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media/image12.svg" ContentType="image/svg+xml"/>
  <Override PartName="/ppt/media/image14.svg" ContentType="image/svg+xml"/>
  <Override PartName="/ppt/media/image16.svg" ContentType="image/svg+xml"/>
  <Override PartName="/ppt/media/image18.svg" ContentType="image/svg+xml"/>
  <Override PartName="/ppt/media/image21.svg" ContentType="image/svg+xml"/>
  <Override PartName="/ppt/media/image2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65" r:id="rId5"/>
    <p:sldId id="259" r:id="rId6"/>
    <p:sldId id="260" r:id="rId7"/>
    <p:sldId id="267" r:id="rId9"/>
    <p:sldId id="261" r:id="rId10"/>
    <p:sldId id="262" r:id="rId11"/>
    <p:sldId id="263" r:id="rId12"/>
    <p:sldId id="264" r:id="rId13"/>
    <p:sldId id="268" r:id="rId14"/>
    <p:sldId id="269" r:id="rId15"/>
    <p:sldId id="270"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ECDFF5"/>
    <a:srgbClr val="8DA0CB"/>
    <a:srgbClr val="66C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203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F:\bo_lab\ZGA_gene\novel%20and%20overlap%20ZGA%20genes_0619.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F:\bo_lab\ZGA_gene\&#25991;&#31456;&#20889;&#20316;\&#36820;&#20462;\&#20854;&#20182;&#26041;&#27861;&#35782;&#21035;&#30340;ZGA&#22522;&#22240;&#21482;&#22312;2-cell&#34920;&#36798;.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F:\bo_lab\ZGA_gene\&#25991;&#31456;&#20889;&#20316;\&#36820;&#20462;\&#20854;&#20182;&#26041;&#27861;&#35782;&#21035;&#30340;ZGA&#22522;&#22240;&#21482;&#22312;2-cell&#34920;&#36798;.xlsx" TargetMode="Externa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F:\bo_lab\ZGA_gene\&#25991;&#31456;&#20889;&#20316;\&#36820;&#20462;\&#20854;&#20182;&#26041;&#27861;&#35782;&#21035;&#30340;ZGA&#22522;&#22240;&#21482;&#22312;2-cell&#34920;&#36798;.xlsx" TargetMode="Externa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F:\bo_lab\ZGA_gene\&#25991;&#31456;&#20889;&#20316;\&#36820;&#20462;\&#20854;&#20182;&#26041;&#27861;&#35782;&#21035;&#30340;ZGA&#22522;&#22240;&#21482;&#22312;2-cell&#34920;&#36798;.xlsx" TargetMode="External"/></Relationships>
</file>

<file path=ppt/charts/_rels/chart14.xml.rels><?xml version="1.0" encoding="UTF-8" standalone="yes"?>
<Relationships xmlns="http://schemas.openxmlformats.org/package/2006/relationships"><Relationship Id="rId4" Type="http://schemas.microsoft.com/office/2011/relationships/chartColorStyle" Target="colors14.xml"/><Relationship Id="rId3" Type="http://schemas.microsoft.com/office/2011/relationships/chartStyle" Target="style14.xml"/><Relationship Id="rId2" Type="http://schemas.openxmlformats.org/officeDocument/2006/relationships/themeOverride" Target="../theme/themeOverride1.xml"/><Relationship Id="rId1" Type="http://schemas.openxmlformats.org/officeDocument/2006/relationships/oleObject" Target="file:///F:\BMC_Genomics\&#26448;&#26009;\bo_lab\ZGA_gene\Human_maternal\data\Epigenomic_analysis\develop_stages\new\&#37325;&#36896;&#25968;&#25454;&#26631;&#31614;.xlsx" TargetMode="External"/></Relationships>
</file>

<file path=ppt/charts/_rels/chart15.xml.rels><?xml version="1.0" encoding="UTF-8" standalone="yes"?>
<Relationships xmlns="http://schemas.openxmlformats.org/package/2006/relationships"><Relationship Id="rId4" Type="http://schemas.microsoft.com/office/2011/relationships/chartColorStyle" Target="colors15.xml"/><Relationship Id="rId3" Type="http://schemas.microsoft.com/office/2011/relationships/chartStyle" Target="style15.xml"/><Relationship Id="rId2" Type="http://schemas.openxmlformats.org/officeDocument/2006/relationships/themeOverride" Target="../theme/themeOverride2.xml"/><Relationship Id="rId1" Type="http://schemas.openxmlformats.org/officeDocument/2006/relationships/oleObject" Target="file:///F:\BMC_Genomics\&#26448;&#26009;\bo_lab\ZGA_gene\Human_maternal\data\Epigenomic_analysis\develop_stages\new\&#37325;&#36896;&#25968;&#25454;&#26631;&#31614;.xlsx" TargetMode="External"/></Relationships>
</file>

<file path=ppt/charts/_rels/chart16.xml.rels><?xml version="1.0" encoding="UTF-8" standalone="yes"?>
<Relationships xmlns="http://schemas.openxmlformats.org/package/2006/relationships"><Relationship Id="rId4" Type="http://schemas.microsoft.com/office/2011/relationships/chartColorStyle" Target="colors16.xml"/><Relationship Id="rId3" Type="http://schemas.microsoft.com/office/2011/relationships/chartStyle" Target="style16.xml"/><Relationship Id="rId2" Type="http://schemas.openxmlformats.org/officeDocument/2006/relationships/themeOverride" Target="../theme/themeOverride3.xml"/><Relationship Id="rId1" Type="http://schemas.openxmlformats.org/officeDocument/2006/relationships/oleObject" Target="file:///F:\BMC_Genomics\&#26448;&#26009;\bo_lab\ZGA_gene\Human_maternal\data\Epigenomic_analysis\develop_stages\new\&#37325;&#36896;&#25968;&#25454;&#26631;&#31614;.xlsx" TargetMode="External"/></Relationships>
</file>

<file path=ppt/charts/_rels/chart17.xml.rels><?xml version="1.0" encoding="UTF-8" standalone="yes"?>
<Relationships xmlns="http://schemas.openxmlformats.org/package/2006/relationships"><Relationship Id="rId4" Type="http://schemas.microsoft.com/office/2011/relationships/chartColorStyle" Target="colors17.xml"/><Relationship Id="rId3" Type="http://schemas.microsoft.com/office/2011/relationships/chartStyle" Target="style17.xml"/><Relationship Id="rId2" Type="http://schemas.openxmlformats.org/officeDocument/2006/relationships/themeOverride" Target="../theme/themeOverride4.xml"/><Relationship Id="rId1" Type="http://schemas.openxmlformats.org/officeDocument/2006/relationships/oleObject" Target="file:///C:\Users\DELL\Desktop\to_HG\HK_gene\Target\Tar-hk\HK_count.xlsx" TargetMode="External"/></Relationships>
</file>

<file path=ppt/charts/_rels/chart18.xml.rels><?xml version="1.0" encoding="UTF-8" standalone="yes"?>
<Relationships xmlns="http://schemas.openxmlformats.org/package/2006/relationships"><Relationship Id="rId4" Type="http://schemas.microsoft.com/office/2011/relationships/chartColorStyle" Target="colors18.xml"/><Relationship Id="rId3" Type="http://schemas.microsoft.com/office/2011/relationships/chartStyle" Target="style18.xml"/><Relationship Id="rId2" Type="http://schemas.openxmlformats.org/officeDocument/2006/relationships/themeOverride" Target="../theme/themeOverride5.xml"/><Relationship Id="rId1" Type="http://schemas.openxmlformats.org/officeDocument/2006/relationships/oleObject" Target="file:///C:\Users\DELL\Desktop\to_HG\HK_gene\Target\Tar-hk\HK_count.xlsx" TargetMode="External"/></Relationships>
</file>

<file path=ppt/charts/_rels/chart19.xml.rels><?xml version="1.0" encoding="UTF-8" standalone="yes"?>
<Relationships xmlns="http://schemas.openxmlformats.org/package/2006/relationships"><Relationship Id="rId4" Type="http://schemas.microsoft.com/office/2011/relationships/chartColorStyle" Target="colors19.xml"/><Relationship Id="rId3" Type="http://schemas.microsoft.com/office/2011/relationships/chartStyle" Target="style19.xml"/><Relationship Id="rId2" Type="http://schemas.openxmlformats.org/officeDocument/2006/relationships/themeOverride" Target="../theme/themeOverride6.xml"/><Relationship Id="rId1" Type="http://schemas.openxmlformats.org/officeDocument/2006/relationships/oleObject" Target="file:///C:\Users\DELL\Desktop\to_HG\HK_gene\Target\Tar-hk\HK_count.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Users\hx\Desktop\novel%20and%20overlap%20ZGA%20genes_0619_tf.xlsx" TargetMode="External"/></Relationships>
</file>

<file path=ppt/charts/_rels/chart20.xml.rels><?xml version="1.0" encoding="UTF-8" standalone="yes"?>
<Relationships xmlns="http://schemas.openxmlformats.org/package/2006/relationships"><Relationship Id="rId4" Type="http://schemas.microsoft.com/office/2011/relationships/chartColorStyle" Target="colors20.xml"/><Relationship Id="rId3" Type="http://schemas.microsoft.com/office/2011/relationships/chartStyle" Target="style20.xml"/><Relationship Id="rId2" Type="http://schemas.openxmlformats.org/officeDocument/2006/relationships/themeOverride" Target="../theme/themeOverride7.xml"/><Relationship Id="rId1" Type="http://schemas.openxmlformats.org/officeDocument/2006/relationships/oleObject" Target="file:///C:\Users\DELL\Desktop\to_HG\HK_gene\Target\Tar-hk\HK_count.xlsx" TargetMode="External"/></Relationships>
</file>

<file path=ppt/charts/_rels/chart21.xml.rels><?xml version="1.0" encoding="UTF-8" standalone="yes"?>
<Relationships xmlns="http://schemas.openxmlformats.org/package/2006/relationships"><Relationship Id="rId4" Type="http://schemas.microsoft.com/office/2011/relationships/chartColorStyle" Target="colors21.xml"/><Relationship Id="rId3" Type="http://schemas.microsoft.com/office/2011/relationships/chartStyle" Target="style21.xml"/><Relationship Id="rId2" Type="http://schemas.openxmlformats.org/officeDocument/2006/relationships/themeOverride" Target="../theme/themeOverride8.xml"/><Relationship Id="rId1" Type="http://schemas.openxmlformats.org/officeDocument/2006/relationships/oleObject" Target="file:///C:\Users\DELL\Desktop\to_HG\HK_gene\Target\Tar-hk\HK_count.xlsx" TargetMode="External"/></Relationships>
</file>

<file path=ppt/charts/_rels/chart22.xml.rels><?xml version="1.0" encoding="UTF-8" standalone="yes"?>
<Relationships xmlns="http://schemas.openxmlformats.org/package/2006/relationships"><Relationship Id="rId4" Type="http://schemas.microsoft.com/office/2011/relationships/chartColorStyle" Target="colors22.xml"/><Relationship Id="rId3" Type="http://schemas.microsoft.com/office/2011/relationships/chartStyle" Target="style22.xml"/><Relationship Id="rId2" Type="http://schemas.openxmlformats.org/officeDocument/2006/relationships/themeOverride" Target="../theme/themeOverride9.xml"/><Relationship Id="rId1" Type="http://schemas.openxmlformats.org/officeDocument/2006/relationships/oleObject" Target="file:///F:\BMC_Genomics\&#26448;&#26009;\bo_lab\ZGA_gene\Human_maternal\data\Epigenomic_analysis\develop_stages\new\&#37325;&#36896;&#25968;&#25454;&#26631;&#31614;.xlsx" TargetMode="External"/></Relationships>
</file>

<file path=ppt/charts/_rels/chart23.xml.rels><?xml version="1.0" encoding="UTF-8" standalone="yes"?>
<Relationships xmlns="http://schemas.openxmlformats.org/package/2006/relationships"><Relationship Id="rId4" Type="http://schemas.microsoft.com/office/2011/relationships/chartColorStyle" Target="colors23.xml"/><Relationship Id="rId3" Type="http://schemas.microsoft.com/office/2011/relationships/chartStyle" Target="style23.xml"/><Relationship Id="rId2" Type="http://schemas.openxmlformats.org/officeDocument/2006/relationships/themeOverride" Target="../theme/themeOverride10.xml"/><Relationship Id="rId1" Type="http://schemas.openxmlformats.org/officeDocument/2006/relationships/oleObject" Target="file:///F:\BMC_Genomics\&#26448;&#26009;\bo_lab\ZGA_gene\Human_maternal\data\Epigenomic_analysis\develop_stages\new\&#37325;&#36896;&#25968;&#25454;&#26631;&#31614;.xlsx" TargetMode="External"/></Relationships>
</file>

<file path=ppt/charts/_rels/chart24.xml.rels><?xml version="1.0" encoding="UTF-8" standalone="yes"?>
<Relationships xmlns="http://schemas.openxmlformats.org/package/2006/relationships"><Relationship Id="rId3" Type="http://schemas.microsoft.com/office/2011/relationships/chartColorStyle" Target="colors24.xml"/><Relationship Id="rId2" Type="http://schemas.microsoft.com/office/2011/relationships/chartStyle" Target="style24.xml"/><Relationship Id="rId1" Type="http://schemas.openxmlformats.org/officeDocument/2006/relationships/oleObject" Target="/media/liyaru/LYR16T/LYR2/ZGA/ZGA_gene/LYR/age.xlsx" TargetMode="External"/></Relationships>
</file>

<file path=ppt/charts/_rels/chart25.xml.rels><?xml version="1.0" encoding="UTF-8" standalone="yes"?>
<Relationships xmlns="http://schemas.openxmlformats.org/package/2006/relationships"><Relationship Id="rId3" Type="http://schemas.microsoft.com/office/2011/relationships/chartColorStyle" Target="colors25.xml"/><Relationship Id="rId2" Type="http://schemas.microsoft.com/office/2011/relationships/chartStyle" Target="style25.xml"/><Relationship Id="rId1" Type="http://schemas.openxmlformats.org/officeDocument/2006/relationships/oleObject" Target="/media/liyaru/LYR16T/LYR2/ZGA/ZGA_gene/LYR/HPO2.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F:\bo_lab\ZGA_gene\novel%20and%20overlap%20ZGA%20genes_0619.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Users\hx\Desktop\novel%20and%20overlap%20ZGA%20genes_0619_tf.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Users\hx\Desktop\novel%20and%20overlap%20ZGA%20genes_0619_tf.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F:\bo_lab\ZGA_gene\&#25991;&#31456;&#20889;&#20316;\&#36820;&#20462;\&#20854;&#20182;&#26041;&#27861;&#35782;&#21035;&#30340;ZGA&#22522;&#22240;&#21482;&#22312;2-cell&#34920;&#36798;.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F:\bo_lab\ZGA_gene\&#25991;&#31456;&#20889;&#20316;\&#36820;&#20462;\&#20854;&#20182;&#26041;&#27861;&#35782;&#21035;&#30340;ZGA&#22522;&#22240;&#21482;&#22312;2-cell&#34920;&#36798;.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F:\bo_lab\ZGA_gene\&#25991;&#31456;&#20889;&#20316;\&#36820;&#20462;\&#20854;&#20182;&#26041;&#27861;&#35782;&#21035;&#30340;ZGA&#22522;&#22240;&#21482;&#22312;2-cell&#34920;&#36798;.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F:\bo_lab\ZGA_gene\&#25991;&#31456;&#20889;&#20316;\&#36820;&#20462;\&#20854;&#20182;&#26041;&#27861;&#35782;&#21035;&#30340;ZGA&#22522;&#22240;&#21482;&#22312;2-cell&#34920;&#3679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881326486368"/>
          <c:y val="0.0850357216988396"/>
          <c:w val="0.658023897519696"/>
          <c:h val="0.707606162259357"/>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dPt>
          <c:dLbls>
            <c:delete val="1"/>
          </c:dLbls>
          <c:cat>
            <c:strRef>
              <c:f>exp!$B$20:$C$20</c:f>
              <c:strCache>
                <c:ptCount val="2"/>
                <c:pt idx="0">
                  <c:v>2-cell</c:v>
                </c:pt>
                <c:pt idx="1">
                  <c:v>α-AM 2-cell</c:v>
                </c:pt>
              </c:strCache>
            </c:strRef>
          </c:cat>
          <c:val>
            <c:numRef>
              <c:f>exp!$B$22:$C$22</c:f>
              <c:numCache>
                <c:formatCode>General</c:formatCode>
                <c:ptCount val="2"/>
                <c:pt idx="0">
                  <c:v>5.74170966235174</c:v>
                </c:pt>
                <c:pt idx="1">
                  <c:v>0.329873315773748</c:v>
                </c:pt>
              </c:numCache>
            </c:numRef>
          </c:val>
        </c:ser>
        <c:dLbls>
          <c:showLegendKey val="0"/>
          <c:showVal val="0"/>
          <c:showCatName val="0"/>
          <c:showSerName val="0"/>
          <c:showPercent val="0"/>
          <c:showBubbleSize val="0"/>
        </c:dLbls>
        <c:gapWidth val="100"/>
        <c:overlap val="-50"/>
        <c:axId val="692665664"/>
        <c:axId val="948523296"/>
      </c:barChart>
      <c:catAx>
        <c:axId val="692665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700" b="0" i="0" u="none" strike="noStrike" kern="1200" baseline="0">
                <a:solidFill>
                  <a:schemeClr val="tx1"/>
                </a:solidFill>
                <a:latin typeface="Arial" panose="020B0604020202020204" pitchFamily="34" charset="0"/>
                <a:ea typeface="+mn-ea"/>
                <a:cs typeface="Arial" panose="020B0604020202020204" pitchFamily="34" charset="0"/>
              </a:defRPr>
            </a:pPr>
          </a:p>
        </c:txPr>
        <c:crossAx val="948523296"/>
        <c:crosses val="autoZero"/>
        <c:auto val="1"/>
        <c:lblAlgn val="ctr"/>
        <c:lblOffset val="100"/>
        <c:noMultiLvlLbl val="0"/>
      </c:catAx>
      <c:valAx>
        <c:axId val="948523296"/>
        <c:scaling>
          <c:orientation val="minMax"/>
        </c:scaling>
        <c:delete val="0"/>
        <c:axPos val="l"/>
        <c:title>
          <c:tx>
            <c:rich>
              <a:bodyPr rot="-5400000" spcFirstLastPara="1" vertOverflow="ellipsis" vert="horz" wrap="square" anchor="ctr" anchorCtr="1"/>
              <a:lstStyle/>
              <a:p>
                <a:pPr>
                  <a:defRPr lang="zh-CN"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sz="700" dirty="0">
                    <a:latin typeface="Arial" panose="020B0604020202020204" pitchFamily="34" charset="0"/>
                    <a:cs typeface="Arial" panose="020B0604020202020204" pitchFamily="34" charset="0"/>
                  </a:rPr>
                  <a:t>gene expression</a:t>
                </a:r>
                <a:endParaRPr lang="en-US" altLang="zh-CN" sz="700" dirty="0">
                  <a:latin typeface="Arial" panose="020B0604020202020204" pitchFamily="34" charset="0"/>
                  <a:cs typeface="Arial" panose="020B0604020202020204" pitchFamily="34" charset="0"/>
                </a:endParaRPr>
              </a:p>
              <a:p>
                <a:pPr>
                  <a:defRPr lang="zh-CN"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sz="700" dirty="0">
                    <a:latin typeface="Arial" panose="020B0604020202020204" pitchFamily="34" charset="0"/>
                    <a:cs typeface="Arial" panose="020B0604020202020204" pitchFamily="34" charset="0"/>
                  </a:rPr>
                  <a:t>(Log2  FPKM)</a:t>
                </a:r>
                <a:endParaRPr lang="zh-CN" altLang="en-US" sz="700" dirty="0">
                  <a:latin typeface="Arial" panose="020B0604020202020204" pitchFamily="34" charset="0"/>
                  <a:cs typeface="Arial" panose="020B0604020202020204" pitchFamily="34" charset="0"/>
                </a:endParaRPr>
              </a:p>
            </c:rich>
          </c:tx>
          <c:layout>
            <c:manualLayout>
              <c:xMode val="edge"/>
              <c:yMode val="edge"/>
              <c:x val="0.00936492533131189"/>
              <c:y val="0.217030396770469"/>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zh-CN" sz="600" b="0" i="0" u="none" strike="noStrike" kern="1200" baseline="0">
                <a:solidFill>
                  <a:schemeClr val="tx1"/>
                </a:solidFill>
                <a:latin typeface="Arial" panose="020B0604020202020204" pitchFamily="34" charset="0"/>
                <a:ea typeface="+mn-ea"/>
                <a:cs typeface="Arial" panose="020B0604020202020204" pitchFamily="34" charset="0"/>
              </a:defRPr>
            </a:pPr>
          </a:p>
        </c:txPr>
        <c:crossAx val="692665664"/>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305e2b1a-0f1f-4cdc-aa2b-bd471325578e}"/>
      </c:ext>
    </c:extLst>
  </c:chart>
  <c:spPr>
    <a:noFill/>
    <a:ln>
      <a:noFill/>
    </a:ln>
    <a:effectLst/>
  </c:spPr>
  <c:txPr>
    <a:bodyPr/>
    <a:lstStyle/>
    <a:p>
      <a:pPr>
        <a:defRPr lang="zh-CN" sz="700">
          <a:solidFill>
            <a:schemeClr val="tx1"/>
          </a:solidFill>
          <a:latin typeface="Arial" panose="020B0604020202020204" pitchFamily="34" charset="0"/>
          <a:cs typeface="Arial" panose="020B0604020202020204" pitchFamily="34" charset="0"/>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9807722482282"/>
          <c:y val="0.176388888888889"/>
        </c:manualLayout>
      </c:layout>
      <c:overlay val="0"/>
      <c:spPr>
        <a:noFill/>
        <a:ln>
          <a:noFill/>
        </a:ln>
        <a:effectLst/>
      </c:spPr>
      <c:txPr>
        <a:bodyPr rot="0" spcFirstLastPara="1" vertOverflow="ellipsis" vert="horz" wrap="square" anchor="ctr" anchorCtr="1"/>
        <a:lstStyle/>
        <a:p>
          <a:pPr>
            <a:defRPr lang="zh-CN" sz="7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p>
      </c:txPr>
    </c:title>
    <c:autoTitleDeleted val="0"/>
    <c:plotArea>
      <c:layout/>
      <c:lineChart>
        <c:grouping val="standard"/>
        <c:varyColors val="0"/>
        <c:ser>
          <c:idx val="0"/>
          <c:order val="0"/>
          <c:tx>
            <c:strRef>
              <c:f>Sheet1!$B$42</c:f>
              <c:strCache>
                <c:ptCount val="1"/>
                <c:pt idx="0">
                  <c:v>Myo3a</c:v>
                </c:pt>
              </c:strCache>
            </c:strRef>
          </c:tx>
          <c:spPr>
            <a:ln w="12700" cap="rnd">
              <a:solidFill>
                <a:schemeClr val="accent5"/>
              </a:solidFill>
              <a:round/>
            </a:ln>
            <a:effectLst/>
          </c:spPr>
          <c:marker>
            <c:symbol val="square"/>
            <c:size val="3"/>
            <c:spPr>
              <a:solidFill>
                <a:schemeClr val="accent1"/>
              </a:solidFill>
              <a:ln w="9525">
                <a:solidFill>
                  <a:schemeClr val="accent5"/>
                </a:solidFill>
              </a:ln>
              <a:effectLst/>
            </c:spPr>
          </c:marker>
          <c:dLbls>
            <c:delete val="1"/>
          </c:dLbls>
          <c:cat>
            <c:strRef>
              <c:f>Sheet1!$C$41:$J$41</c:f>
              <c:strCache>
                <c:ptCount val="8"/>
                <c:pt idx="0">
                  <c:v>MII oocyte</c:v>
                </c:pt>
                <c:pt idx="1">
                  <c:v>zygote</c:v>
                </c:pt>
                <c:pt idx="2">
                  <c:v>early 2-cell</c:v>
                </c:pt>
                <c:pt idx="3">
                  <c:v>2-cell</c:v>
                </c:pt>
                <c:pt idx="4">
                  <c:v>4-cell</c:v>
                </c:pt>
                <c:pt idx="5">
                  <c:v>8-cell</c:v>
                </c:pt>
                <c:pt idx="6">
                  <c:v>ICM</c:v>
                </c:pt>
                <c:pt idx="7">
                  <c:v>mESC</c:v>
                </c:pt>
              </c:strCache>
            </c:strRef>
          </c:cat>
          <c:val>
            <c:numRef>
              <c:f>Sheet1!$C$42:$J$42</c:f>
              <c:numCache>
                <c:formatCode>0.00_);[Red]\(0.00\)</c:formatCode>
                <c:ptCount val="8"/>
                <c:pt idx="0">
                  <c:v>0.305032</c:v>
                </c:pt>
                <c:pt idx="1">
                  <c:v>0.31832</c:v>
                </c:pt>
                <c:pt idx="2">
                  <c:v>0.360486</c:v>
                </c:pt>
                <c:pt idx="3">
                  <c:v>6.22468</c:v>
                </c:pt>
                <c:pt idx="4">
                  <c:v>0.68297</c:v>
                </c:pt>
                <c:pt idx="5">
                  <c:v>0.146546</c:v>
                </c:pt>
                <c:pt idx="6">
                  <c:v>0</c:v>
                </c:pt>
                <c:pt idx="7">
                  <c:v>0</c:v>
                </c:pt>
              </c:numCache>
            </c:numRef>
          </c:val>
          <c:smooth val="0"/>
        </c:ser>
        <c:dLbls>
          <c:showLegendKey val="0"/>
          <c:showVal val="0"/>
          <c:showCatName val="0"/>
          <c:showSerName val="0"/>
          <c:showPercent val="0"/>
          <c:showBubbleSize val="0"/>
        </c:dLbls>
        <c:marker val="1"/>
        <c:smooth val="0"/>
        <c:axId val="739113544"/>
        <c:axId val="739119776"/>
      </c:lineChart>
      <c:catAx>
        <c:axId val="739113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9776"/>
        <c:crosses val="autoZero"/>
        <c:auto val="1"/>
        <c:lblAlgn val="ctr"/>
        <c:lblOffset val="100"/>
        <c:noMultiLvlLbl val="0"/>
      </c:catAx>
      <c:valAx>
        <c:axId val="739119776"/>
        <c:scaling>
          <c:orientation val="minMax"/>
          <c:max val="8"/>
          <c:min val="0"/>
        </c:scaling>
        <c:delete val="0"/>
        <c:axPos val="l"/>
        <c:numFmt formatCode="0_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3544"/>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93ee0fdb-f344-4c35-b82a-59e74132a4f2}"/>
      </c:ext>
    </c:extLst>
  </c:chart>
  <c:spPr>
    <a:noFill/>
    <a:ln>
      <a:noFill/>
    </a:ln>
    <a:effectLst/>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7716827061377"/>
          <c:y val="0.176388888888889"/>
        </c:manualLayout>
      </c:layout>
      <c:overlay val="0"/>
      <c:spPr>
        <a:noFill/>
        <a:ln>
          <a:noFill/>
        </a:ln>
        <a:effectLst/>
      </c:spPr>
      <c:txPr>
        <a:bodyPr rot="0" spcFirstLastPara="1" vertOverflow="ellipsis" vert="horz" wrap="square" anchor="ctr" anchorCtr="1"/>
        <a:lstStyle/>
        <a:p>
          <a:pPr>
            <a:defRPr lang="zh-CN" sz="7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p>
      </c:txPr>
    </c:title>
    <c:autoTitleDeleted val="0"/>
    <c:plotArea>
      <c:layout/>
      <c:lineChart>
        <c:grouping val="standard"/>
        <c:varyColors val="0"/>
        <c:ser>
          <c:idx val="0"/>
          <c:order val="0"/>
          <c:tx>
            <c:strRef>
              <c:f>Sheet1!$B$45</c:f>
              <c:strCache>
                <c:ptCount val="1"/>
                <c:pt idx="0">
                  <c:v>Mmp19</c:v>
                </c:pt>
              </c:strCache>
            </c:strRef>
          </c:tx>
          <c:spPr>
            <a:ln w="12700" cap="rnd">
              <a:solidFill>
                <a:schemeClr val="accent5"/>
              </a:solidFill>
              <a:round/>
            </a:ln>
            <a:effectLst/>
          </c:spPr>
          <c:marker>
            <c:symbol val="square"/>
            <c:size val="3"/>
            <c:spPr>
              <a:solidFill>
                <a:schemeClr val="accent1"/>
              </a:solidFill>
              <a:ln w="9525">
                <a:solidFill>
                  <a:schemeClr val="accent5"/>
                </a:solidFill>
              </a:ln>
              <a:effectLst/>
            </c:spPr>
          </c:marker>
          <c:dLbls>
            <c:delete val="1"/>
          </c:dLbls>
          <c:cat>
            <c:strRef>
              <c:f>Sheet1!$C$44:$J$44</c:f>
              <c:strCache>
                <c:ptCount val="8"/>
                <c:pt idx="0">
                  <c:v>MII oocyte</c:v>
                </c:pt>
                <c:pt idx="1">
                  <c:v>zygote</c:v>
                </c:pt>
                <c:pt idx="2">
                  <c:v>early 2-cell</c:v>
                </c:pt>
                <c:pt idx="3">
                  <c:v>2-cell</c:v>
                </c:pt>
                <c:pt idx="4">
                  <c:v>4-cell</c:v>
                </c:pt>
                <c:pt idx="5">
                  <c:v>8-cell</c:v>
                </c:pt>
                <c:pt idx="6">
                  <c:v>ICM</c:v>
                </c:pt>
                <c:pt idx="7">
                  <c:v>mESC</c:v>
                </c:pt>
              </c:strCache>
            </c:strRef>
          </c:cat>
          <c:val>
            <c:numRef>
              <c:f>Sheet1!$C$45:$J$45</c:f>
              <c:numCache>
                <c:formatCode>0.00_);[Red]\(0.00\)</c:formatCode>
                <c:ptCount val="8"/>
                <c:pt idx="0">
                  <c:v>1.61e-8</c:v>
                </c:pt>
                <c:pt idx="1">
                  <c:v>8.42e-9</c:v>
                </c:pt>
                <c:pt idx="2">
                  <c:v>0.0576256</c:v>
                </c:pt>
                <c:pt idx="3">
                  <c:v>10.058</c:v>
                </c:pt>
                <c:pt idx="4">
                  <c:v>1.81301</c:v>
                </c:pt>
                <c:pt idx="5">
                  <c:v>0.265082</c:v>
                </c:pt>
                <c:pt idx="6">
                  <c:v>0.0251518</c:v>
                </c:pt>
                <c:pt idx="7">
                  <c:v>2e-6</c:v>
                </c:pt>
              </c:numCache>
            </c:numRef>
          </c:val>
          <c:smooth val="0"/>
        </c:ser>
        <c:dLbls>
          <c:showLegendKey val="0"/>
          <c:showVal val="0"/>
          <c:showCatName val="0"/>
          <c:showSerName val="0"/>
          <c:showPercent val="0"/>
          <c:showBubbleSize val="0"/>
        </c:dLbls>
        <c:marker val="1"/>
        <c:smooth val="0"/>
        <c:axId val="739113544"/>
        <c:axId val="739119776"/>
      </c:lineChart>
      <c:catAx>
        <c:axId val="739113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9776"/>
        <c:crosses val="autoZero"/>
        <c:auto val="1"/>
        <c:lblAlgn val="ctr"/>
        <c:lblOffset val="100"/>
        <c:noMultiLvlLbl val="0"/>
      </c:catAx>
      <c:valAx>
        <c:axId val="739119776"/>
        <c:scaling>
          <c:orientation val="minMax"/>
          <c:max val="12"/>
        </c:scaling>
        <c:delete val="0"/>
        <c:axPos val="l"/>
        <c:numFmt formatCode="0_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3544"/>
        <c:crosses val="autoZero"/>
        <c:crossBetween val="between"/>
        <c:majorUnit val="4"/>
      </c:valAx>
      <c:spPr>
        <a:noFill/>
        <a:ln>
          <a:noFill/>
        </a:ln>
        <a:effectLst/>
      </c:spPr>
    </c:plotArea>
    <c:plotVisOnly val="1"/>
    <c:dispBlanksAs val="gap"/>
    <c:showDLblsOverMax val="0"/>
    <c:extLst>
      <c:ext uri="{0b15fc19-7d7d-44ad-8c2d-2c3a37ce22c3}">
        <chartProps xmlns="https://web.wps.cn/et/2018/main" chartId="{e2011e1f-c93f-4149-ae91-0d67423d1ec5}"/>
      </c:ext>
    </c:extLst>
  </c:chart>
  <c:spPr>
    <a:noFill/>
    <a:ln>
      <a:noFill/>
    </a:ln>
    <a:effectLst/>
  </c:spPr>
  <c:txPr>
    <a:bodyPr/>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5453888700018"/>
          <c:y val="0.167569444444444"/>
        </c:manualLayout>
      </c:layout>
      <c:overlay val="0"/>
      <c:spPr>
        <a:noFill/>
        <a:ln>
          <a:noFill/>
        </a:ln>
        <a:effectLst/>
      </c:spPr>
      <c:txPr>
        <a:bodyPr rot="0" spcFirstLastPara="1" vertOverflow="ellipsis" vert="horz" wrap="square" anchor="ctr" anchorCtr="1"/>
        <a:lstStyle/>
        <a:p>
          <a:pPr>
            <a:defRPr lang="zh-CN" sz="7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p>
      </c:txPr>
    </c:title>
    <c:autoTitleDeleted val="0"/>
    <c:plotArea>
      <c:layout/>
      <c:lineChart>
        <c:grouping val="standard"/>
        <c:varyColors val="0"/>
        <c:ser>
          <c:idx val="0"/>
          <c:order val="0"/>
          <c:tx>
            <c:strRef>
              <c:f>Sheet1!$B$48</c:f>
              <c:strCache>
                <c:ptCount val="1"/>
                <c:pt idx="0">
                  <c:v>Cyp2c44</c:v>
                </c:pt>
              </c:strCache>
            </c:strRef>
          </c:tx>
          <c:spPr>
            <a:ln w="12700" cap="rnd">
              <a:solidFill>
                <a:schemeClr val="accent5"/>
              </a:solidFill>
              <a:round/>
            </a:ln>
            <a:effectLst/>
          </c:spPr>
          <c:marker>
            <c:symbol val="square"/>
            <c:size val="3"/>
            <c:spPr>
              <a:solidFill>
                <a:schemeClr val="accent1"/>
              </a:solidFill>
              <a:ln w="9525">
                <a:solidFill>
                  <a:schemeClr val="accent5"/>
                </a:solidFill>
              </a:ln>
              <a:effectLst/>
            </c:spPr>
          </c:marker>
          <c:dLbls>
            <c:delete val="1"/>
          </c:dLbls>
          <c:cat>
            <c:strRef>
              <c:f>Sheet1!$C$47:$J$47</c:f>
              <c:strCache>
                <c:ptCount val="8"/>
                <c:pt idx="0">
                  <c:v>MII oocyte</c:v>
                </c:pt>
                <c:pt idx="1">
                  <c:v>zygote</c:v>
                </c:pt>
                <c:pt idx="2">
                  <c:v>early 2-cell</c:v>
                </c:pt>
                <c:pt idx="3">
                  <c:v>2-cell</c:v>
                </c:pt>
                <c:pt idx="4">
                  <c:v>4-cell</c:v>
                </c:pt>
                <c:pt idx="5">
                  <c:v>8-cell</c:v>
                </c:pt>
                <c:pt idx="6">
                  <c:v>ICM</c:v>
                </c:pt>
                <c:pt idx="7">
                  <c:v>mESC</c:v>
                </c:pt>
              </c:strCache>
            </c:strRef>
          </c:cat>
          <c:val>
            <c:numRef>
              <c:f>Sheet1!$C$48:$J$48</c:f>
              <c:numCache>
                <c:formatCode>0.00_);[Red]\(0.00\)</c:formatCode>
                <c:ptCount val="8"/>
                <c:pt idx="0">
                  <c:v>0.0728154</c:v>
                </c:pt>
                <c:pt idx="1">
                  <c:v>0.306817</c:v>
                </c:pt>
                <c:pt idx="2">
                  <c:v>0.223656</c:v>
                </c:pt>
                <c:pt idx="3">
                  <c:v>5.43327</c:v>
                </c:pt>
                <c:pt idx="4">
                  <c:v>0.714537</c:v>
                </c:pt>
                <c:pt idx="5">
                  <c:v>0.160511</c:v>
                </c:pt>
                <c:pt idx="6">
                  <c:v>0.226919</c:v>
                </c:pt>
                <c:pt idx="7">
                  <c:v>0.740744</c:v>
                </c:pt>
              </c:numCache>
            </c:numRef>
          </c:val>
          <c:smooth val="0"/>
        </c:ser>
        <c:dLbls>
          <c:showLegendKey val="0"/>
          <c:showVal val="0"/>
          <c:showCatName val="0"/>
          <c:showSerName val="0"/>
          <c:showPercent val="0"/>
          <c:showBubbleSize val="0"/>
        </c:dLbls>
        <c:marker val="1"/>
        <c:smooth val="0"/>
        <c:axId val="739113544"/>
        <c:axId val="739119776"/>
      </c:lineChart>
      <c:catAx>
        <c:axId val="739113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9776"/>
        <c:crosses val="autoZero"/>
        <c:auto val="1"/>
        <c:lblAlgn val="ctr"/>
        <c:lblOffset val="100"/>
        <c:noMultiLvlLbl val="0"/>
      </c:catAx>
      <c:valAx>
        <c:axId val="739119776"/>
        <c:scaling>
          <c:orientation val="minMax"/>
          <c:max val="6"/>
        </c:scaling>
        <c:delete val="0"/>
        <c:axPos val="l"/>
        <c:numFmt formatCode="0_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3544"/>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6d5e0d31-528f-4241-95bb-2f93ea187ec4}"/>
      </c:ext>
    </c:extLst>
  </c:chart>
  <c:spPr>
    <a:noFill/>
    <a:ln>
      <a:noFill/>
    </a:ln>
    <a:effectLst/>
  </c:spPr>
  <c:txPr>
    <a:bodyPr/>
    <a:lstStyle/>
    <a:p>
      <a:pPr>
        <a:defRPr lang="zh-CN"/>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6185831219436"/>
          <c:y val="0.185208333333333"/>
        </c:manualLayout>
      </c:layout>
      <c:overlay val="0"/>
      <c:spPr>
        <a:noFill/>
        <a:ln>
          <a:noFill/>
        </a:ln>
        <a:effectLst/>
      </c:spPr>
      <c:txPr>
        <a:bodyPr rot="0" spcFirstLastPara="1" vertOverflow="ellipsis" vert="horz" wrap="square" anchor="ctr" anchorCtr="1"/>
        <a:lstStyle/>
        <a:p>
          <a:pPr>
            <a:defRPr lang="zh-CN" sz="7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p>
      </c:txPr>
    </c:title>
    <c:autoTitleDeleted val="0"/>
    <c:plotArea>
      <c:layout/>
      <c:lineChart>
        <c:grouping val="standard"/>
        <c:varyColors val="0"/>
        <c:ser>
          <c:idx val="0"/>
          <c:order val="0"/>
          <c:tx>
            <c:strRef>
              <c:f>Sheet1!$B$51</c:f>
              <c:strCache>
                <c:ptCount val="1"/>
                <c:pt idx="0">
                  <c:v>Ric3</c:v>
                </c:pt>
              </c:strCache>
            </c:strRef>
          </c:tx>
          <c:spPr>
            <a:ln w="12700" cap="rnd">
              <a:solidFill>
                <a:schemeClr val="accent5"/>
              </a:solidFill>
              <a:round/>
            </a:ln>
            <a:effectLst/>
          </c:spPr>
          <c:marker>
            <c:symbol val="square"/>
            <c:size val="3"/>
            <c:spPr>
              <a:solidFill>
                <a:schemeClr val="accent1"/>
              </a:solidFill>
              <a:ln w="9525">
                <a:solidFill>
                  <a:schemeClr val="accent5"/>
                </a:solidFill>
              </a:ln>
              <a:effectLst/>
            </c:spPr>
          </c:marker>
          <c:dLbls>
            <c:delete val="1"/>
          </c:dLbls>
          <c:cat>
            <c:strRef>
              <c:f>Sheet1!$C$50:$J$50</c:f>
              <c:strCache>
                <c:ptCount val="8"/>
                <c:pt idx="0">
                  <c:v>MII oocyte</c:v>
                </c:pt>
                <c:pt idx="1">
                  <c:v>zygote</c:v>
                </c:pt>
                <c:pt idx="2">
                  <c:v>early 2-cell</c:v>
                </c:pt>
                <c:pt idx="3">
                  <c:v>2-cell</c:v>
                </c:pt>
                <c:pt idx="4">
                  <c:v>4-cell</c:v>
                </c:pt>
                <c:pt idx="5">
                  <c:v>8-cell</c:v>
                </c:pt>
                <c:pt idx="6">
                  <c:v>ICM</c:v>
                </c:pt>
                <c:pt idx="7">
                  <c:v>mESC</c:v>
                </c:pt>
              </c:strCache>
            </c:strRef>
          </c:cat>
          <c:val>
            <c:numRef>
              <c:f>Sheet1!$C$51:$J$51</c:f>
              <c:numCache>
                <c:formatCode>0.00_);[Red]\(0.00\)</c:formatCode>
                <c:ptCount val="8"/>
                <c:pt idx="0">
                  <c:v>0.298868</c:v>
                </c:pt>
                <c:pt idx="1">
                  <c:v>1.0152</c:v>
                </c:pt>
                <c:pt idx="2">
                  <c:v>1.79207</c:v>
                </c:pt>
                <c:pt idx="3">
                  <c:v>6.29287</c:v>
                </c:pt>
                <c:pt idx="4">
                  <c:v>1.94697</c:v>
                </c:pt>
                <c:pt idx="5">
                  <c:v>1.83047</c:v>
                </c:pt>
                <c:pt idx="6">
                  <c:v>0.955053</c:v>
                </c:pt>
                <c:pt idx="7">
                  <c:v>0.633565</c:v>
                </c:pt>
              </c:numCache>
            </c:numRef>
          </c:val>
          <c:smooth val="0"/>
        </c:ser>
        <c:dLbls>
          <c:showLegendKey val="0"/>
          <c:showVal val="0"/>
          <c:showCatName val="0"/>
          <c:showSerName val="0"/>
          <c:showPercent val="0"/>
          <c:showBubbleSize val="0"/>
        </c:dLbls>
        <c:marker val="1"/>
        <c:smooth val="0"/>
        <c:axId val="739113544"/>
        <c:axId val="739119776"/>
      </c:lineChart>
      <c:catAx>
        <c:axId val="739113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9776"/>
        <c:crosses val="autoZero"/>
        <c:auto val="1"/>
        <c:lblAlgn val="ctr"/>
        <c:lblOffset val="100"/>
        <c:noMultiLvlLbl val="0"/>
      </c:catAx>
      <c:valAx>
        <c:axId val="739119776"/>
        <c:scaling>
          <c:orientation val="minMax"/>
          <c:max val="8"/>
        </c:scaling>
        <c:delete val="0"/>
        <c:axPos val="l"/>
        <c:numFmt formatCode="0_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3544"/>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cc564b9a-9252-4165-a7ac-6cd480a49156}"/>
      </c:ext>
    </c:extLst>
  </c:chart>
  <c:spPr>
    <a:noFill/>
    <a:ln>
      <a:noFill/>
    </a:ln>
    <a:effectLst/>
  </c:spPr>
  <c:txPr>
    <a:bodyPr/>
    <a:lstStyle/>
    <a:p>
      <a:pPr>
        <a:defRPr lang="zh-CN"/>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[重造数据标签.xlsx]Sheet1!$G$56</c:f>
              <c:strCache>
                <c:ptCount val="1"/>
                <c:pt idx="0">
                  <c:v>early 2-cell</c:v>
                </c:pt>
              </c:strCache>
            </c:strRef>
          </c:tx>
          <c:spPr>
            <a:solidFill>
              <a:srgbClr val="8DA0CB"/>
            </a:solidFill>
            <a:ln>
              <a:noFill/>
            </a:ln>
            <a:effectLst/>
          </c:spPr>
          <c:invertIfNegative val="0"/>
          <c:dLbls>
            <c:delete val="1"/>
          </c:dLbls>
          <c:cat>
            <c:numRef>
              <c:f>[重造数据标签.xlsx]Sheet1!$F$57:$F$62</c:f>
              <c:numCache>
                <c:formatCode>General</c:formatCode>
                <c:ptCount val="6"/>
                <c:pt idx="0">
                  <c:v>1</c:v>
                </c:pt>
                <c:pt idx="1">
                  <c:v>2</c:v>
                </c:pt>
                <c:pt idx="2">
                  <c:v>3</c:v>
                </c:pt>
                <c:pt idx="3">
                  <c:v>4</c:v>
                </c:pt>
                <c:pt idx="4">
                  <c:v>5</c:v>
                </c:pt>
                <c:pt idx="5">
                  <c:v>6</c:v>
                </c:pt>
              </c:numCache>
            </c:numRef>
          </c:cat>
          <c:val>
            <c:numRef>
              <c:f>[重造数据标签.xlsx]Sheet1!$G$57:$G$62</c:f>
              <c:numCache>
                <c:formatCode>0%</c:formatCode>
                <c:ptCount val="6"/>
                <c:pt idx="0">
                  <c:v>0.6</c:v>
                </c:pt>
                <c:pt idx="1">
                  <c:v>0.43</c:v>
                </c:pt>
                <c:pt idx="2">
                  <c:v>0.65</c:v>
                </c:pt>
                <c:pt idx="3">
                  <c:v>0.81</c:v>
                </c:pt>
                <c:pt idx="4">
                  <c:v>0.57</c:v>
                </c:pt>
                <c:pt idx="5">
                  <c:v>0.42</c:v>
                </c:pt>
              </c:numCache>
            </c:numRef>
          </c:val>
        </c:ser>
        <c:ser>
          <c:idx val="1"/>
          <c:order val="1"/>
          <c:tx>
            <c:strRef>
              <c:f>[重造数据标签.xlsx]Sheet1!$H$56</c:f>
              <c:strCache>
                <c:ptCount val="1"/>
                <c:pt idx="0">
                  <c:v>2-cell</c:v>
                </c:pt>
              </c:strCache>
            </c:strRef>
          </c:tx>
          <c:spPr>
            <a:solidFill>
              <a:srgbClr val="66C2A5"/>
            </a:solidFill>
            <a:ln>
              <a:noFill/>
            </a:ln>
            <a:effectLst/>
          </c:spPr>
          <c:invertIfNegative val="0"/>
          <c:dLbls>
            <c:delete val="1"/>
          </c:dLbls>
          <c:cat>
            <c:numRef>
              <c:f>[重造数据标签.xlsx]Sheet1!$F$57:$F$62</c:f>
              <c:numCache>
                <c:formatCode>General</c:formatCode>
                <c:ptCount val="6"/>
                <c:pt idx="0">
                  <c:v>1</c:v>
                </c:pt>
                <c:pt idx="1">
                  <c:v>2</c:v>
                </c:pt>
                <c:pt idx="2">
                  <c:v>3</c:v>
                </c:pt>
                <c:pt idx="3">
                  <c:v>4</c:v>
                </c:pt>
                <c:pt idx="4">
                  <c:v>5</c:v>
                </c:pt>
                <c:pt idx="5">
                  <c:v>6</c:v>
                </c:pt>
              </c:numCache>
            </c:numRef>
          </c:cat>
          <c:val>
            <c:numRef>
              <c:f>[重造数据标签.xlsx]Sheet1!$H$57:$H$62</c:f>
              <c:numCache>
                <c:formatCode>0%</c:formatCode>
                <c:ptCount val="6"/>
                <c:pt idx="0">
                  <c:v>0.7</c:v>
                </c:pt>
                <c:pt idx="1">
                  <c:v>0.42</c:v>
                </c:pt>
                <c:pt idx="2">
                  <c:v>0.71</c:v>
                </c:pt>
                <c:pt idx="3">
                  <c:v>0.92</c:v>
                </c:pt>
                <c:pt idx="4">
                  <c:v>0.68</c:v>
                </c:pt>
                <c:pt idx="5">
                  <c:v>0.51</c:v>
                </c:pt>
              </c:numCache>
            </c:numRef>
          </c:val>
        </c:ser>
        <c:dLbls>
          <c:showLegendKey val="0"/>
          <c:showVal val="0"/>
          <c:showCatName val="0"/>
          <c:showSerName val="0"/>
          <c:showPercent val="0"/>
          <c:showBubbleSize val="0"/>
        </c:dLbls>
        <c:gapWidth val="246"/>
        <c:overlap val="-28"/>
        <c:axId val="708824146"/>
        <c:axId val="810401716"/>
      </c:barChart>
      <c:catAx>
        <c:axId val="708824146"/>
        <c:scaling>
          <c:orientation val="minMax"/>
        </c:scaling>
        <c:delete val="0"/>
        <c:axPos val="b"/>
        <c:title>
          <c:tx>
            <c:rich>
              <a:bodyPr rot="0" spcFirstLastPara="0" vertOverflow="ellipsis" vert="horz" wrap="square" anchor="ctr" anchorCtr="1"/>
              <a:lstStyle/>
              <a:p>
                <a:pPr defTabSz="914400">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Gene class</a:t>
                </a:r>
                <a:endPar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manualLayout>
              <c:xMode val="edge"/>
              <c:yMode val="edge"/>
              <c:x val="0.479897749717905"/>
              <c:y val="0.854398995284917"/>
            </c:manualLayout>
          </c:layout>
          <c:overlay val="0"/>
          <c:spPr>
            <a:noFill/>
            <a:ln>
              <a:noFill/>
            </a:ln>
            <a:effectLst/>
          </c:spPr>
        </c:title>
        <c:numFmt formatCode="General" sourceLinked="1"/>
        <c:majorTickMark val="none"/>
        <c:minorTickMark val="none"/>
        <c:tickLblPos val="nextTo"/>
        <c:spPr>
          <a:noFill/>
          <a:ln w="12700" cap="flat" cmpd="sng" algn="ctr">
            <a:solidFill>
              <a:sysClr val="windowText" lastClr="000000"/>
            </a:solidFill>
            <a:prstDash val="solid"/>
            <a:round/>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810401716"/>
        <c:crosses val="autoZero"/>
        <c:auto val="1"/>
        <c:lblAlgn val="ctr"/>
        <c:lblOffset val="100"/>
        <c:noMultiLvlLbl val="0"/>
      </c:catAx>
      <c:valAx>
        <c:axId val="810401716"/>
        <c:scaling>
          <c:orientation val="minMax"/>
        </c:scaling>
        <c:delete val="0"/>
        <c:axPos val="l"/>
        <c:title>
          <c:tx>
            <c:rich>
              <a:bodyPr rot="-5400000" spcFirstLastPara="0" vertOverflow="ellipsis" vert="horz" wrap="square" anchor="ctr" anchorCtr="1"/>
              <a:lstStyle/>
              <a:p>
                <a:pPr defTabSz="914400">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Percentage of </a:t>
                </a:r>
                <a:r>
                  <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mouse </a:t>
                </a:r>
                <a:r>
                  <a:rPr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promoter in H3K4me3 peak</a:t>
                </a:r>
                <a:endParaRPr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manualLayout>
              <c:xMode val="edge"/>
              <c:yMode val="edge"/>
              <c:x val="0.0699473156563064"/>
              <c:y val="0.064832591854855"/>
            </c:manualLayout>
          </c:layout>
          <c:overlay val="0"/>
          <c:spPr>
            <a:noFill/>
            <a:ln>
              <a:noFill/>
            </a:ln>
            <a:effectLst/>
          </c:spPr>
        </c:title>
        <c:numFmt formatCode="0%" sourceLinked="1"/>
        <c:majorTickMark val="none"/>
        <c:minorTickMark val="none"/>
        <c:tickLblPos val="nextTo"/>
        <c:spPr>
          <a:noFill/>
          <a:ln>
            <a:solidFill>
              <a:sysClr val="windowText" lastClr="000000"/>
            </a:solidFill>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708824146"/>
        <c:crosses val="autoZero"/>
        <c:crossBetween val="between"/>
        <c:majorUnit val="0.2"/>
      </c:valAx>
      <c:spPr>
        <a:noFill/>
        <a:ln>
          <a:noFill/>
        </a:ln>
        <a:effectLst/>
      </c:spPr>
    </c:plotArea>
    <c:legend>
      <c:legendPos val="r"/>
      <c:legendEntry>
        <c:idx val="0"/>
        <c:txPr>
          <a:bodyPr rot="0" spcFirstLastPara="0" vertOverflow="ellipsis" vert="horz" wrap="square" anchor="ctr" anchorCtr="1"/>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1"/>
        <c:txPr>
          <a:bodyPr rot="0" spcFirstLastPara="0" vertOverflow="ellipsis" vert="horz" wrap="square" anchor="ctr" anchorCtr="1"/>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ayout>
        <c:manualLayout>
          <c:xMode val="edge"/>
          <c:yMode val="edge"/>
          <c:x val="0.715040718391482"/>
          <c:y val="0.00962121176531384"/>
        </c:manualLayout>
      </c:layout>
      <c:overlay val="1"/>
      <c:spPr>
        <a:noFill/>
        <a:ln>
          <a:noFill/>
        </a:ln>
        <a:effectLst/>
      </c:spPr>
      <c:txPr>
        <a:bodyPr rot="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
    <c:plotVisOnly val="1"/>
    <c:dispBlanksAs val="gap"/>
    <c:showDLblsOverMax val="0"/>
    <c:extLst>
      <c:ext uri="{0b15fc19-7d7d-44ad-8c2d-2c3a37ce22c3}">
        <chartProps xmlns="https://web.wps.cn/et/2018/main" chartId="{c2d629fe-06af-4beb-81b4-b73869ca6081}"/>
      </c:ext>
    </c:extLst>
  </c:chart>
  <c:spPr>
    <a:solidFill>
      <a:schemeClr val="bg1"/>
    </a:solidFill>
    <a:ln w="6350" cap="flat" cmpd="sng" algn="ctr">
      <a:noFill/>
      <a:round/>
    </a:ln>
    <a:effectLst/>
  </c:spPr>
  <c:txPr>
    <a:bodyPr/>
    <a:lstStyle/>
    <a:p>
      <a:pPr>
        <a:defRPr lang="zh-CN" sz="7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[重造数据标签.xlsx]Sheet1!$F$45</c:f>
              <c:strCache>
                <c:ptCount val="1"/>
                <c:pt idx="0">
                  <c:v>4-cell</c:v>
                </c:pt>
              </c:strCache>
            </c:strRef>
          </c:tx>
          <c:spPr>
            <a:solidFill>
              <a:srgbClr val="5B9BD5">
                <a:lumMod val="20000"/>
                <a:lumOff val="80000"/>
              </a:srgbClr>
            </a:solidFill>
            <a:ln>
              <a:noFill/>
            </a:ln>
            <a:effectLst/>
          </c:spPr>
          <c:invertIfNegative val="0"/>
          <c:dLbls>
            <c:delete val="1"/>
          </c:dLbls>
          <c:cat>
            <c:numRef>
              <c:f>[重造数据标签.xlsx]Sheet1!$E$46:$E$51</c:f>
              <c:numCache>
                <c:formatCode>General</c:formatCode>
                <c:ptCount val="6"/>
                <c:pt idx="0">
                  <c:v>1</c:v>
                </c:pt>
                <c:pt idx="1">
                  <c:v>2</c:v>
                </c:pt>
                <c:pt idx="2">
                  <c:v>3</c:v>
                </c:pt>
                <c:pt idx="3">
                  <c:v>4</c:v>
                </c:pt>
                <c:pt idx="4">
                  <c:v>5</c:v>
                </c:pt>
                <c:pt idx="5">
                  <c:v>6</c:v>
                </c:pt>
              </c:numCache>
            </c:numRef>
          </c:cat>
          <c:val>
            <c:numRef>
              <c:f>[重造数据标签.xlsx]Sheet1!$F$46:$F$51</c:f>
              <c:numCache>
                <c:formatCode>0%</c:formatCode>
                <c:ptCount val="6"/>
                <c:pt idx="0">
                  <c:v>0.11</c:v>
                </c:pt>
                <c:pt idx="1">
                  <c:v>0.02</c:v>
                </c:pt>
                <c:pt idx="2">
                  <c:v>0.07</c:v>
                </c:pt>
                <c:pt idx="3">
                  <c:v>0.12</c:v>
                </c:pt>
                <c:pt idx="4">
                  <c:v>0.04</c:v>
                </c:pt>
                <c:pt idx="5">
                  <c:v>0.04</c:v>
                </c:pt>
              </c:numCache>
            </c:numRef>
          </c:val>
        </c:ser>
        <c:ser>
          <c:idx val="1"/>
          <c:order val="1"/>
          <c:tx>
            <c:strRef>
              <c:f>[重造数据标签.xlsx]Sheet1!$G$45</c:f>
              <c:strCache>
                <c:ptCount val="1"/>
                <c:pt idx="0">
                  <c:v>8-cell</c:v>
                </c:pt>
              </c:strCache>
            </c:strRef>
          </c:tx>
          <c:spPr>
            <a:solidFill>
              <a:srgbClr val="ECDFF5"/>
            </a:solidFill>
            <a:ln>
              <a:noFill/>
            </a:ln>
            <a:effectLst/>
          </c:spPr>
          <c:invertIfNegative val="0"/>
          <c:dLbls>
            <c:delete val="1"/>
          </c:dLbls>
          <c:cat>
            <c:numRef>
              <c:f>[重造数据标签.xlsx]Sheet1!$E$46:$E$51</c:f>
              <c:numCache>
                <c:formatCode>General</c:formatCode>
                <c:ptCount val="6"/>
                <c:pt idx="0">
                  <c:v>1</c:v>
                </c:pt>
                <c:pt idx="1">
                  <c:v>2</c:v>
                </c:pt>
                <c:pt idx="2">
                  <c:v>3</c:v>
                </c:pt>
                <c:pt idx="3">
                  <c:v>4</c:v>
                </c:pt>
                <c:pt idx="4">
                  <c:v>5</c:v>
                </c:pt>
                <c:pt idx="5">
                  <c:v>6</c:v>
                </c:pt>
              </c:numCache>
            </c:numRef>
          </c:cat>
          <c:val>
            <c:numRef>
              <c:f>[重造数据标签.xlsx]Sheet1!$G$46:$G$51</c:f>
              <c:numCache>
                <c:formatCode>0%</c:formatCode>
                <c:ptCount val="6"/>
                <c:pt idx="0">
                  <c:v>0.16</c:v>
                </c:pt>
                <c:pt idx="1">
                  <c:v>0.03</c:v>
                </c:pt>
                <c:pt idx="2">
                  <c:v>0.17</c:v>
                </c:pt>
                <c:pt idx="3">
                  <c:v>0.19</c:v>
                </c:pt>
                <c:pt idx="4">
                  <c:v>0.1</c:v>
                </c:pt>
                <c:pt idx="5">
                  <c:v>0.05</c:v>
                </c:pt>
              </c:numCache>
            </c:numRef>
          </c:val>
        </c:ser>
        <c:dLbls>
          <c:showLegendKey val="0"/>
          <c:showVal val="0"/>
          <c:showCatName val="0"/>
          <c:showSerName val="0"/>
          <c:showPercent val="0"/>
          <c:showBubbleSize val="0"/>
        </c:dLbls>
        <c:gapWidth val="246"/>
        <c:overlap val="-28"/>
        <c:axId val="708824146"/>
        <c:axId val="810401716"/>
      </c:barChart>
      <c:catAx>
        <c:axId val="708824146"/>
        <c:scaling>
          <c:orientation val="minMax"/>
        </c:scaling>
        <c:delete val="0"/>
        <c:axPos val="b"/>
        <c:title>
          <c:tx>
            <c:rich>
              <a:bodyPr rot="0" spcFirstLastPara="0" vertOverflow="ellipsis" vert="horz" wrap="square" anchor="ctr" anchorCtr="1"/>
              <a:lstStyle/>
              <a:p>
                <a:pPr defTabSz="914400">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Gene class</a:t>
                </a:r>
                <a:endPar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manualLayout>
              <c:xMode val="edge"/>
              <c:yMode val="edge"/>
              <c:x val="0.479897749717905"/>
              <c:y val="0.854398995284917"/>
            </c:manualLayout>
          </c:layout>
          <c:overlay val="0"/>
          <c:spPr>
            <a:noFill/>
            <a:ln>
              <a:noFill/>
            </a:ln>
            <a:effectLst/>
          </c:spPr>
        </c:title>
        <c:numFmt formatCode="General" sourceLinked="1"/>
        <c:majorTickMark val="none"/>
        <c:minorTickMark val="none"/>
        <c:tickLblPos val="nextTo"/>
        <c:spPr>
          <a:noFill/>
          <a:ln w="12700" cap="flat" cmpd="sng" algn="ctr">
            <a:solidFill>
              <a:sysClr val="windowText" lastClr="000000"/>
            </a:solidFill>
            <a:prstDash val="solid"/>
            <a:round/>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810401716"/>
        <c:crosses val="autoZero"/>
        <c:auto val="1"/>
        <c:lblAlgn val="ctr"/>
        <c:lblOffset val="100"/>
        <c:noMultiLvlLbl val="0"/>
      </c:catAx>
      <c:valAx>
        <c:axId val="810401716"/>
        <c:scaling>
          <c:orientation val="minMax"/>
        </c:scaling>
        <c:delete val="0"/>
        <c:axPos val="l"/>
        <c:title>
          <c:tx>
            <c:rich>
              <a:bodyPr rot="-5400000" spcFirstLastPara="0" vertOverflow="ellipsis" vert="horz" wrap="square" anchor="ctr" anchorCtr="1"/>
              <a:lstStyle/>
              <a:p>
                <a:pPr defTabSz="914400">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Percentage of </a:t>
                </a:r>
                <a:r>
                  <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human</a:t>
                </a:r>
                <a:r>
                  <a:rPr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promoter in ATAC peak</a:t>
                </a:r>
                <a:endParaRPr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manualLayout>
              <c:xMode val="edge"/>
              <c:yMode val="edge"/>
              <c:x val="0.0699473156563064"/>
              <c:y val="0.064832591854855"/>
            </c:manualLayout>
          </c:layout>
          <c:overlay val="0"/>
          <c:spPr>
            <a:noFill/>
            <a:ln>
              <a:noFill/>
            </a:ln>
            <a:effectLst/>
          </c:spPr>
        </c:title>
        <c:numFmt formatCode="0%" sourceLinked="1"/>
        <c:majorTickMark val="none"/>
        <c:minorTickMark val="none"/>
        <c:tickLblPos val="nextTo"/>
        <c:spPr>
          <a:noFill/>
          <a:ln>
            <a:solidFill>
              <a:sysClr val="windowText" lastClr="000000"/>
            </a:solidFill>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708824146"/>
        <c:crosses val="autoZero"/>
        <c:crossBetween val="between"/>
        <c:majorUnit val="0.2"/>
      </c:valAx>
      <c:spPr>
        <a:noFill/>
        <a:ln>
          <a:noFill/>
        </a:ln>
        <a:effectLst/>
      </c:spPr>
    </c:plotArea>
    <c:legend>
      <c:legendPos val="r"/>
      <c:legendEntry>
        <c:idx val="0"/>
        <c:txPr>
          <a:bodyPr rot="0" spcFirstLastPara="0" vertOverflow="ellipsis" vert="horz" wrap="square" anchor="ctr" anchorCtr="1"/>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1"/>
        <c:txPr>
          <a:bodyPr rot="0" spcFirstLastPara="0" vertOverflow="ellipsis" vert="horz" wrap="square" anchor="ctr" anchorCtr="1"/>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ayout>
        <c:manualLayout>
          <c:xMode val="edge"/>
          <c:yMode val="edge"/>
          <c:x val="0.715040718391482"/>
          <c:y val="0.00962121176531384"/>
        </c:manualLayout>
      </c:layout>
      <c:overlay val="1"/>
      <c:spPr>
        <a:noFill/>
        <a:ln>
          <a:noFill/>
        </a:ln>
        <a:effectLst/>
      </c:spPr>
      <c:txPr>
        <a:bodyPr rot="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
    <c:plotVisOnly val="1"/>
    <c:dispBlanksAs val="gap"/>
    <c:showDLblsOverMax val="0"/>
    <c:extLst>
      <c:ext uri="{0b15fc19-7d7d-44ad-8c2d-2c3a37ce22c3}">
        <chartProps xmlns="https://web.wps.cn/et/2018/main" chartId="{c2d629fe-06af-4beb-81b4-b73869ca6081}"/>
      </c:ext>
    </c:extLst>
  </c:chart>
  <c:spPr>
    <a:solidFill>
      <a:schemeClr val="bg1"/>
    </a:solidFill>
    <a:ln w="6350" cap="flat" cmpd="sng" algn="ctr">
      <a:noFill/>
      <a:round/>
    </a:ln>
    <a:effectLst/>
  </c:spPr>
  <c:txPr>
    <a:bodyPr/>
    <a:lstStyle/>
    <a:p>
      <a:pPr>
        <a:defRPr lang="zh-CN" sz="7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[重造数据标签.xlsx]Sheet1!$F$35</c:f>
              <c:strCache>
                <c:ptCount val="1"/>
                <c:pt idx="0">
                  <c:v>early 2-cell</c:v>
                </c:pt>
              </c:strCache>
            </c:strRef>
          </c:tx>
          <c:spPr>
            <a:solidFill>
              <a:srgbClr val="8DA0CB"/>
            </a:solidFill>
            <a:ln>
              <a:noFill/>
            </a:ln>
            <a:effectLst/>
          </c:spPr>
          <c:invertIfNegative val="0"/>
          <c:dLbls>
            <c:delete val="1"/>
          </c:dLbls>
          <c:cat>
            <c:numRef>
              <c:f>[重造数据标签.xlsx]Sheet1!$E$36:$E$41</c:f>
              <c:numCache>
                <c:formatCode>General</c:formatCode>
                <c:ptCount val="6"/>
                <c:pt idx="0">
                  <c:v>1</c:v>
                </c:pt>
                <c:pt idx="1">
                  <c:v>2</c:v>
                </c:pt>
                <c:pt idx="2">
                  <c:v>3</c:v>
                </c:pt>
                <c:pt idx="3">
                  <c:v>4</c:v>
                </c:pt>
                <c:pt idx="4">
                  <c:v>5</c:v>
                </c:pt>
                <c:pt idx="5">
                  <c:v>6</c:v>
                </c:pt>
              </c:numCache>
            </c:numRef>
          </c:cat>
          <c:val>
            <c:numRef>
              <c:f>[重造数据标签.xlsx]Sheet1!$F$36:$F$41</c:f>
              <c:numCache>
                <c:formatCode>0%</c:formatCode>
                <c:ptCount val="6"/>
                <c:pt idx="0">
                  <c:v>0.09</c:v>
                </c:pt>
                <c:pt idx="1">
                  <c:v>0.11</c:v>
                </c:pt>
                <c:pt idx="2">
                  <c:v>0.28</c:v>
                </c:pt>
                <c:pt idx="3">
                  <c:v>0.3</c:v>
                </c:pt>
                <c:pt idx="4">
                  <c:v>0.22</c:v>
                </c:pt>
                <c:pt idx="5">
                  <c:v>0.11</c:v>
                </c:pt>
              </c:numCache>
            </c:numRef>
          </c:val>
        </c:ser>
        <c:ser>
          <c:idx val="1"/>
          <c:order val="1"/>
          <c:tx>
            <c:strRef>
              <c:f>[重造数据标签.xlsx]Sheet1!$G$35</c:f>
              <c:strCache>
                <c:ptCount val="1"/>
                <c:pt idx="0">
                  <c:v>2-cell</c:v>
                </c:pt>
              </c:strCache>
            </c:strRef>
          </c:tx>
          <c:spPr>
            <a:solidFill>
              <a:srgbClr val="66C2A5"/>
            </a:solidFill>
            <a:ln>
              <a:noFill/>
            </a:ln>
            <a:effectLst/>
          </c:spPr>
          <c:invertIfNegative val="0"/>
          <c:dLbls>
            <c:delete val="1"/>
          </c:dLbls>
          <c:cat>
            <c:numRef>
              <c:f>[重造数据标签.xlsx]Sheet1!$E$36:$E$41</c:f>
              <c:numCache>
                <c:formatCode>General</c:formatCode>
                <c:ptCount val="6"/>
                <c:pt idx="0">
                  <c:v>1</c:v>
                </c:pt>
                <c:pt idx="1">
                  <c:v>2</c:v>
                </c:pt>
                <c:pt idx="2">
                  <c:v>3</c:v>
                </c:pt>
                <c:pt idx="3">
                  <c:v>4</c:v>
                </c:pt>
                <c:pt idx="4">
                  <c:v>5</c:v>
                </c:pt>
                <c:pt idx="5">
                  <c:v>6</c:v>
                </c:pt>
              </c:numCache>
            </c:numRef>
          </c:cat>
          <c:val>
            <c:numRef>
              <c:f>[重造数据标签.xlsx]Sheet1!$G$36:$G$41</c:f>
              <c:numCache>
                <c:formatCode>0%</c:formatCode>
                <c:ptCount val="6"/>
                <c:pt idx="0">
                  <c:v>0.11</c:v>
                </c:pt>
                <c:pt idx="1">
                  <c:v>0.1</c:v>
                </c:pt>
                <c:pt idx="2">
                  <c:v>0.49</c:v>
                </c:pt>
                <c:pt idx="3">
                  <c:v>0.56</c:v>
                </c:pt>
                <c:pt idx="4">
                  <c:v>0.49</c:v>
                </c:pt>
                <c:pt idx="5">
                  <c:v>0.12</c:v>
                </c:pt>
              </c:numCache>
            </c:numRef>
          </c:val>
        </c:ser>
        <c:dLbls>
          <c:showLegendKey val="0"/>
          <c:showVal val="0"/>
          <c:showCatName val="0"/>
          <c:showSerName val="0"/>
          <c:showPercent val="0"/>
          <c:showBubbleSize val="0"/>
        </c:dLbls>
        <c:gapWidth val="246"/>
        <c:overlap val="-28"/>
        <c:axId val="708824146"/>
        <c:axId val="810401716"/>
      </c:barChart>
      <c:catAx>
        <c:axId val="708824146"/>
        <c:scaling>
          <c:orientation val="minMax"/>
        </c:scaling>
        <c:delete val="0"/>
        <c:axPos val="b"/>
        <c:title>
          <c:tx>
            <c:rich>
              <a:bodyPr rot="0" spcFirstLastPara="0" vertOverflow="ellipsis" vert="horz" wrap="square" anchor="ctr" anchorCtr="1"/>
              <a:lstStyle/>
              <a:p>
                <a:pPr defTabSz="914400">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Gene class</a:t>
                </a:r>
                <a:endPar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manualLayout>
              <c:xMode val="edge"/>
              <c:yMode val="edge"/>
              <c:x val="0.479897749717905"/>
              <c:y val="0.854398995284917"/>
            </c:manualLayout>
          </c:layout>
          <c:overlay val="0"/>
          <c:spPr>
            <a:noFill/>
            <a:ln>
              <a:noFill/>
            </a:ln>
            <a:effectLst/>
          </c:spPr>
        </c:title>
        <c:numFmt formatCode="General" sourceLinked="1"/>
        <c:majorTickMark val="none"/>
        <c:minorTickMark val="none"/>
        <c:tickLblPos val="nextTo"/>
        <c:spPr>
          <a:noFill/>
          <a:ln w="12700" cap="flat" cmpd="sng" algn="ctr">
            <a:solidFill>
              <a:sysClr val="windowText" lastClr="000000"/>
            </a:solidFill>
            <a:prstDash val="solid"/>
            <a:round/>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810401716"/>
        <c:crosses val="autoZero"/>
        <c:auto val="1"/>
        <c:lblAlgn val="ctr"/>
        <c:lblOffset val="100"/>
        <c:noMultiLvlLbl val="0"/>
      </c:catAx>
      <c:valAx>
        <c:axId val="810401716"/>
        <c:scaling>
          <c:orientation val="minMax"/>
        </c:scaling>
        <c:delete val="0"/>
        <c:axPos val="l"/>
        <c:title>
          <c:tx>
            <c:rich>
              <a:bodyPr rot="-5400000" spcFirstLastPara="0" vertOverflow="ellipsis" vert="horz" wrap="square" anchor="ctr" anchorCtr="1"/>
              <a:lstStyle/>
              <a:p>
                <a:pPr defTabSz="914400">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Percentage of mouse promoter in ATAC peak</a:t>
                </a:r>
                <a:endParaRPr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manualLayout>
              <c:xMode val="edge"/>
              <c:yMode val="edge"/>
              <c:x val="0.0699473156563064"/>
              <c:y val="0.064832591854855"/>
            </c:manualLayout>
          </c:layout>
          <c:overlay val="0"/>
          <c:spPr>
            <a:noFill/>
            <a:ln>
              <a:noFill/>
            </a:ln>
            <a:effectLst/>
          </c:spPr>
        </c:title>
        <c:numFmt formatCode="0%" sourceLinked="1"/>
        <c:majorTickMark val="none"/>
        <c:minorTickMark val="none"/>
        <c:tickLblPos val="nextTo"/>
        <c:spPr>
          <a:noFill/>
          <a:ln>
            <a:solidFill>
              <a:sysClr val="windowText" lastClr="000000"/>
            </a:solidFill>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708824146"/>
        <c:crosses val="autoZero"/>
        <c:crossBetween val="between"/>
        <c:majorUnit val="0.2"/>
      </c:valAx>
      <c:spPr>
        <a:noFill/>
        <a:ln>
          <a:noFill/>
        </a:ln>
        <a:effectLst/>
      </c:spPr>
    </c:plotArea>
    <c:legend>
      <c:legendPos val="r"/>
      <c:legendEntry>
        <c:idx val="0"/>
        <c:txPr>
          <a:bodyPr rot="0" spcFirstLastPara="0" vertOverflow="ellipsis" vert="horz" wrap="square" anchor="ctr" anchorCtr="1"/>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1"/>
        <c:txPr>
          <a:bodyPr rot="0" spcFirstLastPara="0" vertOverflow="ellipsis" vert="horz" wrap="square" anchor="ctr" anchorCtr="1"/>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ayout>
        <c:manualLayout>
          <c:xMode val="edge"/>
          <c:yMode val="edge"/>
          <c:x val="0.715040718391482"/>
          <c:y val="0.00962121176531384"/>
        </c:manualLayout>
      </c:layout>
      <c:overlay val="1"/>
      <c:spPr>
        <a:noFill/>
        <a:ln>
          <a:noFill/>
        </a:ln>
        <a:effectLst/>
      </c:spPr>
      <c:txPr>
        <a:bodyPr rot="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
    <c:plotVisOnly val="1"/>
    <c:dispBlanksAs val="gap"/>
    <c:showDLblsOverMax val="0"/>
    <c:extLst>
      <c:ext uri="{0b15fc19-7d7d-44ad-8c2d-2c3a37ce22c3}">
        <chartProps xmlns="https://web.wps.cn/et/2018/main" chartId="{c2d629fe-06af-4beb-81b4-b73869ca6081}"/>
      </c:ext>
    </c:extLst>
  </c:chart>
  <c:spPr>
    <a:solidFill>
      <a:schemeClr val="bg1"/>
    </a:solidFill>
    <a:ln w="6350" cap="flat" cmpd="sng" algn="ctr">
      <a:noFill/>
      <a:round/>
    </a:ln>
    <a:effectLst/>
  </c:spPr>
  <c:txPr>
    <a:bodyPr/>
    <a:lstStyle/>
    <a:p>
      <a:pPr>
        <a:defRPr lang="zh-CN" sz="7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alpha val="50000"/>
              </a:schemeClr>
            </a:solidFill>
            <a:ln w="12700">
              <a:solidFill>
                <a:schemeClr val="accent1"/>
              </a:solidFill>
            </a:ln>
            <a:effectLst/>
            <a:sp3d contourW="12700"/>
          </c:spPr>
          <c:invertIfNegative val="0"/>
          <c:dLbls>
            <c:delete val="1"/>
          </c:dLbls>
          <c:val>
            <c:numRef>
              <c:f>[HK_count.xlsx]Sheet2!$E$17:$E$22</c:f>
              <c:numCache>
                <c:formatCode>General</c:formatCode>
                <c:ptCount val="6"/>
                <c:pt idx="0">
                  <c:v>4.70588235294118</c:v>
                </c:pt>
                <c:pt idx="1">
                  <c:v>1.16959064327485</c:v>
                </c:pt>
                <c:pt idx="2">
                  <c:v>9.32835820895522</c:v>
                </c:pt>
                <c:pt idx="3">
                  <c:v>30.1552106430155</c:v>
                </c:pt>
                <c:pt idx="4">
                  <c:v>5.55555555555556</c:v>
                </c:pt>
                <c:pt idx="5">
                  <c:v>4.33333333333333</c:v>
                </c:pt>
              </c:numCache>
            </c:numRef>
          </c:val>
        </c:ser>
        <c:ser>
          <c:idx val="1"/>
          <c:order val="1"/>
          <c:spPr>
            <a:solidFill>
              <a:schemeClr val="accent2">
                <a:alpha val="42000"/>
              </a:schemeClr>
            </a:solidFill>
            <a:ln>
              <a:solidFill>
                <a:srgbClr val="7E7FC0"/>
              </a:solidFill>
            </a:ln>
            <a:effectLst/>
          </c:spPr>
          <c:invertIfNegative val="0"/>
          <c:dLbls>
            <c:delete val="1"/>
          </c:dLbls>
          <c:val>
            <c:numRef>
              <c:f>[HK_count.xlsx]Sheet2!$K$17:$K$22</c:f>
              <c:numCache>
                <c:formatCode>General</c:formatCode>
                <c:ptCount val="6"/>
                <c:pt idx="0">
                  <c:v>7.69230769230769</c:v>
                </c:pt>
                <c:pt idx="1">
                  <c:v>4.04624277456647</c:v>
                </c:pt>
                <c:pt idx="2">
                  <c:v>31.294964028777</c:v>
                </c:pt>
                <c:pt idx="3">
                  <c:v>7.65432098765432</c:v>
                </c:pt>
                <c:pt idx="4">
                  <c:v>22.3300970873786</c:v>
                </c:pt>
                <c:pt idx="5">
                  <c:v>3.01003344481605</c:v>
                </c:pt>
              </c:numCache>
            </c:numRef>
          </c:val>
        </c:ser>
        <c:dLbls>
          <c:showLegendKey val="0"/>
          <c:showVal val="0"/>
          <c:showCatName val="0"/>
          <c:showSerName val="0"/>
          <c:showPercent val="0"/>
          <c:showBubbleSize val="0"/>
        </c:dLbls>
        <c:gapWidth val="306"/>
        <c:overlap val="0"/>
        <c:axId val="889482783"/>
        <c:axId val="916210552"/>
      </c:barChart>
      <c:catAx>
        <c:axId val="889482783"/>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prstDash val="solid"/>
            <a:round/>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916210552"/>
        <c:crosses val="autoZero"/>
        <c:auto val="1"/>
        <c:lblAlgn val="ctr"/>
        <c:lblOffset val="100"/>
        <c:noMultiLvlLbl val="0"/>
      </c:catAx>
      <c:valAx>
        <c:axId val="916210552"/>
        <c:scaling>
          <c:orientation val="minMax"/>
          <c:max val="40"/>
        </c:scaling>
        <c:delete val="1"/>
        <c:axPos val="l"/>
        <c:numFmt formatCode="General" sourceLinked="1"/>
        <c:majorTickMark val="none"/>
        <c:minorTickMark val="none"/>
        <c:tickLblPos val="nextTo"/>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889482783"/>
        <c:crosses val="autoZero"/>
        <c:crossBetween val="between"/>
        <c:majorUnit val="20"/>
      </c:valAx>
      <c:spPr>
        <a:noFill/>
        <a:ln>
          <a:noFill/>
        </a:ln>
        <a:effectLst/>
      </c:spPr>
    </c:plotArea>
    <c:plotVisOnly val="1"/>
    <c:dispBlanksAs val="gap"/>
    <c:showDLblsOverMax val="0"/>
    <c:extLst>
      <c:ext uri="{0b15fc19-7d7d-44ad-8c2d-2c3a37ce22c3}">
        <chartProps xmlns="https://web.wps.cn/et/2018/main" chartId="{8ca3f694-59b3-4098-896e-0e6aa9f93f18}"/>
      </c:ext>
    </c:extLst>
  </c:chart>
  <c:spPr>
    <a:solidFill>
      <a:schemeClr val="bg1"/>
    </a:solidFill>
    <a:ln w="6350" cap="flat" cmpd="sng" algn="ctr">
      <a:noFill/>
      <a:round/>
    </a:ln>
    <a:effectLst/>
  </c:spPr>
  <c:txPr>
    <a:bodyPr/>
    <a:lstStyle/>
    <a:p>
      <a:pPr>
        <a:defRPr lang="zh-CN" sz="7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22160970231533"/>
          <c:y val="0.246047715370615"/>
          <c:w val="0.930684210526316"/>
          <c:h val="0.67588629830725"/>
        </c:manualLayout>
      </c:layout>
      <c:barChart>
        <c:barDir val="col"/>
        <c:grouping val="clustered"/>
        <c:varyColors val="0"/>
        <c:ser>
          <c:idx val="0"/>
          <c:order val="0"/>
          <c:spPr>
            <a:solidFill>
              <a:schemeClr val="accent1">
                <a:alpha val="50000"/>
              </a:schemeClr>
            </a:solidFill>
            <a:ln w="12700">
              <a:solidFill>
                <a:schemeClr val="accent1"/>
              </a:solidFill>
            </a:ln>
            <a:effectLst/>
            <a:sp3d contourW="12700"/>
          </c:spPr>
          <c:invertIfNegative val="0"/>
          <c:dLbls>
            <c:delete val="1"/>
          </c:dLbls>
          <c:val>
            <c:numRef>
              <c:f>[HK_count.xlsx]Sheet2!$E$24:$E$29</c:f>
              <c:numCache>
                <c:formatCode>General</c:formatCode>
                <c:ptCount val="6"/>
                <c:pt idx="0">
                  <c:v>4.70588235294118</c:v>
                </c:pt>
                <c:pt idx="1">
                  <c:v>1.16959064327485</c:v>
                </c:pt>
                <c:pt idx="2">
                  <c:v>9.3984962406015</c:v>
                </c:pt>
                <c:pt idx="3">
                  <c:v>31.1274509803922</c:v>
                </c:pt>
                <c:pt idx="4">
                  <c:v>5.55555555555556</c:v>
                </c:pt>
                <c:pt idx="5">
                  <c:v>4.51612903225806</c:v>
                </c:pt>
              </c:numCache>
            </c:numRef>
          </c:val>
        </c:ser>
        <c:ser>
          <c:idx val="1"/>
          <c:order val="1"/>
          <c:spPr>
            <a:solidFill>
              <a:schemeClr val="accent2">
                <a:alpha val="42000"/>
              </a:schemeClr>
            </a:solidFill>
            <a:ln>
              <a:solidFill>
                <a:srgbClr val="7E7FC0"/>
              </a:solidFill>
            </a:ln>
            <a:effectLst/>
          </c:spPr>
          <c:invertIfNegative val="0"/>
          <c:dLbls>
            <c:delete val="1"/>
          </c:dLbls>
          <c:val>
            <c:numRef>
              <c:f>[HK_count.xlsx]Sheet2!$K$24:$K$29</c:f>
              <c:numCache>
                <c:formatCode>General</c:formatCode>
                <c:ptCount val="6"/>
                <c:pt idx="0">
                  <c:v>1.36986301369863</c:v>
                </c:pt>
                <c:pt idx="1">
                  <c:v>5.14285714285714</c:v>
                </c:pt>
                <c:pt idx="2">
                  <c:v>27.4914089347079</c:v>
                </c:pt>
                <c:pt idx="3">
                  <c:v>8.10055865921788</c:v>
                </c:pt>
                <c:pt idx="4">
                  <c:v>21.3592233009709</c:v>
                </c:pt>
                <c:pt idx="5">
                  <c:v>2.30263157894737</c:v>
                </c:pt>
              </c:numCache>
            </c:numRef>
          </c:val>
        </c:ser>
        <c:dLbls>
          <c:showLegendKey val="0"/>
          <c:showVal val="0"/>
          <c:showCatName val="0"/>
          <c:showSerName val="0"/>
          <c:showPercent val="0"/>
          <c:showBubbleSize val="0"/>
        </c:dLbls>
        <c:gapWidth val="306"/>
        <c:overlap val="0"/>
        <c:axId val="889482783"/>
        <c:axId val="916210552"/>
      </c:barChart>
      <c:catAx>
        <c:axId val="889482783"/>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prstDash val="solid"/>
            <a:round/>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916210552"/>
        <c:crosses val="autoZero"/>
        <c:auto val="1"/>
        <c:lblAlgn val="ctr"/>
        <c:lblOffset val="100"/>
        <c:noMultiLvlLbl val="0"/>
      </c:catAx>
      <c:valAx>
        <c:axId val="916210552"/>
        <c:scaling>
          <c:orientation val="minMax"/>
          <c:max val="40"/>
        </c:scaling>
        <c:delete val="1"/>
        <c:axPos val="l"/>
        <c:numFmt formatCode="General" sourceLinked="1"/>
        <c:majorTickMark val="none"/>
        <c:minorTickMark val="none"/>
        <c:tickLblPos val="nextTo"/>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889482783"/>
        <c:crosses val="autoZero"/>
        <c:crossBetween val="between"/>
        <c:majorUnit val="20"/>
      </c:valAx>
      <c:spPr>
        <a:noFill/>
        <a:ln>
          <a:noFill/>
        </a:ln>
        <a:effectLst/>
      </c:spPr>
    </c:plotArea>
    <c:plotVisOnly val="1"/>
    <c:dispBlanksAs val="gap"/>
    <c:showDLblsOverMax val="0"/>
    <c:extLst>
      <c:ext uri="{0b15fc19-7d7d-44ad-8c2d-2c3a37ce22c3}">
        <chartProps xmlns="https://web.wps.cn/et/2018/main" chartId="{8ca3f694-59b3-4098-896e-0e6aa9f93f18}"/>
      </c:ext>
    </c:extLst>
  </c:chart>
  <c:spPr>
    <a:solidFill>
      <a:schemeClr val="bg1"/>
    </a:solidFill>
    <a:ln w="6350" cap="flat" cmpd="sng" algn="ctr">
      <a:noFill/>
      <a:round/>
    </a:ln>
    <a:effectLst/>
  </c:spPr>
  <c:txPr>
    <a:bodyPr/>
    <a:lstStyle/>
    <a:p>
      <a:pPr>
        <a:defRPr lang="zh-CN" sz="7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03684210526316"/>
          <c:y val="0.250015969338869"/>
          <c:w val="0.930684210526316"/>
          <c:h val="0.67588629830725"/>
        </c:manualLayout>
      </c:layout>
      <c:barChart>
        <c:barDir val="col"/>
        <c:grouping val="clustered"/>
        <c:varyColors val="0"/>
        <c:ser>
          <c:idx val="0"/>
          <c:order val="0"/>
          <c:spPr>
            <a:solidFill>
              <a:schemeClr val="accent1">
                <a:alpha val="50000"/>
              </a:schemeClr>
            </a:solidFill>
            <a:ln w="12700">
              <a:solidFill>
                <a:schemeClr val="accent1"/>
              </a:solidFill>
            </a:ln>
            <a:effectLst/>
            <a:sp3d contourW="12700"/>
          </c:spPr>
          <c:invertIfNegative val="0"/>
          <c:dLbls>
            <c:delete val="1"/>
          </c:dLbls>
          <c:val>
            <c:numRef>
              <c:f>[HK_count.xlsx]Sheet2!$E$31:$E$36</c:f>
              <c:numCache>
                <c:formatCode>General</c:formatCode>
                <c:ptCount val="6"/>
                <c:pt idx="0">
                  <c:v>4.70588235294118</c:v>
                </c:pt>
                <c:pt idx="1">
                  <c:v>1.21212121212121</c:v>
                </c:pt>
                <c:pt idx="2">
                  <c:v>9.72222222222222</c:v>
                </c:pt>
                <c:pt idx="3">
                  <c:v>30.6122448979592</c:v>
                </c:pt>
                <c:pt idx="4">
                  <c:v>5.55555555555556</c:v>
                </c:pt>
                <c:pt idx="5">
                  <c:v>4.8936170212766</c:v>
                </c:pt>
              </c:numCache>
            </c:numRef>
          </c:val>
        </c:ser>
        <c:ser>
          <c:idx val="1"/>
          <c:order val="1"/>
          <c:spPr>
            <a:solidFill>
              <a:schemeClr val="accent2">
                <a:alpha val="42000"/>
              </a:schemeClr>
            </a:solidFill>
            <a:ln>
              <a:solidFill>
                <a:srgbClr val="7E7FC0"/>
              </a:solidFill>
            </a:ln>
            <a:effectLst/>
          </c:spPr>
          <c:invertIfNegative val="0"/>
          <c:dLbls>
            <c:delete val="1"/>
          </c:dLbls>
          <c:val>
            <c:numRef>
              <c:f>[HK_count.xlsx]Sheet2!$K$31:$K$36</c:f>
              <c:numCache>
                <c:formatCode>General</c:formatCode>
                <c:ptCount val="6"/>
                <c:pt idx="0">
                  <c:v>3.94736842105263</c:v>
                </c:pt>
                <c:pt idx="1">
                  <c:v>7.2289156626506</c:v>
                </c:pt>
                <c:pt idx="2">
                  <c:v>1.93548387096774</c:v>
                </c:pt>
                <c:pt idx="3">
                  <c:v>4.6218487394958</c:v>
                </c:pt>
                <c:pt idx="4">
                  <c:v>15.5339805825243</c:v>
                </c:pt>
                <c:pt idx="5">
                  <c:v>23.6323851203501</c:v>
                </c:pt>
              </c:numCache>
            </c:numRef>
          </c:val>
        </c:ser>
        <c:dLbls>
          <c:showLegendKey val="0"/>
          <c:showVal val="0"/>
          <c:showCatName val="0"/>
          <c:showSerName val="0"/>
          <c:showPercent val="0"/>
          <c:showBubbleSize val="0"/>
        </c:dLbls>
        <c:gapWidth val="306"/>
        <c:overlap val="0"/>
        <c:axId val="889482783"/>
        <c:axId val="916210552"/>
      </c:barChart>
      <c:catAx>
        <c:axId val="889482783"/>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prstDash val="solid"/>
            <a:round/>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916210552"/>
        <c:crosses val="autoZero"/>
        <c:auto val="1"/>
        <c:lblAlgn val="ctr"/>
        <c:lblOffset val="100"/>
        <c:noMultiLvlLbl val="0"/>
      </c:catAx>
      <c:valAx>
        <c:axId val="916210552"/>
        <c:scaling>
          <c:orientation val="minMax"/>
          <c:max val="40"/>
        </c:scaling>
        <c:delete val="1"/>
        <c:axPos val="l"/>
        <c:numFmt formatCode="General" sourceLinked="1"/>
        <c:majorTickMark val="out"/>
        <c:minorTickMark val="none"/>
        <c:tickLblPos val="nextTo"/>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889482783"/>
        <c:crosses val="autoZero"/>
        <c:crossBetween val="between"/>
        <c:majorUnit val="20"/>
      </c:valAx>
      <c:spPr>
        <a:noFill/>
        <a:ln>
          <a:noFill/>
        </a:ln>
        <a:effectLst/>
      </c:spPr>
    </c:plotArea>
    <c:plotVisOnly val="1"/>
    <c:dispBlanksAs val="gap"/>
    <c:showDLblsOverMax val="0"/>
    <c:extLst>
      <c:ext uri="{0b15fc19-7d7d-44ad-8c2d-2c3a37ce22c3}">
        <chartProps xmlns="https://web.wps.cn/et/2018/main" chartId="{8ca3f694-59b3-4098-896e-0e6aa9f93f18}"/>
      </c:ext>
    </c:extLst>
  </c:chart>
  <c:spPr>
    <a:solidFill>
      <a:schemeClr val="bg1"/>
    </a:solidFill>
    <a:ln w="6350" cap="flat" cmpd="sng" algn="ctr">
      <a:noFill/>
      <a:round/>
    </a:ln>
    <a:effectLst/>
  </c:spPr>
  <c:txPr>
    <a:bodyPr/>
    <a:lstStyle/>
    <a:p>
      <a:pPr>
        <a:defRPr lang="zh-CN" sz="7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924233800728"/>
          <c:y val="0.0796691875282649"/>
          <c:w val="0.736840516720995"/>
          <c:h val="0.625289064562837"/>
        </c:manualLayout>
      </c:layout>
      <c:lineChart>
        <c:grouping val="standard"/>
        <c:varyColors val="0"/>
        <c:ser>
          <c:idx val="0"/>
          <c:order val="0"/>
          <c:spPr>
            <a:ln w="19050" cap="sq">
              <a:solidFill>
                <a:srgbClr val="66C2A5"/>
              </a:solidFill>
              <a:round/>
              <a:headEnd type="none"/>
            </a:ln>
            <a:effectLst/>
          </c:spPr>
          <c:marker>
            <c:symbol val="circle"/>
            <c:size val="3"/>
            <c:spPr>
              <a:solidFill>
                <a:schemeClr val="accent6">
                  <a:lumMod val="20000"/>
                  <a:lumOff val="80000"/>
                </a:schemeClr>
              </a:solidFill>
              <a:ln w="12700" cap="sq">
                <a:solidFill>
                  <a:srgbClr val="66C2A5"/>
                </a:solidFill>
              </a:ln>
              <a:effectLst/>
            </c:spPr>
          </c:marker>
          <c:dLbls>
            <c:delete val="1"/>
          </c:dLbls>
          <c:cat>
            <c:strRef>
              <c:f>'[novel and overlap ZGA genes_0619_tf.xlsx]exp'!$B$24:$I$24</c:f>
              <c:strCache>
                <c:ptCount val="8"/>
                <c:pt idx="0">
                  <c:v>MII oocyte</c:v>
                </c:pt>
                <c:pt idx="1">
                  <c:v>zygote</c:v>
                </c:pt>
                <c:pt idx="2">
                  <c:v>Early 2-cell</c:v>
                </c:pt>
                <c:pt idx="3">
                  <c:v>2-cell</c:v>
                </c:pt>
                <c:pt idx="4">
                  <c:v>4-cell</c:v>
                </c:pt>
                <c:pt idx="5">
                  <c:v>8-cell</c:v>
                </c:pt>
                <c:pt idx="6">
                  <c:v>ICM</c:v>
                </c:pt>
                <c:pt idx="7">
                  <c:v>mESC</c:v>
                </c:pt>
              </c:strCache>
            </c:strRef>
          </c:cat>
          <c:val>
            <c:numRef>
              <c:f>'[novel and overlap ZGA genes_0619_tf.xlsx]exp'!$B$26:$I$26</c:f>
              <c:numCache>
                <c:formatCode>General</c:formatCode>
                <c:ptCount val="8"/>
                <c:pt idx="0">
                  <c:v>0.334990382403002</c:v>
                </c:pt>
                <c:pt idx="1">
                  <c:v>0.168372467708223</c:v>
                </c:pt>
                <c:pt idx="2">
                  <c:v>0.362273494920745</c:v>
                </c:pt>
                <c:pt idx="3">
                  <c:v>4.56989812924237</c:v>
                </c:pt>
                <c:pt idx="4">
                  <c:v>5.81519882401053</c:v>
                </c:pt>
                <c:pt idx="5">
                  <c:v>5.01804212757492</c:v>
                </c:pt>
                <c:pt idx="6">
                  <c:v>4.11012934609435</c:v>
                </c:pt>
                <c:pt idx="7">
                  <c:v>2.86960297282669</c:v>
                </c:pt>
              </c:numCache>
            </c:numRef>
          </c:val>
          <c:smooth val="0"/>
        </c:ser>
        <c:dLbls>
          <c:showLegendKey val="0"/>
          <c:showVal val="0"/>
          <c:showCatName val="0"/>
          <c:showSerName val="0"/>
          <c:showPercent val="0"/>
          <c:showBubbleSize val="0"/>
        </c:dLbls>
        <c:marker val="1"/>
        <c:smooth val="0"/>
        <c:axId val="1862547984"/>
        <c:axId val="1862552336"/>
      </c:lineChart>
      <c:catAx>
        <c:axId val="186254798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2700000" spcFirstLastPara="1" vertOverflow="ellipsis" vert="horz" wrap="square" anchor="ctr" anchorCtr="1"/>
          <a:lstStyle/>
          <a:p>
            <a:pPr>
              <a:defRPr lang="zh-CN" sz="700" b="0" i="0" u="none" strike="noStrike" kern="1200" baseline="0">
                <a:solidFill>
                  <a:schemeClr val="tx1"/>
                </a:solidFill>
                <a:latin typeface="Arial" panose="020B0604020202020204" pitchFamily="34" charset="0"/>
                <a:ea typeface="+mn-ea"/>
                <a:cs typeface="Arial" panose="020B0604020202020204" pitchFamily="34" charset="0"/>
              </a:defRPr>
            </a:pPr>
          </a:p>
        </c:txPr>
        <c:crossAx val="1862552336"/>
        <c:crosses val="autoZero"/>
        <c:auto val="1"/>
        <c:lblAlgn val="ctr"/>
        <c:lblOffset val="100"/>
        <c:noMultiLvlLbl val="0"/>
      </c:catAx>
      <c:valAx>
        <c:axId val="1862552336"/>
        <c:scaling>
          <c:orientation val="minMax"/>
        </c:scaling>
        <c:delete val="0"/>
        <c:axPos val="l"/>
        <c:title>
          <c:tx>
            <c:rich>
              <a:bodyPr rot="-5400000" spcFirstLastPara="1" vertOverflow="ellipsis" vert="horz" wrap="square" anchor="ctr" anchorCtr="1"/>
              <a:lstStyle/>
              <a:p>
                <a:pPr>
                  <a:defRPr lang="zh-CN" sz="700" b="0" i="0" u="none" strike="noStrike" kern="1200" baseline="0">
                    <a:solidFill>
                      <a:schemeClr val="tx1"/>
                    </a:solidFill>
                    <a:latin typeface="+mn-lt"/>
                    <a:ea typeface="+mn-ea"/>
                    <a:cs typeface="+mn-cs"/>
                  </a:defRPr>
                </a:pPr>
                <a:r>
                  <a:rPr lang="en-US" altLang="zh-CN" sz="700" dirty="0">
                    <a:solidFill>
                      <a:schemeClr val="tx1"/>
                    </a:solidFill>
                    <a:latin typeface="Arial" panose="020B0604020202020204" pitchFamily="34" charset="0"/>
                    <a:cs typeface="Arial" panose="020B0604020202020204" pitchFamily="34" charset="0"/>
                  </a:rPr>
                  <a:t>gene expression</a:t>
                </a:r>
                <a:endParaRPr lang="en-US" altLang="zh-CN" sz="700" dirty="0">
                  <a:solidFill>
                    <a:schemeClr val="tx1"/>
                  </a:solidFill>
                  <a:latin typeface="Arial" panose="020B0604020202020204" pitchFamily="34" charset="0"/>
                  <a:cs typeface="Arial" panose="020B0604020202020204" pitchFamily="34" charset="0"/>
                </a:endParaRPr>
              </a:p>
              <a:p>
                <a:pPr>
                  <a:defRPr lang="zh-CN" sz="700" b="0" i="0" u="none" strike="noStrike" kern="1200" baseline="0">
                    <a:solidFill>
                      <a:schemeClr val="tx1"/>
                    </a:solidFill>
                    <a:latin typeface="+mn-lt"/>
                    <a:ea typeface="+mn-ea"/>
                    <a:cs typeface="+mn-cs"/>
                  </a:defRPr>
                </a:pPr>
                <a:r>
                  <a:rPr lang="en-US" altLang="zh-CN" sz="700" dirty="0">
                    <a:solidFill>
                      <a:schemeClr val="tx1"/>
                    </a:solidFill>
                    <a:latin typeface="Arial" panose="020B0604020202020204" pitchFamily="34" charset="0"/>
                    <a:cs typeface="Arial" panose="020B0604020202020204" pitchFamily="34" charset="0"/>
                  </a:rPr>
                  <a:t>(Log2  FPKM)</a:t>
                </a:r>
                <a:endParaRPr lang="zh-CN" altLang="en-US" sz="700" dirty="0">
                  <a:solidFill>
                    <a:schemeClr val="tx1"/>
                  </a:solidFill>
                  <a:latin typeface="Arial" panose="020B0604020202020204" pitchFamily="34" charset="0"/>
                  <a:cs typeface="Arial" panose="020B0604020202020204" pitchFamily="34" charset="0"/>
                </a:endParaRPr>
              </a:p>
            </c:rich>
          </c:tx>
          <c:layout>
            <c:manualLayout>
              <c:xMode val="edge"/>
              <c:yMode val="edge"/>
              <c:x val="0.0328555906245149"/>
              <c:y val="0.184504029367534"/>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zh-CN" sz="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crossAx val="1862547984"/>
        <c:crosses val="autoZero"/>
        <c:crossBetween val="midCat"/>
        <c:majorUnit val="2"/>
      </c:valAx>
      <c:spPr>
        <a:noFill/>
        <a:ln>
          <a:noFill/>
        </a:ln>
        <a:effectLst/>
      </c:spPr>
    </c:plotArea>
    <c:plotVisOnly val="1"/>
    <c:dispBlanksAs val="gap"/>
    <c:showDLblsOverMax val="0"/>
    <c:extLst>
      <c:ext uri="{0b15fc19-7d7d-44ad-8c2d-2c3a37ce22c3}">
        <chartProps xmlns="https://web.wps.cn/et/2018/main" chartId="{feef8350-4ce3-4220-9cd4-65452e8ea044}"/>
      </c:ext>
    </c:extLst>
  </c:chart>
  <c:spPr>
    <a:noFill/>
    <a:ln>
      <a:noFill/>
    </a:ln>
    <a:effectLst/>
  </c:spPr>
  <c:txPr>
    <a:bodyPr/>
    <a:lstStyle/>
    <a:p>
      <a:pPr>
        <a:defRPr lang="zh-CN"/>
      </a:pP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[HK_count.xlsx]Sheet2!$E$2</c:f>
              <c:strCache>
                <c:ptCount val="1"/>
                <c:pt idx="0">
                  <c:v>Target</c:v>
                </c:pt>
              </c:strCache>
            </c:strRef>
          </c:tx>
          <c:spPr>
            <a:solidFill>
              <a:srgbClr val="EE822F">
                <a:alpha val="50000"/>
              </a:srgbClr>
            </a:solidFill>
            <a:ln w="12700">
              <a:solidFill>
                <a:schemeClr val="accent1"/>
              </a:solidFill>
            </a:ln>
            <a:effectLst/>
            <a:sp3d contourW="12700"/>
          </c:spPr>
          <c:invertIfNegative val="0"/>
          <c:dLbls>
            <c:delete val="1"/>
          </c:dLbls>
          <c:val>
            <c:numRef>
              <c:f>[HK_count.xlsx]Sheet2!$E$3:$E$8</c:f>
              <c:numCache>
                <c:formatCode>General</c:formatCode>
                <c:ptCount val="6"/>
                <c:pt idx="0">
                  <c:v>4.70588235294118</c:v>
                </c:pt>
                <c:pt idx="1">
                  <c:v>1.17647058823529</c:v>
                </c:pt>
                <c:pt idx="2">
                  <c:v>9.32835820895522</c:v>
                </c:pt>
                <c:pt idx="3">
                  <c:v>31.4868804664723</c:v>
                </c:pt>
                <c:pt idx="4">
                  <c:v>5.55555555555556</c:v>
                </c:pt>
                <c:pt idx="5">
                  <c:v>3.60824742268041</c:v>
                </c:pt>
              </c:numCache>
            </c:numRef>
          </c:val>
        </c:ser>
        <c:ser>
          <c:idx val="1"/>
          <c:order val="1"/>
          <c:tx>
            <c:strRef>
              <c:f>[HK_count.xlsx]Sheet2!$K$2</c:f>
              <c:strCache>
                <c:ptCount val="1"/>
                <c:pt idx="0">
                  <c:v>Control</c:v>
                </c:pt>
              </c:strCache>
            </c:strRef>
          </c:tx>
          <c:spPr>
            <a:solidFill>
              <a:schemeClr val="accent2">
                <a:alpha val="42000"/>
              </a:schemeClr>
            </a:solidFill>
            <a:ln w="12700">
              <a:solidFill>
                <a:schemeClr val="accent2"/>
              </a:solidFill>
            </a:ln>
            <a:effectLst/>
            <a:sp3d contourW="12700"/>
          </c:spPr>
          <c:invertIfNegative val="0"/>
          <c:dLbls>
            <c:delete val="1"/>
          </c:dLbls>
          <c:val>
            <c:numRef>
              <c:f>[HK_count.xlsx]Sheet2!$K$3:$K$8</c:f>
              <c:numCache>
                <c:formatCode>General</c:formatCode>
                <c:ptCount val="6"/>
                <c:pt idx="0">
                  <c:v>2.85714285714286</c:v>
                </c:pt>
                <c:pt idx="1">
                  <c:v>2.42424242424242</c:v>
                </c:pt>
                <c:pt idx="2">
                  <c:v>24.0549828178694</c:v>
                </c:pt>
                <c:pt idx="3">
                  <c:v>8.80503144654088</c:v>
                </c:pt>
                <c:pt idx="4">
                  <c:v>12.3711340206186</c:v>
                </c:pt>
                <c:pt idx="5">
                  <c:v>2.98913043478261</c:v>
                </c:pt>
              </c:numCache>
            </c:numRef>
          </c:val>
        </c:ser>
        <c:dLbls>
          <c:showLegendKey val="0"/>
          <c:showVal val="0"/>
          <c:showCatName val="0"/>
          <c:showSerName val="0"/>
          <c:showPercent val="0"/>
          <c:showBubbleSize val="0"/>
        </c:dLbls>
        <c:gapWidth val="306"/>
        <c:overlap val="0"/>
        <c:axId val="889482783"/>
        <c:axId val="916210552"/>
      </c:barChart>
      <c:catAx>
        <c:axId val="889482783"/>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prstDash val="solid"/>
            <a:round/>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916210552"/>
        <c:crosses val="autoZero"/>
        <c:auto val="1"/>
        <c:lblAlgn val="ctr"/>
        <c:lblOffset val="100"/>
        <c:noMultiLvlLbl val="0"/>
      </c:catAx>
      <c:valAx>
        <c:axId val="916210552"/>
        <c:scaling>
          <c:orientation val="minMax"/>
          <c:max val="40"/>
        </c:scaling>
        <c:delete val="0"/>
        <c:axPos val="l"/>
        <c:numFmt formatCode="General" sourceLinked="1"/>
        <c:majorTickMark val="out"/>
        <c:minorTickMark val="none"/>
        <c:tickLblPos val="nextTo"/>
        <c:spPr>
          <a:noFill/>
          <a:ln>
            <a:solidFill>
              <a:sysClr val="windowText" lastClr="000000">
                <a:lumMod val="85000"/>
                <a:lumOff val="15000"/>
              </a:sysClr>
            </a:solidFill>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889482783"/>
        <c:crosses val="autoZero"/>
        <c:crossBetween val="between"/>
        <c:majorUnit val="20"/>
      </c:valAx>
      <c:spPr>
        <a:noFill/>
        <a:ln>
          <a:noFill/>
        </a:ln>
        <a:effectLst/>
      </c:spPr>
    </c:plotArea>
    <c:legend>
      <c:legendPos val="t"/>
      <c:legendEntry>
        <c:idx val="0"/>
        <c:txPr>
          <a:bodyPr rot="0" spcFirstLastPara="0" vertOverflow="ellipsis" vert="horz" wrap="square" anchor="ctr" anchorCtr="1"/>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1"/>
        <c:txPr>
          <a:bodyPr rot="0" spcFirstLastPara="0" vertOverflow="ellipsis" vert="horz" wrap="square" anchor="ctr" anchorCtr="1"/>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ayout>
        <c:manualLayout>
          <c:xMode val="edge"/>
          <c:yMode val="edge"/>
          <c:x val="0.252141806921137"/>
          <c:y val="0.0237990304098722"/>
        </c:manualLayout>
      </c:layout>
      <c:overlay val="1"/>
      <c:spPr>
        <a:noFill/>
        <a:ln>
          <a:noFill/>
        </a:ln>
        <a:effectLst/>
      </c:spPr>
      <c:txPr>
        <a:bodyPr rot="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
    <c:plotVisOnly val="1"/>
    <c:dispBlanksAs val="gap"/>
    <c:showDLblsOverMax val="0"/>
    <c:extLst>
      <c:ext uri="{0b15fc19-7d7d-44ad-8c2d-2c3a37ce22c3}">
        <chartProps xmlns="https://web.wps.cn/et/2018/main" chartId="{b9493bda-57d9-4bd0-9b7e-612e435af6f8}"/>
      </c:ext>
    </c:extLst>
  </c:chart>
  <c:spPr>
    <a:solidFill>
      <a:schemeClr val="bg1"/>
    </a:solidFill>
    <a:ln w="6350" cap="flat" cmpd="sng" algn="ctr">
      <a:noFill/>
      <a:round/>
    </a:ln>
    <a:effectLst/>
  </c:spPr>
  <c:txPr>
    <a:bodyPr/>
    <a:lstStyle/>
    <a:p>
      <a:pPr>
        <a:defRPr lang="zh-CN" sz="7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alpha val="50000"/>
              </a:schemeClr>
            </a:solidFill>
            <a:ln w="12700">
              <a:solidFill>
                <a:schemeClr val="accent1"/>
              </a:solidFill>
            </a:ln>
            <a:effectLst/>
            <a:sp3d contourW="12700"/>
          </c:spPr>
          <c:invertIfNegative val="0"/>
          <c:dLbls>
            <c:delete val="1"/>
          </c:dLbls>
          <c:val>
            <c:numRef>
              <c:f>[HK_count.xlsx]Sheet2!$E$10:$E$15</c:f>
              <c:numCache>
                <c:formatCode>General</c:formatCode>
                <c:ptCount val="6"/>
                <c:pt idx="0">
                  <c:v>4.70588235294118</c:v>
                </c:pt>
                <c:pt idx="1">
                  <c:v>1.17647058823529</c:v>
                </c:pt>
                <c:pt idx="2">
                  <c:v>9.67741935483871</c:v>
                </c:pt>
                <c:pt idx="3">
                  <c:v>30.5489260143198</c:v>
                </c:pt>
                <c:pt idx="4">
                  <c:v>5.55555555555556</c:v>
                </c:pt>
                <c:pt idx="5">
                  <c:v>6.37450199203187</c:v>
                </c:pt>
              </c:numCache>
            </c:numRef>
          </c:val>
        </c:ser>
        <c:ser>
          <c:idx val="1"/>
          <c:order val="1"/>
          <c:spPr>
            <a:solidFill>
              <a:schemeClr val="accent2">
                <a:alpha val="42000"/>
              </a:schemeClr>
            </a:solidFill>
            <a:ln>
              <a:solidFill>
                <a:srgbClr val="7E7FC0"/>
              </a:solidFill>
            </a:ln>
            <a:effectLst/>
          </c:spPr>
          <c:invertIfNegative val="0"/>
          <c:dLbls>
            <c:delete val="1"/>
          </c:dLbls>
          <c:val>
            <c:numRef>
              <c:f>[HK_count.xlsx]Sheet2!$K$10:$K$15</c:f>
              <c:numCache>
                <c:formatCode>General</c:formatCode>
                <c:ptCount val="6"/>
                <c:pt idx="0">
                  <c:v>2.4390243902439</c:v>
                </c:pt>
                <c:pt idx="1">
                  <c:v>9.49720670391061</c:v>
                </c:pt>
                <c:pt idx="2">
                  <c:v>27.7533039647577</c:v>
                </c:pt>
                <c:pt idx="3">
                  <c:v>7.49354005167959</c:v>
                </c:pt>
                <c:pt idx="4">
                  <c:v>25.5102040816327</c:v>
                </c:pt>
                <c:pt idx="5">
                  <c:v>3.98406374501992</c:v>
                </c:pt>
              </c:numCache>
            </c:numRef>
          </c:val>
        </c:ser>
        <c:dLbls>
          <c:showLegendKey val="0"/>
          <c:showVal val="0"/>
          <c:showCatName val="0"/>
          <c:showSerName val="0"/>
          <c:showPercent val="0"/>
          <c:showBubbleSize val="0"/>
        </c:dLbls>
        <c:gapWidth val="306"/>
        <c:overlap val="0"/>
        <c:axId val="889482783"/>
        <c:axId val="916210552"/>
      </c:barChart>
      <c:catAx>
        <c:axId val="889482783"/>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prstDash val="solid"/>
            <a:round/>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916210552"/>
        <c:crosses val="autoZero"/>
        <c:auto val="1"/>
        <c:lblAlgn val="ctr"/>
        <c:lblOffset val="100"/>
        <c:noMultiLvlLbl val="0"/>
      </c:catAx>
      <c:valAx>
        <c:axId val="916210552"/>
        <c:scaling>
          <c:orientation val="minMax"/>
          <c:max val="40"/>
        </c:scaling>
        <c:delete val="1"/>
        <c:axPos val="l"/>
        <c:numFmt formatCode="General" sourceLinked="1"/>
        <c:majorTickMark val="none"/>
        <c:minorTickMark val="none"/>
        <c:tickLblPos val="nextTo"/>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889482783"/>
        <c:crosses val="autoZero"/>
        <c:crossBetween val="between"/>
        <c:majorUnit val="20"/>
      </c:valAx>
      <c:spPr>
        <a:noFill/>
        <a:ln>
          <a:noFill/>
        </a:ln>
        <a:effectLst/>
      </c:spPr>
    </c:plotArea>
    <c:plotVisOnly val="1"/>
    <c:dispBlanksAs val="gap"/>
    <c:showDLblsOverMax val="0"/>
    <c:extLst>
      <c:ext uri="{0b15fc19-7d7d-44ad-8c2d-2c3a37ce22c3}">
        <chartProps xmlns="https://web.wps.cn/et/2018/main" chartId="{8ca3f694-59b3-4098-896e-0e6aa9f93f18}"/>
      </c:ext>
    </c:extLst>
  </c:chart>
  <c:spPr>
    <a:solidFill>
      <a:schemeClr val="bg1"/>
    </a:solidFill>
    <a:ln w="6350" cap="flat" cmpd="sng" algn="ctr">
      <a:noFill/>
      <a:round/>
    </a:ln>
    <a:effectLst/>
  </c:spPr>
  <c:txPr>
    <a:bodyPr/>
    <a:lstStyle/>
    <a:p>
      <a:pPr>
        <a:defRPr lang="zh-CN" sz="7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849301641754"/>
          <c:y val="0.0494157740993184"/>
          <c:w val="0.731242342563097"/>
          <c:h val="0.749951314508277"/>
        </c:manualLayout>
      </c:layout>
      <c:barChart>
        <c:barDir val="col"/>
        <c:grouping val="clustered"/>
        <c:varyColors val="0"/>
        <c:ser>
          <c:idx val="0"/>
          <c:order val="0"/>
          <c:spPr>
            <a:solidFill>
              <a:srgbClr val="66C2A5"/>
            </a:solidFill>
            <a:ln>
              <a:noFill/>
            </a:ln>
            <a:effectLst/>
          </c:spPr>
          <c:invertIfNegative val="0"/>
          <c:dLbls>
            <c:delete val="1"/>
          </c:dLbls>
          <c:cat>
            <c:strLit>
              <c:ptCount val="6"/>
              <c:pt idx="0">
                <c:v>0</c:v>
              </c:pt>
              <c:pt idx="1">
                <c:v>0</c:v>
              </c:pt>
              <c:pt idx="2">
                <c:v>0</c:v>
              </c:pt>
              <c:pt idx="3">
                <c:v>0</c:v>
              </c:pt>
              <c:pt idx="4">
                <c:v>0</c:v>
              </c:pt>
              <c:pt idx="5">
                <c:v>0</c:v>
              </c:pt>
              <c:extLst>
                <c:ext xmlns:c15="http://schemas.microsoft.com/office/drawing/2012/chart" uri="{02D57815-91ED-43cb-92C2-25804820EDAC}">
                  <c15:autoCat val="1"/>
                </c:ext>
              </c:extLst>
            </c:strLit>
          </c:cat>
          <c:val>
            <c:numRef>
              <c:extLst>
                <c:ext xmlns:c15="http://schemas.microsoft.com/office/drawing/2012/chart" uri="{02D57815-91ED-43cb-92C2-25804820EDAC}">
                  <c15:fullRef>
                    <c15:sqref>Sheet1!$E$71:$K$71</c15:sqref>
                  </c15:fullRef>
                </c:ext>
              </c:extLst>
              <c:f>Sheet1!$E$71:$J$71</c:f>
              <c:numCache>
                <c:formatCode>0.0%</c:formatCode>
                <c:ptCount val="6"/>
                <c:pt idx="0">
                  <c:v>0.023</c:v>
                </c:pt>
                <c:pt idx="1">
                  <c:v>0.051</c:v>
                </c:pt>
                <c:pt idx="2">
                  <c:v>0.007</c:v>
                </c:pt>
                <c:pt idx="3">
                  <c:v>0.004</c:v>
                </c:pt>
                <c:pt idx="4">
                  <c:v>0.053</c:v>
                </c:pt>
                <c:pt idx="5">
                  <c:v>0.097</c:v>
                </c:pt>
              </c:numCache>
            </c:numRef>
          </c:val>
        </c:ser>
        <c:dLbls>
          <c:showLegendKey val="0"/>
          <c:showVal val="0"/>
          <c:showCatName val="0"/>
          <c:showSerName val="0"/>
          <c:showPercent val="0"/>
          <c:showBubbleSize val="0"/>
        </c:dLbls>
        <c:gapWidth val="130"/>
        <c:overlap val="-28"/>
        <c:axId val="224308193"/>
        <c:axId val="213396794"/>
      </c:barChart>
      <c:catAx>
        <c:axId val="224308193"/>
        <c:scaling>
          <c:orientation val="minMax"/>
        </c:scaling>
        <c:delete val="0"/>
        <c:axPos val="b"/>
        <c:title>
          <c:tx>
            <c:rich>
              <a:bodyPr rot="0" spcFirstLastPara="0" vertOverflow="ellipsis" vert="horz" wrap="square" anchor="ctr" anchorCtr="1"/>
              <a:lstStyle/>
              <a:p>
                <a:pPr defTabSz="914400">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Gene class</a:t>
                </a:r>
                <a:endPar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overlay val="0"/>
          <c:spPr>
            <a:noFill/>
            <a:ln>
              <a:noFill/>
            </a:ln>
            <a:effectLst/>
          </c:spPr>
        </c:title>
        <c:numFmt formatCode="General" sourceLinked="1"/>
        <c:majorTickMark val="none"/>
        <c:minorTickMark val="none"/>
        <c:tickLblPos val="nextTo"/>
        <c:spPr>
          <a:noFill/>
          <a:ln w="6350" cap="flat" cmpd="sng" algn="ctr">
            <a:solidFill>
              <a:sysClr val="windowText" lastClr="000000"/>
            </a:solidFill>
            <a:prstDash val="solid"/>
            <a:round/>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213396794"/>
        <c:crosses val="autoZero"/>
        <c:auto val="1"/>
        <c:lblAlgn val="ctr"/>
        <c:lblOffset val="100"/>
        <c:noMultiLvlLbl val="0"/>
      </c:catAx>
      <c:valAx>
        <c:axId val="213396794"/>
        <c:scaling>
          <c:orientation val="minMax"/>
          <c:max val="0.12"/>
          <c:min val="0"/>
        </c:scaling>
        <c:delete val="0"/>
        <c:axPos val="l"/>
        <c:title>
          <c:tx>
            <c:rich>
              <a:bodyPr rot="-5400000" spcFirstLastPara="0" vertOverflow="ellipsis" vert="horz" wrap="square" anchor="ctr" anchorCtr="1"/>
              <a:lstStyle/>
              <a:p>
                <a:pPr defTabSz="914400">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sz="700"/>
                  <a:t>Percentage of promoters in H3K27me3 peak</a:t>
                </a:r>
                <a:endParaRPr sz="700"/>
              </a:p>
            </c:rich>
          </c:tx>
          <c:layout>
            <c:manualLayout>
              <c:xMode val="edge"/>
              <c:yMode val="edge"/>
              <c:x val="0.00998427667366689"/>
              <c:y val="0.166370667189796"/>
            </c:manualLayout>
          </c:layout>
          <c:overlay val="0"/>
          <c:spPr>
            <a:noFill/>
            <a:ln>
              <a:noFill/>
            </a:ln>
            <a:effectLst/>
          </c:spPr>
        </c:title>
        <c:numFmt formatCode="0%" sourceLinked="0"/>
        <c:majorTickMark val="none"/>
        <c:minorTickMark val="none"/>
        <c:tickLblPos val="nextTo"/>
        <c:spPr>
          <a:noFill/>
          <a:ln>
            <a:solidFill>
              <a:sysClr val="windowText" lastClr="000000"/>
            </a:solidFill>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224308193"/>
        <c:crosses val="autoZero"/>
        <c:crossBetween val="between"/>
        <c:majorUnit val="0.02"/>
      </c:valAx>
      <c:spPr>
        <a:noFill/>
        <a:ln>
          <a:noFill/>
        </a:ln>
        <a:effectLst/>
      </c:spPr>
    </c:plotArea>
    <c:plotVisOnly val="1"/>
    <c:dispBlanksAs val="gap"/>
    <c:showDLblsOverMax val="0"/>
    <c:extLst>
      <c:ext uri="{0b15fc19-7d7d-44ad-8c2d-2c3a37ce22c3}">
        <chartProps xmlns="https://web.wps.cn/et/2018/main" chartId="{85613d58-a53c-4715-9189-608578f7548b}"/>
      </c:ext>
    </c:extLst>
  </c:chart>
  <c:spPr>
    <a:solidFill>
      <a:schemeClr val="bg1"/>
    </a:solidFill>
    <a:ln w="6350" cap="flat" cmpd="sng" algn="ctr">
      <a:noFill/>
      <a:round/>
    </a:ln>
    <a:effectLst/>
  </c:spPr>
  <c:txPr>
    <a:bodyPr/>
    <a:lstStyle/>
    <a:p>
      <a:pPr>
        <a:defRPr lang="zh-CN" sz="7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849301641754"/>
          <c:y val="0.0494157740993184"/>
          <c:w val="0.731242342563097"/>
          <c:h val="0.749951314508277"/>
        </c:manualLayout>
      </c:layout>
      <c:barChart>
        <c:barDir val="col"/>
        <c:grouping val="clustered"/>
        <c:varyColors val="0"/>
        <c:ser>
          <c:idx val="0"/>
          <c:order val="0"/>
          <c:spPr>
            <a:solidFill>
              <a:srgbClr val="66C2A5"/>
            </a:solidFill>
            <a:ln>
              <a:noFill/>
            </a:ln>
            <a:effectLst/>
          </c:spPr>
          <c:invertIfNegative val="0"/>
          <c:dLbls>
            <c:delete val="1"/>
          </c:dLbls>
          <c:val>
            <c:numRef>
              <c:f>[重造数据标签.xlsx]Sheet1!$E$89:$J$89</c:f>
              <c:numCache>
                <c:formatCode>0.00%</c:formatCode>
                <c:ptCount val="6"/>
                <c:pt idx="0">
                  <c:v>0.034</c:v>
                </c:pt>
                <c:pt idx="1" c:formatCode="0%">
                  <c:v>0.01</c:v>
                </c:pt>
                <c:pt idx="2" c:formatCode="0.0%">
                  <c:v>0.038</c:v>
                </c:pt>
                <c:pt idx="3" c:formatCode="0.0%">
                  <c:v>0.023</c:v>
                </c:pt>
                <c:pt idx="4" c:formatCode="0.0%">
                  <c:v>0.017</c:v>
                </c:pt>
                <c:pt idx="5" c:formatCode="0.0%">
                  <c:v>0.02</c:v>
                </c:pt>
              </c:numCache>
            </c:numRef>
          </c:val>
        </c:ser>
        <c:dLbls>
          <c:showLegendKey val="0"/>
          <c:showVal val="0"/>
          <c:showCatName val="0"/>
          <c:showSerName val="0"/>
          <c:showPercent val="0"/>
          <c:showBubbleSize val="0"/>
        </c:dLbls>
        <c:gapWidth val="130"/>
        <c:overlap val="-28"/>
        <c:axId val="224308193"/>
        <c:axId val="213396794"/>
      </c:barChart>
      <c:catAx>
        <c:axId val="224308193"/>
        <c:scaling>
          <c:orientation val="minMax"/>
        </c:scaling>
        <c:delete val="0"/>
        <c:axPos val="b"/>
        <c:title>
          <c:tx>
            <c:rich>
              <a:bodyPr rot="0" spcFirstLastPara="0" vertOverflow="ellipsis" vert="horz" wrap="square" anchor="ctr" anchorCtr="1"/>
              <a:lstStyle/>
              <a:p>
                <a:pPr defTabSz="914400">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Gene class</a:t>
                </a:r>
                <a:endParaRPr lang="en-US" altLang="zh-CN" sz="7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overlay val="0"/>
          <c:spPr>
            <a:noFill/>
            <a:ln>
              <a:noFill/>
            </a:ln>
            <a:effectLst/>
          </c:spPr>
        </c:title>
        <c:numFmt formatCode="General" sourceLinked="1"/>
        <c:majorTickMark val="none"/>
        <c:minorTickMark val="none"/>
        <c:tickLblPos val="nextTo"/>
        <c:spPr>
          <a:noFill/>
          <a:ln w="6350" cap="flat" cmpd="sng" algn="ctr">
            <a:solidFill>
              <a:sysClr val="windowText" lastClr="000000"/>
            </a:solidFill>
            <a:prstDash val="solid"/>
            <a:round/>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213396794"/>
        <c:crosses val="autoZero"/>
        <c:auto val="1"/>
        <c:lblAlgn val="ctr"/>
        <c:lblOffset val="100"/>
        <c:noMultiLvlLbl val="0"/>
      </c:catAx>
      <c:valAx>
        <c:axId val="213396794"/>
        <c:scaling>
          <c:orientation val="minMax"/>
          <c:max val="0.04"/>
          <c:min val="0"/>
        </c:scaling>
        <c:delete val="0"/>
        <c:axPos val="l"/>
        <c:title>
          <c:tx>
            <c:rich>
              <a:bodyPr rot="-5400000" spcFirstLastPara="0" vertOverflow="ellipsis" vert="horz" wrap="square" anchor="ctr" anchorCtr="1"/>
              <a:lstStyle/>
              <a:p>
                <a:pPr defTabSz="914400">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sz="700"/>
                  <a:t>Percentage of genes with demethylation</a:t>
                </a:r>
                <a:endParaRPr sz="700"/>
              </a:p>
            </c:rich>
          </c:tx>
          <c:layout/>
          <c:overlay val="0"/>
          <c:spPr>
            <a:noFill/>
            <a:ln>
              <a:noFill/>
            </a:ln>
            <a:effectLst/>
          </c:spPr>
        </c:title>
        <c:numFmt formatCode="0%" sourceLinked="0"/>
        <c:majorTickMark val="none"/>
        <c:minorTickMark val="none"/>
        <c:tickLblPos val="nextTo"/>
        <c:spPr>
          <a:noFill/>
          <a:ln>
            <a:solidFill>
              <a:sysClr val="windowText" lastClr="000000"/>
            </a:solidFill>
          </a:ln>
          <a:effectLst/>
        </c:spPr>
        <c:txPr>
          <a:bodyPr rot="-60000000" spcFirstLastPara="0" vertOverflow="ellipsis" vert="horz" wrap="square" anchor="ctr" anchorCtr="1" forceAA="0"/>
          <a:lstStyle/>
          <a:p>
            <a:pPr>
              <a:defRPr lang="zh-CN" sz="7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224308193"/>
        <c:crosses val="autoZero"/>
        <c:crossBetween val="between"/>
        <c:majorUnit val="0.01"/>
      </c:valAx>
      <c:spPr>
        <a:noFill/>
        <a:ln>
          <a:noFill/>
        </a:ln>
        <a:effectLst/>
      </c:spPr>
    </c:plotArea>
    <c:plotVisOnly val="1"/>
    <c:dispBlanksAs val="gap"/>
    <c:showDLblsOverMax val="0"/>
    <c:extLst>
      <c:ext uri="{0b15fc19-7d7d-44ad-8c2d-2c3a37ce22c3}">
        <chartProps xmlns="https://web.wps.cn/et/2018/main" chartId="{85613d58-a53c-4715-9189-608578f7548b}"/>
      </c:ext>
    </c:extLst>
  </c:chart>
  <c:spPr>
    <a:solidFill>
      <a:schemeClr val="bg1"/>
    </a:solidFill>
    <a:ln w="6350" cap="flat" cmpd="sng" algn="ctr">
      <a:noFill/>
      <a:round/>
    </a:ln>
    <a:effectLst/>
  </c:spPr>
  <c:txPr>
    <a:bodyPr/>
    <a:lstStyle/>
    <a:p>
      <a:pPr>
        <a:defRPr lang="zh-CN" sz="7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c:spPr>
          <c:invertIfNegative val="0"/>
          <c:dPt>
            <c:idx val="0"/>
            <c:invertIfNegative val="0"/>
            <c:bubble3D val="0"/>
            <c:spPr>
              <a:solidFill>
                <a:srgbClr val="66C2A5"/>
              </a:solidFill>
              <a:ln>
                <a:solidFill>
                  <a:schemeClr val="tx1"/>
                </a:solidFill>
              </a:ln>
              <a:effectLst/>
            </c:spPr>
          </c:dPt>
          <c:dPt>
            <c:idx val="1"/>
            <c:invertIfNegative val="0"/>
            <c:bubble3D val="0"/>
            <c:spPr>
              <a:solidFill>
                <a:schemeClr val="accent5">
                  <a:lumMod val="20000"/>
                  <a:lumOff val="80000"/>
                </a:schemeClr>
              </a:solidFill>
              <a:ln>
                <a:solidFill>
                  <a:schemeClr val="tx1"/>
                </a:solidFill>
              </a:ln>
              <a:effectLst/>
            </c:spPr>
          </c:dPt>
          <c:dLbls>
            <c:delete val="1"/>
          </c:dLbls>
          <c:val>
            <c:numRef>
              <c:f>age.xlsx!$B$31:$C$31</c:f>
              <c:numCache>
                <c:formatCode>General</c:formatCode>
                <c:ptCount val="2"/>
                <c:pt idx="0">
                  <c:v>0.0360766629086809</c:v>
                </c:pt>
                <c:pt idx="1">
                  <c:v>0.0201656641356868</c:v>
                </c:pt>
              </c:numCache>
            </c:numRef>
          </c:val>
        </c:ser>
        <c:dLbls>
          <c:showLegendKey val="0"/>
          <c:showVal val="0"/>
          <c:showCatName val="0"/>
          <c:showSerName val="0"/>
          <c:showPercent val="0"/>
          <c:showBubbleSize val="0"/>
        </c:dLbls>
        <c:gapWidth val="219"/>
        <c:overlap val="-27"/>
        <c:axId val="429592066"/>
        <c:axId val="783735852"/>
      </c:barChart>
      <c:catAx>
        <c:axId val="429592066"/>
        <c:scaling>
          <c:orientation val="minMax"/>
        </c:scaling>
        <c:delete val="0"/>
        <c:axPos val="b"/>
        <c:numFmt formatCode="#,##0.00_);[Red]\(#,##0.00\)" sourceLinked="0"/>
        <c:majorTickMark val="out"/>
        <c:minorTickMark val="none"/>
        <c:tickLblPos val="none"/>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83735852"/>
        <c:crosses val="autoZero"/>
        <c:auto val="1"/>
        <c:lblAlgn val="ctr"/>
        <c:lblOffset val="100"/>
        <c:noMultiLvlLbl val="0"/>
      </c:catAx>
      <c:valAx>
        <c:axId val="783735852"/>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0" vertOverflow="ellipsis" vert="horz" wrap="square" anchor="ctr" anchorCtr="1"/>
          <a:lstStyle/>
          <a:p>
            <a:pPr>
              <a:defRPr lang="zh-CN" sz="700" b="0" i="0" u="none" strike="noStrike" kern="1200"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429592066"/>
        <c:crosses val="autoZero"/>
        <c:crossBetween val="between"/>
        <c:majorUnit val="0.01"/>
      </c:valAx>
      <c:spPr>
        <a:noFill/>
        <a:ln>
          <a:noFill/>
        </a:ln>
        <a:effectLst/>
      </c:spPr>
    </c:plotArea>
    <c:plotVisOnly val="1"/>
    <c:dispBlanksAs val="gap"/>
    <c:showDLblsOverMax val="0"/>
    <c:extLst>
      <c:ext uri="{0b15fc19-7d7d-44ad-8c2d-2c3a37ce22c3}">
        <chartProps xmlns="https://web.wps.cn/et/2018/main" chartId="{0b882f43-ef73-4f40-83cc-89a64ca1e946}"/>
      </c:ext>
    </c:extLst>
  </c:chart>
  <c:spPr>
    <a:solidFill>
      <a:schemeClr val="bg1"/>
    </a:solidFill>
    <a:ln w="9525" cap="flat" cmpd="sng" algn="ctr">
      <a:noFill/>
      <a:round/>
    </a:ln>
    <a:effectLst/>
  </c:spPr>
  <c:txPr>
    <a:bodyPr/>
    <a:lstStyle/>
    <a:p>
      <a:pPr>
        <a:defRPr lang="zh-CN"/>
      </a:pP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393133625042"/>
          <c:y val="0.0544272948822096"/>
          <c:w val="0.736923594749243"/>
          <c:h val="0.88085567289466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66C2A5"/>
              </a:solidFill>
              <a:ln>
                <a:solidFill>
                  <a:schemeClr val="tx1"/>
                </a:solidFill>
              </a:ln>
              <a:effectLst/>
            </c:spPr>
          </c:dPt>
          <c:dPt>
            <c:idx val="1"/>
            <c:invertIfNegative val="0"/>
            <c:bubble3D val="0"/>
            <c:spPr>
              <a:solidFill>
                <a:schemeClr val="accent5">
                  <a:lumMod val="20000"/>
                  <a:lumOff val="80000"/>
                </a:schemeClr>
              </a:solidFill>
              <a:ln>
                <a:solidFill>
                  <a:schemeClr val="tx1"/>
                </a:solidFill>
              </a:ln>
              <a:effectLst/>
            </c:spPr>
          </c:dPt>
          <c:dLbls>
            <c:delete val="1"/>
          </c:dLbls>
          <c:val>
            <c:numRef>
              <c:f>[HPO2.xlsx]Sheet1!$D$12:$E$12</c:f>
              <c:numCache>
                <c:formatCode>General</c:formatCode>
                <c:ptCount val="2"/>
                <c:pt idx="0">
                  <c:v>0.311161217587373</c:v>
                </c:pt>
                <c:pt idx="1">
                  <c:v>0.210876639384676</c:v>
                </c:pt>
              </c:numCache>
            </c:numRef>
          </c:val>
        </c:ser>
        <c:dLbls>
          <c:showLegendKey val="0"/>
          <c:showVal val="0"/>
          <c:showCatName val="0"/>
          <c:showSerName val="0"/>
          <c:showPercent val="0"/>
          <c:showBubbleSize val="0"/>
        </c:dLbls>
        <c:gapWidth val="219"/>
        <c:overlap val="-27"/>
        <c:axId val="316913592"/>
        <c:axId val="855013475"/>
      </c:barChart>
      <c:catAx>
        <c:axId val="316913592"/>
        <c:scaling>
          <c:orientation val="minMax"/>
        </c:scaling>
        <c:delete val="0"/>
        <c:axPos val="b"/>
        <c:majorTickMark val="out"/>
        <c:minorTickMark val="none"/>
        <c:tickLblPos val="none"/>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55013475"/>
        <c:crosses val="autoZero"/>
        <c:auto val="1"/>
        <c:lblAlgn val="ctr"/>
        <c:lblOffset val="100"/>
        <c:tickLblSkip val="1"/>
        <c:noMultiLvlLbl val="0"/>
      </c:catAx>
      <c:valAx>
        <c:axId val="855013475"/>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0" vertOverflow="ellipsis" vert="horz" wrap="square" anchor="ctr" anchorCtr="1"/>
          <a:lstStyle/>
          <a:p>
            <a:pPr>
              <a:defRPr lang="zh-CN" sz="700" b="0" i="0" u="none" strike="noStrike" kern="1200"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316913592"/>
        <c:crosses val="autoZero"/>
        <c:crossBetween val="between"/>
        <c:majorUnit val="0.1"/>
      </c:valAx>
      <c:spPr>
        <a:noFill/>
        <a:ln>
          <a:noFill/>
        </a:ln>
        <a:effectLst/>
      </c:spPr>
    </c:plotArea>
    <c:plotVisOnly val="1"/>
    <c:dispBlanksAs val="gap"/>
    <c:showDLblsOverMax val="0"/>
    <c:extLst>
      <c:ext uri="{0b15fc19-7d7d-44ad-8c2d-2c3a37ce22c3}">
        <chartProps xmlns="https://web.wps.cn/et/2018/main" chartId="{64143834-a2ce-42ec-af93-3567a4bcca2a}"/>
      </c:ext>
    </c:extLst>
  </c:chart>
  <c:spPr>
    <a:solidFill>
      <a:schemeClr val="bg1"/>
    </a:solid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645266475712"/>
          <c:y val="0.0745891722363831"/>
          <c:w val="0.732150907684714"/>
          <c:h val="0.616808138709164"/>
        </c:manualLayout>
      </c:layout>
      <c:barChart>
        <c:barDir val="col"/>
        <c:grouping val="clustered"/>
        <c:varyColors val="0"/>
        <c:ser>
          <c:idx val="0"/>
          <c:order val="0"/>
          <c:tx>
            <c:strRef>
              <c:f>exp!$B$56</c:f>
              <c:strCache>
                <c:ptCount val="1"/>
                <c:pt idx="0">
                  <c:v>2-cell</c:v>
                </c:pt>
              </c:strCache>
            </c:strRef>
          </c:tx>
          <c:spPr>
            <a:solidFill>
              <a:schemeClr val="accent1"/>
            </a:solidFill>
            <a:ln>
              <a:noFill/>
            </a:ln>
            <a:effectLst/>
          </c:spPr>
          <c:invertIfNegative val="0"/>
          <c:dLbls>
            <c:delete val="1"/>
          </c:dLbls>
          <c:cat>
            <c:strRef>
              <c:f>exp!$A$57:$A$63</c:f>
              <c:strCache>
                <c:ptCount val="7"/>
                <c:pt idx="0">
                  <c:v>Mvb12a</c:v>
                </c:pt>
                <c:pt idx="1">
                  <c:v>Pdf</c:v>
                </c:pt>
                <c:pt idx="2">
                  <c:v>Uqcc3</c:v>
                </c:pt>
                <c:pt idx="3">
                  <c:v>Ccpg1os</c:v>
                </c:pt>
                <c:pt idx="4">
                  <c:v>E530001F21Rik</c:v>
                </c:pt>
                <c:pt idx="5">
                  <c:v>AA543401</c:v>
                </c:pt>
                <c:pt idx="6">
                  <c:v>C330021F23Rik</c:v>
                </c:pt>
              </c:strCache>
            </c:strRef>
          </c:cat>
          <c:val>
            <c:numRef>
              <c:f>exp!$B$57:$B$63</c:f>
              <c:numCache>
                <c:formatCode>General</c:formatCode>
                <c:ptCount val="7"/>
                <c:pt idx="0">
                  <c:v>15.8431</c:v>
                </c:pt>
                <c:pt idx="1">
                  <c:v>5.23057</c:v>
                </c:pt>
                <c:pt idx="2">
                  <c:v>68.9945</c:v>
                </c:pt>
                <c:pt idx="3">
                  <c:v>18.4872</c:v>
                </c:pt>
                <c:pt idx="4">
                  <c:v>15.1481</c:v>
                </c:pt>
                <c:pt idx="5">
                  <c:v>44.292</c:v>
                </c:pt>
                <c:pt idx="6">
                  <c:v>24.1243</c:v>
                </c:pt>
              </c:numCache>
            </c:numRef>
          </c:val>
        </c:ser>
        <c:ser>
          <c:idx val="1"/>
          <c:order val="1"/>
          <c:tx>
            <c:strRef>
              <c:f>exp!$C$56</c:f>
              <c:strCache>
                <c:ptCount val="1"/>
                <c:pt idx="0">
                  <c:v>α-AM 2-cell</c:v>
                </c:pt>
              </c:strCache>
            </c:strRef>
          </c:tx>
          <c:spPr>
            <a:solidFill>
              <a:schemeClr val="accent2"/>
            </a:solidFill>
            <a:ln>
              <a:noFill/>
            </a:ln>
            <a:effectLst/>
          </c:spPr>
          <c:invertIfNegative val="0"/>
          <c:dLbls>
            <c:delete val="1"/>
          </c:dLbls>
          <c:cat>
            <c:strRef>
              <c:f>exp!$A$57:$A$63</c:f>
              <c:strCache>
                <c:ptCount val="7"/>
                <c:pt idx="0">
                  <c:v>Mvb12a</c:v>
                </c:pt>
                <c:pt idx="1">
                  <c:v>Pdf</c:v>
                </c:pt>
                <c:pt idx="2">
                  <c:v>Uqcc3</c:v>
                </c:pt>
                <c:pt idx="3">
                  <c:v>Ccpg1os</c:v>
                </c:pt>
                <c:pt idx="4">
                  <c:v>E530001F21Rik</c:v>
                </c:pt>
                <c:pt idx="5">
                  <c:v>AA543401</c:v>
                </c:pt>
                <c:pt idx="6">
                  <c:v>C330021F23Rik</c:v>
                </c:pt>
              </c:strCache>
            </c:strRef>
          </c:cat>
          <c:val>
            <c:numRef>
              <c:f>exp!$C$57:$C$63</c:f>
              <c:numCache>
                <c:formatCode>General</c:formatCode>
                <c:ptCount val="7"/>
                <c:pt idx="0">
                  <c:v>1.90304</c:v>
                </c:pt>
                <c:pt idx="1">
                  <c:v>0</c:v>
                </c:pt>
                <c:pt idx="2">
                  <c:v>0</c:v>
                </c:pt>
                <c:pt idx="3">
                  <c:v>1.80879</c:v>
                </c:pt>
                <c:pt idx="4">
                  <c:v>0</c:v>
                </c:pt>
                <c:pt idx="5">
                  <c:v>0</c:v>
                </c:pt>
                <c:pt idx="6">
                  <c:v>0.272426</c:v>
                </c:pt>
              </c:numCache>
            </c:numRef>
          </c:val>
        </c:ser>
        <c:dLbls>
          <c:showLegendKey val="0"/>
          <c:showVal val="0"/>
          <c:showCatName val="0"/>
          <c:showSerName val="0"/>
          <c:showPercent val="0"/>
          <c:showBubbleSize val="0"/>
        </c:dLbls>
        <c:gapWidth val="100"/>
        <c:overlap val="-27"/>
        <c:axId val="952218448"/>
        <c:axId val="952221712"/>
      </c:barChart>
      <c:catAx>
        <c:axId val="9522184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600" b="0" i="0" u="none" strike="noStrike" kern="1200" baseline="0">
                <a:solidFill>
                  <a:schemeClr val="tx1"/>
                </a:solidFill>
                <a:latin typeface="Arial" panose="020B0604020202020204" pitchFamily="34" charset="0"/>
                <a:ea typeface="+mn-ea"/>
                <a:cs typeface="Arial" panose="020B0604020202020204" pitchFamily="34" charset="0"/>
              </a:defRPr>
            </a:pPr>
          </a:p>
        </c:txPr>
        <c:crossAx val="952221712"/>
        <c:crosses val="autoZero"/>
        <c:auto val="1"/>
        <c:lblAlgn val="ctr"/>
        <c:lblOffset val="100"/>
        <c:noMultiLvlLbl val="0"/>
      </c:catAx>
      <c:valAx>
        <c:axId val="952221712"/>
        <c:scaling>
          <c:orientation val="minMax"/>
        </c:scaling>
        <c:delete val="0"/>
        <c:axPos val="l"/>
        <c:title>
          <c:tx>
            <c:rich>
              <a:bodyPr rot="-5400000" spcFirstLastPara="1" vertOverflow="ellipsis" vert="horz" wrap="square" anchor="ctr" anchorCtr="1"/>
              <a:lstStyle/>
              <a:p>
                <a:pPr>
                  <a:defRPr lang="zh-CN"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sz="700" dirty="0">
                    <a:latin typeface="Arial" panose="020B0604020202020204" pitchFamily="34" charset="0"/>
                    <a:cs typeface="Arial" panose="020B0604020202020204" pitchFamily="34" charset="0"/>
                  </a:rPr>
                  <a:t>Expression level</a:t>
                </a:r>
                <a:endParaRPr lang="en-US" altLang="zh-CN" sz="700" dirty="0">
                  <a:latin typeface="Arial" panose="020B0604020202020204" pitchFamily="34" charset="0"/>
                  <a:cs typeface="Arial" panose="020B0604020202020204" pitchFamily="34" charset="0"/>
                </a:endParaRPr>
              </a:p>
              <a:p>
                <a:pPr>
                  <a:defRPr lang="zh-CN"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sz="700" dirty="0">
                    <a:latin typeface="Arial" panose="020B0604020202020204" pitchFamily="34" charset="0"/>
                    <a:cs typeface="Arial" panose="020B0604020202020204" pitchFamily="34" charset="0"/>
                  </a:rPr>
                  <a:t>(FPKM)</a:t>
                </a:r>
                <a:endParaRPr lang="en-US" altLang="zh-CN" sz="700" dirty="0">
                  <a:latin typeface="Arial" panose="020B0604020202020204" pitchFamily="34" charset="0"/>
                  <a:cs typeface="Arial" panose="020B0604020202020204" pitchFamily="34" charset="0"/>
                </a:endParaRPr>
              </a:p>
            </c:rich>
          </c:tx>
          <c:layout>
            <c:manualLayout>
              <c:xMode val="edge"/>
              <c:yMode val="edge"/>
              <c:x val="0.0164192856360986"/>
              <c:y val="0.181257027773655"/>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zh-CN" sz="600" b="0" i="0" u="none" strike="noStrike" kern="1200" baseline="0">
                <a:solidFill>
                  <a:schemeClr val="tx1"/>
                </a:solidFill>
                <a:latin typeface="Arial" panose="020B0604020202020204" pitchFamily="34" charset="0"/>
                <a:ea typeface="+mn-ea"/>
                <a:cs typeface="Arial" panose="020B0604020202020204" pitchFamily="34" charset="0"/>
              </a:defRPr>
            </a:pPr>
          </a:p>
        </c:txPr>
        <c:crossAx val="952218448"/>
        <c:crosses val="autoZero"/>
        <c:crossBetween val="between"/>
        <c:majorUnit val="20"/>
      </c:valAx>
      <c:spPr>
        <a:noFill/>
        <a:ln w="25400">
          <a:noFill/>
        </a:ln>
        <a:effectLst/>
      </c:spPr>
    </c:plotArea>
    <c:plotVisOnly val="1"/>
    <c:dispBlanksAs val="gap"/>
    <c:showDLblsOverMax val="0"/>
    <c:extLst>
      <c:ext uri="{0b15fc19-7d7d-44ad-8c2d-2c3a37ce22c3}">
        <chartProps xmlns="https://web.wps.cn/et/2018/main" chartId="{d6f007c9-8021-423a-8ff0-e4ed6d7afd98}"/>
      </c:ext>
    </c:extLst>
  </c:chart>
  <c:spPr>
    <a:noFill/>
    <a:ln>
      <a:noFill/>
    </a:ln>
    <a:effectLst/>
  </c:spPr>
  <c:txPr>
    <a:bodyPr/>
    <a:lstStyle/>
    <a:p>
      <a:pPr>
        <a:defRPr lang="zh-CN">
          <a:solidFill>
            <a:schemeClr val="tx1"/>
          </a:solidFill>
          <a:latin typeface="Arial" panose="020B0604020202020204" pitchFamily="34" charset="0"/>
          <a:cs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828363026965"/>
          <c:y val="0.0692791055308728"/>
          <c:w val="0.66521403682285"/>
          <c:h val="0.674157108348653"/>
        </c:manualLayout>
      </c:layout>
      <c:lineChart>
        <c:grouping val="standard"/>
        <c:varyColors val="0"/>
        <c:ser>
          <c:idx val="0"/>
          <c:order val="0"/>
          <c:spPr>
            <a:ln w="19050" cap="sq">
              <a:solidFill>
                <a:srgbClr val="66C2A5"/>
              </a:solidFill>
              <a:miter lim="800000"/>
            </a:ln>
            <a:effectLst/>
          </c:spPr>
          <c:marker>
            <c:symbol val="circle"/>
            <c:size val="3"/>
            <c:spPr>
              <a:solidFill>
                <a:schemeClr val="accent6">
                  <a:lumMod val="20000"/>
                  <a:lumOff val="80000"/>
                </a:schemeClr>
              </a:solidFill>
              <a:ln w="12700">
                <a:solidFill>
                  <a:srgbClr val="66C2A5"/>
                </a:solidFill>
              </a:ln>
              <a:effectLst/>
            </c:spPr>
          </c:marker>
          <c:dLbls>
            <c:delete val="1"/>
          </c:dLbls>
          <c:cat>
            <c:strRef>
              <c:f>exp!$B$6:$I$6</c:f>
              <c:strCache>
                <c:ptCount val="8"/>
                <c:pt idx="0">
                  <c:v>MII oocyte</c:v>
                </c:pt>
                <c:pt idx="1">
                  <c:v>zygote</c:v>
                </c:pt>
                <c:pt idx="2">
                  <c:v>Early 2-cell</c:v>
                </c:pt>
                <c:pt idx="3">
                  <c:v>2-cell</c:v>
                </c:pt>
                <c:pt idx="4">
                  <c:v>4-cell</c:v>
                </c:pt>
                <c:pt idx="5">
                  <c:v>8-cell</c:v>
                </c:pt>
                <c:pt idx="6">
                  <c:v>ICM</c:v>
                </c:pt>
                <c:pt idx="7">
                  <c:v>mESC</c:v>
                </c:pt>
              </c:strCache>
            </c:strRef>
          </c:cat>
          <c:val>
            <c:numRef>
              <c:f>exp!$B$8:$I$8</c:f>
              <c:numCache>
                <c:formatCode>General</c:formatCode>
                <c:ptCount val="8"/>
                <c:pt idx="0">
                  <c:v>0</c:v>
                </c:pt>
                <c:pt idx="1">
                  <c:v>0.0159398158046957</c:v>
                </c:pt>
                <c:pt idx="2">
                  <c:v>0.00663103165949906</c:v>
                </c:pt>
                <c:pt idx="3">
                  <c:v>0.923378167549785</c:v>
                </c:pt>
                <c:pt idx="4">
                  <c:v>0.963087133867798</c:v>
                </c:pt>
                <c:pt idx="5">
                  <c:v>4.02103547951136</c:v>
                </c:pt>
                <c:pt idx="6">
                  <c:v>4.37640847276284</c:v>
                </c:pt>
                <c:pt idx="7">
                  <c:v>0.844437879947874</c:v>
                </c:pt>
              </c:numCache>
            </c:numRef>
          </c:val>
          <c:smooth val="0"/>
        </c:ser>
        <c:dLbls>
          <c:showLegendKey val="0"/>
          <c:showVal val="0"/>
          <c:showCatName val="0"/>
          <c:showSerName val="0"/>
          <c:showPercent val="0"/>
          <c:showBubbleSize val="0"/>
        </c:dLbls>
        <c:marker val="1"/>
        <c:smooth val="0"/>
        <c:axId val="1862551248"/>
        <c:axId val="1862552880"/>
      </c:lineChart>
      <c:catAx>
        <c:axId val="18625512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vert="horz" wrap="square" anchor="ctr" anchorCtr="1"/>
          <a:lstStyle/>
          <a:p>
            <a:pPr>
              <a:defRPr lang="zh-CN" sz="600" b="0" i="0" u="none" strike="noStrike" kern="1200" baseline="0">
                <a:solidFill>
                  <a:schemeClr val="tx1"/>
                </a:solidFill>
                <a:latin typeface="Arial" panose="020B0604020202020204" pitchFamily="34" charset="0"/>
                <a:ea typeface="+mn-ea"/>
                <a:cs typeface="Arial" panose="020B0604020202020204" pitchFamily="34" charset="0"/>
              </a:defRPr>
            </a:pPr>
          </a:p>
        </c:txPr>
        <c:crossAx val="1862552880"/>
        <c:crosses val="autoZero"/>
        <c:auto val="1"/>
        <c:lblAlgn val="ctr"/>
        <c:lblOffset val="100"/>
        <c:noMultiLvlLbl val="0"/>
      </c:catAx>
      <c:valAx>
        <c:axId val="1862552880"/>
        <c:scaling>
          <c:orientation val="minMax"/>
        </c:scaling>
        <c:delete val="0"/>
        <c:axPos val="l"/>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US" altLang="zh-CN" sz="700" b="0" i="0" u="none" strike="noStrike" kern="1200" baseline="0" dirty="0">
                    <a:solidFill>
                      <a:schemeClr val="tx1"/>
                    </a:solidFill>
                    <a:latin typeface="Arial" panose="020B0604020202020204" pitchFamily="34" charset="0"/>
                    <a:cs typeface="Arial" panose="020B0604020202020204" pitchFamily="34" charset="0"/>
                  </a:rPr>
                  <a:t>gene expression</a:t>
                </a:r>
                <a:endParaRPr lang="en-US" altLang="zh-CN" sz="700" b="0" i="0" u="none" strike="noStrike" kern="1200" baseline="0" dirty="0">
                  <a:solidFill>
                    <a:schemeClr val="tx1"/>
                  </a:solidFill>
                  <a:latin typeface="Arial" panose="020B0604020202020204" pitchFamily="34" charset="0"/>
                  <a:cs typeface="Arial" panose="020B0604020202020204" pitchFamily="34" charset="0"/>
                </a:endParaRPr>
              </a:p>
              <a:p>
                <a:pPr>
                  <a:defRPr lang="zh-CN" sz="1000" b="0" i="0" u="none" strike="noStrike" kern="1200" baseline="0">
                    <a:solidFill>
                      <a:schemeClr val="tx1">
                        <a:lumMod val="65000"/>
                        <a:lumOff val="35000"/>
                      </a:schemeClr>
                    </a:solidFill>
                    <a:latin typeface="+mn-lt"/>
                    <a:ea typeface="+mn-ea"/>
                    <a:cs typeface="+mn-cs"/>
                  </a:defRPr>
                </a:pPr>
                <a:r>
                  <a:rPr lang="en-US" altLang="zh-CN" sz="700" b="0" i="0" u="none" strike="noStrike" kern="1200" baseline="0" dirty="0">
                    <a:solidFill>
                      <a:schemeClr val="tx1"/>
                    </a:solidFill>
                    <a:latin typeface="Arial" panose="020B0604020202020204" pitchFamily="34" charset="0"/>
                    <a:cs typeface="Arial" panose="020B0604020202020204" pitchFamily="34" charset="0"/>
                  </a:rPr>
                  <a:t>(Log2  FPKM)</a:t>
                </a:r>
                <a:endParaRPr lang="zh-CN" altLang="en-US" sz="700" b="0" i="0" u="none" strike="noStrike" kern="1200" baseline="0"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zh-CN" sz="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crossAx val="1862551248"/>
        <c:crosses val="autoZero"/>
        <c:crossBetween val="between"/>
        <c:majorUnit val="1"/>
      </c:valAx>
      <c:spPr>
        <a:noFill/>
        <a:ln>
          <a:noFill/>
        </a:ln>
        <a:effectLst/>
      </c:spPr>
    </c:plotArea>
    <c:plotVisOnly val="1"/>
    <c:dispBlanksAs val="gap"/>
    <c:showDLblsOverMax val="0"/>
    <c:extLst>
      <c:ext uri="{0b15fc19-7d7d-44ad-8c2d-2c3a37ce22c3}">
        <chartProps xmlns="https://web.wps.cn/et/2018/main" chartId="{0a9c5d39-9e1d-4666-aea2-0bc15cb450a8}"/>
      </c:ext>
    </c:extLst>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123741338985"/>
          <c:y val="0.078118796489631"/>
          <c:w val="0.724176174109741"/>
          <c:h val="0.63258107411388"/>
        </c:manualLayout>
      </c:layout>
      <c:lineChart>
        <c:grouping val="standard"/>
        <c:varyColors val="0"/>
        <c:ser>
          <c:idx val="0"/>
          <c:order val="0"/>
          <c:spPr>
            <a:ln w="19050" cap="rnd">
              <a:solidFill>
                <a:srgbClr val="66C2A5"/>
              </a:solidFill>
              <a:round/>
            </a:ln>
            <a:effectLst/>
          </c:spPr>
          <c:marker>
            <c:symbol val="circle"/>
            <c:size val="3"/>
            <c:spPr>
              <a:solidFill>
                <a:schemeClr val="accent6">
                  <a:lumMod val="20000"/>
                  <a:lumOff val="80000"/>
                </a:schemeClr>
              </a:solidFill>
              <a:ln w="12700">
                <a:solidFill>
                  <a:srgbClr val="66C2A5"/>
                </a:solidFill>
              </a:ln>
              <a:effectLst/>
            </c:spPr>
          </c:marker>
          <c:dLbls>
            <c:delete val="1"/>
          </c:dLbls>
          <c:cat>
            <c:strRef>
              <c:f>exp!$B$14:$I$14</c:f>
              <c:strCache>
                <c:ptCount val="8"/>
                <c:pt idx="0">
                  <c:v>MII oocyte</c:v>
                </c:pt>
                <c:pt idx="1">
                  <c:v>zygote</c:v>
                </c:pt>
                <c:pt idx="2">
                  <c:v>Early 2-cell</c:v>
                </c:pt>
                <c:pt idx="3">
                  <c:v>2-cell</c:v>
                </c:pt>
                <c:pt idx="4">
                  <c:v>4-cell</c:v>
                </c:pt>
                <c:pt idx="5">
                  <c:v>8-cell</c:v>
                </c:pt>
                <c:pt idx="6">
                  <c:v>ICM</c:v>
                </c:pt>
                <c:pt idx="7">
                  <c:v>mESC</c:v>
                </c:pt>
              </c:strCache>
            </c:strRef>
          </c:cat>
          <c:val>
            <c:numRef>
              <c:f>exp!$B$16:$I$16</c:f>
              <c:numCache>
                <c:formatCode>General</c:formatCode>
                <c:ptCount val="8"/>
                <c:pt idx="0">
                  <c:v>0</c:v>
                </c:pt>
                <c:pt idx="1">
                  <c:v>0.152889501451893</c:v>
                </c:pt>
                <c:pt idx="2">
                  <c:v>0.343870547596003</c:v>
                </c:pt>
                <c:pt idx="3">
                  <c:v>1.31701457402145</c:v>
                </c:pt>
                <c:pt idx="4">
                  <c:v>2.39818890644102</c:v>
                </c:pt>
                <c:pt idx="5">
                  <c:v>2.92471560824059</c:v>
                </c:pt>
                <c:pt idx="6">
                  <c:v>8.17630282373262</c:v>
                </c:pt>
                <c:pt idx="7">
                  <c:v>6.57605648223376</c:v>
                </c:pt>
              </c:numCache>
            </c:numRef>
          </c:val>
          <c:smooth val="0"/>
        </c:ser>
        <c:dLbls>
          <c:showLegendKey val="0"/>
          <c:showVal val="0"/>
          <c:showCatName val="0"/>
          <c:showSerName val="0"/>
          <c:showPercent val="0"/>
          <c:showBubbleSize val="0"/>
        </c:dLbls>
        <c:marker val="1"/>
        <c:smooth val="0"/>
        <c:axId val="1862543088"/>
        <c:axId val="1862539280"/>
      </c:lineChart>
      <c:catAx>
        <c:axId val="1862543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vert="horz" wrap="square" anchor="ctr" anchorCtr="1"/>
          <a:lstStyle/>
          <a:p>
            <a:pPr>
              <a:defRPr lang="zh-CN" sz="600" b="0" i="0" u="none" strike="noStrike" kern="1200" baseline="0">
                <a:solidFill>
                  <a:schemeClr val="tx1"/>
                </a:solidFill>
                <a:latin typeface="Arial" panose="020B0604020202020204" pitchFamily="34" charset="0"/>
                <a:ea typeface="+mn-ea"/>
                <a:cs typeface="Arial" panose="020B0604020202020204" pitchFamily="34" charset="0"/>
              </a:defRPr>
            </a:pPr>
          </a:p>
        </c:txPr>
        <c:crossAx val="1862539280"/>
        <c:crosses val="autoZero"/>
        <c:auto val="1"/>
        <c:lblAlgn val="ctr"/>
        <c:lblOffset val="100"/>
        <c:noMultiLvlLbl val="0"/>
      </c:catAx>
      <c:valAx>
        <c:axId val="1862539280"/>
        <c:scaling>
          <c:orientation val="minMax"/>
        </c:scaling>
        <c:delete val="0"/>
        <c:axPos val="l"/>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US" altLang="zh-CN" sz="700" b="0" i="0" u="none" strike="noStrike" kern="1200" baseline="0" dirty="0">
                    <a:solidFill>
                      <a:schemeClr val="tx1"/>
                    </a:solidFill>
                    <a:latin typeface="Arial" panose="020B0604020202020204" pitchFamily="34" charset="0"/>
                    <a:cs typeface="Arial" panose="020B0604020202020204" pitchFamily="34" charset="0"/>
                  </a:rPr>
                  <a:t>gene expression (Log2  FPKM)</a:t>
                </a:r>
                <a:endParaRPr lang="zh-CN" altLang="en-US" sz="700" b="0" i="0" u="none" strike="noStrike" kern="1200" baseline="0"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zh-CN" sz="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crossAx val="1862543088"/>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b70e2828-849d-4338-84cb-b17b4eb7c314}"/>
      </c:ext>
    </c:extLst>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6253268913936"/>
          <c:y val="0.167569444444444"/>
        </c:manualLayout>
      </c:layout>
      <c:overlay val="0"/>
      <c:spPr>
        <a:noFill/>
        <a:ln>
          <a:noFill/>
        </a:ln>
        <a:effectLst/>
      </c:spPr>
      <c:txPr>
        <a:bodyPr rot="0" spcFirstLastPara="1" vertOverflow="ellipsis" vert="horz" wrap="square" anchor="ctr" anchorCtr="1"/>
        <a:lstStyle/>
        <a:p>
          <a:pPr>
            <a:defRPr lang="zh-CN" sz="7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p>
      </c:txPr>
    </c:title>
    <c:autoTitleDeleted val="0"/>
    <c:plotArea>
      <c:layout/>
      <c:lineChart>
        <c:grouping val="standard"/>
        <c:varyColors val="0"/>
        <c:ser>
          <c:idx val="0"/>
          <c:order val="0"/>
          <c:tx>
            <c:strRef>
              <c:f>Sheet1!$B$28</c:f>
              <c:strCache>
                <c:ptCount val="1"/>
                <c:pt idx="0">
                  <c:v>Sva</c:v>
                </c:pt>
              </c:strCache>
            </c:strRef>
          </c:tx>
          <c:spPr>
            <a:ln w="12700" cap="rnd">
              <a:solidFill>
                <a:schemeClr val="accent5"/>
              </a:solidFill>
              <a:round/>
            </a:ln>
            <a:effectLst/>
          </c:spPr>
          <c:marker>
            <c:symbol val="square"/>
            <c:size val="3"/>
            <c:spPr>
              <a:solidFill>
                <a:schemeClr val="accent1"/>
              </a:solidFill>
              <a:ln w="9525">
                <a:solidFill>
                  <a:schemeClr val="accent5"/>
                </a:solidFill>
              </a:ln>
              <a:effectLst/>
            </c:spPr>
          </c:marker>
          <c:dLbls>
            <c:delete val="1"/>
          </c:dLbls>
          <c:cat>
            <c:strRef>
              <c:f>Sheet1!$C$27:$J$27</c:f>
              <c:strCache>
                <c:ptCount val="8"/>
                <c:pt idx="0">
                  <c:v>MII oocyte</c:v>
                </c:pt>
                <c:pt idx="1">
                  <c:v>zygote</c:v>
                </c:pt>
                <c:pt idx="2">
                  <c:v>early 2-cell</c:v>
                </c:pt>
                <c:pt idx="3">
                  <c:v>2-cell</c:v>
                </c:pt>
                <c:pt idx="4">
                  <c:v>4-cell</c:v>
                </c:pt>
                <c:pt idx="5">
                  <c:v>8-cell</c:v>
                </c:pt>
                <c:pt idx="6">
                  <c:v>ICM</c:v>
                </c:pt>
                <c:pt idx="7">
                  <c:v>mESC</c:v>
                </c:pt>
              </c:strCache>
            </c:strRef>
          </c:cat>
          <c:val>
            <c:numRef>
              <c:f>Sheet1!$C$28:$J$28</c:f>
              <c:numCache>
                <c:formatCode>0.00_ </c:formatCode>
                <c:ptCount val="8"/>
                <c:pt idx="0">
                  <c:v>0.169442</c:v>
                </c:pt>
                <c:pt idx="1">
                  <c:v>0.538701</c:v>
                </c:pt>
                <c:pt idx="2">
                  <c:v>0.819693</c:v>
                </c:pt>
                <c:pt idx="3">
                  <c:v>12.7198</c:v>
                </c:pt>
                <c:pt idx="4">
                  <c:v>0</c:v>
                </c:pt>
                <c:pt idx="5">
                  <c:v>0</c:v>
                </c:pt>
                <c:pt idx="6">
                  <c:v>0</c:v>
                </c:pt>
                <c:pt idx="7">
                  <c:v>0</c:v>
                </c:pt>
              </c:numCache>
            </c:numRef>
          </c:val>
          <c:smooth val="0"/>
        </c:ser>
        <c:dLbls>
          <c:showLegendKey val="0"/>
          <c:showVal val="0"/>
          <c:showCatName val="0"/>
          <c:showSerName val="0"/>
          <c:showPercent val="0"/>
          <c:showBubbleSize val="0"/>
        </c:dLbls>
        <c:marker val="1"/>
        <c:smooth val="0"/>
        <c:axId val="739113544"/>
        <c:axId val="739119776"/>
      </c:lineChart>
      <c:catAx>
        <c:axId val="739113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9776"/>
        <c:crosses val="autoZero"/>
        <c:auto val="1"/>
        <c:lblAlgn val="ctr"/>
        <c:lblOffset val="100"/>
        <c:noMultiLvlLbl val="0"/>
      </c:catAx>
      <c:valAx>
        <c:axId val="739119776"/>
        <c:scaling>
          <c:orientation val="minMax"/>
          <c:max val="15"/>
        </c:scaling>
        <c:delete val="0"/>
        <c:axPos val="l"/>
        <c:numFmt formatCode="0_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3544"/>
        <c:crosses val="autoZero"/>
        <c:crossBetween val="between"/>
        <c:majorUnit val="5"/>
      </c:valAx>
      <c:spPr>
        <a:noFill/>
        <a:ln>
          <a:noFill/>
        </a:ln>
        <a:effectLst/>
      </c:spPr>
    </c:plotArea>
    <c:plotVisOnly val="1"/>
    <c:dispBlanksAs val="gap"/>
    <c:showDLblsOverMax val="0"/>
    <c:extLst>
      <c:ext uri="{0b15fc19-7d7d-44ad-8c2d-2c3a37ce22c3}">
        <chartProps xmlns="https://web.wps.cn/et/2018/main" chartId="{27ff9cec-f207-4c0a-9b2d-950d3f060039}"/>
      </c:ext>
    </c:extLst>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9289109286331"/>
          <c:y val="0.167569444444444"/>
        </c:manualLayout>
      </c:layout>
      <c:overlay val="0"/>
      <c:spPr>
        <a:noFill/>
        <a:ln>
          <a:noFill/>
        </a:ln>
        <a:effectLst/>
      </c:spPr>
      <c:txPr>
        <a:bodyPr rot="0" spcFirstLastPara="1" vertOverflow="ellipsis" vert="horz" wrap="square" anchor="ctr" anchorCtr="1"/>
        <a:lstStyle/>
        <a:p>
          <a:pPr>
            <a:defRPr lang="zh-CN" sz="7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p>
      </c:txPr>
    </c:title>
    <c:autoTitleDeleted val="0"/>
    <c:plotArea>
      <c:layout/>
      <c:lineChart>
        <c:grouping val="standard"/>
        <c:varyColors val="0"/>
        <c:ser>
          <c:idx val="0"/>
          <c:order val="0"/>
          <c:tx>
            <c:strRef>
              <c:f>Sheet1!$B$32</c:f>
              <c:strCache>
                <c:ptCount val="1"/>
                <c:pt idx="0">
                  <c:v>Gm13871</c:v>
                </c:pt>
              </c:strCache>
            </c:strRef>
          </c:tx>
          <c:spPr>
            <a:ln w="12700" cap="rnd">
              <a:solidFill>
                <a:schemeClr val="accent5"/>
              </a:solidFill>
              <a:round/>
            </a:ln>
            <a:effectLst/>
          </c:spPr>
          <c:marker>
            <c:symbol val="square"/>
            <c:size val="3"/>
            <c:spPr>
              <a:solidFill>
                <a:schemeClr val="accent1"/>
              </a:solidFill>
              <a:ln w="9525">
                <a:solidFill>
                  <a:schemeClr val="accent5"/>
                </a:solidFill>
              </a:ln>
              <a:effectLst/>
            </c:spPr>
          </c:marker>
          <c:dLbls>
            <c:delete val="1"/>
          </c:dLbls>
          <c:cat>
            <c:strRef>
              <c:f>Sheet1!$C$31:$J$31</c:f>
              <c:strCache>
                <c:ptCount val="8"/>
                <c:pt idx="0">
                  <c:v>MII oocyte</c:v>
                </c:pt>
                <c:pt idx="1">
                  <c:v>zygote</c:v>
                </c:pt>
                <c:pt idx="2">
                  <c:v>early 2-cell</c:v>
                </c:pt>
                <c:pt idx="3">
                  <c:v>2-cell</c:v>
                </c:pt>
                <c:pt idx="4">
                  <c:v>4-cell</c:v>
                </c:pt>
                <c:pt idx="5">
                  <c:v>8-cell</c:v>
                </c:pt>
                <c:pt idx="6">
                  <c:v>ICM</c:v>
                </c:pt>
                <c:pt idx="7">
                  <c:v>mESC</c:v>
                </c:pt>
              </c:strCache>
            </c:strRef>
          </c:cat>
          <c:val>
            <c:numRef>
              <c:f>Sheet1!$C$32:$J$32</c:f>
              <c:numCache>
                <c:formatCode>0.00_ </c:formatCode>
                <c:ptCount val="8"/>
                <c:pt idx="0">
                  <c:v>0.5760653</c:v>
                </c:pt>
                <c:pt idx="1">
                  <c:v>0.4879533</c:v>
                </c:pt>
                <c:pt idx="2">
                  <c:v>0.4177633</c:v>
                </c:pt>
                <c:pt idx="3">
                  <c:v>9.188747</c:v>
                </c:pt>
                <c:pt idx="4">
                  <c:v>0.777809</c:v>
                </c:pt>
                <c:pt idx="5">
                  <c:v>0.04812783</c:v>
                </c:pt>
                <c:pt idx="6">
                  <c:v>0.00477475</c:v>
                </c:pt>
                <c:pt idx="7">
                  <c:v>0.01804433</c:v>
                </c:pt>
              </c:numCache>
            </c:numRef>
          </c:val>
          <c:smooth val="0"/>
        </c:ser>
        <c:dLbls>
          <c:showLegendKey val="0"/>
          <c:showVal val="0"/>
          <c:showCatName val="0"/>
          <c:showSerName val="0"/>
          <c:showPercent val="0"/>
          <c:showBubbleSize val="0"/>
        </c:dLbls>
        <c:marker val="1"/>
        <c:smooth val="0"/>
        <c:axId val="739113544"/>
        <c:axId val="739119776"/>
      </c:lineChart>
      <c:catAx>
        <c:axId val="739113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9776"/>
        <c:crosses val="autoZero"/>
        <c:auto val="1"/>
        <c:lblAlgn val="ctr"/>
        <c:lblOffset val="100"/>
        <c:noMultiLvlLbl val="0"/>
      </c:catAx>
      <c:valAx>
        <c:axId val="739119776"/>
        <c:scaling>
          <c:orientation val="minMax"/>
          <c:max val="15"/>
        </c:scaling>
        <c:delete val="0"/>
        <c:axPos val="l"/>
        <c:numFmt formatCode="0_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3544"/>
        <c:crosses val="autoZero"/>
        <c:crossBetween val="between"/>
        <c:majorUnit val="5"/>
      </c:valAx>
      <c:spPr>
        <a:noFill/>
        <a:ln>
          <a:noFill/>
        </a:ln>
        <a:effectLst/>
      </c:spPr>
    </c:plotArea>
    <c:plotVisOnly val="1"/>
    <c:dispBlanksAs val="gap"/>
    <c:showDLblsOverMax val="0"/>
    <c:extLst>
      <c:ext uri="{0b15fc19-7d7d-44ad-8c2d-2c3a37ce22c3}">
        <chartProps xmlns="https://web.wps.cn/et/2018/main" chartId="{3dd145a5-cb0b-433a-b2d4-04bb53f03afd}"/>
      </c:ext>
    </c:extLst>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7119759930961"/>
          <c:y val="0.176388888888889"/>
        </c:manualLayout>
      </c:layout>
      <c:overlay val="0"/>
      <c:spPr>
        <a:noFill/>
        <a:ln>
          <a:noFill/>
        </a:ln>
        <a:effectLst/>
      </c:spPr>
      <c:txPr>
        <a:bodyPr rot="0" spcFirstLastPara="1" vertOverflow="ellipsis" vert="horz" wrap="square" anchor="ctr" anchorCtr="1"/>
        <a:lstStyle/>
        <a:p>
          <a:pPr>
            <a:defRPr lang="zh-CN" sz="7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p>
      </c:txPr>
    </c:title>
    <c:autoTitleDeleted val="0"/>
    <c:plotArea>
      <c:layout/>
      <c:lineChart>
        <c:grouping val="standard"/>
        <c:varyColors val="0"/>
        <c:ser>
          <c:idx val="0"/>
          <c:order val="0"/>
          <c:tx>
            <c:strRef>
              <c:f>Sheet1!$B$36</c:f>
              <c:strCache>
                <c:ptCount val="1"/>
                <c:pt idx="0">
                  <c:v>BC147527</c:v>
                </c:pt>
              </c:strCache>
            </c:strRef>
          </c:tx>
          <c:spPr>
            <a:ln w="12700" cap="rnd">
              <a:solidFill>
                <a:schemeClr val="accent5"/>
              </a:solidFill>
              <a:round/>
            </a:ln>
            <a:effectLst/>
          </c:spPr>
          <c:marker>
            <c:symbol val="square"/>
            <c:size val="3"/>
            <c:spPr>
              <a:solidFill>
                <a:schemeClr val="accent1"/>
              </a:solidFill>
              <a:ln w="9525">
                <a:solidFill>
                  <a:schemeClr val="accent5"/>
                </a:solidFill>
              </a:ln>
              <a:effectLst/>
            </c:spPr>
          </c:marker>
          <c:dLbls>
            <c:delete val="1"/>
          </c:dLbls>
          <c:cat>
            <c:strRef>
              <c:f>Sheet1!$C$35:$J$35</c:f>
              <c:strCache>
                <c:ptCount val="8"/>
                <c:pt idx="0">
                  <c:v>MII oocyte</c:v>
                </c:pt>
                <c:pt idx="1">
                  <c:v>zygote</c:v>
                </c:pt>
                <c:pt idx="2">
                  <c:v>early 2-cell</c:v>
                </c:pt>
                <c:pt idx="3">
                  <c:v>2-cell</c:v>
                </c:pt>
                <c:pt idx="4">
                  <c:v>4-cell</c:v>
                </c:pt>
                <c:pt idx="5">
                  <c:v>8-cell</c:v>
                </c:pt>
                <c:pt idx="6">
                  <c:v>ICM</c:v>
                </c:pt>
                <c:pt idx="7">
                  <c:v>mESC</c:v>
                </c:pt>
              </c:strCache>
            </c:strRef>
          </c:cat>
          <c:val>
            <c:numRef>
              <c:f>Sheet1!$C$36:$J$36</c:f>
              <c:numCache>
                <c:formatCode>0.00_ </c:formatCode>
                <c:ptCount val="8"/>
                <c:pt idx="0">
                  <c:v>5.61071</c:v>
                </c:pt>
                <c:pt idx="1">
                  <c:v>3.32488</c:v>
                </c:pt>
                <c:pt idx="2">
                  <c:v>16.0229</c:v>
                </c:pt>
                <c:pt idx="3">
                  <c:v>25.2943</c:v>
                </c:pt>
                <c:pt idx="4">
                  <c:v>0.448937</c:v>
                </c:pt>
                <c:pt idx="5">
                  <c:v>0.45931</c:v>
                </c:pt>
                <c:pt idx="6">
                  <c:v>0</c:v>
                </c:pt>
                <c:pt idx="7">
                  <c:v>0.261732</c:v>
                </c:pt>
              </c:numCache>
            </c:numRef>
          </c:val>
          <c:smooth val="0"/>
        </c:ser>
        <c:dLbls>
          <c:showLegendKey val="0"/>
          <c:showVal val="0"/>
          <c:showCatName val="0"/>
          <c:showSerName val="0"/>
          <c:showPercent val="0"/>
          <c:showBubbleSize val="0"/>
        </c:dLbls>
        <c:marker val="1"/>
        <c:smooth val="0"/>
        <c:axId val="739113544"/>
        <c:axId val="739119776"/>
      </c:lineChart>
      <c:catAx>
        <c:axId val="739113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9776"/>
        <c:crosses val="autoZero"/>
        <c:auto val="1"/>
        <c:lblAlgn val="ctr"/>
        <c:lblOffset val="100"/>
        <c:noMultiLvlLbl val="0"/>
      </c:catAx>
      <c:valAx>
        <c:axId val="739119776"/>
        <c:scaling>
          <c:orientation val="minMax"/>
          <c:max val="30"/>
        </c:scaling>
        <c:delete val="0"/>
        <c:axPos val="l"/>
        <c:numFmt formatCode="0_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3544"/>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e40aa31d-d853-49ba-8d64-c5b6c2bd9a27}"/>
      </c:ext>
    </c:extLst>
  </c:chart>
  <c:spPr>
    <a:noFill/>
    <a:ln>
      <a:noFill/>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7664524438401"/>
          <c:y val="0.167569444444444"/>
        </c:manualLayout>
      </c:layout>
      <c:overlay val="0"/>
      <c:spPr>
        <a:noFill/>
        <a:ln>
          <a:noFill/>
        </a:ln>
        <a:effectLst/>
      </c:spPr>
      <c:txPr>
        <a:bodyPr rot="0" spcFirstLastPara="1" vertOverflow="ellipsis" vert="horz" wrap="square" anchor="ctr" anchorCtr="1"/>
        <a:lstStyle/>
        <a:p>
          <a:pPr>
            <a:defRPr lang="zh-CN" sz="7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p>
      </c:txPr>
    </c:title>
    <c:autoTitleDeleted val="0"/>
    <c:plotArea>
      <c:layout/>
      <c:lineChart>
        <c:grouping val="standard"/>
        <c:varyColors val="0"/>
        <c:ser>
          <c:idx val="0"/>
          <c:order val="0"/>
          <c:tx>
            <c:strRef>
              <c:f>Sheet1!$B$39</c:f>
              <c:strCache>
                <c:ptCount val="1"/>
                <c:pt idx="0">
                  <c:v>Tex101</c:v>
                </c:pt>
              </c:strCache>
            </c:strRef>
          </c:tx>
          <c:spPr>
            <a:ln w="12700" cap="rnd">
              <a:solidFill>
                <a:schemeClr val="accent5"/>
              </a:solidFill>
              <a:round/>
            </a:ln>
            <a:effectLst/>
          </c:spPr>
          <c:marker>
            <c:symbol val="square"/>
            <c:size val="3"/>
            <c:spPr>
              <a:solidFill>
                <a:schemeClr val="accent1"/>
              </a:solidFill>
              <a:ln w="9525">
                <a:solidFill>
                  <a:schemeClr val="accent5"/>
                </a:solidFill>
              </a:ln>
              <a:effectLst/>
            </c:spPr>
          </c:marker>
          <c:dLbls>
            <c:delete val="1"/>
          </c:dLbls>
          <c:cat>
            <c:strRef>
              <c:f>Sheet1!$C$38:$J$38</c:f>
              <c:strCache>
                <c:ptCount val="8"/>
                <c:pt idx="0">
                  <c:v>MII oocyte</c:v>
                </c:pt>
                <c:pt idx="1">
                  <c:v>zygote</c:v>
                </c:pt>
                <c:pt idx="2">
                  <c:v>early 2-cell</c:v>
                </c:pt>
                <c:pt idx="3">
                  <c:v>2-cell</c:v>
                </c:pt>
                <c:pt idx="4">
                  <c:v>4-cell</c:v>
                </c:pt>
                <c:pt idx="5">
                  <c:v>8-cell</c:v>
                </c:pt>
                <c:pt idx="6">
                  <c:v>ICM</c:v>
                </c:pt>
                <c:pt idx="7">
                  <c:v>mESC</c:v>
                </c:pt>
              </c:strCache>
            </c:strRef>
          </c:cat>
          <c:val>
            <c:numRef>
              <c:f>Sheet1!$C$39:$J$39</c:f>
              <c:numCache>
                <c:formatCode>0.00_ </c:formatCode>
                <c:ptCount val="8"/>
                <c:pt idx="0">
                  <c:v>0</c:v>
                </c:pt>
                <c:pt idx="1">
                  <c:v>0.433934</c:v>
                </c:pt>
                <c:pt idx="2">
                  <c:v>0.281319</c:v>
                </c:pt>
                <c:pt idx="3">
                  <c:v>14.5154</c:v>
                </c:pt>
                <c:pt idx="4">
                  <c:v>0.2942</c:v>
                </c:pt>
                <c:pt idx="5">
                  <c:v>0</c:v>
                </c:pt>
                <c:pt idx="6">
                  <c:v>0.477684</c:v>
                </c:pt>
                <c:pt idx="7">
                  <c:v>0.446777</c:v>
                </c:pt>
              </c:numCache>
            </c:numRef>
          </c:val>
          <c:smooth val="0"/>
        </c:ser>
        <c:dLbls>
          <c:showLegendKey val="0"/>
          <c:showVal val="0"/>
          <c:showCatName val="0"/>
          <c:showSerName val="0"/>
          <c:showPercent val="0"/>
          <c:showBubbleSize val="0"/>
        </c:dLbls>
        <c:marker val="1"/>
        <c:smooth val="0"/>
        <c:axId val="739113544"/>
        <c:axId val="739119776"/>
      </c:lineChart>
      <c:catAx>
        <c:axId val="739113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9776"/>
        <c:crosses val="autoZero"/>
        <c:auto val="1"/>
        <c:lblAlgn val="ctr"/>
        <c:lblOffset val="100"/>
        <c:noMultiLvlLbl val="0"/>
      </c:catAx>
      <c:valAx>
        <c:axId val="739119776"/>
        <c:scaling>
          <c:orientation val="minMax"/>
          <c:max val="15"/>
        </c:scaling>
        <c:delete val="0"/>
        <c:axPos val="l"/>
        <c:numFmt formatCode="0_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zh-CN"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39113544"/>
        <c:crosses val="autoZero"/>
        <c:crossBetween val="between"/>
        <c:majorUnit val="5"/>
      </c:valAx>
      <c:spPr>
        <a:noFill/>
        <a:ln>
          <a:noFill/>
        </a:ln>
        <a:effectLst/>
      </c:spPr>
    </c:plotArea>
    <c:plotVisOnly val="1"/>
    <c:dispBlanksAs val="gap"/>
    <c:showDLblsOverMax val="0"/>
    <c:extLst>
      <c:ext uri="{0b15fc19-7d7d-44ad-8c2d-2c3a37ce22c3}">
        <chartProps xmlns="https://web.wps.cn/et/2018/main" chartId="{0e096c65-c574-4b8f-bf1a-9402ee293342}"/>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735" y="1143000"/>
            <a:ext cx="213653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472381" y="3618442"/>
            <a:ext cx="2901255"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471863" y="3618442"/>
            <a:ext cx="2915543"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33C32ED-A062-4492-B676-FF4D8AA9124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CD597B-A0AC-433F-8BE8-72C1295987F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33C32ED-A062-4492-B676-FF4D8AA9124B}" type="datetimeFigureOut">
              <a:rPr lang="zh-CN" altLang="en-US" smtClean="0"/>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7CD597B-A0AC-433F-8BE8-72C1295987F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image" Target="../media/image57.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chart" Target="../charts/chart9.xml"/><Relationship Id="rId8" Type="http://schemas.openxmlformats.org/officeDocument/2006/relationships/chart" Target="../charts/chart8.xml"/><Relationship Id="rId7" Type="http://schemas.openxmlformats.org/officeDocument/2006/relationships/chart" Target="../charts/char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1" Type="http://schemas.openxmlformats.org/officeDocument/2006/relationships/slideLayout" Target="../slideLayouts/slideLayout2.xml"/><Relationship Id="rId20" Type="http://schemas.openxmlformats.org/officeDocument/2006/relationships/image" Target="../media/image8.png"/><Relationship Id="rId2" Type="http://schemas.openxmlformats.org/officeDocument/2006/relationships/chart" Target="../charts/chart2.xml"/><Relationship Id="rId19" Type="http://schemas.openxmlformats.org/officeDocument/2006/relationships/image" Target="../media/image7.png"/><Relationship Id="rId18" Type="http://schemas.openxmlformats.org/officeDocument/2006/relationships/image" Target="../media/image6.png"/><Relationship Id="rId17" Type="http://schemas.openxmlformats.org/officeDocument/2006/relationships/image" Target="../media/image5.png"/><Relationship Id="rId16" Type="http://schemas.openxmlformats.org/officeDocument/2006/relationships/image" Target="../media/image4.png"/><Relationship Id="rId15" Type="http://schemas.openxmlformats.org/officeDocument/2006/relationships/image" Target="../media/image3.png"/><Relationship Id="rId14" Type="http://schemas.openxmlformats.org/officeDocument/2006/relationships/image" Target="../media/image2.emf"/><Relationship Id="rId13" Type="http://schemas.openxmlformats.org/officeDocument/2006/relationships/chart" Target="../charts/chart13.xml"/><Relationship Id="rId12" Type="http://schemas.openxmlformats.org/officeDocument/2006/relationships/chart" Target="../charts/chart12.xml"/><Relationship Id="rId11" Type="http://schemas.openxmlformats.org/officeDocument/2006/relationships/chart" Target="../charts/chart11.xml"/><Relationship Id="rId10" Type="http://schemas.openxmlformats.org/officeDocument/2006/relationships/chart" Target="../charts/chart10.xml"/><Relationship Id="rId1"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emf"/></Relationships>
</file>

<file path=ppt/slides/_rels/slide5.xml.rels><?xml version="1.0" encoding="UTF-8" standalone="yes"?>
<Relationships xmlns="http://schemas.openxmlformats.org/package/2006/relationships"><Relationship Id="rId9" Type="http://schemas.openxmlformats.org/officeDocument/2006/relationships/image" Target="../media/image16.svg"/><Relationship Id="rId8" Type="http://schemas.openxmlformats.org/officeDocument/2006/relationships/image" Target="../media/image15.png"/><Relationship Id="rId7" Type="http://schemas.openxmlformats.org/officeDocument/2006/relationships/image" Target="../media/image14.svg"/><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chart" Target="../charts/chart16.xml"/><Relationship Id="rId23" Type="http://schemas.openxmlformats.org/officeDocument/2006/relationships/notesSlide" Target="../notesSlides/notesSlide1.xml"/><Relationship Id="rId22" Type="http://schemas.openxmlformats.org/officeDocument/2006/relationships/slideLayout" Target="../slideLayouts/slideLayout2.xml"/><Relationship Id="rId21" Type="http://schemas.openxmlformats.org/officeDocument/2006/relationships/image" Target="../media/image28.png"/><Relationship Id="rId20" Type="http://schemas.openxmlformats.org/officeDocument/2006/relationships/image" Target="../media/image27.png"/><Relationship Id="rId2" Type="http://schemas.openxmlformats.org/officeDocument/2006/relationships/chart" Target="../charts/chart15.xml"/><Relationship Id="rId19" Type="http://schemas.openxmlformats.org/officeDocument/2006/relationships/image" Target="../media/image26.png"/><Relationship Id="rId18" Type="http://schemas.openxmlformats.org/officeDocument/2006/relationships/image" Target="../media/image25.png"/><Relationship Id="rId17" Type="http://schemas.openxmlformats.org/officeDocument/2006/relationships/image" Target="../media/image24.png"/><Relationship Id="rId16" Type="http://schemas.openxmlformats.org/officeDocument/2006/relationships/image" Target="../media/image23.svg"/><Relationship Id="rId15" Type="http://schemas.openxmlformats.org/officeDocument/2006/relationships/image" Target="../media/image22.png"/><Relationship Id="rId14" Type="http://schemas.openxmlformats.org/officeDocument/2006/relationships/image" Target="../media/image21.svg"/><Relationship Id="rId13" Type="http://schemas.openxmlformats.org/officeDocument/2006/relationships/image" Target="../media/image20.png"/><Relationship Id="rId12" Type="http://schemas.openxmlformats.org/officeDocument/2006/relationships/image" Target="../media/image19.emf"/><Relationship Id="rId11" Type="http://schemas.openxmlformats.org/officeDocument/2006/relationships/image" Target="../media/image18.svg"/><Relationship Id="rId10" Type="http://schemas.openxmlformats.org/officeDocument/2006/relationships/image" Target="../media/image17.png"/><Relationship Id="rId1" Type="http://schemas.openxmlformats.org/officeDocument/2006/relationships/chart" Target="../charts/chart14.xml"/></Relationships>
</file>

<file path=ppt/slides/_rels/slide6.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chart" Target="../charts/chart21.xml"/><Relationship Id="rId4" Type="http://schemas.openxmlformats.org/officeDocument/2006/relationships/chart" Target="../charts/chart20.xml"/><Relationship Id="rId3" Type="http://schemas.openxmlformats.org/officeDocument/2006/relationships/chart" Target="../charts/chart19.xml"/><Relationship Id="rId23" Type="http://schemas.openxmlformats.org/officeDocument/2006/relationships/slideLayout" Target="../slideLayouts/slideLayout2.xml"/><Relationship Id="rId22" Type="http://schemas.openxmlformats.org/officeDocument/2006/relationships/tags" Target="../tags/tag10.xml"/><Relationship Id="rId21" Type="http://schemas.openxmlformats.org/officeDocument/2006/relationships/tags" Target="../tags/tag9.xml"/><Relationship Id="rId20" Type="http://schemas.openxmlformats.org/officeDocument/2006/relationships/tags" Target="../tags/tag8.xml"/><Relationship Id="rId2" Type="http://schemas.openxmlformats.org/officeDocument/2006/relationships/chart" Target="../charts/chart18.xml"/><Relationship Id="rId19" Type="http://schemas.openxmlformats.org/officeDocument/2006/relationships/tags" Target="../tags/tag7.xml"/><Relationship Id="rId18" Type="http://schemas.openxmlformats.org/officeDocument/2006/relationships/tags" Target="../tags/tag6.xml"/><Relationship Id="rId17" Type="http://schemas.openxmlformats.org/officeDocument/2006/relationships/tags" Target="../tags/tag5.xml"/><Relationship Id="rId16" Type="http://schemas.openxmlformats.org/officeDocument/2006/relationships/tags" Target="../tags/tag4.xml"/><Relationship Id="rId15" Type="http://schemas.openxmlformats.org/officeDocument/2006/relationships/tags" Target="../tags/tag3.xml"/><Relationship Id="rId14" Type="http://schemas.openxmlformats.org/officeDocument/2006/relationships/tags" Target="../tags/tag2.xml"/><Relationship Id="rId13" Type="http://schemas.openxmlformats.org/officeDocument/2006/relationships/tags" Target="../tags/tag1.xml"/><Relationship Id="rId12" Type="http://schemas.openxmlformats.org/officeDocument/2006/relationships/image" Target="../media/image35.tiff"/><Relationship Id="rId11" Type="http://schemas.openxmlformats.org/officeDocument/2006/relationships/image" Target="../media/image34.tiff"/><Relationship Id="rId10" Type="http://schemas.openxmlformats.org/officeDocument/2006/relationships/image" Target="../media/image33.png"/><Relationship Id="rId1" Type="http://schemas.openxmlformats.org/officeDocument/2006/relationships/chart" Target="../charts/chart1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23.xml"/><Relationship Id="rId1" Type="http://schemas.openxmlformats.org/officeDocument/2006/relationships/chart" Target="../charts/chart2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chart" Target="../charts/chart25.xml"/><Relationship Id="rId1" Type="http://schemas.openxmlformats.org/officeDocument/2006/relationships/chart" Target="../charts/chart24.xml"/></Relationships>
</file>

<file path=ppt/slides/_rels/slide9.xml.rels><?xml version="1.0" encoding="UTF-8" standalone="yes"?>
<Relationships xmlns="http://schemas.openxmlformats.org/package/2006/relationships"><Relationship Id="rId9" Type="http://schemas.openxmlformats.org/officeDocument/2006/relationships/image" Target="../media/image46.emf"/><Relationship Id="rId8" Type="http://schemas.openxmlformats.org/officeDocument/2006/relationships/image" Target="../media/image45.emf"/><Relationship Id="rId7" Type="http://schemas.openxmlformats.org/officeDocument/2006/relationships/image" Target="../media/image44.emf"/><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0" Type="http://schemas.openxmlformats.org/officeDocument/2006/relationships/slideLayout" Target="../slideLayouts/slideLayout2.xml"/><Relationship Id="rId2" Type="http://schemas.openxmlformats.org/officeDocument/2006/relationships/image" Target="../media/image39.png"/><Relationship Id="rId19" Type="http://schemas.openxmlformats.org/officeDocument/2006/relationships/image" Target="../media/image56.jpeg"/><Relationship Id="rId18" Type="http://schemas.openxmlformats.org/officeDocument/2006/relationships/image" Target="../media/image55.jpeg"/><Relationship Id="rId17" Type="http://schemas.openxmlformats.org/officeDocument/2006/relationships/image" Target="../media/image54.jpeg"/><Relationship Id="rId16" Type="http://schemas.openxmlformats.org/officeDocument/2006/relationships/image" Target="../media/image53.jpeg"/><Relationship Id="rId15" Type="http://schemas.openxmlformats.org/officeDocument/2006/relationships/image" Target="../media/image52.jpeg"/><Relationship Id="rId14" Type="http://schemas.openxmlformats.org/officeDocument/2006/relationships/image" Target="../media/image51.jpeg"/><Relationship Id="rId13" Type="http://schemas.openxmlformats.org/officeDocument/2006/relationships/image" Target="../media/image50.emf"/><Relationship Id="rId12" Type="http://schemas.openxmlformats.org/officeDocument/2006/relationships/image" Target="../media/image49.emf"/><Relationship Id="rId11" Type="http://schemas.openxmlformats.org/officeDocument/2006/relationships/image" Target="../media/image48.emf"/><Relationship Id="rId10" Type="http://schemas.openxmlformats.org/officeDocument/2006/relationships/image" Target="../media/image47.emf"/><Relationship Id="rId1"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783" y="105358"/>
            <a:ext cx="771365" cy="307777"/>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Fig. S1</a:t>
            </a:r>
            <a:endParaRPr lang="zh-CN" altLang="en-US" sz="1400" b="1" dirty="0">
              <a:latin typeface="Arial" panose="020B0604020202020204" pitchFamily="34" charset="0"/>
              <a:cs typeface="Arial" panose="020B0604020202020204" pitchFamily="34" charset="0"/>
            </a:endParaRPr>
          </a:p>
        </p:txBody>
      </p:sp>
      <p:sp>
        <p:nvSpPr>
          <p:cNvPr id="6" name="文本框 5"/>
          <p:cNvSpPr txBox="1"/>
          <p:nvPr/>
        </p:nvSpPr>
        <p:spPr>
          <a:xfrm>
            <a:off x="360693" y="487659"/>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A</a:t>
            </a:r>
            <a:endParaRPr lang="zh-CN" altLang="en-US" sz="1200" b="1" dirty="0">
              <a:latin typeface="Arial" panose="020B0604020202020204" pitchFamily="34" charset="0"/>
              <a:cs typeface="Arial" panose="020B0604020202020204" pitchFamily="34" charset="0"/>
            </a:endParaRPr>
          </a:p>
        </p:txBody>
      </p:sp>
      <p:grpSp>
        <p:nvGrpSpPr>
          <p:cNvPr id="61" name="组合 60"/>
          <p:cNvGrpSpPr/>
          <p:nvPr/>
        </p:nvGrpSpPr>
        <p:grpSpPr>
          <a:xfrm>
            <a:off x="433718" y="721329"/>
            <a:ext cx="5928666" cy="1859041"/>
            <a:chOff x="1002711" y="2535158"/>
            <a:chExt cx="5928666" cy="1859041"/>
          </a:xfrm>
        </p:grpSpPr>
        <p:grpSp>
          <p:nvGrpSpPr>
            <p:cNvPr id="59" name="组合 58"/>
            <p:cNvGrpSpPr/>
            <p:nvPr/>
          </p:nvGrpSpPr>
          <p:grpSpPr>
            <a:xfrm rot="16200000" flipH="1">
              <a:off x="454026" y="3176178"/>
              <a:ext cx="1684160" cy="586790"/>
              <a:chOff x="718078" y="1139568"/>
              <a:chExt cx="1931521" cy="586790"/>
            </a:xfrm>
          </p:grpSpPr>
          <p:sp>
            <p:nvSpPr>
              <p:cNvPr id="9" name="Freeform 5"/>
              <p:cNvSpPr/>
              <p:nvPr/>
            </p:nvSpPr>
            <p:spPr bwMode="auto">
              <a:xfrm>
                <a:off x="2566002" y="1704483"/>
                <a:ext cx="83597" cy="21874"/>
              </a:xfrm>
              <a:custGeom>
                <a:avLst/>
                <a:gdLst>
                  <a:gd name="T0" fmla="*/ 19 w 19"/>
                  <a:gd name="T1" fmla="*/ 63 h 63"/>
                  <a:gd name="T2" fmla="*/ 19 w 19"/>
                  <a:gd name="T3" fmla="*/ 0 h 63"/>
                  <a:gd name="T4" fmla="*/ 0 w 19"/>
                  <a:gd name="T5" fmla="*/ 0 h 63"/>
                  <a:gd name="T6" fmla="*/ 0 w 19"/>
                  <a:gd name="T7" fmla="*/ 63 h 63"/>
                </a:gdLst>
                <a:ahLst/>
                <a:cxnLst>
                  <a:cxn ang="0">
                    <a:pos x="T0" y="T1"/>
                  </a:cxn>
                  <a:cxn ang="0">
                    <a:pos x="T2" y="T3"/>
                  </a:cxn>
                  <a:cxn ang="0">
                    <a:pos x="T4" y="T5"/>
                  </a:cxn>
                  <a:cxn ang="0">
                    <a:pos x="T6" y="T7"/>
                  </a:cxn>
                </a:cxnLst>
                <a:rect l="0" t="0" r="r" b="b"/>
                <a:pathLst>
                  <a:path w="19" h="63">
                    <a:moveTo>
                      <a:pt x="19" y="63"/>
                    </a:moveTo>
                    <a:lnTo>
                      <a:pt x="19" y="0"/>
                    </a:lnTo>
                    <a:lnTo>
                      <a:pt x="0" y="0"/>
                    </a:lnTo>
                    <a:lnTo>
                      <a:pt x="0" y="63"/>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0" name="Freeform 6"/>
              <p:cNvSpPr/>
              <p:nvPr/>
            </p:nvSpPr>
            <p:spPr bwMode="auto">
              <a:xfrm>
                <a:off x="1558444" y="1700317"/>
                <a:ext cx="83597" cy="26041"/>
              </a:xfrm>
              <a:custGeom>
                <a:avLst/>
                <a:gdLst>
                  <a:gd name="T0" fmla="*/ 0 w 19"/>
                  <a:gd name="T1" fmla="*/ 75 h 75"/>
                  <a:gd name="T2" fmla="*/ 0 w 19"/>
                  <a:gd name="T3" fmla="*/ 0 h 75"/>
                  <a:gd name="T4" fmla="*/ 19 w 19"/>
                  <a:gd name="T5" fmla="*/ 0 h 75"/>
                  <a:gd name="T6" fmla="*/ 19 w 19"/>
                  <a:gd name="T7" fmla="*/ 75 h 75"/>
                </a:gdLst>
                <a:ahLst/>
                <a:cxnLst>
                  <a:cxn ang="0">
                    <a:pos x="T0" y="T1"/>
                  </a:cxn>
                  <a:cxn ang="0">
                    <a:pos x="T2" y="T3"/>
                  </a:cxn>
                  <a:cxn ang="0">
                    <a:pos x="T4" y="T5"/>
                  </a:cxn>
                  <a:cxn ang="0">
                    <a:pos x="T6" y="T7"/>
                  </a:cxn>
                </a:cxnLst>
                <a:rect l="0" t="0" r="r" b="b"/>
                <a:pathLst>
                  <a:path w="19" h="75">
                    <a:moveTo>
                      <a:pt x="0" y="75"/>
                    </a:moveTo>
                    <a:lnTo>
                      <a:pt x="0" y="0"/>
                    </a:lnTo>
                    <a:lnTo>
                      <a:pt x="19" y="0"/>
                    </a:lnTo>
                    <a:lnTo>
                      <a:pt x="19" y="75"/>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1" name="Freeform 7"/>
              <p:cNvSpPr/>
              <p:nvPr/>
            </p:nvSpPr>
            <p:spPr bwMode="auto">
              <a:xfrm>
                <a:off x="1725637" y="1696151"/>
                <a:ext cx="83597" cy="30207"/>
              </a:xfrm>
              <a:custGeom>
                <a:avLst/>
                <a:gdLst>
                  <a:gd name="T0" fmla="*/ 0 w 19"/>
                  <a:gd name="T1" fmla="*/ 87 h 87"/>
                  <a:gd name="T2" fmla="*/ 0 w 19"/>
                  <a:gd name="T3" fmla="*/ 0 h 87"/>
                  <a:gd name="T4" fmla="*/ 19 w 19"/>
                  <a:gd name="T5" fmla="*/ 0 h 87"/>
                  <a:gd name="T6" fmla="*/ 19 w 19"/>
                  <a:gd name="T7" fmla="*/ 87 h 87"/>
                </a:gdLst>
                <a:ahLst/>
                <a:cxnLst>
                  <a:cxn ang="0">
                    <a:pos x="T0" y="T1"/>
                  </a:cxn>
                  <a:cxn ang="0">
                    <a:pos x="T2" y="T3"/>
                  </a:cxn>
                  <a:cxn ang="0">
                    <a:pos x="T4" y="T5"/>
                  </a:cxn>
                  <a:cxn ang="0">
                    <a:pos x="T6" y="T7"/>
                  </a:cxn>
                </a:cxnLst>
                <a:rect l="0" t="0" r="r" b="b"/>
                <a:pathLst>
                  <a:path w="19" h="87">
                    <a:moveTo>
                      <a:pt x="0" y="87"/>
                    </a:moveTo>
                    <a:lnTo>
                      <a:pt x="0" y="0"/>
                    </a:lnTo>
                    <a:lnTo>
                      <a:pt x="19" y="0"/>
                    </a:lnTo>
                    <a:lnTo>
                      <a:pt x="19" y="87"/>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2" name="Freeform 8"/>
              <p:cNvSpPr/>
              <p:nvPr/>
            </p:nvSpPr>
            <p:spPr bwMode="auto">
              <a:xfrm>
                <a:off x="2398809" y="1688859"/>
                <a:ext cx="83597" cy="37499"/>
              </a:xfrm>
              <a:custGeom>
                <a:avLst/>
                <a:gdLst>
                  <a:gd name="T0" fmla="*/ 19 w 19"/>
                  <a:gd name="T1" fmla="*/ 108 h 108"/>
                  <a:gd name="T2" fmla="*/ 19 w 19"/>
                  <a:gd name="T3" fmla="*/ 0 h 108"/>
                  <a:gd name="T4" fmla="*/ 0 w 19"/>
                  <a:gd name="T5" fmla="*/ 0 h 108"/>
                  <a:gd name="T6" fmla="*/ 0 w 19"/>
                  <a:gd name="T7" fmla="*/ 108 h 108"/>
                </a:gdLst>
                <a:ahLst/>
                <a:cxnLst>
                  <a:cxn ang="0">
                    <a:pos x="T0" y="T1"/>
                  </a:cxn>
                  <a:cxn ang="0">
                    <a:pos x="T2" y="T3"/>
                  </a:cxn>
                  <a:cxn ang="0">
                    <a:pos x="T4" y="T5"/>
                  </a:cxn>
                  <a:cxn ang="0">
                    <a:pos x="T6" y="T7"/>
                  </a:cxn>
                </a:cxnLst>
                <a:rect l="0" t="0" r="r" b="b"/>
                <a:pathLst>
                  <a:path w="19" h="108">
                    <a:moveTo>
                      <a:pt x="19" y="108"/>
                    </a:moveTo>
                    <a:lnTo>
                      <a:pt x="19" y="0"/>
                    </a:lnTo>
                    <a:lnTo>
                      <a:pt x="0" y="0"/>
                    </a:lnTo>
                    <a:lnTo>
                      <a:pt x="0" y="108"/>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3" name="Freeform 9"/>
              <p:cNvSpPr/>
              <p:nvPr/>
            </p:nvSpPr>
            <p:spPr bwMode="auto">
              <a:xfrm>
                <a:off x="1391252" y="1684692"/>
                <a:ext cx="83597" cy="41666"/>
              </a:xfrm>
              <a:custGeom>
                <a:avLst/>
                <a:gdLst>
                  <a:gd name="T0" fmla="*/ 0 w 19"/>
                  <a:gd name="T1" fmla="*/ 120 h 120"/>
                  <a:gd name="T2" fmla="*/ 0 w 19"/>
                  <a:gd name="T3" fmla="*/ 0 h 120"/>
                  <a:gd name="T4" fmla="*/ 19 w 19"/>
                  <a:gd name="T5" fmla="*/ 0 h 120"/>
                  <a:gd name="T6" fmla="*/ 19 w 19"/>
                  <a:gd name="T7" fmla="*/ 120 h 120"/>
                </a:gdLst>
                <a:ahLst/>
                <a:cxnLst>
                  <a:cxn ang="0">
                    <a:pos x="T0" y="T1"/>
                  </a:cxn>
                  <a:cxn ang="0">
                    <a:pos x="T2" y="T3"/>
                  </a:cxn>
                  <a:cxn ang="0">
                    <a:pos x="T4" y="T5"/>
                  </a:cxn>
                  <a:cxn ang="0">
                    <a:pos x="T6" y="T7"/>
                  </a:cxn>
                </a:cxnLst>
                <a:rect l="0" t="0" r="r" b="b"/>
                <a:pathLst>
                  <a:path w="19" h="120">
                    <a:moveTo>
                      <a:pt x="0" y="120"/>
                    </a:moveTo>
                    <a:lnTo>
                      <a:pt x="0" y="0"/>
                    </a:lnTo>
                    <a:lnTo>
                      <a:pt x="19" y="0"/>
                    </a:lnTo>
                    <a:lnTo>
                      <a:pt x="19" y="120"/>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 name="Freeform 10"/>
              <p:cNvSpPr/>
              <p:nvPr/>
            </p:nvSpPr>
            <p:spPr bwMode="auto">
              <a:xfrm>
                <a:off x="801676" y="1665247"/>
                <a:ext cx="83597" cy="61110"/>
              </a:xfrm>
              <a:custGeom>
                <a:avLst/>
                <a:gdLst>
                  <a:gd name="T0" fmla="*/ 0 w 19"/>
                  <a:gd name="T1" fmla="*/ 176 h 176"/>
                  <a:gd name="T2" fmla="*/ 0 w 19"/>
                  <a:gd name="T3" fmla="*/ 0 h 176"/>
                  <a:gd name="T4" fmla="*/ 19 w 19"/>
                  <a:gd name="T5" fmla="*/ 0 h 176"/>
                  <a:gd name="T6" fmla="*/ 19 w 19"/>
                  <a:gd name="T7" fmla="*/ 176 h 176"/>
                </a:gdLst>
                <a:ahLst/>
                <a:cxnLst>
                  <a:cxn ang="0">
                    <a:pos x="T0" y="T1"/>
                  </a:cxn>
                  <a:cxn ang="0">
                    <a:pos x="T2" y="T3"/>
                  </a:cxn>
                  <a:cxn ang="0">
                    <a:pos x="T4" y="T5"/>
                  </a:cxn>
                  <a:cxn ang="0">
                    <a:pos x="T6" y="T7"/>
                  </a:cxn>
                </a:cxnLst>
                <a:rect l="0" t="0" r="r" b="b"/>
                <a:pathLst>
                  <a:path w="19" h="176">
                    <a:moveTo>
                      <a:pt x="0" y="176"/>
                    </a:moveTo>
                    <a:lnTo>
                      <a:pt x="0" y="0"/>
                    </a:lnTo>
                    <a:lnTo>
                      <a:pt x="19" y="0"/>
                    </a:lnTo>
                    <a:lnTo>
                      <a:pt x="19" y="176"/>
                    </a:lnTo>
                  </a:path>
                </a:pathLst>
              </a:custGeom>
              <a:noFill/>
              <a:ln w="19050" cap="flat">
                <a:solidFill>
                  <a:srgbClr val="7030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 name="Freeform 11"/>
              <p:cNvSpPr/>
              <p:nvPr/>
            </p:nvSpPr>
            <p:spPr bwMode="auto">
              <a:xfrm>
                <a:off x="2231616" y="1664554"/>
                <a:ext cx="83597" cy="61804"/>
              </a:xfrm>
              <a:custGeom>
                <a:avLst/>
                <a:gdLst>
                  <a:gd name="T0" fmla="*/ 0 w 19"/>
                  <a:gd name="T1" fmla="*/ 178 h 178"/>
                  <a:gd name="T2" fmla="*/ 0 w 19"/>
                  <a:gd name="T3" fmla="*/ 0 h 178"/>
                  <a:gd name="T4" fmla="*/ 19 w 19"/>
                  <a:gd name="T5" fmla="*/ 0 h 178"/>
                  <a:gd name="T6" fmla="*/ 19 w 19"/>
                  <a:gd name="T7" fmla="*/ 178 h 178"/>
                </a:gdLst>
                <a:ahLst/>
                <a:cxnLst>
                  <a:cxn ang="0">
                    <a:pos x="T0" y="T1"/>
                  </a:cxn>
                  <a:cxn ang="0">
                    <a:pos x="T2" y="T3"/>
                  </a:cxn>
                  <a:cxn ang="0">
                    <a:pos x="T4" y="T5"/>
                  </a:cxn>
                  <a:cxn ang="0">
                    <a:pos x="T6" y="T7"/>
                  </a:cxn>
                </a:cxnLst>
                <a:rect l="0" t="0" r="r" b="b"/>
                <a:pathLst>
                  <a:path w="19" h="178">
                    <a:moveTo>
                      <a:pt x="0" y="178"/>
                    </a:moveTo>
                    <a:lnTo>
                      <a:pt x="0" y="0"/>
                    </a:lnTo>
                    <a:lnTo>
                      <a:pt x="19" y="0"/>
                    </a:lnTo>
                    <a:lnTo>
                      <a:pt x="19" y="178"/>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 name="Freeform 12"/>
              <p:cNvSpPr/>
              <p:nvPr/>
            </p:nvSpPr>
            <p:spPr bwMode="auto">
              <a:xfrm>
                <a:off x="2060023" y="1661429"/>
                <a:ext cx="83597" cy="64929"/>
              </a:xfrm>
              <a:custGeom>
                <a:avLst/>
                <a:gdLst>
                  <a:gd name="T0" fmla="*/ 19 w 19"/>
                  <a:gd name="T1" fmla="*/ 187 h 187"/>
                  <a:gd name="T2" fmla="*/ 19 w 19"/>
                  <a:gd name="T3" fmla="*/ 0 h 187"/>
                  <a:gd name="T4" fmla="*/ 0 w 19"/>
                  <a:gd name="T5" fmla="*/ 0 h 187"/>
                  <a:gd name="T6" fmla="*/ 0 w 19"/>
                  <a:gd name="T7" fmla="*/ 187 h 187"/>
                </a:gdLst>
                <a:ahLst/>
                <a:cxnLst>
                  <a:cxn ang="0">
                    <a:pos x="T0" y="T1"/>
                  </a:cxn>
                  <a:cxn ang="0">
                    <a:pos x="T2" y="T3"/>
                  </a:cxn>
                  <a:cxn ang="0">
                    <a:pos x="T4" y="T5"/>
                  </a:cxn>
                  <a:cxn ang="0">
                    <a:pos x="T6" y="T7"/>
                  </a:cxn>
                </a:cxnLst>
                <a:rect l="0" t="0" r="r" b="b"/>
                <a:pathLst>
                  <a:path w="19" h="187">
                    <a:moveTo>
                      <a:pt x="19" y="187"/>
                    </a:moveTo>
                    <a:lnTo>
                      <a:pt x="19" y="0"/>
                    </a:lnTo>
                    <a:lnTo>
                      <a:pt x="0" y="0"/>
                    </a:lnTo>
                    <a:lnTo>
                      <a:pt x="0" y="187"/>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 name="Freeform 13"/>
              <p:cNvSpPr/>
              <p:nvPr/>
            </p:nvSpPr>
            <p:spPr bwMode="auto">
              <a:xfrm>
                <a:off x="1056865" y="1657609"/>
                <a:ext cx="83597" cy="68748"/>
              </a:xfrm>
              <a:custGeom>
                <a:avLst/>
                <a:gdLst>
                  <a:gd name="T0" fmla="*/ 0 w 19"/>
                  <a:gd name="T1" fmla="*/ 198 h 198"/>
                  <a:gd name="T2" fmla="*/ 0 w 19"/>
                  <a:gd name="T3" fmla="*/ 0 h 198"/>
                  <a:gd name="T4" fmla="*/ 19 w 19"/>
                  <a:gd name="T5" fmla="*/ 0 h 198"/>
                  <a:gd name="T6" fmla="*/ 19 w 19"/>
                  <a:gd name="T7" fmla="*/ 198 h 198"/>
                </a:gdLst>
                <a:ahLst/>
                <a:cxnLst>
                  <a:cxn ang="0">
                    <a:pos x="T0" y="T1"/>
                  </a:cxn>
                  <a:cxn ang="0">
                    <a:pos x="T2" y="T3"/>
                  </a:cxn>
                  <a:cxn ang="0">
                    <a:pos x="T4" y="T5"/>
                  </a:cxn>
                  <a:cxn ang="0">
                    <a:pos x="T6" y="T7"/>
                  </a:cxn>
                </a:cxnLst>
                <a:rect l="0" t="0" r="r" b="b"/>
                <a:pathLst>
                  <a:path w="19" h="198">
                    <a:moveTo>
                      <a:pt x="0" y="198"/>
                    </a:moveTo>
                    <a:lnTo>
                      <a:pt x="0" y="0"/>
                    </a:lnTo>
                    <a:lnTo>
                      <a:pt x="19" y="0"/>
                    </a:lnTo>
                    <a:lnTo>
                      <a:pt x="19" y="198"/>
                    </a:lnTo>
                  </a:path>
                </a:pathLst>
              </a:custGeom>
              <a:noFill/>
              <a:ln w="19050" cap="flat">
                <a:solidFill>
                  <a:srgbClr val="66C2A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 name="Freeform 14"/>
              <p:cNvSpPr/>
              <p:nvPr/>
            </p:nvSpPr>
            <p:spPr bwMode="auto">
              <a:xfrm>
                <a:off x="718078" y="1597541"/>
                <a:ext cx="127594" cy="128816"/>
              </a:xfrm>
              <a:custGeom>
                <a:avLst/>
                <a:gdLst>
                  <a:gd name="T0" fmla="*/ 0 w 29"/>
                  <a:gd name="T1" fmla="*/ 371 h 371"/>
                  <a:gd name="T2" fmla="*/ 0 w 29"/>
                  <a:gd name="T3" fmla="*/ 0 h 371"/>
                  <a:gd name="T4" fmla="*/ 29 w 29"/>
                  <a:gd name="T5" fmla="*/ 0 h 371"/>
                  <a:gd name="T6" fmla="*/ 29 w 29"/>
                  <a:gd name="T7" fmla="*/ 195 h 371"/>
                </a:gdLst>
                <a:ahLst/>
                <a:cxnLst>
                  <a:cxn ang="0">
                    <a:pos x="T0" y="T1"/>
                  </a:cxn>
                  <a:cxn ang="0">
                    <a:pos x="T2" y="T3"/>
                  </a:cxn>
                  <a:cxn ang="0">
                    <a:pos x="T4" y="T5"/>
                  </a:cxn>
                  <a:cxn ang="0">
                    <a:pos x="T6" y="T7"/>
                  </a:cxn>
                </a:cxnLst>
                <a:rect l="0" t="0" r="r" b="b"/>
                <a:pathLst>
                  <a:path w="29" h="371">
                    <a:moveTo>
                      <a:pt x="0" y="371"/>
                    </a:moveTo>
                    <a:lnTo>
                      <a:pt x="0" y="0"/>
                    </a:lnTo>
                    <a:lnTo>
                      <a:pt x="29" y="0"/>
                    </a:lnTo>
                    <a:lnTo>
                      <a:pt x="29" y="195"/>
                    </a:lnTo>
                  </a:path>
                </a:pathLst>
              </a:custGeom>
              <a:noFill/>
              <a:ln w="19050" cap="flat">
                <a:solidFill>
                  <a:srgbClr val="7030A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 name="Freeform 15"/>
              <p:cNvSpPr/>
              <p:nvPr/>
            </p:nvSpPr>
            <p:spPr bwMode="auto">
              <a:xfrm>
                <a:off x="1892829" y="1591293"/>
                <a:ext cx="83597" cy="135065"/>
              </a:xfrm>
              <a:custGeom>
                <a:avLst/>
                <a:gdLst>
                  <a:gd name="T0" fmla="*/ 0 w 19"/>
                  <a:gd name="T1" fmla="*/ 389 h 389"/>
                  <a:gd name="T2" fmla="*/ 0 w 19"/>
                  <a:gd name="T3" fmla="*/ 0 h 389"/>
                  <a:gd name="T4" fmla="*/ 19 w 19"/>
                  <a:gd name="T5" fmla="*/ 0 h 389"/>
                  <a:gd name="T6" fmla="*/ 19 w 19"/>
                  <a:gd name="T7" fmla="*/ 389 h 389"/>
                </a:gdLst>
                <a:ahLst/>
                <a:cxnLst>
                  <a:cxn ang="0">
                    <a:pos x="T0" y="T1"/>
                  </a:cxn>
                  <a:cxn ang="0">
                    <a:pos x="T2" y="T3"/>
                  </a:cxn>
                  <a:cxn ang="0">
                    <a:pos x="T4" y="T5"/>
                  </a:cxn>
                  <a:cxn ang="0">
                    <a:pos x="T6" y="T7"/>
                  </a:cxn>
                </a:cxnLst>
                <a:rect l="0" t="0" r="r" b="b"/>
                <a:pathLst>
                  <a:path w="19" h="389">
                    <a:moveTo>
                      <a:pt x="0" y="389"/>
                    </a:moveTo>
                    <a:lnTo>
                      <a:pt x="0" y="0"/>
                    </a:lnTo>
                    <a:lnTo>
                      <a:pt x="19" y="0"/>
                    </a:lnTo>
                    <a:lnTo>
                      <a:pt x="19" y="389"/>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 name="Freeform 16"/>
              <p:cNvSpPr/>
              <p:nvPr/>
            </p:nvSpPr>
            <p:spPr bwMode="auto">
              <a:xfrm>
                <a:off x="973269" y="1550668"/>
                <a:ext cx="123195" cy="175690"/>
              </a:xfrm>
              <a:custGeom>
                <a:avLst/>
                <a:gdLst>
                  <a:gd name="T0" fmla="*/ 0 w 28"/>
                  <a:gd name="T1" fmla="*/ 506 h 506"/>
                  <a:gd name="T2" fmla="*/ 0 w 28"/>
                  <a:gd name="T3" fmla="*/ 0 h 506"/>
                  <a:gd name="T4" fmla="*/ 28 w 28"/>
                  <a:gd name="T5" fmla="*/ 0 h 506"/>
                  <a:gd name="T6" fmla="*/ 28 w 28"/>
                  <a:gd name="T7" fmla="*/ 308 h 506"/>
                </a:gdLst>
                <a:ahLst/>
                <a:cxnLst>
                  <a:cxn ang="0">
                    <a:pos x="T0" y="T1"/>
                  </a:cxn>
                  <a:cxn ang="0">
                    <a:pos x="T2" y="T3"/>
                  </a:cxn>
                  <a:cxn ang="0">
                    <a:pos x="T4" y="T5"/>
                  </a:cxn>
                  <a:cxn ang="0">
                    <a:pos x="T6" y="T7"/>
                  </a:cxn>
                </a:cxnLst>
                <a:rect l="0" t="0" r="r" b="b"/>
                <a:pathLst>
                  <a:path w="28" h="506">
                    <a:moveTo>
                      <a:pt x="0" y="506"/>
                    </a:moveTo>
                    <a:lnTo>
                      <a:pt x="0" y="0"/>
                    </a:lnTo>
                    <a:lnTo>
                      <a:pt x="28" y="0"/>
                    </a:lnTo>
                    <a:lnTo>
                      <a:pt x="28" y="308"/>
                    </a:lnTo>
                  </a:path>
                </a:pathLst>
              </a:custGeom>
              <a:noFill/>
              <a:ln w="19050" cap="flat">
                <a:solidFill>
                  <a:srgbClr val="66C2A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 name="Freeform 17"/>
              <p:cNvSpPr/>
              <p:nvPr/>
            </p:nvSpPr>
            <p:spPr bwMode="auto">
              <a:xfrm>
                <a:off x="1224057" y="1524279"/>
                <a:ext cx="83597" cy="202078"/>
              </a:xfrm>
              <a:custGeom>
                <a:avLst/>
                <a:gdLst>
                  <a:gd name="T0" fmla="*/ 0 w 19"/>
                  <a:gd name="T1" fmla="*/ 582 h 582"/>
                  <a:gd name="T2" fmla="*/ 0 w 19"/>
                  <a:gd name="T3" fmla="*/ 0 h 582"/>
                  <a:gd name="T4" fmla="*/ 19 w 19"/>
                  <a:gd name="T5" fmla="*/ 0 h 582"/>
                  <a:gd name="T6" fmla="*/ 19 w 19"/>
                  <a:gd name="T7" fmla="*/ 582 h 582"/>
                </a:gdLst>
                <a:ahLst/>
                <a:cxnLst>
                  <a:cxn ang="0">
                    <a:pos x="T0" y="T1"/>
                  </a:cxn>
                  <a:cxn ang="0">
                    <a:pos x="T2" y="T3"/>
                  </a:cxn>
                  <a:cxn ang="0">
                    <a:pos x="T4" y="T5"/>
                  </a:cxn>
                  <a:cxn ang="0">
                    <a:pos x="T6" y="T7"/>
                  </a:cxn>
                </a:cxnLst>
                <a:rect l="0" t="0" r="r" b="b"/>
                <a:pathLst>
                  <a:path w="19" h="582">
                    <a:moveTo>
                      <a:pt x="0" y="582"/>
                    </a:moveTo>
                    <a:lnTo>
                      <a:pt x="0" y="0"/>
                    </a:lnTo>
                    <a:lnTo>
                      <a:pt x="19" y="0"/>
                    </a:lnTo>
                    <a:lnTo>
                      <a:pt x="19" y="582"/>
                    </a:lnTo>
                  </a:path>
                </a:pathLst>
              </a:custGeom>
              <a:noFill/>
              <a:ln w="19050" cap="flat">
                <a:solidFill>
                  <a:srgbClr val="66C2A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 name="Freeform 18"/>
              <p:cNvSpPr/>
              <p:nvPr/>
            </p:nvSpPr>
            <p:spPr bwMode="auto">
              <a:xfrm>
                <a:off x="2438408" y="1470808"/>
                <a:ext cx="167193" cy="233674"/>
              </a:xfrm>
              <a:custGeom>
                <a:avLst/>
                <a:gdLst>
                  <a:gd name="T0" fmla="*/ 38 w 38"/>
                  <a:gd name="T1" fmla="*/ 673 h 673"/>
                  <a:gd name="T2" fmla="*/ 38 w 38"/>
                  <a:gd name="T3" fmla="*/ 0 h 673"/>
                  <a:gd name="T4" fmla="*/ 0 w 38"/>
                  <a:gd name="T5" fmla="*/ 0 h 673"/>
                  <a:gd name="T6" fmla="*/ 0 w 38"/>
                  <a:gd name="T7" fmla="*/ 628 h 673"/>
                </a:gdLst>
                <a:ahLst/>
                <a:cxnLst>
                  <a:cxn ang="0">
                    <a:pos x="T0" y="T1"/>
                  </a:cxn>
                  <a:cxn ang="0">
                    <a:pos x="T2" y="T3"/>
                  </a:cxn>
                  <a:cxn ang="0">
                    <a:pos x="T4" y="T5"/>
                  </a:cxn>
                  <a:cxn ang="0">
                    <a:pos x="T6" y="T7"/>
                  </a:cxn>
                </a:cxnLst>
                <a:rect l="0" t="0" r="r" b="b"/>
                <a:pathLst>
                  <a:path w="38" h="673">
                    <a:moveTo>
                      <a:pt x="38" y="673"/>
                    </a:moveTo>
                    <a:lnTo>
                      <a:pt x="38" y="0"/>
                    </a:lnTo>
                    <a:lnTo>
                      <a:pt x="0" y="0"/>
                    </a:lnTo>
                    <a:lnTo>
                      <a:pt x="0" y="628"/>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 name="Freeform 19"/>
              <p:cNvSpPr/>
              <p:nvPr/>
            </p:nvSpPr>
            <p:spPr bwMode="auto">
              <a:xfrm>
                <a:off x="1936828" y="1431922"/>
                <a:ext cx="167193" cy="229507"/>
              </a:xfrm>
              <a:custGeom>
                <a:avLst/>
                <a:gdLst>
                  <a:gd name="T0" fmla="*/ 0 w 38"/>
                  <a:gd name="T1" fmla="*/ 459 h 661"/>
                  <a:gd name="T2" fmla="*/ 0 w 38"/>
                  <a:gd name="T3" fmla="*/ 0 h 661"/>
                  <a:gd name="T4" fmla="*/ 38 w 38"/>
                  <a:gd name="T5" fmla="*/ 0 h 661"/>
                  <a:gd name="T6" fmla="*/ 38 w 38"/>
                  <a:gd name="T7" fmla="*/ 661 h 661"/>
                </a:gdLst>
                <a:ahLst/>
                <a:cxnLst>
                  <a:cxn ang="0">
                    <a:pos x="T0" y="T1"/>
                  </a:cxn>
                  <a:cxn ang="0">
                    <a:pos x="T2" y="T3"/>
                  </a:cxn>
                  <a:cxn ang="0">
                    <a:pos x="T4" y="T5"/>
                  </a:cxn>
                  <a:cxn ang="0">
                    <a:pos x="T6" y="T7"/>
                  </a:cxn>
                </a:cxnLst>
                <a:rect l="0" t="0" r="r" b="b"/>
                <a:pathLst>
                  <a:path w="38" h="661">
                    <a:moveTo>
                      <a:pt x="0" y="459"/>
                    </a:moveTo>
                    <a:lnTo>
                      <a:pt x="0" y="0"/>
                    </a:lnTo>
                    <a:lnTo>
                      <a:pt x="38" y="0"/>
                    </a:lnTo>
                    <a:lnTo>
                      <a:pt x="38" y="661"/>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 name="Freeform 20"/>
              <p:cNvSpPr/>
              <p:nvPr/>
            </p:nvSpPr>
            <p:spPr bwMode="auto">
              <a:xfrm>
                <a:off x="1034866" y="1417687"/>
                <a:ext cx="228791" cy="132983"/>
              </a:xfrm>
              <a:custGeom>
                <a:avLst/>
                <a:gdLst>
                  <a:gd name="T0" fmla="*/ 0 w 52"/>
                  <a:gd name="T1" fmla="*/ 383 h 383"/>
                  <a:gd name="T2" fmla="*/ 0 w 52"/>
                  <a:gd name="T3" fmla="*/ 0 h 383"/>
                  <a:gd name="T4" fmla="*/ 52 w 52"/>
                  <a:gd name="T5" fmla="*/ 0 h 383"/>
                  <a:gd name="T6" fmla="*/ 52 w 52"/>
                  <a:gd name="T7" fmla="*/ 307 h 383"/>
                </a:gdLst>
                <a:ahLst/>
                <a:cxnLst>
                  <a:cxn ang="0">
                    <a:pos x="T0" y="T1"/>
                  </a:cxn>
                  <a:cxn ang="0">
                    <a:pos x="T2" y="T3"/>
                  </a:cxn>
                  <a:cxn ang="0">
                    <a:pos x="T4" y="T5"/>
                  </a:cxn>
                  <a:cxn ang="0">
                    <a:pos x="T6" y="T7"/>
                  </a:cxn>
                </a:cxnLst>
                <a:rect l="0" t="0" r="r" b="b"/>
                <a:pathLst>
                  <a:path w="52" h="383">
                    <a:moveTo>
                      <a:pt x="0" y="383"/>
                    </a:moveTo>
                    <a:lnTo>
                      <a:pt x="0" y="0"/>
                    </a:lnTo>
                    <a:lnTo>
                      <a:pt x="52" y="0"/>
                    </a:lnTo>
                    <a:lnTo>
                      <a:pt x="52" y="307"/>
                    </a:lnTo>
                  </a:path>
                </a:pathLst>
              </a:custGeom>
              <a:noFill/>
              <a:ln w="19050" cap="flat">
                <a:solidFill>
                  <a:srgbClr val="66C2A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 name="Freeform 21"/>
              <p:cNvSpPr/>
              <p:nvPr/>
            </p:nvSpPr>
            <p:spPr bwMode="auto">
              <a:xfrm>
                <a:off x="1602443" y="1339562"/>
                <a:ext cx="167193" cy="360754"/>
              </a:xfrm>
              <a:custGeom>
                <a:avLst/>
                <a:gdLst>
                  <a:gd name="T0" fmla="*/ 0 w 38"/>
                  <a:gd name="T1" fmla="*/ 1039 h 1039"/>
                  <a:gd name="T2" fmla="*/ 0 w 38"/>
                  <a:gd name="T3" fmla="*/ 0 h 1039"/>
                  <a:gd name="T4" fmla="*/ 38 w 38"/>
                  <a:gd name="T5" fmla="*/ 0 h 1039"/>
                  <a:gd name="T6" fmla="*/ 38 w 38"/>
                  <a:gd name="T7" fmla="*/ 1027 h 1039"/>
                </a:gdLst>
                <a:ahLst/>
                <a:cxnLst>
                  <a:cxn ang="0">
                    <a:pos x="T0" y="T1"/>
                  </a:cxn>
                  <a:cxn ang="0">
                    <a:pos x="T2" y="T3"/>
                  </a:cxn>
                  <a:cxn ang="0">
                    <a:pos x="T4" y="T5"/>
                  </a:cxn>
                  <a:cxn ang="0">
                    <a:pos x="T6" y="T7"/>
                  </a:cxn>
                </a:cxnLst>
                <a:rect l="0" t="0" r="r" b="b"/>
                <a:pathLst>
                  <a:path w="38" h="1039">
                    <a:moveTo>
                      <a:pt x="0" y="1039"/>
                    </a:moveTo>
                    <a:lnTo>
                      <a:pt x="0" y="0"/>
                    </a:lnTo>
                    <a:lnTo>
                      <a:pt x="38" y="0"/>
                    </a:lnTo>
                    <a:lnTo>
                      <a:pt x="38" y="1027"/>
                    </a:lnTo>
                  </a:path>
                </a:pathLst>
              </a:custGeom>
              <a:noFill/>
              <a:ln w="19050" cap="flat">
                <a:solidFill>
                  <a:srgbClr val="8DA0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 name="Freeform 22"/>
              <p:cNvSpPr/>
              <p:nvPr/>
            </p:nvSpPr>
            <p:spPr bwMode="auto">
              <a:xfrm>
                <a:off x="784077" y="1314216"/>
                <a:ext cx="365185" cy="283326"/>
              </a:xfrm>
              <a:custGeom>
                <a:avLst/>
                <a:gdLst>
                  <a:gd name="T0" fmla="*/ 0 w 83"/>
                  <a:gd name="T1" fmla="*/ 816 h 816"/>
                  <a:gd name="T2" fmla="*/ 0 w 83"/>
                  <a:gd name="T3" fmla="*/ 0 h 816"/>
                  <a:gd name="T4" fmla="*/ 83 w 83"/>
                  <a:gd name="T5" fmla="*/ 0 h 816"/>
                  <a:gd name="T6" fmla="*/ 83 w 83"/>
                  <a:gd name="T7" fmla="*/ 298 h 816"/>
                </a:gdLst>
                <a:ahLst/>
                <a:cxnLst>
                  <a:cxn ang="0">
                    <a:pos x="T0" y="T1"/>
                  </a:cxn>
                  <a:cxn ang="0">
                    <a:pos x="T2" y="T3"/>
                  </a:cxn>
                  <a:cxn ang="0">
                    <a:pos x="T4" y="T5"/>
                  </a:cxn>
                  <a:cxn ang="0">
                    <a:pos x="T6" y="T7"/>
                  </a:cxn>
                </a:cxnLst>
                <a:rect l="0" t="0" r="r" b="b"/>
                <a:pathLst>
                  <a:path w="83" h="816">
                    <a:moveTo>
                      <a:pt x="0" y="816"/>
                    </a:moveTo>
                    <a:lnTo>
                      <a:pt x="0" y="0"/>
                    </a:lnTo>
                    <a:lnTo>
                      <a:pt x="83" y="0"/>
                    </a:lnTo>
                    <a:lnTo>
                      <a:pt x="83" y="298"/>
                    </a:lnTo>
                  </a:path>
                </a:pathLst>
              </a:custGeom>
              <a:noFill/>
              <a:ln w="9525" cap="flat">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 name="Freeform 23"/>
              <p:cNvSpPr/>
              <p:nvPr/>
            </p:nvSpPr>
            <p:spPr bwMode="auto">
              <a:xfrm>
                <a:off x="2271215" y="1299286"/>
                <a:ext cx="250789" cy="365267"/>
              </a:xfrm>
              <a:custGeom>
                <a:avLst/>
                <a:gdLst>
                  <a:gd name="T0" fmla="*/ 57 w 57"/>
                  <a:gd name="T1" fmla="*/ 494 h 1052"/>
                  <a:gd name="T2" fmla="*/ 57 w 57"/>
                  <a:gd name="T3" fmla="*/ 0 h 1052"/>
                  <a:gd name="T4" fmla="*/ 0 w 57"/>
                  <a:gd name="T5" fmla="*/ 0 h 1052"/>
                  <a:gd name="T6" fmla="*/ 0 w 57"/>
                  <a:gd name="T7" fmla="*/ 1052 h 1052"/>
                </a:gdLst>
                <a:ahLst/>
                <a:cxnLst>
                  <a:cxn ang="0">
                    <a:pos x="T0" y="T1"/>
                  </a:cxn>
                  <a:cxn ang="0">
                    <a:pos x="T2" y="T3"/>
                  </a:cxn>
                  <a:cxn ang="0">
                    <a:pos x="T4" y="T5"/>
                  </a:cxn>
                  <a:cxn ang="0">
                    <a:pos x="T6" y="T7"/>
                  </a:cxn>
                </a:cxnLst>
                <a:rect l="0" t="0" r="r" b="b"/>
                <a:pathLst>
                  <a:path w="57" h="1052">
                    <a:moveTo>
                      <a:pt x="57" y="494"/>
                    </a:moveTo>
                    <a:lnTo>
                      <a:pt x="57" y="0"/>
                    </a:lnTo>
                    <a:lnTo>
                      <a:pt x="0" y="0"/>
                    </a:lnTo>
                    <a:lnTo>
                      <a:pt x="0" y="1052"/>
                    </a:lnTo>
                  </a:path>
                </a:pathLst>
              </a:custGeom>
              <a:noFill/>
              <a:ln w="9525" cap="flat">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 name="Freeform 24"/>
              <p:cNvSpPr/>
              <p:nvPr/>
            </p:nvSpPr>
            <p:spPr bwMode="auto">
              <a:xfrm>
                <a:off x="1430849" y="1288869"/>
                <a:ext cx="255190" cy="395822"/>
              </a:xfrm>
              <a:custGeom>
                <a:avLst/>
                <a:gdLst>
                  <a:gd name="T0" fmla="*/ 0 w 58"/>
                  <a:gd name="T1" fmla="*/ 1140 h 1140"/>
                  <a:gd name="T2" fmla="*/ 0 w 58"/>
                  <a:gd name="T3" fmla="*/ 0 h 1140"/>
                  <a:gd name="T4" fmla="*/ 58 w 58"/>
                  <a:gd name="T5" fmla="*/ 0 h 1140"/>
                  <a:gd name="T6" fmla="*/ 58 w 58"/>
                  <a:gd name="T7" fmla="*/ 146 h 1140"/>
                </a:gdLst>
                <a:ahLst/>
                <a:cxnLst>
                  <a:cxn ang="0">
                    <a:pos x="T0" y="T1"/>
                  </a:cxn>
                  <a:cxn ang="0">
                    <a:pos x="T2" y="T3"/>
                  </a:cxn>
                  <a:cxn ang="0">
                    <a:pos x="T4" y="T5"/>
                  </a:cxn>
                  <a:cxn ang="0">
                    <a:pos x="T6" y="T7"/>
                  </a:cxn>
                </a:cxnLst>
                <a:rect l="0" t="0" r="r" b="b"/>
                <a:pathLst>
                  <a:path w="58" h="1140">
                    <a:moveTo>
                      <a:pt x="0" y="1140"/>
                    </a:moveTo>
                    <a:lnTo>
                      <a:pt x="0" y="0"/>
                    </a:lnTo>
                    <a:lnTo>
                      <a:pt x="58" y="0"/>
                    </a:lnTo>
                    <a:lnTo>
                      <a:pt x="58" y="146"/>
                    </a:lnTo>
                  </a:path>
                </a:pathLst>
              </a:custGeom>
              <a:noFill/>
              <a:ln w="9525" cap="flat">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9" name="Freeform 25"/>
              <p:cNvSpPr/>
              <p:nvPr/>
            </p:nvSpPr>
            <p:spPr bwMode="auto">
              <a:xfrm>
                <a:off x="2020424" y="1259358"/>
                <a:ext cx="378384" cy="172565"/>
              </a:xfrm>
              <a:custGeom>
                <a:avLst/>
                <a:gdLst>
                  <a:gd name="T0" fmla="*/ 0 w 86"/>
                  <a:gd name="T1" fmla="*/ 497 h 497"/>
                  <a:gd name="T2" fmla="*/ 0 w 86"/>
                  <a:gd name="T3" fmla="*/ 0 h 497"/>
                  <a:gd name="T4" fmla="*/ 86 w 86"/>
                  <a:gd name="T5" fmla="*/ 0 h 497"/>
                  <a:gd name="T6" fmla="*/ 86 w 86"/>
                  <a:gd name="T7" fmla="*/ 115 h 497"/>
                </a:gdLst>
                <a:ahLst/>
                <a:cxnLst>
                  <a:cxn ang="0">
                    <a:pos x="T0" y="T1"/>
                  </a:cxn>
                  <a:cxn ang="0">
                    <a:pos x="T2" y="T3"/>
                  </a:cxn>
                  <a:cxn ang="0">
                    <a:pos x="T4" y="T5"/>
                  </a:cxn>
                  <a:cxn ang="0">
                    <a:pos x="T6" y="T7"/>
                  </a:cxn>
                </a:cxnLst>
                <a:rect l="0" t="0" r="r" b="b"/>
                <a:pathLst>
                  <a:path w="86" h="497">
                    <a:moveTo>
                      <a:pt x="0" y="497"/>
                    </a:moveTo>
                    <a:lnTo>
                      <a:pt x="0" y="0"/>
                    </a:lnTo>
                    <a:lnTo>
                      <a:pt x="86" y="0"/>
                    </a:lnTo>
                    <a:lnTo>
                      <a:pt x="86" y="115"/>
                    </a:lnTo>
                  </a:path>
                </a:pathLst>
              </a:custGeom>
              <a:noFill/>
              <a:ln w="9525" cap="flat">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0" name="Freeform 26"/>
              <p:cNvSpPr/>
              <p:nvPr/>
            </p:nvSpPr>
            <p:spPr bwMode="auto">
              <a:xfrm>
                <a:off x="1558444" y="1223593"/>
                <a:ext cx="651173" cy="65276"/>
              </a:xfrm>
              <a:custGeom>
                <a:avLst/>
                <a:gdLst>
                  <a:gd name="T0" fmla="*/ 148 w 148"/>
                  <a:gd name="T1" fmla="*/ 103 h 188"/>
                  <a:gd name="T2" fmla="*/ 148 w 148"/>
                  <a:gd name="T3" fmla="*/ 0 h 188"/>
                  <a:gd name="T4" fmla="*/ 0 w 148"/>
                  <a:gd name="T5" fmla="*/ 0 h 188"/>
                  <a:gd name="T6" fmla="*/ 0 w 148"/>
                  <a:gd name="T7" fmla="*/ 188 h 188"/>
                </a:gdLst>
                <a:ahLst/>
                <a:cxnLst>
                  <a:cxn ang="0">
                    <a:pos x="T0" y="T1"/>
                  </a:cxn>
                  <a:cxn ang="0">
                    <a:pos x="T2" y="T3"/>
                  </a:cxn>
                  <a:cxn ang="0">
                    <a:pos x="T4" y="T5"/>
                  </a:cxn>
                  <a:cxn ang="0">
                    <a:pos x="T6" y="T7"/>
                  </a:cxn>
                </a:cxnLst>
                <a:rect l="0" t="0" r="r" b="b"/>
                <a:pathLst>
                  <a:path w="148" h="188">
                    <a:moveTo>
                      <a:pt x="148" y="103"/>
                    </a:moveTo>
                    <a:lnTo>
                      <a:pt x="148" y="0"/>
                    </a:lnTo>
                    <a:lnTo>
                      <a:pt x="0" y="0"/>
                    </a:lnTo>
                    <a:lnTo>
                      <a:pt x="0" y="188"/>
                    </a:lnTo>
                  </a:path>
                </a:pathLst>
              </a:custGeom>
              <a:noFill/>
              <a:ln w="9525" cap="flat">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1" name="Freeform 27"/>
              <p:cNvSpPr/>
              <p:nvPr/>
            </p:nvSpPr>
            <p:spPr bwMode="auto">
              <a:xfrm>
                <a:off x="964468" y="1139568"/>
                <a:ext cx="919562" cy="174648"/>
              </a:xfrm>
              <a:custGeom>
                <a:avLst/>
                <a:gdLst>
                  <a:gd name="T0" fmla="*/ 0 w 209"/>
                  <a:gd name="T1" fmla="*/ 503 h 503"/>
                  <a:gd name="T2" fmla="*/ 0 w 209"/>
                  <a:gd name="T3" fmla="*/ 0 h 503"/>
                  <a:gd name="T4" fmla="*/ 209 w 209"/>
                  <a:gd name="T5" fmla="*/ 0 h 503"/>
                  <a:gd name="T6" fmla="*/ 209 w 209"/>
                  <a:gd name="T7" fmla="*/ 242 h 503"/>
                </a:gdLst>
                <a:ahLst/>
                <a:cxnLst>
                  <a:cxn ang="0">
                    <a:pos x="T0" y="T1"/>
                  </a:cxn>
                  <a:cxn ang="0">
                    <a:pos x="T2" y="T3"/>
                  </a:cxn>
                  <a:cxn ang="0">
                    <a:pos x="T4" y="T5"/>
                  </a:cxn>
                  <a:cxn ang="0">
                    <a:pos x="T6" y="T7"/>
                  </a:cxn>
                </a:cxnLst>
                <a:rect l="0" t="0" r="r" b="b"/>
                <a:pathLst>
                  <a:path w="209" h="503">
                    <a:moveTo>
                      <a:pt x="0" y="503"/>
                    </a:moveTo>
                    <a:lnTo>
                      <a:pt x="0" y="0"/>
                    </a:lnTo>
                    <a:lnTo>
                      <a:pt x="209" y="0"/>
                    </a:lnTo>
                    <a:lnTo>
                      <a:pt x="209" y="242"/>
                    </a:lnTo>
                  </a:path>
                </a:pathLst>
              </a:custGeom>
              <a:noFill/>
              <a:ln w="9525" cap="flat">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
          <p:nvSpPr>
            <p:cNvPr id="32" name="文本框 31"/>
            <p:cNvSpPr txBox="1"/>
            <p:nvPr/>
          </p:nvSpPr>
          <p:spPr>
            <a:xfrm>
              <a:off x="1563459" y="3158567"/>
              <a:ext cx="360996"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heart</a:t>
              </a:r>
              <a:endParaRPr lang="zh-CN" altLang="en-US" sz="600" dirty="0">
                <a:latin typeface="Arial" panose="020B0604020202020204" pitchFamily="34" charset="0"/>
                <a:cs typeface="Arial" panose="020B0604020202020204" pitchFamily="34" charset="0"/>
              </a:endParaRPr>
            </a:p>
          </p:txBody>
        </p:sp>
        <p:sp>
          <p:nvSpPr>
            <p:cNvPr id="33" name="文本框 32"/>
            <p:cNvSpPr txBox="1"/>
            <p:nvPr/>
          </p:nvSpPr>
          <p:spPr>
            <a:xfrm>
              <a:off x="1563459" y="3304623"/>
              <a:ext cx="409086"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kidney</a:t>
              </a:r>
              <a:endParaRPr lang="zh-CN" altLang="en-US" sz="600" dirty="0">
                <a:latin typeface="Arial" panose="020B0604020202020204" pitchFamily="34" charset="0"/>
                <a:cs typeface="Arial" panose="020B0604020202020204" pitchFamily="34" charset="0"/>
              </a:endParaRPr>
            </a:p>
          </p:txBody>
        </p:sp>
        <p:sp>
          <p:nvSpPr>
            <p:cNvPr id="34" name="文本框 33"/>
            <p:cNvSpPr txBox="1"/>
            <p:nvPr/>
          </p:nvSpPr>
          <p:spPr>
            <a:xfrm>
              <a:off x="1563459" y="3450679"/>
              <a:ext cx="327334"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liver</a:t>
              </a:r>
              <a:endParaRPr lang="zh-CN" altLang="en-US" sz="600" dirty="0">
                <a:latin typeface="Arial" panose="020B0604020202020204" pitchFamily="34" charset="0"/>
                <a:cs typeface="Arial" panose="020B0604020202020204" pitchFamily="34" charset="0"/>
              </a:endParaRPr>
            </a:p>
          </p:txBody>
        </p:sp>
        <p:sp>
          <p:nvSpPr>
            <p:cNvPr id="35" name="矩形 34"/>
            <p:cNvSpPr/>
            <p:nvPr/>
          </p:nvSpPr>
          <p:spPr>
            <a:xfrm>
              <a:off x="1563459" y="3596735"/>
              <a:ext cx="551754"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d</a:t>
              </a:r>
              <a:r>
                <a:rPr lang="zh-CN" altLang="en-US" sz="600" dirty="0">
                  <a:latin typeface="Arial" panose="020B0604020202020204" pitchFamily="34" charset="0"/>
                  <a:cs typeface="Arial" panose="020B0604020202020204" pitchFamily="34" charset="0"/>
                </a:rPr>
                <a:t>uodenum</a:t>
              </a:r>
              <a:endParaRPr lang="zh-CN" altLang="en-US" sz="600" dirty="0">
                <a:latin typeface="Arial" panose="020B0604020202020204" pitchFamily="34" charset="0"/>
                <a:cs typeface="Arial" panose="020B0604020202020204" pitchFamily="34" charset="0"/>
              </a:endParaRPr>
            </a:p>
          </p:txBody>
        </p:sp>
        <p:sp>
          <p:nvSpPr>
            <p:cNvPr id="36" name="矩形 35"/>
            <p:cNvSpPr/>
            <p:nvPr/>
          </p:nvSpPr>
          <p:spPr>
            <a:xfrm>
              <a:off x="1563459" y="3742791"/>
              <a:ext cx="476412" cy="184666"/>
            </a:xfrm>
            <a:prstGeom prst="rect">
              <a:avLst/>
            </a:prstGeom>
            <a:noFill/>
          </p:spPr>
          <p:txBody>
            <a:bodyPr wrap="none" rtlCol="0">
              <a:spAutoFit/>
            </a:bodyPr>
            <a:lstStyle/>
            <a:p>
              <a:r>
                <a:rPr lang="zh-CN" altLang="en-US" sz="600" dirty="0">
                  <a:latin typeface="Arial" panose="020B0604020202020204" pitchFamily="34" charset="0"/>
                  <a:cs typeface="Arial" panose="020B0604020202020204" pitchFamily="34" charset="0"/>
                </a:rPr>
                <a:t>stomach</a:t>
              </a:r>
              <a:endParaRPr lang="zh-CN" altLang="en-US" sz="600" dirty="0">
                <a:latin typeface="Arial" panose="020B0604020202020204" pitchFamily="34" charset="0"/>
                <a:cs typeface="Arial" panose="020B0604020202020204" pitchFamily="34" charset="0"/>
              </a:endParaRPr>
            </a:p>
          </p:txBody>
        </p:sp>
        <p:sp>
          <p:nvSpPr>
            <p:cNvPr id="37" name="矩形 36"/>
            <p:cNvSpPr/>
            <p:nvPr/>
          </p:nvSpPr>
          <p:spPr>
            <a:xfrm>
              <a:off x="1563459" y="3888847"/>
              <a:ext cx="332142" cy="184666"/>
            </a:xfrm>
            <a:prstGeom prst="rect">
              <a:avLst/>
            </a:prstGeom>
            <a:noFill/>
          </p:spPr>
          <p:txBody>
            <a:bodyPr wrap="none" rtlCol="0">
              <a:spAutoFit/>
            </a:bodyPr>
            <a:lstStyle/>
            <a:p>
              <a:r>
                <a:rPr lang="zh-CN" altLang="en-US" sz="600" dirty="0">
                  <a:latin typeface="Arial" panose="020B0604020202020204" pitchFamily="34" charset="0"/>
                  <a:cs typeface="Arial" panose="020B0604020202020204" pitchFamily="34" charset="0"/>
                </a:rPr>
                <a:t>lung</a:t>
              </a:r>
              <a:endParaRPr lang="zh-CN" altLang="en-US" sz="600" dirty="0">
                <a:latin typeface="Arial" panose="020B0604020202020204" pitchFamily="34" charset="0"/>
                <a:cs typeface="Arial" panose="020B0604020202020204" pitchFamily="34" charset="0"/>
              </a:endParaRPr>
            </a:p>
          </p:txBody>
        </p:sp>
        <p:sp>
          <p:nvSpPr>
            <p:cNvPr id="38" name="矩形 37"/>
            <p:cNvSpPr/>
            <p:nvPr/>
          </p:nvSpPr>
          <p:spPr>
            <a:xfrm>
              <a:off x="1563459" y="4180957"/>
              <a:ext cx="433132"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t</a:t>
              </a:r>
              <a:r>
                <a:rPr lang="zh-CN" altLang="en-US" sz="600" dirty="0">
                  <a:latin typeface="Arial" panose="020B0604020202020204" pitchFamily="34" charset="0"/>
                  <a:cs typeface="Arial" panose="020B0604020202020204" pitchFamily="34" charset="0"/>
                </a:rPr>
                <a:t>hymus</a:t>
              </a:r>
              <a:endParaRPr lang="zh-CN" altLang="en-US" sz="600" dirty="0">
                <a:latin typeface="Arial" panose="020B0604020202020204" pitchFamily="34" charset="0"/>
                <a:cs typeface="Arial" panose="020B0604020202020204" pitchFamily="34" charset="0"/>
              </a:endParaRPr>
            </a:p>
          </p:txBody>
        </p:sp>
        <p:sp>
          <p:nvSpPr>
            <p:cNvPr id="39" name="矩形 38"/>
            <p:cNvSpPr/>
            <p:nvPr/>
          </p:nvSpPr>
          <p:spPr>
            <a:xfrm>
              <a:off x="1563459" y="4034903"/>
              <a:ext cx="413896" cy="184666"/>
            </a:xfrm>
            <a:prstGeom prst="rect">
              <a:avLst/>
            </a:prstGeom>
            <a:noFill/>
          </p:spPr>
          <p:txBody>
            <a:bodyPr wrap="none" rtlCol="0">
              <a:spAutoFit/>
            </a:bodyPr>
            <a:lstStyle/>
            <a:p>
              <a:r>
                <a:rPr lang="zh-CN" altLang="en-US" sz="600" dirty="0">
                  <a:latin typeface="Arial" panose="020B0604020202020204" pitchFamily="34" charset="0"/>
                  <a:cs typeface="Arial" panose="020B0604020202020204" pitchFamily="34" charset="0"/>
                </a:rPr>
                <a:t>spleen</a:t>
              </a:r>
              <a:endParaRPr lang="zh-CN" altLang="en-US" sz="600" dirty="0">
                <a:latin typeface="Arial" panose="020B0604020202020204" pitchFamily="34" charset="0"/>
                <a:cs typeface="Arial" panose="020B0604020202020204" pitchFamily="34" charset="0"/>
              </a:endParaRPr>
            </a:p>
          </p:txBody>
        </p:sp>
        <p:sp>
          <p:nvSpPr>
            <p:cNvPr id="40" name="文本框 39"/>
            <p:cNvSpPr txBox="1"/>
            <p:nvPr/>
          </p:nvSpPr>
          <p:spPr>
            <a:xfrm>
              <a:off x="1563459" y="2535159"/>
              <a:ext cx="538930"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MII oocyte</a:t>
              </a:r>
              <a:endParaRPr lang="zh-CN" altLang="en-US" sz="600" dirty="0">
                <a:latin typeface="Arial" panose="020B0604020202020204" pitchFamily="34" charset="0"/>
                <a:cs typeface="Arial" panose="020B0604020202020204" pitchFamily="34" charset="0"/>
              </a:endParaRPr>
            </a:p>
          </p:txBody>
        </p:sp>
        <p:sp>
          <p:nvSpPr>
            <p:cNvPr id="41" name="文本框 40"/>
            <p:cNvSpPr txBox="1"/>
            <p:nvPr/>
          </p:nvSpPr>
          <p:spPr>
            <a:xfrm>
              <a:off x="1563459" y="2609390"/>
              <a:ext cx="412292"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zygote</a:t>
              </a:r>
              <a:endParaRPr lang="zh-CN" altLang="en-US" sz="600" dirty="0">
                <a:latin typeface="Arial" panose="020B0604020202020204" pitchFamily="34" charset="0"/>
                <a:cs typeface="Arial" panose="020B0604020202020204" pitchFamily="34" charset="0"/>
              </a:endParaRPr>
            </a:p>
          </p:txBody>
        </p:sp>
        <p:sp>
          <p:nvSpPr>
            <p:cNvPr id="42" name="文本框 41"/>
            <p:cNvSpPr txBox="1"/>
            <p:nvPr/>
          </p:nvSpPr>
          <p:spPr>
            <a:xfrm>
              <a:off x="1563459" y="2683621"/>
              <a:ext cx="559769"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early 2-cell</a:t>
              </a:r>
              <a:endParaRPr lang="zh-CN" altLang="en-US" sz="600" dirty="0">
                <a:latin typeface="Arial" panose="020B0604020202020204" pitchFamily="34" charset="0"/>
                <a:cs typeface="Arial" panose="020B0604020202020204" pitchFamily="34" charset="0"/>
              </a:endParaRPr>
            </a:p>
          </p:txBody>
        </p:sp>
        <p:sp>
          <p:nvSpPr>
            <p:cNvPr id="43" name="文本框 42"/>
            <p:cNvSpPr txBox="1"/>
            <p:nvPr/>
          </p:nvSpPr>
          <p:spPr>
            <a:xfrm>
              <a:off x="1563459" y="2757852"/>
              <a:ext cx="370614"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2-cell</a:t>
              </a:r>
              <a:endParaRPr lang="zh-CN" altLang="en-US" sz="600" dirty="0">
                <a:latin typeface="Arial" panose="020B0604020202020204" pitchFamily="34" charset="0"/>
                <a:cs typeface="Arial" panose="020B0604020202020204" pitchFamily="34" charset="0"/>
              </a:endParaRPr>
            </a:p>
          </p:txBody>
        </p:sp>
        <p:sp>
          <p:nvSpPr>
            <p:cNvPr id="44" name="文本框 43"/>
            <p:cNvSpPr txBox="1"/>
            <p:nvPr/>
          </p:nvSpPr>
          <p:spPr>
            <a:xfrm>
              <a:off x="1563459" y="2832083"/>
              <a:ext cx="370614"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4-cell</a:t>
              </a:r>
              <a:endParaRPr lang="zh-CN" altLang="en-US" sz="600" dirty="0">
                <a:latin typeface="Arial" panose="020B0604020202020204" pitchFamily="34" charset="0"/>
                <a:cs typeface="Arial" panose="020B0604020202020204" pitchFamily="34" charset="0"/>
              </a:endParaRPr>
            </a:p>
          </p:txBody>
        </p:sp>
        <p:sp>
          <p:nvSpPr>
            <p:cNvPr id="45" name="文本框 44"/>
            <p:cNvSpPr txBox="1"/>
            <p:nvPr/>
          </p:nvSpPr>
          <p:spPr>
            <a:xfrm>
              <a:off x="1563459" y="2906314"/>
              <a:ext cx="370614"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8-cell</a:t>
              </a:r>
              <a:endParaRPr lang="zh-CN" altLang="en-US" sz="600" dirty="0">
                <a:latin typeface="Arial" panose="020B0604020202020204" pitchFamily="34" charset="0"/>
                <a:cs typeface="Arial" panose="020B0604020202020204" pitchFamily="34" charset="0"/>
              </a:endParaRPr>
            </a:p>
          </p:txBody>
        </p:sp>
        <p:sp>
          <p:nvSpPr>
            <p:cNvPr id="46" name="文本框 45"/>
            <p:cNvSpPr txBox="1"/>
            <p:nvPr/>
          </p:nvSpPr>
          <p:spPr>
            <a:xfrm>
              <a:off x="1563459" y="2980545"/>
              <a:ext cx="325730" cy="184666"/>
            </a:xfrm>
            <a:prstGeom prst="rect">
              <a:avLst/>
            </a:prstGeom>
            <a:noFill/>
          </p:spPr>
          <p:txBody>
            <a:bodyPr wrap="none" rtlCol="0">
              <a:spAutoFit/>
            </a:bodyPr>
            <a:lstStyle/>
            <a:p>
              <a:r>
                <a:rPr lang="en-US" altLang="zh-CN" sz="600" dirty="0">
                  <a:latin typeface="Arial" panose="020B0604020202020204" pitchFamily="34" charset="0"/>
                  <a:cs typeface="Arial" panose="020B0604020202020204" pitchFamily="34" charset="0"/>
                </a:rPr>
                <a:t>ICM</a:t>
              </a:r>
              <a:endParaRPr lang="zh-CN" altLang="en-US" sz="600" dirty="0">
                <a:latin typeface="Arial" panose="020B0604020202020204" pitchFamily="34" charset="0"/>
                <a:cs typeface="Arial" panose="020B0604020202020204" pitchFamily="34" charset="0"/>
              </a:endParaRPr>
            </a:p>
          </p:txBody>
        </p:sp>
        <p:sp>
          <p:nvSpPr>
            <p:cNvPr id="47" name="文本框 46"/>
            <p:cNvSpPr txBox="1"/>
            <p:nvPr/>
          </p:nvSpPr>
          <p:spPr>
            <a:xfrm>
              <a:off x="1563459" y="3039155"/>
              <a:ext cx="407484" cy="184666"/>
            </a:xfrm>
            <a:prstGeom prst="rect">
              <a:avLst/>
            </a:prstGeom>
            <a:noFill/>
          </p:spPr>
          <p:txBody>
            <a:bodyPr wrap="none" rtlCol="0">
              <a:spAutoFit/>
            </a:bodyPr>
            <a:lstStyle/>
            <a:p>
              <a:r>
                <a:rPr lang="en-US" altLang="zh-CN" sz="600" dirty="0" err="1">
                  <a:latin typeface="Arial" panose="020B0604020202020204" pitchFamily="34" charset="0"/>
                  <a:cs typeface="Arial" panose="020B0604020202020204" pitchFamily="34" charset="0"/>
                </a:rPr>
                <a:t>mESC</a:t>
              </a:r>
              <a:endParaRPr lang="zh-CN" altLang="en-US" sz="600" dirty="0">
                <a:latin typeface="Arial" panose="020B0604020202020204" pitchFamily="34" charset="0"/>
                <a:cs typeface="Arial" panose="020B0604020202020204" pitchFamily="34" charset="0"/>
              </a:endParaRPr>
            </a:p>
          </p:txBody>
        </p:sp>
        <p:pic>
          <p:nvPicPr>
            <p:cNvPr id="58" name="图片 57"/>
            <p:cNvPicPr>
              <a:picLocks noChangeAspect="1"/>
            </p:cNvPicPr>
            <p:nvPr/>
          </p:nvPicPr>
          <p:blipFill>
            <a:blip r:embed="rId1"/>
            <a:srcRect l="12502" t="5078" r="3647" b="8968"/>
            <a:stretch>
              <a:fillRect/>
            </a:stretch>
          </p:blipFill>
          <p:spPr>
            <a:xfrm>
              <a:off x="2075465" y="2535158"/>
              <a:ext cx="4855912" cy="1859041"/>
            </a:xfrm>
            <a:prstGeom prst="rect">
              <a:avLst/>
            </a:prstGeom>
          </p:spPr>
        </p:pic>
      </p:grpSp>
      <p:sp>
        <p:nvSpPr>
          <p:cNvPr id="62" name="文本框 61"/>
          <p:cNvSpPr txBox="1"/>
          <p:nvPr/>
        </p:nvSpPr>
        <p:spPr>
          <a:xfrm rot="5400000">
            <a:off x="6035537" y="1896779"/>
            <a:ext cx="862737" cy="307777"/>
          </a:xfrm>
          <a:prstGeom prst="rect">
            <a:avLst/>
          </a:prstGeom>
          <a:noFill/>
        </p:spPr>
        <p:txBody>
          <a:bodyPr wrap="none" rtlCol="0">
            <a:spAutoFit/>
          </a:bodyPr>
          <a:lstStyle/>
          <a:p>
            <a:pPr algn="ctr"/>
            <a:r>
              <a:rPr lang="en-US" altLang="zh-CN" sz="700" dirty="0">
                <a:latin typeface="Arial" panose="020B0604020202020204" pitchFamily="34" charset="0"/>
                <a:cs typeface="Arial" panose="020B0604020202020204" pitchFamily="34" charset="0"/>
              </a:rPr>
              <a:t>Gene expression</a:t>
            </a:r>
            <a:endParaRPr lang="en-US" altLang="zh-CN" sz="700" dirty="0">
              <a:latin typeface="Arial" panose="020B0604020202020204" pitchFamily="34" charset="0"/>
              <a:cs typeface="Arial" panose="020B0604020202020204" pitchFamily="34" charset="0"/>
            </a:endParaRPr>
          </a:p>
          <a:p>
            <a:pPr algn="ctr"/>
            <a:r>
              <a:rPr lang="en-US" altLang="zh-CN" sz="700" dirty="0">
                <a:latin typeface="Arial" panose="020B0604020202020204" pitchFamily="34" charset="0"/>
                <a:cs typeface="Arial" panose="020B0604020202020204" pitchFamily="34" charset="0"/>
              </a:rPr>
              <a:t>(FPKM)</a:t>
            </a:r>
            <a:endParaRPr lang="zh-CN" altLang="en-US" sz="700" dirty="0">
              <a:latin typeface="Arial" panose="020B0604020202020204" pitchFamily="34" charset="0"/>
              <a:cs typeface="Arial" panose="020B0604020202020204" pitchFamily="34" charset="0"/>
            </a:endParaRPr>
          </a:p>
        </p:txBody>
      </p:sp>
      <p:grpSp>
        <p:nvGrpSpPr>
          <p:cNvPr id="144" name="组合 143"/>
          <p:cNvGrpSpPr/>
          <p:nvPr/>
        </p:nvGrpSpPr>
        <p:grpSpPr>
          <a:xfrm>
            <a:off x="407047" y="2864084"/>
            <a:ext cx="2445999" cy="1988271"/>
            <a:chOff x="331235" y="2929952"/>
            <a:chExt cx="2445999" cy="1988271"/>
          </a:xfrm>
        </p:grpSpPr>
        <p:sp>
          <p:nvSpPr>
            <p:cNvPr id="65" name="椭圆 64"/>
            <p:cNvSpPr/>
            <p:nvPr/>
          </p:nvSpPr>
          <p:spPr>
            <a:xfrm>
              <a:off x="1850537" y="3468391"/>
              <a:ext cx="926697" cy="5467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6" name="椭圆 65"/>
            <p:cNvSpPr/>
            <p:nvPr/>
          </p:nvSpPr>
          <p:spPr>
            <a:xfrm>
              <a:off x="841644" y="2974506"/>
              <a:ext cx="510203" cy="60735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7" name="椭圆 66"/>
            <p:cNvSpPr/>
            <p:nvPr/>
          </p:nvSpPr>
          <p:spPr>
            <a:xfrm>
              <a:off x="676179" y="4253644"/>
              <a:ext cx="653687" cy="388317"/>
            </a:xfrm>
            <a:prstGeom prst="ellipse">
              <a:avLst/>
            </a:prstGeom>
            <a:solidFill>
              <a:srgbClr val="EC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1" name="Rectangle 19"/>
            <p:cNvSpPr>
              <a:spLocks noChangeArrowheads="1"/>
            </p:cNvSpPr>
            <p:nvPr/>
          </p:nvSpPr>
          <p:spPr bwMode="auto">
            <a:xfrm>
              <a:off x="1138961" y="4810501"/>
              <a:ext cx="12279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262626"/>
                  </a:solidFill>
                  <a:cs typeface="Arial" panose="020B0604020202020204" pitchFamily="34" charset="0"/>
                </a:rPr>
                <a:t>Principal component 1 (43.5%)</a:t>
              </a:r>
              <a:endParaRPr lang="zh-CN" altLang="zh-CN" sz="1600" dirty="0">
                <a:cs typeface="Arial" panose="020B0604020202020204" pitchFamily="34" charset="0"/>
              </a:endParaRPr>
            </a:p>
          </p:txBody>
        </p:sp>
        <p:sp>
          <p:nvSpPr>
            <p:cNvPr id="74" name="Line 6"/>
            <p:cNvSpPr>
              <a:spLocks noChangeShapeType="1"/>
            </p:cNvSpPr>
            <p:nvPr/>
          </p:nvSpPr>
          <p:spPr bwMode="auto">
            <a:xfrm>
              <a:off x="656653" y="4664197"/>
              <a:ext cx="1995840" cy="0"/>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75" name="Line 7"/>
            <p:cNvSpPr>
              <a:spLocks noChangeShapeType="1"/>
            </p:cNvSpPr>
            <p:nvPr/>
          </p:nvSpPr>
          <p:spPr bwMode="auto">
            <a:xfrm flipV="1">
              <a:off x="656653" y="4643985"/>
              <a:ext cx="0" cy="20212"/>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76" name="Line 8"/>
            <p:cNvSpPr>
              <a:spLocks noChangeShapeType="1"/>
            </p:cNvSpPr>
            <p:nvPr/>
          </p:nvSpPr>
          <p:spPr bwMode="auto">
            <a:xfrm flipV="1">
              <a:off x="1055410" y="4643985"/>
              <a:ext cx="0" cy="20212"/>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77" name="Line 9"/>
            <p:cNvSpPr>
              <a:spLocks noChangeShapeType="1"/>
            </p:cNvSpPr>
            <p:nvPr/>
          </p:nvSpPr>
          <p:spPr bwMode="auto">
            <a:xfrm flipV="1">
              <a:off x="1455194" y="4643985"/>
              <a:ext cx="0" cy="20212"/>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78" name="Line 10"/>
            <p:cNvSpPr>
              <a:spLocks noChangeShapeType="1"/>
            </p:cNvSpPr>
            <p:nvPr/>
          </p:nvSpPr>
          <p:spPr bwMode="auto">
            <a:xfrm flipV="1">
              <a:off x="1853951" y="4643985"/>
              <a:ext cx="0" cy="20212"/>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79" name="Line 11"/>
            <p:cNvSpPr>
              <a:spLocks noChangeShapeType="1"/>
            </p:cNvSpPr>
            <p:nvPr/>
          </p:nvSpPr>
          <p:spPr bwMode="auto">
            <a:xfrm flipV="1">
              <a:off x="2253736" y="4643985"/>
              <a:ext cx="0" cy="20212"/>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80" name="Line 12"/>
            <p:cNvSpPr>
              <a:spLocks noChangeShapeType="1"/>
            </p:cNvSpPr>
            <p:nvPr/>
          </p:nvSpPr>
          <p:spPr bwMode="auto">
            <a:xfrm flipV="1">
              <a:off x="2652493" y="4643985"/>
              <a:ext cx="0" cy="20212"/>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81" name="Rectangle 13"/>
            <p:cNvSpPr>
              <a:spLocks noChangeArrowheads="1"/>
            </p:cNvSpPr>
            <p:nvPr/>
          </p:nvSpPr>
          <p:spPr bwMode="auto">
            <a:xfrm>
              <a:off x="581960" y="4698556"/>
              <a:ext cx="1554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a:solidFill>
                    <a:srgbClr val="262626"/>
                  </a:solidFill>
                  <a:cs typeface="Arial" panose="020B0604020202020204" pitchFamily="34" charset="0"/>
                </a:rPr>
                <a:t>-120</a:t>
              </a:r>
              <a:endParaRPr lang="zh-CN" altLang="zh-CN" sz="600">
                <a:cs typeface="Arial" panose="020B0604020202020204" pitchFamily="34" charset="0"/>
              </a:endParaRPr>
            </a:p>
          </p:txBody>
        </p:sp>
        <p:sp>
          <p:nvSpPr>
            <p:cNvPr id="82" name="Rectangle 14"/>
            <p:cNvSpPr>
              <a:spLocks noChangeArrowheads="1"/>
            </p:cNvSpPr>
            <p:nvPr/>
          </p:nvSpPr>
          <p:spPr bwMode="auto">
            <a:xfrm>
              <a:off x="999216" y="4698557"/>
              <a:ext cx="1122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a:solidFill>
                    <a:srgbClr val="262626"/>
                  </a:solidFill>
                  <a:cs typeface="Arial" panose="020B0604020202020204" pitchFamily="34" charset="0"/>
                </a:rPr>
                <a:t>-80</a:t>
              </a:r>
              <a:endParaRPr lang="zh-CN" altLang="zh-CN" sz="600">
                <a:cs typeface="Arial" panose="020B0604020202020204" pitchFamily="34" charset="0"/>
              </a:endParaRPr>
            </a:p>
          </p:txBody>
        </p:sp>
        <p:sp>
          <p:nvSpPr>
            <p:cNvPr id="83" name="Rectangle 15"/>
            <p:cNvSpPr>
              <a:spLocks noChangeArrowheads="1"/>
            </p:cNvSpPr>
            <p:nvPr/>
          </p:nvSpPr>
          <p:spPr bwMode="auto">
            <a:xfrm>
              <a:off x="1397973" y="4698556"/>
              <a:ext cx="1122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solidFill>
                    <a:srgbClr val="262626"/>
                  </a:solidFill>
                  <a:cs typeface="Arial" panose="020B0604020202020204" pitchFamily="34" charset="0"/>
                </a:rPr>
                <a:t>-40</a:t>
              </a:r>
              <a:endParaRPr lang="zh-CN" altLang="zh-CN" sz="600" dirty="0">
                <a:cs typeface="Arial" panose="020B0604020202020204" pitchFamily="34" charset="0"/>
              </a:endParaRPr>
            </a:p>
          </p:txBody>
        </p:sp>
        <p:sp>
          <p:nvSpPr>
            <p:cNvPr id="84" name="Rectangle 16"/>
            <p:cNvSpPr>
              <a:spLocks noChangeArrowheads="1"/>
            </p:cNvSpPr>
            <p:nvPr/>
          </p:nvSpPr>
          <p:spPr bwMode="auto">
            <a:xfrm>
              <a:off x="1819339" y="4698556"/>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a:solidFill>
                    <a:srgbClr val="262626"/>
                  </a:solidFill>
                  <a:cs typeface="Arial" panose="020B0604020202020204" pitchFamily="34" charset="0"/>
                </a:rPr>
                <a:t>0</a:t>
              </a:r>
              <a:endParaRPr lang="zh-CN" altLang="zh-CN" sz="600">
                <a:cs typeface="Arial" panose="020B0604020202020204" pitchFamily="34" charset="0"/>
              </a:endParaRPr>
            </a:p>
          </p:txBody>
        </p:sp>
        <p:sp>
          <p:nvSpPr>
            <p:cNvPr id="85" name="Rectangle 17"/>
            <p:cNvSpPr>
              <a:spLocks noChangeArrowheads="1"/>
            </p:cNvSpPr>
            <p:nvPr/>
          </p:nvSpPr>
          <p:spPr bwMode="auto">
            <a:xfrm>
              <a:off x="2204737" y="4698556"/>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a:solidFill>
                    <a:srgbClr val="262626"/>
                  </a:solidFill>
                  <a:cs typeface="Arial" panose="020B0604020202020204" pitchFamily="34" charset="0"/>
                </a:rPr>
                <a:t>40</a:t>
              </a:r>
              <a:endParaRPr lang="zh-CN" altLang="zh-CN" sz="600">
                <a:cs typeface="Arial" panose="020B0604020202020204" pitchFamily="34" charset="0"/>
              </a:endParaRPr>
            </a:p>
          </p:txBody>
        </p:sp>
        <p:sp>
          <p:nvSpPr>
            <p:cNvPr id="86" name="Rectangle 18"/>
            <p:cNvSpPr>
              <a:spLocks noChangeArrowheads="1"/>
            </p:cNvSpPr>
            <p:nvPr/>
          </p:nvSpPr>
          <p:spPr bwMode="auto">
            <a:xfrm>
              <a:off x="2604521" y="4698556"/>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a:solidFill>
                    <a:srgbClr val="262626"/>
                  </a:solidFill>
                  <a:cs typeface="Arial" panose="020B0604020202020204" pitchFamily="34" charset="0"/>
                </a:rPr>
                <a:t>80</a:t>
              </a:r>
              <a:endParaRPr lang="zh-CN" altLang="zh-CN" sz="600">
                <a:cs typeface="Arial" panose="020B0604020202020204" pitchFamily="34" charset="0"/>
              </a:endParaRPr>
            </a:p>
          </p:txBody>
        </p:sp>
        <p:sp>
          <p:nvSpPr>
            <p:cNvPr id="87" name="Line 20"/>
            <p:cNvSpPr>
              <a:spLocks noChangeShapeType="1"/>
            </p:cNvSpPr>
            <p:nvPr/>
          </p:nvSpPr>
          <p:spPr bwMode="auto">
            <a:xfrm flipV="1">
              <a:off x="656653" y="2974507"/>
              <a:ext cx="0" cy="1689690"/>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88" name="Line 21"/>
            <p:cNvSpPr>
              <a:spLocks noChangeShapeType="1"/>
            </p:cNvSpPr>
            <p:nvPr/>
          </p:nvSpPr>
          <p:spPr bwMode="auto">
            <a:xfrm>
              <a:off x="656653" y="4664197"/>
              <a:ext cx="19527" cy="0"/>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89" name="Line 22"/>
            <p:cNvSpPr>
              <a:spLocks noChangeShapeType="1"/>
            </p:cNvSpPr>
            <p:nvPr/>
          </p:nvSpPr>
          <p:spPr bwMode="auto">
            <a:xfrm>
              <a:off x="656653" y="4101303"/>
              <a:ext cx="19527" cy="0"/>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90" name="Line 23"/>
            <p:cNvSpPr>
              <a:spLocks noChangeShapeType="1"/>
            </p:cNvSpPr>
            <p:nvPr/>
          </p:nvSpPr>
          <p:spPr bwMode="auto">
            <a:xfrm>
              <a:off x="656653" y="3538410"/>
              <a:ext cx="19527" cy="0"/>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91" name="Line 24"/>
            <p:cNvSpPr>
              <a:spLocks noChangeShapeType="1"/>
            </p:cNvSpPr>
            <p:nvPr/>
          </p:nvSpPr>
          <p:spPr bwMode="auto">
            <a:xfrm>
              <a:off x="656653" y="2974507"/>
              <a:ext cx="19527" cy="0"/>
            </a:xfrm>
            <a:prstGeom prst="line">
              <a:avLst/>
            </a:prstGeom>
            <a:noFill/>
            <a:ln w="4763" cap="flat">
              <a:solidFill>
                <a:srgbClr val="2626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92" name="Rectangle 25"/>
            <p:cNvSpPr>
              <a:spLocks noChangeArrowheads="1"/>
            </p:cNvSpPr>
            <p:nvPr/>
          </p:nvSpPr>
          <p:spPr bwMode="auto">
            <a:xfrm>
              <a:off x="489997" y="4618632"/>
              <a:ext cx="1554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a:solidFill>
                    <a:srgbClr val="262626"/>
                  </a:solidFill>
                  <a:cs typeface="Arial" panose="020B0604020202020204" pitchFamily="34" charset="0"/>
                </a:rPr>
                <a:t>-100</a:t>
              </a:r>
              <a:endParaRPr lang="zh-CN" altLang="zh-CN" sz="600">
                <a:cs typeface="Arial" panose="020B0604020202020204" pitchFamily="34" charset="0"/>
              </a:endParaRPr>
            </a:p>
          </p:txBody>
        </p:sp>
        <p:sp>
          <p:nvSpPr>
            <p:cNvPr id="93" name="Rectangle 26"/>
            <p:cNvSpPr>
              <a:spLocks noChangeArrowheads="1"/>
            </p:cNvSpPr>
            <p:nvPr/>
          </p:nvSpPr>
          <p:spPr bwMode="auto">
            <a:xfrm>
              <a:off x="524939" y="4055738"/>
              <a:ext cx="1122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solidFill>
                    <a:srgbClr val="262626"/>
                  </a:solidFill>
                  <a:cs typeface="Arial" panose="020B0604020202020204" pitchFamily="34" charset="0"/>
                </a:rPr>
                <a:t>-40</a:t>
              </a:r>
              <a:endParaRPr lang="zh-CN" altLang="zh-CN" sz="600" dirty="0">
                <a:cs typeface="Arial" panose="020B0604020202020204" pitchFamily="34" charset="0"/>
              </a:endParaRPr>
            </a:p>
          </p:txBody>
        </p:sp>
        <p:sp>
          <p:nvSpPr>
            <p:cNvPr id="94" name="Rectangle 27"/>
            <p:cNvSpPr>
              <a:spLocks noChangeArrowheads="1"/>
            </p:cNvSpPr>
            <p:nvPr/>
          </p:nvSpPr>
          <p:spPr bwMode="auto">
            <a:xfrm>
              <a:off x="543439" y="3492846"/>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a:solidFill>
                    <a:srgbClr val="262626"/>
                  </a:solidFill>
                  <a:cs typeface="Arial" panose="020B0604020202020204" pitchFamily="34" charset="0"/>
                </a:rPr>
                <a:t>20</a:t>
              </a:r>
              <a:endParaRPr lang="zh-CN" altLang="zh-CN" sz="600">
                <a:cs typeface="Arial" panose="020B0604020202020204" pitchFamily="34" charset="0"/>
              </a:endParaRPr>
            </a:p>
          </p:txBody>
        </p:sp>
        <p:sp>
          <p:nvSpPr>
            <p:cNvPr id="95" name="Rectangle 28"/>
            <p:cNvSpPr>
              <a:spLocks noChangeArrowheads="1"/>
            </p:cNvSpPr>
            <p:nvPr/>
          </p:nvSpPr>
          <p:spPr bwMode="auto">
            <a:xfrm>
              <a:off x="543439" y="2929952"/>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a:solidFill>
                    <a:srgbClr val="262626"/>
                  </a:solidFill>
                  <a:cs typeface="Arial" panose="020B0604020202020204" pitchFamily="34" charset="0"/>
                </a:rPr>
                <a:t>80</a:t>
              </a:r>
              <a:endParaRPr lang="zh-CN" altLang="zh-CN" sz="600">
                <a:cs typeface="Arial" panose="020B0604020202020204" pitchFamily="34" charset="0"/>
              </a:endParaRPr>
            </a:p>
          </p:txBody>
        </p:sp>
        <p:sp>
          <p:nvSpPr>
            <p:cNvPr id="96" name="Oval 58"/>
            <p:cNvSpPr>
              <a:spLocks noChangeAspect="1" noChangeArrowheads="1"/>
            </p:cNvSpPr>
            <p:nvPr/>
          </p:nvSpPr>
          <p:spPr bwMode="auto">
            <a:xfrm>
              <a:off x="845754" y="4562128"/>
              <a:ext cx="20554" cy="19201"/>
            </a:xfrm>
            <a:prstGeom prst="ellipse">
              <a:avLst/>
            </a:prstGeom>
            <a:solidFill>
              <a:srgbClr val="7030A0"/>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97" name="Rectangle 59"/>
            <p:cNvSpPr>
              <a:spLocks noChangeArrowheads="1"/>
            </p:cNvSpPr>
            <p:nvPr/>
          </p:nvSpPr>
          <p:spPr bwMode="auto">
            <a:xfrm>
              <a:off x="890949" y="4527887"/>
              <a:ext cx="3542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solidFill>
                    <a:srgbClr val="7030A0"/>
                  </a:solidFill>
                  <a:cs typeface="Arial" panose="020B0604020202020204" pitchFamily="34" charset="0"/>
                </a:rPr>
                <a:t>MII oocyte</a:t>
              </a:r>
              <a:endParaRPr lang="zh-CN" altLang="zh-CN" sz="600" dirty="0">
                <a:solidFill>
                  <a:srgbClr val="7030A0"/>
                </a:solidFill>
                <a:cs typeface="Arial" panose="020B0604020202020204" pitchFamily="34" charset="0"/>
              </a:endParaRPr>
            </a:p>
          </p:txBody>
        </p:sp>
        <p:sp>
          <p:nvSpPr>
            <p:cNvPr id="98" name="Oval 60"/>
            <p:cNvSpPr>
              <a:spLocks noChangeAspect="1" noChangeArrowheads="1"/>
            </p:cNvSpPr>
            <p:nvPr/>
          </p:nvSpPr>
          <p:spPr bwMode="auto">
            <a:xfrm>
              <a:off x="767647" y="4393361"/>
              <a:ext cx="19527" cy="19201"/>
            </a:xfrm>
            <a:prstGeom prst="ellipse">
              <a:avLst/>
            </a:prstGeom>
            <a:solidFill>
              <a:srgbClr val="7030A0"/>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99" name="Rectangle 61"/>
            <p:cNvSpPr>
              <a:spLocks noChangeArrowheads="1"/>
            </p:cNvSpPr>
            <p:nvPr/>
          </p:nvSpPr>
          <p:spPr bwMode="auto">
            <a:xfrm>
              <a:off x="723703" y="4418745"/>
              <a:ext cx="22762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solidFill>
                    <a:srgbClr val="7030A0"/>
                  </a:solidFill>
                  <a:cs typeface="Arial" panose="020B0604020202020204" pitchFamily="34" charset="0"/>
                </a:rPr>
                <a:t>zyg</a:t>
              </a:r>
              <a:r>
                <a:rPr lang="en-US" altLang="zh-CN" sz="600" dirty="0" err="1">
                  <a:solidFill>
                    <a:srgbClr val="7030A0"/>
                  </a:solidFill>
                  <a:cs typeface="Arial" panose="020B0604020202020204" pitchFamily="34" charset="0"/>
                </a:rPr>
                <a:t>ote</a:t>
              </a:r>
              <a:endParaRPr lang="zh-CN" altLang="zh-CN" sz="600" dirty="0">
                <a:solidFill>
                  <a:srgbClr val="7030A0"/>
                </a:solidFill>
                <a:cs typeface="Arial" panose="020B0604020202020204" pitchFamily="34" charset="0"/>
              </a:endParaRPr>
            </a:p>
          </p:txBody>
        </p:sp>
        <p:sp>
          <p:nvSpPr>
            <p:cNvPr id="100" name="Oval 62"/>
            <p:cNvSpPr>
              <a:spLocks noChangeAspect="1" noChangeArrowheads="1"/>
            </p:cNvSpPr>
            <p:nvPr/>
          </p:nvSpPr>
          <p:spPr bwMode="auto">
            <a:xfrm>
              <a:off x="841643" y="4347885"/>
              <a:ext cx="20554" cy="20212"/>
            </a:xfrm>
            <a:prstGeom prst="ellipse">
              <a:avLst/>
            </a:prstGeom>
            <a:solidFill>
              <a:srgbClr val="7030A0"/>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01" name="Rectangle 63"/>
            <p:cNvSpPr>
              <a:spLocks noChangeArrowheads="1"/>
            </p:cNvSpPr>
            <p:nvPr/>
          </p:nvSpPr>
          <p:spPr bwMode="auto">
            <a:xfrm>
              <a:off x="883925" y="4303485"/>
              <a:ext cx="37510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zh-CN" sz="600" dirty="0">
                  <a:solidFill>
                    <a:srgbClr val="7030A0"/>
                  </a:solidFill>
                  <a:cs typeface="Arial" panose="020B0604020202020204" pitchFamily="34" charset="0"/>
                </a:rPr>
                <a:t>early </a:t>
              </a:r>
              <a:r>
                <a:rPr lang="zh-CN" altLang="zh-CN" sz="600" dirty="0">
                  <a:solidFill>
                    <a:srgbClr val="7030A0"/>
                  </a:solidFill>
                  <a:cs typeface="Arial" panose="020B0604020202020204" pitchFamily="34" charset="0"/>
                </a:rPr>
                <a:t>2</a:t>
              </a:r>
              <a:r>
                <a:rPr lang="en-US" altLang="zh-CN" sz="600" dirty="0">
                  <a:solidFill>
                    <a:srgbClr val="7030A0"/>
                  </a:solidFill>
                  <a:cs typeface="Arial" panose="020B0604020202020204" pitchFamily="34" charset="0"/>
                </a:rPr>
                <a:t>-cell</a:t>
              </a:r>
              <a:endParaRPr lang="zh-CN" altLang="zh-CN" sz="600" dirty="0">
                <a:solidFill>
                  <a:srgbClr val="7030A0"/>
                </a:solidFill>
                <a:cs typeface="Arial" panose="020B0604020202020204" pitchFamily="34" charset="0"/>
              </a:endParaRPr>
            </a:p>
          </p:txBody>
        </p:sp>
        <p:sp>
          <p:nvSpPr>
            <p:cNvPr id="102" name="Oval 64"/>
            <p:cNvSpPr>
              <a:spLocks noChangeArrowheads="1"/>
            </p:cNvSpPr>
            <p:nvPr/>
          </p:nvSpPr>
          <p:spPr bwMode="auto">
            <a:xfrm>
              <a:off x="990663" y="3477775"/>
              <a:ext cx="19527" cy="20212"/>
            </a:xfrm>
            <a:prstGeom prst="ellipse">
              <a:avLst/>
            </a:prstGeom>
            <a:solidFill>
              <a:srgbClr val="66C2A5"/>
            </a:solidFill>
            <a:ln w="0">
              <a:noFill/>
              <a:prstDash val="solid"/>
              <a:round/>
            </a:ln>
          </p:spPr>
          <p:txBody>
            <a:bodyPr vert="horz" wrap="square" lIns="91440" tIns="45720" rIns="91440" bIns="45720" numCol="1" anchor="t" anchorCtr="0" compatLnSpc="1"/>
            <a:lstStyle/>
            <a:p>
              <a:endParaRPr lang="zh-CN" altLang="en-US" sz="600">
                <a:solidFill>
                  <a:srgbClr val="66C2A5"/>
                </a:solidFill>
                <a:latin typeface="Arial" panose="020B0604020202020204" pitchFamily="34" charset="0"/>
                <a:cs typeface="Arial" panose="020B0604020202020204" pitchFamily="34" charset="0"/>
              </a:endParaRPr>
            </a:p>
          </p:txBody>
        </p:sp>
        <p:sp>
          <p:nvSpPr>
            <p:cNvPr id="103" name="Rectangle 65"/>
            <p:cNvSpPr>
              <a:spLocks noChangeArrowheads="1"/>
            </p:cNvSpPr>
            <p:nvPr/>
          </p:nvSpPr>
          <p:spPr bwMode="auto">
            <a:xfrm>
              <a:off x="1020467" y="3459585"/>
              <a:ext cx="18594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zh-CN" sz="600" dirty="0">
                  <a:solidFill>
                    <a:srgbClr val="66C2A5"/>
                  </a:solidFill>
                  <a:cs typeface="Arial" panose="020B0604020202020204" pitchFamily="34" charset="0"/>
                </a:rPr>
                <a:t>2-cell</a:t>
              </a:r>
              <a:endParaRPr lang="zh-CN" altLang="zh-CN" sz="600" dirty="0">
                <a:solidFill>
                  <a:srgbClr val="66C2A5"/>
                </a:solidFill>
                <a:cs typeface="Arial" panose="020B0604020202020204" pitchFamily="34" charset="0"/>
              </a:endParaRPr>
            </a:p>
          </p:txBody>
        </p:sp>
        <p:sp>
          <p:nvSpPr>
            <p:cNvPr id="104" name="Oval 66"/>
            <p:cNvSpPr>
              <a:spLocks noChangeArrowheads="1"/>
            </p:cNvSpPr>
            <p:nvPr/>
          </p:nvSpPr>
          <p:spPr bwMode="auto">
            <a:xfrm>
              <a:off x="1078020" y="3135188"/>
              <a:ext cx="19527" cy="20212"/>
            </a:xfrm>
            <a:prstGeom prst="ellipse">
              <a:avLst/>
            </a:prstGeom>
            <a:solidFill>
              <a:srgbClr val="66C2A5"/>
            </a:solidFill>
            <a:ln w="0">
              <a:noFill/>
              <a:prstDash val="solid"/>
              <a:round/>
            </a:ln>
          </p:spPr>
          <p:txBody>
            <a:bodyPr vert="horz" wrap="square" lIns="91440" tIns="45720" rIns="91440" bIns="45720" numCol="1" anchor="t" anchorCtr="0" compatLnSpc="1"/>
            <a:lstStyle/>
            <a:p>
              <a:endParaRPr lang="zh-CN" altLang="en-US" sz="600">
                <a:solidFill>
                  <a:srgbClr val="66C2A5"/>
                </a:solidFill>
                <a:latin typeface="Arial" panose="020B0604020202020204" pitchFamily="34" charset="0"/>
                <a:cs typeface="Arial" panose="020B0604020202020204" pitchFamily="34" charset="0"/>
              </a:endParaRPr>
            </a:p>
          </p:txBody>
        </p:sp>
        <p:sp>
          <p:nvSpPr>
            <p:cNvPr id="105" name="Rectangle 67"/>
            <p:cNvSpPr>
              <a:spLocks noChangeArrowheads="1"/>
            </p:cNvSpPr>
            <p:nvPr/>
          </p:nvSpPr>
          <p:spPr bwMode="auto">
            <a:xfrm>
              <a:off x="897997" y="3099818"/>
              <a:ext cx="18594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solidFill>
                    <a:srgbClr val="66C2A5"/>
                  </a:solidFill>
                  <a:cs typeface="Arial" panose="020B0604020202020204" pitchFamily="34" charset="0"/>
                </a:rPr>
                <a:t>4</a:t>
              </a:r>
              <a:r>
                <a:rPr lang="en-US" altLang="zh-CN" sz="600" dirty="0">
                  <a:solidFill>
                    <a:srgbClr val="66C2A5"/>
                  </a:solidFill>
                  <a:cs typeface="Arial" panose="020B0604020202020204" pitchFamily="34" charset="0"/>
                </a:rPr>
                <a:t>-cell</a:t>
              </a:r>
              <a:endParaRPr lang="zh-CN" altLang="zh-CN" sz="600" dirty="0">
                <a:solidFill>
                  <a:srgbClr val="66C2A5"/>
                </a:solidFill>
                <a:cs typeface="Arial" panose="020B0604020202020204" pitchFamily="34" charset="0"/>
              </a:endParaRPr>
            </a:p>
          </p:txBody>
        </p:sp>
        <p:sp>
          <p:nvSpPr>
            <p:cNvPr id="106" name="Oval 68"/>
            <p:cNvSpPr>
              <a:spLocks noChangeArrowheads="1"/>
            </p:cNvSpPr>
            <p:nvPr/>
          </p:nvSpPr>
          <p:spPr bwMode="auto">
            <a:xfrm>
              <a:off x="1052326" y="3058384"/>
              <a:ext cx="20554" cy="19201"/>
            </a:xfrm>
            <a:prstGeom prst="ellipse">
              <a:avLst/>
            </a:prstGeom>
            <a:solidFill>
              <a:srgbClr val="66C2A5"/>
            </a:solidFill>
            <a:ln w="0">
              <a:noFill/>
              <a:prstDash val="solid"/>
              <a:round/>
            </a:ln>
          </p:spPr>
          <p:txBody>
            <a:bodyPr vert="horz" wrap="square" lIns="91440" tIns="45720" rIns="91440" bIns="45720" numCol="1" anchor="t" anchorCtr="0" compatLnSpc="1"/>
            <a:lstStyle/>
            <a:p>
              <a:endParaRPr lang="zh-CN" altLang="en-US" sz="600">
                <a:solidFill>
                  <a:srgbClr val="66C2A5"/>
                </a:solidFill>
                <a:latin typeface="Arial" panose="020B0604020202020204" pitchFamily="34" charset="0"/>
                <a:cs typeface="Arial" panose="020B0604020202020204" pitchFamily="34" charset="0"/>
              </a:endParaRPr>
            </a:p>
          </p:txBody>
        </p:sp>
        <p:sp>
          <p:nvSpPr>
            <p:cNvPr id="107" name="Rectangle 69"/>
            <p:cNvSpPr>
              <a:spLocks noChangeArrowheads="1"/>
            </p:cNvSpPr>
            <p:nvPr/>
          </p:nvSpPr>
          <p:spPr bwMode="auto">
            <a:xfrm>
              <a:off x="1111426" y="3016074"/>
              <a:ext cx="18594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solidFill>
                    <a:srgbClr val="66C2A5"/>
                  </a:solidFill>
                  <a:cs typeface="Arial" panose="020B0604020202020204" pitchFamily="34" charset="0"/>
                </a:rPr>
                <a:t>8</a:t>
              </a:r>
              <a:r>
                <a:rPr lang="en-US" altLang="zh-CN" sz="600" dirty="0">
                  <a:solidFill>
                    <a:srgbClr val="66C2A5"/>
                  </a:solidFill>
                  <a:cs typeface="Arial" panose="020B0604020202020204" pitchFamily="34" charset="0"/>
                </a:rPr>
                <a:t>-cell</a:t>
              </a:r>
              <a:endParaRPr lang="zh-CN" altLang="zh-CN" sz="600" dirty="0">
                <a:solidFill>
                  <a:srgbClr val="66C2A5"/>
                </a:solidFill>
                <a:cs typeface="Arial" panose="020B0604020202020204" pitchFamily="34" charset="0"/>
              </a:endParaRPr>
            </a:p>
          </p:txBody>
        </p:sp>
        <p:sp>
          <p:nvSpPr>
            <p:cNvPr id="108" name="Oval 70"/>
            <p:cNvSpPr>
              <a:spLocks noChangeArrowheads="1"/>
            </p:cNvSpPr>
            <p:nvPr/>
          </p:nvSpPr>
          <p:spPr bwMode="auto">
            <a:xfrm>
              <a:off x="1153043" y="3169548"/>
              <a:ext cx="19527" cy="19201"/>
            </a:xfrm>
            <a:prstGeom prst="ellipse">
              <a:avLst/>
            </a:prstGeom>
            <a:solidFill>
              <a:srgbClr val="66C2A5"/>
            </a:solidFill>
            <a:ln w="0">
              <a:noFill/>
              <a:prstDash val="solid"/>
              <a:round/>
            </a:ln>
          </p:spPr>
          <p:txBody>
            <a:bodyPr vert="horz" wrap="square" lIns="91440" tIns="45720" rIns="91440" bIns="45720" numCol="1" anchor="t" anchorCtr="0" compatLnSpc="1"/>
            <a:lstStyle/>
            <a:p>
              <a:endParaRPr lang="zh-CN" altLang="en-US" sz="600">
                <a:solidFill>
                  <a:srgbClr val="66C2A5"/>
                </a:solidFill>
                <a:latin typeface="Arial" panose="020B0604020202020204" pitchFamily="34" charset="0"/>
                <a:cs typeface="Arial" panose="020B0604020202020204" pitchFamily="34" charset="0"/>
              </a:endParaRPr>
            </a:p>
          </p:txBody>
        </p:sp>
        <p:sp>
          <p:nvSpPr>
            <p:cNvPr id="109" name="Rectangle 71"/>
            <p:cNvSpPr>
              <a:spLocks noChangeArrowheads="1"/>
            </p:cNvSpPr>
            <p:nvPr/>
          </p:nvSpPr>
          <p:spPr bwMode="auto">
            <a:xfrm>
              <a:off x="1194702" y="3127479"/>
              <a:ext cx="1410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solidFill>
                    <a:srgbClr val="66C2A5"/>
                  </a:solidFill>
                  <a:cs typeface="Arial" panose="020B0604020202020204" pitchFamily="34" charset="0"/>
                </a:rPr>
                <a:t>ICM</a:t>
              </a:r>
              <a:endParaRPr lang="zh-CN" altLang="zh-CN" sz="600" dirty="0">
                <a:solidFill>
                  <a:srgbClr val="66C2A5"/>
                </a:solidFill>
                <a:cs typeface="Arial" panose="020B0604020202020204" pitchFamily="34" charset="0"/>
              </a:endParaRPr>
            </a:p>
          </p:txBody>
        </p:sp>
        <p:sp>
          <p:nvSpPr>
            <p:cNvPr id="110" name="Oval 72"/>
            <p:cNvSpPr>
              <a:spLocks noChangeArrowheads="1"/>
            </p:cNvSpPr>
            <p:nvPr/>
          </p:nvSpPr>
          <p:spPr bwMode="auto">
            <a:xfrm>
              <a:off x="1085214" y="3196834"/>
              <a:ext cx="19527" cy="19201"/>
            </a:xfrm>
            <a:prstGeom prst="ellipse">
              <a:avLst/>
            </a:prstGeom>
            <a:solidFill>
              <a:srgbClr val="66C2A5"/>
            </a:solidFill>
            <a:ln w="0">
              <a:noFill/>
              <a:prstDash val="solid"/>
              <a:round/>
            </a:ln>
          </p:spPr>
          <p:txBody>
            <a:bodyPr vert="horz" wrap="square" lIns="91440" tIns="45720" rIns="91440" bIns="45720" numCol="1" anchor="t" anchorCtr="0" compatLnSpc="1"/>
            <a:lstStyle/>
            <a:p>
              <a:endParaRPr lang="zh-CN" altLang="en-US" sz="600">
                <a:solidFill>
                  <a:srgbClr val="66C2A5"/>
                </a:solidFill>
                <a:latin typeface="Arial" panose="020B0604020202020204" pitchFamily="34" charset="0"/>
                <a:cs typeface="Arial" panose="020B0604020202020204" pitchFamily="34" charset="0"/>
              </a:endParaRPr>
            </a:p>
          </p:txBody>
        </p:sp>
        <p:sp>
          <p:nvSpPr>
            <p:cNvPr id="111" name="Rectangle 73"/>
            <p:cNvSpPr>
              <a:spLocks noChangeArrowheads="1"/>
            </p:cNvSpPr>
            <p:nvPr/>
          </p:nvSpPr>
          <p:spPr bwMode="auto">
            <a:xfrm>
              <a:off x="870759" y="3179191"/>
              <a:ext cx="22281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solidFill>
                    <a:srgbClr val="66C2A5"/>
                  </a:solidFill>
                  <a:cs typeface="Arial" panose="020B0604020202020204" pitchFamily="34" charset="0"/>
                </a:rPr>
                <a:t>mESC</a:t>
              </a:r>
              <a:endParaRPr lang="zh-CN" altLang="zh-CN" sz="600" dirty="0">
                <a:solidFill>
                  <a:srgbClr val="66C2A5"/>
                </a:solidFill>
                <a:cs typeface="Arial" panose="020B0604020202020204" pitchFamily="34" charset="0"/>
              </a:endParaRPr>
            </a:p>
          </p:txBody>
        </p:sp>
        <p:sp>
          <p:nvSpPr>
            <p:cNvPr id="112" name="Oval 74"/>
            <p:cNvSpPr>
              <a:spLocks noChangeArrowheads="1"/>
            </p:cNvSpPr>
            <p:nvPr/>
          </p:nvSpPr>
          <p:spPr bwMode="auto">
            <a:xfrm>
              <a:off x="2395562" y="3726378"/>
              <a:ext cx="20554"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13" name="Rectangle 75"/>
            <p:cNvSpPr>
              <a:spLocks noChangeArrowheads="1"/>
            </p:cNvSpPr>
            <p:nvPr/>
          </p:nvSpPr>
          <p:spPr bwMode="auto">
            <a:xfrm>
              <a:off x="2434616" y="3716272"/>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zh-CN" sz="600" dirty="0">
                  <a:cs typeface="Arial" panose="020B0604020202020204" pitchFamily="34" charset="0"/>
                </a:rPr>
                <a:t>d</a:t>
              </a:r>
              <a:r>
                <a:rPr lang="zh-CN" altLang="zh-CN" sz="600" dirty="0">
                  <a:cs typeface="Arial" panose="020B0604020202020204" pitchFamily="34" charset="0"/>
                </a:rPr>
                <a:t>u1</a:t>
              </a:r>
              <a:endParaRPr lang="zh-CN" altLang="zh-CN" sz="600" dirty="0">
                <a:cs typeface="Arial" panose="020B0604020202020204" pitchFamily="34" charset="0"/>
              </a:endParaRPr>
            </a:p>
          </p:txBody>
        </p:sp>
        <p:sp>
          <p:nvSpPr>
            <p:cNvPr id="114" name="Oval 76"/>
            <p:cNvSpPr>
              <a:spLocks noChangeArrowheads="1"/>
            </p:cNvSpPr>
            <p:nvPr/>
          </p:nvSpPr>
          <p:spPr bwMode="auto">
            <a:xfrm>
              <a:off x="2397618" y="3752653"/>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15" name="Rectangle 77"/>
            <p:cNvSpPr>
              <a:spLocks noChangeArrowheads="1"/>
            </p:cNvSpPr>
            <p:nvPr/>
          </p:nvSpPr>
          <p:spPr bwMode="auto">
            <a:xfrm>
              <a:off x="2514778" y="3607130"/>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zh-CN" sz="600" dirty="0">
                  <a:cs typeface="Arial" panose="020B0604020202020204" pitchFamily="34" charset="0"/>
                </a:rPr>
                <a:t>d</a:t>
              </a:r>
              <a:r>
                <a:rPr lang="zh-CN" altLang="zh-CN" sz="600" dirty="0">
                  <a:cs typeface="Arial" panose="020B0604020202020204" pitchFamily="34" charset="0"/>
                </a:rPr>
                <a:t>u2</a:t>
              </a:r>
              <a:endParaRPr lang="zh-CN" altLang="zh-CN" sz="600" dirty="0">
                <a:cs typeface="Arial" panose="020B0604020202020204" pitchFamily="34" charset="0"/>
              </a:endParaRPr>
            </a:p>
          </p:txBody>
        </p:sp>
        <p:sp>
          <p:nvSpPr>
            <p:cNvPr id="116" name="Oval 78"/>
            <p:cNvSpPr>
              <a:spLocks noChangeArrowheads="1"/>
            </p:cNvSpPr>
            <p:nvPr/>
          </p:nvSpPr>
          <p:spPr bwMode="auto">
            <a:xfrm>
              <a:off x="2345203" y="3737494"/>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17" name="Rectangle 79"/>
            <p:cNvSpPr>
              <a:spLocks noChangeArrowheads="1"/>
            </p:cNvSpPr>
            <p:nvPr/>
          </p:nvSpPr>
          <p:spPr bwMode="auto">
            <a:xfrm>
              <a:off x="2422283" y="3773875"/>
              <a:ext cx="1458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zh-CN" sz="600" dirty="0">
                  <a:cs typeface="Arial" panose="020B0604020202020204" pitchFamily="34" charset="0"/>
                </a:rPr>
                <a:t>t</a:t>
              </a:r>
              <a:r>
                <a:rPr lang="zh-CN" altLang="zh-CN" sz="600" dirty="0">
                  <a:cs typeface="Arial" panose="020B0604020202020204" pitchFamily="34" charset="0"/>
                </a:rPr>
                <a:t>hy1</a:t>
              </a:r>
              <a:endParaRPr lang="zh-CN" altLang="zh-CN" sz="600" dirty="0">
                <a:cs typeface="Arial" panose="020B0604020202020204" pitchFamily="34" charset="0"/>
              </a:endParaRPr>
            </a:p>
          </p:txBody>
        </p:sp>
        <p:sp>
          <p:nvSpPr>
            <p:cNvPr id="118" name="Oval 80"/>
            <p:cNvSpPr>
              <a:spLocks noChangeArrowheads="1"/>
            </p:cNvSpPr>
            <p:nvPr/>
          </p:nvSpPr>
          <p:spPr bwMode="auto">
            <a:xfrm>
              <a:off x="2356509" y="3731431"/>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19" name="Rectangle 81"/>
            <p:cNvSpPr>
              <a:spLocks noChangeArrowheads="1"/>
            </p:cNvSpPr>
            <p:nvPr/>
          </p:nvSpPr>
          <p:spPr bwMode="auto">
            <a:xfrm>
              <a:off x="2591667" y="3809127"/>
              <a:ext cx="1458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zh-CN" sz="600" dirty="0">
                  <a:cs typeface="Arial" panose="020B0604020202020204" pitchFamily="34" charset="0"/>
                </a:rPr>
                <a:t>t</a:t>
              </a:r>
              <a:r>
                <a:rPr lang="zh-CN" altLang="zh-CN" sz="600" dirty="0">
                  <a:cs typeface="Arial" panose="020B0604020202020204" pitchFamily="34" charset="0"/>
                </a:rPr>
                <a:t>hy2</a:t>
              </a:r>
              <a:endParaRPr lang="zh-CN" altLang="zh-CN" sz="600" dirty="0">
                <a:cs typeface="Arial" panose="020B0604020202020204" pitchFamily="34" charset="0"/>
              </a:endParaRPr>
            </a:p>
          </p:txBody>
        </p:sp>
        <p:sp>
          <p:nvSpPr>
            <p:cNvPr id="120" name="Oval 82"/>
            <p:cNvSpPr>
              <a:spLocks noChangeArrowheads="1"/>
            </p:cNvSpPr>
            <p:nvPr/>
          </p:nvSpPr>
          <p:spPr bwMode="auto">
            <a:xfrm>
              <a:off x="1971112" y="3726378"/>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21" name="Rectangle 83"/>
            <p:cNvSpPr>
              <a:spLocks noChangeArrowheads="1"/>
            </p:cNvSpPr>
            <p:nvPr/>
          </p:nvSpPr>
          <p:spPr bwMode="auto">
            <a:xfrm>
              <a:off x="1918973" y="3744311"/>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he1</a:t>
              </a:r>
              <a:endParaRPr lang="zh-CN" altLang="zh-CN" sz="600" dirty="0">
                <a:cs typeface="Arial" panose="020B0604020202020204" pitchFamily="34" charset="0"/>
              </a:endParaRPr>
            </a:p>
          </p:txBody>
        </p:sp>
        <p:sp>
          <p:nvSpPr>
            <p:cNvPr id="122" name="Oval 84"/>
            <p:cNvSpPr>
              <a:spLocks noChangeArrowheads="1"/>
            </p:cNvSpPr>
            <p:nvPr/>
          </p:nvSpPr>
          <p:spPr bwMode="auto">
            <a:xfrm>
              <a:off x="2090328" y="3719304"/>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23" name="Rectangle 85"/>
            <p:cNvSpPr>
              <a:spLocks noChangeArrowheads="1"/>
            </p:cNvSpPr>
            <p:nvPr/>
          </p:nvSpPr>
          <p:spPr bwMode="auto">
            <a:xfrm>
              <a:off x="2050658" y="3726260"/>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he2</a:t>
              </a:r>
              <a:endParaRPr lang="zh-CN" altLang="zh-CN" sz="600" dirty="0">
                <a:cs typeface="Arial" panose="020B0604020202020204" pitchFamily="34" charset="0"/>
              </a:endParaRPr>
            </a:p>
          </p:txBody>
        </p:sp>
        <p:sp>
          <p:nvSpPr>
            <p:cNvPr id="124" name="Oval 86"/>
            <p:cNvSpPr>
              <a:spLocks noChangeArrowheads="1"/>
            </p:cNvSpPr>
            <p:nvPr/>
          </p:nvSpPr>
          <p:spPr bwMode="auto">
            <a:xfrm>
              <a:off x="2232154" y="3699092"/>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25" name="Rectangle 87"/>
            <p:cNvSpPr>
              <a:spLocks noChangeArrowheads="1"/>
            </p:cNvSpPr>
            <p:nvPr/>
          </p:nvSpPr>
          <p:spPr bwMode="auto">
            <a:xfrm>
              <a:off x="2137434" y="3622840"/>
              <a:ext cx="14266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kid1</a:t>
              </a:r>
              <a:endParaRPr lang="zh-CN" altLang="zh-CN" sz="600" dirty="0">
                <a:cs typeface="Arial" panose="020B0604020202020204" pitchFamily="34" charset="0"/>
              </a:endParaRPr>
            </a:p>
          </p:txBody>
        </p:sp>
        <p:sp>
          <p:nvSpPr>
            <p:cNvPr id="126" name="Oval 88"/>
            <p:cNvSpPr>
              <a:spLocks noChangeArrowheads="1"/>
            </p:cNvSpPr>
            <p:nvPr/>
          </p:nvSpPr>
          <p:spPr bwMode="auto">
            <a:xfrm>
              <a:off x="2319511" y="3726378"/>
              <a:ext cx="19527" cy="20212"/>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27" name="Rectangle 89"/>
            <p:cNvSpPr>
              <a:spLocks noChangeArrowheads="1"/>
            </p:cNvSpPr>
            <p:nvPr/>
          </p:nvSpPr>
          <p:spPr bwMode="auto">
            <a:xfrm>
              <a:off x="2271207" y="3581864"/>
              <a:ext cx="14266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kid2</a:t>
              </a:r>
              <a:endParaRPr lang="zh-CN" altLang="zh-CN" sz="600" dirty="0">
                <a:cs typeface="Arial" panose="020B0604020202020204" pitchFamily="34" charset="0"/>
              </a:endParaRPr>
            </a:p>
          </p:txBody>
        </p:sp>
        <p:sp>
          <p:nvSpPr>
            <p:cNvPr id="128" name="Oval 90"/>
            <p:cNvSpPr>
              <a:spLocks noChangeArrowheads="1"/>
            </p:cNvSpPr>
            <p:nvPr/>
          </p:nvSpPr>
          <p:spPr bwMode="auto">
            <a:xfrm>
              <a:off x="2097522" y="3629362"/>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29" name="Rectangle 91"/>
            <p:cNvSpPr>
              <a:spLocks noChangeArrowheads="1"/>
            </p:cNvSpPr>
            <p:nvPr/>
          </p:nvSpPr>
          <p:spPr bwMode="auto">
            <a:xfrm>
              <a:off x="2082473" y="3551667"/>
              <a:ext cx="11702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liv1</a:t>
              </a:r>
              <a:endParaRPr lang="zh-CN" altLang="zh-CN" sz="600" dirty="0">
                <a:cs typeface="Arial" panose="020B0604020202020204" pitchFamily="34" charset="0"/>
              </a:endParaRPr>
            </a:p>
          </p:txBody>
        </p:sp>
        <p:sp>
          <p:nvSpPr>
            <p:cNvPr id="130" name="Oval 92"/>
            <p:cNvSpPr>
              <a:spLocks noChangeArrowheads="1"/>
            </p:cNvSpPr>
            <p:nvPr/>
          </p:nvSpPr>
          <p:spPr bwMode="auto">
            <a:xfrm>
              <a:off x="2046136" y="3620267"/>
              <a:ext cx="20554"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31" name="Rectangle 93"/>
            <p:cNvSpPr>
              <a:spLocks noChangeArrowheads="1"/>
            </p:cNvSpPr>
            <p:nvPr/>
          </p:nvSpPr>
          <p:spPr bwMode="auto">
            <a:xfrm>
              <a:off x="1944337" y="3548547"/>
              <a:ext cx="11702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liv2</a:t>
              </a:r>
              <a:endParaRPr lang="zh-CN" altLang="zh-CN" sz="600" dirty="0">
                <a:cs typeface="Arial" panose="020B0604020202020204" pitchFamily="34" charset="0"/>
              </a:endParaRPr>
            </a:p>
          </p:txBody>
        </p:sp>
        <p:sp>
          <p:nvSpPr>
            <p:cNvPr id="132" name="Oval 94"/>
            <p:cNvSpPr>
              <a:spLocks noChangeArrowheads="1"/>
            </p:cNvSpPr>
            <p:nvPr/>
          </p:nvSpPr>
          <p:spPr bwMode="auto">
            <a:xfrm>
              <a:off x="2463392" y="3863817"/>
              <a:ext cx="19527" cy="20212"/>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33" name="Rectangle 95"/>
            <p:cNvSpPr>
              <a:spLocks noChangeArrowheads="1"/>
            </p:cNvSpPr>
            <p:nvPr/>
          </p:nvSpPr>
          <p:spPr bwMode="auto">
            <a:xfrm>
              <a:off x="2447042" y="3877588"/>
              <a:ext cx="1907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lung1</a:t>
              </a:r>
              <a:endParaRPr lang="zh-CN" altLang="zh-CN" sz="600" dirty="0">
                <a:cs typeface="Arial" panose="020B0604020202020204" pitchFamily="34" charset="0"/>
              </a:endParaRPr>
            </a:p>
          </p:txBody>
        </p:sp>
        <p:sp>
          <p:nvSpPr>
            <p:cNvPr id="134" name="Oval 96"/>
            <p:cNvSpPr>
              <a:spLocks noChangeArrowheads="1"/>
            </p:cNvSpPr>
            <p:nvPr/>
          </p:nvSpPr>
          <p:spPr bwMode="auto">
            <a:xfrm>
              <a:off x="2409950" y="3854722"/>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35" name="Rectangle 97"/>
            <p:cNvSpPr>
              <a:spLocks noChangeArrowheads="1"/>
            </p:cNvSpPr>
            <p:nvPr/>
          </p:nvSpPr>
          <p:spPr bwMode="auto">
            <a:xfrm>
              <a:off x="2239502" y="3845369"/>
              <a:ext cx="1907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lung2</a:t>
              </a:r>
              <a:endParaRPr lang="zh-CN" altLang="zh-CN" sz="600" dirty="0">
                <a:cs typeface="Arial" panose="020B0604020202020204" pitchFamily="34" charset="0"/>
              </a:endParaRPr>
            </a:p>
          </p:txBody>
        </p:sp>
        <p:sp>
          <p:nvSpPr>
            <p:cNvPr id="136" name="Oval 98"/>
            <p:cNvSpPr>
              <a:spLocks noChangeArrowheads="1"/>
            </p:cNvSpPr>
            <p:nvPr/>
          </p:nvSpPr>
          <p:spPr bwMode="auto">
            <a:xfrm>
              <a:off x="2387340" y="3768823"/>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37" name="Rectangle 99"/>
            <p:cNvSpPr>
              <a:spLocks noChangeArrowheads="1"/>
            </p:cNvSpPr>
            <p:nvPr/>
          </p:nvSpPr>
          <p:spPr bwMode="auto">
            <a:xfrm>
              <a:off x="2576411" y="3675591"/>
              <a:ext cx="14266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spl1</a:t>
              </a:r>
              <a:endParaRPr lang="zh-CN" altLang="zh-CN" sz="600" dirty="0">
                <a:cs typeface="Arial" panose="020B0604020202020204" pitchFamily="34" charset="0"/>
              </a:endParaRPr>
            </a:p>
          </p:txBody>
        </p:sp>
        <p:sp>
          <p:nvSpPr>
            <p:cNvPr id="138" name="Oval 100"/>
            <p:cNvSpPr>
              <a:spLocks noChangeArrowheads="1"/>
            </p:cNvSpPr>
            <p:nvPr/>
          </p:nvSpPr>
          <p:spPr bwMode="auto">
            <a:xfrm>
              <a:off x="2324649" y="3761748"/>
              <a:ext cx="20554" cy="20212"/>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39" name="Rectangle 101"/>
            <p:cNvSpPr>
              <a:spLocks noChangeArrowheads="1"/>
            </p:cNvSpPr>
            <p:nvPr/>
          </p:nvSpPr>
          <p:spPr bwMode="auto">
            <a:xfrm>
              <a:off x="2381006" y="3631062"/>
              <a:ext cx="14266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spl2</a:t>
              </a:r>
              <a:endParaRPr lang="zh-CN" altLang="zh-CN" sz="600" dirty="0">
                <a:cs typeface="Arial" panose="020B0604020202020204" pitchFamily="34" charset="0"/>
              </a:endParaRPr>
            </a:p>
          </p:txBody>
        </p:sp>
        <p:sp>
          <p:nvSpPr>
            <p:cNvPr id="140" name="Oval 102"/>
            <p:cNvSpPr>
              <a:spLocks noChangeArrowheads="1"/>
            </p:cNvSpPr>
            <p:nvPr/>
          </p:nvSpPr>
          <p:spPr bwMode="auto">
            <a:xfrm>
              <a:off x="2338010" y="3754674"/>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41" name="Rectangle 103"/>
            <p:cNvSpPr>
              <a:spLocks noChangeArrowheads="1"/>
            </p:cNvSpPr>
            <p:nvPr/>
          </p:nvSpPr>
          <p:spPr bwMode="auto">
            <a:xfrm>
              <a:off x="2419903" y="3564725"/>
              <a:ext cx="1458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sto1</a:t>
              </a:r>
              <a:endParaRPr lang="zh-CN" altLang="zh-CN" sz="600" dirty="0">
                <a:cs typeface="Arial" panose="020B0604020202020204" pitchFamily="34" charset="0"/>
              </a:endParaRPr>
            </a:p>
          </p:txBody>
        </p:sp>
        <p:sp>
          <p:nvSpPr>
            <p:cNvPr id="142" name="Oval 104"/>
            <p:cNvSpPr>
              <a:spLocks noChangeArrowheads="1"/>
            </p:cNvSpPr>
            <p:nvPr/>
          </p:nvSpPr>
          <p:spPr bwMode="auto">
            <a:xfrm>
              <a:off x="2275318" y="3771854"/>
              <a:ext cx="19527" cy="19201"/>
            </a:xfrm>
            <a:prstGeom prst="ellipse">
              <a:avLst/>
            </a:prstGeom>
            <a:solidFill>
              <a:schemeClr val="bg2">
                <a:lumMod val="50000"/>
              </a:schemeClr>
            </a:solidFill>
            <a:ln w="0">
              <a:noFill/>
              <a:prstDash val="solid"/>
              <a:round/>
            </a:ln>
          </p:spPr>
          <p:txBody>
            <a:bodyPr vert="horz" wrap="square" lIns="91440" tIns="45720" rIns="91440" bIns="45720" numCol="1" anchor="t" anchorCtr="0" compatLnSpc="1"/>
            <a:lstStyle/>
            <a:p>
              <a:endParaRPr lang="zh-CN" altLang="en-US" sz="600">
                <a:latin typeface="Arial" panose="020B0604020202020204" pitchFamily="34" charset="0"/>
                <a:cs typeface="Arial" panose="020B0604020202020204" pitchFamily="34" charset="0"/>
              </a:endParaRPr>
            </a:p>
          </p:txBody>
        </p:sp>
        <p:sp>
          <p:nvSpPr>
            <p:cNvPr id="143" name="Rectangle 105"/>
            <p:cNvSpPr>
              <a:spLocks noChangeArrowheads="1"/>
            </p:cNvSpPr>
            <p:nvPr/>
          </p:nvSpPr>
          <p:spPr bwMode="auto">
            <a:xfrm>
              <a:off x="2158877" y="3745545"/>
              <a:ext cx="1458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600" dirty="0">
                  <a:cs typeface="Arial" panose="020B0604020202020204" pitchFamily="34" charset="0"/>
                </a:rPr>
                <a:t>sto2</a:t>
              </a:r>
              <a:endParaRPr lang="zh-CN" altLang="zh-CN" sz="600" dirty="0">
                <a:cs typeface="Arial" panose="020B0604020202020204" pitchFamily="34" charset="0"/>
              </a:endParaRPr>
            </a:p>
          </p:txBody>
        </p:sp>
        <p:sp>
          <p:nvSpPr>
            <p:cNvPr id="73" name="文本框 72"/>
            <p:cNvSpPr txBox="1"/>
            <p:nvPr/>
          </p:nvSpPr>
          <p:spPr>
            <a:xfrm rot="16200000">
              <a:off x="-275020" y="3763790"/>
              <a:ext cx="1412566" cy="200055"/>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Principal component 2 (15.7%)</a:t>
              </a:r>
              <a:endParaRPr lang="zh-CN" altLang="en-US" sz="700" dirty="0">
                <a:latin typeface="Arial" panose="020B0604020202020204" pitchFamily="34" charset="0"/>
                <a:cs typeface="Arial" panose="020B0604020202020204" pitchFamily="34" charset="0"/>
              </a:endParaRPr>
            </a:p>
          </p:txBody>
        </p:sp>
      </p:grpSp>
      <p:sp>
        <p:nvSpPr>
          <p:cNvPr id="145" name="文本框 144"/>
          <p:cNvSpPr txBox="1"/>
          <p:nvPr/>
        </p:nvSpPr>
        <p:spPr>
          <a:xfrm>
            <a:off x="360693" y="2611868"/>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B</a:t>
            </a:r>
            <a:endParaRPr lang="zh-CN" altLang="en-US" sz="1200" b="1" dirty="0">
              <a:latin typeface="Arial" panose="020B0604020202020204" pitchFamily="34" charset="0"/>
              <a:cs typeface="Arial" panose="020B0604020202020204" pitchFamily="34" charset="0"/>
            </a:endParaRPr>
          </a:p>
        </p:txBody>
      </p:sp>
      <p:grpSp>
        <p:nvGrpSpPr>
          <p:cNvPr id="710" name="组合 709"/>
          <p:cNvGrpSpPr/>
          <p:nvPr/>
        </p:nvGrpSpPr>
        <p:grpSpPr>
          <a:xfrm>
            <a:off x="2905138" y="2977012"/>
            <a:ext cx="3904799" cy="1762416"/>
            <a:chOff x="321004" y="4953000"/>
            <a:chExt cx="3904799" cy="1762416"/>
          </a:xfrm>
        </p:grpSpPr>
        <p:grpSp>
          <p:nvGrpSpPr>
            <p:cNvPr id="349" name="组合 348"/>
            <p:cNvGrpSpPr/>
            <p:nvPr/>
          </p:nvGrpSpPr>
          <p:grpSpPr>
            <a:xfrm>
              <a:off x="321004" y="4953000"/>
              <a:ext cx="3904799" cy="1526700"/>
              <a:chOff x="446247" y="4852972"/>
              <a:chExt cx="3904799" cy="1526700"/>
            </a:xfrm>
          </p:grpSpPr>
          <p:grpSp>
            <p:nvGrpSpPr>
              <p:cNvPr id="258" name="组合 257"/>
              <p:cNvGrpSpPr/>
              <p:nvPr/>
            </p:nvGrpSpPr>
            <p:grpSpPr>
              <a:xfrm>
                <a:off x="446247" y="5863227"/>
                <a:ext cx="956458" cy="126928"/>
                <a:chOff x="446247" y="5863227"/>
                <a:chExt cx="956458" cy="126928"/>
              </a:xfrm>
            </p:grpSpPr>
            <p:sp>
              <p:nvSpPr>
                <p:cNvPr id="178" name="文本框 177"/>
                <p:cNvSpPr txBox="1"/>
                <p:nvPr/>
              </p:nvSpPr>
              <p:spPr>
                <a:xfrm>
                  <a:off x="446247" y="5863227"/>
                  <a:ext cx="465068" cy="126928"/>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solidFill>
                        <a:schemeClr val="tx1"/>
                      </a:solidFill>
                    </a:rPr>
                    <a:t>Active</a:t>
                  </a:r>
                  <a:endParaRPr lang="zh-CN" altLang="en-US" sz="700" dirty="0">
                    <a:solidFill>
                      <a:schemeClr val="tx1"/>
                    </a:solidFill>
                  </a:endParaRPr>
                </a:p>
              </p:txBody>
            </p:sp>
            <p:sp>
              <p:nvSpPr>
                <p:cNvPr id="245" name="文本框 244"/>
                <p:cNvSpPr txBox="1"/>
                <p:nvPr/>
              </p:nvSpPr>
              <p:spPr>
                <a:xfrm>
                  <a:off x="937637" y="5863227"/>
                  <a:ext cx="465068" cy="126928"/>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t>Silent</a:t>
                  </a:r>
                  <a:endParaRPr lang="zh-CN" altLang="en-US" sz="700" dirty="0"/>
                </a:p>
              </p:txBody>
            </p:sp>
          </p:grpSp>
          <p:sp>
            <p:nvSpPr>
              <p:cNvPr id="246" name="文本框 245"/>
              <p:cNvSpPr txBox="1"/>
              <p:nvPr/>
            </p:nvSpPr>
            <p:spPr>
              <a:xfrm>
                <a:off x="2018731" y="4852972"/>
                <a:ext cx="763351" cy="200055"/>
              </a:xfrm>
              <a:prstGeom prst="rect">
                <a:avLst/>
              </a:prstGeom>
              <a:noFill/>
            </p:spPr>
            <p:txBody>
              <a:bodyPr wrap="none" rtlCol="0">
                <a:spAutoFit/>
              </a:bodyPr>
              <a:lstStyle/>
              <a:p>
                <a:pPr algn="ctr"/>
                <a:r>
                  <a:rPr kumimoji="1" lang="en-US" altLang="zh-CN" sz="700" dirty="0">
                    <a:latin typeface="Arial" panose="020B0604020202020204" pitchFamily="34" charset="0"/>
                    <a:cs typeface="Arial" panose="020B0604020202020204" pitchFamily="34" charset="0"/>
                  </a:rPr>
                  <a:t>Total Gene list</a:t>
                </a:r>
                <a:endParaRPr kumimoji="1" lang="en-US" altLang="zh-CN" sz="700" dirty="0">
                  <a:latin typeface="Arial" panose="020B0604020202020204" pitchFamily="34" charset="0"/>
                  <a:cs typeface="Arial" panose="020B0604020202020204" pitchFamily="34" charset="0"/>
                </a:endParaRPr>
              </a:p>
            </p:txBody>
          </p:sp>
          <p:grpSp>
            <p:nvGrpSpPr>
              <p:cNvPr id="259" name="组合 258"/>
              <p:cNvGrpSpPr/>
              <p:nvPr/>
            </p:nvGrpSpPr>
            <p:grpSpPr>
              <a:xfrm>
                <a:off x="1429027" y="5863227"/>
                <a:ext cx="956458" cy="126928"/>
                <a:chOff x="1429027" y="5863227"/>
                <a:chExt cx="956458" cy="126928"/>
              </a:xfrm>
            </p:grpSpPr>
            <p:sp>
              <p:nvSpPr>
                <p:cNvPr id="248" name="文本框 247"/>
                <p:cNvSpPr txBox="1"/>
                <p:nvPr/>
              </p:nvSpPr>
              <p:spPr>
                <a:xfrm>
                  <a:off x="1429027" y="5863227"/>
                  <a:ext cx="465068" cy="126928"/>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solidFill>
                        <a:schemeClr val="tx1"/>
                      </a:solidFill>
                    </a:rPr>
                    <a:t>Active</a:t>
                  </a:r>
                  <a:endParaRPr lang="zh-CN" altLang="en-US" sz="700" dirty="0">
                    <a:solidFill>
                      <a:schemeClr val="tx1"/>
                    </a:solidFill>
                  </a:endParaRPr>
                </a:p>
              </p:txBody>
            </p:sp>
            <p:sp>
              <p:nvSpPr>
                <p:cNvPr id="249" name="文本框 248"/>
                <p:cNvSpPr txBox="1"/>
                <p:nvPr/>
              </p:nvSpPr>
              <p:spPr>
                <a:xfrm>
                  <a:off x="1920417" y="5863227"/>
                  <a:ext cx="465068" cy="126928"/>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t>Silent</a:t>
                  </a:r>
                  <a:endParaRPr lang="zh-CN" altLang="en-US" sz="700" dirty="0"/>
                </a:p>
              </p:txBody>
            </p:sp>
          </p:grpSp>
          <p:grpSp>
            <p:nvGrpSpPr>
              <p:cNvPr id="260" name="组合 259"/>
              <p:cNvGrpSpPr/>
              <p:nvPr/>
            </p:nvGrpSpPr>
            <p:grpSpPr>
              <a:xfrm>
                <a:off x="2411807" y="5863227"/>
                <a:ext cx="956458" cy="126928"/>
                <a:chOff x="2411807" y="5863227"/>
                <a:chExt cx="956458" cy="126928"/>
              </a:xfrm>
            </p:grpSpPr>
            <p:sp>
              <p:nvSpPr>
                <p:cNvPr id="250" name="文本框 249"/>
                <p:cNvSpPr txBox="1"/>
                <p:nvPr/>
              </p:nvSpPr>
              <p:spPr>
                <a:xfrm>
                  <a:off x="2411807" y="5863227"/>
                  <a:ext cx="465068" cy="126928"/>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solidFill>
                        <a:schemeClr val="tx1"/>
                      </a:solidFill>
                    </a:rPr>
                    <a:t>Active</a:t>
                  </a:r>
                  <a:endParaRPr lang="zh-CN" altLang="en-US" sz="700" dirty="0">
                    <a:solidFill>
                      <a:schemeClr val="tx1"/>
                    </a:solidFill>
                  </a:endParaRPr>
                </a:p>
              </p:txBody>
            </p:sp>
            <p:sp>
              <p:nvSpPr>
                <p:cNvPr id="251" name="文本框 250"/>
                <p:cNvSpPr txBox="1"/>
                <p:nvPr/>
              </p:nvSpPr>
              <p:spPr>
                <a:xfrm>
                  <a:off x="2903197" y="5863227"/>
                  <a:ext cx="465068" cy="126928"/>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t>Silent</a:t>
                  </a:r>
                  <a:endParaRPr lang="zh-CN" altLang="en-US" sz="700" dirty="0"/>
                </a:p>
              </p:txBody>
            </p:sp>
          </p:grpSp>
          <p:grpSp>
            <p:nvGrpSpPr>
              <p:cNvPr id="261" name="组合 260"/>
              <p:cNvGrpSpPr/>
              <p:nvPr/>
            </p:nvGrpSpPr>
            <p:grpSpPr>
              <a:xfrm>
                <a:off x="3394587" y="5863227"/>
                <a:ext cx="956459" cy="126928"/>
                <a:chOff x="3394587" y="5863227"/>
                <a:chExt cx="956459" cy="126928"/>
              </a:xfrm>
            </p:grpSpPr>
            <p:sp>
              <p:nvSpPr>
                <p:cNvPr id="252" name="文本框 251"/>
                <p:cNvSpPr txBox="1"/>
                <p:nvPr/>
              </p:nvSpPr>
              <p:spPr>
                <a:xfrm>
                  <a:off x="3394587" y="5863227"/>
                  <a:ext cx="465068" cy="126928"/>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solidFill>
                        <a:schemeClr val="tx1"/>
                      </a:solidFill>
                    </a:rPr>
                    <a:t>Active</a:t>
                  </a:r>
                  <a:endParaRPr lang="zh-CN" altLang="en-US" sz="700" dirty="0">
                    <a:solidFill>
                      <a:schemeClr val="tx1"/>
                    </a:solidFill>
                  </a:endParaRPr>
                </a:p>
              </p:txBody>
            </p:sp>
            <p:sp>
              <p:nvSpPr>
                <p:cNvPr id="253" name="文本框 252"/>
                <p:cNvSpPr txBox="1"/>
                <p:nvPr/>
              </p:nvSpPr>
              <p:spPr>
                <a:xfrm>
                  <a:off x="3885978" y="5863227"/>
                  <a:ext cx="465068" cy="126928"/>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t>Silent</a:t>
                  </a:r>
                  <a:endParaRPr lang="zh-CN" altLang="en-US" sz="700" dirty="0"/>
                </a:p>
              </p:txBody>
            </p:sp>
          </p:grpSp>
          <p:sp>
            <p:nvSpPr>
              <p:cNvPr id="254" name="文本框 253"/>
              <p:cNvSpPr txBox="1"/>
              <p:nvPr/>
            </p:nvSpPr>
            <p:spPr>
              <a:xfrm>
                <a:off x="694386" y="5548927"/>
                <a:ext cx="465068" cy="126928"/>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solidFill>
                      <a:schemeClr val="tx1"/>
                    </a:solidFill>
                  </a:rPr>
                  <a:t>Active</a:t>
                </a:r>
                <a:endParaRPr lang="zh-CN" altLang="en-US" sz="700" dirty="0">
                  <a:solidFill>
                    <a:schemeClr val="tx1"/>
                  </a:solidFill>
                </a:endParaRPr>
              </a:p>
            </p:txBody>
          </p:sp>
          <p:sp>
            <p:nvSpPr>
              <p:cNvPr id="255" name="文本框 254"/>
              <p:cNvSpPr txBox="1"/>
              <p:nvPr/>
            </p:nvSpPr>
            <p:spPr>
              <a:xfrm>
                <a:off x="1676711" y="5548927"/>
                <a:ext cx="465068" cy="126928"/>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t>Silent</a:t>
                </a:r>
                <a:endParaRPr lang="zh-CN" altLang="en-US" sz="700" dirty="0"/>
              </a:p>
            </p:txBody>
          </p:sp>
          <p:sp>
            <p:nvSpPr>
              <p:cNvPr id="256" name="文本框 255"/>
              <p:cNvSpPr txBox="1"/>
              <p:nvPr/>
            </p:nvSpPr>
            <p:spPr>
              <a:xfrm>
                <a:off x="2659036" y="5548927"/>
                <a:ext cx="465068" cy="126928"/>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solidFill>
                      <a:schemeClr val="tx1"/>
                    </a:solidFill>
                  </a:rPr>
                  <a:t>Active</a:t>
                </a:r>
                <a:endParaRPr lang="zh-CN" altLang="en-US" sz="700" dirty="0">
                  <a:solidFill>
                    <a:schemeClr val="tx1"/>
                  </a:solidFill>
                </a:endParaRPr>
              </a:p>
            </p:txBody>
          </p:sp>
          <p:sp>
            <p:nvSpPr>
              <p:cNvPr id="257" name="文本框 256"/>
              <p:cNvSpPr txBox="1"/>
              <p:nvPr/>
            </p:nvSpPr>
            <p:spPr>
              <a:xfrm>
                <a:off x="3641360" y="5548927"/>
                <a:ext cx="465068" cy="126928"/>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t>Silent</a:t>
                </a:r>
                <a:endParaRPr lang="zh-CN" altLang="en-US" sz="700" dirty="0"/>
              </a:p>
            </p:txBody>
          </p:sp>
          <p:sp>
            <p:nvSpPr>
              <p:cNvPr id="262" name="文本框 261"/>
              <p:cNvSpPr txBox="1"/>
              <p:nvPr/>
            </p:nvSpPr>
            <p:spPr>
              <a:xfrm>
                <a:off x="1185548" y="5234627"/>
                <a:ext cx="465068" cy="126928"/>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solidFill>
                      <a:schemeClr val="tx1"/>
                    </a:solidFill>
                  </a:rPr>
                  <a:t>Active</a:t>
                </a:r>
                <a:endParaRPr lang="zh-CN" altLang="en-US" sz="700" dirty="0">
                  <a:solidFill>
                    <a:schemeClr val="tx1"/>
                  </a:solidFill>
                </a:endParaRPr>
              </a:p>
            </p:txBody>
          </p:sp>
          <p:sp>
            <p:nvSpPr>
              <p:cNvPr id="263" name="文本框 262"/>
              <p:cNvSpPr txBox="1"/>
              <p:nvPr/>
            </p:nvSpPr>
            <p:spPr>
              <a:xfrm>
                <a:off x="3150198" y="5234627"/>
                <a:ext cx="465068" cy="126928"/>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500">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700" dirty="0"/>
                  <a:t>Silent</a:t>
                </a:r>
                <a:endParaRPr lang="zh-CN" altLang="en-US" sz="700" dirty="0"/>
              </a:p>
            </p:txBody>
          </p:sp>
          <p:cxnSp>
            <p:nvCxnSpPr>
              <p:cNvPr id="265" name="连接符: 肘形 264"/>
              <p:cNvCxnSpPr>
                <a:stCxn id="262" idx="2"/>
                <a:endCxn id="254" idx="0"/>
              </p:cNvCxnSpPr>
              <p:nvPr/>
            </p:nvCxnSpPr>
            <p:spPr>
              <a:xfrm rot="5400000">
                <a:off x="1078815" y="5209660"/>
                <a:ext cx="187372" cy="491162"/>
              </a:xfrm>
              <a:prstGeom prst="bentConnector3">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6" name="连接符: 肘形 265"/>
              <p:cNvCxnSpPr>
                <a:stCxn id="262" idx="2"/>
                <a:endCxn id="255" idx="0"/>
              </p:cNvCxnSpPr>
              <p:nvPr/>
            </p:nvCxnSpPr>
            <p:spPr>
              <a:xfrm rot="16200000" flipH="1">
                <a:off x="1569977" y="5209659"/>
                <a:ext cx="187372" cy="491163"/>
              </a:xfrm>
              <a:prstGeom prst="bentConnector3">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9" name="连接符: 肘形 268"/>
              <p:cNvCxnSpPr>
                <a:stCxn id="254" idx="2"/>
                <a:endCxn id="178" idx="0"/>
              </p:cNvCxnSpPr>
              <p:nvPr/>
            </p:nvCxnSpPr>
            <p:spPr>
              <a:xfrm rot="5400000">
                <a:off x="709165" y="5645472"/>
                <a:ext cx="187372" cy="248139"/>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3" name="连接符: 肘形 272"/>
              <p:cNvCxnSpPr>
                <a:stCxn id="254" idx="2"/>
                <a:endCxn id="245" idx="0"/>
              </p:cNvCxnSpPr>
              <p:nvPr/>
            </p:nvCxnSpPr>
            <p:spPr>
              <a:xfrm rot="16200000" flipH="1">
                <a:off x="954859" y="5647915"/>
                <a:ext cx="187372" cy="243251"/>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6" name="连接符: 肘形 275"/>
              <p:cNvCxnSpPr>
                <a:stCxn id="255" idx="2"/>
                <a:endCxn id="248" idx="0"/>
              </p:cNvCxnSpPr>
              <p:nvPr/>
            </p:nvCxnSpPr>
            <p:spPr>
              <a:xfrm rot="5400000">
                <a:off x="1691717" y="5645699"/>
                <a:ext cx="187372" cy="247684"/>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9" name="连接符: 肘形 278"/>
              <p:cNvCxnSpPr>
                <a:stCxn id="255" idx="2"/>
                <a:endCxn id="249" idx="0"/>
              </p:cNvCxnSpPr>
              <p:nvPr/>
            </p:nvCxnSpPr>
            <p:spPr>
              <a:xfrm rot="16200000" flipH="1">
                <a:off x="1937412" y="5647688"/>
                <a:ext cx="187372" cy="243706"/>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2" name="连接符: 肘形 281"/>
              <p:cNvCxnSpPr>
                <a:stCxn id="256" idx="2"/>
                <a:endCxn id="250" idx="0"/>
              </p:cNvCxnSpPr>
              <p:nvPr/>
            </p:nvCxnSpPr>
            <p:spPr>
              <a:xfrm rot="5400000">
                <a:off x="2674270" y="5645927"/>
                <a:ext cx="187372" cy="247229"/>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5" name="连接符: 肘形 284"/>
              <p:cNvCxnSpPr>
                <a:stCxn id="256" idx="2"/>
                <a:endCxn id="251" idx="0"/>
              </p:cNvCxnSpPr>
              <p:nvPr/>
            </p:nvCxnSpPr>
            <p:spPr>
              <a:xfrm rot="16200000" flipH="1">
                <a:off x="2919964" y="5647460"/>
                <a:ext cx="187372" cy="244161"/>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8" name="连接符: 肘形 287"/>
              <p:cNvCxnSpPr>
                <a:stCxn id="263" idx="2"/>
                <a:endCxn id="256" idx="0"/>
              </p:cNvCxnSpPr>
              <p:nvPr/>
            </p:nvCxnSpPr>
            <p:spPr>
              <a:xfrm rot="5400000">
                <a:off x="3043465" y="5209660"/>
                <a:ext cx="187372" cy="491162"/>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1" name="连接符: 肘形 290"/>
              <p:cNvCxnSpPr>
                <a:stCxn id="263" idx="2"/>
                <a:endCxn id="257" idx="0"/>
              </p:cNvCxnSpPr>
              <p:nvPr/>
            </p:nvCxnSpPr>
            <p:spPr>
              <a:xfrm rot="16200000" flipH="1">
                <a:off x="3534627" y="5209660"/>
                <a:ext cx="187372" cy="491162"/>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4" name="连接符: 肘形 293"/>
              <p:cNvCxnSpPr>
                <a:stCxn id="257" idx="2"/>
                <a:endCxn id="252" idx="0"/>
              </p:cNvCxnSpPr>
              <p:nvPr/>
            </p:nvCxnSpPr>
            <p:spPr>
              <a:xfrm rot="5400000">
                <a:off x="3656822" y="5646155"/>
                <a:ext cx="187372" cy="246773"/>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7" name="连接符: 肘形 296"/>
              <p:cNvCxnSpPr>
                <a:stCxn id="257" idx="2"/>
                <a:endCxn id="253" idx="0"/>
              </p:cNvCxnSpPr>
              <p:nvPr/>
            </p:nvCxnSpPr>
            <p:spPr>
              <a:xfrm rot="16200000" flipH="1">
                <a:off x="3902517" y="5647232"/>
                <a:ext cx="187372" cy="244618"/>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0" name="连接符: 肘形 299"/>
              <p:cNvCxnSpPr>
                <a:stCxn id="246" idx="2"/>
                <a:endCxn id="262" idx="0"/>
              </p:cNvCxnSpPr>
              <p:nvPr/>
            </p:nvCxnSpPr>
            <p:spPr>
              <a:xfrm rot="5400000">
                <a:off x="1818445" y="4652665"/>
                <a:ext cx="181600" cy="982325"/>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5" name="连接符: 肘形 304"/>
              <p:cNvCxnSpPr>
                <a:stCxn id="246" idx="2"/>
                <a:endCxn id="263" idx="0"/>
              </p:cNvCxnSpPr>
              <p:nvPr/>
            </p:nvCxnSpPr>
            <p:spPr>
              <a:xfrm rot="16200000" flipH="1">
                <a:off x="2800769" y="4652664"/>
                <a:ext cx="181600" cy="982325"/>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308" name="文本框 307"/>
              <p:cNvSpPr txBox="1"/>
              <p:nvPr/>
            </p:nvSpPr>
            <p:spPr>
              <a:xfrm>
                <a:off x="2134584" y="5425933"/>
                <a:ext cx="518091" cy="136641"/>
              </a:xfrm>
              <a:prstGeom prst="rect">
                <a:avLst/>
              </a:prstGeom>
              <a:noFill/>
            </p:spPr>
            <p:txBody>
              <a:bodyPr wrap="none" rtlCol="0" anchor="ctr">
                <a:spAutoFit/>
              </a:bodyPr>
              <a:lstStyle/>
              <a:p>
                <a:pPr algn="ctr"/>
                <a:r>
                  <a:rPr lang="en-US" altLang="zh-CN" sz="700" dirty="0">
                    <a:latin typeface="Arial" panose="020B0604020202020204" pitchFamily="34" charset="0"/>
                    <a:cs typeface="Arial" panose="020B0604020202020204" pitchFamily="34" charset="0"/>
                  </a:rPr>
                  <a:t>C1&gt;&gt;C2</a:t>
                </a:r>
                <a:endParaRPr lang="zh-CN" altLang="en-US" sz="700" dirty="0">
                  <a:latin typeface="Arial" panose="020B0604020202020204" pitchFamily="34" charset="0"/>
                  <a:cs typeface="Arial" panose="020B0604020202020204" pitchFamily="34" charset="0"/>
                </a:endParaRPr>
              </a:p>
            </p:txBody>
          </p:sp>
          <p:cxnSp>
            <p:nvCxnSpPr>
              <p:cNvPr id="309" name="连接符: 肘形 308"/>
              <p:cNvCxnSpPr>
                <a:stCxn id="262" idx="3"/>
                <a:endCxn id="308" idx="0"/>
              </p:cNvCxnSpPr>
              <p:nvPr/>
            </p:nvCxnSpPr>
            <p:spPr>
              <a:xfrm>
                <a:off x="1650616" y="5298091"/>
                <a:ext cx="743014" cy="127842"/>
              </a:xfrm>
              <a:prstGeom prst="bentConnector2">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3" name="连接符: 肘形 312"/>
              <p:cNvCxnSpPr>
                <a:stCxn id="308" idx="2"/>
                <a:endCxn id="249" idx="0"/>
              </p:cNvCxnSpPr>
              <p:nvPr/>
            </p:nvCxnSpPr>
            <p:spPr>
              <a:xfrm rot="5400000">
                <a:off x="2122965" y="5592561"/>
                <a:ext cx="300653" cy="240679"/>
              </a:xfrm>
              <a:prstGeom prst="bentConnector3">
                <a:avLst>
                  <a:gd name="adj1" fmla="val 50000"/>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316" name="椭圆 315"/>
              <p:cNvSpPr/>
              <p:nvPr/>
            </p:nvSpPr>
            <p:spPr>
              <a:xfrm>
                <a:off x="585095" y="6192300"/>
                <a:ext cx="187372" cy="187372"/>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Arial" panose="020B0604020202020204" pitchFamily="34" charset="0"/>
                    <a:cs typeface="Arial" panose="020B0604020202020204" pitchFamily="34" charset="0"/>
                  </a:rPr>
                  <a:t>0</a:t>
                </a:r>
                <a:endParaRPr lang="en-US" altLang="zh-CN" sz="700" dirty="0">
                  <a:solidFill>
                    <a:schemeClr val="tx1"/>
                  </a:solidFill>
                  <a:latin typeface="Arial" panose="020B0604020202020204" pitchFamily="34" charset="0"/>
                  <a:cs typeface="Arial" panose="020B0604020202020204" pitchFamily="34" charset="0"/>
                </a:endParaRPr>
              </a:p>
            </p:txBody>
          </p:sp>
          <p:sp>
            <p:nvSpPr>
              <p:cNvPr id="317" name="椭圆 316"/>
              <p:cNvSpPr/>
              <p:nvPr/>
            </p:nvSpPr>
            <p:spPr>
              <a:xfrm>
                <a:off x="1076485" y="6192300"/>
                <a:ext cx="187372" cy="187372"/>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Arial" panose="020B0604020202020204" pitchFamily="34" charset="0"/>
                    <a:cs typeface="Arial" panose="020B0604020202020204" pitchFamily="34" charset="0"/>
                  </a:rPr>
                  <a:t>3</a:t>
                </a:r>
                <a:endParaRPr lang="en-US" altLang="zh-CN" sz="700" dirty="0">
                  <a:solidFill>
                    <a:schemeClr val="tx1"/>
                  </a:solidFill>
                  <a:latin typeface="Arial" panose="020B0604020202020204" pitchFamily="34" charset="0"/>
                  <a:cs typeface="Arial" panose="020B0604020202020204" pitchFamily="34" charset="0"/>
                </a:endParaRPr>
              </a:p>
            </p:txBody>
          </p:sp>
          <p:sp>
            <p:nvSpPr>
              <p:cNvPr id="318" name="椭圆 317"/>
              <p:cNvSpPr/>
              <p:nvPr/>
            </p:nvSpPr>
            <p:spPr>
              <a:xfrm>
                <a:off x="1567875" y="6192300"/>
                <a:ext cx="187372" cy="187372"/>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Arial" panose="020B0604020202020204" pitchFamily="34" charset="0"/>
                    <a:cs typeface="Arial" panose="020B0604020202020204" pitchFamily="34" charset="0"/>
                  </a:rPr>
                  <a:t>1</a:t>
                </a:r>
                <a:endParaRPr lang="en-US" altLang="zh-CN" sz="700" dirty="0">
                  <a:solidFill>
                    <a:schemeClr val="tx1"/>
                  </a:solidFill>
                  <a:latin typeface="Arial" panose="020B0604020202020204" pitchFamily="34" charset="0"/>
                  <a:cs typeface="Arial" panose="020B0604020202020204" pitchFamily="34" charset="0"/>
                </a:endParaRPr>
              </a:p>
            </p:txBody>
          </p:sp>
          <p:sp>
            <p:nvSpPr>
              <p:cNvPr id="319" name="椭圆 318"/>
              <p:cNvSpPr/>
              <p:nvPr/>
            </p:nvSpPr>
            <p:spPr>
              <a:xfrm>
                <a:off x="2059265" y="6192300"/>
                <a:ext cx="187372" cy="187372"/>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Arial" panose="020B0604020202020204" pitchFamily="34" charset="0"/>
                    <a:cs typeface="Arial" panose="020B0604020202020204" pitchFamily="34" charset="0"/>
                  </a:rPr>
                  <a:t>2</a:t>
                </a:r>
                <a:endParaRPr lang="zh-CN" altLang="en-US" sz="700" dirty="0">
                  <a:solidFill>
                    <a:schemeClr val="tx1"/>
                  </a:solidFill>
                  <a:latin typeface="Arial" panose="020B0604020202020204" pitchFamily="34" charset="0"/>
                  <a:cs typeface="Arial" panose="020B0604020202020204" pitchFamily="34" charset="0"/>
                </a:endParaRPr>
              </a:p>
            </p:txBody>
          </p:sp>
          <p:sp>
            <p:nvSpPr>
              <p:cNvPr id="320" name="椭圆 319"/>
              <p:cNvSpPr/>
              <p:nvPr/>
            </p:nvSpPr>
            <p:spPr>
              <a:xfrm>
                <a:off x="2550655" y="6192300"/>
                <a:ext cx="187372" cy="187372"/>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Arial" panose="020B0604020202020204" pitchFamily="34" charset="0"/>
                    <a:cs typeface="Arial" panose="020B0604020202020204" pitchFamily="34" charset="0"/>
                  </a:rPr>
                  <a:t>4</a:t>
                </a:r>
                <a:endParaRPr lang="zh-CN" altLang="en-US" sz="700" dirty="0">
                  <a:solidFill>
                    <a:schemeClr val="tx1"/>
                  </a:solidFill>
                  <a:latin typeface="Arial" panose="020B0604020202020204" pitchFamily="34" charset="0"/>
                  <a:cs typeface="Arial" panose="020B0604020202020204" pitchFamily="34" charset="0"/>
                </a:endParaRPr>
              </a:p>
            </p:txBody>
          </p:sp>
          <p:sp>
            <p:nvSpPr>
              <p:cNvPr id="321" name="椭圆 320"/>
              <p:cNvSpPr/>
              <p:nvPr/>
            </p:nvSpPr>
            <p:spPr>
              <a:xfrm>
                <a:off x="3042045" y="6192300"/>
                <a:ext cx="187372" cy="187372"/>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Arial" panose="020B0604020202020204" pitchFamily="34" charset="0"/>
                    <a:cs typeface="Arial" panose="020B0604020202020204" pitchFamily="34" charset="0"/>
                  </a:rPr>
                  <a:t>5</a:t>
                </a:r>
                <a:endParaRPr lang="zh-CN" altLang="en-US" sz="700" dirty="0">
                  <a:solidFill>
                    <a:schemeClr val="tx1"/>
                  </a:solidFill>
                  <a:latin typeface="Arial" panose="020B0604020202020204" pitchFamily="34" charset="0"/>
                  <a:cs typeface="Arial" panose="020B0604020202020204" pitchFamily="34" charset="0"/>
                </a:endParaRPr>
              </a:p>
            </p:txBody>
          </p:sp>
          <p:sp>
            <p:nvSpPr>
              <p:cNvPr id="322" name="椭圆 321"/>
              <p:cNvSpPr/>
              <p:nvPr/>
            </p:nvSpPr>
            <p:spPr>
              <a:xfrm>
                <a:off x="3533435" y="6192300"/>
                <a:ext cx="187372" cy="187372"/>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Arial" panose="020B0604020202020204" pitchFamily="34" charset="0"/>
                    <a:cs typeface="Arial" panose="020B0604020202020204" pitchFamily="34" charset="0"/>
                  </a:rPr>
                  <a:t>6</a:t>
                </a:r>
                <a:endParaRPr lang="zh-CN" altLang="en-US" sz="700" dirty="0">
                  <a:solidFill>
                    <a:schemeClr val="tx1"/>
                  </a:solidFill>
                  <a:latin typeface="Arial" panose="020B0604020202020204" pitchFamily="34" charset="0"/>
                  <a:cs typeface="Arial" panose="020B0604020202020204" pitchFamily="34" charset="0"/>
                </a:endParaRPr>
              </a:p>
            </p:txBody>
          </p:sp>
          <p:sp>
            <p:nvSpPr>
              <p:cNvPr id="323" name="椭圆 322"/>
              <p:cNvSpPr/>
              <p:nvPr/>
            </p:nvSpPr>
            <p:spPr>
              <a:xfrm>
                <a:off x="4024826" y="6192300"/>
                <a:ext cx="187372" cy="187372"/>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Arial" panose="020B0604020202020204" pitchFamily="34" charset="0"/>
                    <a:cs typeface="Arial" panose="020B0604020202020204" pitchFamily="34" charset="0"/>
                  </a:rPr>
                  <a:t>7</a:t>
                </a:r>
                <a:endParaRPr lang="zh-CN" altLang="en-US" sz="700" dirty="0">
                  <a:solidFill>
                    <a:schemeClr val="tx1"/>
                  </a:solidFill>
                  <a:latin typeface="Arial" panose="020B0604020202020204" pitchFamily="34" charset="0"/>
                  <a:cs typeface="Arial" panose="020B0604020202020204" pitchFamily="34" charset="0"/>
                </a:endParaRPr>
              </a:p>
            </p:txBody>
          </p:sp>
          <p:cxnSp>
            <p:nvCxnSpPr>
              <p:cNvPr id="327" name="直接箭头连接符 326"/>
              <p:cNvCxnSpPr>
                <a:stCxn id="178" idx="2"/>
                <a:endCxn id="316" idx="0"/>
              </p:cNvCxnSpPr>
              <p:nvPr/>
            </p:nvCxnSpPr>
            <p:spPr>
              <a:xfrm>
                <a:off x="678781" y="5990155"/>
                <a:ext cx="0" cy="202145"/>
              </a:xfrm>
              <a:prstGeom prst="straightConnector1">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8" name="直接箭头连接符 327"/>
              <p:cNvCxnSpPr>
                <a:stCxn id="245" idx="2"/>
                <a:endCxn id="317" idx="0"/>
              </p:cNvCxnSpPr>
              <p:nvPr/>
            </p:nvCxnSpPr>
            <p:spPr>
              <a:xfrm>
                <a:off x="1170171" y="5990155"/>
                <a:ext cx="0" cy="202145"/>
              </a:xfrm>
              <a:prstGeom prst="straightConnector1">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1" name="直接箭头连接符 330"/>
              <p:cNvCxnSpPr>
                <a:stCxn id="248" idx="2"/>
                <a:endCxn id="318" idx="0"/>
              </p:cNvCxnSpPr>
              <p:nvPr/>
            </p:nvCxnSpPr>
            <p:spPr>
              <a:xfrm>
                <a:off x="1661561" y="5990155"/>
                <a:ext cx="0" cy="202145"/>
              </a:xfrm>
              <a:prstGeom prst="straightConnector1">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4" name="直接箭头连接符 333"/>
              <p:cNvCxnSpPr>
                <a:stCxn id="249" idx="2"/>
                <a:endCxn id="319" idx="0"/>
              </p:cNvCxnSpPr>
              <p:nvPr/>
            </p:nvCxnSpPr>
            <p:spPr>
              <a:xfrm>
                <a:off x="2152951" y="5990155"/>
                <a:ext cx="0" cy="202145"/>
              </a:xfrm>
              <a:prstGeom prst="straightConnector1">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7" name="直接箭头连接符 336"/>
              <p:cNvCxnSpPr>
                <a:stCxn id="250" idx="2"/>
                <a:endCxn id="320" idx="0"/>
              </p:cNvCxnSpPr>
              <p:nvPr/>
            </p:nvCxnSpPr>
            <p:spPr>
              <a:xfrm>
                <a:off x="2644341" y="5990155"/>
                <a:ext cx="0" cy="202145"/>
              </a:xfrm>
              <a:prstGeom prst="straightConnector1">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0" name="直接箭头连接符 339"/>
              <p:cNvCxnSpPr>
                <a:stCxn id="251" idx="2"/>
                <a:endCxn id="321" idx="0"/>
              </p:cNvCxnSpPr>
              <p:nvPr/>
            </p:nvCxnSpPr>
            <p:spPr>
              <a:xfrm>
                <a:off x="3135731" y="5990155"/>
                <a:ext cx="0" cy="202145"/>
              </a:xfrm>
              <a:prstGeom prst="straightConnector1">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3" name="直接箭头连接符 342"/>
              <p:cNvCxnSpPr>
                <a:stCxn id="252" idx="2"/>
                <a:endCxn id="322" idx="0"/>
              </p:cNvCxnSpPr>
              <p:nvPr/>
            </p:nvCxnSpPr>
            <p:spPr>
              <a:xfrm>
                <a:off x="3627121" y="5990155"/>
                <a:ext cx="0" cy="202145"/>
              </a:xfrm>
              <a:prstGeom prst="straightConnector1">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6" name="直接箭头连接符 345"/>
              <p:cNvCxnSpPr>
                <a:stCxn id="253" idx="2"/>
                <a:endCxn id="323" idx="0"/>
              </p:cNvCxnSpPr>
              <p:nvPr/>
            </p:nvCxnSpPr>
            <p:spPr>
              <a:xfrm>
                <a:off x="4118512" y="5990155"/>
                <a:ext cx="0" cy="202145"/>
              </a:xfrm>
              <a:prstGeom prst="straightConnector1">
                <a:avLst/>
              </a:prstGeom>
              <a:ln cap="rnd">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709" name="文本框 708"/>
            <p:cNvSpPr txBox="1"/>
            <p:nvPr/>
          </p:nvSpPr>
          <p:spPr>
            <a:xfrm>
              <a:off x="1873250" y="6515361"/>
              <a:ext cx="728084" cy="200055"/>
            </a:xfrm>
            <a:prstGeom prst="rect">
              <a:avLst/>
            </a:prstGeom>
            <a:noFill/>
          </p:spPr>
          <p:txBody>
            <a:bodyPr wrap="none" rtlCol="0">
              <a:spAutoFit/>
            </a:bodyPr>
            <a:lstStyle/>
            <a:p>
              <a:pPr algn="ctr"/>
              <a:r>
                <a:rPr lang="en-US" altLang="zh-CN" sz="700" dirty="0">
                  <a:latin typeface="Arial" panose="020B0604020202020204" pitchFamily="34" charset="0"/>
                  <a:cs typeface="Arial" panose="020B0604020202020204" pitchFamily="34" charset="0"/>
                </a:rPr>
                <a:t>Gene classes</a:t>
              </a:r>
              <a:endParaRPr lang="zh-CN" altLang="en-US" sz="700" dirty="0">
                <a:latin typeface="Arial" panose="020B0604020202020204" pitchFamily="34" charset="0"/>
                <a:cs typeface="Arial" panose="020B0604020202020204" pitchFamily="34" charset="0"/>
              </a:endParaRPr>
            </a:p>
          </p:txBody>
        </p:sp>
      </p:grpSp>
      <p:sp>
        <p:nvSpPr>
          <p:cNvPr id="711" name="文本框 710"/>
          <p:cNvSpPr txBox="1"/>
          <p:nvPr/>
        </p:nvSpPr>
        <p:spPr>
          <a:xfrm>
            <a:off x="3101353" y="2611755"/>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a:t>
            </a:r>
            <a:endParaRPr lang="zh-CN" altLang="en-US" sz="1200" b="1" dirty="0">
              <a:latin typeface="Arial" panose="020B0604020202020204" pitchFamily="34" charset="0"/>
              <a:cs typeface="Arial" panose="020B0604020202020204" pitchFamily="34" charset="0"/>
            </a:endParaRPr>
          </a:p>
        </p:txBody>
      </p:sp>
      <p:sp>
        <p:nvSpPr>
          <p:cNvPr id="2" name="文本框 1"/>
          <p:cNvSpPr txBox="1"/>
          <p:nvPr/>
        </p:nvSpPr>
        <p:spPr>
          <a:xfrm>
            <a:off x="307944" y="5443877"/>
            <a:ext cx="6242111" cy="2306955"/>
          </a:xfrm>
          <a:prstGeom prst="rect">
            <a:avLst/>
          </a:prstGeom>
          <a:noFill/>
        </p:spPr>
        <p:txBody>
          <a:bodyPr wrap="square">
            <a:spAutoFit/>
          </a:bodyPr>
          <a:lstStyle/>
          <a:p>
            <a:pPr algn="just"/>
            <a:r>
              <a:rPr lang="en-US" altLang="zh-CN" sz="1200" b="1" dirty="0">
                <a:solidFill>
                  <a:schemeClr val="tx1"/>
                </a:solidFill>
                <a:latin typeface="Arial" panose="020B0604020202020204" pitchFamily="34" charset="0"/>
                <a:cs typeface="Arial" panose="020B0604020202020204" pitchFamily="34" charset="0"/>
              </a:rPr>
              <a:t>Fig. S1 </a:t>
            </a:r>
            <a:r>
              <a:rPr lang="en-US" altLang="zh-CN" sz="1200" b="1" dirty="0">
                <a:solidFill>
                  <a:schemeClr val="tx1"/>
                </a:solidFill>
                <a:latin typeface="Arial" panose="020B0604020202020204" pitchFamily="34" charset="0"/>
              </a:rPr>
              <a:t>Dissecting gene expression pattern during embryonic development and identify ZGA genes</a:t>
            </a:r>
            <a:r>
              <a:rPr lang="en-US" altLang="zh-CN" sz="1200" b="1" dirty="0">
                <a:solidFill>
                  <a:schemeClr val="tx1"/>
                </a:solidFill>
                <a:latin typeface="Arial" panose="020B0604020202020204" pitchFamily="34" charset="0"/>
                <a:cs typeface="Arial" panose="020B0604020202020204" pitchFamily="34" charset="0"/>
              </a:rPr>
              <a:t>. </a:t>
            </a:r>
            <a:r>
              <a:rPr lang="en-US" altLang="zh-CN" sz="1200" dirty="0">
                <a:solidFill>
                  <a:schemeClr val="tx1"/>
                </a:solidFill>
                <a:latin typeface="Arial" panose="020B0604020202020204" pitchFamily="34" charset="0"/>
              </a:rPr>
              <a:t>(A) Hierarchical clusters for samples from mouse early embryos and tissues (GEO: GSE66390 and ENCODE). Each row is a gene and each column is a developmental stage. Each value is the FPKM of the gene. MII oocyte: metaphase II oocyte, ICM: inner cell mass, </a:t>
            </a:r>
            <a:r>
              <a:rPr lang="en-US" altLang="zh-CN" sz="1200" dirty="0" err="1">
                <a:solidFill>
                  <a:schemeClr val="tx1"/>
                </a:solidFill>
                <a:latin typeface="Arial" panose="020B0604020202020204" pitchFamily="34" charset="0"/>
              </a:rPr>
              <a:t>mESC</a:t>
            </a:r>
            <a:r>
              <a:rPr lang="en-US" altLang="zh-CN" sz="1200" dirty="0">
                <a:solidFill>
                  <a:schemeClr val="tx1"/>
                </a:solidFill>
                <a:latin typeface="Arial" panose="020B0604020202020204" pitchFamily="34" charset="0"/>
              </a:rPr>
              <a:t>: mouse embryonic stem cells. </a:t>
            </a:r>
            <a:r>
              <a:rPr lang="en-US" altLang="zh-CN" sz="1200" dirty="0">
                <a:solidFill>
                  <a:schemeClr val="tx1"/>
                </a:solidFill>
                <a:latin typeface="Arial" panose="020B0604020202020204" pitchFamily="34" charset="0"/>
                <a:cs typeface="Arial" panose="020B0604020202020204" pitchFamily="34" charset="0"/>
              </a:rPr>
              <a:t>(B) Separation of mouse embryonic developmental stages by principal component analysis. Principal component 1 explains 43.5% variation. Principal component 2 explains 15.7% variation. Remaining components explains 40.8% variation. (C) Algorithmic workflow of gene screening and classification. High-exp and no-exp represent the thresholds of gene expression and silence, respectively, for each cluster. The first class (class 0) and last class (class 7) are discarded due to the stability of their gene expression levels during development. </a:t>
            </a:r>
            <a:endParaRPr lang="en-US" altLang="zh-CN" sz="1200" dirty="0">
              <a:solidFill>
                <a:schemeClr val="tx1"/>
              </a:solidFill>
              <a:latin typeface="Arial" panose="020B0604020202020204" pitchFamily="34" charset="0"/>
              <a:cs typeface="Arial" panose="020B0604020202020204" pitchFamily="34" charset="0"/>
            </a:endParaRPr>
          </a:p>
        </p:txBody>
      </p:sp>
      <p:grpSp>
        <p:nvGrpSpPr>
          <p:cNvPr id="7" name="组合 6"/>
          <p:cNvGrpSpPr/>
          <p:nvPr/>
        </p:nvGrpSpPr>
        <p:grpSpPr>
          <a:xfrm>
            <a:off x="1482090" y="2393950"/>
            <a:ext cx="340995" cy="181610"/>
            <a:chOff x="2328" y="722"/>
            <a:chExt cx="537" cy="286"/>
          </a:xfrm>
        </p:grpSpPr>
        <p:cxnSp>
          <p:nvCxnSpPr>
            <p:cNvPr id="3" name="直接箭头连接符 2"/>
            <p:cNvCxnSpPr/>
            <p:nvPr/>
          </p:nvCxnSpPr>
          <p:spPr>
            <a:xfrm>
              <a:off x="2328" y="1008"/>
              <a:ext cx="537" cy="0"/>
            </a:xfrm>
            <a:prstGeom prst="straightConnector1">
              <a:avLst/>
            </a:prstGeom>
            <a:ln w="6350" cmpd="sng">
              <a:solidFill>
                <a:schemeClr val="bg1">
                  <a:lumMod val="65000"/>
                </a:schemeClr>
              </a:solidFill>
              <a:prstDash val="solid"/>
              <a:tailEnd type="triangle" w="sm" len="med"/>
            </a:ln>
          </p:spPr>
          <p:style>
            <a:lnRef idx="2">
              <a:schemeClr val="accent1"/>
            </a:lnRef>
            <a:fillRef idx="0">
              <a:srgbClr val="FFFFFF"/>
            </a:fillRef>
            <a:effectRef idx="0">
              <a:srgbClr val="FFFFFF"/>
            </a:effectRef>
            <a:fontRef idx="minor">
              <a:schemeClr val="tx1"/>
            </a:fontRef>
          </p:style>
        </p:cxnSp>
        <p:cxnSp>
          <p:nvCxnSpPr>
            <p:cNvPr id="5" name="直接箭头连接符 4"/>
            <p:cNvCxnSpPr/>
            <p:nvPr/>
          </p:nvCxnSpPr>
          <p:spPr>
            <a:xfrm flipH="1" flipV="1">
              <a:off x="2335" y="722"/>
              <a:ext cx="0" cy="276"/>
            </a:xfrm>
            <a:prstGeom prst="straightConnector1">
              <a:avLst/>
            </a:prstGeom>
            <a:ln w="6350" cmpd="sng">
              <a:solidFill>
                <a:schemeClr val="bg1">
                  <a:lumMod val="65000"/>
                </a:schemeClr>
              </a:solidFill>
              <a:prstDash val="solid"/>
              <a:tailEnd type="triangle" w="sm" len="med"/>
            </a:ln>
          </p:spPr>
          <p:style>
            <a:lnRef idx="2">
              <a:schemeClr val="accent1"/>
            </a:lnRef>
            <a:fillRef idx="0">
              <a:srgbClr val="FFFFFF"/>
            </a:fillRef>
            <a:effectRef idx="0">
              <a:srgbClr val="FFFFFF"/>
            </a:effectRef>
            <a:fontRef idx="minor">
              <a:schemeClr val="tx1"/>
            </a:fontRef>
          </p:style>
        </p:cxnSp>
      </p:grpSp>
      <p:sp>
        <p:nvSpPr>
          <p:cNvPr id="8" name="文本框 7"/>
          <p:cNvSpPr txBox="1"/>
          <p:nvPr/>
        </p:nvSpPr>
        <p:spPr>
          <a:xfrm>
            <a:off x="1401445" y="2543175"/>
            <a:ext cx="451485" cy="183515"/>
          </a:xfrm>
          <a:prstGeom prst="rect">
            <a:avLst/>
          </a:prstGeom>
          <a:noFill/>
        </p:spPr>
        <p:txBody>
          <a:bodyPr wrap="square" rtlCol="0">
            <a:spAutoFit/>
          </a:bodyPr>
          <a:p>
            <a:r>
              <a:rPr lang="en-US" altLang="zh-CN" sz="600">
                <a:solidFill>
                  <a:schemeClr val="tx1"/>
                </a:solidFill>
                <a:latin typeface="Arial" panose="020B0604020202020204" pitchFamily="34" charset="0"/>
                <a:cs typeface="Arial" panose="020B0604020202020204" pitchFamily="34" charset="0"/>
                <a:sym typeface="+mn-ea"/>
              </a:rPr>
              <a:t>Genes</a:t>
            </a:r>
            <a:endParaRPr lang="en-US" altLang="zh-CN" sz="600">
              <a:solidFill>
                <a:schemeClr val="tx1"/>
              </a:solidFill>
              <a:latin typeface="Arial" panose="020B0604020202020204" pitchFamily="34" charset="0"/>
              <a:cs typeface="Arial" panose="020B0604020202020204" pitchFamily="34" charset="0"/>
              <a:sym typeface="+mn-ea"/>
            </a:endParaRPr>
          </a:p>
        </p:txBody>
      </p:sp>
      <p:sp>
        <p:nvSpPr>
          <p:cNvPr id="48" name="文本框 47"/>
          <p:cNvSpPr txBox="1"/>
          <p:nvPr/>
        </p:nvSpPr>
        <p:spPr>
          <a:xfrm rot="16200000">
            <a:off x="1184910" y="2390140"/>
            <a:ext cx="451485" cy="183515"/>
          </a:xfrm>
          <a:prstGeom prst="rect">
            <a:avLst/>
          </a:prstGeom>
          <a:noFill/>
        </p:spPr>
        <p:txBody>
          <a:bodyPr wrap="square" rtlCol="0">
            <a:spAutoFit/>
          </a:bodyPr>
          <a:p>
            <a:r>
              <a:rPr lang="en-US" altLang="zh-CN" sz="600">
                <a:solidFill>
                  <a:schemeClr val="tx1"/>
                </a:solidFill>
                <a:latin typeface="Arial" panose="020B0604020202020204" pitchFamily="34" charset="0"/>
                <a:cs typeface="Arial" panose="020B0604020202020204" pitchFamily="34" charset="0"/>
              </a:rPr>
              <a:t>Stages</a:t>
            </a:r>
            <a:endParaRPr lang="en-US" altLang="zh-CN" sz="6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3508" y="297915"/>
            <a:ext cx="6170984" cy="3230245"/>
          </a:xfrm>
          <a:prstGeom prst="rect">
            <a:avLst/>
          </a:prstGeom>
          <a:noFill/>
        </p:spPr>
        <p:txBody>
          <a:bodyPr wrap="square">
            <a:spAutoFit/>
          </a:bodyPr>
          <a:lstStyle/>
          <a:p>
            <a:pPr algn="just"/>
            <a:r>
              <a:rPr lang="en-US" altLang="zh-CN" sz="1200" b="1" dirty="0">
                <a:solidFill>
                  <a:schemeClr val="tx1"/>
                </a:solidFill>
                <a:latin typeface="Arial" panose="020B0604020202020204" pitchFamily="34" charset="0"/>
                <a:cs typeface="Arial" panose="020B0604020202020204" pitchFamily="34" charset="0"/>
              </a:rPr>
              <a:t>Fig. S7 The role of S-ZGA genes in cancer. </a:t>
            </a:r>
            <a:r>
              <a:rPr lang="en-US" altLang="zh-CN" sz="1200" dirty="0">
                <a:solidFill>
                  <a:schemeClr val="tx1"/>
                </a:solidFill>
                <a:latin typeface="Arial" panose="020B0604020202020204" pitchFamily="34" charset="0"/>
                <a:cs typeface="Arial" panose="020B0604020202020204" pitchFamily="34" charset="0"/>
              </a:rPr>
              <a:t>(A) Differential expression of </a:t>
            </a:r>
            <a:r>
              <a:rPr lang="en-US" altLang="zh-CN" sz="1200" i="1" dirty="0">
                <a:solidFill>
                  <a:schemeClr val="tx1"/>
                </a:solidFill>
                <a:latin typeface="Arial" panose="020B0604020202020204" pitchFamily="34" charset="0"/>
                <a:cs typeface="Arial" panose="020B0604020202020204" pitchFamily="34" charset="0"/>
              </a:rPr>
              <a:t>CCND1 </a:t>
            </a:r>
            <a:r>
              <a:rPr lang="en-US" altLang="zh-CN" sz="1200" dirty="0">
                <a:solidFill>
                  <a:schemeClr val="tx1"/>
                </a:solidFill>
                <a:latin typeface="Arial" panose="020B0604020202020204" pitchFamily="34" charset="0"/>
                <a:cs typeface="Arial" panose="020B0604020202020204" pitchFamily="34" charset="0"/>
              </a:rPr>
              <a:t>(left), </a:t>
            </a:r>
            <a:r>
              <a:rPr lang="en-US" altLang="zh-CN" sz="1200" i="1" dirty="0">
                <a:solidFill>
                  <a:schemeClr val="tx1"/>
                </a:solidFill>
                <a:latin typeface="Arial" panose="020B0604020202020204" pitchFamily="34" charset="0"/>
                <a:cs typeface="Arial" panose="020B0604020202020204" pitchFamily="34" charset="0"/>
              </a:rPr>
              <a:t>ELF3 </a:t>
            </a:r>
            <a:r>
              <a:rPr lang="en-US" altLang="zh-CN" sz="1200" dirty="0">
                <a:solidFill>
                  <a:schemeClr val="tx1"/>
                </a:solidFill>
                <a:latin typeface="Arial" panose="020B0604020202020204" pitchFamily="34" charset="0"/>
                <a:cs typeface="Arial" panose="020B0604020202020204" pitchFamily="34" charset="0"/>
              </a:rPr>
              <a:t>(middle), and </a:t>
            </a:r>
            <a:r>
              <a:rPr lang="en-US" altLang="zh-CN" sz="1200" i="1" dirty="0">
                <a:solidFill>
                  <a:schemeClr val="tx1"/>
                </a:solidFill>
                <a:latin typeface="Arial" panose="020B0604020202020204" pitchFamily="34" charset="0"/>
                <a:cs typeface="Arial" panose="020B0604020202020204" pitchFamily="34" charset="0"/>
              </a:rPr>
              <a:t>RGL3 </a:t>
            </a:r>
            <a:r>
              <a:rPr lang="en-US" altLang="zh-CN" sz="1200" dirty="0">
                <a:solidFill>
                  <a:schemeClr val="tx1"/>
                </a:solidFill>
                <a:latin typeface="Arial" panose="020B0604020202020204" pitchFamily="34" charset="0"/>
                <a:cs typeface="Arial" panose="020B0604020202020204" pitchFamily="34" charset="0"/>
              </a:rPr>
              <a:t>(right) in tumor and matched normal samples from GEPIA2. OV: Ovarian serous cystadenocarcinoma; PAAD: Pancreatic adenocarcinoma; STAD: Stomach adenocarcinoma; CHOL: Cholangiocarcinoma; UCEC: Uterine Corpus Endometrial Carcinoma. (B) The expression of </a:t>
            </a:r>
            <a:r>
              <a:rPr lang="en-US" altLang="zh-CN" sz="1200" i="1" dirty="0">
                <a:solidFill>
                  <a:schemeClr val="tx1"/>
                </a:solidFill>
                <a:latin typeface="Arial" panose="020B0604020202020204" pitchFamily="34" charset="0"/>
                <a:cs typeface="Arial" panose="020B0604020202020204" pitchFamily="34" charset="0"/>
              </a:rPr>
              <a:t>CCND1</a:t>
            </a:r>
            <a:r>
              <a:rPr lang="en-US" altLang="zh-CN" sz="1200" dirty="0">
                <a:solidFill>
                  <a:schemeClr val="tx1"/>
                </a:solidFill>
                <a:latin typeface="Arial" panose="020B0604020202020204" pitchFamily="34" charset="0"/>
                <a:cs typeface="Arial" panose="020B0604020202020204" pitchFamily="34" charset="0"/>
              </a:rPr>
              <a:t> (left), ELF3 (middle), and </a:t>
            </a:r>
            <a:r>
              <a:rPr lang="en-US" altLang="zh-CN" sz="1200" i="1" dirty="0">
                <a:solidFill>
                  <a:schemeClr val="tx1"/>
                </a:solidFill>
                <a:latin typeface="Arial" panose="020B0604020202020204" pitchFamily="34" charset="0"/>
                <a:cs typeface="Arial" panose="020B0604020202020204" pitchFamily="34" charset="0"/>
              </a:rPr>
              <a:t>RGL3</a:t>
            </a:r>
            <a:r>
              <a:rPr lang="en-US" altLang="zh-CN" sz="1200" dirty="0">
                <a:solidFill>
                  <a:schemeClr val="tx1"/>
                </a:solidFill>
                <a:latin typeface="Arial" panose="020B0604020202020204" pitchFamily="34" charset="0"/>
                <a:cs typeface="Arial" panose="020B0604020202020204" pitchFamily="34" charset="0"/>
              </a:rPr>
              <a:t> (right) in primary tumor with and without metastasis from Human Cancer Metastasis Database (HCMDB). The numbers in parentheses represent exp ID in HCMDB. The selected cancer types represent the conditions with the highest statistical significance for differential expression in the HCMDB analysis. (C) The survival map for selected S-ZGA genes from GEPIA2 database. The heatmap shows hazard ratios at logarithmic scale (log10). Red and blue blocks represent higher and lower risks, respectively. Framed rectangles indicate significantly unfavorable and favorable results in prognostic analyses.</a:t>
            </a:r>
            <a:r>
              <a:rPr lang="zh-CN" altLang="en-US" sz="1200" dirty="0">
                <a:solidFill>
                  <a:schemeClr val="tx1"/>
                </a:solidFill>
                <a:latin typeface="Arial" panose="020B0604020202020204" pitchFamily="34" charset="0"/>
                <a:cs typeface="Arial" panose="020B0604020202020204" pitchFamily="34" charset="0"/>
              </a:rPr>
              <a:t> </a:t>
            </a:r>
            <a:r>
              <a:rPr lang="en-US" altLang="zh-CN" sz="1200" dirty="0">
                <a:solidFill>
                  <a:schemeClr val="tx1"/>
                </a:solidFill>
                <a:latin typeface="Arial" panose="020B0604020202020204" pitchFamily="34" charset="0"/>
                <a:cs typeface="Arial" panose="020B0604020202020204" pitchFamily="34" charset="0"/>
              </a:rPr>
              <a:t>(D) </a:t>
            </a:r>
            <a:r>
              <a:rPr lang="en-US" altLang="zh-CN" sz="1200" dirty="0">
                <a:solidFill>
                  <a:schemeClr val="tx1"/>
                </a:solidFill>
                <a:latin typeface="Arial" panose="020B0604020202020204" pitchFamily="34" charset="0"/>
                <a:cs typeface="Arial" panose="020B0604020202020204" pitchFamily="34" charset="0"/>
                <a:sym typeface="宋体" panose="02010600030101010101" pitchFamily="2" charset="-122"/>
              </a:rPr>
              <a:t>qPCR</a:t>
            </a:r>
            <a:r>
              <a:rPr lang="zh-CN" altLang="zh-CN" sz="1200" dirty="0">
                <a:solidFill>
                  <a:schemeClr val="tx1"/>
                </a:solidFill>
                <a:latin typeface="Arial" panose="020B0604020202020204" pitchFamily="34" charset="0"/>
                <a:cs typeface="Arial" panose="020B0604020202020204" pitchFamily="34" charset="0"/>
                <a:sym typeface="宋体" panose="02010600030101010101" pitchFamily="2" charset="-122"/>
              </a:rPr>
              <a:t> analysis of </a:t>
            </a:r>
            <a:r>
              <a:rPr lang="en-US" altLang="zh-CN" sz="1200" dirty="0">
                <a:solidFill>
                  <a:schemeClr val="tx1"/>
                </a:solidFill>
                <a:latin typeface="Arial" panose="020B0604020202020204" pitchFamily="34" charset="0"/>
                <a:cs typeface="Arial" panose="020B0604020202020204" pitchFamily="34" charset="0"/>
                <a:sym typeface="宋体" panose="02010600030101010101" pitchFamily="2" charset="-122"/>
              </a:rPr>
              <a:t>r</a:t>
            </a:r>
            <a:r>
              <a:rPr lang="zh-CN" altLang="en-US" sz="1200" dirty="0">
                <a:solidFill>
                  <a:schemeClr val="tx1"/>
                </a:solidFill>
                <a:latin typeface="Arial" panose="020B0604020202020204" pitchFamily="34" charset="0"/>
                <a:cs typeface="Arial" panose="020B0604020202020204" pitchFamily="34" charset="0"/>
                <a:sym typeface="宋体" panose="02010600030101010101" pitchFamily="2" charset="-122"/>
              </a:rPr>
              <a:t>elative </a:t>
            </a:r>
            <a:r>
              <a:rPr lang="en-US" altLang="zh-CN" sz="1200" dirty="0">
                <a:solidFill>
                  <a:schemeClr val="tx1"/>
                </a:solidFill>
                <a:latin typeface="Arial" panose="020B0604020202020204" pitchFamily="34" charset="0"/>
                <a:cs typeface="Arial" panose="020B0604020202020204" pitchFamily="34" charset="0"/>
                <a:sym typeface="宋体" panose="02010600030101010101" pitchFamily="2" charset="-122"/>
              </a:rPr>
              <a:t>expression</a:t>
            </a:r>
            <a:r>
              <a:rPr lang="zh-CN" altLang="en-US" sz="1200" dirty="0">
                <a:solidFill>
                  <a:schemeClr val="tx1"/>
                </a:solidFill>
                <a:latin typeface="Arial" panose="020B0604020202020204" pitchFamily="34" charset="0"/>
                <a:cs typeface="Arial" panose="020B0604020202020204" pitchFamily="34" charset="0"/>
                <a:sym typeface="宋体" panose="02010600030101010101" pitchFamily="2" charset="-122"/>
              </a:rPr>
              <a:t> </a:t>
            </a:r>
            <a:r>
              <a:rPr lang="en-US" altLang="zh-CN" sz="1200" dirty="0">
                <a:solidFill>
                  <a:schemeClr val="tx1"/>
                </a:solidFill>
                <a:latin typeface="Arial" panose="020B0604020202020204" pitchFamily="34" charset="0"/>
                <a:cs typeface="Arial" panose="020B0604020202020204" pitchFamily="34" charset="0"/>
              </a:rPr>
              <a:t>of </a:t>
            </a:r>
            <a:r>
              <a:rPr lang="en-US" altLang="zh-CN" sz="1200" i="1" dirty="0">
                <a:solidFill>
                  <a:schemeClr val="tx1"/>
                </a:solidFill>
                <a:latin typeface="Arial" panose="020B0604020202020204" pitchFamily="34" charset="0"/>
                <a:cs typeface="Arial" panose="020B0604020202020204" pitchFamily="34" charset="0"/>
              </a:rPr>
              <a:t>CCND1</a:t>
            </a:r>
            <a:r>
              <a:rPr lang="en-US" altLang="zh-CN" sz="1200" dirty="0">
                <a:solidFill>
                  <a:schemeClr val="tx1"/>
                </a:solidFill>
                <a:latin typeface="Arial" panose="020B0604020202020204" pitchFamily="34" charset="0"/>
                <a:cs typeface="Arial" panose="020B0604020202020204" pitchFamily="34" charset="0"/>
              </a:rPr>
              <a:t> (left), </a:t>
            </a:r>
            <a:r>
              <a:rPr lang="en-US" altLang="zh-CN" sz="1200" i="1" dirty="0">
                <a:solidFill>
                  <a:schemeClr val="tx1"/>
                </a:solidFill>
                <a:latin typeface="Arial" panose="020B0604020202020204" pitchFamily="34" charset="0"/>
                <a:cs typeface="Arial" panose="020B0604020202020204" pitchFamily="34" charset="0"/>
              </a:rPr>
              <a:t>ELF3 </a:t>
            </a:r>
            <a:r>
              <a:rPr lang="en-US" altLang="zh-CN" sz="1200" dirty="0">
                <a:solidFill>
                  <a:schemeClr val="tx1"/>
                </a:solidFill>
                <a:latin typeface="Arial" panose="020B0604020202020204" pitchFamily="34" charset="0"/>
                <a:cs typeface="Arial" panose="020B0604020202020204" pitchFamily="34" charset="0"/>
              </a:rPr>
              <a:t>(middle), and </a:t>
            </a:r>
            <a:r>
              <a:rPr lang="en-US" altLang="zh-CN" sz="1200" i="1" dirty="0">
                <a:solidFill>
                  <a:schemeClr val="tx1"/>
                </a:solidFill>
                <a:latin typeface="Arial" panose="020B0604020202020204" pitchFamily="34" charset="0"/>
                <a:cs typeface="Arial" panose="020B0604020202020204" pitchFamily="34" charset="0"/>
              </a:rPr>
              <a:t>RGL3</a:t>
            </a:r>
            <a:r>
              <a:rPr lang="en-US" altLang="zh-CN" sz="1200" dirty="0">
                <a:solidFill>
                  <a:schemeClr val="tx1"/>
                </a:solidFill>
                <a:latin typeface="Arial" panose="020B0604020202020204" pitchFamily="34" charset="0"/>
                <a:cs typeface="Arial" panose="020B0604020202020204" pitchFamily="34" charset="0"/>
              </a:rPr>
              <a:t> (right) </a:t>
            </a:r>
            <a:r>
              <a:rPr lang="zh-CN" altLang="en-US" sz="1200" dirty="0">
                <a:solidFill>
                  <a:schemeClr val="tx1"/>
                </a:solidFill>
                <a:latin typeface="Arial" panose="020B0604020202020204" pitchFamily="34" charset="0"/>
                <a:cs typeface="Arial" panose="020B0604020202020204" pitchFamily="34" charset="0"/>
                <a:sym typeface="宋体" panose="02010600030101010101" pitchFamily="2" charset="-122"/>
              </a:rPr>
              <a:t>mRNA</a:t>
            </a:r>
            <a:r>
              <a:rPr lang="en-US" altLang="zh-CN" sz="1200" dirty="0">
                <a:solidFill>
                  <a:schemeClr val="tx1"/>
                </a:solidFill>
                <a:latin typeface="Arial" panose="020B0604020202020204" pitchFamily="34" charset="0"/>
                <a:cs typeface="Arial" panose="020B0604020202020204" pitchFamily="34" charset="0"/>
                <a:sym typeface="宋体" panose="02010600030101010101" pitchFamily="2" charset="-122"/>
              </a:rPr>
              <a:t> </a:t>
            </a:r>
            <a:r>
              <a:rPr lang="zh-CN" altLang="en-US" sz="1200" dirty="0">
                <a:solidFill>
                  <a:schemeClr val="tx1"/>
                </a:solidFill>
                <a:latin typeface="Arial" panose="020B0604020202020204" pitchFamily="34" charset="0"/>
                <a:cs typeface="Arial" panose="020B0604020202020204" pitchFamily="34" charset="0"/>
                <a:sym typeface="宋体" panose="02010600030101010101" pitchFamily="2" charset="-122"/>
              </a:rPr>
              <a:t>in </a:t>
            </a:r>
            <a:r>
              <a:rPr lang="en-US" altLang="zh-CN" sz="1200" dirty="0">
                <a:solidFill>
                  <a:schemeClr val="tx1"/>
                </a:solidFill>
                <a:latin typeface="Arial" panose="020B0604020202020204" pitchFamily="34" charset="0"/>
                <a:cs typeface="Arial" panose="020B0604020202020204" pitchFamily="34" charset="0"/>
                <a:sym typeface="宋体" panose="02010600030101010101" pitchFamily="2" charset="-122"/>
              </a:rPr>
              <a:t>SKOV3 cells treated with siRNA. (E) Representative images of SKOV3 cells treated with siRNA targeting </a:t>
            </a:r>
            <a:r>
              <a:rPr lang="en-US" altLang="zh-CN" sz="1200" i="1" dirty="0">
                <a:solidFill>
                  <a:schemeClr val="tx1"/>
                </a:solidFill>
                <a:latin typeface="Arial" panose="020B0604020202020204" pitchFamily="34" charset="0"/>
                <a:cs typeface="Arial" panose="020B0604020202020204" pitchFamily="34" charset="0"/>
                <a:sym typeface="宋体" panose="02010600030101010101" pitchFamily="2" charset="-122"/>
              </a:rPr>
              <a:t>CCND1 </a:t>
            </a:r>
            <a:r>
              <a:rPr lang="en-US" altLang="zh-CN" sz="1200" dirty="0">
                <a:solidFill>
                  <a:schemeClr val="tx1"/>
                </a:solidFill>
                <a:latin typeface="Arial" panose="020B0604020202020204" pitchFamily="34" charset="0"/>
                <a:cs typeface="Arial" panose="020B0604020202020204" pitchFamily="34" charset="0"/>
                <a:sym typeface="宋体" panose="02010600030101010101" pitchFamily="2" charset="-122"/>
              </a:rPr>
              <a:t>or </a:t>
            </a:r>
            <a:r>
              <a:rPr lang="en-US" altLang="zh-CN" sz="1200" dirty="0" err="1">
                <a:solidFill>
                  <a:schemeClr val="tx1"/>
                </a:solidFill>
                <a:latin typeface="Arial" panose="020B0604020202020204" pitchFamily="34" charset="0"/>
                <a:cs typeface="Arial" panose="020B0604020202020204" pitchFamily="34" charset="0"/>
                <a:sym typeface="宋体" panose="02010600030101010101" pitchFamily="2" charset="-122"/>
              </a:rPr>
              <a:t>negtive</a:t>
            </a:r>
            <a:r>
              <a:rPr lang="en-US" altLang="zh-CN" sz="1200" dirty="0">
                <a:solidFill>
                  <a:schemeClr val="tx1"/>
                </a:solidFill>
                <a:latin typeface="Arial" panose="020B0604020202020204" pitchFamily="34" charset="0"/>
                <a:cs typeface="Arial" panose="020B0604020202020204" pitchFamily="34" charset="0"/>
                <a:sym typeface="宋体" panose="02010600030101010101" pitchFamily="2" charset="-122"/>
              </a:rPr>
              <a:t> control in migration and invasion assays(Left), Quantification(Right) represent mean ± SD. </a:t>
            </a:r>
            <a:r>
              <a:rPr lang="en-US" altLang="zh-CN" sz="1200" dirty="0" err="1">
                <a:solidFill>
                  <a:schemeClr val="tx1"/>
                </a:solidFill>
                <a:latin typeface="Arial" panose="020B0604020202020204" pitchFamily="34" charset="0"/>
                <a:cs typeface="Arial" panose="020B0604020202020204" pitchFamily="34" charset="0"/>
                <a:sym typeface="宋体" panose="02010600030101010101" pitchFamily="2" charset="-122"/>
              </a:rPr>
              <a:t>Unparied</a:t>
            </a:r>
            <a:r>
              <a:rPr lang="en-US" altLang="zh-CN" sz="1200" dirty="0">
                <a:solidFill>
                  <a:schemeClr val="tx1"/>
                </a:solidFill>
                <a:latin typeface="Arial" panose="020B0604020202020204" pitchFamily="34" charset="0"/>
                <a:cs typeface="Arial" panose="020B0604020202020204" pitchFamily="34" charset="0"/>
                <a:sym typeface="宋体" panose="02010600030101010101" pitchFamily="2" charset="-122"/>
              </a:rPr>
              <a:t> t test, *p &lt; 0.05,**p &lt; 0.01, ***p &lt; 0.001, Scale bar, 100μm.</a:t>
            </a:r>
            <a:endParaRPr lang="en-US" altLang="zh-CN" sz="1200" dirty="0">
              <a:solidFill>
                <a:schemeClr val="tx1"/>
              </a:solidFill>
              <a:latin typeface="Arial" panose="020B0604020202020204" pitchFamily="34" charset="0"/>
              <a:cs typeface="Arial" panose="020B0604020202020204" pitchFamily="34" charset="0"/>
              <a:sym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ample_阈值_敏感性测试"/>
          <p:cNvPicPr>
            <a:picLocks noChangeAspect="1"/>
          </p:cNvPicPr>
          <p:nvPr/>
        </p:nvPicPr>
        <p:blipFill>
          <a:blip r:embed="rId1"/>
          <a:stretch>
            <a:fillRect/>
          </a:stretch>
        </p:blipFill>
        <p:spPr>
          <a:xfrm>
            <a:off x="3493" y="537528"/>
            <a:ext cx="6840000" cy="4655286"/>
          </a:xfrm>
          <a:prstGeom prst="rect">
            <a:avLst/>
          </a:prstGeom>
        </p:spPr>
      </p:pic>
      <p:pic>
        <p:nvPicPr>
          <p:cNvPr id="12" name="图片 12" descr="GO_enrichment"/>
          <p:cNvPicPr>
            <a:picLocks noChangeAspect="1"/>
          </p:cNvPicPr>
          <p:nvPr/>
        </p:nvPicPr>
        <p:blipFill>
          <a:blip r:embed="rId2"/>
          <a:stretch>
            <a:fillRect/>
          </a:stretch>
        </p:blipFill>
        <p:spPr>
          <a:xfrm>
            <a:off x="3493" y="5400040"/>
            <a:ext cx="6840000" cy="3157304"/>
          </a:xfrm>
          <a:prstGeom prst="rect">
            <a:avLst/>
          </a:prstGeom>
        </p:spPr>
      </p:pic>
      <p:sp>
        <p:nvSpPr>
          <p:cNvPr id="6" name="文本框 5"/>
          <p:cNvSpPr txBox="1"/>
          <p:nvPr/>
        </p:nvSpPr>
        <p:spPr>
          <a:xfrm>
            <a:off x="147783" y="105358"/>
            <a:ext cx="766445" cy="306705"/>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Fig. S8</a:t>
            </a:r>
            <a:endParaRPr lang="zh-CN" altLang="en-US" sz="1400" b="1" dirty="0">
              <a:latin typeface="Arial" panose="020B0604020202020204" pitchFamily="34" charset="0"/>
              <a:cs typeface="Arial" panose="020B0604020202020204" pitchFamily="34" charset="0"/>
            </a:endParaRPr>
          </a:p>
        </p:txBody>
      </p:sp>
      <p:sp>
        <p:nvSpPr>
          <p:cNvPr id="7" name="文本框 6"/>
          <p:cNvSpPr txBox="1"/>
          <p:nvPr/>
        </p:nvSpPr>
        <p:spPr>
          <a:xfrm>
            <a:off x="-15227" y="487659"/>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A</a:t>
            </a:r>
            <a:endParaRPr lang="zh-CN" altLang="en-US" sz="1200" b="1" dirty="0">
              <a:latin typeface="Arial" panose="020B0604020202020204" pitchFamily="34" charset="0"/>
              <a:cs typeface="Arial" panose="020B0604020202020204" pitchFamily="34" charset="0"/>
            </a:endParaRPr>
          </a:p>
        </p:txBody>
      </p:sp>
      <p:sp>
        <p:nvSpPr>
          <p:cNvPr id="8" name="文本框 7"/>
          <p:cNvSpPr txBox="1"/>
          <p:nvPr/>
        </p:nvSpPr>
        <p:spPr>
          <a:xfrm>
            <a:off x="-15227" y="5123159"/>
            <a:ext cx="292735" cy="275590"/>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B</a:t>
            </a:r>
            <a:endParaRPr lang="en-US" altLang="zh-CN" sz="1200" b="1"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4" descr="GO_enrichment"/>
          <p:cNvPicPr>
            <a:picLocks noChangeAspect="1"/>
          </p:cNvPicPr>
          <p:nvPr/>
        </p:nvPicPr>
        <p:blipFill>
          <a:blip r:embed="rId1"/>
          <a:stretch>
            <a:fillRect/>
          </a:stretch>
        </p:blipFill>
        <p:spPr>
          <a:xfrm>
            <a:off x="2540" y="3722370"/>
            <a:ext cx="6840000" cy="3157553"/>
          </a:xfrm>
          <a:prstGeom prst="rect">
            <a:avLst/>
          </a:prstGeom>
        </p:spPr>
      </p:pic>
      <p:pic>
        <p:nvPicPr>
          <p:cNvPr id="4" name="图片 13" descr="GO_enrichment"/>
          <p:cNvPicPr>
            <a:picLocks noChangeAspect="1"/>
          </p:cNvPicPr>
          <p:nvPr/>
        </p:nvPicPr>
        <p:blipFill>
          <a:blip r:embed="rId2"/>
          <a:stretch>
            <a:fillRect/>
          </a:stretch>
        </p:blipFill>
        <p:spPr>
          <a:xfrm>
            <a:off x="2540" y="455930"/>
            <a:ext cx="6840000" cy="3157304"/>
          </a:xfrm>
          <a:prstGeom prst="rect">
            <a:avLst/>
          </a:prstGeom>
        </p:spPr>
      </p:pic>
      <p:sp>
        <p:nvSpPr>
          <p:cNvPr id="7" name="文本框 6"/>
          <p:cNvSpPr txBox="1"/>
          <p:nvPr/>
        </p:nvSpPr>
        <p:spPr>
          <a:xfrm>
            <a:off x="-15227" y="455930"/>
            <a:ext cx="292735" cy="275590"/>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a:t>
            </a:r>
            <a:endParaRPr lang="zh-CN" altLang="en-US" sz="1200" b="1" dirty="0">
              <a:latin typeface="Arial" panose="020B0604020202020204" pitchFamily="34" charset="0"/>
              <a:cs typeface="Arial" panose="020B0604020202020204" pitchFamily="34" charset="0"/>
            </a:endParaRPr>
          </a:p>
        </p:txBody>
      </p:sp>
      <p:sp>
        <p:nvSpPr>
          <p:cNvPr id="8" name="文本框 7"/>
          <p:cNvSpPr txBox="1"/>
          <p:nvPr/>
        </p:nvSpPr>
        <p:spPr>
          <a:xfrm>
            <a:off x="2553" y="3722370"/>
            <a:ext cx="292735" cy="275590"/>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D</a:t>
            </a:r>
            <a:endParaRPr lang="en-US" altLang="zh-CN" sz="1200" b="1" dirty="0">
              <a:latin typeface="Arial" panose="020B0604020202020204" pitchFamily="34" charset="0"/>
              <a:cs typeface="Arial" panose="020B0604020202020204" pitchFamily="34" charset="0"/>
            </a:endParaRPr>
          </a:p>
        </p:txBody>
      </p:sp>
      <p:sp>
        <p:nvSpPr>
          <p:cNvPr id="5" name="文本框 4"/>
          <p:cNvSpPr txBox="1"/>
          <p:nvPr/>
        </p:nvSpPr>
        <p:spPr>
          <a:xfrm>
            <a:off x="2553" y="6880225"/>
            <a:ext cx="284480" cy="275590"/>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E</a:t>
            </a:r>
            <a:endParaRPr lang="en-US" altLang="zh-CN" sz="1200" b="1" dirty="0">
              <a:latin typeface="Arial" panose="020B0604020202020204" pitchFamily="34" charset="0"/>
              <a:cs typeface="Arial" panose="020B0604020202020204" pitchFamily="34" charset="0"/>
            </a:endParaRPr>
          </a:p>
        </p:txBody>
      </p:sp>
      <p:pic>
        <p:nvPicPr>
          <p:cNvPr id="18" name="图片 18" descr="GO_enrichment"/>
          <p:cNvPicPr>
            <a:picLocks noChangeAspect="1"/>
          </p:cNvPicPr>
          <p:nvPr/>
        </p:nvPicPr>
        <p:blipFill>
          <a:blip r:embed="rId3"/>
          <a:stretch>
            <a:fillRect/>
          </a:stretch>
        </p:blipFill>
        <p:spPr>
          <a:xfrm>
            <a:off x="1579245" y="6873875"/>
            <a:ext cx="5134610" cy="2181225"/>
          </a:xfrm>
          <a:prstGeom prst="rect">
            <a:avLst/>
          </a:prstGeom>
        </p:spPr>
      </p:pic>
      <p:pic>
        <p:nvPicPr>
          <p:cNvPr id="6" name="图片 6" descr="7.class3_parm_test"/>
          <p:cNvPicPr>
            <a:picLocks noChangeAspect="1"/>
          </p:cNvPicPr>
          <p:nvPr/>
        </p:nvPicPr>
        <p:blipFill>
          <a:blip r:embed="rId4">
            <a:clrChange>
              <a:clrFrom>
                <a:srgbClr val="000000">
                  <a:alpha val="0"/>
                </a:srgbClr>
              </a:clrFrom>
              <a:clrTo>
                <a:srgbClr val="000000">
                  <a:alpha val="0"/>
                  <a:alpha val="0"/>
                </a:srgbClr>
              </a:clrTo>
            </a:clrChange>
          </a:blip>
          <a:srcRect l="27140" r="35652"/>
          <a:stretch>
            <a:fillRect/>
          </a:stretch>
        </p:blipFill>
        <p:spPr>
          <a:xfrm>
            <a:off x="-2540" y="6932930"/>
            <a:ext cx="1664970" cy="18656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43508" y="297915"/>
            <a:ext cx="6170984" cy="1568450"/>
          </a:xfrm>
          <a:prstGeom prst="rect">
            <a:avLst/>
          </a:prstGeom>
          <a:noFill/>
        </p:spPr>
        <p:txBody>
          <a:bodyPr wrap="square">
            <a:spAutoFit/>
          </a:bodyPr>
          <a:lstStyle/>
          <a:p>
            <a:pPr algn="just"/>
            <a:r>
              <a:rPr lang="en-US" altLang="zh-CN" sz="1200" b="1" dirty="0">
                <a:latin typeface="Arial" panose="020B0604020202020204" pitchFamily="34" charset="0"/>
                <a:cs typeface="Arial" panose="020B0604020202020204" pitchFamily="34" charset="0"/>
              </a:rPr>
              <a:t>Fig. S8 Robustness of threshold for key gene screening at different developmental Stages. </a:t>
            </a:r>
            <a:endParaRPr lang="en-US" altLang="zh-CN" sz="1200" b="1" dirty="0">
              <a:latin typeface="Arial" panose="020B0604020202020204" pitchFamily="34" charset="0"/>
              <a:cs typeface="Arial" panose="020B0604020202020204" pitchFamily="34" charset="0"/>
            </a:endParaRPr>
          </a:p>
          <a:p>
            <a:pPr algn="just"/>
            <a:r>
              <a:rPr lang="en-US" altLang="zh-CN" sz="1200" dirty="0">
                <a:latin typeface="Arial" panose="020B0604020202020204" pitchFamily="34" charset="0"/>
                <a:cs typeface="Arial" panose="020B0604020202020204" pitchFamily="34" charset="0"/>
              </a:rPr>
              <a:t>(A) The number of overlapping genes identified by different parameter choices (20%, 25% and 30%). (B) The GO enrichment of sample proportion threshold 20%. (C) The GO enrichment of sample proportion threshold 25%. (D) </a:t>
            </a:r>
            <a:r>
              <a:rPr lang="en-US" altLang="zh-CN" sz="1200" dirty="0">
                <a:latin typeface="Arial" panose="020B0604020202020204" pitchFamily="34" charset="0"/>
                <a:cs typeface="Arial" panose="020B0604020202020204" pitchFamily="34" charset="0"/>
                <a:sym typeface="宋体" panose="02010600030101010101" pitchFamily="2" charset="-122"/>
              </a:rPr>
              <a:t>The GO enrichment of sample proportion threshold 30%. (E) The number of overlapping class 3 genes identified by setting different parameter choices (20%, 40% and 60%) of 2-cell to ESC-stages. (F) The GO enrichment of class 3 genes identified by setting different parameter.</a:t>
            </a:r>
            <a:endParaRPr lang="en-US" altLang="zh-CN" sz="1200" dirty="0">
              <a:latin typeface="Arial" panose="020B0604020202020204" pitchFamily="34" charset="0"/>
              <a:cs typeface="Arial" panose="020B0604020202020204" pitchFamily="34" charset="0"/>
              <a:sym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783" y="105358"/>
            <a:ext cx="771365" cy="307777"/>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Fig. S2</a:t>
            </a:r>
            <a:endParaRPr lang="zh-CN" altLang="en-US" sz="1400" b="1" dirty="0">
              <a:latin typeface="Arial" panose="020B0604020202020204" pitchFamily="34" charset="0"/>
              <a:cs typeface="Arial" panose="020B0604020202020204" pitchFamily="34" charset="0"/>
            </a:endParaRPr>
          </a:p>
        </p:txBody>
      </p:sp>
      <p:pic>
        <p:nvPicPr>
          <p:cNvPr id="5" name="图片 4"/>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840" y="724925"/>
            <a:ext cx="2917926" cy="1781265"/>
          </a:xfrm>
          <a:prstGeom prst="rect">
            <a:avLst/>
          </a:prstGeom>
          <a:noFill/>
          <a:ln>
            <a:noFill/>
          </a:ln>
        </p:spPr>
      </p:pic>
      <p:sp>
        <p:nvSpPr>
          <p:cNvPr id="6" name="文本框 5"/>
          <p:cNvSpPr txBox="1"/>
          <p:nvPr/>
        </p:nvSpPr>
        <p:spPr>
          <a:xfrm>
            <a:off x="360693" y="487659"/>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A</a:t>
            </a:r>
            <a:endParaRPr lang="zh-CN" altLang="en-US" sz="1200" b="1" dirty="0">
              <a:latin typeface="Arial" panose="020B0604020202020204" pitchFamily="34" charset="0"/>
              <a:cs typeface="Arial" panose="020B0604020202020204" pitchFamily="34" charset="0"/>
            </a:endParaRPr>
          </a:p>
        </p:txBody>
      </p:sp>
      <p:grpSp>
        <p:nvGrpSpPr>
          <p:cNvPr id="1272" name="组合 1271"/>
          <p:cNvGrpSpPr/>
          <p:nvPr/>
        </p:nvGrpSpPr>
        <p:grpSpPr>
          <a:xfrm>
            <a:off x="4345371" y="4125652"/>
            <a:ext cx="738166" cy="383271"/>
            <a:chOff x="4398455" y="4117105"/>
            <a:chExt cx="738166" cy="383271"/>
          </a:xfrm>
        </p:grpSpPr>
        <p:sp>
          <p:nvSpPr>
            <p:cNvPr id="156" name="Rectangle 177"/>
            <p:cNvSpPr>
              <a:spLocks noChangeArrowheads="1"/>
            </p:cNvSpPr>
            <p:nvPr/>
          </p:nvSpPr>
          <p:spPr bwMode="auto">
            <a:xfrm>
              <a:off x="4398455" y="4341512"/>
              <a:ext cx="115690" cy="117673"/>
            </a:xfrm>
            <a:prstGeom prst="rect">
              <a:avLst/>
            </a:prstGeom>
            <a:solidFill>
              <a:schemeClr val="accent2"/>
            </a:solidFill>
            <a:ln w="4763" cap="flat">
              <a:noFill/>
              <a:prstDash val="solid"/>
              <a:round/>
            </a:ln>
          </p:spPr>
          <p:txBody>
            <a:bodyPr vert="horz" wrap="square" lIns="91440" tIns="45720" rIns="91440" bIns="45720" numCol="1" anchor="t" anchorCtr="0" compatLnSpc="1"/>
            <a:lstStyle/>
            <a:p>
              <a:pPr algn="ctr"/>
              <a:endParaRPr lang="zh-CN" altLang="en-US" sz="1400">
                <a:latin typeface="Arial" panose="020B0604020202020204" pitchFamily="34" charset="0"/>
                <a:cs typeface="Arial" panose="020B0604020202020204" pitchFamily="34" charset="0"/>
              </a:endParaRPr>
            </a:p>
          </p:txBody>
        </p:sp>
        <p:sp>
          <p:nvSpPr>
            <p:cNvPr id="157" name="文本框 156"/>
            <p:cNvSpPr txBox="1"/>
            <p:nvPr/>
          </p:nvSpPr>
          <p:spPr>
            <a:xfrm>
              <a:off x="4488687" y="4300321"/>
              <a:ext cx="647934" cy="200055"/>
            </a:xfrm>
            <a:prstGeom prst="rect">
              <a:avLst/>
            </a:prstGeom>
            <a:noFill/>
          </p:spPr>
          <p:txBody>
            <a:bodyPr wrap="none" rtlCol="0">
              <a:spAutoFit/>
            </a:bodyPr>
            <a:lstStyle/>
            <a:p>
              <a:r>
                <a:rPr lang="el-GR" altLang="zh-CN" sz="700" dirty="0">
                  <a:latin typeface="Arial" panose="020B0604020202020204" pitchFamily="34" charset="0"/>
                  <a:cs typeface="Arial" panose="020B0604020202020204" pitchFamily="34" charset="0"/>
                </a:rPr>
                <a:t>α</a:t>
              </a:r>
              <a:r>
                <a:rPr lang="en-US" altLang="zh-CN" sz="700" dirty="0">
                  <a:latin typeface="Arial" panose="020B0604020202020204" pitchFamily="34" charset="0"/>
                  <a:cs typeface="Arial" panose="020B0604020202020204" pitchFamily="34" charset="0"/>
                </a:rPr>
                <a:t>-AM 2-cell</a:t>
              </a:r>
              <a:endParaRPr lang="zh-CN" altLang="en-US" sz="700" dirty="0">
                <a:latin typeface="Arial" panose="020B0604020202020204" pitchFamily="34" charset="0"/>
                <a:cs typeface="Arial" panose="020B0604020202020204" pitchFamily="34" charset="0"/>
              </a:endParaRPr>
            </a:p>
          </p:txBody>
        </p:sp>
        <p:sp>
          <p:nvSpPr>
            <p:cNvPr id="158" name="Rectangle 177"/>
            <p:cNvSpPr>
              <a:spLocks noChangeArrowheads="1"/>
            </p:cNvSpPr>
            <p:nvPr/>
          </p:nvSpPr>
          <p:spPr bwMode="auto">
            <a:xfrm>
              <a:off x="4398455" y="4158296"/>
              <a:ext cx="115690" cy="117673"/>
            </a:xfrm>
            <a:prstGeom prst="rect">
              <a:avLst/>
            </a:prstGeom>
            <a:solidFill>
              <a:schemeClr val="accent1"/>
            </a:solidFill>
            <a:ln w="4763" cap="flat">
              <a:noFill/>
              <a:prstDash val="solid"/>
              <a:round/>
            </a:ln>
          </p:spPr>
          <p:txBody>
            <a:bodyPr vert="horz" wrap="square" lIns="91440" tIns="45720" rIns="91440" bIns="45720" numCol="1" anchor="t" anchorCtr="0" compatLnSpc="1"/>
            <a:lstStyle/>
            <a:p>
              <a:pPr algn="ctr"/>
              <a:endParaRPr lang="zh-CN" altLang="en-US" sz="1400">
                <a:latin typeface="Arial" panose="020B0604020202020204" pitchFamily="34" charset="0"/>
                <a:cs typeface="Arial" panose="020B0604020202020204" pitchFamily="34" charset="0"/>
              </a:endParaRPr>
            </a:p>
          </p:txBody>
        </p:sp>
        <p:sp>
          <p:nvSpPr>
            <p:cNvPr id="159" name="文本框 158"/>
            <p:cNvSpPr txBox="1"/>
            <p:nvPr/>
          </p:nvSpPr>
          <p:spPr>
            <a:xfrm>
              <a:off x="4463238" y="4117105"/>
              <a:ext cx="397866" cy="200055"/>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2-cell</a:t>
              </a:r>
              <a:endParaRPr lang="zh-CN" altLang="en-US" sz="700" dirty="0">
                <a:latin typeface="Arial" panose="020B0604020202020204" pitchFamily="34" charset="0"/>
                <a:cs typeface="Arial" panose="020B0604020202020204" pitchFamily="34" charset="0"/>
              </a:endParaRPr>
            </a:p>
          </p:txBody>
        </p:sp>
      </p:grpSp>
      <p:grpSp>
        <p:nvGrpSpPr>
          <p:cNvPr id="167" name="组合 166"/>
          <p:cNvGrpSpPr/>
          <p:nvPr/>
        </p:nvGrpSpPr>
        <p:grpSpPr>
          <a:xfrm>
            <a:off x="4207822" y="2856557"/>
            <a:ext cx="452806" cy="1255674"/>
            <a:chOff x="4408790" y="2342008"/>
            <a:chExt cx="452806" cy="1255674"/>
          </a:xfrm>
        </p:grpSpPr>
        <p:grpSp>
          <p:nvGrpSpPr>
            <p:cNvPr id="47" name="组合 46"/>
            <p:cNvGrpSpPr/>
            <p:nvPr/>
          </p:nvGrpSpPr>
          <p:grpSpPr>
            <a:xfrm>
              <a:off x="4545327" y="2534290"/>
              <a:ext cx="272900" cy="1063392"/>
              <a:chOff x="6749288" y="2921454"/>
              <a:chExt cx="272900" cy="1063392"/>
            </a:xfrm>
          </p:grpSpPr>
          <p:grpSp>
            <p:nvGrpSpPr>
              <p:cNvPr id="49" name="组合 48"/>
              <p:cNvGrpSpPr/>
              <p:nvPr/>
            </p:nvGrpSpPr>
            <p:grpSpPr>
              <a:xfrm>
                <a:off x="6749288" y="2945306"/>
                <a:ext cx="68444" cy="955670"/>
                <a:chOff x="6224588" y="2352675"/>
                <a:chExt cx="123826" cy="1908175"/>
              </a:xfrm>
            </p:grpSpPr>
            <p:sp>
              <p:nvSpPr>
                <p:cNvPr id="56" name="Rectangle 1167"/>
                <p:cNvSpPr>
                  <a:spLocks noChangeArrowheads="1"/>
                </p:cNvSpPr>
                <p:nvPr/>
              </p:nvSpPr>
              <p:spPr bwMode="auto">
                <a:xfrm>
                  <a:off x="6224589" y="4241800"/>
                  <a:ext cx="123825" cy="19050"/>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 name="Rectangle 1168"/>
                <p:cNvSpPr>
                  <a:spLocks noChangeArrowheads="1"/>
                </p:cNvSpPr>
                <p:nvPr/>
              </p:nvSpPr>
              <p:spPr bwMode="auto">
                <a:xfrm>
                  <a:off x="6224589" y="4222750"/>
                  <a:ext cx="123825" cy="19050"/>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 name="Rectangle 1169"/>
                <p:cNvSpPr>
                  <a:spLocks noChangeArrowheads="1"/>
                </p:cNvSpPr>
                <p:nvPr/>
              </p:nvSpPr>
              <p:spPr bwMode="auto">
                <a:xfrm>
                  <a:off x="6224589" y="4203700"/>
                  <a:ext cx="123825" cy="19050"/>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 name="Rectangle 1170"/>
                <p:cNvSpPr>
                  <a:spLocks noChangeArrowheads="1"/>
                </p:cNvSpPr>
                <p:nvPr/>
              </p:nvSpPr>
              <p:spPr bwMode="auto">
                <a:xfrm>
                  <a:off x="6224589" y="4184650"/>
                  <a:ext cx="123825" cy="19050"/>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 name="Rectangle 1171"/>
                <p:cNvSpPr>
                  <a:spLocks noChangeArrowheads="1"/>
                </p:cNvSpPr>
                <p:nvPr/>
              </p:nvSpPr>
              <p:spPr bwMode="auto">
                <a:xfrm>
                  <a:off x="6224589" y="4165600"/>
                  <a:ext cx="123825" cy="19050"/>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 name="Rectangle 1172"/>
                <p:cNvSpPr>
                  <a:spLocks noChangeArrowheads="1"/>
                </p:cNvSpPr>
                <p:nvPr/>
              </p:nvSpPr>
              <p:spPr bwMode="auto">
                <a:xfrm>
                  <a:off x="6224589" y="4146550"/>
                  <a:ext cx="123825" cy="19050"/>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 name="Rectangle 1173"/>
                <p:cNvSpPr>
                  <a:spLocks noChangeArrowheads="1"/>
                </p:cNvSpPr>
                <p:nvPr/>
              </p:nvSpPr>
              <p:spPr bwMode="auto">
                <a:xfrm>
                  <a:off x="6224589" y="4127500"/>
                  <a:ext cx="123825" cy="19050"/>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 name="Rectangle 1174"/>
                <p:cNvSpPr>
                  <a:spLocks noChangeArrowheads="1"/>
                </p:cNvSpPr>
                <p:nvPr/>
              </p:nvSpPr>
              <p:spPr bwMode="auto">
                <a:xfrm>
                  <a:off x="6224589" y="4108450"/>
                  <a:ext cx="123825" cy="19050"/>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 name="Rectangle 1175"/>
                <p:cNvSpPr>
                  <a:spLocks noChangeArrowheads="1"/>
                </p:cNvSpPr>
                <p:nvPr/>
              </p:nvSpPr>
              <p:spPr bwMode="auto">
                <a:xfrm>
                  <a:off x="6224589" y="4089400"/>
                  <a:ext cx="123825" cy="19050"/>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5" name="Rectangle 1176"/>
                <p:cNvSpPr>
                  <a:spLocks noChangeArrowheads="1"/>
                </p:cNvSpPr>
                <p:nvPr/>
              </p:nvSpPr>
              <p:spPr bwMode="auto">
                <a:xfrm>
                  <a:off x="6224589" y="4070350"/>
                  <a:ext cx="123825" cy="19050"/>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 name="Rectangle 1177"/>
                <p:cNvSpPr>
                  <a:spLocks noChangeArrowheads="1"/>
                </p:cNvSpPr>
                <p:nvPr/>
              </p:nvSpPr>
              <p:spPr bwMode="auto">
                <a:xfrm>
                  <a:off x="6224589" y="4051300"/>
                  <a:ext cx="123825" cy="19050"/>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 name="Rectangle 1178"/>
                <p:cNvSpPr>
                  <a:spLocks noChangeArrowheads="1"/>
                </p:cNvSpPr>
                <p:nvPr/>
              </p:nvSpPr>
              <p:spPr bwMode="auto">
                <a:xfrm>
                  <a:off x="6224589" y="4032250"/>
                  <a:ext cx="123825" cy="19050"/>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 name="Rectangle 1179"/>
                <p:cNvSpPr>
                  <a:spLocks noChangeArrowheads="1"/>
                </p:cNvSpPr>
                <p:nvPr/>
              </p:nvSpPr>
              <p:spPr bwMode="auto">
                <a:xfrm>
                  <a:off x="6224589" y="4013200"/>
                  <a:ext cx="123825" cy="19050"/>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 name="Rectangle 1180"/>
                <p:cNvSpPr>
                  <a:spLocks noChangeArrowheads="1"/>
                </p:cNvSpPr>
                <p:nvPr/>
              </p:nvSpPr>
              <p:spPr bwMode="auto">
                <a:xfrm>
                  <a:off x="6224589" y="3994150"/>
                  <a:ext cx="123825" cy="19050"/>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 name="Rectangle 1181"/>
                <p:cNvSpPr>
                  <a:spLocks noChangeArrowheads="1"/>
                </p:cNvSpPr>
                <p:nvPr/>
              </p:nvSpPr>
              <p:spPr bwMode="auto">
                <a:xfrm>
                  <a:off x="6224589" y="3975100"/>
                  <a:ext cx="123825" cy="19050"/>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 name="Rectangle 1182"/>
                <p:cNvSpPr>
                  <a:spLocks noChangeArrowheads="1"/>
                </p:cNvSpPr>
                <p:nvPr/>
              </p:nvSpPr>
              <p:spPr bwMode="auto">
                <a:xfrm>
                  <a:off x="6224589" y="3956050"/>
                  <a:ext cx="123825" cy="19050"/>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 name="Rectangle 1183"/>
                <p:cNvSpPr>
                  <a:spLocks noChangeArrowheads="1"/>
                </p:cNvSpPr>
                <p:nvPr/>
              </p:nvSpPr>
              <p:spPr bwMode="auto">
                <a:xfrm>
                  <a:off x="6224589" y="3937000"/>
                  <a:ext cx="123825" cy="19050"/>
                </a:xfrm>
                <a:prstGeom prst="rect">
                  <a:avLst/>
                </a:prstGeom>
                <a:solidFill>
                  <a:srgbClr val="8EBC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 name="Rectangle 1184"/>
                <p:cNvSpPr>
                  <a:spLocks noChangeArrowheads="1"/>
                </p:cNvSpPr>
                <p:nvPr/>
              </p:nvSpPr>
              <p:spPr bwMode="auto">
                <a:xfrm>
                  <a:off x="6224589" y="3917950"/>
                  <a:ext cx="123825" cy="19050"/>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 name="Rectangle 1185"/>
                <p:cNvSpPr>
                  <a:spLocks noChangeArrowheads="1"/>
                </p:cNvSpPr>
                <p:nvPr/>
              </p:nvSpPr>
              <p:spPr bwMode="auto">
                <a:xfrm>
                  <a:off x="6224589" y="3898900"/>
                  <a:ext cx="123825" cy="19050"/>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 name="Rectangle 1186"/>
                <p:cNvSpPr>
                  <a:spLocks noChangeArrowheads="1"/>
                </p:cNvSpPr>
                <p:nvPr/>
              </p:nvSpPr>
              <p:spPr bwMode="auto">
                <a:xfrm>
                  <a:off x="6224589" y="3879850"/>
                  <a:ext cx="123825" cy="19050"/>
                </a:xfrm>
                <a:prstGeom prst="rect">
                  <a:avLst/>
                </a:prstGeom>
                <a:solidFill>
                  <a:srgbClr val="9CC6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 name="Rectangle 1187"/>
                <p:cNvSpPr>
                  <a:spLocks noChangeArrowheads="1"/>
                </p:cNvSpPr>
                <p:nvPr/>
              </p:nvSpPr>
              <p:spPr bwMode="auto">
                <a:xfrm>
                  <a:off x="6224589" y="3860800"/>
                  <a:ext cx="123825" cy="19050"/>
                </a:xfrm>
                <a:prstGeom prst="rect">
                  <a:avLst/>
                </a:prstGeom>
                <a:solidFill>
                  <a:srgbClr val="A1C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 name="Rectangle 1188"/>
                <p:cNvSpPr>
                  <a:spLocks noChangeArrowheads="1"/>
                </p:cNvSpPr>
                <p:nvPr/>
              </p:nvSpPr>
              <p:spPr bwMode="auto">
                <a:xfrm>
                  <a:off x="6224589" y="3841750"/>
                  <a:ext cx="123825" cy="19050"/>
                </a:xfrm>
                <a:prstGeom prst="rect">
                  <a:avLst/>
                </a:prstGeom>
                <a:solidFill>
                  <a:srgbClr val="A6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 name="Rectangle 1189"/>
                <p:cNvSpPr>
                  <a:spLocks noChangeArrowheads="1"/>
                </p:cNvSpPr>
                <p:nvPr/>
              </p:nvSpPr>
              <p:spPr bwMode="auto">
                <a:xfrm>
                  <a:off x="6224589" y="3822700"/>
                  <a:ext cx="123825" cy="19050"/>
                </a:xfrm>
                <a:prstGeom prst="rect">
                  <a:avLst/>
                </a:prstGeom>
                <a:solidFill>
                  <a:srgbClr val="ABD0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 name="Rectangle 1190"/>
                <p:cNvSpPr>
                  <a:spLocks noChangeArrowheads="1"/>
                </p:cNvSpPr>
                <p:nvPr/>
              </p:nvSpPr>
              <p:spPr bwMode="auto">
                <a:xfrm>
                  <a:off x="6224589" y="3803650"/>
                  <a:ext cx="123825" cy="19050"/>
                </a:xfrm>
                <a:prstGeom prst="rect">
                  <a:avLst/>
                </a:prstGeom>
                <a:solidFill>
                  <a:srgbClr val="B0D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 name="Rectangle 1191"/>
                <p:cNvSpPr>
                  <a:spLocks noChangeArrowheads="1"/>
                </p:cNvSpPr>
                <p:nvPr/>
              </p:nvSpPr>
              <p:spPr bwMode="auto">
                <a:xfrm>
                  <a:off x="6224589" y="3784600"/>
                  <a:ext cx="123825" cy="19050"/>
                </a:xfrm>
                <a:prstGeom prst="rect">
                  <a:avLst/>
                </a:prstGeom>
                <a:solidFill>
                  <a:srgbClr val="B4D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 name="Rectangle 1192"/>
                <p:cNvSpPr>
                  <a:spLocks noChangeArrowheads="1"/>
                </p:cNvSpPr>
                <p:nvPr/>
              </p:nvSpPr>
              <p:spPr bwMode="auto">
                <a:xfrm>
                  <a:off x="6224589" y="3765550"/>
                  <a:ext cx="123825" cy="19050"/>
                </a:xfrm>
                <a:prstGeom prst="rect">
                  <a:avLst/>
                </a:prstGeom>
                <a:solidFill>
                  <a:srgbClr val="B9D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 name="Rectangle 1193"/>
                <p:cNvSpPr>
                  <a:spLocks noChangeArrowheads="1"/>
                </p:cNvSpPr>
                <p:nvPr/>
              </p:nvSpPr>
              <p:spPr bwMode="auto">
                <a:xfrm>
                  <a:off x="6224589" y="3746500"/>
                  <a:ext cx="123825" cy="19050"/>
                </a:xfrm>
                <a:prstGeom prst="rect">
                  <a:avLst/>
                </a:prstGeom>
                <a:solidFill>
                  <a:srgbClr val="BED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 name="Rectangle 1194"/>
                <p:cNvSpPr>
                  <a:spLocks noChangeArrowheads="1"/>
                </p:cNvSpPr>
                <p:nvPr/>
              </p:nvSpPr>
              <p:spPr bwMode="auto">
                <a:xfrm>
                  <a:off x="6224589" y="3727450"/>
                  <a:ext cx="123825" cy="19050"/>
                </a:xfrm>
                <a:prstGeom prst="rect">
                  <a:avLst/>
                </a:prstGeom>
                <a:solidFill>
                  <a:srgbClr val="C3E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 name="Rectangle 1195"/>
                <p:cNvSpPr>
                  <a:spLocks noChangeArrowheads="1"/>
                </p:cNvSpPr>
                <p:nvPr/>
              </p:nvSpPr>
              <p:spPr bwMode="auto">
                <a:xfrm>
                  <a:off x="6224589" y="3708400"/>
                  <a:ext cx="123825" cy="19050"/>
                </a:xfrm>
                <a:prstGeom prst="rect">
                  <a:avLst/>
                </a:prstGeom>
                <a:solidFill>
                  <a:srgbClr val="C8E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5" name="Rectangle 1196"/>
                <p:cNvSpPr>
                  <a:spLocks noChangeArrowheads="1"/>
                </p:cNvSpPr>
                <p:nvPr/>
              </p:nvSpPr>
              <p:spPr bwMode="auto">
                <a:xfrm>
                  <a:off x="6224589" y="3689350"/>
                  <a:ext cx="123825" cy="19050"/>
                </a:xfrm>
                <a:prstGeom prst="rect">
                  <a:avLst/>
                </a:prstGeom>
                <a:solidFill>
                  <a:srgbClr val="CCE6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 name="Rectangle 1197"/>
                <p:cNvSpPr>
                  <a:spLocks noChangeArrowheads="1"/>
                </p:cNvSpPr>
                <p:nvPr/>
              </p:nvSpPr>
              <p:spPr bwMode="auto">
                <a:xfrm>
                  <a:off x="6224589" y="3670300"/>
                  <a:ext cx="123825" cy="19050"/>
                </a:xfrm>
                <a:prstGeom prst="rect">
                  <a:avLst/>
                </a:prstGeom>
                <a:solidFill>
                  <a:srgbClr val="D1E9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 name="Rectangle 1198"/>
                <p:cNvSpPr>
                  <a:spLocks noChangeArrowheads="1"/>
                </p:cNvSpPr>
                <p:nvPr/>
              </p:nvSpPr>
              <p:spPr bwMode="auto">
                <a:xfrm>
                  <a:off x="6224589" y="3651250"/>
                  <a:ext cx="123825" cy="19050"/>
                </a:xfrm>
                <a:prstGeom prst="rect">
                  <a:avLst/>
                </a:prstGeom>
                <a:solidFill>
                  <a:srgbClr val="D6EC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 name="Rectangle 1199"/>
                <p:cNvSpPr>
                  <a:spLocks noChangeArrowheads="1"/>
                </p:cNvSpPr>
                <p:nvPr/>
              </p:nvSpPr>
              <p:spPr bwMode="auto">
                <a:xfrm>
                  <a:off x="6224589" y="3632200"/>
                  <a:ext cx="123825" cy="19050"/>
                </a:xfrm>
                <a:prstGeom prst="rect">
                  <a:avLst/>
                </a:prstGeom>
                <a:solidFill>
                  <a:srgbClr val="D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 name="Rectangle 1200"/>
                <p:cNvSpPr>
                  <a:spLocks noChangeArrowheads="1"/>
                </p:cNvSpPr>
                <p:nvPr/>
              </p:nvSpPr>
              <p:spPr bwMode="auto">
                <a:xfrm>
                  <a:off x="6224589" y="3611563"/>
                  <a:ext cx="123825" cy="20638"/>
                </a:xfrm>
                <a:prstGeom prst="rect">
                  <a:avLst/>
                </a:prstGeom>
                <a:solidFill>
                  <a:srgbClr val="E0F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 name="Rectangle 1201"/>
                <p:cNvSpPr>
                  <a:spLocks noChangeArrowheads="1"/>
                </p:cNvSpPr>
                <p:nvPr/>
              </p:nvSpPr>
              <p:spPr bwMode="auto">
                <a:xfrm>
                  <a:off x="6224589" y="3592513"/>
                  <a:ext cx="123825" cy="19050"/>
                </a:xfrm>
                <a:prstGeom prst="rect">
                  <a:avLst/>
                </a:prstGeom>
                <a:solidFill>
                  <a:srgbClr val="E1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 name="Rectangle 1202"/>
                <p:cNvSpPr>
                  <a:spLocks noChangeArrowheads="1"/>
                </p:cNvSpPr>
                <p:nvPr/>
              </p:nvSpPr>
              <p:spPr bwMode="auto">
                <a:xfrm>
                  <a:off x="6224589" y="3573463"/>
                  <a:ext cx="123825" cy="19050"/>
                </a:xfrm>
                <a:prstGeom prst="rect">
                  <a:avLst/>
                </a:prstGeom>
                <a:solidFill>
                  <a:srgbClr val="E3F4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 name="Rectangle 1203"/>
                <p:cNvSpPr>
                  <a:spLocks noChangeArrowheads="1"/>
                </p:cNvSpPr>
                <p:nvPr/>
              </p:nvSpPr>
              <p:spPr bwMode="auto">
                <a:xfrm>
                  <a:off x="6224589" y="3554413"/>
                  <a:ext cx="123825" cy="19050"/>
                </a:xfrm>
                <a:prstGeom prst="rect">
                  <a:avLst/>
                </a:prstGeom>
                <a:solidFill>
                  <a:srgbClr val="E5F5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 name="Rectangle 1204"/>
                <p:cNvSpPr>
                  <a:spLocks noChangeArrowheads="1"/>
                </p:cNvSpPr>
                <p:nvPr/>
              </p:nvSpPr>
              <p:spPr bwMode="auto">
                <a:xfrm>
                  <a:off x="6224589" y="3535363"/>
                  <a:ext cx="123825" cy="19050"/>
                </a:xfrm>
                <a:prstGeom prst="rect">
                  <a:avLst/>
                </a:prstGeom>
                <a:solidFill>
                  <a:srgbClr val="E7F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 name="Rectangle 1205"/>
                <p:cNvSpPr>
                  <a:spLocks noChangeArrowheads="1"/>
                </p:cNvSpPr>
                <p:nvPr/>
              </p:nvSpPr>
              <p:spPr bwMode="auto">
                <a:xfrm>
                  <a:off x="6224589" y="3516313"/>
                  <a:ext cx="123825" cy="19050"/>
                </a:xfrm>
                <a:prstGeom prst="rect">
                  <a:avLst/>
                </a:prstGeom>
                <a:solidFill>
                  <a:srgbClr val="E9F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 name="Rectangle 1206"/>
                <p:cNvSpPr>
                  <a:spLocks noChangeArrowheads="1"/>
                </p:cNvSpPr>
                <p:nvPr/>
              </p:nvSpPr>
              <p:spPr bwMode="auto">
                <a:xfrm>
                  <a:off x="6224589" y="3497263"/>
                  <a:ext cx="123825" cy="19050"/>
                </a:xfrm>
                <a:prstGeom prst="rect">
                  <a:avLst/>
                </a:prstGeom>
                <a:solidFill>
                  <a:srgbClr val="EBF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 name="Rectangle 1207"/>
                <p:cNvSpPr>
                  <a:spLocks noChangeArrowheads="1"/>
                </p:cNvSpPr>
                <p:nvPr/>
              </p:nvSpPr>
              <p:spPr bwMode="auto">
                <a:xfrm>
                  <a:off x="6224589" y="3478213"/>
                  <a:ext cx="123825" cy="19050"/>
                </a:xfrm>
                <a:prstGeom prst="rect">
                  <a:avLst/>
                </a:prstGeom>
                <a:solidFill>
                  <a:srgbClr val="EDF8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 name="Rectangle 1208"/>
                <p:cNvSpPr>
                  <a:spLocks noChangeArrowheads="1"/>
                </p:cNvSpPr>
                <p:nvPr/>
              </p:nvSpPr>
              <p:spPr bwMode="auto">
                <a:xfrm>
                  <a:off x="6224589" y="3459163"/>
                  <a:ext cx="123825" cy="19050"/>
                </a:xfrm>
                <a:prstGeom prst="rect">
                  <a:avLst/>
                </a:prstGeom>
                <a:solidFill>
                  <a:srgbClr val="EFF8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 name="Rectangle 1209"/>
                <p:cNvSpPr>
                  <a:spLocks noChangeArrowheads="1"/>
                </p:cNvSpPr>
                <p:nvPr/>
              </p:nvSpPr>
              <p:spPr bwMode="auto">
                <a:xfrm>
                  <a:off x="6224589" y="3440113"/>
                  <a:ext cx="123825" cy="19050"/>
                </a:xfrm>
                <a:prstGeom prst="rect">
                  <a:avLst/>
                </a:prstGeom>
                <a:solidFill>
                  <a:srgbClr val="F0F9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 name="Rectangle 1211"/>
                <p:cNvSpPr>
                  <a:spLocks noChangeArrowheads="1"/>
                </p:cNvSpPr>
                <p:nvPr/>
              </p:nvSpPr>
              <p:spPr bwMode="auto">
                <a:xfrm>
                  <a:off x="6224588" y="3421063"/>
                  <a:ext cx="123825" cy="19050"/>
                </a:xfrm>
                <a:prstGeom prst="rect">
                  <a:avLst/>
                </a:prstGeom>
                <a:solidFill>
                  <a:srgbClr val="F2F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 name="Rectangle 1212"/>
                <p:cNvSpPr>
                  <a:spLocks noChangeArrowheads="1"/>
                </p:cNvSpPr>
                <p:nvPr/>
              </p:nvSpPr>
              <p:spPr bwMode="auto">
                <a:xfrm>
                  <a:off x="6224588" y="3402013"/>
                  <a:ext cx="123825" cy="19050"/>
                </a:xfrm>
                <a:prstGeom prst="rect">
                  <a:avLst/>
                </a:prstGeom>
                <a:solidFill>
                  <a:srgbClr val="F4F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 name="Rectangle 1213"/>
                <p:cNvSpPr>
                  <a:spLocks noChangeArrowheads="1"/>
                </p:cNvSpPr>
                <p:nvPr/>
              </p:nvSpPr>
              <p:spPr bwMode="auto">
                <a:xfrm>
                  <a:off x="6224588" y="3382963"/>
                  <a:ext cx="123825" cy="19050"/>
                </a:xfrm>
                <a:prstGeom prst="rect">
                  <a:avLst/>
                </a:prstGeom>
                <a:solidFill>
                  <a:srgbClr val="F6F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 name="Rectangle 1214"/>
                <p:cNvSpPr>
                  <a:spLocks noChangeArrowheads="1"/>
                </p:cNvSpPr>
                <p:nvPr/>
              </p:nvSpPr>
              <p:spPr bwMode="auto">
                <a:xfrm>
                  <a:off x="6224588" y="3363913"/>
                  <a:ext cx="123825" cy="19050"/>
                </a:xfrm>
                <a:prstGeom prst="rect">
                  <a:avLst/>
                </a:prstGeom>
                <a:solidFill>
                  <a:srgbClr val="F8F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 name="Rectangle 1215"/>
                <p:cNvSpPr>
                  <a:spLocks noChangeArrowheads="1"/>
                </p:cNvSpPr>
                <p:nvPr/>
              </p:nvSpPr>
              <p:spPr bwMode="auto">
                <a:xfrm>
                  <a:off x="6224588" y="3344863"/>
                  <a:ext cx="123825" cy="19050"/>
                </a:xfrm>
                <a:prstGeom prst="rect">
                  <a:avLst/>
                </a:prstGeom>
                <a:solidFill>
                  <a:srgbClr val="FAFD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 name="Rectangle 1216"/>
                <p:cNvSpPr>
                  <a:spLocks noChangeArrowheads="1"/>
                </p:cNvSpPr>
                <p:nvPr/>
              </p:nvSpPr>
              <p:spPr bwMode="auto">
                <a:xfrm>
                  <a:off x="6224588" y="3325813"/>
                  <a:ext cx="123825" cy="19050"/>
                </a:xfrm>
                <a:prstGeom prst="rect">
                  <a:avLst/>
                </a:prstGeom>
                <a:solidFill>
                  <a:srgbClr val="FCFD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5" name="Rectangle 1217"/>
                <p:cNvSpPr>
                  <a:spLocks noChangeArrowheads="1"/>
                </p:cNvSpPr>
                <p:nvPr/>
              </p:nvSpPr>
              <p:spPr bwMode="auto">
                <a:xfrm>
                  <a:off x="6224588" y="3306763"/>
                  <a:ext cx="123825" cy="19050"/>
                </a:xfrm>
                <a:prstGeom prst="rect">
                  <a:avLst/>
                </a:prstGeom>
                <a:solidFill>
                  <a:srgbClr val="FEF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 name="Rectangle 1218"/>
                <p:cNvSpPr>
                  <a:spLocks noChangeArrowheads="1"/>
                </p:cNvSpPr>
                <p:nvPr/>
              </p:nvSpPr>
              <p:spPr bwMode="auto">
                <a:xfrm>
                  <a:off x="6224588" y="3287713"/>
                  <a:ext cx="123825" cy="19050"/>
                </a:xfrm>
                <a:prstGeom prst="rect">
                  <a:avLst/>
                </a:prstGeom>
                <a:solidFill>
                  <a:srgbClr val="FEFE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 name="Rectangle 1219"/>
                <p:cNvSpPr>
                  <a:spLocks noChangeArrowheads="1"/>
                </p:cNvSpPr>
                <p:nvPr/>
              </p:nvSpPr>
              <p:spPr bwMode="auto">
                <a:xfrm>
                  <a:off x="6224588" y="3268663"/>
                  <a:ext cx="123825" cy="19050"/>
                </a:xfrm>
                <a:prstGeom prst="rect">
                  <a:avLst/>
                </a:prstGeom>
                <a:solidFill>
                  <a:srgbClr val="FEF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 name="Rectangle 1220"/>
                <p:cNvSpPr>
                  <a:spLocks noChangeArrowheads="1"/>
                </p:cNvSpPr>
                <p:nvPr/>
              </p:nvSpPr>
              <p:spPr bwMode="auto">
                <a:xfrm>
                  <a:off x="6224588" y="3249613"/>
                  <a:ext cx="123825" cy="19050"/>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 name="Rectangle 1221"/>
                <p:cNvSpPr>
                  <a:spLocks noChangeArrowheads="1"/>
                </p:cNvSpPr>
                <p:nvPr/>
              </p:nvSpPr>
              <p:spPr bwMode="auto">
                <a:xfrm>
                  <a:off x="6224588" y="3230563"/>
                  <a:ext cx="123825" cy="19050"/>
                </a:xfrm>
                <a:prstGeom prst="rect">
                  <a:avLst/>
                </a:prstGeom>
                <a:solidFill>
                  <a:srgbClr val="FEF8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 name="Rectangle 1222"/>
                <p:cNvSpPr>
                  <a:spLocks noChangeArrowheads="1"/>
                </p:cNvSpPr>
                <p:nvPr/>
              </p:nvSpPr>
              <p:spPr bwMode="auto">
                <a:xfrm>
                  <a:off x="6224588" y="3211513"/>
                  <a:ext cx="123825" cy="19050"/>
                </a:xfrm>
                <a:prstGeom prst="rect">
                  <a:avLst/>
                </a:prstGeom>
                <a:solidFill>
                  <a:srgbClr val="FEF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 name="Rectangle 1223"/>
                <p:cNvSpPr>
                  <a:spLocks noChangeArrowheads="1"/>
                </p:cNvSpPr>
                <p:nvPr/>
              </p:nvSpPr>
              <p:spPr bwMode="auto">
                <a:xfrm>
                  <a:off x="6224588" y="3192463"/>
                  <a:ext cx="123825" cy="19050"/>
                </a:xfrm>
                <a:prstGeom prst="rect">
                  <a:avLst/>
                </a:prstGeom>
                <a:solidFill>
                  <a:srgbClr val="FEF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 name="Rectangle 1224"/>
                <p:cNvSpPr>
                  <a:spLocks noChangeArrowheads="1"/>
                </p:cNvSpPr>
                <p:nvPr/>
              </p:nvSpPr>
              <p:spPr bwMode="auto">
                <a:xfrm>
                  <a:off x="6224588" y="3173413"/>
                  <a:ext cx="123825" cy="19050"/>
                </a:xfrm>
                <a:prstGeom prst="rect">
                  <a:avLst/>
                </a:prstGeom>
                <a:solidFill>
                  <a:srgbClr val="FE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 name="Rectangle 1225"/>
                <p:cNvSpPr>
                  <a:spLocks noChangeArrowheads="1"/>
                </p:cNvSpPr>
                <p:nvPr/>
              </p:nvSpPr>
              <p:spPr bwMode="auto">
                <a:xfrm>
                  <a:off x="6224588" y="3154363"/>
                  <a:ext cx="123825" cy="19050"/>
                </a:xfrm>
                <a:prstGeom prst="rect">
                  <a:avLst/>
                </a:prstGeom>
                <a:solidFill>
                  <a:srgbClr val="FEF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 name="Rectangle 1226"/>
                <p:cNvSpPr>
                  <a:spLocks noChangeArrowheads="1"/>
                </p:cNvSpPr>
                <p:nvPr/>
              </p:nvSpPr>
              <p:spPr bwMode="auto">
                <a:xfrm>
                  <a:off x="6224588" y="3135313"/>
                  <a:ext cx="123825" cy="19050"/>
                </a:xfrm>
                <a:prstGeom prst="rect">
                  <a:avLst/>
                </a:prstGeom>
                <a:solidFill>
                  <a:srgbClr val="FEEF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 name="Rectangle 1227"/>
                <p:cNvSpPr>
                  <a:spLocks noChangeArrowheads="1"/>
                </p:cNvSpPr>
                <p:nvPr/>
              </p:nvSpPr>
              <p:spPr bwMode="auto">
                <a:xfrm>
                  <a:off x="6224588" y="3116263"/>
                  <a:ext cx="123825" cy="19050"/>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 name="Rectangle 1228"/>
                <p:cNvSpPr>
                  <a:spLocks noChangeArrowheads="1"/>
                </p:cNvSpPr>
                <p:nvPr/>
              </p:nvSpPr>
              <p:spPr bwMode="auto">
                <a:xfrm>
                  <a:off x="6224588" y="3097213"/>
                  <a:ext cx="123825" cy="19050"/>
                </a:xfrm>
                <a:prstGeom prst="rect">
                  <a:avLst/>
                </a:prstGeom>
                <a:solidFill>
                  <a:srgbClr val="FEE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 name="Rectangle 1229"/>
                <p:cNvSpPr>
                  <a:spLocks noChangeArrowheads="1"/>
                </p:cNvSpPr>
                <p:nvPr/>
              </p:nvSpPr>
              <p:spPr bwMode="auto">
                <a:xfrm>
                  <a:off x="6224588" y="3078163"/>
                  <a:ext cx="123825" cy="19050"/>
                </a:xfrm>
                <a:prstGeom prst="rect">
                  <a:avLst/>
                </a:prstGeom>
                <a:solidFill>
                  <a:srgbClr val="FEE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 name="Rectangle 1230"/>
                <p:cNvSpPr>
                  <a:spLocks noChangeArrowheads="1"/>
                </p:cNvSpPr>
                <p:nvPr/>
              </p:nvSpPr>
              <p:spPr bwMode="auto">
                <a:xfrm>
                  <a:off x="6224588" y="3059113"/>
                  <a:ext cx="123825" cy="19050"/>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 name="Rectangle 1231"/>
                <p:cNvSpPr>
                  <a:spLocks noChangeArrowheads="1"/>
                </p:cNvSpPr>
                <p:nvPr/>
              </p:nvSpPr>
              <p:spPr bwMode="auto">
                <a:xfrm>
                  <a:off x="6224588" y="3040063"/>
                  <a:ext cx="123825" cy="19050"/>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 name="Rectangle 1232"/>
                <p:cNvSpPr>
                  <a:spLocks noChangeArrowheads="1"/>
                </p:cNvSpPr>
                <p:nvPr/>
              </p:nvSpPr>
              <p:spPr bwMode="auto">
                <a:xfrm>
                  <a:off x="6224588" y="3021013"/>
                  <a:ext cx="123825" cy="19050"/>
                </a:xfrm>
                <a:prstGeom prst="rect">
                  <a:avLst/>
                </a:prstGeom>
                <a:solidFill>
                  <a:srgbClr val="F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 name="Rectangle 1233"/>
                <p:cNvSpPr>
                  <a:spLocks noChangeArrowheads="1"/>
                </p:cNvSpPr>
                <p:nvPr/>
              </p:nvSpPr>
              <p:spPr bwMode="auto">
                <a:xfrm>
                  <a:off x="6224588" y="3001963"/>
                  <a:ext cx="123825" cy="19050"/>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 name="Rectangle 1234"/>
                <p:cNvSpPr>
                  <a:spLocks noChangeArrowheads="1"/>
                </p:cNvSpPr>
                <p:nvPr/>
              </p:nvSpPr>
              <p:spPr bwMode="auto">
                <a:xfrm>
                  <a:off x="6224588" y="2982913"/>
                  <a:ext cx="123825" cy="19050"/>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 name="Rectangle 1235"/>
                <p:cNvSpPr>
                  <a:spLocks noChangeArrowheads="1"/>
                </p:cNvSpPr>
                <p:nvPr/>
              </p:nvSpPr>
              <p:spPr bwMode="auto">
                <a:xfrm>
                  <a:off x="6224588" y="2963863"/>
                  <a:ext cx="123825" cy="19050"/>
                </a:xfrm>
                <a:prstGeom prst="rect">
                  <a:avLst/>
                </a:prstGeom>
                <a:solidFill>
                  <a:srgbClr val="FDDA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 name="Rectangle 1236"/>
                <p:cNvSpPr>
                  <a:spLocks noChangeArrowheads="1"/>
                </p:cNvSpPr>
                <p:nvPr/>
              </p:nvSpPr>
              <p:spPr bwMode="auto">
                <a:xfrm>
                  <a:off x="6224588" y="2944813"/>
                  <a:ext cx="123825" cy="19050"/>
                </a:xfrm>
                <a:prstGeom prst="rect">
                  <a:avLst/>
                </a:prstGeom>
                <a:solidFill>
                  <a:srgbClr val="FDD5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5" name="Rectangle 1237"/>
                <p:cNvSpPr>
                  <a:spLocks noChangeArrowheads="1"/>
                </p:cNvSpPr>
                <p:nvPr/>
              </p:nvSpPr>
              <p:spPr bwMode="auto">
                <a:xfrm>
                  <a:off x="6224588" y="2925763"/>
                  <a:ext cx="123825" cy="19050"/>
                </a:xfrm>
                <a:prstGeom prst="rect">
                  <a:avLst/>
                </a:prstGeom>
                <a:solidFill>
                  <a:srgbClr val="FDD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6" name="Rectangle 1238"/>
                <p:cNvSpPr>
                  <a:spLocks noChangeArrowheads="1"/>
                </p:cNvSpPr>
                <p:nvPr/>
              </p:nvSpPr>
              <p:spPr bwMode="auto">
                <a:xfrm>
                  <a:off x="6224588" y="2906713"/>
                  <a:ext cx="123825" cy="19050"/>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7" name="Rectangle 1239"/>
                <p:cNvSpPr>
                  <a:spLocks noChangeArrowheads="1"/>
                </p:cNvSpPr>
                <p:nvPr/>
              </p:nvSpPr>
              <p:spPr bwMode="auto">
                <a:xfrm>
                  <a:off x="6224588" y="2887663"/>
                  <a:ext cx="123825" cy="19050"/>
                </a:xfrm>
                <a:prstGeom prst="rect">
                  <a:avLst/>
                </a:prstGeom>
                <a:solidFill>
                  <a:srgbClr val="FDC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8" name="Rectangle 1240"/>
                <p:cNvSpPr>
                  <a:spLocks noChangeArrowheads="1"/>
                </p:cNvSpPr>
                <p:nvPr/>
              </p:nvSpPr>
              <p:spPr bwMode="auto">
                <a:xfrm>
                  <a:off x="6224588" y="2868613"/>
                  <a:ext cx="123825" cy="19050"/>
                </a:xfrm>
                <a:prstGeom prst="rect">
                  <a:avLst/>
                </a:prstGeom>
                <a:solidFill>
                  <a:srgbClr val="FDC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9" name="Rectangle 1241"/>
                <p:cNvSpPr>
                  <a:spLocks noChangeArrowheads="1"/>
                </p:cNvSpPr>
                <p:nvPr/>
              </p:nvSpPr>
              <p:spPr bwMode="auto">
                <a:xfrm>
                  <a:off x="6224588" y="2849563"/>
                  <a:ext cx="123825" cy="19050"/>
                </a:xfrm>
                <a:prstGeom prst="rect">
                  <a:avLst/>
                </a:prstGeom>
                <a:solidFill>
                  <a:srgbClr val="FDB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30" name="Rectangle 1242"/>
                <p:cNvSpPr>
                  <a:spLocks noChangeArrowheads="1"/>
                </p:cNvSpPr>
                <p:nvPr/>
              </p:nvSpPr>
              <p:spPr bwMode="auto">
                <a:xfrm>
                  <a:off x="6224588" y="2830513"/>
                  <a:ext cx="123825" cy="19050"/>
                </a:xfrm>
                <a:prstGeom prst="rect">
                  <a:avLst/>
                </a:prstGeom>
                <a:solidFill>
                  <a:srgbClr val="FDB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31" name="Rectangle 1243"/>
                <p:cNvSpPr>
                  <a:spLocks noChangeArrowheads="1"/>
                </p:cNvSpPr>
                <p:nvPr/>
              </p:nvSpPr>
              <p:spPr bwMode="auto">
                <a:xfrm>
                  <a:off x="6224588" y="2811463"/>
                  <a:ext cx="123825" cy="19050"/>
                </a:xfrm>
                <a:prstGeom prst="rect">
                  <a:avLst/>
                </a:prstGeom>
                <a:solidFill>
                  <a:srgbClr val="FCB2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32" name="Rectangle 1244"/>
                <p:cNvSpPr>
                  <a:spLocks noChangeArrowheads="1"/>
                </p:cNvSpPr>
                <p:nvPr/>
              </p:nvSpPr>
              <p:spPr bwMode="auto">
                <a:xfrm>
                  <a:off x="6224588" y="2792413"/>
                  <a:ext cx="123825" cy="19050"/>
                </a:xfrm>
                <a:prstGeom prst="rect">
                  <a:avLst/>
                </a:prstGeom>
                <a:solidFill>
                  <a:srgbClr val="FCAD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33" name="Rectangle 1245"/>
                <p:cNvSpPr>
                  <a:spLocks noChangeArrowheads="1"/>
                </p:cNvSpPr>
                <p:nvPr/>
              </p:nvSpPr>
              <p:spPr bwMode="auto">
                <a:xfrm>
                  <a:off x="6224588" y="2773363"/>
                  <a:ext cx="123825" cy="19050"/>
                </a:xfrm>
                <a:prstGeom prst="rect">
                  <a:avLst/>
                </a:prstGeom>
                <a:solidFill>
                  <a:srgbClr val="FCA8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34" name="Rectangle 1246"/>
                <p:cNvSpPr>
                  <a:spLocks noChangeArrowheads="1"/>
                </p:cNvSpPr>
                <p:nvPr/>
              </p:nvSpPr>
              <p:spPr bwMode="auto">
                <a:xfrm>
                  <a:off x="6224588" y="2754313"/>
                  <a:ext cx="123825" cy="19050"/>
                </a:xfrm>
                <a:prstGeom prst="rect">
                  <a:avLst/>
                </a:prstGeom>
                <a:solidFill>
                  <a:srgbClr val="FCA3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35" name="Rectangle 1247"/>
                <p:cNvSpPr>
                  <a:spLocks noChangeArrowheads="1"/>
                </p:cNvSpPr>
                <p:nvPr/>
              </p:nvSpPr>
              <p:spPr bwMode="auto">
                <a:xfrm>
                  <a:off x="6224588" y="2733675"/>
                  <a:ext cx="123825" cy="20638"/>
                </a:xfrm>
                <a:prstGeom prst="rect">
                  <a:avLst/>
                </a:prstGeom>
                <a:solidFill>
                  <a:srgbClr val="FC9E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36" name="Rectangle 1248"/>
                <p:cNvSpPr>
                  <a:spLocks noChangeArrowheads="1"/>
                </p:cNvSpPr>
                <p:nvPr/>
              </p:nvSpPr>
              <p:spPr bwMode="auto">
                <a:xfrm>
                  <a:off x="6224588" y="2714625"/>
                  <a:ext cx="123825" cy="19050"/>
                </a:xfrm>
                <a:prstGeom prst="rect">
                  <a:avLst/>
                </a:prstGeom>
                <a:solidFill>
                  <a:srgbClr val="FC99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37" name="Rectangle 1249"/>
                <p:cNvSpPr>
                  <a:spLocks noChangeArrowheads="1"/>
                </p:cNvSpPr>
                <p:nvPr/>
              </p:nvSpPr>
              <p:spPr bwMode="auto">
                <a:xfrm>
                  <a:off x="6224588" y="2695575"/>
                  <a:ext cx="123825" cy="19050"/>
                </a:xfrm>
                <a:prstGeom prst="rect">
                  <a:avLst/>
                </a:prstGeom>
                <a:solidFill>
                  <a:srgbClr val="FC94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38" name="Rectangle 1250"/>
                <p:cNvSpPr>
                  <a:spLocks noChangeArrowheads="1"/>
                </p:cNvSpPr>
                <p:nvPr/>
              </p:nvSpPr>
              <p:spPr bwMode="auto">
                <a:xfrm>
                  <a:off x="6224588" y="2676525"/>
                  <a:ext cx="123825" cy="19050"/>
                </a:xfrm>
                <a:prstGeom prst="rect">
                  <a:avLst/>
                </a:prstGeom>
                <a:solidFill>
                  <a:srgbClr val="FC8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39" name="Rectangle 1251"/>
                <p:cNvSpPr>
                  <a:spLocks noChangeArrowheads="1"/>
                </p:cNvSpPr>
                <p:nvPr/>
              </p:nvSpPr>
              <p:spPr bwMode="auto">
                <a:xfrm>
                  <a:off x="6224588" y="2657475"/>
                  <a:ext cx="123825" cy="19050"/>
                </a:xfrm>
                <a:prstGeom prst="rect">
                  <a:avLst/>
                </a:prstGeom>
                <a:solidFill>
                  <a:srgbClr val="FA8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40" name="Rectangle 1252"/>
                <p:cNvSpPr>
                  <a:spLocks noChangeArrowheads="1"/>
                </p:cNvSpPr>
                <p:nvPr/>
              </p:nvSpPr>
              <p:spPr bwMode="auto">
                <a:xfrm>
                  <a:off x="6224588" y="2638425"/>
                  <a:ext cx="123825" cy="19050"/>
                </a:xfrm>
                <a:prstGeom prst="rect">
                  <a:avLst/>
                </a:prstGeom>
                <a:solidFill>
                  <a:srgbClr val="F88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41" name="Rectangle 1253"/>
                <p:cNvSpPr>
                  <a:spLocks noChangeArrowheads="1"/>
                </p:cNvSpPr>
                <p:nvPr/>
              </p:nvSpPr>
              <p:spPr bwMode="auto">
                <a:xfrm>
                  <a:off x="6224588" y="2619375"/>
                  <a:ext cx="123825" cy="19050"/>
                </a:xfrm>
                <a:prstGeom prst="rect">
                  <a:avLst/>
                </a:prstGeom>
                <a:solidFill>
                  <a:srgbClr val="F67E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42" name="Rectangle 1254"/>
                <p:cNvSpPr>
                  <a:spLocks noChangeArrowheads="1"/>
                </p:cNvSpPr>
                <p:nvPr/>
              </p:nvSpPr>
              <p:spPr bwMode="auto">
                <a:xfrm>
                  <a:off x="6224588" y="2600325"/>
                  <a:ext cx="123825" cy="19050"/>
                </a:xfrm>
                <a:prstGeom prst="rect">
                  <a:avLst/>
                </a:prstGeom>
                <a:solidFill>
                  <a:srgbClr val="F47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43" name="Rectangle 1255"/>
                <p:cNvSpPr>
                  <a:spLocks noChangeArrowheads="1"/>
                </p:cNvSpPr>
                <p:nvPr/>
              </p:nvSpPr>
              <p:spPr bwMode="auto">
                <a:xfrm>
                  <a:off x="6224588" y="2581275"/>
                  <a:ext cx="123825" cy="19050"/>
                </a:xfrm>
                <a:prstGeom prst="rect">
                  <a:avLst/>
                </a:prstGeom>
                <a:solidFill>
                  <a:srgbClr val="F17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44" name="Rectangle 1256"/>
                <p:cNvSpPr>
                  <a:spLocks noChangeArrowheads="1"/>
                </p:cNvSpPr>
                <p:nvPr/>
              </p:nvSpPr>
              <p:spPr bwMode="auto">
                <a:xfrm>
                  <a:off x="6224588" y="2562225"/>
                  <a:ext cx="123825" cy="19050"/>
                </a:xfrm>
                <a:prstGeom prst="rect">
                  <a:avLst/>
                </a:prstGeom>
                <a:solidFill>
                  <a:srgbClr val="EF6D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45" name="Rectangle 1257"/>
                <p:cNvSpPr>
                  <a:spLocks noChangeArrowheads="1"/>
                </p:cNvSpPr>
                <p:nvPr/>
              </p:nvSpPr>
              <p:spPr bwMode="auto">
                <a:xfrm>
                  <a:off x="6224588" y="2543175"/>
                  <a:ext cx="123825" cy="19050"/>
                </a:xfrm>
                <a:prstGeom prst="rect">
                  <a:avLst/>
                </a:prstGeom>
                <a:solidFill>
                  <a:srgbClr val="ED6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46" name="Rectangle 1258"/>
                <p:cNvSpPr>
                  <a:spLocks noChangeArrowheads="1"/>
                </p:cNvSpPr>
                <p:nvPr/>
              </p:nvSpPr>
              <p:spPr bwMode="auto">
                <a:xfrm>
                  <a:off x="6224588" y="2524125"/>
                  <a:ext cx="123825" cy="19050"/>
                </a:xfrm>
                <a:prstGeom prst="rect">
                  <a:avLst/>
                </a:prstGeom>
                <a:solidFill>
                  <a:srgbClr val="EB6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47" name="Rectangle 1259"/>
                <p:cNvSpPr>
                  <a:spLocks noChangeArrowheads="1"/>
                </p:cNvSpPr>
                <p:nvPr/>
              </p:nvSpPr>
              <p:spPr bwMode="auto">
                <a:xfrm>
                  <a:off x="6224588" y="2505075"/>
                  <a:ext cx="123825" cy="19050"/>
                </a:xfrm>
                <a:prstGeom prst="rect">
                  <a:avLst/>
                </a:prstGeom>
                <a:solidFill>
                  <a:srgbClr val="E85D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48" name="Rectangle 1260"/>
                <p:cNvSpPr>
                  <a:spLocks noChangeArrowheads="1"/>
                </p:cNvSpPr>
                <p:nvPr/>
              </p:nvSpPr>
              <p:spPr bwMode="auto">
                <a:xfrm>
                  <a:off x="6224588" y="2486025"/>
                  <a:ext cx="123825" cy="19050"/>
                </a:xfrm>
                <a:prstGeom prst="rect">
                  <a:avLst/>
                </a:prstGeom>
                <a:solidFill>
                  <a:srgbClr val="E65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49" name="Rectangle 1261"/>
                <p:cNvSpPr>
                  <a:spLocks noChangeArrowheads="1"/>
                </p:cNvSpPr>
                <p:nvPr/>
              </p:nvSpPr>
              <p:spPr bwMode="auto">
                <a:xfrm>
                  <a:off x="6224588" y="2466975"/>
                  <a:ext cx="123825" cy="19050"/>
                </a:xfrm>
                <a:prstGeom prst="rect">
                  <a:avLst/>
                </a:prstGeom>
                <a:solidFill>
                  <a:srgbClr val="E451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50" name="Rectangle 1262"/>
                <p:cNvSpPr>
                  <a:spLocks noChangeArrowheads="1"/>
                </p:cNvSpPr>
                <p:nvPr/>
              </p:nvSpPr>
              <p:spPr bwMode="auto">
                <a:xfrm>
                  <a:off x="6224588" y="2447925"/>
                  <a:ext cx="123825" cy="19050"/>
                </a:xfrm>
                <a:prstGeom prst="rect">
                  <a:avLst/>
                </a:prstGeom>
                <a:solidFill>
                  <a:srgbClr val="E24C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51" name="Rectangle 1263"/>
                <p:cNvSpPr>
                  <a:spLocks noChangeArrowheads="1"/>
                </p:cNvSpPr>
                <p:nvPr/>
              </p:nvSpPr>
              <p:spPr bwMode="auto">
                <a:xfrm>
                  <a:off x="6224588" y="2428875"/>
                  <a:ext cx="123825" cy="19050"/>
                </a:xfrm>
                <a:prstGeom prst="rect">
                  <a:avLst/>
                </a:prstGeom>
                <a:solidFill>
                  <a:srgbClr val="DF4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52" name="Rectangle 1264"/>
                <p:cNvSpPr>
                  <a:spLocks noChangeArrowheads="1"/>
                </p:cNvSpPr>
                <p:nvPr/>
              </p:nvSpPr>
              <p:spPr bwMode="auto">
                <a:xfrm>
                  <a:off x="6224588" y="2409825"/>
                  <a:ext cx="123825" cy="19050"/>
                </a:xfrm>
                <a:prstGeom prst="rect">
                  <a:avLst/>
                </a:prstGeom>
                <a:solidFill>
                  <a:srgbClr val="DD4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53" name="Rectangle 1265"/>
                <p:cNvSpPr>
                  <a:spLocks noChangeArrowheads="1"/>
                </p:cNvSpPr>
                <p:nvPr/>
              </p:nvSpPr>
              <p:spPr bwMode="auto">
                <a:xfrm>
                  <a:off x="6224588" y="2390775"/>
                  <a:ext cx="123825" cy="19050"/>
                </a:xfrm>
                <a:prstGeom prst="rect">
                  <a:avLst/>
                </a:prstGeom>
                <a:solidFill>
                  <a:srgbClr val="DB3B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54" name="Rectangle 1266"/>
                <p:cNvSpPr>
                  <a:spLocks noChangeArrowheads="1"/>
                </p:cNvSpPr>
                <p:nvPr/>
              </p:nvSpPr>
              <p:spPr bwMode="auto">
                <a:xfrm>
                  <a:off x="6224588" y="2371725"/>
                  <a:ext cx="123825" cy="19050"/>
                </a:xfrm>
                <a:prstGeom prst="rect">
                  <a:avLst/>
                </a:prstGeom>
                <a:solidFill>
                  <a:srgbClr val="D935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55" name="Rectangle 1267"/>
                <p:cNvSpPr>
                  <a:spLocks noChangeArrowheads="1"/>
                </p:cNvSpPr>
                <p:nvPr/>
              </p:nvSpPr>
              <p:spPr bwMode="auto">
                <a:xfrm>
                  <a:off x="6224588" y="2352675"/>
                  <a:ext cx="123825" cy="19050"/>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grpSp>
          <p:sp>
            <p:nvSpPr>
              <p:cNvPr id="50" name="Rectangle 1268"/>
              <p:cNvSpPr>
                <a:spLocks noChangeArrowheads="1"/>
              </p:cNvSpPr>
              <p:nvPr/>
            </p:nvSpPr>
            <p:spPr bwMode="auto">
              <a:xfrm>
                <a:off x="6869902" y="3877124"/>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0</a:t>
                </a:r>
                <a:endParaRPr lang="zh-CN" altLang="zh-CN" sz="700">
                  <a:cs typeface="Arial" panose="020B0604020202020204" pitchFamily="34" charset="0"/>
                </a:endParaRPr>
              </a:p>
            </p:txBody>
          </p:sp>
          <p:sp>
            <p:nvSpPr>
              <p:cNvPr id="51" name="Rectangle 1270"/>
              <p:cNvSpPr>
                <a:spLocks noChangeArrowheads="1"/>
              </p:cNvSpPr>
              <p:nvPr/>
            </p:nvSpPr>
            <p:spPr bwMode="auto">
              <a:xfrm>
                <a:off x="6869902" y="3686308"/>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2</a:t>
                </a:r>
                <a:endParaRPr lang="zh-CN" altLang="zh-CN" sz="700" dirty="0">
                  <a:cs typeface="Arial" panose="020B0604020202020204" pitchFamily="34" charset="0"/>
                </a:endParaRPr>
              </a:p>
            </p:txBody>
          </p:sp>
          <p:sp>
            <p:nvSpPr>
              <p:cNvPr id="52" name="Rectangle 1272"/>
              <p:cNvSpPr>
                <a:spLocks noChangeArrowheads="1"/>
              </p:cNvSpPr>
              <p:nvPr/>
            </p:nvSpPr>
            <p:spPr bwMode="auto">
              <a:xfrm>
                <a:off x="6869902" y="3494697"/>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4</a:t>
                </a:r>
                <a:endParaRPr lang="zh-CN" altLang="zh-CN" sz="700">
                  <a:cs typeface="Arial" panose="020B0604020202020204" pitchFamily="34" charset="0"/>
                </a:endParaRPr>
              </a:p>
            </p:txBody>
          </p:sp>
          <p:sp>
            <p:nvSpPr>
              <p:cNvPr id="53" name="Rectangle 1274"/>
              <p:cNvSpPr>
                <a:spLocks noChangeArrowheads="1"/>
              </p:cNvSpPr>
              <p:nvPr/>
            </p:nvSpPr>
            <p:spPr bwMode="auto">
              <a:xfrm>
                <a:off x="6869902" y="3303881"/>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6</a:t>
                </a:r>
                <a:endParaRPr lang="zh-CN" altLang="zh-CN" sz="700">
                  <a:cs typeface="Arial" panose="020B0604020202020204" pitchFamily="34" charset="0"/>
                </a:endParaRPr>
              </a:p>
            </p:txBody>
          </p:sp>
          <p:sp>
            <p:nvSpPr>
              <p:cNvPr id="54" name="Rectangle 1276"/>
              <p:cNvSpPr>
                <a:spLocks noChangeArrowheads="1"/>
              </p:cNvSpPr>
              <p:nvPr/>
            </p:nvSpPr>
            <p:spPr bwMode="auto">
              <a:xfrm>
                <a:off x="6869902" y="3113065"/>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8</a:t>
                </a:r>
                <a:endParaRPr lang="zh-CN" altLang="zh-CN" sz="700">
                  <a:cs typeface="Arial" panose="020B0604020202020204" pitchFamily="34" charset="0"/>
                </a:endParaRPr>
              </a:p>
            </p:txBody>
          </p:sp>
          <p:sp>
            <p:nvSpPr>
              <p:cNvPr id="55" name="Rectangle 1278"/>
              <p:cNvSpPr>
                <a:spLocks noChangeArrowheads="1"/>
              </p:cNvSpPr>
              <p:nvPr/>
            </p:nvSpPr>
            <p:spPr bwMode="auto">
              <a:xfrm>
                <a:off x="6869901" y="2921454"/>
                <a:ext cx="15228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zh-CN" sz="700" dirty="0">
                    <a:solidFill>
                      <a:srgbClr val="000000"/>
                    </a:solidFill>
                    <a:cs typeface="Arial" panose="020B0604020202020204" pitchFamily="34" charset="0"/>
                  </a:rPr>
                  <a:t>&gt;</a:t>
                </a:r>
                <a:r>
                  <a:rPr lang="zh-CN" altLang="zh-CN" sz="700" dirty="0">
                    <a:solidFill>
                      <a:srgbClr val="000000"/>
                    </a:solidFill>
                    <a:cs typeface="Arial" panose="020B0604020202020204" pitchFamily="34" charset="0"/>
                  </a:rPr>
                  <a:t>10</a:t>
                </a:r>
                <a:endParaRPr lang="zh-CN" altLang="zh-CN" sz="700" dirty="0">
                  <a:cs typeface="Arial" panose="020B0604020202020204" pitchFamily="34" charset="0"/>
                </a:endParaRPr>
              </a:p>
            </p:txBody>
          </p:sp>
        </p:grpSp>
        <p:sp>
          <p:nvSpPr>
            <p:cNvPr id="48" name="文本框 47"/>
            <p:cNvSpPr txBox="1"/>
            <p:nvPr/>
          </p:nvSpPr>
          <p:spPr>
            <a:xfrm>
              <a:off x="4408790" y="2342008"/>
              <a:ext cx="452806" cy="200540"/>
            </a:xfrm>
            <a:prstGeom prst="rect">
              <a:avLst/>
            </a:prstGeom>
            <a:noFill/>
          </p:spPr>
          <p:txBody>
            <a:bodyPr wrap="square">
              <a:spAutoFit/>
            </a:bodyPr>
            <a:lstStyle/>
            <a:p>
              <a:r>
                <a:rPr lang="en-US" altLang="zh-CN" sz="700" dirty="0">
                  <a:latin typeface="Arial" panose="020B0604020202020204" pitchFamily="34" charset="0"/>
                  <a:ea typeface="宋体" panose="02010600030101010101" pitchFamily="2" charset="-122"/>
                  <a:cs typeface="Arial" panose="020B0604020202020204" pitchFamily="34" charset="0"/>
                </a:rPr>
                <a:t>FPKM</a:t>
              </a:r>
              <a:endParaRPr lang="zh-CN" altLang="en-US" sz="700" dirty="0"/>
            </a:p>
          </p:txBody>
        </p:sp>
      </p:grpSp>
      <p:graphicFrame>
        <p:nvGraphicFramePr>
          <p:cNvPr id="176" name="图表 175"/>
          <p:cNvGraphicFramePr/>
          <p:nvPr/>
        </p:nvGraphicFramePr>
        <p:xfrm>
          <a:off x="4780791" y="2698454"/>
          <a:ext cx="1553573" cy="1708600"/>
        </p:xfrm>
        <a:graphic>
          <a:graphicData uri="http://schemas.openxmlformats.org/drawingml/2006/chart">
            <c:chart xmlns:c="http://schemas.openxmlformats.org/drawingml/2006/chart" xmlns:r="http://schemas.openxmlformats.org/officeDocument/2006/relationships" r:id="rId1"/>
          </a:graphicData>
        </a:graphic>
      </p:graphicFrame>
      <p:grpSp>
        <p:nvGrpSpPr>
          <p:cNvPr id="178" name="组合 177"/>
          <p:cNvGrpSpPr/>
          <p:nvPr/>
        </p:nvGrpSpPr>
        <p:grpSpPr>
          <a:xfrm>
            <a:off x="3753700" y="701137"/>
            <a:ext cx="2743607" cy="1936273"/>
            <a:chOff x="3625376" y="3983524"/>
            <a:chExt cx="3189779" cy="2186381"/>
          </a:xfrm>
        </p:grpSpPr>
        <p:graphicFrame>
          <p:nvGraphicFramePr>
            <p:cNvPr id="179" name="图表 178"/>
            <p:cNvGraphicFramePr/>
            <p:nvPr/>
          </p:nvGraphicFramePr>
          <p:xfrm>
            <a:off x="3625376" y="4189905"/>
            <a:ext cx="3189779" cy="1980000"/>
          </p:xfrm>
          <a:graphic>
            <a:graphicData uri="http://schemas.openxmlformats.org/drawingml/2006/chart">
              <c:chart xmlns:c="http://schemas.openxmlformats.org/drawingml/2006/chart" xmlns:r="http://schemas.openxmlformats.org/officeDocument/2006/relationships" r:id="rId2"/>
            </a:graphicData>
          </a:graphic>
        </p:graphicFrame>
        <p:sp>
          <p:nvSpPr>
            <p:cNvPr id="180" name="矩形 179"/>
            <p:cNvSpPr/>
            <p:nvPr/>
          </p:nvSpPr>
          <p:spPr>
            <a:xfrm>
              <a:off x="5274086" y="3983524"/>
              <a:ext cx="481205" cy="243273"/>
            </a:xfrm>
            <a:prstGeom prst="rect">
              <a:avLst/>
            </a:prstGeom>
          </p:spPr>
          <p:txBody>
            <a:bodyPr wrap="none">
              <a:spAutoFit/>
            </a:bodyPr>
            <a:lstStyle/>
            <a:p>
              <a:r>
                <a:rPr lang="en-GB" altLang="zh-CN" sz="800" dirty="0">
                  <a:latin typeface="Arial" panose="020B0604020202020204" pitchFamily="34" charset="0"/>
                  <a:cs typeface="Arial" panose="020B0604020202020204" pitchFamily="34" charset="0"/>
                </a:rPr>
                <a:t>Mta2</a:t>
              </a:r>
              <a:endParaRPr lang="zh-CN" altLang="en-US" sz="800" dirty="0">
                <a:latin typeface="Arial" panose="020B0604020202020204" pitchFamily="34" charset="0"/>
                <a:cs typeface="Arial" panose="020B0604020202020204" pitchFamily="34" charset="0"/>
              </a:endParaRPr>
            </a:p>
          </p:txBody>
        </p:sp>
      </p:grpSp>
      <p:sp>
        <p:nvSpPr>
          <p:cNvPr id="183" name="文本框 182"/>
          <p:cNvSpPr txBox="1"/>
          <p:nvPr/>
        </p:nvSpPr>
        <p:spPr>
          <a:xfrm>
            <a:off x="3718525" y="487659"/>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a:t>
            </a:r>
            <a:endParaRPr lang="zh-CN" altLang="en-US" sz="1200" b="1" dirty="0">
              <a:latin typeface="Arial" panose="020B0604020202020204" pitchFamily="34" charset="0"/>
              <a:cs typeface="Arial" panose="020B0604020202020204" pitchFamily="34" charset="0"/>
            </a:endParaRPr>
          </a:p>
        </p:txBody>
      </p:sp>
      <p:sp>
        <p:nvSpPr>
          <p:cNvPr id="184" name="文本框 183"/>
          <p:cNvSpPr txBox="1"/>
          <p:nvPr/>
        </p:nvSpPr>
        <p:spPr>
          <a:xfrm>
            <a:off x="4663150" y="2579557"/>
            <a:ext cx="295274" cy="276999"/>
          </a:xfrm>
          <a:prstGeom prst="rect">
            <a:avLst/>
          </a:prstGeom>
          <a:noFill/>
        </p:spPr>
        <p:txBody>
          <a:bodyPr wrap="none" rtlCol="0">
            <a:spAutoFit/>
          </a:bodyPr>
          <a:lstStyle/>
          <a:p>
            <a:r>
              <a:rPr lang="en-US" altLang="zh-CN" sz="1200" b="1">
                <a:latin typeface="Arial" panose="020B0604020202020204" pitchFamily="34" charset="0"/>
                <a:cs typeface="Arial" panose="020B0604020202020204" pitchFamily="34" charset="0"/>
              </a:rPr>
              <a:t>D</a:t>
            </a:r>
            <a:endParaRPr lang="zh-CN" altLang="en-US" sz="1200" b="1" dirty="0">
              <a:latin typeface="Arial" panose="020B0604020202020204" pitchFamily="34" charset="0"/>
              <a:cs typeface="Arial" panose="020B0604020202020204" pitchFamily="34" charset="0"/>
            </a:endParaRPr>
          </a:p>
        </p:txBody>
      </p:sp>
      <p:grpSp>
        <p:nvGrpSpPr>
          <p:cNvPr id="1262" name="组合 1261"/>
          <p:cNvGrpSpPr/>
          <p:nvPr/>
        </p:nvGrpSpPr>
        <p:grpSpPr>
          <a:xfrm>
            <a:off x="715365" y="4763846"/>
            <a:ext cx="1914413" cy="2122612"/>
            <a:chOff x="600949" y="4679047"/>
            <a:chExt cx="1914413" cy="2122612"/>
          </a:xfrm>
        </p:grpSpPr>
        <p:grpSp>
          <p:nvGrpSpPr>
            <p:cNvPr id="185" name="Group 4"/>
            <p:cNvGrpSpPr>
              <a:grpSpLocks noChangeAspect="1"/>
            </p:cNvGrpSpPr>
            <p:nvPr/>
          </p:nvGrpSpPr>
          <p:grpSpPr bwMode="auto">
            <a:xfrm>
              <a:off x="600949" y="4679047"/>
              <a:ext cx="1792115" cy="2122612"/>
              <a:chOff x="199" y="221"/>
              <a:chExt cx="1860" cy="2203"/>
            </a:xfrm>
          </p:grpSpPr>
          <p:sp>
            <p:nvSpPr>
              <p:cNvPr id="186" name="AutoShape 3"/>
              <p:cNvSpPr>
                <a:spLocks noChangeAspect="1" noChangeArrowheads="1" noTextEdit="1"/>
              </p:cNvSpPr>
              <p:nvPr/>
            </p:nvSpPr>
            <p:spPr bwMode="auto">
              <a:xfrm>
                <a:off x="199" y="221"/>
                <a:ext cx="1847" cy="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grpSp>
            <p:nvGrpSpPr>
              <p:cNvPr id="187" name="Group 205"/>
              <p:cNvGrpSpPr/>
              <p:nvPr/>
            </p:nvGrpSpPr>
            <p:grpSpPr bwMode="auto">
              <a:xfrm>
                <a:off x="227" y="249"/>
                <a:ext cx="401" cy="1720"/>
                <a:chOff x="227" y="249"/>
                <a:chExt cx="401" cy="1720"/>
              </a:xfrm>
            </p:grpSpPr>
            <p:sp>
              <p:nvSpPr>
                <p:cNvPr id="1058" name="Rectangle 5"/>
                <p:cNvSpPr>
                  <a:spLocks noChangeArrowheads="1"/>
                </p:cNvSpPr>
                <p:nvPr/>
              </p:nvSpPr>
              <p:spPr bwMode="auto">
                <a:xfrm>
                  <a:off x="227" y="249"/>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59" name="Rectangle 6"/>
                <p:cNvSpPr>
                  <a:spLocks noChangeArrowheads="1"/>
                </p:cNvSpPr>
                <p:nvPr/>
              </p:nvSpPr>
              <p:spPr bwMode="auto">
                <a:xfrm>
                  <a:off x="227" y="26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0" name="Rectangle 7"/>
                <p:cNvSpPr>
                  <a:spLocks noChangeArrowheads="1"/>
                </p:cNvSpPr>
                <p:nvPr/>
              </p:nvSpPr>
              <p:spPr bwMode="auto">
                <a:xfrm>
                  <a:off x="227" y="277"/>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1" name="Rectangle 8"/>
                <p:cNvSpPr>
                  <a:spLocks noChangeArrowheads="1"/>
                </p:cNvSpPr>
                <p:nvPr/>
              </p:nvSpPr>
              <p:spPr bwMode="auto">
                <a:xfrm>
                  <a:off x="227" y="291"/>
                  <a:ext cx="201" cy="19"/>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2" name="Rectangle 9"/>
                <p:cNvSpPr>
                  <a:spLocks noChangeArrowheads="1"/>
                </p:cNvSpPr>
                <p:nvPr/>
              </p:nvSpPr>
              <p:spPr bwMode="auto">
                <a:xfrm>
                  <a:off x="227" y="310"/>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3" name="Rectangle 10"/>
                <p:cNvSpPr>
                  <a:spLocks noChangeArrowheads="1"/>
                </p:cNvSpPr>
                <p:nvPr/>
              </p:nvSpPr>
              <p:spPr bwMode="auto">
                <a:xfrm>
                  <a:off x="227" y="32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4" name="Rectangle 11"/>
                <p:cNvSpPr>
                  <a:spLocks noChangeArrowheads="1"/>
                </p:cNvSpPr>
                <p:nvPr/>
              </p:nvSpPr>
              <p:spPr bwMode="auto">
                <a:xfrm>
                  <a:off x="227" y="338"/>
                  <a:ext cx="201" cy="13"/>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5" name="Rectangle 12"/>
                <p:cNvSpPr>
                  <a:spLocks noChangeArrowheads="1"/>
                </p:cNvSpPr>
                <p:nvPr/>
              </p:nvSpPr>
              <p:spPr bwMode="auto">
                <a:xfrm>
                  <a:off x="227" y="351"/>
                  <a:ext cx="201"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6" name="Rectangle 13"/>
                <p:cNvSpPr>
                  <a:spLocks noChangeArrowheads="1"/>
                </p:cNvSpPr>
                <p:nvPr/>
              </p:nvSpPr>
              <p:spPr bwMode="auto">
                <a:xfrm>
                  <a:off x="227" y="365"/>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7" name="Rectangle 14"/>
                <p:cNvSpPr>
                  <a:spLocks noChangeArrowheads="1"/>
                </p:cNvSpPr>
                <p:nvPr/>
              </p:nvSpPr>
              <p:spPr bwMode="auto">
                <a:xfrm>
                  <a:off x="227" y="379"/>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8" name="Rectangle 15"/>
                <p:cNvSpPr>
                  <a:spLocks noChangeArrowheads="1"/>
                </p:cNvSpPr>
                <p:nvPr/>
              </p:nvSpPr>
              <p:spPr bwMode="auto">
                <a:xfrm>
                  <a:off x="227" y="393"/>
                  <a:ext cx="201" cy="14"/>
                </a:xfrm>
                <a:prstGeom prst="rect">
                  <a:avLst/>
                </a:prstGeom>
                <a:solidFill>
                  <a:srgbClr val="9CC6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69" name="Rectangle 16"/>
                <p:cNvSpPr>
                  <a:spLocks noChangeArrowheads="1"/>
                </p:cNvSpPr>
                <p:nvPr/>
              </p:nvSpPr>
              <p:spPr bwMode="auto">
                <a:xfrm>
                  <a:off x="227" y="407"/>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0" name="Rectangle 17"/>
                <p:cNvSpPr>
                  <a:spLocks noChangeArrowheads="1"/>
                </p:cNvSpPr>
                <p:nvPr/>
              </p:nvSpPr>
              <p:spPr bwMode="auto">
                <a:xfrm>
                  <a:off x="227" y="421"/>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1" name="Rectangle 18"/>
                <p:cNvSpPr>
                  <a:spLocks noChangeArrowheads="1"/>
                </p:cNvSpPr>
                <p:nvPr/>
              </p:nvSpPr>
              <p:spPr bwMode="auto">
                <a:xfrm>
                  <a:off x="227" y="435"/>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2" name="Rectangle 19"/>
                <p:cNvSpPr>
                  <a:spLocks noChangeArrowheads="1"/>
                </p:cNvSpPr>
                <p:nvPr/>
              </p:nvSpPr>
              <p:spPr bwMode="auto">
                <a:xfrm>
                  <a:off x="227" y="454"/>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3" name="Rectangle 20"/>
                <p:cNvSpPr>
                  <a:spLocks noChangeArrowheads="1"/>
                </p:cNvSpPr>
                <p:nvPr/>
              </p:nvSpPr>
              <p:spPr bwMode="auto">
                <a:xfrm>
                  <a:off x="227" y="468"/>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4" name="Rectangle 21"/>
                <p:cNvSpPr>
                  <a:spLocks noChangeArrowheads="1"/>
                </p:cNvSpPr>
                <p:nvPr/>
              </p:nvSpPr>
              <p:spPr bwMode="auto">
                <a:xfrm>
                  <a:off x="227" y="482"/>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5" name="Rectangle 22"/>
                <p:cNvSpPr>
                  <a:spLocks noChangeArrowheads="1"/>
                </p:cNvSpPr>
                <p:nvPr/>
              </p:nvSpPr>
              <p:spPr bwMode="auto">
                <a:xfrm>
                  <a:off x="227" y="496"/>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6" name="Rectangle 23"/>
                <p:cNvSpPr>
                  <a:spLocks noChangeArrowheads="1"/>
                </p:cNvSpPr>
                <p:nvPr/>
              </p:nvSpPr>
              <p:spPr bwMode="auto">
                <a:xfrm>
                  <a:off x="227" y="51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7" name="Rectangle 24"/>
                <p:cNvSpPr>
                  <a:spLocks noChangeArrowheads="1"/>
                </p:cNvSpPr>
                <p:nvPr/>
              </p:nvSpPr>
              <p:spPr bwMode="auto">
                <a:xfrm>
                  <a:off x="227" y="524"/>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8" name="Rectangle 25"/>
                <p:cNvSpPr>
                  <a:spLocks noChangeArrowheads="1"/>
                </p:cNvSpPr>
                <p:nvPr/>
              </p:nvSpPr>
              <p:spPr bwMode="auto">
                <a:xfrm>
                  <a:off x="227" y="53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79" name="Rectangle 26"/>
                <p:cNvSpPr>
                  <a:spLocks noChangeArrowheads="1"/>
                </p:cNvSpPr>
                <p:nvPr/>
              </p:nvSpPr>
              <p:spPr bwMode="auto">
                <a:xfrm>
                  <a:off x="227" y="552"/>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0" name="Rectangle 27"/>
                <p:cNvSpPr>
                  <a:spLocks noChangeArrowheads="1"/>
                </p:cNvSpPr>
                <p:nvPr/>
              </p:nvSpPr>
              <p:spPr bwMode="auto">
                <a:xfrm>
                  <a:off x="227" y="56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1" name="Rectangle 28"/>
                <p:cNvSpPr>
                  <a:spLocks noChangeArrowheads="1"/>
                </p:cNvSpPr>
                <p:nvPr/>
              </p:nvSpPr>
              <p:spPr bwMode="auto">
                <a:xfrm>
                  <a:off x="227" y="580"/>
                  <a:ext cx="201" cy="18"/>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2" name="Rectangle 29"/>
                <p:cNvSpPr>
                  <a:spLocks noChangeArrowheads="1"/>
                </p:cNvSpPr>
                <p:nvPr/>
              </p:nvSpPr>
              <p:spPr bwMode="auto">
                <a:xfrm>
                  <a:off x="227" y="598"/>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3" name="Rectangle 30"/>
                <p:cNvSpPr>
                  <a:spLocks noChangeArrowheads="1"/>
                </p:cNvSpPr>
                <p:nvPr/>
              </p:nvSpPr>
              <p:spPr bwMode="auto">
                <a:xfrm>
                  <a:off x="227" y="612"/>
                  <a:ext cx="201"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4" name="Rectangle 31"/>
                <p:cNvSpPr>
                  <a:spLocks noChangeArrowheads="1"/>
                </p:cNvSpPr>
                <p:nvPr/>
              </p:nvSpPr>
              <p:spPr bwMode="auto">
                <a:xfrm>
                  <a:off x="227" y="626"/>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5" name="Rectangle 32"/>
                <p:cNvSpPr>
                  <a:spLocks noChangeArrowheads="1"/>
                </p:cNvSpPr>
                <p:nvPr/>
              </p:nvSpPr>
              <p:spPr bwMode="auto">
                <a:xfrm>
                  <a:off x="227" y="640"/>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6" name="Rectangle 33"/>
                <p:cNvSpPr>
                  <a:spLocks noChangeArrowheads="1"/>
                </p:cNvSpPr>
                <p:nvPr/>
              </p:nvSpPr>
              <p:spPr bwMode="auto">
                <a:xfrm>
                  <a:off x="227" y="654"/>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7" name="Rectangle 34"/>
                <p:cNvSpPr>
                  <a:spLocks noChangeArrowheads="1"/>
                </p:cNvSpPr>
                <p:nvPr/>
              </p:nvSpPr>
              <p:spPr bwMode="auto">
                <a:xfrm>
                  <a:off x="227" y="66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8" name="Rectangle 35"/>
                <p:cNvSpPr>
                  <a:spLocks noChangeArrowheads="1"/>
                </p:cNvSpPr>
                <p:nvPr/>
              </p:nvSpPr>
              <p:spPr bwMode="auto">
                <a:xfrm>
                  <a:off x="227" y="682"/>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89" name="Rectangle 36"/>
                <p:cNvSpPr>
                  <a:spLocks noChangeArrowheads="1"/>
                </p:cNvSpPr>
                <p:nvPr/>
              </p:nvSpPr>
              <p:spPr bwMode="auto">
                <a:xfrm>
                  <a:off x="227" y="696"/>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0" name="Rectangle 37"/>
                <p:cNvSpPr>
                  <a:spLocks noChangeArrowheads="1"/>
                </p:cNvSpPr>
                <p:nvPr/>
              </p:nvSpPr>
              <p:spPr bwMode="auto">
                <a:xfrm>
                  <a:off x="227" y="710"/>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1" name="Rectangle 38"/>
                <p:cNvSpPr>
                  <a:spLocks noChangeArrowheads="1"/>
                </p:cNvSpPr>
                <p:nvPr/>
              </p:nvSpPr>
              <p:spPr bwMode="auto">
                <a:xfrm>
                  <a:off x="227" y="724"/>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2" name="Rectangle 39"/>
                <p:cNvSpPr>
                  <a:spLocks noChangeArrowheads="1"/>
                </p:cNvSpPr>
                <p:nvPr/>
              </p:nvSpPr>
              <p:spPr bwMode="auto">
                <a:xfrm>
                  <a:off x="227" y="743"/>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3" name="Rectangle 40"/>
                <p:cNvSpPr>
                  <a:spLocks noChangeArrowheads="1"/>
                </p:cNvSpPr>
                <p:nvPr/>
              </p:nvSpPr>
              <p:spPr bwMode="auto">
                <a:xfrm>
                  <a:off x="227" y="757"/>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4" name="Rectangle 41"/>
                <p:cNvSpPr>
                  <a:spLocks noChangeArrowheads="1"/>
                </p:cNvSpPr>
                <p:nvPr/>
              </p:nvSpPr>
              <p:spPr bwMode="auto">
                <a:xfrm>
                  <a:off x="227" y="771"/>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5" name="Rectangle 42"/>
                <p:cNvSpPr>
                  <a:spLocks noChangeArrowheads="1"/>
                </p:cNvSpPr>
                <p:nvPr/>
              </p:nvSpPr>
              <p:spPr bwMode="auto">
                <a:xfrm>
                  <a:off x="227" y="785"/>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6" name="Rectangle 43"/>
                <p:cNvSpPr>
                  <a:spLocks noChangeArrowheads="1"/>
                </p:cNvSpPr>
                <p:nvPr/>
              </p:nvSpPr>
              <p:spPr bwMode="auto">
                <a:xfrm>
                  <a:off x="227" y="799"/>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7" name="Rectangle 44"/>
                <p:cNvSpPr>
                  <a:spLocks noChangeArrowheads="1"/>
                </p:cNvSpPr>
                <p:nvPr/>
              </p:nvSpPr>
              <p:spPr bwMode="auto">
                <a:xfrm>
                  <a:off x="227" y="81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8" name="Rectangle 45"/>
                <p:cNvSpPr>
                  <a:spLocks noChangeArrowheads="1"/>
                </p:cNvSpPr>
                <p:nvPr/>
              </p:nvSpPr>
              <p:spPr bwMode="auto">
                <a:xfrm>
                  <a:off x="227" y="827"/>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99" name="Rectangle 46"/>
                <p:cNvSpPr>
                  <a:spLocks noChangeArrowheads="1"/>
                </p:cNvSpPr>
                <p:nvPr/>
              </p:nvSpPr>
              <p:spPr bwMode="auto">
                <a:xfrm>
                  <a:off x="227" y="841"/>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0" name="Rectangle 47"/>
                <p:cNvSpPr>
                  <a:spLocks noChangeArrowheads="1"/>
                </p:cNvSpPr>
                <p:nvPr/>
              </p:nvSpPr>
              <p:spPr bwMode="auto">
                <a:xfrm>
                  <a:off x="227" y="855"/>
                  <a:ext cx="201" cy="18"/>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1" name="Rectangle 48"/>
                <p:cNvSpPr>
                  <a:spLocks noChangeArrowheads="1"/>
                </p:cNvSpPr>
                <p:nvPr/>
              </p:nvSpPr>
              <p:spPr bwMode="auto">
                <a:xfrm>
                  <a:off x="227" y="87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2" name="Rectangle 49"/>
                <p:cNvSpPr>
                  <a:spLocks noChangeArrowheads="1"/>
                </p:cNvSpPr>
                <p:nvPr/>
              </p:nvSpPr>
              <p:spPr bwMode="auto">
                <a:xfrm>
                  <a:off x="227" y="887"/>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3" name="Rectangle 50"/>
                <p:cNvSpPr>
                  <a:spLocks noChangeArrowheads="1"/>
                </p:cNvSpPr>
                <p:nvPr/>
              </p:nvSpPr>
              <p:spPr bwMode="auto">
                <a:xfrm>
                  <a:off x="227" y="901"/>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4" name="Rectangle 51"/>
                <p:cNvSpPr>
                  <a:spLocks noChangeArrowheads="1"/>
                </p:cNvSpPr>
                <p:nvPr/>
              </p:nvSpPr>
              <p:spPr bwMode="auto">
                <a:xfrm>
                  <a:off x="227" y="915"/>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5" name="Rectangle 52"/>
                <p:cNvSpPr>
                  <a:spLocks noChangeArrowheads="1"/>
                </p:cNvSpPr>
                <p:nvPr/>
              </p:nvSpPr>
              <p:spPr bwMode="auto">
                <a:xfrm>
                  <a:off x="227" y="929"/>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6" name="Rectangle 53"/>
                <p:cNvSpPr>
                  <a:spLocks noChangeArrowheads="1"/>
                </p:cNvSpPr>
                <p:nvPr/>
              </p:nvSpPr>
              <p:spPr bwMode="auto">
                <a:xfrm>
                  <a:off x="227" y="943"/>
                  <a:ext cx="201" cy="14"/>
                </a:xfrm>
                <a:prstGeom prst="rect">
                  <a:avLst/>
                </a:prstGeom>
                <a:solidFill>
                  <a:srgbClr val="8EBC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7" name="Rectangle 54"/>
                <p:cNvSpPr>
                  <a:spLocks noChangeArrowheads="1"/>
                </p:cNvSpPr>
                <p:nvPr/>
              </p:nvSpPr>
              <p:spPr bwMode="auto">
                <a:xfrm>
                  <a:off x="227" y="957"/>
                  <a:ext cx="201" cy="14"/>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8" name="Rectangle 55"/>
                <p:cNvSpPr>
                  <a:spLocks noChangeArrowheads="1"/>
                </p:cNvSpPr>
                <p:nvPr/>
              </p:nvSpPr>
              <p:spPr bwMode="auto">
                <a:xfrm>
                  <a:off x="227" y="971"/>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09" name="Rectangle 56"/>
                <p:cNvSpPr>
                  <a:spLocks noChangeArrowheads="1"/>
                </p:cNvSpPr>
                <p:nvPr/>
              </p:nvSpPr>
              <p:spPr bwMode="auto">
                <a:xfrm>
                  <a:off x="227" y="985"/>
                  <a:ext cx="201"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0" name="Rectangle 57"/>
                <p:cNvSpPr>
                  <a:spLocks noChangeArrowheads="1"/>
                </p:cNvSpPr>
                <p:nvPr/>
              </p:nvSpPr>
              <p:spPr bwMode="auto">
                <a:xfrm>
                  <a:off x="227" y="999"/>
                  <a:ext cx="201" cy="19"/>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1" name="Rectangle 58"/>
                <p:cNvSpPr>
                  <a:spLocks noChangeArrowheads="1"/>
                </p:cNvSpPr>
                <p:nvPr/>
              </p:nvSpPr>
              <p:spPr bwMode="auto">
                <a:xfrm>
                  <a:off x="227" y="1018"/>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2" name="Rectangle 59"/>
                <p:cNvSpPr>
                  <a:spLocks noChangeArrowheads="1"/>
                </p:cNvSpPr>
                <p:nvPr/>
              </p:nvSpPr>
              <p:spPr bwMode="auto">
                <a:xfrm>
                  <a:off x="227" y="1032"/>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3" name="Rectangle 60"/>
                <p:cNvSpPr>
                  <a:spLocks noChangeArrowheads="1"/>
                </p:cNvSpPr>
                <p:nvPr/>
              </p:nvSpPr>
              <p:spPr bwMode="auto">
                <a:xfrm>
                  <a:off x="227" y="104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4" name="Rectangle 61"/>
                <p:cNvSpPr>
                  <a:spLocks noChangeArrowheads="1"/>
                </p:cNvSpPr>
                <p:nvPr/>
              </p:nvSpPr>
              <p:spPr bwMode="auto">
                <a:xfrm>
                  <a:off x="227" y="1060"/>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5" name="Rectangle 62"/>
                <p:cNvSpPr>
                  <a:spLocks noChangeArrowheads="1"/>
                </p:cNvSpPr>
                <p:nvPr/>
              </p:nvSpPr>
              <p:spPr bwMode="auto">
                <a:xfrm>
                  <a:off x="227" y="1074"/>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6" name="Rectangle 63"/>
                <p:cNvSpPr>
                  <a:spLocks noChangeArrowheads="1"/>
                </p:cNvSpPr>
                <p:nvPr/>
              </p:nvSpPr>
              <p:spPr bwMode="auto">
                <a:xfrm>
                  <a:off x="227" y="1088"/>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7" name="Rectangle 64"/>
                <p:cNvSpPr>
                  <a:spLocks noChangeArrowheads="1"/>
                </p:cNvSpPr>
                <p:nvPr/>
              </p:nvSpPr>
              <p:spPr bwMode="auto">
                <a:xfrm>
                  <a:off x="227" y="1102"/>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8" name="Rectangle 65"/>
                <p:cNvSpPr>
                  <a:spLocks noChangeArrowheads="1"/>
                </p:cNvSpPr>
                <p:nvPr/>
              </p:nvSpPr>
              <p:spPr bwMode="auto">
                <a:xfrm>
                  <a:off x="227" y="111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19" name="Rectangle 66"/>
                <p:cNvSpPr>
                  <a:spLocks noChangeArrowheads="1"/>
                </p:cNvSpPr>
                <p:nvPr/>
              </p:nvSpPr>
              <p:spPr bwMode="auto">
                <a:xfrm>
                  <a:off x="227" y="1130"/>
                  <a:ext cx="201"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0" name="Rectangle 67"/>
                <p:cNvSpPr>
                  <a:spLocks noChangeArrowheads="1"/>
                </p:cNvSpPr>
                <p:nvPr/>
              </p:nvSpPr>
              <p:spPr bwMode="auto">
                <a:xfrm>
                  <a:off x="227" y="1144"/>
                  <a:ext cx="201" cy="18"/>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1" name="Rectangle 68"/>
                <p:cNvSpPr>
                  <a:spLocks noChangeArrowheads="1"/>
                </p:cNvSpPr>
                <p:nvPr/>
              </p:nvSpPr>
              <p:spPr bwMode="auto">
                <a:xfrm>
                  <a:off x="227" y="1162"/>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2" name="Rectangle 69"/>
                <p:cNvSpPr>
                  <a:spLocks noChangeArrowheads="1"/>
                </p:cNvSpPr>
                <p:nvPr/>
              </p:nvSpPr>
              <p:spPr bwMode="auto">
                <a:xfrm>
                  <a:off x="227" y="1176"/>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3" name="Rectangle 70"/>
                <p:cNvSpPr>
                  <a:spLocks noChangeArrowheads="1"/>
                </p:cNvSpPr>
                <p:nvPr/>
              </p:nvSpPr>
              <p:spPr bwMode="auto">
                <a:xfrm>
                  <a:off x="227" y="1190"/>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4" name="Rectangle 71"/>
                <p:cNvSpPr>
                  <a:spLocks noChangeArrowheads="1"/>
                </p:cNvSpPr>
                <p:nvPr/>
              </p:nvSpPr>
              <p:spPr bwMode="auto">
                <a:xfrm>
                  <a:off x="227" y="1204"/>
                  <a:ext cx="201"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5" name="Rectangle 72"/>
                <p:cNvSpPr>
                  <a:spLocks noChangeArrowheads="1"/>
                </p:cNvSpPr>
                <p:nvPr/>
              </p:nvSpPr>
              <p:spPr bwMode="auto">
                <a:xfrm>
                  <a:off x="227" y="1218"/>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6" name="Rectangle 73"/>
                <p:cNvSpPr>
                  <a:spLocks noChangeArrowheads="1"/>
                </p:cNvSpPr>
                <p:nvPr/>
              </p:nvSpPr>
              <p:spPr bwMode="auto">
                <a:xfrm>
                  <a:off x="227" y="1232"/>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7" name="Rectangle 74"/>
                <p:cNvSpPr>
                  <a:spLocks noChangeArrowheads="1"/>
                </p:cNvSpPr>
                <p:nvPr/>
              </p:nvSpPr>
              <p:spPr bwMode="auto">
                <a:xfrm>
                  <a:off x="227" y="124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8" name="Rectangle 75"/>
                <p:cNvSpPr>
                  <a:spLocks noChangeArrowheads="1"/>
                </p:cNvSpPr>
                <p:nvPr/>
              </p:nvSpPr>
              <p:spPr bwMode="auto">
                <a:xfrm>
                  <a:off x="227" y="1260"/>
                  <a:ext cx="201" cy="14"/>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29" name="Rectangle 76"/>
                <p:cNvSpPr>
                  <a:spLocks noChangeArrowheads="1"/>
                </p:cNvSpPr>
                <p:nvPr/>
              </p:nvSpPr>
              <p:spPr bwMode="auto">
                <a:xfrm>
                  <a:off x="227" y="127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0" name="Rectangle 77"/>
                <p:cNvSpPr>
                  <a:spLocks noChangeArrowheads="1"/>
                </p:cNvSpPr>
                <p:nvPr/>
              </p:nvSpPr>
              <p:spPr bwMode="auto">
                <a:xfrm>
                  <a:off x="227" y="1288"/>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1" name="Rectangle 78"/>
                <p:cNvSpPr>
                  <a:spLocks noChangeArrowheads="1"/>
                </p:cNvSpPr>
                <p:nvPr/>
              </p:nvSpPr>
              <p:spPr bwMode="auto">
                <a:xfrm>
                  <a:off x="227" y="1307"/>
                  <a:ext cx="201" cy="14"/>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2" name="Rectangle 79"/>
                <p:cNvSpPr>
                  <a:spLocks noChangeArrowheads="1"/>
                </p:cNvSpPr>
                <p:nvPr/>
              </p:nvSpPr>
              <p:spPr bwMode="auto">
                <a:xfrm>
                  <a:off x="227" y="1321"/>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3" name="Rectangle 80"/>
                <p:cNvSpPr>
                  <a:spLocks noChangeArrowheads="1"/>
                </p:cNvSpPr>
                <p:nvPr/>
              </p:nvSpPr>
              <p:spPr bwMode="auto">
                <a:xfrm>
                  <a:off x="227" y="1335"/>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4" name="Rectangle 81"/>
                <p:cNvSpPr>
                  <a:spLocks noChangeArrowheads="1"/>
                </p:cNvSpPr>
                <p:nvPr/>
              </p:nvSpPr>
              <p:spPr bwMode="auto">
                <a:xfrm>
                  <a:off x="227" y="1349"/>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5" name="Rectangle 82"/>
                <p:cNvSpPr>
                  <a:spLocks noChangeArrowheads="1"/>
                </p:cNvSpPr>
                <p:nvPr/>
              </p:nvSpPr>
              <p:spPr bwMode="auto">
                <a:xfrm>
                  <a:off x="227" y="1363"/>
                  <a:ext cx="201" cy="14"/>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6" name="Rectangle 83"/>
                <p:cNvSpPr>
                  <a:spLocks noChangeArrowheads="1"/>
                </p:cNvSpPr>
                <p:nvPr/>
              </p:nvSpPr>
              <p:spPr bwMode="auto">
                <a:xfrm>
                  <a:off x="227" y="1377"/>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7" name="Rectangle 84"/>
                <p:cNvSpPr>
                  <a:spLocks noChangeArrowheads="1"/>
                </p:cNvSpPr>
                <p:nvPr/>
              </p:nvSpPr>
              <p:spPr bwMode="auto">
                <a:xfrm>
                  <a:off x="227" y="1391"/>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8" name="Rectangle 85"/>
                <p:cNvSpPr>
                  <a:spLocks noChangeArrowheads="1"/>
                </p:cNvSpPr>
                <p:nvPr/>
              </p:nvSpPr>
              <p:spPr bwMode="auto">
                <a:xfrm>
                  <a:off x="227" y="1405"/>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39" name="Rectangle 86"/>
                <p:cNvSpPr>
                  <a:spLocks noChangeArrowheads="1"/>
                </p:cNvSpPr>
                <p:nvPr/>
              </p:nvSpPr>
              <p:spPr bwMode="auto">
                <a:xfrm>
                  <a:off x="227" y="1419"/>
                  <a:ext cx="201" cy="14"/>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0" name="Rectangle 87"/>
                <p:cNvSpPr>
                  <a:spLocks noChangeArrowheads="1"/>
                </p:cNvSpPr>
                <p:nvPr/>
              </p:nvSpPr>
              <p:spPr bwMode="auto">
                <a:xfrm>
                  <a:off x="227" y="1433"/>
                  <a:ext cx="201" cy="18"/>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1" name="Rectangle 88"/>
                <p:cNvSpPr>
                  <a:spLocks noChangeArrowheads="1"/>
                </p:cNvSpPr>
                <p:nvPr/>
              </p:nvSpPr>
              <p:spPr bwMode="auto">
                <a:xfrm>
                  <a:off x="227" y="1451"/>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2" name="Rectangle 89"/>
                <p:cNvSpPr>
                  <a:spLocks noChangeArrowheads="1"/>
                </p:cNvSpPr>
                <p:nvPr/>
              </p:nvSpPr>
              <p:spPr bwMode="auto">
                <a:xfrm>
                  <a:off x="227" y="1465"/>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3" name="Rectangle 90"/>
                <p:cNvSpPr>
                  <a:spLocks noChangeArrowheads="1"/>
                </p:cNvSpPr>
                <p:nvPr/>
              </p:nvSpPr>
              <p:spPr bwMode="auto">
                <a:xfrm>
                  <a:off x="227" y="1479"/>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4" name="Rectangle 91"/>
                <p:cNvSpPr>
                  <a:spLocks noChangeArrowheads="1"/>
                </p:cNvSpPr>
                <p:nvPr/>
              </p:nvSpPr>
              <p:spPr bwMode="auto">
                <a:xfrm>
                  <a:off x="227" y="1493"/>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5" name="Rectangle 92"/>
                <p:cNvSpPr>
                  <a:spLocks noChangeArrowheads="1"/>
                </p:cNvSpPr>
                <p:nvPr/>
              </p:nvSpPr>
              <p:spPr bwMode="auto">
                <a:xfrm>
                  <a:off x="227" y="1507"/>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6" name="Rectangle 93"/>
                <p:cNvSpPr>
                  <a:spLocks noChangeArrowheads="1"/>
                </p:cNvSpPr>
                <p:nvPr/>
              </p:nvSpPr>
              <p:spPr bwMode="auto">
                <a:xfrm>
                  <a:off x="227" y="1521"/>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7" name="Rectangle 94"/>
                <p:cNvSpPr>
                  <a:spLocks noChangeArrowheads="1"/>
                </p:cNvSpPr>
                <p:nvPr/>
              </p:nvSpPr>
              <p:spPr bwMode="auto">
                <a:xfrm>
                  <a:off x="227" y="1535"/>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8" name="Rectangle 95"/>
                <p:cNvSpPr>
                  <a:spLocks noChangeArrowheads="1"/>
                </p:cNvSpPr>
                <p:nvPr/>
              </p:nvSpPr>
              <p:spPr bwMode="auto">
                <a:xfrm>
                  <a:off x="227" y="1549"/>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49" name="Rectangle 96"/>
                <p:cNvSpPr>
                  <a:spLocks noChangeArrowheads="1"/>
                </p:cNvSpPr>
                <p:nvPr/>
              </p:nvSpPr>
              <p:spPr bwMode="auto">
                <a:xfrm>
                  <a:off x="227" y="156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0" name="Rectangle 97"/>
                <p:cNvSpPr>
                  <a:spLocks noChangeArrowheads="1"/>
                </p:cNvSpPr>
                <p:nvPr/>
              </p:nvSpPr>
              <p:spPr bwMode="auto">
                <a:xfrm>
                  <a:off x="227" y="1577"/>
                  <a:ext cx="201" cy="19"/>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1" name="Rectangle 98"/>
                <p:cNvSpPr>
                  <a:spLocks noChangeArrowheads="1"/>
                </p:cNvSpPr>
                <p:nvPr/>
              </p:nvSpPr>
              <p:spPr bwMode="auto">
                <a:xfrm>
                  <a:off x="227" y="159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2" name="Rectangle 99"/>
                <p:cNvSpPr>
                  <a:spLocks noChangeArrowheads="1"/>
                </p:cNvSpPr>
                <p:nvPr/>
              </p:nvSpPr>
              <p:spPr bwMode="auto">
                <a:xfrm>
                  <a:off x="227" y="1610"/>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3" name="Rectangle 100"/>
                <p:cNvSpPr>
                  <a:spLocks noChangeArrowheads="1"/>
                </p:cNvSpPr>
                <p:nvPr/>
              </p:nvSpPr>
              <p:spPr bwMode="auto">
                <a:xfrm>
                  <a:off x="227" y="162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4" name="Rectangle 101"/>
                <p:cNvSpPr>
                  <a:spLocks noChangeArrowheads="1"/>
                </p:cNvSpPr>
                <p:nvPr/>
              </p:nvSpPr>
              <p:spPr bwMode="auto">
                <a:xfrm>
                  <a:off x="227" y="163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5" name="Rectangle 102"/>
                <p:cNvSpPr>
                  <a:spLocks noChangeArrowheads="1"/>
                </p:cNvSpPr>
                <p:nvPr/>
              </p:nvSpPr>
              <p:spPr bwMode="auto">
                <a:xfrm>
                  <a:off x="227" y="1652"/>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6" name="Rectangle 103"/>
                <p:cNvSpPr>
                  <a:spLocks noChangeArrowheads="1"/>
                </p:cNvSpPr>
                <p:nvPr/>
              </p:nvSpPr>
              <p:spPr bwMode="auto">
                <a:xfrm>
                  <a:off x="227" y="1666"/>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7" name="Rectangle 104"/>
                <p:cNvSpPr>
                  <a:spLocks noChangeArrowheads="1"/>
                </p:cNvSpPr>
                <p:nvPr/>
              </p:nvSpPr>
              <p:spPr bwMode="auto">
                <a:xfrm>
                  <a:off x="227" y="168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8" name="Rectangle 105"/>
                <p:cNvSpPr>
                  <a:spLocks noChangeArrowheads="1"/>
                </p:cNvSpPr>
                <p:nvPr/>
              </p:nvSpPr>
              <p:spPr bwMode="auto">
                <a:xfrm>
                  <a:off x="227" y="169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59" name="Rectangle 106"/>
                <p:cNvSpPr>
                  <a:spLocks noChangeArrowheads="1"/>
                </p:cNvSpPr>
                <p:nvPr/>
              </p:nvSpPr>
              <p:spPr bwMode="auto">
                <a:xfrm>
                  <a:off x="227" y="1708"/>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0" name="Rectangle 107"/>
                <p:cNvSpPr>
                  <a:spLocks noChangeArrowheads="1"/>
                </p:cNvSpPr>
                <p:nvPr/>
              </p:nvSpPr>
              <p:spPr bwMode="auto">
                <a:xfrm>
                  <a:off x="227" y="1722"/>
                  <a:ext cx="201" cy="18"/>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1" name="Rectangle 108"/>
                <p:cNvSpPr>
                  <a:spLocks noChangeArrowheads="1"/>
                </p:cNvSpPr>
                <p:nvPr/>
              </p:nvSpPr>
              <p:spPr bwMode="auto">
                <a:xfrm>
                  <a:off x="227" y="174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2" name="Rectangle 109"/>
                <p:cNvSpPr>
                  <a:spLocks noChangeArrowheads="1"/>
                </p:cNvSpPr>
                <p:nvPr/>
              </p:nvSpPr>
              <p:spPr bwMode="auto">
                <a:xfrm>
                  <a:off x="227" y="175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3" name="Rectangle 110"/>
                <p:cNvSpPr>
                  <a:spLocks noChangeArrowheads="1"/>
                </p:cNvSpPr>
                <p:nvPr/>
              </p:nvSpPr>
              <p:spPr bwMode="auto">
                <a:xfrm>
                  <a:off x="227" y="1768"/>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4" name="Rectangle 111"/>
                <p:cNvSpPr>
                  <a:spLocks noChangeArrowheads="1"/>
                </p:cNvSpPr>
                <p:nvPr/>
              </p:nvSpPr>
              <p:spPr bwMode="auto">
                <a:xfrm>
                  <a:off x="227" y="1782"/>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5" name="Rectangle 112"/>
                <p:cNvSpPr>
                  <a:spLocks noChangeArrowheads="1"/>
                </p:cNvSpPr>
                <p:nvPr/>
              </p:nvSpPr>
              <p:spPr bwMode="auto">
                <a:xfrm>
                  <a:off x="227" y="179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6" name="Rectangle 113"/>
                <p:cNvSpPr>
                  <a:spLocks noChangeArrowheads="1"/>
                </p:cNvSpPr>
                <p:nvPr/>
              </p:nvSpPr>
              <p:spPr bwMode="auto">
                <a:xfrm>
                  <a:off x="227" y="181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7" name="Rectangle 114"/>
                <p:cNvSpPr>
                  <a:spLocks noChangeArrowheads="1"/>
                </p:cNvSpPr>
                <p:nvPr/>
              </p:nvSpPr>
              <p:spPr bwMode="auto">
                <a:xfrm>
                  <a:off x="227" y="182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8" name="Rectangle 115"/>
                <p:cNvSpPr>
                  <a:spLocks noChangeArrowheads="1"/>
                </p:cNvSpPr>
                <p:nvPr/>
              </p:nvSpPr>
              <p:spPr bwMode="auto">
                <a:xfrm>
                  <a:off x="227" y="1838"/>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69" name="Rectangle 116"/>
                <p:cNvSpPr>
                  <a:spLocks noChangeArrowheads="1"/>
                </p:cNvSpPr>
                <p:nvPr/>
              </p:nvSpPr>
              <p:spPr bwMode="auto">
                <a:xfrm>
                  <a:off x="227" y="1852"/>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0" name="Rectangle 117"/>
                <p:cNvSpPr>
                  <a:spLocks noChangeArrowheads="1"/>
                </p:cNvSpPr>
                <p:nvPr/>
              </p:nvSpPr>
              <p:spPr bwMode="auto">
                <a:xfrm>
                  <a:off x="227" y="1866"/>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1" name="Rectangle 118"/>
                <p:cNvSpPr>
                  <a:spLocks noChangeArrowheads="1"/>
                </p:cNvSpPr>
                <p:nvPr/>
              </p:nvSpPr>
              <p:spPr bwMode="auto">
                <a:xfrm>
                  <a:off x="227" y="1885"/>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2" name="Rectangle 119"/>
                <p:cNvSpPr>
                  <a:spLocks noChangeArrowheads="1"/>
                </p:cNvSpPr>
                <p:nvPr/>
              </p:nvSpPr>
              <p:spPr bwMode="auto">
                <a:xfrm>
                  <a:off x="227" y="1899"/>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3" name="Rectangle 120"/>
                <p:cNvSpPr>
                  <a:spLocks noChangeArrowheads="1"/>
                </p:cNvSpPr>
                <p:nvPr/>
              </p:nvSpPr>
              <p:spPr bwMode="auto">
                <a:xfrm>
                  <a:off x="227" y="191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4" name="Rectangle 121"/>
                <p:cNvSpPr>
                  <a:spLocks noChangeArrowheads="1"/>
                </p:cNvSpPr>
                <p:nvPr/>
              </p:nvSpPr>
              <p:spPr bwMode="auto">
                <a:xfrm>
                  <a:off x="227" y="1927"/>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5" name="Rectangle 122"/>
                <p:cNvSpPr>
                  <a:spLocks noChangeArrowheads="1"/>
                </p:cNvSpPr>
                <p:nvPr/>
              </p:nvSpPr>
              <p:spPr bwMode="auto">
                <a:xfrm>
                  <a:off x="227" y="1941"/>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6" name="Rectangle 123"/>
                <p:cNvSpPr>
                  <a:spLocks noChangeArrowheads="1"/>
                </p:cNvSpPr>
                <p:nvPr/>
              </p:nvSpPr>
              <p:spPr bwMode="auto">
                <a:xfrm>
                  <a:off x="227" y="1955"/>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7" name="Rectangle 124"/>
                <p:cNvSpPr>
                  <a:spLocks noChangeArrowheads="1"/>
                </p:cNvSpPr>
                <p:nvPr/>
              </p:nvSpPr>
              <p:spPr bwMode="auto">
                <a:xfrm>
                  <a:off x="428" y="249"/>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8" name="Rectangle 125"/>
                <p:cNvSpPr>
                  <a:spLocks noChangeArrowheads="1"/>
                </p:cNvSpPr>
                <p:nvPr/>
              </p:nvSpPr>
              <p:spPr bwMode="auto">
                <a:xfrm>
                  <a:off x="428" y="263"/>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79" name="Rectangle 126"/>
                <p:cNvSpPr>
                  <a:spLocks noChangeArrowheads="1"/>
                </p:cNvSpPr>
                <p:nvPr/>
              </p:nvSpPr>
              <p:spPr bwMode="auto">
                <a:xfrm>
                  <a:off x="428" y="277"/>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0" name="Rectangle 127"/>
                <p:cNvSpPr>
                  <a:spLocks noChangeArrowheads="1"/>
                </p:cNvSpPr>
                <p:nvPr/>
              </p:nvSpPr>
              <p:spPr bwMode="auto">
                <a:xfrm>
                  <a:off x="428" y="291"/>
                  <a:ext cx="200" cy="19"/>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1" name="Rectangle 128"/>
                <p:cNvSpPr>
                  <a:spLocks noChangeArrowheads="1"/>
                </p:cNvSpPr>
                <p:nvPr/>
              </p:nvSpPr>
              <p:spPr bwMode="auto">
                <a:xfrm>
                  <a:off x="428" y="310"/>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2" name="Rectangle 129"/>
                <p:cNvSpPr>
                  <a:spLocks noChangeArrowheads="1"/>
                </p:cNvSpPr>
                <p:nvPr/>
              </p:nvSpPr>
              <p:spPr bwMode="auto">
                <a:xfrm>
                  <a:off x="428" y="324"/>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3" name="Rectangle 130"/>
                <p:cNvSpPr>
                  <a:spLocks noChangeArrowheads="1"/>
                </p:cNvSpPr>
                <p:nvPr/>
              </p:nvSpPr>
              <p:spPr bwMode="auto">
                <a:xfrm>
                  <a:off x="428" y="338"/>
                  <a:ext cx="200" cy="13"/>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4" name="Rectangle 131"/>
                <p:cNvSpPr>
                  <a:spLocks noChangeArrowheads="1"/>
                </p:cNvSpPr>
                <p:nvPr/>
              </p:nvSpPr>
              <p:spPr bwMode="auto">
                <a:xfrm>
                  <a:off x="428" y="351"/>
                  <a:ext cx="200"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5" name="Rectangle 132"/>
                <p:cNvSpPr>
                  <a:spLocks noChangeArrowheads="1"/>
                </p:cNvSpPr>
                <p:nvPr/>
              </p:nvSpPr>
              <p:spPr bwMode="auto">
                <a:xfrm>
                  <a:off x="428" y="365"/>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6" name="Rectangle 133"/>
                <p:cNvSpPr>
                  <a:spLocks noChangeArrowheads="1"/>
                </p:cNvSpPr>
                <p:nvPr/>
              </p:nvSpPr>
              <p:spPr bwMode="auto">
                <a:xfrm>
                  <a:off x="428" y="379"/>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7" name="Rectangle 134"/>
                <p:cNvSpPr>
                  <a:spLocks noChangeArrowheads="1"/>
                </p:cNvSpPr>
                <p:nvPr/>
              </p:nvSpPr>
              <p:spPr bwMode="auto">
                <a:xfrm>
                  <a:off x="428" y="393"/>
                  <a:ext cx="200" cy="14"/>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8" name="Rectangle 135"/>
                <p:cNvSpPr>
                  <a:spLocks noChangeArrowheads="1"/>
                </p:cNvSpPr>
                <p:nvPr/>
              </p:nvSpPr>
              <p:spPr bwMode="auto">
                <a:xfrm>
                  <a:off x="428" y="407"/>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89" name="Rectangle 136"/>
                <p:cNvSpPr>
                  <a:spLocks noChangeArrowheads="1"/>
                </p:cNvSpPr>
                <p:nvPr/>
              </p:nvSpPr>
              <p:spPr bwMode="auto">
                <a:xfrm>
                  <a:off x="428" y="421"/>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0" name="Rectangle 137"/>
                <p:cNvSpPr>
                  <a:spLocks noChangeArrowheads="1"/>
                </p:cNvSpPr>
                <p:nvPr/>
              </p:nvSpPr>
              <p:spPr bwMode="auto">
                <a:xfrm>
                  <a:off x="428" y="435"/>
                  <a:ext cx="200"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1" name="Rectangle 138"/>
                <p:cNvSpPr>
                  <a:spLocks noChangeArrowheads="1"/>
                </p:cNvSpPr>
                <p:nvPr/>
              </p:nvSpPr>
              <p:spPr bwMode="auto">
                <a:xfrm>
                  <a:off x="428" y="454"/>
                  <a:ext cx="200" cy="14"/>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2" name="Rectangle 139"/>
                <p:cNvSpPr>
                  <a:spLocks noChangeArrowheads="1"/>
                </p:cNvSpPr>
                <p:nvPr/>
              </p:nvSpPr>
              <p:spPr bwMode="auto">
                <a:xfrm>
                  <a:off x="428" y="468"/>
                  <a:ext cx="200"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3" name="Rectangle 140"/>
                <p:cNvSpPr>
                  <a:spLocks noChangeArrowheads="1"/>
                </p:cNvSpPr>
                <p:nvPr/>
              </p:nvSpPr>
              <p:spPr bwMode="auto">
                <a:xfrm>
                  <a:off x="428" y="482"/>
                  <a:ext cx="200"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4" name="Rectangle 141"/>
                <p:cNvSpPr>
                  <a:spLocks noChangeArrowheads="1"/>
                </p:cNvSpPr>
                <p:nvPr/>
              </p:nvSpPr>
              <p:spPr bwMode="auto">
                <a:xfrm>
                  <a:off x="428" y="496"/>
                  <a:ext cx="200"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5" name="Rectangle 142"/>
                <p:cNvSpPr>
                  <a:spLocks noChangeArrowheads="1"/>
                </p:cNvSpPr>
                <p:nvPr/>
              </p:nvSpPr>
              <p:spPr bwMode="auto">
                <a:xfrm>
                  <a:off x="428" y="510"/>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6" name="Rectangle 143"/>
                <p:cNvSpPr>
                  <a:spLocks noChangeArrowheads="1"/>
                </p:cNvSpPr>
                <p:nvPr/>
              </p:nvSpPr>
              <p:spPr bwMode="auto">
                <a:xfrm>
                  <a:off x="428" y="524"/>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7" name="Rectangle 144"/>
                <p:cNvSpPr>
                  <a:spLocks noChangeArrowheads="1"/>
                </p:cNvSpPr>
                <p:nvPr/>
              </p:nvSpPr>
              <p:spPr bwMode="auto">
                <a:xfrm>
                  <a:off x="428" y="538"/>
                  <a:ext cx="200" cy="14"/>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8" name="Rectangle 145"/>
                <p:cNvSpPr>
                  <a:spLocks noChangeArrowheads="1"/>
                </p:cNvSpPr>
                <p:nvPr/>
              </p:nvSpPr>
              <p:spPr bwMode="auto">
                <a:xfrm>
                  <a:off x="428" y="552"/>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199" name="Rectangle 146"/>
                <p:cNvSpPr>
                  <a:spLocks noChangeArrowheads="1"/>
                </p:cNvSpPr>
                <p:nvPr/>
              </p:nvSpPr>
              <p:spPr bwMode="auto">
                <a:xfrm>
                  <a:off x="428" y="566"/>
                  <a:ext cx="200"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0" name="Rectangle 147"/>
                <p:cNvSpPr>
                  <a:spLocks noChangeArrowheads="1"/>
                </p:cNvSpPr>
                <p:nvPr/>
              </p:nvSpPr>
              <p:spPr bwMode="auto">
                <a:xfrm>
                  <a:off x="428" y="580"/>
                  <a:ext cx="200" cy="18"/>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1" name="Rectangle 148"/>
                <p:cNvSpPr>
                  <a:spLocks noChangeArrowheads="1"/>
                </p:cNvSpPr>
                <p:nvPr/>
              </p:nvSpPr>
              <p:spPr bwMode="auto">
                <a:xfrm>
                  <a:off x="428" y="598"/>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2" name="Rectangle 149"/>
                <p:cNvSpPr>
                  <a:spLocks noChangeArrowheads="1"/>
                </p:cNvSpPr>
                <p:nvPr/>
              </p:nvSpPr>
              <p:spPr bwMode="auto">
                <a:xfrm>
                  <a:off x="428" y="612"/>
                  <a:ext cx="200"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3" name="Rectangle 150"/>
                <p:cNvSpPr>
                  <a:spLocks noChangeArrowheads="1"/>
                </p:cNvSpPr>
                <p:nvPr/>
              </p:nvSpPr>
              <p:spPr bwMode="auto">
                <a:xfrm>
                  <a:off x="428" y="626"/>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4" name="Rectangle 151"/>
                <p:cNvSpPr>
                  <a:spLocks noChangeArrowheads="1"/>
                </p:cNvSpPr>
                <p:nvPr/>
              </p:nvSpPr>
              <p:spPr bwMode="auto">
                <a:xfrm>
                  <a:off x="428" y="640"/>
                  <a:ext cx="200"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5" name="Rectangle 152"/>
                <p:cNvSpPr>
                  <a:spLocks noChangeArrowheads="1"/>
                </p:cNvSpPr>
                <p:nvPr/>
              </p:nvSpPr>
              <p:spPr bwMode="auto">
                <a:xfrm>
                  <a:off x="428" y="654"/>
                  <a:ext cx="200"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6" name="Rectangle 153"/>
                <p:cNvSpPr>
                  <a:spLocks noChangeArrowheads="1"/>
                </p:cNvSpPr>
                <p:nvPr/>
              </p:nvSpPr>
              <p:spPr bwMode="auto">
                <a:xfrm>
                  <a:off x="428" y="668"/>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7" name="Rectangle 154"/>
                <p:cNvSpPr>
                  <a:spLocks noChangeArrowheads="1"/>
                </p:cNvSpPr>
                <p:nvPr/>
              </p:nvSpPr>
              <p:spPr bwMode="auto">
                <a:xfrm>
                  <a:off x="428" y="682"/>
                  <a:ext cx="200"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8" name="Rectangle 155"/>
                <p:cNvSpPr>
                  <a:spLocks noChangeArrowheads="1"/>
                </p:cNvSpPr>
                <p:nvPr/>
              </p:nvSpPr>
              <p:spPr bwMode="auto">
                <a:xfrm>
                  <a:off x="428" y="696"/>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09" name="Rectangle 156"/>
                <p:cNvSpPr>
                  <a:spLocks noChangeArrowheads="1"/>
                </p:cNvSpPr>
                <p:nvPr/>
              </p:nvSpPr>
              <p:spPr bwMode="auto">
                <a:xfrm>
                  <a:off x="428" y="710"/>
                  <a:ext cx="200"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0" name="Rectangle 157"/>
                <p:cNvSpPr>
                  <a:spLocks noChangeArrowheads="1"/>
                </p:cNvSpPr>
                <p:nvPr/>
              </p:nvSpPr>
              <p:spPr bwMode="auto">
                <a:xfrm>
                  <a:off x="428" y="724"/>
                  <a:ext cx="200"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1" name="Rectangle 158"/>
                <p:cNvSpPr>
                  <a:spLocks noChangeArrowheads="1"/>
                </p:cNvSpPr>
                <p:nvPr/>
              </p:nvSpPr>
              <p:spPr bwMode="auto">
                <a:xfrm>
                  <a:off x="428" y="743"/>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2" name="Rectangle 159"/>
                <p:cNvSpPr>
                  <a:spLocks noChangeArrowheads="1"/>
                </p:cNvSpPr>
                <p:nvPr/>
              </p:nvSpPr>
              <p:spPr bwMode="auto">
                <a:xfrm>
                  <a:off x="428" y="757"/>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3" name="Rectangle 160"/>
                <p:cNvSpPr>
                  <a:spLocks noChangeArrowheads="1"/>
                </p:cNvSpPr>
                <p:nvPr/>
              </p:nvSpPr>
              <p:spPr bwMode="auto">
                <a:xfrm>
                  <a:off x="428" y="771"/>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4" name="Rectangle 161"/>
                <p:cNvSpPr>
                  <a:spLocks noChangeArrowheads="1"/>
                </p:cNvSpPr>
                <p:nvPr/>
              </p:nvSpPr>
              <p:spPr bwMode="auto">
                <a:xfrm>
                  <a:off x="428" y="785"/>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5" name="Rectangle 162"/>
                <p:cNvSpPr>
                  <a:spLocks noChangeArrowheads="1"/>
                </p:cNvSpPr>
                <p:nvPr/>
              </p:nvSpPr>
              <p:spPr bwMode="auto">
                <a:xfrm>
                  <a:off x="428" y="799"/>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6" name="Rectangle 163"/>
                <p:cNvSpPr>
                  <a:spLocks noChangeArrowheads="1"/>
                </p:cNvSpPr>
                <p:nvPr/>
              </p:nvSpPr>
              <p:spPr bwMode="auto">
                <a:xfrm>
                  <a:off x="428" y="813"/>
                  <a:ext cx="200"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7" name="Rectangle 164"/>
                <p:cNvSpPr>
                  <a:spLocks noChangeArrowheads="1"/>
                </p:cNvSpPr>
                <p:nvPr/>
              </p:nvSpPr>
              <p:spPr bwMode="auto">
                <a:xfrm>
                  <a:off x="428" y="827"/>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8" name="Rectangle 165"/>
                <p:cNvSpPr>
                  <a:spLocks noChangeArrowheads="1"/>
                </p:cNvSpPr>
                <p:nvPr/>
              </p:nvSpPr>
              <p:spPr bwMode="auto">
                <a:xfrm>
                  <a:off x="428" y="841"/>
                  <a:ext cx="200"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19" name="Rectangle 166"/>
                <p:cNvSpPr>
                  <a:spLocks noChangeArrowheads="1"/>
                </p:cNvSpPr>
                <p:nvPr/>
              </p:nvSpPr>
              <p:spPr bwMode="auto">
                <a:xfrm>
                  <a:off x="428" y="855"/>
                  <a:ext cx="200" cy="18"/>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0" name="Rectangle 167"/>
                <p:cNvSpPr>
                  <a:spLocks noChangeArrowheads="1"/>
                </p:cNvSpPr>
                <p:nvPr/>
              </p:nvSpPr>
              <p:spPr bwMode="auto">
                <a:xfrm>
                  <a:off x="428" y="873"/>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1" name="Rectangle 168"/>
                <p:cNvSpPr>
                  <a:spLocks noChangeArrowheads="1"/>
                </p:cNvSpPr>
                <p:nvPr/>
              </p:nvSpPr>
              <p:spPr bwMode="auto">
                <a:xfrm>
                  <a:off x="428" y="887"/>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2" name="Rectangle 169"/>
                <p:cNvSpPr>
                  <a:spLocks noChangeArrowheads="1"/>
                </p:cNvSpPr>
                <p:nvPr/>
              </p:nvSpPr>
              <p:spPr bwMode="auto">
                <a:xfrm>
                  <a:off x="428" y="901"/>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3" name="Rectangle 170"/>
                <p:cNvSpPr>
                  <a:spLocks noChangeArrowheads="1"/>
                </p:cNvSpPr>
                <p:nvPr/>
              </p:nvSpPr>
              <p:spPr bwMode="auto">
                <a:xfrm>
                  <a:off x="428" y="915"/>
                  <a:ext cx="200"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4" name="Rectangle 171"/>
                <p:cNvSpPr>
                  <a:spLocks noChangeArrowheads="1"/>
                </p:cNvSpPr>
                <p:nvPr/>
              </p:nvSpPr>
              <p:spPr bwMode="auto">
                <a:xfrm>
                  <a:off x="428" y="929"/>
                  <a:ext cx="200"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5" name="Rectangle 172"/>
                <p:cNvSpPr>
                  <a:spLocks noChangeArrowheads="1"/>
                </p:cNvSpPr>
                <p:nvPr/>
              </p:nvSpPr>
              <p:spPr bwMode="auto">
                <a:xfrm>
                  <a:off x="428" y="943"/>
                  <a:ext cx="200"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6" name="Rectangle 173"/>
                <p:cNvSpPr>
                  <a:spLocks noChangeArrowheads="1"/>
                </p:cNvSpPr>
                <p:nvPr/>
              </p:nvSpPr>
              <p:spPr bwMode="auto">
                <a:xfrm>
                  <a:off x="428" y="957"/>
                  <a:ext cx="200"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7" name="Rectangle 174"/>
                <p:cNvSpPr>
                  <a:spLocks noChangeArrowheads="1"/>
                </p:cNvSpPr>
                <p:nvPr/>
              </p:nvSpPr>
              <p:spPr bwMode="auto">
                <a:xfrm>
                  <a:off x="428" y="971"/>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8" name="Rectangle 175"/>
                <p:cNvSpPr>
                  <a:spLocks noChangeArrowheads="1"/>
                </p:cNvSpPr>
                <p:nvPr/>
              </p:nvSpPr>
              <p:spPr bwMode="auto">
                <a:xfrm>
                  <a:off x="428" y="985"/>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29" name="Rectangle 176"/>
                <p:cNvSpPr>
                  <a:spLocks noChangeArrowheads="1"/>
                </p:cNvSpPr>
                <p:nvPr/>
              </p:nvSpPr>
              <p:spPr bwMode="auto">
                <a:xfrm>
                  <a:off x="428" y="999"/>
                  <a:ext cx="200" cy="19"/>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0" name="Rectangle 177"/>
                <p:cNvSpPr>
                  <a:spLocks noChangeArrowheads="1"/>
                </p:cNvSpPr>
                <p:nvPr/>
              </p:nvSpPr>
              <p:spPr bwMode="auto">
                <a:xfrm>
                  <a:off x="428" y="1018"/>
                  <a:ext cx="200"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1" name="Rectangle 178"/>
                <p:cNvSpPr>
                  <a:spLocks noChangeArrowheads="1"/>
                </p:cNvSpPr>
                <p:nvPr/>
              </p:nvSpPr>
              <p:spPr bwMode="auto">
                <a:xfrm>
                  <a:off x="428" y="1032"/>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2" name="Rectangle 179"/>
                <p:cNvSpPr>
                  <a:spLocks noChangeArrowheads="1"/>
                </p:cNvSpPr>
                <p:nvPr/>
              </p:nvSpPr>
              <p:spPr bwMode="auto">
                <a:xfrm>
                  <a:off x="428" y="1046"/>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3" name="Rectangle 180"/>
                <p:cNvSpPr>
                  <a:spLocks noChangeArrowheads="1"/>
                </p:cNvSpPr>
                <p:nvPr/>
              </p:nvSpPr>
              <p:spPr bwMode="auto">
                <a:xfrm>
                  <a:off x="428" y="1060"/>
                  <a:ext cx="200" cy="14"/>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4" name="Rectangle 181"/>
                <p:cNvSpPr>
                  <a:spLocks noChangeArrowheads="1"/>
                </p:cNvSpPr>
                <p:nvPr/>
              </p:nvSpPr>
              <p:spPr bwMode="auto">
                <a:xfrm>
                  <a:off x="428" y="1074"/>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5" name="Rectangle 182"/>
                <p:cNvSpPr>
                  <a:spLocks noChangeArrowheads="1"/>
                </p:cNvSpPr>
                <p:nvPr/>
              </p:nvSpPr>
              <p:spPr bwMode="auto">
                <a:xfrm>
                  <a:off x="428" y="1088"/>
                  <a:ext cx="200"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6" name="Rectangle 183"/>
                <p:cNvSpPr>
                  <a:spLocks noChangeArrowheads="1"/>
                </p:cNvSpPr>
                <p:nvPr/>
              </p:nvSpPr>
              <p:spPr bwMode="auto">
                <a:xfrm>
                  <a:off x="428" y="1102"/>
                  <a:ext cx="200"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7" name="Rectangle 184"/>
                <p:cNvSpPr>
                  <a:spLocks noChangeArrowheads="1"/>
                </p:cNvSpPr>
                <p:nvPr/>
              </p:nvSpPr>
              <p:spPr bwMode="auto">
                <a:xfrm>
                  <a:off x="428" y="1116"/>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8" name="Rectangle 185"/>
                <p:cNvSpPr>
                  <a:spLocks noChangeArrowheads="1"/>
                </p:cNvSpPr>
                <p:nvPr/>
              </p:nvSpPr>
              <p:spPr bwMode="auto">
                <a:xfrm>
                  <a:off x="428" y="1130"/>
                  <a:ext cx="200"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39" name="Rectangle 186"/>
                <p:cNvSpPr>
                  <a:spLocks noChangeArrowheads="1"/>
                </p:cNvSpPr>
                <p:nvPr/>
              </p:nvSpPr>
              <p:spPr bwMode="auto">
                <a:xfrm>
                  <a:off x="428" y="1144"/>
                  <a:ext cx="200" cy="18"/>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0" name="Rectangle 187"/>
                <p:cNvSpPr>
                  <a:spLocks noChangeArrowheads="1"/>
                </p:cNvSpPr>
                <p:nvPr/>
              </p:nvSpPr>
              <p:spPr bwMode="auto">
                <a:xfrm>
                  <a:off x="428" y="1162"/>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1" name="Rectangle 188"/>
                <p:cNvSpPr>
                  <a:spLocks noChangeArrowheads="1"/>
                </p:cNvSpPr>
                <p:nvPr/>
              </p:nvSpPr>
              <p:spPr bwMode="auto">
                <a:xfrm>
                  <a:off x="428" y="1176"/>
                  <a:ext cx="200" cy="14"/>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2" name="Rectangle 189"/>
                <p:cNvSpPr>
                  <a:spLocks noChangeArrowheads="1"/>
                </p:cNvSpPr>
                <p:nvPr/>
              </p:nvSpPr>
              <p:spPr bwMode="auto">
                <a:xfrm>
                  <a:off x="428" y="1190"/>
                  <a:ext cx="200" cy="14"/>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3" name="Rectangle 190"/>
                <p:cNvSpPr>
                  <a:spLocks noChangeArrowheads="1"/>
                </p:cNvSpPr>
                <p:nvPr/>
              </p:nvSpPr>
              <p:spPr bwMode="auto">
                <a:xfrm>
                  <a:off x="428" y="1204"/>
                  <a:ext cx="200"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4" name="Rectangle 191"/>
                <p:cNvSpPr>
                  <a:spLocks noChangeArrowheads="1"/>
                </p:cNvSpPr>
                <p:nvPr/>
              </p:nvSpPr>
              <p:spPr bwMode="auto">
                <a:xfrm>
                  <a:off x="428" y="1218"/>
                  <a:ext cx="200"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5" name="Rectangle 192"/>
                <p:cNvSpPr>
                  <a:spLocks noChangeArrowheads="1"/>
                </p:cNvSpPr>
                <p:nvPr/>
              </p:nvSpPr>
              <p:spPr bwMode="auto">
                <a:xfrm>
                  <a:off x="428" y="1232"/>
                  <a:ext cx="200" cy="14"/>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6" name="Rectangle 193"/>
                <p:cNvSpPr>
                  <a:spLocks noChangeArrowheads="1"/>
                </p:cNvSpPr>
                <p:nvPr/>
              </p:nvSpPr>
              <p:spPr bwMode="auto">
                <a:xfrm>
                  <a:off x="428" y="1246"/>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7" name="Rectangle 194"/>
                <p:cNvSpPr>
                  <a:spLocks noChangeArrowheads="1"/>
                </p:cNvSpPr>
                <p:nvPr/>
              </p:nvSpPr>
              <p:spPr bwMode="auto">
                <a:xfrm>
                  <a:off x="428" y="1260"/>
                  <a:ext cx="200"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8" name="Rectangle 195"/>
                <p:cNvSpPr>
                  <a:spLocks noChangeArrowheads="1"/>
                </p:cNvSpPr>
                <p:nvPr/>
              </p:nvSpPr>
              <p:spPr bwMode="auto">
                <a:xfrm>
                  <a:off x="428" y="1274"/>
                  <a:ext cx="200"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49" name="Rectangle 196"/>
                <p:cNvSpPr>
                  <a:spLocks noChangeArrowheads="1"/>
                </p:cNvSpPr>
                <p:nvPr/>
              </p:nvSpPr>
              <p:spPr bwMode="auto">
                <a:xfrm>
                  <a:off x="428" y="1288"/>
                  <a:ext cx="200" cy="19"/>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50" name="Rectangle 197"/>
                <p:cNvSpPr>
                  <a:spLocks noChangeArrowheads="1"/>
                </p:cNvSpPr>
                <p:nvPr/>
              </p:nvSpPr>
              <p:spPr bwMode="auto">
                <a:xfrm>
                  <a:off x="428" y="1307"/>
                  <a:ext cx="200"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51" name="Rectangle 198"/>
                <p:cNvSpPr>
                  <a:spLocks noChangeArrowheads="1"/>
                </p:cNvSpPr>
                <p:nvPr/>
              </p:nvSpPr>
              <p:spPr bwMode="auto">
                <a:xfrm>
                  <a:off x="428" y="1321"/>
                  <a:ext cx="200" cy="14"/>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52" name="Rectangle 199"/>
                <p:cNvSpPr>
                  <a:spLocks noChangeArrowheads="1"/>
                </p:cNvSpPr>
                <p:nvPr/>
              </p:nvSpPr>
              <p:spPr bwMode="auto">
                <a:xfrm>
                  <a:off x="428" y="1335"/>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53" name="Rectangle 200"/>
                <p:cNvSpPr>
                  <a:spLocks noChangeArrowheads="1"/>
                </p:cNvSpPr>
                <p:nvPr/>
              </p:nvSpPr>
              <p:spPr bwMode="auto">
                <a:xfrm>
                  <a:off x="428" y="1349"/>
                  <a:ext cx="200"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54" name="Rectangle 201"/>
                <p:cNvSpPr>
                  <a:spLocks noChangeArrowheads="1"/>
                </p:cNvSpPr>
                <p:nvPr/>
              </p:nvSpPr>
              <p:spPr bwMode="auto">
                <a:xfrm>
                  <a:off x="428" y="1363"/>
                  <a:ext cx="200"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55" name="Rectangle 202"/>
                <p:cNvSpPr>
                  <a:spLocks noChangeArrowheads="1"/>
                </p:cNvSpPr>
                <p:nvPr/>
              </p:nvSpPr>
              <p:spPr bwMode="auto">
                <a:xfrm>
                  <a:off x="428" y="1377"/>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56" name="Rectangle 203"/>
                <p:cNvSpPr>
                  <a:spLocks noChangeArrowheads="1"/>
                </p:cNvSpPr>
                <p:nvPr/>
              </p:nvSpPr>
              <p:spPr bwMode="auto">
                <a:xfrm>
                  <a:off x="428" y="1391"/>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257" name="Rectangle 204"/>
                <p:cNvSpPr>
                  <a:spLocks noChangeArrowheads="1"/>
                </p:cNvSpPr>
                <p:nvPr/>
              </p:nvSpPr>
              <p:spPr bwMode="auto">
                <a:xfrm>
                  <a:off x="428" y="1405"/>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grpSp>
          <p:grpSp>
            <p:nvGrpSpPr>
              <p:cNvPr id="188" name="Group 406"/>
              <p:cNvGrpSpPr/>
              <p:nvPr/>
            </p:nvGrpSpPr>
            <p:grpSpPr bwMode="auto">
              <a:xfrm>
                <a:off x="428" y="249"/>
                <a:ext cx="601" cy="1720"/>
                <a:chOff x="428" y="249"/>
                <a:chExt cx="601" cy="1720"/>
              </a:xfrm>
            </p:grpSpPr>
            <p:sp>
              <p:nvSpPr>
                <p:cNvPr id="858" name="Rectangle 206"/>
                <p:cNvSpPr>
                  <a:spLocks noChangeArrowheads="1"/>
                </p:cNvSpPr>
                <p:nvPr/>
              </p:nvSpPr>
              <p:spPr bwMode="auto">
                <a:xfrm>
                  <a:off x="428" y="1419"/>
                  <a:ext cx="200"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59" name="Rectangle 207"/>
                <p:cNvSpPr>
                  <a:spLocks noChangeArrowheads="1"/>
                </p:cNvSpPr>
                <p:nvPr/>
              </p:nvSpPr>
              <p:spPr bwMode="auto">
                <a:xfrm>
                  <a:off x="428" y="1433"/>
                  <a:ext cx="200" cy="18"/>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0" name="Rectangle 208"/>
                <p:cNvSpPr>
                  <a:spLocks noChangeArrowheads="1"/>
                </p:cNvSpPr>
                <p:nvPr/>
              </p:nvSpPr>
              <p:spPr bwMode="auto">
                <a:xfrm>
                  <a:off x="428" y="1451"/>
                  <a:ext cx="200"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1" name="Rectangle 209"/>
                <p:cNvSpPr>
                  <a:spLocks noChangeArrowheads="1"/>
                </p:cNvSpPr>
                <p:nvPr/>
              </p:nvSpPr>
              <p:spPr bwMode="auto">
                <a:xfrm>
                  <a:off x="428" y="1465"/>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2" name="Rectangle 210"/>
                <p:cNvSpPr>
                  <a:spLocks noChangeArrowheads="1"/>
                </p:cNvSpPr>
                <p:nvPr/>
              </p:nvSpPr>
              <p:spPr bwMode="auto">
                <a:xfrm>
                  <a:off x="428" y="1479"/>
                  <a:ext cx="200"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3" name="Rectangle 211"/>
                <p:cNvSpPr>
                  <a:spLocks noChangeArrowheads="1"/>
                </p:cNvSpPr>
                <p:nvPr/>
              </p:nvSpPr>
              <p:spPr bwMode="auto">
                <a:xfrm>
                  <a:off x="428" y="1493"/>
                  <a:ext cx="200"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4" name="Rectangle 212"/>
                <p:cNvSpPr>
                  <a:spLocks noChangeArrowheads="1"/>
                </p:cNvSpPr>
                <p:nvPr/>
              </p:nvSpPr>
              <p:spPr bwMode="auto">
                <a:xfrm>
                  <a:off x="428" y="1507"/>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5" name="Rectangle 213"/>
                <p:cNvSpPr>
                  <a:spLocks noChangeArrowheads="1"/>
                </p:cNvSpPr>
                <p:nvPr/>
              </p:nvSpPr>
              <p:spPr bwMode="auto">
                <a:xfrm>
                  <a:off x="428" y="1521"/>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6" name="Rectangle 214"/>
                <p:cNvSpPr>
                  <a:spLocks noChangeArrowheads="1"/>
                </p:cNvSpPr>
                <p:nvPr/>
              </p:nvSpPr>
              <p:spPr bwMode="auto">
                <a:xfrm>
                  <a:off x="428" y="1535"/>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7" name="Rectangle 215"/>
                <p:cNvSpPr>
                  <a:spLocks noChangeArrowheads="1"/>
                </p:cNvSpPr>
                <p:nvPr/>
              </p:nvSpPr>
              <p:spPr bwMode="auto">
                <a:xfrm>
                  <a:off x="428" y="1549"/>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8" name="Rectangle 216"/>
                <p:cNvSpPr>
                  <a:spLocks noChangeArrowheads="1"/>
                </p:cNvSpPr>
                <p:nvPr/>
              </p:nvSpPr>
              <p:spPr bwMode="auto">
                <a:xfrm>
                  <a:off x="428" y="1563"/>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69" name="Rectangle 217"/>
                <p:cNvSpPr>
                  <a:spLocks noChangeArrowheads="1"/>
                </p:cNvSpPr>
                <p:nvPr/>
              </p:nvSpPr>
              <p:spPr bwMode="auto">
                <a:xfrm>
                  <a:off x="428" y="1577"/>
                  <a:ext cx="200" cy="19"/>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0" name="Rectangle 218"/>
                <p:cNvSpPr>
                  <a:spLocks noChangeArrowheads="1"/>
                </p:cNvSpPr>
                <p:nvPr/>
              </p:nvSpPr>
              <p:spPr bwMode="auto">
                <a:xfrm>
                  <a:off x="428" y="1596"/>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1" name="Rectangle 219"/>
                <p:cNvSpPr>
                  <a:spLocks noChangeArrowheads="1"/>
                </p:cNvSpPr>
                <p:nvPr/>
              </p:nvSpPr>
              <p:spPr bwMode="auto">
                <a:xfrm>
                  <a:off x="428" y="1610"/>
                  <a:ext cx="200" cy="14"/>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2" name="Rectangle 220"/>
                <p:cNvSpPr>
                  <a:spLocks noChangeArrowheads="1"/>
                </p:cNvSpPr>
                <p:nvPr/>
              </p:nvSpPr>
              <p:spPr bwMode="auto">
                <a:xfrm>
                  <a:off x="428" y="1624"/>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3" name="Rectangle 221"/>
                <p:cNvSpPr>
                  <a:spLocks noChangeArrowheads="1"/>
                </p:cNvSpPr>
                <p:nvPr/>
              </p:nvSpPr>
              <p:spPr bwMode="auto">
                <a:xfrm>
                  <a:off x="428" y="1638"/>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4" name="Rectangle 222"/>
                <p:cNvSpPr>
                  <a:spLocks noChangeArrowheads="1"/>
                </p:cNvSpPr>
                <p:nvPr/>
              </p:nvSpPr>
              <p:spPr bwMode="auto">
                <a:xfrm>
                  <a:off x="428" y="1652"/>
                  <a:ext cx="200" cy="14"/>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5" name="Rectangle 223"/>
                <p:cNvSpPr>
                  <a:spLocks noChangeArrowheads="1"/>
                </p:cNvSpPr>
                <p:nvPr/>
              </p:nvSpPr>
              <p:spPr bwMode="auto">
                <a:xfrm>
                  <a:off x="428" y="1666"/>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6" name="Rectangle 224"/>
                <p:cNvSpPr>
                  <a:spLocks noChangeArrowheads="1"/>
                </p:cNvSpPr>
                <p:nvPr/>
              </p:nvSpPr>
              <p:spPr bwMode="auto">
                <a:xfrm>
                  <a:off x="428" y="1680"/>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7" name="Rectangle 225"/>
                <p:cNvSpPr>
                  <a:spLocks noChangeArrowheads="1"/>
                </p:cNvSpPr>
                <p:nvPr/>
              </p:nvSpPr>
              <p:spPr bwMode="auto">
                <a:xfrm>
                  <a:off x="428" y="1694"/>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8" name="Rectangle 226"/>
                <p:cNvSpPr>
                  <a:spLocks noChangeArrowheads="1"/>
                </p:cNvSpPr>
                <p:nvPr/>
              </p:nvSpPr>
              <p:spPr bwMode="auto">
                <a:xfrm>
                  <a:off x="428" y="1708"/>
                  <a:ext cx="200"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79" name="Rectangle 227"/>
                <p:cNvSpPr>
                  <a:spLocks noChangeArrowheads="1"/>
                </p:cNvSpPr>
                <p:nvPr/>
              </p:nvSpPr>
              <p:spPr bwMode="auto">
                <a:xfrm>
                  <a:off x="428" y="1722"/>
                  <a:ext cx="200" cy="18"/>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0" name="Rectangle 228"/>
                <p:cNvSpPr>
                  <a:spLocks noChangeArrowheads="1"/>
                </p:cNvSpPr>
                <p:nvPr/>
              </p:nvSpPr>
              <p:spPr bwMode="auto">
                <a:xfrm>
                  <a:off x="428" y="1740"/>
                  <a:ext cx="200" cy="14"/>
                </a:xfrm>
                <a:prstGeom prst="rect">
                  <a:avLst/>
                </a:prstGeom>
                <a:solidFill>
                  <a:srgbClr val="8EBC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1" name="Rectangle 229"/>
                <p:cNvSpPr>
                  <a:spLocks noChangeArrowheads="1"/>
                </p:cNvSpPr>
                <p:nvPr/>
              </p:nvSpPr>
              <p:spPr bwMode="auto">
                <a:xfrm>
                  <a:off x="428" y="1754"/>
                  <a:ext cx="200"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2" name="Rectangle 230"/>
                <p:cNvSpPr>
                  <a:spLocks noChangeArrowheads="1"/>
                </p:cNvSpPr>
                <p:nvPr/>
              </p:nvSpPr>
              <p:spPr bwMode="auto">
                <a:xfrm>
                  <a:off x="428" y="1768"/>
                  <a:ext cx="200"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3" name="Rectangle 231"/>
                <p:cNvSpPr>
                  <a:spLocks noChangeArrowheads="1"/>
                </p:cNvSpPr>
                <p:nvPr/>
              </p:nvSpPr>
              <p:spPr bwMode="auto">
                <a:xfrm>
                  <a:off x="428" y="1782"/>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4" name="Rectangle 232"/>
                <p:cNvSpPr>
                  <a:spLocks noChangeArrowheads="1"/>
                </p:cNvSpPr>
                <p:nvPr/>
              </p:nvSpPr>
              <p:spPr bwMode="auto">
                <a:xfrm>
                  <a:off x="428" y="1796"/>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5" name="Rectangle 233"/>
                <p:cNvSpPr>
                  <a:spLocks noChangeArrowheads="1"/>
                </p:cNvSpPr>
                <p:nvPr/>
              </p:nvSpPr>
              <p:spPr bwMode="auto">
                <a:xfrm>
                  <a:off x="428" y="1810"/>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6" name="Rectangle 234"/>
                <p:cNvSpPr>
                  <a:spLocks noChangeArrowheads="1"/>
                </p:cNvSpPr>
                <p:nvPr/>
              </p:nvSpPr>
              <p:spPr bwMode="auto">
                <a:xfrm>
                  <a:off x="428" y="1824"/>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7" name="Rectangle 235"/>
                <p:cNvSpPr>
                  <a:spLocks noChangeArrowheads="1"/>
                </p:cNvSpPr>
                <p:nvPr/>
              </p:nvSpPr>
              <p:spPr bwMode="auto">
                <a:xfrm>
                  <a:off x="428" y="1838"/>
                  <a:ext cx="200"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8" name="Rectangle 236"/>
                <p:cNvSpPr>
                  <a:spLocks noChangeArrowheads="1"/>
                </p:cNvSpPr>
                <p:nvPr/>
              </p:nvSpPr>
              <p:spPr bwMode="auto">
                <a:xfrm>
                  <a:off x="428" y="1852"/>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89" name="Rectangle 237"/>
                <p:cNvSpPr>
                  <a:spLocks noChangeArrowheads="1"/>
                </p:cNvSpPr>
                <p:nvPr/>
              </p:nvSpPr>
              <p:spPr bwMode="auto">
                <a:xfrm>
                  <a:off x="428" y="1866"/>
                  <a:ext cx="200"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0" name="Rectangle 238"/>
                <p:cNvSpPr>
                  <a:spLocks noChangeArrowheads="1"/>
                </p:cNvSpPr>
                <p:nvPr/>
              </p:nvSpPr>
              <p:spPr bwMode="auto">
                <a:xfrm>
                  <a:off x="428" y="1885"/>
                  <a:ext cx="200"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1" name="Rectangle 239"/>
                <p:cNvSpPr>
                  <a:spLocks noChangeArrowheads="1"/>
                </p:cNvSpPr>
                <p:nvPr/>
              </p:nvSpPr>
              <p:spPr bwMode="auto">
                <a:xfrm>
                  <a:off x="428" y="1899"/>
                  <a:ext cx="200"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2" name="Rectangle 240"/>
                <p:cNvSpPr>
                  <a:spLocks noChangeArrowheads="1"/>
                </p:cNvSpPr>
                <p:nvPr/>
              </p:nvSpPr>
              <p:spPr bwMode="auto">
                <a:xfrm>
                  <a:off x="428" y="1913"/>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3" name="Rectangle 241"/>
                <p:cNvSpPr>
                  <a:spLocks noChangeArrowheads="1"/>
                </p:cNvSpPr>
                <p:nvPr/>
              </p:nvSpPr>
              <p:spPr bwMode="auto">
                <a:xfrm>
                  <a:off x="428" y="1927"/>
                  <a:ext cx="200"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4" name="Rectangle 242"/>
                <p:cNvSpPr>
                  <a:spLocks noChangeArrowheads="1"/>
                </p:cNvSpPr>
                <p:nvPr/>
              </p:nvSpPr>
              <p:spPr bwMode="auto">
                <a:xfrm>
                  <a:off x="428" y="1941"/>
                  <a:ext cx="200"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5" name="Rectangle 243"/>
                <p:cNvSpPr>
                  <a:spLocks noChangeArrowheads="1"/>
                </p:cNvSpPr>
                <p:nvPr/>
              </p:nvSpPr>
              <p:spPr bwMode="auto">
                <a:xfrm>
                  <a:off x="428" y="1955"/>
                  <a:ext cx="200"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6" name="Rectangle 244"/>
                <p:cNvSpPr>
                  <a:spLocks noChangeArrowheads="1"/>
                </p:cNvSpPr>
                <p:nvPr/>
              </p:nvSpPr>
              <p:spPr bwMode="auto">
                <a:xfrm>
                  <a:off x="628" y="249"/>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7" name="Rectangle 245"/>
                <p:cNvSpPr>
                  <a:spLocks noChangeArrowheads="1"/>
                </p:cNvSpPr>
                <p:nvPr/>
              </p:nvSpPr>
              <p:spPr bwMode="auto">
                <a:xfrm>
                  <a:off x="628" y="263"/>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8" name="Rectangle 246"/>
                <p:cNvSpPr>
                  <a:spLocks noChangeArrowheads="1"/>
                </p:cNvSpPr>
                <p:nvPr/>
              </p:nvSpPr>
              <p:spPr bwMode="auto">
                <a:xfrm>
                  <a:off x="628" y="277"/>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99" name="Rectangle 247"/>
                <p:cNvSpPr>
                  <a:spLocks noChangeArrowheads="1"/>
                </p:cNvSpPr>
                <p:nvPr/>
              </p:nvSpPr>
              <p:spPr bwMode="auto">
                <a:xfrm>
                  <a:off x="628" y="291"/>
                  <a:ext cx="201" cy="19"/>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0" name="Rectangle 248"/>
                <p:cNvSpPr>
                  <a:spLocks noChangeArrowheads="1"/>
                </p:cNvSpPr>
                <p:nvPr/>
              </p:nvSpPr>
              <p:spPr bwMode="auto">
                <a:xfrm>
                  <a:off x="628" y="310"/>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1" name="Rectangle 249"/>
                <p:cNvSpPr>
                  <a:spLocks noChangeArrowheads="1"/>
                </p:cNvSpPr>
                <p:nvPr/>
              </p:nvSpPr>
              <p:spPr bwMode="auto">
                <a:xfrm>
                  <a:off x="628" y="324"/>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2" name="Rectangle 250"/>
                <p:cNvSpPr>
                  <a:spLocks noChangeArrowheads="1"/>
                </p:cNvSpPr>
                <p:nvPr/>
              </p:nvSpPr>
              <p:spPr bwMode="auto">
                <a:xfrm>
                  <a:off x="628" y="338"/>
                  <a:ext cx="201" cy="13"/>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3" name="Rectangle 251"/>
                <p:cNvSpPr>
                  <a:spLocks noChangeArrowheads="1"/>
                </p:cNvSpPr>
                <p:nvPr/>
              </p:nvSpPr>
              <p:spPr bwMode="auto">
                <a:xfrm>
                  <a:off x="628" y="351"/>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4" name="Rectangle 252"/>
                <p:cNvSpPr>
                  <a:spLocks noChangeArrowheads="1"/>
                </p:cNvSpPr>
                <p:nvPr/>
              </p:nvSpPr>
              <p:spPr bwMode="auto">
                <a:xfrm>
                  <a:off x="628" y="365"/>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5" name="Rectangle 253"/>
                <p:cNvSpPr>
                  <a:spLocks noChangeArrowheads="1"/>
                </p:cNvSpPr>
                <p:nvPr/>
              </p:nvSpPr>
              <p:spPr bwMode="auto">
                <a:xfrm>
                  <a:off x="628" y="379"/>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6" name="Rectangle 254"/>
                <p:cNvSpPr>
                  <a:spLocks noChangeArrowheads="1"/>
                </p:cNvSpPr>
                <p:nvPr/>
              </p:nvSpPr>
              <p:spPr bwMode="auto">
                <a:xfrm>
                  <a:off x="628" y="393"/>
                  <a:ext cx="201" cy="14"/>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7" name="Rectangle 255"/>
                <p:cNvSpPr>
                  <a:spLocks noChangeArrowheads="1"/>
                </p:cNvSpPr>
                <p:nvPr/>
              </p:nvSpPr>
              <p:spPr bwMode="auto">
                <a:xfrm>
                  <a:off x="628" y="407"/>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8" name="Rectangle 256"/>
                <p:cNvSpPr>
                  <a:spLocks noChangeArrowheads="1"/>
                </p:cNvSpPr>
                <p:nvPr/>
              </p:nvSpPr>
              <p:spPr bwMode="auto">
                <a:xfrm>
                  <a:off x="628" y="421"/>
                  <a:ext cx="201"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09" name="Rectangle 257"/>
                <p:cNvSpPr>
                  <a:spLocks noChangeArrowheads="1"/>
                </p:cNvSpPr>
                <p:nvPr/>
              </p:nvSpPr>
              <p:spPr bwMode="auto">
                <a:xfrm>
                  <a:off x="628" y="435"/>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0" name="Rectangle 258"/>
                <p:cNvSpPr>
                  <a:spLocks noChangeArrowheads="1"/>
                </p:cNvSpPr>
                <p:nvPr/>
              </p:nvSpPr>
              <p:spPr bwMode="auto">
                <a:xfrm>
                  <a:off x="628" y="454"/>
                  <a:ext cx="201" cy="14"/>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1" name="Rectangle 259"/>
                <p:cNvSpPr>
                  <a:spLocks noChangeArrowheads="1"/>
                </p:cNvSpPr>
                <p:nvPr/>
              </p:nvSpPr>
              <p:spPr bwMode="auto">
                <a:xfrm>
                  <a:off x="628" y="468"/>
                  <a:ext cx="201" cy="14"/>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2" name="Rectangle 260"/>
                <p:cNvSpPr>
                  <a:spLocks noChangeArrowheads="1"/>
                </p:cNvSpPr>
                <p:nvPr/>
              </p:nvSpPr>
              <p:spPr bwMode="auto">
                <a:xfrm>
                  <a:off x="628" y="482"/>
                  <a:ext cx="201"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3" name="Rectangle 261"/>
                <p:cNvSpPr>
                  <a:spLocks noChangeArrowheads="1"/>
                </p:cNvSpPr>
                <p:nvPr/>
              </p:nvSpPr>
              <p:spPr bwMode="auto">
                <a:xfrm>
                  <a:off x="628" y="496"/>
                  <a:ext cx="201" cy="14"/>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4" name="Rectangle 262"/>
                <p:cNvSpPr>
                  <a:spLocks noChangeArrowheads="1"/>
                </p:cNvSpPr>
                <p:nvPr/>
              </p:nvSpPr>
              <p:spPr bwMode="auto">
                <a:xfrm>
                  <a:off x="628" y="51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5" name="Rectangle 263"/>
                <p:cNvSpPr>
                  <a:spLocks noChangeArrowheads="1"/>
                </p:cNvSpPr>
                <p:nvPr/>
              </p:nvSpPr>
              <p:spPr bwMode="auto">
                <a:xfrm>
                  <a:off x="628" y="524"/>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6" name="Rectangle 264"/>
                <p:cNvSpPr>
                  <a:spLocks noChangeArrowheads="1"/>
                </p:cNvSpPr>
                <p:nvPr/>
              </p:nvSpPr>
              <p:spPr bwMode="auto">
                <a:xfrm>
                  <a:off x="628" y="538"/>
                  <a:ext cx="201"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7" name="Rectangle 265"/>
                <p:cNvSpPr>
                  <a:spLocks noChangeArrowheads="1"/>
                </p:cNvSpPr>
                <p:nvPr/>
              </p:nvSpPr>
              <p:spPr bwMode="auto">
                <a:xfrm>
                  <a:off x="628" y="552"/>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8" name="Rectangle 266"/>
                <p:cNvSpPr>
                  <a:spLocks noChangeArrowheads="1"/>
                </p:cNvSpPr>
                <p:nvPr/>
              </p:nvSpPr>
              <p:spPr bwMode="auto">
                <a:xfrm>
                  <a:off x="628" y="566"/>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19" name="Rectangle 267"/>
                <p:cNvSpPr>
                  <a:spLocks noChangeArrowheads="1"/>
                </p:cNvSpPr>
                <p:nvPr/>
              </p:nvSpPr>
              <p:spPr bwMode="auto">
                <a:xfrm>
                  <a:off x="628" y="580"/>
                  <a:ext cx="201" cy="18"/>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0" name="Rectangle 268"/>
                <p:cNvSpPr>
                  <a:spLocks noChangeArrowheads="1"/>
                </p:cNvSpPr>
                <p:nvPr/>
              </p:nvSpPr>
              <p:spPr bwMode="auto">
                <a:xfrm>
                  <a:off x="628" y="59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1" name="Rectangle 269"/>
                <p:cNvSpPr>
                  <a:spLocks noChangeArrowheads="1"/>
                </p:cNvSpPr>
                <p:nvPr/>
              </p:nvSpPr>
              <p:spPr bwMode="auto">
                <a:xfrm>
                  <a:off x="628" y="612"/>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2" name="Rectangle 270"/>
                <p:cNvSpPr>
                  <a:spLocks noChangeArrowheads="1"/>
                </p:cNvSpPr>
                <p:nvPr/>
              </p:nvSpPr>
              <p:spPr bwMode="auto">
                <a:xfrm>
                  <a:off x="628" y="626"/>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3" name="Rectangle 271"/>
                <p:cNvSpPr>
                  <a:spLocks noChangeArrowheads="1"/>
                </p:cNvSpPr>
                <p:nvPr/>
              </p:nvSpPr>
              <p:spPr bwMode="auto">
                <a:xfrm>
                  <a:off x="628" y="640"/>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4" name="Rectangle 272"/>
                <p:cNvSpPr>
                  <a:spLocks noChangeArrowheads="1"/>
                </p:cNvSpPr>
                <p:nvPr/>
              </p:nvSpPr>
              <p:spPr bwMode="auto">
                <a:xfrm>
                  <a:off x="628" y="654"/>
                  <a:ext cx="201" cy="14"/>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5" name="Rectangle 273"/>
                <p:cNvSpPr>
                  <a:spLocks noChangeArrowheads="1"/>
                </p:cNvSpPr>
                <p:nvPr/>
              </p:nvSpPr>
              <p:spPr bwMode="auto">
                <a:xfrm>
                  <a:off x="628" y="66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6" name="Rectangle 274"/>
                <p:cNvSpPr>
                  <a:spLocks noChangeArrowheads="1"/>
                </p:cNvSpPr>
                <p:nvPr/>
              </p:nvSpPr>
              <p:spPr bwMode="auto">
                <a:xfrm>
                  <a:off x="628" y="682"/>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7" name="Rectangle 275"/>
                <p:cNvSpPr>
                  <a:spLocks noChangeArrowheads="1"/>
                </p:cNvSpPr>
                <p:nvPr/>
              </p:nvSpPr>
              <p:spPr bwMode="auto">
                <a:xfrm>
                  <a:off x="628" y="69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8" name="Rectangle 276"/>
                <p:cNvSpPr>
                  <a:spLocks noChangeArrowheads="1"/>
                </p:cNvSpPr>
                <p:nvPr/>
              </p:nvSpPr>
              <p:spPr bwMode="auto">
                <a:xfrm>
                  <a:off x="628" y="710"/>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29" name="Rectangle 277"/>
                <p:cNvSpPr>
                  <a:spLocks noChangeArrowheads="1"/>
                </p:cNvSpPr>
                <p:nvPr/>
              </p:nvSpPr>
              <p:spPr bwMode="auto">
                <a:xfrm>
                  <a:off x="628" y="724"/>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0" name="Rectangle 278"/>
                <p:cNvSpPr>
                  <a:spLocks noChangeArrowheads="1"/>
                </p:cNvSpPr>
                <p:nvPr/>
              </p:nvSpPr>
              <p:spPr bwMode="auto">
                <a:xfrm>
                  <a:off x="628" y="743"/>
                  <a:ext cx="201" cy="14"/>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1" name="Rectangle 279"/>
                <p:cNvSpPr>
                  <a:spLocks noChangeArrowheads="1"/>
                </p:cNvSpPr>
                <p:nvPr/>
              </p:nvSpPr>
              <p:spPr bwMode="auto">
                <a:xfrm>
                  <a:off x="628" y="757"/>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2" name="Rectangle 280"/>
                <p:cNvSpPr>
                  <a:spLocks noChangeArrowheads="1"/>
                </p:cNvSpPr>
                <p:nvPr/>
              </p:nvSpPr>
              <p:spPr bwMode="auto">
                <a:xfrm>
                  <a:off x="628" y="771"/>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3" name="Rectangle 281"/>
                <p:cNvSpPr>
                  <a:spLocks noChangeArrowheads="1"/>
                </p:cNvSpPr>
                <p:nvPr/>
              </p:nvSpPr>
              <p:spPr bwMode="auto">
                <a:xfrm>
                  <a:off x="628" y="785"/>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4" name="Rectangle 282"/>
                <p:cNvSpPr>
                  <a:spLocks noChangeArrowheads="1"/>
                </p:cNvSpPr>
                <p:nvPr/>
              </p:nvSpPr>
              <p:spPr bwMode="auto">
                <a:xfrm>
                  <a:off x="628" y="799"/>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5" name="Rectangle 283"/>
                <p:cNvSpPr>
                  <a:spLocks noChangeArrowheads="1"/>
                </p:cNvSpPr>
                <p:nvPr/>
              </p:nvSpPr>
              <p:spPr bwMode="auto">
                <a:xfrm>
                  <a:off x="628" y="813"/>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6" name="Rectangle 284"/>
                <p:cNvSpPr>
                  <a:spLocks noChangeArrowheads="1"/>
                </p:cNvSpPr>
                <p:nvPr/>
              </p:nvSpPr>
              <p:spPr bwMode="auto">
                <a:xfrm>
                  <a:off x="628" y="827"/>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7" name="Rectangle 285"/>
                <p:cNvSpPr>
                  <a:spLocks noChangeArrowheads="1"/>
                </p:cNvSpPr>
                <p:nvPr/>
              </p:nvSpPr>
              <p:spPr bwMode="auto">
                <a:xfrm>
                  <a:off x="628" y="841"/>
                  <a:ext cx="201" cy="14"/>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8" name="Rectangle 286"/>
                <p:cNvSpPr>
                  <a:spLocks noChangeArrowheads="1"/>
                </p:cNvSpPr>
                <p:nvPr/>
              </p:nvSpPr>
              <p:spPr bwMode="auto">
                <a:xfrm>
                  <a:off x="628" y="855"/>
                  <a:ext cx="201" cy="18"/>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39" name="Rectangle 287"/>
                <p:cNvSpPr>
                  <a:spLocks noChangeArrowheads="1"/>
                </p:cNvSpPr>
                <p:nvPr/>
              </p:nvSpPr>
              <p:spPr bwMode="auto">
                <a:xfrm>
                  <a:off x="628" y="87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0" name="Rectangle 288"/>
                <p:cNvSpPr>
                  <a:spLocks noChangeArrowheads="1"/>
                </p:cNvSpPr>
                <p:nvPr/>
              </p:nvSpPr>
              <p:spPr bwMode="auto">
                <a:xfrm>
                  <a:off x="628" y="887"/>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1" name="Rectangle 289"/>
                <p:cNvSpPr>
                  <a:spLocks noChangeArrowheads="1"/>
                </p:cNvSpPr>
                <p:nvPr/>
              </p:nvSpPr>
              <p:spPr bwMode="auto">
                <a:xfrm>
                  <a:off x="628" y="901"/>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2" name="Rectangle 290"/>
                <p:cNvSpPr>
                  <a:spLocks noChangeArrowheads="1"/>
                </p:cNvSpPr>
                <p:nvPr/>
              </p:nvSpPr>
              <p:spPr bwMode="auto">
                <a:xfrm>
                  <a:off x="628" y="915"/>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3" name="Rectangle 291"/>
                <p:cNvSpPr>
                  <a:spLocks noChangeArrowheads="1"/>
                </p:cNvSpPr>
                <p:nvPr/>
              </p:nvSpPr>
              <p:spPr bwMode="auto">
                <a:xfrm>
                  <a:off x="628" y="929"/>
                  <a:ext cx="201"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4" name="Rectangle 292"/>
                <p:cNvSpPr>
                  <a:spLocks noChangeArrowheads="1"/>
                </p:cNvSpPr>
                <p:nvPr/>
              </p:nvSpPr>
              <p:spPr bwMode="auto">
                <a:xfrm>
                  <a:off x="628" y="94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5" name="Rectangle 293"/>
                <p:cNvSpPr>
                  <a:spLocks noChangeArrowheads="1"/>
                </p:cNvSpPr>
                <p:nvPr/>
              </p:nvSpPr>
              <p:spPr bwMode="auto">
                <a:xfrm>
                  <a:off x="628" y="957"/>
                  <a:ext cx="201"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6" name="Rectangle 294"/>
                <p:cNvSpPr>
                  <a:spLocks noChangeArrowheads="1"/>
                </p:cNvSpPr>
                <p:nvPr/>
              </p:nvSpPr>
              <p:spPr bwMode="auto">
                <a:xfrm>
                  <a:off x="628" y="971"/>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7" name="Rectangle 295"/>
                <p:cNvSpPr>
                  <a:spLocks noChangeArrowheads="1"/>
                </p:cNvSpPr>
                <p:nvPr/>
              </p:nvSpPr>
              <p:spPr bwMode="auto">
                <a:xfrm>
                  <a:off x="628" y="985"/>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8" name="Rectangle 296"/>
                <p:cNvSpPr>
                  <a:spLocks noChangeArrowheads="1"/>
                </p:cNvSpPr>
                <p:nvPr/>
              </p:nvSpPr>
              <p:spPr bwMode="auto">
                <a:xfrm>
                  <a:off x="628" y="999"/>
                  <a:ext cx="201" cy="19"/>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49" name="Rectangle 297"/>
                <p:cNvSpPr>
                  <a:spLocks noChangeArrowheads="1"/>
                </p:cNvSpPr>
                <p:nvPr/>
              </p:nvSpPr>
              <p:spPr bwMode="auto">
                <a:xfrm>
                  <a:off x="628" y="1018"/>
                  <a:ext cx="201"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0" name="Rectangle 298"/>
                <p:cNvSpPr>
                  <a:spLocks noChangeArrowheads="1"/>
                </p:cNvSpPr>
                <p:nvPr/>
              </p:nvSpPr>
              <p:spPr bwMode="auto">
                <a:xfrm>
                  <a:off x="628" y="1032"/>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1" name="Rectangle 299"/>
                <p:cNvSpPr>
                  <a:spLocks noChangeArrowheads="1"/>
                </p:cNvSpPr>
                <p:nvPr/>
              </p:nvSpPr>
              <p:spPr bwMode="auto">
                <a:xfrm>
                  <a:off x="628" y="1046"/>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2" name="Rectangle 300"/>
                <p:cNvSpPr>
                  <a:spLocks noChangeArrowheads="1"/>
                </p:cNvSpPr>
                <p:nvPr/>
              </p:nvSpPr>
              <p:spPr bwMode="auto">
                <a:xfrm>
                  <a:off x="628" y="1060"/>
                  <a:ext cx="201" cy="14"/>
                </a:xfrm>
                <a:prstGeom prst="rect">
                  <a:avLst/>
                </a:prstGeom>
                <a:solidFill>
                  <a:srgbClr val="8EBC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3" name="Rectangle 301"/>
                <p:cNvSpPr>
                  <a:spLocks noChangeArrowheads="1"/>
                </p:cNvSpPr>
                <p:nvPr/>
              </p:nvSpPr>
              <p:spPr bwMode="auto">
                <a:xfrm>
                  <a:off x="628" y="107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4" name="Rectangle 302"/>
                <p:cNvSpPr>
                  <a:spLocks noChangeArrowheads="1"/>
                </p:cNvSpPr>
                <p:nvPr/>
              </p:nvSpPr>
              <p:spPr bwMode="auto">
                <a:xfrm>
                  <a:off x="628" y="1088"/>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5" name="Rectangle 303"/>
                <p:cNvSpPr>
                  <a:spLocks noChangeArrowheads="1"/>
                </p:cNvSpPr>
                <p:nvPr/>
              </p:nvSpPr>
              <p:spPr bwMode="auto">
                <a:xfrm>
                  <a:off x="628" y="1102"/>
                  <a:ext cx="201" cy="14"/>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6" name="Rectangle 304"/>
                <p:cNvSpPr>
                  <a:spLocks noChangeArrowheads="1"/>
                </p:cNvSpPr>
                <p:nvPr/>
              </p:nvSpPr>
              <p:spPr bwMode="auto">
                <a:xfrm>
                  <a:off x="628" y="1116"/>
                  <a:ext cx="201" cy="14"/>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7" name="Rectangle 305"/>
                <p:cNvSpPr>
                  <a:spLocks noChangeArrowheads="1"/>
                </p:cNvSpPr>
                <p:nvPr/>
              </p:nvSpPr>
              <p:spPr bwMode="auto">
                <a:xfrm>
                  <a:off x="628" y="1130"/>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8" name="Rectangle 306"/>
                <p:cNvSpPr>
                  <a:spLocks noChangeArrowheads="1"/>
                </p:cNvSpPr>
                <p:nvPr/>
              </p:nvSpPr>
              <p:spPr bwMode="auto">
                <a:xfrm>
                  <a:off x="628" y="1144"/>
                  <a:ext cx="201" cy="18"/>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59" name="Rectangle 307"/>
                <p:cNvSpPr>
                  <a:spLocks noChangeArrowheads="1"/>
                </p:cNvSpPr>
                <p:nvPr/>
              </p:nvSpPr>
              <p:spPr bwMode="auto">
                <a:xfrm>
                  <a:off x="628" y="1162"/>
                  <a:ext cx="201"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0" name="Rectangle 308"/>
                <p:cNvSpPr>
                  <a:spLocks noChangeArrowheads="1"/>
                </p:cNvSpPr>
                <p:nvPr/>
              </p:nvSpPr>
              <p:spPr bwMode="auto">
                <a:xfrm>
                  <a:off x="628" y="1176"/>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1" name="Rectangle 309"/>
                <p:cNvSpPr>
                  <a:spLocks noChangeArrowheads="1"/>
                </p:cNvSpPr>
                <p:nvPr/>
              </p:nvSpPr>
              <p:spPr bwMode="auto">
                <a:xfrm>
                  <a:off x="628" y="1190"/>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2" name="Rectangle 310"/>
                <p:cNvSpPr>
                  <a:spLocks noChangeArrowheads="1"/>
                </p:cNvSpPr>
                <p:nvPr/>
              </p:nvSpPr>
              <p:spPr bwMode="auto">
                <a:xfrm>
                  <a:off x="628" y="1204"/>
                  <a:ext cx="201" cy="14"/>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3" name="Rectangle 311"/>
                <p:cNvSpPr>
                  <a:spLocks noChangeArrowheads="1"/>
                </p:cNvSpPr>
                <p:nvPr/>
              </p:nvSpPr>
              <p:spPr bwMode="auto">
                <a:xfrm>
                  <a:off x="628" y="121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4" name="Rectangle 312"/>
                <p:cNvSpPr>
                  <a:spLocks noChangeArrowheads="1"/>
                </p:cNvSpPr>
                <p:nvPr/>
              </p:nvSpPr>
              <p:spPr bwMode="auto">
                <a:xfrm>
                  <a:off x="628" y="1232"/>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5" name="Rectangle 313"/>
                <p:cNvSpPr>
                  <a:spLocks noChangeArrowheads="1"/>
                </p:cNvSpPr>
                <p:nvPr/>
              </p:nvSpPr>
              <p:spPr bwMode="auto">
                <a:xfrm>
                  <a:off x="628" y="124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6" name="Rectangle 314"/>
                <p:cNvSpPr>
                  <a:spLocks noChangeArrowheads="1"/>
                </p:cNvSpPr>
                <p:nvPr/>
              </p:nvSpPr>
              <p:spPr bwMode="auto">
                <a:xfrm>
                  <a:off x="628" y="1260"/>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7" name="Rectangle 315"/>
                <p:cNvSpPr>
                  <a:spLocks noChangeArrowheads="1"/>
                </p:cNvSpPr>
                <p:nvPr/>
              </p:nvSpPr>
              <p:spPr bwMode="auto">
                <a:xfrm>
                  <a:off x="628" y="1274"/>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8" name="Rectangle 316"/>
                <p:cNvSpPr>
                  <a:spLocks noChangeArrowheads="1"/>
                </p:cNvSpPr>
                <p:nvPr/>
              </p:nvSpPr>
              <p:spPr bwMode="auto">
                <a:xfrm>
                  <a:off x="628" y="1288"/>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69" name="Rectangle 317"/>
                <p:cNvSpPr>
                  <a:spLocks noChangeArrowheads="1"/>
                </p:cNvSpPr>
                <p:nvPr/>
              </p:nvSpPr>
              <p:spPr bwMode="auto">
                <a:xfrm>
                  <a:off x="628" y="1307"/>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0" name="Rectangle 318"/>
                <p:cNvSpPr>
                  <a:spLocks noChangeArrowheads="1"/>
                </p:cNvSpPr>
                <p:nvPr/>
              </p:nvSpPr>
              <p:spPr bwMode="auto">
                <a:xfrm>
                  <a:off x="628" y="1321"/>
                  <a:ext cx="201"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1" name="Rectangle 319"/>
                <p:cNvSpPr>
                  <a:spLocks noChangeArrowheads="1"/>
                </p:cNvSpPr>
                <p:nvPr/>
              </p:nvSpPr>
              <p:spPr bwMode="auto">
                <a:xfrm>
                  <a:off x="628" y="1335"/>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2" name="Rectangle 320"/>
                <p:cNvSpPr>
                  <a:spLocks noChangeArrowheads="1"/>
                </p:cNvSpPr>
                <p:nvPr/>
              </p:nvSpPr>
              <p:spPr bwMode="auto">
                <a:xfrm>
                  <a:off x="628" y="1349"/>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3" name="Rectangle 321"/>
                <p:cNvSpPr>
                  <a:spLocks noChangeArrowheads="1"/>
                </p:cNvSpPr>
                <p:nvPr/>
              </p:nvSpPr>
              <p:spPr bwMode="auto">
                <a:xfrm>
                  <a:off x="628" y="1363"/>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4" name="Rectangle 322"/>
                <p:cNvSpPr>
                  <a:spLocks noChangeArrowheads="1"/>
                </p:cNvSpPr>
                <p:nvPr/>
              </p:nvSpPr>
              <p:spPr bwMode="auto">
                <a:xfrm>
                  <a:off x="628" y="1377"/>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5" name="Rectangle 323"/>
                <p:cNvSpPr>
                  <a:spLocks noChangeArrowheads="1"/>
                </p:cNvSpPr>
                <p:nvPr/>
              </p:nvSpPr>
              <p:spPr bwMode="auto">
                <a:xfrm>
                  <a:off x="628" y="1391"/>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6" name="Rectangle 324"/>
                <p:cNvSpPr>
                  <a:spLocks noChangeArrowheads="1"/>
                </p:cNvSpPr>
                <p:nvPr/>
              </p:nvSpPr>
              <p:spPr bwMode="auto">
                <a:xfrm>
                  <a:off x="628" y="1405"/>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7" name="Rectangle 325"/>
                <p:cNvSpPr>
                  <a:spLocks noChangeArrowheads="1"/>
                </p:cNvSpPr>
                <p:nvPr/>
              </p:nvSpPr>
              <p:spPr bwMode="auto">
                <a:xfrm>
                  <a:off x="628" y="1419"/>
                  <a:ext cx="201" cy="14"/>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8" name="Rectangle 326"/>
                <p:cNvSpPr>
                  <a:spLocks noChangeArrowheads="1"/>
                </p:cNvSpPr>
                <p:nvPr/>
              </p:nvSpPr>
              <p:spPr bwMode="auto">
                <a:xfrm>
                  <a:off x="628" y="1433"/>
                  <a:ext cx="201" cy="18"/>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79" name="Rectangle 327"/>
                <p:cNvSpPr>
                  <a:spLocks noChangeArrowheads="1"/>
                </p:cNvSpPr>
                <p:nvPr/>
              </p:nvSpPr>
              <p:spPr bwMode="auto">
                <a:xfrm>
                  <a:off x="628" y="1451"/>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0" name="Rectangle 328"/>
                <p:cNvSpPr>
                  <a:spLocks noChangeArrowheads="1"/>
                </p:cNvSpPr>
                <p:nvPr/>
              </p:nvSpPr>
              <p:spPr bwMode="auto">
                <a:xfrm>
                  <a:off x="628" y="1465"/>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1" name="Rectangle 329"/>
                <p:cNvSpPr>
                  <a:spLocks noChangeArrowheads="1"/>
                </p:cNvSpPr>
                <p:nvPr/>
              </p:nvSpPr>
              <p:spPr bwMode="auto">
                <a:xfrm>
                  <a:off x="628" y="1479"/>
                  <a:ext cx="201" cy="14"/>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2" name="Rectangle 330"/>
                <p:cNvSpPr>
                  <a:spLocks noChangeArrowheads="1"/>
                </p:cNvSpPr>
                <p:nvPr/>
              </p:nvSpPr>
              <p:spPr bwMode="auto">
                <a:xfrm>
                  <a:off x="628" y="1493"/>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3" name="Rectangle 331"/>
                <p:cNvSpPr>
                  <a:spLocks noChangeArrowheads="1"/>
                </p:cNvSpPr>
                <p:nvPr/>
              </p:nvSpPr>
              <p:spPr bwMode="auto">
                <a:xfrm>
                  <a:off x="628" y="1507"/>
                  <a:ext cx="201" cy="14"/>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4" name="Rectangle 332"/>
                <p:cNvSpPr>
                  <a:spLocks noChangeArrowheads="1"/>
                </p:cNvSpPr>
                <p:nvPr/>
              </p:nvSpPr>
              <p:spPr bwMode="auto">
                <a:xfrm>
                  <a:off x="628" y="1521"/>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5" name="Rectangle 333"/>
                <p:cNvSpPr>
                  <a:spLocks noChangeArrowheads="1"/>
                </p:cNvSpPr>
                <p:nvPr/>
              </p:nvSpPr>
              <p:spPr bwMode="auto">
                <a:xfrm>
                  <a:off x="628" y="1535"/>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6" name="Rectangle 334"/>
                <p:cNvSpPr>
                  <a:spLocks noChangeArrowheads="1"/>
                </p:cNvSpPr>
                <p:nvPr/>
              </p:nvSpPr>
              <p:spPr bwMode="auto">
                <a:xfrm>
                  <a:off x="628" y="1549"/>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7" name="Rectangle 335"/>
                <p:cNvSpPr>
                  <a:spLocks noChangeArrowheads="1"/>
                </p:cNvSpPr>
                <p:nvPr/>
              </p:nvSpPr>
              <p:spPr bwMode="auto">
                <a:xfrm>
                  <a:off x="628" y="156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8" name="Rectangle 336"/>
                <p:cNvSpPr>
                  <a:spLocks noChangeArrowheads="1"/>
                </p:cNvSpPr>
                <p:nvPr/>
              </p:nvSpPr>
              <p:spPr bwMode="auto">
                <a:xfrm>
                  <a:off x="628" y="1577"/>
                  <a:ext cx="201" cy="19"/>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89" name="Rectangle 337"/>
                <p:cNvSpPr>
                  <a:spLocks noChangeArrowheads="1"/>
                </p:cNvSpPr>
                <p:nvPr/>
              </p:nvSpPr>
              <p:spPr bwMode="auto">
                <a:xfrm>
                  <a:off x="628" y="159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0" name="Rectangle 338"/>
                <p:cNvSpPr>
                  <a:spLocks noChangeArrowheads="1"/>
                </p:cNvSpPr>
                <p:nvPr/>
              </p:nvSpPr>
              <p:spPr bwMode="auto">
                <a:xfrm>
                  <a:off x="628" y="1610"/>
                  <a:ext cx="201"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1" name="Rectangle 339"/>
                <p:cNvSpPr>
                  <a:spLocks noChangeArrowheads="1"/>
                </p:cNvSpPr>
                <p:nvPr/>
              </p:nvSpPr>
              <p:spPr bwMode="auto">
                <a:xfrm>
                  <a:off x="628" y="162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2" name="Rectangle 340"/>
                <p:cNvSpPr>
                  <a:spLocks noChangeArrowheads="1"/>
                </p:cNvSpPr>
                <p:nvPr/>
              </p:nvSpPr>
              <p:spPr bwMode="auto">
                <a:xfrm>
                  <a:off x="628" y="163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3" name="Rectangle 341"/>
                <p:cNvSpPr>
                  <a:spLocks noChangeArrowheads="1"/>
                </p:cNvSpPr>
                <p:nvPr/>
              </p:nvSpPr>
              <p:spPr bwMode="auto">
                <a:xfrm>
                  <a:off x="628" y="1652"/>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4" name="Rectangle 342"/>
                <p:cNvSpPr>
                  <a:spLocks noChangeArrowheads="1"/>
                </p:cNvSpPr>
                <p:nvPr/>
              </p:nvSpPr>
              <p:spPr bwMode="auto">
                <a:xfrm>
                  <a:off x="628" y="1666"/>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5" name="Rectangle 343"/>
                <p:cNvSpPr>
                  <a:spLocks noChangeArrowheads="1"/>
                </p:cNvSpPr>
                <p:nvPr/>
              </p:nvSpPr>
              <p:spPr bwMode="auto">
                <a:xfrm>
                  <a:off x="628" y="168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6" name="Rectangle 344"/>
                <p:cNvSpPr>
                  <a:spLocks noChangeArrowheads="1"/>
                </p:cNvSpPr>
                <p:nvPr/>
              </p:nvSpPr>
              <p:spPr bwMode="auto">
                <a:xfrm>
                  <a:off x="628" y="1694"/>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7" name="Rectangle 345"/>
                <p:cNvSpPr>
                  <a:spLocks noChangeArrowheads="1"/>
                </p:cNvSpPr>
                <p:nvPr/>
              </p:nvSpPr>
              <p:spPr bwMode="auto">
                <a:xfrm>
                  <a:off x="628" y="1708"/>
                  <a:ext cx="201" cy="14"/>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8" name="Rectangle 346"/>
                <p:cNvSpPr>
                  <a:spLocks noChangeArrowheads="1"/>
                </p:cNvSpPr>
                <p:nvPr/>
              </p:nvSpPr>
              <p:spPr bwMode="auto">
                <a:xfrm>
                  <a:off x="628" y="1722"/>
                  <a:ext cx="201" cy="18"/>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999" name="Rectangle 347"/>
                <p:cNvSpPr>
                  <a:spLocks noChangeArrowheads="1"/>
                </p:cNvSpPr>
                <p:nvPr/>
              </p:nvSpPr>
              <p:spPr bwMode="auto">
                <a:xfrm>
                  <a:off x="628" y="1740"/>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0" name="Rectangle 348"/>
                <p:cNvSpPr>
                  <a:spLocks noChangeArrowheads="1"/>
                </p:cNvSpPr>
                <p:nvPr/>
              </p:nvSpPr>
              <p:spPr bwMode="auto">
                <a:xfrm>
                  <a:off x="628" y="1754"/>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1" name="Rectangle 349"/>
                <p:cNvSpPr>
                  <a:spLocks noChangeArrowheads="1"/>
                </p:cNvSpPr>
                <p:nvPr/>
              </p:nvSpPr>
              <p:spPr bwMode="auto">
                <a:xfrm>
                  <a:off x="628" y="1768"/>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2" name="Rectangle 350"/>
                <p:cNvSpPr>
                  <a:spLocks noChangeArrowheads="1"/>
                </p:cNvSpPr>
                <p:nvPr/>
              </p:nvSpPr>
              <p:spPr bwMode="auto">
                <a:xfrm>
                  <a:off x="628" y="1782"/>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3" name="Rectangle 351"/>
                <p:cNvSpPr>
                  <a:spLocks noChangeArrowheads="1"/>
                </p:cNvSpPr>
                <p:nvPr/>
              </p:nvSpPr>
              <p:spPr bwMode="auto">
                <a:xfrm>
                  <a:off x="628" y="179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4" name="Rectangle 352"/>
                <p:cNvSpPr>
                  <a:spLocks noChangeArrowheads="1"/>
                </p:cNvSpPr>
                <p:nvPr/>
              </p:nvSpPr>
              <p:spPr bwMode="auto">
                <a:xfrm>
                  <a:off x="628" y="181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5" name="Rectangle 353"/>
                <p:cNvSpPr>
                  <a:spLocks noChangeArrowheads="1"/>
                </p:cNvSpPr>
                <p:nvPr/>
              </p:nvSpPr>
              <p:spPr bwMode="auto">
                <a:xfrm>
                  <a:off x="628" y="1824"/>
                  <a:ext cx="201"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6" name="Rectangle 354"/>
                <p:cNvSpPr>
                  <a:spLocks noChangeArrowheads="1"/>
                </p:cNvSpPr>
                <p:nvPr/>
              </p:nvSpPr>
              <p:spPr bwMode="auto">
                <a:xfrm>
                  <a:off x="628" y="1838"/>
                  <a:ext cx="201" cy="14"/>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7" name="Rectangle 355"/>
                <p:cNvSpPr>
                  <a:spLocks noChangeArrowheads="1"/>
                </p:cNvSpPr>
                <p:nvPr/>
              </p:nvSpPr>
              <p:spPr bwMode="auto">
                <a:xfrm>
                  <a:off x="628" y="1852"/>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8" name="Rectangle 356"/>
                <p:cNvSpPr>
                  <a:spLocks noChangeArrowheads="1"/>
                </p:cNvSpPr>
                <p:nvPr/>
              </p:nvSpPr>
              <p:spPr bwMode="auto">
                <a:xfrm>
                  <a:off x="628" y="1866"/>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09" name="Rectangle 357"/>
                <p:cNvSpPr>
                  <a:spLocks noChangeArrowheads="1"/>
                </p:cNvSpPr>
                <p:nvPr/>
              </p:nvSpPr>
              <p:spPr bwMode="auto">
                <a:xfrm>
                  <a:off x="628" y="1885"/>
                  <a:ext cx="201"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0" name="Rectangle 358"/>
                <p:cNvSpPr>
                  <a:spLocks noChangeArrowheads="1"/>
                </p:cNvSpPr>
                <p:nvPr/>
              </p:nvSpPr>
              <p:spPr bwMode="auto">
                <a:xfrm>
                  <a:off x="628" y="1899"/>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1" name="Rectangle 359"/>
                <p:cNvSpPr>
                  <a:spLocks noChangeArrowheads="1"/>
                </p:cNvSpPr>
                <p:nvPr/>
              </p:nvSpPr>
              <p:spPr bwMode="auto">
                <a:xfrm>
                  <a:off x="628" y="191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2" name="Rectangle 360"/>
                <p:cNvSpPr>
                  <a:spLocks noChangeArrowheads="1"/>
                </p:cNvSpPr>
                <p:nvPr/>
              </p:nvSpPr>
              <p:spPr bwMode="auto">
                <a:xfrm>
                  <a:off x="628" y="1927"/>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3" name="Rectangle 361"/>
                <p:cNvSpPr>
                  <a:spLocks noChangeArrowheads="1"/>
                </p:cNvSpPr>
                <p:nvPr/>
              </p:nvSpPr>
              <p:spPr bwMode="auto">
                <a:xfrm>
                  <a:off x="628" y="1941"/>
                  <a:ext cx="201"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4" name="Rectangle 362"/>
                <p:cNvSpPr>
                  <a:spLocks noChangeArrowheads="1"/>
                </p:cNvSpPr>
                <p:nvPr/>
              </p:nvSpPr>
              <p:spPr bwMode="auto">
                <a:xfrm>
                  <a:off x="628" y="1955"/>
                  <a:ext cx="201"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5" name="Rectangle 363"/>
                <p:cNvSpPr>
                  <a:spLocks noChangeArrowheads="1"/>
                </p:cNvSpPr>
                <p:nvPr/>
              </p:nvSpPr>
              <p:spPr bwMode="auto">
                <a:xfrm>
                  <a:off x="829" y="249"/>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6" name="Rectangle 364"/>
                <p:cNvSpPr>
                  <a:spLocks noChangeArrowheads="1"/>
                </p:cNvSpPr>
                <p:nvPr/>
              </p:nvSpPr>
              <p:spPr bwMode="auto">
                <a:xfrm>
                  <a:off x="829" y="263"/>
                  <a:ext cx="200" cy="14"/>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7" name="Rectangle 365"/>
                <p:cNvSpPr>
                  <a:spLocks noChangeArrowheads="1"/>
                </p:cNvSpPr>
                <p:nvPr/>
              </p:nvSpPr>
              <p:spPr bwMode="auto">
                <a:xfrm>
                  <a:off x="829" y="277"/>
                  <a:ext cx="200" cy="14"/>
                </a:xfrm>
                <a:prstGeom prst="rect">
                  <a:avLst/>
                </a:prstGeom>
                <a:solidFill>
                  <a:srgbClr val="F0F9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8" name="Rectangle 366"/>
                <p:cNvSpPr>
                  <a:spLocks noChangeArrowheads="1"/>
                </p:cNvSpPr>
                <p:nvPr/>
              </p:nvSpPr>
              <p:spPr bwMode="auto">
                <a:xfrm>
                  <a:off x="829" y="291"/>
                  <a:ext cx="200"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19" name="Rectangle 367"/>
                <p:cNvSpPr>
                  <a:spLocks noChangeArrowheads="1"/>
                </p:cNvSpPr>
                <p:nvPr/>
              </p:nvSpPr>
              <p:spPr bwMode="auto">
                <a:xfrm>
                  <a:off x="829" y="310"/>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0" name="Rectangle 368"/>
                <p:cNvSpPr>
                  <a:spLocks noChangeArrowheads="1"/>
                </p:cNvSpPr>
                <p:nvPr/>
              </p:nvSpPr>
              <p:spPr bwMode="auto">
                <a:xfrm>
                  <a:off x="829" y="324"/>
                  <a:ext cx="200"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1" name="Rectangle 369"/>
                <p:cNvSpPr>
                  <a:spLocks noChangeArrowheads="1"/>
                </p:cNvSpPr>
                <p:nvPr/>
              </p:nvSpPr>
              <p:spPr bwMode="auto">
                <a:xfrm>
                  <a:off x="829" y="338"/>
                  <a:ext cx="200" cy="13"/>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2" name="Rectangle 370"/>
                <p:cNvSpPr>
                  <a:spLocks noChangeArrowheads="1"/>
                </p:cNvSpPr>
                <p:nvPr/>
              </p:nvSpPr>
              <p:spPr bwMode="auto">
                <a:xfrm>
                  <a:off x="829" y="351"/>
                  <a:ext cx="200"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3" name="Rectangle 371"/>
                <p:cNvSpPr>
                  <a:spLocks noChangeArrowheads="1"/>
                </p:cNvSpPr>
                <p:nvPr/>
              </p:nvSpPr>
              <p:spPr bwMode="auto">
                <a:xfrm>
                  <a:off x="829" y="365"/>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4" name="Rectangle 372"/>
                <p:cNvSpPr>
                  <a:spLocks noChangeArrowheads="1"/>
                </p:cNvSpPr>
                <p:nvPr/>
              </p:nvSpPr>
              <p:spPr bwMode="auto">
                <a:xfrm>
                  <a:off x="829" y="379"/>
                  <a:ext cx="200"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5" name="Rectangle 373"/>
                <p:cNvSpPr>
                  <a:spLocks noChangeArrowheads="1"/>
                </p:cNvSpPr>
                <p:nvPr/>
              </p:nvSpPr>
              <p:spPr bwMode="auto">
                <a:xfrm>
                  <a:off x="829" y="393"/>
                  <a:ext cx="200" cy="14"/>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6" name="Rectangle 374"/>
                <p:cNvSpPr>
                  <a:spLocks noChangeArrowheads="1"/>
                </p:cNvSpPr>
                <p:nvPr/>
              </p:nvSpPr>
              <p:spPr bwMode="auto">
                <a:xfrm>
                  <a:off x="829" y="407"/>
                  <a:ext cx="200" cy="14"/>
                </a:xfrm>
                <a:prstGeom prst="rect">
                  <a:avLst/>
                </a:prstGeom>
                <a:solidFill>
                  <a:srgbClr val="ABD0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7" name="Rectangle 375"/>
                <p:cNvSpPr>
                  <a:spLocks noChangeArrowheads="1"/>
                </p:cNvSpPr>
                <p:nvPr/>
              </p:nvSpPr>
              <p:spPr bwMode="auto">
                <a:xfrm>
                  <a:off x="829" y="421"/>
                  <a:ext cx="200"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8" name="Rectangle 376"/>
                <p:cNvSpPr>
                  <a:spLocks noChangeArrowheads="1"/>
                </p:cNvSpPr>
                <p:nvPr/>
              </p:nvSpPr>
              <p:spPr bwMode="auto">
                <a:xfrm>
                  <a:off x="829" y="435"/>
                  <a:ext cx="200" cy="19"/>
                </a:xfrm>
                <a:prstGeom prst="rect">
                  <a:avLst/>
                </a:prstGeom>
                <a:solidFill>
                  <a:srgbClr val="ABD0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29" name="Rectangle 377"/>
                <p:cNvSpPr>
                  <a:spLocks noChangeArrowheads="1"/>
                </p:cNvSpPr>
                <p:nvPr/>
              </p:nvSpPr>
              <p:spPr bwMode="auto">
                <a:xfrm>
                  <a:off x="829" y="454"/>
                  <a:ext cx="200" cy="14"/>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0" name="Rectangle 378"/>
                <p:cNvSpPr>
                  <a:spLocks noChangeArrowheads="1"/>
                </p:cNvSpPr>
                <p:nvPr/>
              </p:nvSpPr>
              <p:spPr bwMode="auto">
                <a:xfrm>
                  <a:off x="829" y="468"/>
                  <a:ext cx="200"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1" name="Rectangle 379"/>
                <p:cNvSpPr>
                  <a:spLocks noChangeArrowheads="1"/>
                </p:cNvSpPr>
                <p:nvPr/>
              </p:nvSpPr>
              <p:spPr bwMode="auto">
                <a:xfrm>
                  <a:off x="829" y="482"/>
                  <a:ext cx="200" cy="14"/>
                </a:xfrm>
                <a:prstGeom prst="rect">
                  <a:avLst/>
                </a:prstGeom>
                <a:solidFill>
                  <a:srgbClr val="FEF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2" name="Rectangle 380"/>
                <p:cNvSpPr>
                  <a:spLocks noChangeArrowheads="1"/>
                </p:cNvSpPr>
                <p:nvPr/>
              </p:nvSpPr>
              <p:spPr bwMode="auto">
                <a:xfrm>
                  <a:off x="829" y="496"/>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3" name="Rectangle 381"/>
                <p:cNvSpPr>
                  <a:spLocks noChangeArrowheads="1"/>
                </p:cNvSpPr>
                <p:nvPr/>
              </p:nvSpPr>
              <p:spPr bwMode="auto">
                <a:xfrm>
                  <a:off x="829" y="510"/>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4" name="Rectangle 382"/>
                <p:cNvSpPr>
                  <a:spLocks noChangeArrowheads="1"/>
                </p:cNvSpPr>
                <p:nvPr/>
              </p:nvSpPr>
              <p:spPr bwMode="auto">
                <a:xfrm>
                  <a:off x="829" y="524"/>
                  <a:ext cx="200" cy="14"/>
                </a:xfrm>
                <a:prstGeom prst="rect">
                  <a:avLst/>
                </a:prstGeom>
                <a:solidFill>
                  <a:srgbClr val="C8E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5" name="Rectangle 383"/>
                <p:cNvSpPr>
                  <a:spLocks noChangeArrowheads="1"/>
                </p:cNvSpPr>
                <p:nvPr/>
              </p:nvSpPr>
              <p:spPr bwMode="auto">
                <a:xfrm>
                  <a:off x="829" y="538"/>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6" name="Rectangle 384"/>
                <p:cNvSpPr>
                  <a:spLocks noChangeArrowheads="1"/>
                </p:cNvSpPr>
                <p:nvPr/>
              </p:nvSpPr>
              <p:spPr bwMode="auto">
                <a:xfrm>
                  <a:off x="829" y="552"/>
                  <a:ext cx="200"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7" name="Rectangle 385"/>
                <p:cNvSpPr>
                  <a:spLocks noChangeArrowheads="1"/>
                </p:cNvSpPr>
                <p:nvPr/>
              </p:nvSpPr>
              <p:spPr bwMode="auto">
                <a:xfrm>
                  <a:off x="829" y="566"/>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8" name="Rectangle 386"/>
                <p:cNvSpPr>
                  <a:spLocks noChangeArrowheads="1"/>
                </p:cNvSpPr>
                <p:nvPr/>
              </p:nvSpPr>
              <p:spPr bwMode="auto">
                <a:xfrm>
                  <a:off x="829" y="580"/>
                  <a:ext cx="200" cy="18"/>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39" name="Rectangle 387"/>
                <p:cNvSpPr>
                  <a:spLocks noChangeArrowheads="1"/>
                </p:cNvSpPr>
                <p:nvPr/>
              </p:nvSpPr>
              <p:spPr bwMode="auto">
                <a:xfrm>
                  <a:off x="829" y="598"/>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0" name="Rectangle 388"/>
                <p:cNvSpPr>
                  <a:spLocks noChangeArrowheads="1"/>
                </p:cNvSpPr>
                <p:nvPr/>
              </p:nvSpPr>
              <p:spPr bwMode="auto">
                <a:xfrm>
                  <a:off x="829" y="612"/>
                  <a:ext cx="200" cy="14"/>
                </a:xfrm>
                <a:prstGeom prst="rect">
                  <a:avLst/>
                </a:prstGeom>
                <a:solidFill>
                  <a:srgbClr val="D6EC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1" name="Rectangle 389"/>
                <p:cNvSpPr>
                  <a:spLocks noChangeArrowheads="1"/>
                </p:cNvSpPr>
                <p:nvPr/>
              </p:nvSpPr>
              <p:spPr bwMode="auto">
                <a:xfrm>
                  <a:off x="829" y="626"/>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2" name="Rectangle 390"/>
                <p:cNvSpPr>
                  <a:spLocks noChangeArrowheads="1"/>
                </p:cNvSpPr>
                <p:nvPr/>
              </p:nvSpPr>
              <p:spPr bwMode="auto">
                <a:xfrm>
                  <a:off x="829" y="640"/>
                  <a:ext cx="200" cy="14"/>
                </a:xfrm>
                <a:prstGeom prst="rect">
                  <a:avLst/>
                </a:prstGeom>
                <a:solidFill>
                  <a:srgbClr val="FEF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3" name="Rectangle 391"/>
                <p:cNvSpPr>
                  <a:spLocks noChangeArrowheads="1"/>
                </p:cNvSpPr>
                <p:nvPr/>
              </p:nvSpPr>
              <p:spPr bwMode="auto">
                <a:xfrm>
                  <a:off x="829" y="654"/>
                  <a:ext cx="200" cy="14"/>
                </a:xfrm>
                <a:prstGeom prst="rect">
                  <a:avLst/>
                </a:prstGeom>
                <a:solidFill>
                  <a:srgbClr val="B4D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4" name="Rectangle 392"/>
                <p:cNvSpPr>
                  <a:spLocks noChangeArrowheads="1"/>
                </p:cNvSpPr>
                <p:nvPr/>
              </p:nvSpPr>
              <p:spPr bwMode="auto">
                <a:xfrm>
                  <a:off x="829" y="668"/>
                  <a:ext cx="200"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5" name="Rectangle 393"/>
                <p:cNvSpPr>
                  <a:spLocks noChangeArrowheads="1"/>
                </p:cNvSpPr>
                <p:nvPr/>
              </p:nvSpPr>
              <p:spPr bwMode="auto">
                <a:xfrm>
                  <a:off x="829" y="682"/>
                  <a:ext cx="200" cy="14"/>
                </a:xfrm>
                <a:prstGeom prst="rect">
                  <a:avLst/>
                </a:prstGeom>
                <a:solidFill>
                  <a:srgbClr val="A1C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6" name="Rectangle 394"/>
                <p:cNvSpPr>
                  <a:spLocks noChangeArrowheads="1"/>
                </p:cNvSpPr>
                <p:nvPr/>
              </p:nvSpPr>
              <p:spPr bwMode="auto">
                <a:xfrm>
                  <a:off x="829" y="696"/>
                  <a:ext cx="200" cy="14"/>
                </a:xfrm>
                <a:prstGeom prst="rect">
                  <a:avLst/>
                </a:prstGeom>
                <a:solidFill>
                  <a:srgbClr val="D6EC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7" name="Rectangle 395"/>
                <p:cNvSpPr>
                  <a:spLocks noChangeArrowheads="1"/>
                </p:cNvSpPr>
                <p:nvPr/>
              </p:nvSpPr>
              <p:spPr bwMode="auto">
                <a:xfrm>
                  <a:off x="829" y="710"/>
                  <a:ext cx="200"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8" name="Rectangle 396"/>
                <p:cNvSpPr>
                  <a:spLocks noChangeArrowheads="1"/>
                </p:cNvSpPr>
                <p:nvPr/>
              </p:nvSpPr>
              <p:spPr bwMode="auto">
                <a:xfrm>
                  <a:off x="829" y="724"/>
                  <a:ext cx="200" cy="19"/>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49" name="Rectangle 397"/>
                <p:cNvSpPr>
                  <a:spLocks noChangeArrowheads="1"/>
                </p:cNvSpPr>
                <p:nvPr/>
              </p:nvSpPr>
              <p:spPr bwMode="auto">
                <a:xfrm>
                  <a:off x="829" y="743"/>
                  <a:ext cx="200" cy="14"/>
                </a:xfrm>
                <a:prstGeom prst="rect">
                  <a:avLst/>
                </a:prstGeom>
                <a:solidFill>
                  <a:srgbClr val="E3F4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50" name="Rectangle 398"/>
                <p:cNvSpPr>
                  <a:spLocks noChangeArrowheads="1"/>
                </p:cNvSpPr>
                <p:nvPr/>
              </p:nvSpPr>
              <p:spPr bwMode="auto">
                <a:xfrm>
                  <a:off x="829" y="757"/>
                  <a:ext cx="200"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51" name="Rectangle 399"/>
                <p:cNvSpPr>
                  <a:spLocks noChangeArrowheads="1"/>
                </p:cNvSpPr>
                <p:nvPr/>
              </p:nvSpPr>
              <p:spPr bwMode="auto">
                <a:xfrm>
                  <a:off x="829" y="771"/>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52" name="Rectangle 400"/>
                <p:cNvSpPr>
                  <a:spLocks noChangeArrowheads="1"/>
                </p:cNvSpPr>
                <p:nvPr/>
              </p:nvSpPr>
              <p:spPr bwMode="auto">
                <a:xfrm>
                  <a:off x="829" y="785"/>
                  <a:ext cx="200" cy="14"/>
                </a:xfrm>
                <a:prstGeom prst="rect">
                  <a:avLst/>
                </a:prstGeom>
                <a:solidFill>
                  <a:srgbClr val="EDF8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53" name="Rectangle 401"/>
                <p:cNvSpPr>
                  <a:spLocks noChangeArrowheads="1"/>
                </p:cNvSpPr>
                <p:nvPr/>
              </p:nvSpPr>
              <p:spPr bwMode="auto">
                <a:xfrm>
                  <a:off x="829" y="799"/>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54" name="Rectangle 402"/>
                <p:cNvSpPr>
                  <a:spLocks noChangeArrowheads="1"/>
                </p:cNvSpPr>
                <p:nvPr/>
              </p:nvSpPr>
              <p:spPr bwMode="auto">
                <a:xfrm>
                  <a:off x="829" y="813"/>
                  <a:ext cx="200"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55" name="Rectangle 403"/>
                <p:cNvSpPr>
                  <a:spLocks noChangeArrowheads="1"/>
                </p:cNvSpPr>
                <p:nvPr/>
              </p:nvSpPr>
              <p:spPr bwMode="auto">
                <a:xfrm>
                  <a:off x="829" y="827"/>
                  <a:ext cx="200" cy="14"/>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56" name="Rectangle 404"/>
                <p:cNvSpPr>
                  <a:spLocks noChangeArrowheads="1"/>
                </p:cNvSpPr>
                <p:nvPr/>
              </p:nvSpPr>
              <p:spPr bwMode="auto">
                <a:xfrm>
                  <a:off x="829" y="841"/>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057" name="Rectangle 405"/>
                <p:cNvSpPr>
                  <a:spLocks noChangeArrowheads="1"/>
                </p:cNvSpPr>
                <p:nvPr/>
              </p:nvSpPr>
              <p:spPr bwMode="auto">
                <a:xfrm>
                  <a:off x="829" y="855"/>
                  <a:ext cx="200" cy="18"/>
                </a:xfrm>
                <a:prstGeom prst="rect">
                  <a:avLst/>
                </a:prstGeom>
                <a:solidFill>
                  <a:srgbClr val="D1E9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grpSp>
          <p:grpSp>
            <p:nvGrpSpPr>
              <p:cNvPr id="189" name="Group 607"/>
              <p:cNvGrpSpPr/>
              <p:nvPr/>
            </p:nvGrpSpPr>
            <p:grpSpPr bwMode="auto">
              <a:xfrm>
                <a:off x="829" y="249"/>
                <a:ext cx="601" cy="1720"/>
                <a:chOff x="829" y="249"/>
                <a:chExt cx="601" cy="1720"/>
              </a:xfrm>
            </p:grpSpPr>
            <p:sp>
              <p:nvSpPr>
                <p:cNvPr id="658" name="Rectangle 407"/>
                <p:cNvSpPr>
                  <a:spLocks noChangeArrowheads="1"/>
                </p:cNvSpPr>
                <p:nvPr/>
              </p:nvSpPr>
              <p:spPr bwMode="auto">
                <a:xfrm>
                  <a:off x="829" y="873"/>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59" name="Rectangle 408"/>
                <p:cNvSpPr>
                  <a:spLocks noChangeArrowheads="1"/>
                </p:cNvSpPr>
                <p:nvPr/>
              </p:nvSpPr>
              <p:spPr bwMode="auto">
                <a:xfrm>
                  <a:off x="829" y="887"/>
                  <a:ext cx="200"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0" name="Rectangle 409"/>
                <p:cNvSpPr>
                  <a:spLocks noChangeArrowheads="1"/>
                </p:cNvSpPr>
                <p:nvPr/>
              </p:nvSpPr>
              <p:spPr bwMode="auto">
                <a:xfrm>
                  <a:off x="829" y="901"/>
                  <a:ext cx="200"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1" name="Rectangle 410"/>
                <p:cNvSpPr>
                  <a:spLocks noChangeArrowheads="1"/>
                </p:cNvSpPr>
                <p:nvPr/>
              </p:nvSpPr>
              <p:spPr bwMode="auto">
                <a:xfrm>
                  <a:off x="829" y="915"/>
                  <a:ext cx="200" cy="14"/>
                </a:xfrm>
                <a:prstGeom prst="rect">
                  <a:avLst/>
                </a:prstGeom>
                <a:solidFill>
                  <a:srgbClr val="FEF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2" name="Rectangle 411"/>
                <p:cNvSpPr>
                  <a:spLocks noChangeArrowheads="1"/>
                </p:cNvSpPr>
                <p:nvPr/>
              </p:nvSpPr>
              <p:spPr bwMode="auto">
                <a:xfrm>
                  <a:off x="829" y="929"/>
                  <a:ext cx="200" cy="14"/>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3" name="Rectangle 412"/>
                <p:cNvSpPr>
                  <a:spLocks noChangeArrowheads="1"/>
                </p:cNvSpPr>
                <p:nvPr/>
              </p:nvSpPr>
              <p:spPr bwMode="auto">
                <a:xfrm>
                  <a:off x="829" y="943"/>
                  <a:ext cx="200" cy="14"/>
                </a:xfrm>
                <a:prstGeom prst="rect">
                  <a:avLst/>
                </a:prstGeom>
                <a:solidFill>
                  <a:srgbClr val="B9D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4" name="Rectangle 413"/>
                <p:cNvSpPr>
                  <a:spLocks noChangeArrowheads="1"/>
                </p:cNvSpPr>
                <p:nvPr/>
              </p:nvSpPr>
              <p:spPr bwMode="auto">
                <a:xfrm>
                  <a:off x="829" y="957"/>
                  <a:ext cx="200"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5" name="Rectangle 414"/>
                <p:cNvSpPr>
                  <a:spLocks noChangeArrowheads="1"/>
                </p:cNvSpPr>
                <p:nvPr/>
              </p:nvSpPr>
              <p:spPr bwMode="auto">
                <a:xfrm>
                  <a:off x="829" y="971"/>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6" name="Rectangle 415"/>
                <p:cNvSpPr>
                  <a:spLocks noChangeArrowheads="1"/>
                </p:cNvSpPr>
                <p:nvPr/>
              </p:nvSpPr>
              <p:spPr bwMode="auto">
                <a:xfrm>
                  <a:off x="829" y="985"/>
                  <a:ext cx="200" cy="14"/>
                </a:xfrm>
                <a:prstGeom prst="rect">
                  <a:avLst/>
                </a:prstGeom>
                <a:solidFill>
                  <a:srgbClr val="BED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7" name="Rectangle 416"/>
                <p:cNvSpPr>
                  <a:spLocks noChangeArrowheads="1"/>
                </p:cNvSpPr>
                <p:nvPr/>
              </p:nvSpPr>
              <p:spPr bwMode="auto">
                <a:xfrm>
                  <a:off x="829" y="999"/>
                  <a:ext cx="200" cy="19"/>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8" name="Rectangle 417"/>
                <p:cNvSpPr>
                  <a:spLocks noChangeArrowheads="1"/>
                </p:cNvSpPr>
                <p:nvPr/>
              </p:nvSpPr>
              <p:spPr bwMode="auto">
                <a:xfrm>
                  <a:off x="829" y="1018"/>
                  <a:ext cx="200" cy="14"/>
                </a:xfrm>
                <a:prstGeom prst="rect">
                  <a:avLst/>
                </a:prstGeom>
                <a:solidFill>
                  <a:srgbClr val="F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69" name="Rectangle 418"/>
                <p:cNvSpPr>
                  <a:spLocks noChangeArrowheads="1"/>
                </p:cNvSpPr>
                <p:nvPr/>
              </p:nvSpPr>
              <p:spPr bwMode="auto">
                <a:xfrm>
                  <a:off x="829" y="1032"/>
                  <a:ext cx="200" cy="14"/>
                </a:xfrm>
                <a:prstGeom prst="rect">
                  <a:avLst/>
                </a:prstGeom>
                <a:solidFill>
                  <a:srgbClr val="B0D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0" name="Rectangle 419"/>
                <p:cNvSpPr>
                  <a:spLocks noChangeArrowheads="1"/>
                </p:cNvSpPr>
                <p:nvPr/>
              </p:nvSpPr>
              <p:spPr bwMode="auto">
                <a:xfrm>
                  <a:off x="829" y="1046"/>
                  <a:ext cx="200"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1" name="Rectangle 420"/>
                <p:cNvSpPr>
                  <a:spLocks noChangeArrowheads="1"/>
                </p:cNvSpPr>
                <p:nvPr/>
              </p:nvSpPr>
              <p:spPr bwMode="auto">
                <a:xfrm>
                  <a:off x="829" y="1060"/>
                  <a:ext cx="200" cy="14"/>
                </a:xfrm>
                <a:prstGeom prst="rect">
                  <a:avLst/>
                </a:prstGeom>
                <a:solidFill>
                  <a:srgbClr val="E3F4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2" name="Rectangle 421"/>
                <p:cNvSpPr>
                  <a:spLocks noChangeArrowheads="1"/>
                </p:cNvSpPr>
                <p:nvPr/>
              </p:nvSpPr>
              <p:spPr bwMode="auto">
                <a:xfrm>
                  <a:off x="829" y="1074"/>
                  <a:ext cx="200"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3" name="Rectangle 422"/>
                <p:cNvSpPr>
                  <a:spLocks noChangeArrowheads="1"/>
                </p:cNvSpPr>
                <p:nvPr/>
              </p:nvSpPr>
              <p:spPr bwMode="auto">
                <a:xfrm>
                  <a:off x="829" y="1088"/>
                  <a:ext cx="200"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4" name="Rectangle 423"/>
                <p:cNvSpPr>
                  <a:spLocks noChangeArrowheads="1"/>
                </p:cNvSpPr>
                <p:nvPr/>
              </p:nvSpPr>
              <p:spPr bwMode="auto">
                <a:xfrm>
                  <a:off x="829" y="1102"/>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5" name="Rectangle 424"/>
                <p:cNvSpPr>
                  <a:spLocks noChangeArrowheads="1"/>
                </p:cNvSpPr>
                <p:nvPr/>
              </p:nvSpPr>
              <p:spPr bwMode="auto">
                <a:xfrm>
                  <a:off x="829" y="1116"/>
                  <a:ext cx="200" cy="14"/>
                </a:xfrm>
                <a:prstGeom prst="rect">
                  <a:avLst/>
                </a:prstGeom>
                <a:solidFill>
                  <a:srgbClr val="F4F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6" name="Rectangle 425"/>
                <p:cNvSpPr>
                  <a:spLocks noChangeArrowheads="1"/>
                </p:cNvSpPr>
                <p:nvPr/>
              </p:nvSpPr>
              <p:spPr bwMode="auto">
                <a:xfrm>
                  <a:off x="829" y="1130"/>
                  <a:ext cx="200"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7" name="Rectangle 426"/>
                <p:cNvSpPr>
                  <a:spLocks noChangeArrowheads="1"/>
                </p:cNvSpPr>
                <p:nvPr/>
              </p:nvSpPr>
              <p:spPr bwMode="auto">
                <a:xfrm>
                  <a:off x="829" y="1144"/>
                  <a:ext cx="200" cy="18"/>
                </a:xfrm>
                <a:prstGeom prst="rect">
                  <a:avLst/>
                </a:prstGeom>
                <a:solidFill>
                  <a:srgbClr val="FCFD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8" name="Rectangle 427"/>
                <p:cNvSpPr>
                  <a:spLocks noChangeArrowheads="1"/>
                </p:cNvSpPr>
                <p:nvPr/>
              </p:nvSpPr>
              <p:spPr bwMode="auto">
                <a:xfrm>
                  <a:off x="829" y="1162"/>
                  <a:ext cx="200" cy="14"/>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79" name="Rectangle 428"/>
                <p:cNvSpPr>
                  <a:spLocks noChangeArrowheads="1"/>
                </p:cNvSpPr>
                <p:nvPr/>
              </p:nvSpPr>
              <p:spPr bwMode="auto">
                <a:xfrm>
                  <a:off x="829" y="1176"/>
                  <a:ext cx="200" cy="14"/>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0" name="Rectangle 429"/>
                <p:cNvSpPr>
                  <a:spLocks noChangeArrowheads="1"/>
                </p:cNvSpPr>
                <p:nvPr/>
              </p:nvSpPr>
              <p:spPr bwMode="auto">
                <a:xfrm>
                  <a:off x="829" y="1190"/>
                  <a:ext cx="200" cy="14"/>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1" name="Rectangle 430"/>
                <p:cNvSpPr>
                  <a:spLocks noChangeArrowheads="1"/>
                </p:cNvSpPr>
                <p:nvPr/>
              </p:nvSpPr>
              <p:spPr bwMode="auto">
                <a:xfrm>
                  <a:off x="829" y="1204"/>
                  <a:ext cx="200" cy="14"/>
                </a:xfrm>
                <a:prstGeom prst="rect">
                  <a:avLst/>
                </a:prstGeom>
                <a:solidFill>
                  <a:srgbClr val="C8E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2" name="Rectangle 431"/>
                <p:cNvSpPr>
                  <a:spLocks noChangeArrowheads="1"/>
                </p:cNvSpPr>
                <p:nvPr/>
              </p:nvSpPr>
              <p:spPr bwMode="auto">
                <a:xfrm>
                  <a:off x="829" y="1218"/>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3" name="Rectangle 432"/>
                <p:cNvSpPr>
                  <a:spLocks noChangeArrowheads="1"/>
                </p:cNvSpPr>
                <p:nvPr/>
              </p:nvSpPr>
              <p:spPr bwMode="auto">
                <a:xfrm>
                  <a:off x="829" y="1232"/>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4" name="Rectangle 433"/>
                <p:cNvSpPr>
                  <a:spLocks noChangeArrowheads="1"/>
                </p:cNvSpPr>
                <p:nvPr/>
              </p:nvSpPr>
              <p:spPr bwMode="auto">
                <a:xfrm>
                  <a:off x="829" y="1246"/>
                  <a:ext cx="200" cy="14"/>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5" name="Rectangle 434"/>
                <p:cNvSpPr>
                  <a:spLocks noChangeArrowheads="1"/>
                </p:cNvSpPr>
                <p:nvPr/>
              </p:nvSpPr>
              <p:spPr bwMode="auto">
                <a:xfrm>
                  <a:off x="829" y="1260"/>
                  <a:ext cx="200" cy="14"/>
                </a:xfrm>
                <a:prstGeom prst="rect">
                  <a:avLst/>
                </a:prstGeom>
                <a:solidFill>
                  <a:srgbClr val="C3E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6" name="Rectangle 435"/>
                <p:cNvSpPr>
                  <a:spLocks noChangeArrowheads="1"/>
                </p:cNvSpPr>
                <p:nvPr/>
              </p:nvSpPr>
              <p:spPr bwMode="auto">
                <a:xfrm>
                  <a:off x="829" y="1274"/>
                  <a:ext cx="200" cy="14"/>
                </a:xfrm>
                <a:prstGeom prst="rect">
                  <a:avLst/>
                </a:prstGeom>
                <a:solidFill>
                  <a:srgbClr val="EBF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7" name="Rectangle 436"/>
                <p:cNvSpPr>
                  <a:spLocks noChangeArrowheads="1"/>
                </p:cNvSpPr>
                <p:nvPr/>
              </p:nvSpPr>
              <p:spPr bwMode="auto">
                <a:xfrm>
                  <a:off x="829" y="1288"/>
                  <a:ext cx="200" cy="19"/>
                </a:xfrm>
                <a:prstGeom prst="rect">
                  <a:avLst/>
                </a:prstGeom>
                <a:solidFill>
                  <a:srgbClr val="B4D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8" name="Rectangle 437"/>
                <p:cNvSpPr>
                  <a:spLocks noChangeArrowheads="1"/>
                </p:cNvSpPr>
                <p:nvPr/>
              </p:nvSpPr>
              <p:spPr bwMode="auto">
                <a:xfrm>
                  <a:off x="829" y="1307"/>
                  <a:ext cx="200"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89" name="Rectangle 438"/>
                <p:cNvSpPr>
                  <a:spLocks noChangeArrowheads="1"/>
                </p:cNvSpPr>
                <p:nvPr/>
              </p:nvSpPr>
              <p:spPr bwMode="auto">
                <a:xfrm>
                  <a:off x="829" y="1321"/>
                  <a:ext cx="200" cy="14"/>
                </a:xfrm>
                <a:prstGeom prst="rect">
                  <a:avLst/>
                </a:prstGeom>
                <a:solidFill>
                  <a:srgbClr val="E3F4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0" name="Rectangle 439"/>
                <p:cNvSpPr>
                  <a:spLocks noChangeArrowheads="1"/>
                </p:cNvSpPr>
                <p:nvPr/>
              </p:nvSpPr>
              <p:spPr bwMode="auto">
                <a:xfrm>
                  <a:off x="829" y="1335"/>
                  <a:ext cx="200" cy="14"/>
                </a:xfrm>
                <a:prstGeom prst="rect">
                  <a:avLst/>
                </a:prstGeom>
                <a:solidFill>
                  <a:srgbClr val="F4F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1" name="Rectangle 440"/>
                <p:cNvSpPr>
                  <a:spLocks noChangeArrowheads="1"/>
                </p:cNvSpPr>
                <p:nvPr/>
              </p:nvSpPr>
              <p:spPr bwMode="auto">
                <a:xfrm>
                  <a:off x="829" y="1349"/>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2" name="Rectangle 441"/>
                <p:cNvSpPr>
                  <a:spLocks noChangeArrowheads="1"/>
                </p:cNvSpPr>
                <p:nvPr/>
              </p:nvSpPr>
              <p:spPr bwMode="auto">
                <a:xfrm>
                  <a:off x="829" y="1363"/>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3" name="Rectangle 442"/>
                <p:cNvSpPr>
                  <a:spLocks noChangeArrowheads="1"/>
                </p:cNvSpPr>
                <p:nvPr/>
              </p:nvSpPr>
              <p:spPr bwMode="auto">
                <a:xfrm>
                  <a:off x="829" y="1377"/>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4" name="Rectangle 443"/>
                <p:cNvSpPr>
                  <a:spLocks noChangeArrowheads="1"/>
                </p:cNvSpPr>
                <p:nvPr/>
              </p:nvSpPr>
              <p:spPr bwMode="auto">
                <a:xfrm>
                  <a:off x="829" y="1391"/>
                  <a:ext cx="200"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5" name="Rectangle 444"/>
                <p:cNvSpPr>
                  <a:spLocks noChangeArrowheads="1"/>
                </p:cNvSpPr>
                <p:nvPr/>
              </p:nvSpPr>
              <p:spPr bwMode="auto">
                <a:xfrm>
                  <a:off x="829" y="1405"/>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6" name="Rectangle 445"/>
                <p:cNvSpPr>
                  <a:spLocks noChangeArrowheads="1"/>
                </p:cNvSpPr>
                <p:nvPr/>
              </p:nvSpPr>
              <p:spPr bwMode="auto">
                <a:xfrm>
                  <a:off x="829" y="1419"/>
                  <a:ext cx="200" cy="14"/>
                </a:xfrm>
                <a:prstGeom prst="rect">
                  <a:avLst/>
                </a:prstGeom>
                <a:solidFill>
                  <a:srgbClr val="FEFE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7" name="Rectangle 446"/>
                <p:cNvSpPr>
                  <a:spLocks noChangeArrowheads="1"/>
                </p:cNvSpPr>
                <p:nvPr/>
              </p:nvSpPr>
              <p:spPr bwMode="auto">
                <a:xfrm>
                  <a:off x="829" y="1433"/>
                  <a:ext cx="200" cy="18"/>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8" name="Rectangle 447"/>
                <p:cNvSpPr>
                  <a:spLocks noChangeArrowheads="1"/>
                </p:cNvSpPr>
                <p:nvPr/>
              </p:nvSpPr>
              <p:spPr bwMode="auto">
                <a:xfrm>
                  <a:off x="829" y="1451"/>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99" name="Rectangle 448"/>
                <p:cNvSpPr>
                  <a:spLocks noChangeArrowheads="1"/>
                </p:cNvSpPr>
                <p:nvPr/>
              </p:nvSpPr>
              <p:spPr bwMode="auto">
                <a:xfrm>
                  <a:off x="829" y="1465"/>
                  <a:ext cx="200" cy="14"/>
                </a:xfrm>
                <a:prstGeom prst="rect">
                  <a:avLst/>
                </a:prstGeom>
                <a:solidFill>
                  <a:srgbClr val="B0D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0" name="Rectangle 449"/>
                <p:cNvSpPr>
                  <a:spLocks noChangeArrowheads="1"/>
                </p:cNvSpPr>
                <p:nvPr/>
              </p:nvSpPr>
              <p:spPr bwMode="auto">
                <a:xfrm>
                  <a:off x="829" y="1479"/>
                  <a:ext cx="200" cy="14"/>
                </a:xfrm>
                <a:prstGeom prst="rect">
                  <a:avLst/>
                </a:prstGeom>
                <a:solidFill>
                  <a:srgbClr val="F2F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1" name="Rectangle 450"/>
                <p:cNvSpPr>
                  <a:spLocks noChangeArrowheads="1"/>
                </p:cNvSpPr>
                <p:nvPr/>
              </p:nvSpPr>
              <p:spPr bwMode="auto">
                <a:xfrm>
                  <a:off x="829" y="1493"/>
                  <a:ext cx="200"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2" name="Rectangle 451"/>
                <p:cNvSpPr>
                  <a:spLocks noChangeArrowheads="1"/>
                </p:cNvSpPr>
                <p:nvPr/>
              </p:nvSpPr>
              <p:spPr bwMode="auto">
                <a:xfrm>
                  <a:off x="829" y="1507"/>
                  <a:ext cx="200" cy="14"/>
                </a:xfrm>
                <a:prstGeom prst="rect">
                  <a:avLst/>
                </a:prstGeom>
                <a:solidFill>
                  <a:srgbClr val="FDC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3" name="Rectangle 452"/>
                <p:cNvSpPr>
                  <a:spLocks noChangeArrowheads="1"/>
                </p:cNvSpPr>
                <p:nvPr/>
              </p:nvSpPr>
              <p:spPr bwMode="auto">
                <a:xfrm>
                  <a:off x="829" y="1521"/>
                  <a:ext cx="200"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4" name="Rectangle 453"/>
                <p:cNvSpPr>
                  <a:spLocks noChangeArrowheads="1"/>
                </p:cNvSpPr>
                <p:nvPr/>
              </p:nvSpPr>
              <p:spPr bwMode="auto">
                <a:xfrm>
                  <a:off x="829" y="1535"/>
                  <a:ext cx="200" cy="14"/>
                </a:xfrm>
                <a:prstGeom prst="rect">
                  <a:avLst/>
                </a:prstGeom>
                <a:solidFill>
                  <a:srgbClr val="BED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5" name="Rectangle 454"/>
                <p:cNvSpPr>
                  <a:spLocks noChangeArrowheads="1"/>
                </p:cNvSpPr>
                <p:nvPr/>
              </p:nvSpPr>
              <p:spPr bwMode="auto">
                <a:xfrm>
                  <a:off x="829" y="1549"/>
                  <a:ext cx="200" cy="14"/>
                </a:xfrm>
                <a:prstGeom prst="rect">
                  <a:avLst/>
                </a:prstGeom>
                <a:solidFill>
                  <a:srgbClr val="F17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6" name="Rectangle 455"/>
                <p:cNvSpPr>
                  <a:spLocks noChangeArrowheads="1"/>
                </p:cNvSpPr>
                <p:nvPr/>
              </p:nvSpPr>
              <p:spPr bwMode="auto">
                <a:xfrm>
                  <a:off x="829" y="1563"/>
                  <a:ext cx="200" cy="14"/>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7" name="Rectangle 456"/>
                <p:cNvSpPr>
                  <a:spLocks noChangeArrowheads="1"/>
                </p:cNvSpPr>
                <p:nvPr/>
              </p:nvSpPr>
              <p:spPr bwMode="auto">
                <a:xfrm>
                  <a:off x="829" y="1577"/>
                  <a:ext cx="200" cy="19"/>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8" name="Rectangle 457"/>
                <p:cNvSpPr>
                  <a:spLocks noChangeArrowheads="1"/>
                </p:cNvSpPr>
                <p:nvPr/>
              </p:nvSpPr>
              <p:spPr bwMode="auto">
                <a:xfrm>
                  <a:off x="829" y="1596"/>
                  <a:ext cx="200"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09" name="Rectangle 458"/>
                <p:cNvSpPr>
                  <a:spLocks noChangeArrowheads="1"/>
                </p:cNvSpPr>
                <p:nvPr/>
              </p:nvSpPr>
              <p:spPr bwMode="auto">
                <a:xfrm>
                  <a:off x="829" y="1610"/>
                  <a:ext cx="200" cy="14"/>
                </a:xfrm>
                <a:prstGeom prst="rect">
                  <a:avLst/>
                </a:prstGeom>
                <a:solidFill>
                  <a:srgbClr val="E1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0" name="Rectangle 459"/>
                <p:cNvSpPr>
                  <a:spLocks noChangeArrowheads="1"/>
                </p:cNvSpPr>
                <p:nvPr/>
              </p:nvSpPr>
              <p:spPr bwMode="auto">
                <a:xfrm>
                  <a:off x="829" y="1624"/>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1" name="Rectangle 460"/>
                <p:cNvSpPr>
                  <a:spLocks noChangeArrowheads="1"/>
                </p:cNvSpPr>
                <p:nvPr/>
              </p:nvSpPr>
              <p:spPr bwMode="auto">
                <a:xfrm>
                  <a:off x="829" y="1638"/>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2" name="Rectangle 461"/>
                <p:cNvSpPr>
                  <a:spLocks noChangeArrowheads="1"/>
                </p:cNvSpPr>
                <p:nvPr/>
              </p:nvSpPr>
              <p:spPr bwMode="auto">
                <a:xfrm>
                  <a:off x="829" y="1652"/>
                  <a:ext cx="200" cy="14"/>
                </a:xfrm>
                <a:prstGeom prst="rect">
                  <a:avLst/>
                </a:prstGeom>
                <a:solidFill>
                  <a:srgbClr val="EDF8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3" name="Rectangle 462"/>
                <p:cNvSpPr>
                  <a:spLocks noChangeArrowheads="1"/>
                </p:cNvSpPr>
                <p:nvPr/>
              </p:nvSpPr>
              <p:spPr bwMode="auto">
                <a:xfrm>
                  <a:off x="829" y="1666"/>
                  <a:ext cx="200" cy="14"/>
                </a:xfrm>
                <a:prstGeom prst="rect">
                  <a:avLst/>
                </a:prstGeom>
                <a:solidFill>
                  <a:srgbClr val="B0D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4" name="Rectangle 463"/>
                <p:cNvSpPr>
                  <a:spLocks noChangeArrowheads="1"/>
                </p:cNvSpPr>
                <p:nvPr/>
              </p:nvSpPr>
              <p:spPr bwMode="auto">
                <a:xfrm>
                  <a:off x="829" y="1680"/>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5" name="Rectangle 464"/>
                <p:cNvSpPr>
                  <a:spLocks noChangeArrowheads="1"/>
                </p:cNvSpPr>
                <p:nvPr/>
              </p:nvSpPr>
              <p:spPr bwMode="auto">
                <a:xfrm>
                  <a:off x="829" y="1694"/>
                  <a:ext cx="200" cy="14"/>
                </a:xfrm>
                <a:prstGeom prst="rect">
                  <a:avLst/>
                </a:prstGeom>
                <a:solidFill>
                  <a:srgbClr val="E65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6" name="Rectangle 465"/>
                <p:cNvSpPr>
                  <a:spLocks noChangeArrowheads="1"/>
                </p:cNvSpPr>
                <p:nvPr/>
              </p:nvSpPr>
              <p:spPr bwMode="auto">
                <a:xfrm>
                  <a:off x="829" y="1708"/>
                  <a:ext cx="200" cy="14"/>
                </a:xfrm>
                <a:prstGeom prst="rect">
                  <a:avLst/>
                </a:prstGeom>
                <a:solidFill>
                  <a:srgbClr val="F8F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7" name="Rectangle 466"/>
                <p:cNvSpPr>
                  <a:spLocks noChangeArrowheads="1"/>
                </p:cNvSpPr>
                <p:nvPr/>
              </p:nvSpPr>
              <p:spPr bwMode="auto">
                <a:xfrm>
                  <a:off x="829" y="1722"/>
                  <a:ext cx="200" cy="18"/>
                </a:xfrm>
                <a:prstGeom prst="rect">
                  <a:avLst/>
                </a:prstGeom>
                <a:solidFill>
                  <a:srgbClr val="F4F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8" name="Rectangle 467"/>
                <p:cNvSpPr>
                  <a:spLocks noChangeArrowheads="1"/>
                </p:cNvSpPr>
                <p:nvPr/>
              </p:nvSpPr>
              <p:spPr bwMode="auto">
                <a:xfrm>
                  <a:off x="829" y="1740"/>
                  <a:ext cx="200" cy="14"/>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19" name="Rectangle 468"/>
                <p:cNvSpPr>
                  <a:spLocks noChangeArrowheads="1"/>
                </p:cNvSpPr>
                <p:nvPr/>
              </p:nvSpPr>
              <p:spPr bwMode="auto">
                <a:xfrm>
                  <a:off x="829" y="1754"/>
                  <a:ext cx="200" cy="14"/>
                </a:xfrm>
                <a:prstGeom prst="rect">
                  <a:avLst/>
                </a:prstGeom>
                <a:solidFill>
                  <a:srgbClr val="BED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0" name="Rectangle 469"/>
                <p:cNvSpPr>
                  <a:spLocks noChangeArrowheads="1"/>
                </p:cNvSpPr>
                <p:nvPr/>
              </p:nvSpPr>
              <p:spPr bwMode="auto">
                <a:xfrm>
                  <a:off x="829" y="1768"/>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1" name="Rectangle 470"/>
                <p:cNvSpPr>
                  <a:spLocks noChangeArrowheads="1"/>
                </p:cNvSpPr>
                <p:nvPr/>
              </p:nvSpPr>
              <p:spPr bwMode="auto">
                <a:xfrm>
                  <a:off x="829" y="1782"/>
                  <a:ext cx="200" cy="14"/>
                </a:xfrm>
                <a:prstGeom prst="rect">
                  <a:avLst/>
                </a:prstGeom>
                <a:solidFill>
                  <a:srgbClr val="A1C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2" name="Rectangle 471"/>
                <p:cNvSpPr>
                  <a:spLocks noChangeArrowheads="1"/>
                </p:cNvSpPr>
                <p:nvPr/>
              </p:nvSpPr>
              <p:spPr bwMode="auto">
                <a:xfrm>
                  <a:off x="829" y="1796"/>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3" name="Rectangle 472"/>
                <p:cNvSpPr>
                  <a:spLocks noChangeArrowheads="1"/>
                </p:cNvSpPr>
                <p:nvPr/>
              </p:nvSpPr>
              <p:spPr bwMode="auto">
                <a:xfrm>
                  <a:off x="829" y="1810"/>
                  <a:ext cx="200"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4" name="Rectangle 473"/>
                <p:cNvSpPr>
                  <a:spLocks noChangeArrowheads="1"/>
                </p:cNvSpPr>
                <p:nvPr/>
              </p:nvSpPr>
              <p:spPr bwMode="auto">
                <a:xfrm>
                  <a:off x="829" y="1824"/>
                  <a:ext cx="200" cy="14"/>
                </a:xfrm>
                <a:prstGeom prst="rect">
                  <a:avLst/>
                </a:prstGeom>
                <a:solidFill>
                  <a:srgbClr val="D1E9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5" name="Rectangle 474"/>
                <p:cNvSpPr>
                  <a:spLocks noChangeArrowheads="1"/>
                </p:cNvSpPr>
                <p:nvPr/>
              </p:nvSpPr>
              <p:spPr bwMode="auto">
                <a:xfrm>
                  <a:off x="829" y="1838"/>
                  <a:ext cx="200" cy="14"/>
                </a:xfrm>
                <a:prstGeom prst="rect">
                  <a:avLst/>
                </a:prstGeom>
                <a:solidFill>
                  <a:srgbClr val="8EBC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6" name="Rectangle 475"/>
                <p:cNvSpPr>
                  <a:spLocks noChangeArrowheads="1"/>
                </p:cNvSpPr>
                <p:nvPr/>
              </p:nvSpPr>
              <p:spPr bwMode="auto">
                <a:xfrm>
                  <a:off x="829" y="1852"/>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7" name="Rectangle 476"/>
                <p:cNvSpPr>
                  <a:spLocks noChangeArrowheads="1"/>
                </p:cNvSpPr>
                <p:nvPr/>
              </p:nvSpPr>
              <p:spPr bwMode="auto">
                <a:xfrm>
                  <a:off x="829" y="1866"/>
                  <a:ext cx="200" cy="19"/>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8" name="Rectangle 477"/>
                <p:cNvSpPr>
                  <a:spLocks noChangeArrowheads="1"/>
                </p:cNvSpPr>
                <p:nvPr/>
              </p:nvSpPr>
              <p:spPr bwMode="auto">
                <a:xfrm>
                  <a:off x="829" y="1885"/>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29" name="Rectangle 478"/>
                <p:cNvSpPr>
                  <a:spLocks noChangeArrowheads="1"/>
                </p:cNvSpPr>
                <p:nvPr/>
              </p:nvSpPr>
              <p:spPr bwMode="auto">
                <a:xfrm>
                  <a:off x="829" y="1899"/>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0" name="Rectangle 479"/>
                <p:cNvSpPr>
                  <a:spLocks noChangeArrowheads="1"/>
                </p:cNvSpPr>
                <p:nvPr/>
              </p:nvSpPr>
              <p:spPr bwMode="auto">
                <a:xfrm>
                  <a:off x="829" y="1913"/>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1" name="Rectangle 480"/>
                <p:cNvSpPr>
                  <a:spLocks noChangeArrowheads="1"/>
                </p:cNvSpPr>
                <p:nvPr/>
              </p:nvSpPr>
              <p:spPr bwMode="auto">
                <a:xfrm>
                  <a:off x="829" y="1927"/>
                  <a:ext cx="200" cy="14"/>
                </a:xfrm>
                <a:prstGeom prst="rect">
                  <a:avLst/>
                </a:prstGeom>
                <a:solidFill>
                  <a:srgbClr val="E5F5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2" name="Rectangle 481"/>
                <p:cNvSpPr>
                  <a:spLocks noChangeArrowheads="1"/>
                </p:cNvSpPr>
                <p:nvPr/>
              </p:nvSpPr>
              <p:spPr bwMode="auto">
                <a:xfrm>
                  <a:off x="829" y="1941"/>
                  <a:ext cx="200" cy="14"/>
                </a:xfrm>
                <a:prstGeom prst="rect">
                  <a:avLst/>
                </a:prstGeom>
                <a:solidFill>
                  <a:srgbClr val="8EBC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3" name="Rectangle 482"/>
                <p:cNvSpPr>
                  <a:spLocks noChangeArrowheads="1"/>
                </p:cNvSpPr>
                <p:nvPr/>
              </p:nvSpPr>
              <p:spPr bwMode="auto">
                <a:xfrm>
                  <a:off x="829" y="1955"/>
                  <a:ext cx="200" cy="14"/>
                </a:xfrm>
                <a:prstGeom prst="rect">
                  <a:avLst/>
                </a:prstGeom>
                <a:solidFill>
                  <a:srgbClr val="FA8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4" name="Rectangle 483"/>
                <p:cNvSpPr>
                  <a:spLocks noChangeArrowheads="1"/>
                </p:cNvSpPr>
                <p:nvPr/>
              </p:nvSpPr>
              <p:spPr bwMode="auto">
                <a:xfrm>
                  <a:off x="1029" y="249"/>
                  <a:ext cx="201"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5" name="Rectangle 484"/>
                <p:cNvSpPr>
                  <a:spLocks noChangeArrowheads="1"/>
                </p:cNvSpPr>
                <p:nvPr/>
              </p:nvSpPr>
              <p:spPr bwMode="auto">
                <a:xfrm>
                  <a:off x="1029" y="263"/>
                  <a:ext cx="201"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6" name="Rectangle 485"/>
                <p:cNvSpPr>
                  <a:spLocks noChangeArrowheads="1"/>
                </p:cNvSpPr>
                <p:nvPr/>
              </p:nvSpPr>
              <p:spPr bwMode="auto">
                <a:xfrm>
                  <a:off x="1029" y="277"/>
                  <a:ext cx="201" cy="14"/>
                </a:xfrm>
                <a:prstGeom prst="rect">
                  <a:avLst/>
                </a:prstGeom>
                <a:solidFill>
                  <a:srgbClr val="E5F5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7" name="Rectangle 486"/>
                <p:cNvSpPr>
                  <a:spLocks noChangeArrowheads="1"/>
                </p:cNvSpPr>
                <p:nvPr/>
              </p:nvSpPr>
              <p:spPr bwMode="auto">
                <a:xfrm>
                  <a:off x="1029" y="291"/>
                  <a:ext cx="201" cy="19"/>
                </a:xfrm>
                <a:prstGeom prst="rect">
                  <a:avLst/>
                </a:prstGeom>
                <a:solidFill>
                  <a:srgbClr val="D6EC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8" name="Rectangle 487"/>
                <p:cNvSpPr>
                  <a:spLocks noChangeArrowheads="1"/>
                </p:cNvSpPr>
                <p:nvPr/>
              </p:nvSpPr>
              <p:spPr bwMode="auto">
                <a:xfrm>
                  <a:off x="1029" y="310"/>
                  <a:ext cx="201" cy="14"/>
                </a:xfrm>
                <a:prstGeom prst="rect">
                  <a:avLst/>
                </a:prstGeom>
                <a:solidFill>
                  <a:srgbClr val="9CC6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39" name="Rectangle 488"/>
                <p:cNvSpPr>
                  <a:spLocks noChangeArrowheads="1"/>
                </p:cNvSpPr>
                <p:nvPr/>
              </p:nvSpPr>
              <p:spPr bwMode="auto">
                <a:xfrm>
                  <a:off x="1029" y="324"/>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0" name="Rectangle 489"/>
                <p:cNvSpPr>
                  <a:spLocks noChangeArrowheads="1"/>
                </p:cNvSpPr>
                <p:nvPr/>
              </p:nvSpPr>
              <p:spPr bwMode="auto">
                <a:xfrm>
                  <a:off x="1029" y="338"/>
                  <a:ext cx="201" cy="13"/>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1" name="Rectangle 490"/>
                <p:cNvSpPr>
                  <a:spLocks noChangeArrowheads="1"/>
                </p:cNvSpPr>
                <p:nvPr/>
              </p:nvSpPr>
              <p:spPr bwMode="auto">
                <a:xfrm>
                  <a:off x="1029" y="351"/>
                  <a:ext cx="201" cy="14"/>
                </a:xfrm>
                <a:prstGeom prst="rect">
                  <a:avLst/>
                </a:prstGeom>
                <a:solidFill>
                  <a:srgbClr val="BED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2" name="Rectangle 491"/>
                <p:cNvSpPr>
                  <a:spLocks noChangeArrowheads="1"/>
                </p:cNvSpPr>
                <p:nvPr/>
              </p:nvSpPr>
              <p:spPr bwMode="auto">
                <a:xfrm>
                  <a:off x="1029" y="365"/>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3" name="Rectangle 492"/>
                <p:cNvSpPr>
                  <a:spLocks noChangeArrowheads="1"/>
                </p:cNvSpPr>
                <p:nvPr/>
              </p:nvSpPr>
              <p:spPr bwMode="auto">
                <a:xfrm>
                  <a:off x="1029" y="379"/>
                  <a:ext cx="201" cy="14"/>
                </a:xfrm>
                <a:prstGeom prst="rect">
                  <a:avLst/>
                </a:prstGeom>
                <a:solidFill>
                  <a:srgbClr val="8EBC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4" name="Rectangle 493"/>
                <p:cNvSpPr>
                  <a:spLocks noChangeArrowheads="1"/>
                </p:cNvSpPr>
                <p:nvPr/>
              </p:nvSpPr>
              <p:spPr bwMode="auto">
                <a:xfrm>
                  <a:off x="1029" y="393"/>
                  <a:ext cx="201" cy="14"/>
                </a:xfrm>
                <a:prstGeom prst="rect">
                  <a:avLst/>
                </a:prstGeom>
                <a:solidFill>
                  <a:srgbClr val="DF4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5" name="Rectangle 494"/>
                <p:cNvSpPr>
                  <a:spLocks noChangeArrowheads="1"/>
                </p:cNvSpPr>
                <p:nvPr/>
              </p:nvSpPr>
              <p:spPr bwMode="auto">
                <a:xfrm>
                  <a:off x="1029" y="407"/>
                  <a:ext cx="201" cy="14"/>
                </a:xfrm>
                <a:prstGeom prst="rect">
                  <a:avLst/>
                </a:prstGeom>
                <a:solidFill>
                  <a:srgbClr val="FEE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6" name="Rectangle 495"/>
                <p:cNvSpPr>
                  <a:spLocks noChangeArrowheads="1"/>
                </p:cNvSpPr>
                <p:nvPr/>
              </p:nvSpPr>
              <p:spPr bwMode="auto">
                <a:xfrm>
                  <a:off x="1029" y="421"/>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7" name="Rectangle 496"/>
                <p:cNvSpPr>
                  <a:spLocks noChangeArrowheads="1"/>
                </p:cNvSpPr>
                <p:nvPr/>
              </p:nvSpPr>
              <p:spPr bwMode="auto">
                <a:xfrm>
                  <a:off x="1029" y="435"/>
                  <a:ext cx="201" cy="19"/>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8" name="Rectangle 497"/>
                <p:cNvSpPr>
                  <a:spLocks noChangeArrowheads="1"/>
                </p:cNvSpPr>
                <p:nvPr/>
              </p:nvSpPr>
              <p:spPr bwMode="auto">
                <a:xfrm>
                  <a:off x="1029" y="454"/>
                  <a:ext cx="201" cy="14"/>
                </a:xfrm>
                <a:prstGeom prst="rect">
                  <a:avLst/>
                </a:prstGeom>
                <a:solidFill>
                  <a:srgbClr val="FC8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49" name="Rectangle 498"/>
                <p:cNvSpPr>
                  <a:spLocks noChangeArrowheads="1"/>
                </p:cNvSpPr>
                <p:nvPr/>
              </p:nvSpPr>
              <p:spPr bwMode="auto">
                <a:xfrm>
                  <a:off x="1029" y="468"/>
                  <a:ext cx="201" cy="14"/>
                </a:xfrm>
                <a:prstGeom prst="rect">
                  <a:avLst/>
                </a:prstGeom>
                <a:solidFill>
                  <a:srgbClr val="FAFD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0" name="Rectangle 499"/>
                <p:cNvSpPr>
                  <a:spLocks noChangeArrowheads="1"/>
                </p:cNvSpPr>
                <p:nvPr/>
              </p:nvSpPr>
              <p:spPr bwMode="auto">
                <a:xfrm>
                  <a:off x="1029" y="482"/>
                  <a:ext cx="201" cy="14"/>
                </a:xfrm>
                <a:prstGeom prst="rect">
                  <a:avLst/>
                </a:prstGeom>
                <a:solidFill>
                  <a:srgbClr val="FDB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1" name="Rectangle 500"/>
                <p:cNvSpPr>
                  <a:spLocks noChangeArrowheads="1"/>
                </p:cNvSpPr>
                <p:nvPr/>
              </p:nvSpPr>
              <p:spPr bwMode="auto">
                <a:xfrm>
                  <a:off x="1029" y="496"/>
                  <a:ext cx="201" cy="14"/>
                </a:xfrm>
                <a:prstGeom prst="rect">
                  <a:avLst/>
                </a:prstGeom>
                <a:solidFill>
                  <a:srgbClr val="CCE6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2" name="Rectangle 501"/>
                <p:cNvSpPr>
                  <a:spLocks noChangeArrowheads="1"/>
                </p:cNvSpPr>
                <p:nvPr/>
              </p:nvSpPr>
              <p:spPr bwMode="auto">
                <a:xfrm>
                  <a:off x="1029" y="51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3" name="Rectangle 502"/>
                <p:cNvSpPr>
                  <a:spLocks noChangeArrowheads="1"/>
                </p:cNvSpPr>
                <p:nvPr/>
              </p:nvSpPr>
              <p:spPr bwMode="auto">
                <a:xfrm>
                  <a:off x="1029" y="524"/>
                  <a:ext cx="201" cy="14"/>
                </a:xfrm>
                <a:prstGeom prst="rect">
                  <a:avLst/>
                </a:prstGeom>
                <a:solidFill>
                  <a:srgbClr val="EF6D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4" name="Rectangle 503"/>
                <p:cNvSpPr>
                  <a:spLocks noChangeArrowheads="1"/>
                </p:cNvSpPr>
                <p:nvPr/>
              </p:nvSpPr>
              <p:spPr bwMode="auto">
                <a:xfrm>
                  <a:off x="1029" y="538"/>
                  <a:ext cx="201"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5" name="Rectangle 504"/>
                <p:cNvSpPr>
                  <a:spLocks noChangeArrowheads="1"/>
                </p:cNvSpPr>
                <p:nvPr/>
              </p:nvSpPr>
              <p:spPr bwMode="auto">
                <a:xfrm>
                  <a:off x="1029" y="552"/>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6" name="Rectangle 505"/>
                <p:cNvSpPr>
                  <a:spLocks noChangeArrowheads="1"/>
                </p:cNvSpPr>
                <p:nvPr/>
              </p:nvSpPr>
              <p:spPr bwMode="auto">
                <a:xfrm>
                  <a:off x="1029" y="56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7" name="Rectangle 506"/>
                <p:cNvSpPr>
                  <a:spLocks noChangeArrowheads="1"/>
                </p:cNvSpPr>
                <p:nvPr/>
              </p:nvSpPr>
              <p:spPr bwMode="auto">
                <a:xfrm>
                  <a:off x="1029" y="580"/>
                  <a:ext cx="201" cy="18"/>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8" name="Rectangle 507"/>
                <p:cNvSpPr>
                  <a:spLocks noChangeArrowheads="1"/>
                </p:cNvSpPr>
                <p:nvPr/>
              </p:nvSpPr>
              <p:spPr bwMode="auto">
                <a:xfrm>
                  <a:off x="1029" y="598"/>
                  <a:ext cx="201" cy="14"/>
                </a:xfrm>
                <a:prstGeom prst="rect">
                  <a:avLst/>
                </a:prstGeom>
                <a:solidFill>
                  <a:srgbClr val="FEF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59" name="Rectangle 508"/>
                <p:cNvSpPr>
                  <a:spLocks noChangeArrowheads="1"/>
                </p:cNvSpPr>
                <p:nvPr/>
              </p:nvSpPr>
              <p:spPr bwMode="auto">
                <a:xfrm>
                  <a:off x="1029" y="612"/>
                  <a:ext cx="201" cy="14"/>
                </a:xfrm>
                <a:prstGeom prst="rect">
                  <a:avLst/>
                </a:prstGeom>
                <a:solidFill>
                  <a:srgbClr val="F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0" name="Rectangle 509"/>
                <p:cNvSpPr>
                  <a:spLocks noChangeArrowheads="1"/>
                </p:cNvSpPr>
                <p:nvPr/>
              </p:nvSpPr>
              <p:spPr bwMode="auto">
                <a:xfrm>
                  <a:off x="1029" y="626"/>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1" name="Rectangle 510"/>
                <p:cNvSpPr>
                  <a:spLocks noChangeArrowheads="1"/>
                </p:cNvSpPr>
                <p:nvPr/>
              </p:nvSpPr>
              <p:spPr bwMode="auto">
                <a:xfrm>
                  <a:off x="1029" y="640"/>
                  <a:ext cx="201" cy="14"/>
                </a:xfrm>
                <a:prstGeom prst="rect">
                  <a:avLst/>
                </a:prstGeom>
                <a:solidFill>
                  <a:srgbClr val="EBF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2" name="Rectangle 511"/>
                <p:cNvSpPr>
                  <a:spLocks noChangeArrowheads="1"/>
                </p:cNvSpPr>
                <p:nvPr/>
              </p:nvSpPr>
              <p:spPr bwMode="auto">
                <a:xfrm>
                  <a:off x="1029" y="654"/>
                  <a:ext cx="201" cy="14"/>
                </a:xfrm>
                <a:prstGeom prst="rect">
                  <a:avLst/>
                </a:prstGeom>
                <a:solidFill>
                  <a:srgbClr val="F8F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3" name="Rectangle 512"/>
                <p:cNvSpPr>
                  <a:spLocks noChangeArrowheads="1"/>
                </p:cNvSpPr>
                <p:nvPr/>
              </p:nvSpPr>
              <p:spPr bwMode="auto">
                <a:xfrm>
                  <a:off x="1029" y="668"/>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4" name="Rectangle 513"/>
                <p:cNvSpPr>
                  <a:spLocks noChangeArrowheads="1"/>
                </p:cNvSpPr>
                <p:nvPr/>
              </p:nvSpPr>
              <p:spPr bwMode="auto">
                <a:xfrm>
                  <a:off x="1029" y="682"/>
                  <a:ext cx="201" cy="14"/>
                </a:xfrm>
                <a:prstGeom prst="rect">
                  <a:avLst/>
                </a:prstGeom>
                <a:solidFill>
                  <a:srgbClr val="BED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5" name="Rectangle 514"/>
                <p:cNvSpPr>
                  <a:spLocks noChangeArrowheads="1"/>
                </p:cNvSpPr>
                <p:nvPr/>
              </p:nvSpPr>
              <p:spPr bwMode="auto">
                <a:xfrm>
                  <a:off x="1029" y="696"/>
                  <a:ext cx="201" cy="14"/>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6" name="Rectangle 515"/>
                <p:cNvSpPr>
                  <a:spLocks noChangeArrowheads="1"/>
                </p:cNvSpPr>
                <p:nvPr/>
              </p:nvSpPr>
              <p:spPr bwMode="auto">
                <a:xfrm>
                  <a:off x="1029" y="710"/>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7" name="Rectangle 516"/>
                <p:cNvSpPr>
                  <a:spLocks noChangeArrowheads="1"/>
                </p:cNvSpPr>
                <p:nvPr/>
              </p:nvSpPr>
              <p:spPr bwMode="auto">
                <a:xfrm>
                  <a:off x="1029" y="724"/>
                  <a:ext cx="201" cy="19"/>
                </a:xfrm>
                <a:prstGeom prst="rect">
                  <a:avLst/>
                </a:prstGeom>
                <a:solidFill>
                  <a:srgbClr val="ED6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8" name="Rectangle 517"/>
                <p:cNvSpPr>
                  <a:spLocks noChangeArrowheads="1"/>
                </p:cNvSpPr>
                <p:nvPr/>
              </p:nvSpPr>
              <p:spPr bwMode="auto">
                <a:xfrm>
                  <a:off x="1029" y="743"/>
                  <a:ext cx="201" cy="14"/>
                </a:xfrm>
                <a:prstGeom prst="rect">
                  <a:avLst/>
                </a:prstGeom>
                <a:solidFill>
                  <a:srgbClr val="EBF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69" name="Rectangle 518"/>
                <p:cNvSpPr>
                  <a:spLocks noChangeArrowheads="1"/>
                </p:cNvSpPr>
                <p:nvPr/>
              </p:nvSpPr>
              <p:spPr bwMode="auto">
                <a:xfrm>
                  <a:off x="1029" y="757"/>
                  <a:ext cx="201" cy="14"/>
                </a:xfrm>
                <a:prstGeom prst="rect">
                  <a:avLst/>
                </a:prstGeom>
                <a:solidFill>
                  <a:srgbClr val="F4F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0" name="Rectangle 519"/>
                <p:cNvSpPr>
                  <a:spLocks noChangeArrowheads="1"/>
                </p:cNvSpPr>
                <p:nvPr/>
              </p:nvSpPr>
              <p:spPr bwMode="auto">
                <a:xfrm>
                  <a:off x="1029" y="771"/>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1" name="Rectangle 520"/>
                <p:cNvSpPr>
                  <a:spLocks noChangeArrowheads="1"/>
                </p:cNvSpPr>
                <p:nvPr/>
              </p:nvSpPr>
              <p:spPr bwMode="auto">
                <a:xfrm>
                  <a:off x="1029" y="785"/>
                  <a:ext cx="201" cy="14"/>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2" name="Rectangle 521"/>
                <p:cNvSpPr>
                  <a:spLocks noChangeArrowheads="1"/>
                </p:cNvSpPr>
                <p:nvPr/>
              </p:nvSpPr>
              <p:spPr bwMode="auto">
                <a:xfrm>
                  <a:off x="1029" y="799"/>
                  <a:ext cx="201"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3" name="Rectangle 522"/>
                <p:cNvSpPr>
                  <a:spLocks noChangeArrowheads="1"/>
                </p:cNvSpPr>
                <p:nvPr/>
              </p:nvSpPr>
              <p:spPr bwMode="auto">
                <a:xfrm>
                  <a:off x="1029" y="813"/>
                  <a:ext cx="201" cy="14"/>
                </a:xfrm>
                <a:prstGeom prst="rect">
                  <a:avLst/>
                </a:prstGeom>
                <a:solidFill>
                  <a:srgbClr val="E9F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4" name="Rectangle 523"/>
                <p:cNvSpPr>
                  <a:spLocks noChangeArrowheads="1"/>
                </p:cNvSpPr>
                <p:nvPr/>
              </p:nvSpPr>
              <p:spPr bwMode="auto">
                <a:xfrm>
                  <a:off x="1029" y="827"/>
                  <a:ext cx="201" cy="14"/>
                </a:xfrm>
                <a:prstGeom prst="rect">
                  <a:avLst/>
                </a:prstGeom>
                <a:solidFill>
                  <a:srgbClr val="9CC6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5" name="Rectangle 524"/>
                <p:cNvSpPr>
                  <a:spLocks noChangeArrowheads="1"/>
                </p:cNvSpPr>
                <p:nvPr/>
              </p:nvSpPr>
              <p:spPr bwMode="auto">
                <a:xfrm>
                  <a:off x="1029" y="841"/>
                  <a:ext cx="201"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6" name="Rectangle 525"/>
                <p:cNvSpPr>
                  <a:spLocks noChangeArrowheads="1"/>
                </p:cNvSpPr>
                <p:nvPr/>
              </p:nvSpPr>
              <p:spPr bwMode="auto">
                <a:xfrm>
                  <a:off x="1029" y="855"/>
                  <a:ext cx="201" cy="18"/>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7" name="Rectangle 526"/>
                <p:cNvSpPr>
                  <a:spLocks noChangeArrowheads="1"/>
                </p:cNvSpPr>
                <p:nvPr/>
              </p:nvSpPr>
              <p:spPr bwMode="auto">
                <a:xfrm>
                  <a:off x="1029" y="87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8" name="Rectangle 527"/>
                <p:cNvSpPr>
                  <a:spLocks noChangeArrowheads="1"/>
                </p:cNvSpPr>
                <p:nvPr/>
              </p:nvSpPr>
              <p:spPr bwMode="auto">
                <a:xfrm>
                  <a:off x="1029" y="887"/>
                  <a:ext cx="201" cy="14"/>
                </a:xfrm>
                <a:prstGeom prst="rect">
                  <a:avLst/>
                </a:prstGeom>
                <a:solidFill>
                  <a:srgbClr val="D1E9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79" name="Rectangle 528"/>
                <p:cNvSpPr>
                  <a:spLocks noChangeArrowheads="1"/>
                </p:cNvSpPr>
                <p:nvPr/>
              </p:nvSpPr>
              <p:spPr bwMode="auto">
                <a:xfrm>
                  <a:off x="1029" y="901"/>
                  <a:ext cx="201" cy="14"/>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0" name="Rectangle 529"/>
                <p:cNvSpPr>
                  <a:spLocks noChangeArrowheads="1"/>
                </p:cNvSpPr>
                <p:nvPr/>
              </p:nvSpPr>
              <p:spPr bwMode="auto">
                <a:xfrm>
                  <a:off x="1029" y="915"/>
                  <a:ext cx="201" cy="14"/>
                </a:xfrm>
                <a:prstGeom prst="rect">
                  <a:avLst/>
                </a:prstGeom>
                <a:solidFill>
                  <a:srgbClr val="FDC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1" name="Rectangle 530"/>
                <p:cNvSpPr>
                  <a:spLocks noChangeArrowheads="1"/>
                </p:cNvSpPr>
                <p:nvPr/>
              </p:nvSpPr>
              <p:spPr bwMode="auto">
                <a:xfrm>
                  <a:off x="1029" y="929"/>
                  <a:ext cx="201" cy="14"/>
                </a:xfrm>
                <a:prstGeom prst="rect">
                  <a:avLst/>
                </a:prstGeom>
                <a:solidFill>
                  <a:srgbClr val="FC9E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2" name="Rectangle 531"/>
                <p:cNvSpPr>
                  <a:spLocks noChangeArrowheads="1"/>
                </p:cNvSpPr>
                <p:nvPr/>
              </p:nvSpPr>
              <p:spPr bwMode="auto">
                <a:xfrm>
                  <a:off x="1029" y="943"/>
                  <a:ext cx="201" cy="14"/>
                </a:xfrm>
                <a:prstGeom prst="rect">
                  <a:avLst/>
                </a:prstGeom>
                <a:solidFill>
                  <a:srgbClr val="B9D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3" name="Rectangle 532"/>
                <p:cNvSpPr>
                  <a:spLocks noChangeArrowheads="1"/>
                </p:cNvSpPr>
                <p:nvPr/>
              </p:nvSpPr>
              <p:spPr bwMode="auto">
                <a:xfrm>
                  <a:off x="1029" y="957"/>
                  <a:ext cx="201" cy="14"/>
                </a:xfrm>
                <a:prstGeom prst="rect">
                  <a:avLst/>
                </a:prstGeom>
                <a:solidFill>
                  <a:srgbClr val="E1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4" name="Rectangle 533"/>
                <p:cNvSpPr>
                  <a:spLocks noChangeArrowheads="1"/>
                </p:cNvSpPr>
                <p:nvPr/>
              </p:nvSpPr>
              <p:spPr bwMode="auto">
                <a:xfrm>
                  <a:off x="1029" y="971"/>
                  <a:ext cx="201" cy="14"/>
                </a:xfrm>
                <a:prstGeom prst="rect">
                  <a:avLst/>
                </a:prstGeom>
                <a:solidFill>
                  <a:srgbClr val="D6EC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5" name="Rectangle 534"/>
                <p:cNvSpPr>
                  <a:spLocks noChangeArrowheads="1"/>
                </p:cNvSpPr>
                <p:nvPr/>
              </p:nvSpPr>
              <p:spPr bwMode="auto">
                <a:xfrm>
                  <a:off x="1029" y="985"/>
                  <a:ext cx="201" cy="14"/>
                </a:xfrm>
                <a:prstGeom prst="rect">
                  <a:avLst/>
                </a:prstGeom>
                <a:solidFill>
                  <a:srgbClr val="F4F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6" name="Rectangle 535"/>
                <p:cNvSpPr>
                  <a:spLocks noChangeArrowheads="1"/>
                </p:cNvSpPr>
                <p:nvPr/>
              </p:nvSpPr>
              <p:spPr bwMode="auto">
                <a:xfrm>
                  <a:off x="1029" y="999"/>
                  <a:ext cx="201" cy="19"/>
                </a:xfrm>
                <a:prstGeom prst="rect">
                  <a:avLst/>
                </a:prstGeom>
                <a:solidFill>
                  <a:srgbClr val="C3E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7" name="Rectangle 536"/>
                <p:cNvSpPr>
                  <a:spLocks noChangeArrowheads="1"/>
                </p:cNvSpPr>
                <p:nvPr/>
              </p:nvSpPr>
              <p:spPr bwMode="auto">
                <a:xfrm>
                  <a:off x="1029" y="1018"/>
                  <a:ext cx="201" cy="14"/>
                </a:xfrm>
                <a:prstGeom prst="rect">
                  <a:avLst/>
                </a:prstGeom>
                <a:solidFill>
                  <a:srgbClr val="FEF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8" name="Rectangle 537"/>
                <p:cNvSpPr>
                  <a:spLocks noChangeArrowheads="1"/>
                </p:cNvSpPr>
                <p:nvPr/>
              </p:nvSpPr>
              <p:spPr bwMode="auto">
                <a:xfrm>
                  <a:off x="1029" y="1032"/>
                  <a:ext cx="201" cy="14"/>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89" name="Rectangle 538"/>
                <p:cNvSpPr>
                  <a:spLocks noChangeArrowheads="1"/>
                </p:cNvSpPr>
                <p:nvPr/>
              </p:nvSpPr>
              <p:spPr bwMode="auto">
                <a:xfrm>
                  <a:off x="1029" y="1046"/>
                  <a:ext cx="201" cy="14"/>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0" name="Rectangle 539"/>
                <p:cNvSpPr>
                  <a:spLocks noChangeArrowheads="1"/>
                </p:cNvSpPr>
                <p:nvPr/>
              </p:nvSpPr>
              <p:spPr bwMode="auto">
                <a:xfrm>
                  <a:off x="1029" y="1060"/>
                  <a:ext cx="201" cy="14"/>
                </a:xfrm>
                <a:prstGeom prst="rect">
                  <a:avLst/>
                </a:prstGeom>
                <a:solidFill>
                  <a:srgbClr val="F6F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1" name="Rectangle 540"/>
                <p:cNvSpPr>
                  <a:spLocks noChangeArrowheads="1"/>
                </p:cNvSpPr>
                <p:nvPr/>
              </p:nvSpPr>
              <p:spPr bwMode="auto">
                <a:xfrm>
                  <a:off x="1029" y="1074"/>
                  <a:ext cx="201" cy="14"/>
                </a:xfrm>
                <a:prstGeom prst="rect">
                  <a:avLst/>
                </a:prstGeom>
                <a:solidFill>
                  <a:srgbClr val="FCAD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2" name="Rectangle 541"/>
                <p:cNvSpPr>
                  <a:spLocks noChangeArrowheads="1"/>
                </p:cNvSpPr>
                <p:nvPr/>
              </p:nvSpPr>
              <p:spPr bwMode="auto">
                <a:xfrm>
                  <a:off x="1029" y="1088"/>
                  <a:ext cx="201" cy="14"/>
                </a:xfrm>
                <a:prstGeom prst="rect">
                  <a:avLst/>
                </a:prstGeom>
                <a:solidFill>
                  <a:srgbClr val="D1E9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3" name="Rectangle 542"/>
                <p:cNvSpPr>
                  <a:spLocks noChangeArrowheads="1"/>
                </p:cNvSpPr>
                <p:nvPr/>
              </p:nvSpPr>
              <p:spPr bwMode="auto">
                <a:xfrm>
                  <a:off x="1029" y="1102"/>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4" name="Rectangle 543"/>
                <p:cNvSpPr>
                  <a:spLocks noChangeArrowheads="1"/>
                </p:cNvSpPr>
                <p:nvPr/>
              </p:nvSpPr>
              <p:spPr bwMode="auto">
                <a:xfrm>
                  <a:off x="1029" y="1116"/>
                  <a:ext cx="201" cy="14"/>
                </a:xfrm>
                <a:prstGeom prst="rect">
                  <a:avLst/>
                </a:prstGeom>
                <a:solidFill>
                  <a:srgbClr val="F2F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5" name="Rectangle 544"/>
                <p:cNvSpPr>
                  <a:spLocks noChangeArrowheads="1"/>
                </p:cNvSpPr>
                <p:nvPr/>
              </p:nvSpPr>
              <p:spPr bwMode="auto">
                <a:xfrm>
                  <a:off x="1029" y="1130"/>
                  <a:ext cx="201" cy="14"/>
                </a:xfrm>
                <a:prstGeom prst="rect">
                  <a:avLst/>
                </a:prstGeom>
                <a:solidFill>
                  <a:srgbClr val="E0F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6" name="Rectangle 545"/>
                <p:cNvSpPr>
                  <a:spLocks noChangeArrowheads="1"/>
                </p:cNvSpPr>
                <p:nvPr/>
              </p:nvSpPr>
              <p:spPr bwMode="auto">
                <a:xfrm>
                  <a:off x="1029" y="1144"/>
                  <a:ext cx="201" cy="18"/>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7" name="Rectangle 546"/>
                <p:cNvSpPr>
                  <a:spLocks noChangeArrowheads="1"/>
                </p:cNvSpPr>
                <p:nvPr/>
              </p:nvSpPr>
              <p:spPr bwMode="auto">
                <a:xfrm>
                  <a:off x="1029" y="1162"/>
                  <a:ext cx="201" cy="14"/>
                </a:xfrm>
                <a:prstGeom prst="rect">
                  <a:avLst/>
                </a:prstGeom>
                <a:solidFill>
                  <a:srgbClr val="FEE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8" name="Rectangle 547"/>
                <p:cNvSpPr>
                  <a:spLocks noChangeArrowheads="1"/>
                </p:cNvSpPr>
                <p:nvPr/>
              </p:nvSpPr>
              <p:spPr bwMode="auto">
                <a:xfrm>
                  <a:off x="1029" y="1176"/>
                  <a:ext cx="201"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799" name="Rectangle 548"/>
                <p:cNvSpPr>
                  <a:spLocks noChangeArrowheads="1"/>
                </p:cNvSpPr>
                <p:nvPr/>
              </p:nvSpPr>
              <p:spPr bwMode="auto">
                <a:xfrm>
                  <a:off x="1029" y="1190"/>
                  <a:ext cx="201" cy="14"/>
                </a:xfrm>
                <a:prstGeom prst="rect">
                  <a:avLst/>
                </a:prstGeom>
                <a:solidFill>
                  <a:srgbClr val="ABD0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0" name="Rectangle 549"/>
                <p:cNvSpPr>
                  <a:spLocks noChangeArrowheads="1"/>
                </p:cNvSpPr>
                <p:nvPr/>
              </p:nvSpPr>
              <p:spPr bwMode="auto">
                <a:xfrm>
                  <a:off x="1029" y="1204"/>
                  <a:ext cx="201" cy="14"/>
                </a:xfrm>
                <a:prstGeom prst="rect">
                  <a:avLst/>
                </a:prstGeom>
                <a:solidFill>
                  <a:srgbClr val="FEEF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1" name="Rectangle 550"/>
                <p:cNvSpPr>
                  <a:spLocks noChangeArrowheads="1"/>
                </p:cNvSpPr>
                <p:nvPr/>
              </p:nvSpPr>
              <p:spPr bwMode="auto">
                <a:xfrm>
                  <a:off x="1029" y="1218"/>
                  <a:ext cx="201"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2" name="Rectangle 551"/>
                <p:cNvSpPr>
                  <a:spLocks noChangeArrowheads="1"/>
                </p:cNvSpPr>
                <p:nvPr/>
              </p:nvSpPr>
              <p:spPr bwMode="auto">
                <a:xfrm>
                  <a:off x="1029" y="1232"/>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3" name="Rectangle 552"/>
                <p:cNvSpPr>
                  <a:spLocks noChangeArrowheads="1"/>
                </p:cNvSpPr>
                <p:nvPr/>
              </p:nvSpPr>
              <p:spPr bwMode="auto">
                <a:xfrm>
                  <a:off x="1029" y="1246"/>
                  <a:ext cx="201" cy="14"/>
                </a:xfrm>
                <a:prstGeom prst="rect">
                  <a:avLst/>
                </a:prstGeom>
                <a:solidFill>
                  <a:srgbClr val="FEF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4" name="Rectangle 553"/>
                <p:cNvSpPr>
                  <a:spLocks noChangeArrowheads="1"/>
                </p:cNvSpPr>
                <p:nvPr/>
              </p:nvSpPr>
              <p:spPr bwMode="auto">
                <a:xfrm>
                  <a:off x="1029" y="1260"/>
                  <a:ext cx="201" cy="14"/>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5" name="Rectangle 554"/>
                <p:cNvSpPr>
                  <a:spLocks noChangeArrowheads="1"/>
                </p:cNvSpPr>
                <p:nvPr/>
              </p:nvSpPr>
              <p:spPr bwMode="auto">
                <a:xfrm>
                  <a:off x="1029" y="1274"/>
                  <a:ext cx="201" cy="14"/>
                </a:xfrm>
                <a:prstGeom prst="rect">
                  <a:avLst/>
                </a:prstGeom>
                <a:solidFill>
                  <a:srgbClr val="FEF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6" name="Rectangle 555"/>
                <p:cNvSpPr>
                  <a:spLocks noChangeArrowheads="1"/>
                </p:cNvSpPr>
                <p:nvPr/>
              </p:nvSpPr>
              <p:spPr bwMode="auto">
                <a:xfrm>
                  <a:off x="1029" y="1288"/>
                  <a:ext cx="201" cy="19"/>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7" name="Rectangle 556"/>
                <p:cNvSpPr>
                  <a:spLocks noChangeArrowheads="1"/>
                </p:cNvSpPr>
                <p:nvPr/>
              </p:nvSpPr>
              <p:spPr bwMode="auto">
                <a:xfrm>
                  <a:off x="1029" y="1307"/>
                  <a:ext cx="201" cy="14"/>
                </a:xfrm>
                <a:prstGeom prst="rect">
                  <a:avLst/>
                </a:prstGeom>
                <a:solidFill>
                  <a:srgbClr val="E9F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8" name="Rectangle 557"/>
                <p:cNvSpPr>
                  <a:spLocks noChangeArrowheads="1"/>
                </p:cNvSpPr>
                <p:nvPr/>
              </p:nvSpPr>
              <p:spPr bwMode="auto">
                <a:xfrm>
                  <a:off x="1029" y="1321"/>
                  <a:ext cx="201" cy="14"/>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09" name="Rectangle 558"/>
                <p:cNvSpPr>
                  <a:spLocks noChangeArrowheads="1"/>
                </p:cNvSpPr>
                <p:nvPr/>
              </p:nvSpPr>
              <p:spPr bwMode="auto">
                <a:xfrm>
                  <a:off x="1029" y="1335"/>
                  <a:ext cx="201" cy="14"/>
                </a:xfrm>
                <a:prstGeom prst="rect">
                  <a:avLst/>
                </a:prstGeom>
                <a:solidFill>
                  <a:srgbClr val="FDC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0" name="Rectangle 559"/>
                <p:cNvSpPr>
                  <a:spLocks noChangeArrowheads="1"/>
                </p:cNvSpPr>
                <p:nvPr/>
              </p:nvSpPr>
              <p:spPr bwMode="auto">
                <a:xfrm>
                  <a:off x="1029" y="1349"/>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1" name="Rectangle 560"/>
                <p:cNvSpPr>
                  <a:spLocks noChangeArrowheads="1"/>
                </p:cNvSpPr>
                <p:nvPr/>
              </p:nvSpPr>
              <p:spPr bwMode="auto">
                <a:xfrm>
                  <a:off x="1029" y="1363"/>
                  <a:ext cx="201" cy="14"/>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2" name="Rectangle 561"/>
                <p:cNvSpPr>
                  <a:spLocks noChangeArrowheads="1"/>
                </p:cNvSpPr>
                <p:nvPr/>
              </p:nvSpPr>
              <p:spPr bwMode="auto">
                <a:xfrm>
                  <a:off x="1029" y="1377"/>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3" name="Rectangle 562"/>
                <p:cNvSpPr>
                  <a:spLocks noChangeArrowheads="1"/>
                </p:cNvSpPr>
                <p:nvPr/>
              </p:nvSpPr>
              <p:spPr bwMode="auto">
                <a:xfrm>
                  <a:off x="1029" y="1391"/>
                  <a:ext cx="201" cy="14"/>
                </a:xfrm>
                <a:prstGeom prst="rect">
                  <a:avLst/>
                </a:prstGeom>
                <a:solidFill>
                  <a:srgbClr val="A1C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4" name="Rectangle 563"/>
                <p:cNvSpPr>
                  <a:spLocks noChangeArrowheads="1"/>
                </p:cNvSpPr>
                <p:nvPr/>
              </p:nvSpPr>
              <p:spPr bwMode="auto">
                <a:xfrm>
                  <a:off x="1029" y="1405"/>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5" name="Rectangle 564"/>
                <p:cNvSpPr>
                  <a:spLocks noChangeArrowheads="1"/>
                </p:cNvSpPr>
                <p:nvPr/>
              </p:nvSpPr>
              <p:spPr bwMode="auto">
                <a:xfrm>
                  <a:off x="1029" y="1419"/>
                  <a:ext cx="201" cy="14"/>
                </a:xfrm>
                <a:prstGeom prst="rect">
                  <a:avLst/>
                </a:prstGeom>
                <a:solidFill>
                  <a:srgbClr val="FDD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6" name="Rectangle 565"/>
                <p:cNvSpPr>
                  <a:spLocks noChangeArrowheads="1"/>
                </p:cNvSpPr>
                <p:nvPr/>
              </p:nvSpPr>
              <p:spPr bwMode="auto">
                <a:xfrm>
                  <a:off x="1029" y="1433"/>
                  <a:ext cx="201" cy="18"/>
                </a:xfrm>
                <a:prstGeom prst="rect">
                  <a:avLst/>
                </a:prstGeom>
                <a:solidFill>
                  <a:srgbClr val="FEEF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7" name="Rectangle 566"/>
                <p:cNvSpPr>
                  <a:spLocks noChangeArrowheads="1"/>
                </p:cNvSpPr>
                <p:nvPr/>
              </p:nvSpPr>
              <p:spPr bwMode="auto">
                <a:xfrm>
                  <a:off x="1029" y="1451"/>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8" name="Rectangle 567"/>
                <p:cNvSpPr>
                  <a:spLocks noChangeArrowheads="1"/>
                </p:cNvSpPr>
                <p:nvPr/>
              </p:nvSpPr>
              <p:spPr bwMode="auto">
                <a:xfrm>
                  <a:off x="1029" y="1465"/>
                  <a:ext cx="201" cy="14"/>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19" name="Rectangle 568"/>
                <p:cNvSpPr>
                  <a:spLocks noChangeArrowheads="1"/>
                </p:cNvSpPr>
                <p:nvPr/>
              </p:nvSpPr>
              <p:spPr bwMode="auto">
                <a:xfrm>
                  <a:off x="1029" y="1479"/>
                  <a:ext cx="201" cy="14"/>
                </a:xfrm>
                <a:prstGeom prst="rect">
                  <a:avLst/>
                </a:prstGeom>
                <a:solidFill>
                  <a:srgbClr val="FEF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0" name="Rectangle 569"/>
                <p:cNvSpPr>
                  <a:spLocks noChangeArrowheads="1"/>
                </p:cNvSpPr>
                <p:nvPr/>
              </p:nvSpPr>
              <p:spPr bwMode="auto">
                <a:xfrm>
                  <a:off x="1029" y="149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1" name="Rectangle 570"/>
                <p:cNvSpPr>
                  <a:spLocks noChangeArrowheads="1"/>
                </p:cNvSpPr>
                <p:nvPr/>
              </p:nvSpPr>
              <p:spPr bwMode="auto">
                <a:xfrm>
                  <a:off x="1029" y="1507"/>
                  <a:ext cx="201" cy="14"/>
                </a:xfrm>
                <a:prstGeom prst="rect">
                  <a:avLst/>
                </a:prstGeom>
                <a:solidFill>
                  <a:srgbClr val="FDB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2" name="Rectangle 571"/>
                <p:cNvSpPr>
                  <a:spLocks noChangeArrowheads="1"/>
                </p:cNvSpPr>
                <p:nvPr/>
              </p:nvSpPr>
              <p:spPr bwMode="auto">
                <a:xfrm>
                  <a:off x="1029" y="1521"/>
                  <a:ext cx="201" cy="14"/>
                </a:xfrm>
                <a:prstGeom prst="rect">
                  <a:avLst/>
                </a:prstGeom>
                <a:solidFill>
                  <a:srgbClr val="B9D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3" name="Rectangle 572"/>
                <p:cNvSpPr>
                  <a:spLocks noChangeArrowheads="1"/>
                </p:cNvSpPr>
                <p:nvPr/>
              </p:nvSpPr>
              <p:spPr bwMode="auto">
                <a:xfrm>
                  <a:off x="1029" y="1535"/>
                  <a:ext cx="201" cy="14"/>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4" name="Rectangle 573"/>
                <p:cNvSpPr>
                  <a:spLocks noChangeArrowheads="1"/>
                </p:cNvSpPr>
                <p:nvPr/>
              </p:nvSpPr>
              <p:spPr bwMode="auto">
                <a:xfrm>
                  <a:off x="1029" y="1549"/>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5" name="Rectangle 574"/>
                <p:cNvSpPr>
                  <a:spLocks noChangeArrowheads="1"/>
                </p:cNvSpPr>
                <p:nvPr/>
              </p:nvSpPr>
              <p:spPr bwMode="auto">
                <a:xfrm>
                  <a:off x="1029" y="1563"/>
                  <a:ext cx="201" cy="14"/>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6" name="Rectangle 575"/>
                <p:cNvSpPr>
                  <a:spLocks noChangeArrowheads="1"/>
                </p:cNvSpPr>
                <p:nvPr/>
              </p:nvSpPr>
              <p:spPr bwMode="auto">
                <a:xfrm>
                  <a:off x="1029" y="1577"/>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7" name="Rectangle 576"/>
                <p:cNvSpPr>
                  <a:spLocks noChangeArrowheads="1"/>
                </p:cNvSpPr>
                <p:nvPr/>
              </p:nvSpPr>
              <p:spPr bwMode="auto">
                <a:xfrm>
                  <a:off x="1029" y="1596"/>
                  <a:ext cx="201" cy="14"/>
                </a:xfrm>
                <a:prstGeom prst="rect">
                  <a:avLst/>
                </a:prstGeom>
                <a:solidFill>
                  <a:srgbClr val="E451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8" name="Rectangle 577"/>
                <p:cNvSpPr>
                  <a:spLocks noChangeArrowheads="1"/>
                </p:cNvSpPr>
                <p:nvPr/>
              </p:nvSpPr>
              <p:spPr bwMode="auto">
                <a:xfrm>
                  <a:off x="1029" y="1610"/>
                  <a:ext cx="201" cy="14"/>
                </a:xfrm>
                <a:prstGeom prst="rect">
                  <a:avLst/>
                </a:prstGeom>
                <a:solidFill>
                  <a:srgbClr val="F6F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29" name="Rectangle 578"/>
                <p:cNvSpPr>
                  <a:spLocks noChangeArrowheads="1"/>
                </p:cNvSpPr>
                <p:nvPr/>
              </p:nvSpPr>
              <p:spPr bwMode="auto">
                <a:xfrm>
                  <a:off x="1029" y="162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0" name="Rectangle 579"/>
                <p:cNvSpPr>
                  <a:spLocks noChangeArrowheads="1"/>
                </p:cNvSpPr>
                <p:nvPr/>
              </p:nvSpPr>
              <p:spPr bwMode="auto">
                <a:xfrm>
                  <a:off x="1029" y="1638"/>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1" name="Rectangle 580"/>
                <p:cNvSpPr>
                  <a:spLocks noChangeArrowheads="1"/>
                </p:cNvSpPr>
                <p:nvPr/>
              </p:nvSpPr>
              <p:spPr bwMode="auto">
                <a:xfrm>
                  <a:off x="1029" y="1652"/>
                  <a:ext cx="201" cy="14"/>
                </a:xfrm>
                <a:prstGeom prst="rect">
                  <a:avLst/>
                </a:prstGeom>
                <a:solidFill>
                  <a:srgbClr val="FEF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2" name="Rectangle 581"/>
                <p:cNvSpPr>
                  <a:spLocks noChangeArrowheads="1"/>
                </p:cNvSpPr>
                <p:nvPr/>
              </p:nvSpPr>
              <p:spPr bwMode="auto">
                <a:xfrm>
                  <a:off x="1029" y="1666"/>
                  <a:ext cx="201" cy="14"/>
                </a:xfrm>
                <a:prstGeom prst="rect">
                  <a:avLst/>
                </a:prstGeom>
                <a:solidFill>
                  <a:srgbClr val="FEEF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3" name="Rectangle 582"/>
                <p:cNvSpPr>
                  <a:spLocks noChangeArrowheads="1"/>
                </p:cNvSpPr>
                <p:nvPr/>
              </p:nvSpPr>
              <p:spPr bwMode="auto">
                <a:xfrm>
                  <a:off x="1029" y="168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4" name="Rectangle 583"/>
                <p:cNvSpPr>
                  <a:spLocks noChangeArrowheads="1"/>
                </p:cNvSpPr>
                <p:nvPr/>
              </p:nvSpPr>
              <p:spPr bwMode="auto">
                <a:xfrm>
                  <a:off x="1029" y="1694"/>
                  <a:ext cx="201" cy="14"/>
                </a:xfrm>
                <a:prstGeom prst="rect">
                  <a:avLst/>
                </a:prstGeom>
                <a:solidFill>
                  <a:srgbClr val="F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5" name="Rectangle 584"/>
                <p:cNvSpPr>
                  <a:spLocks noChangeArrowheads="1"/>
                </p:cNvSpPr>
                <p:nvPr/>
              </p:nvSpPr>
              <p:spPr bwMode="auto">
                <a:xfrm>
                  <a:off x="1029" y="1708"/>
                  <a:ext cx="201" cy="14"/>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6" name="Rectangle 585"/>
                <p:cNvSpPr>
                  <a:spLocks noChangeArrowheads="1"/>
                </p:cNvSpPr>
                <p:nvPr/>
              </p:nvSpPr>
              <p:spPr bwMode="auto">
                <a:xfrm>
                  <a:off x="1029" y="1722"/>
                  <a:ext cx="201" cy="18"/>
                </a:xfrm>
                <a:prstGeom prst="rect">
                  <a:avLst/>
                </a:prstGeom>
                <a:solidFill>
                  <a:srgbClr val="B4D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7" name="Rectangle 586"/>
                <p:cNvSpPr>
                  <a:spLocks noChangeArrowheads="1"/>
                </p:cNvSpPr>
                <p:nvPr/>
              </p:nvSpPr>
              <p:spPr bwMode="auto">
                <a:xfrm>
                  <a:off x="1029" y="1740"/>
                  <a:ext cx="201" cy="14"/>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8" name="Rectangle 587"/>
                <p:cNvSpPr>
                  <a:spLocks noChangeArrowheads="1"/>
                </p:cNvSpPr>
                <p:nvPr/>
              </p:nvSpPr>
              <p:spPr bwMode="auto">
                <a:xfrm>
                  <a:off x="1029" y="1754"/>
                  <a:ext cx="201" cy="14"/>
                </a:xfrm>
                <a:prstGeom prst="rect">
                  <a:avLst/>
                </a:prstGeom>
                <a:solidFill>
                  <a:srgbClr val="FAFD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39" name="Rectangle 588"/>
                <p:cNvSpPr>
                  <a:spLocks noChangeArrowheads="1"/>
                </p:cNvSpPr>
                <p:nvPr/>
              </p:nvSpPr>
              <p:spPr bwMode="auto">
                <a:xfrm>
                  <a:off x="1029" y="176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0" name="Rectangle 589"/>
                <p:cNvSpPr>
                  <a:spLocks noChangeArrowheads="1"/>
                </p:cNvSpPr>
                <p:nvPr/>
              </p:nvSpPr>
              <p:spPr bwMode="auto">
                <a:xfrm>
                  <a:off x="1029" y="1782"/>
                  <a:ext cx="201" cy="14"/>
                </a:xfrm>
                <a:prstGeom prst="rect">
                  <a:avLst/>
                </a:prstGeom>
                <a:solidFill>
                  <a:srgbClr val="FEEF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1" name="Rectangle 590"/>
                <p:cNvSpPr>
                  <a:spLocks noChangeArrowheads="1"/>
                </p:cNvSpPr>
                <p:nvPr/>
              </p:nvSpPr>
              <p:spPr bwMode="auto">
                <a:xfrm>
                  <a:off x="1029" y="179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2" name="Rectangle 591"/>
                <p:cNvSpPr>
                  <a:spLocks noChangeArrowheads="1"/>
                </p:cNvSpPr>
                <p:nvPr/>
              </p:nvSpPr>
              <p:spPr bwMode="auto">
                <a:xfrm>
                  <a:off x="1029" y="1810"/>
                  <a:ext cx="201" cy="14"/>
                </a:xfrm>
                <a:prstGeom prst="rect">
                  <a:avLst/>
                </a:prstGeom>
                <a:solidFill>
                  <a:srgbClr val="FEF8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3" name="Rectangle 592"/>
                <p:cNvSpPr>
                  <a:spLocks noChangeArrowheads="1"/>
                </p:cNvSpPr>
                <p:nvPr/>
              </p:nvSpPr>
              <p:spPr bwMode="auto">
                <a:xfrm>
                  <a:off x="1029" y="1824"/>
                  <a:ext cx="201" cy="14"/>
                </a:xfrm>
                <a:prstGeom prst="rect">
                  <a:avLst/>
                </a:prstGeom>
                <a:solidFill>
                  <a:srgbClr val="FEF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4" name="Rectangle 593"/>
                <p:cNvSpPr>
                  <a:spLocks noChangeArrowheads="1"/>
                </p:cNvSpPr>
                <p:nvPr/>
              </p:nvSpPr>
              <p:spPr bwMode="auto">
                <a:xfrm>
                  <a:off x="1029" y="1838"/>
                  <a:ext cx="201" cy="14"/>
                </a:xfrm>
                <a:prstGeom prst="rect">
                  <a:avLst/>
                </a:prstGeom>
                <a:solidFill>
                  <a:srgbClr val="FEF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5" name="Rectangle 594"/>
                <p:cNvSpPr>
                  <a:spLocks noChangeArrowheads="1"/>
                </p:cNvSpPr>
                <p:nvPr/>
              </p:nvSpPr>
              <p:spPr bwMode="auto">
                <a:xfrm>
                  <a:off x="1029" y="1852"/>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6" name="Rectangle 595"/>
                <p:cNvSpPr>
                  <a:spLocks noChangeArrowheads="1"/>
                </p:cNvSpPr>
                <p:nvPr/>
              </p:nvSpPr>
              <p:spPr bwMode="auto">
                <a:xfrm>
                  <a:off x="1029" y="1866"/>
                  <a:ext cx="201" cy="19"/>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7" name="Rectangle 596"/>
                <p:cNvSpPr>
                  <a:spLocks noChangeArrowheads="1"/>
                </p:cNvSpPr>
                <p:nvPr/>
              </p:nvSpPr>
              <p:spPr bwMode="auto">
                <a:xfrm>
                  <a:off x="1029" y="1885"/>
                  <a:ext cx="201" cy="14"/>
                </a:xfrm>
                <a:prstGeom prst="rect">
                  <a:avLst/>
                </a:prstGeom>
                <a:solidFill>
                  <a:srgbClr val="C3E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8" name="Rectangle 597"/>
                <p:cNvSpPr>
                  <a:spLocks noChangeArrowheads="1"/>
                </p:cNvSpPr>
                <p:nvPr/>
              </p:nvSpPr>
              <p:spPr bwMode="auto">
                <a:xfrm>
                  <a:off x="1029" y="1899"/>
                  <a:ext cx="201"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49" name="Rectangle 598"/>
                <p:cNvSpPr>
                  <a:spLocks noChangeArrowheads="1"/>
                </p:cNvSpPr>
                <p:nvPr/>
              </p:nvSpPr>
              <p:spPr bwMode="auto">
                <a:xfrm>
                  <a:off x="1029" y="1913"/>
                  <a:ext cx="201" cy="14"/>
                </a:xfrm>
                <a:prstGeom prst="rect">
                  <a:avLst/>
                </a:prstGeom>
                <a:solidFill>
                  <a:srgbClr val="F4F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50" name="Rectangle 599"/>
                <p:cNvSpPr>
                  <a:spLocks noChangeArrowheads="1"/>
                </p:cNvSpPr>
                <p:nvPr/>
              </p:nvSpPr>
              <p:spPr bwMode="auto">
                <a:xfrm>
                  <a:off x="1029" y="1927"/>
                  <a:ext cx="201" cy="14"/>
                </a:xfrm>
                <a:prstGeom prst="rect">
                  <a:avLst/>
                </a:prstGeom>
                <a:solidFill>
                  <a:srgbClr val="FDDA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51" name="Rectangle 600"/>
                <p:cNvSpPr>
                  <a:spLocks noChangeArrowheads="1"/>
                </p:cNvSpPr>
                <p:nvPr/>
              </p:nvSpPr>
              <p:spPr bwMode="auto">
                <a:xfrm>
                  <a:off x="1029" y="1941"/>
                  <a:ext cx="201" cy="14"/>
                </a:xfrm>
                <a:prstGeom prst="rect">
                  <a:avLst/>
                </a:prstGeom>
                <a:solidFill>
                  <a:srgbClr val="E85D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52" name="Rectangle 601"/>
                <p:cNvSpPr>
                  <a:spLocks noChangeArrowheads="1"/>
                </p:cNvSpPr>
                <p:nvPr/>
              </p:nvSpPr>
              <p:spPr bwMode="auto">
                <a:xfrm>
                  <a:off x="1029" y="1955"/>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53" name="Rectangle 602"/>
                <p:cNvSpPr>
                  <a:spLocks noChangeArrowheads="1"/>
                </p:cNvSpPr>
                <p:nvPr/>
              </p:nvSpPr>
              <p:spPr bwMode="auto">
                <a:xfrm>
                  <a:off x="1230" y="249"/>
                  <a:ext cx="200"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54" name="Rectangle 603"/>
                <p:cNvSpPr>
                  <a:spLocks noChangeArrowheads="1"/>
                </p:cNvSpPr>
                <p:nvPr/>
              </p:nvSpPr>
              <p:spPr bwMode="auto">
                <a:xfrm>
                  <a:off x="1230" y="263"/>
                  <a:ext cx="200" cy="14"/>
                </a:xfrm>
                <a:prstGeom prst="rect">
                  <a:avLst/>
                </a:prstGeom>
                <a:solidFill>
                  <a:srgbClr val="F4F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55" name="Rectangle 604"/>
                <p:cNvSpPr>
                  <a:spLocks noChangeArrowheads="1"/>
                </p:cNvSpPr>
                <p:nvPr/>
              </p:nvSpPr>
              <p:spPr bwMode="auto">
                <a:xfrm>
                  <a:off x="1230" y="277"/>
                  <a:ext cx="200" cy="14"/>
                </a:xfrm>
                <a:prstGeom prst="rect">
                  <a:avLst/>
                </a:prstGeom>
                <a:solidFill>
                  <a:srgbClr val="E1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56" name="Rectangle 605"/>
                <p:cNvSpPr>
                  <a:spLocks noChangeArrowheads="1"/>
                </p:cNvSpPr>
                <p:nvPr/>
              </p:nvSpPr>
              <p:spPr bwMode="auto">
                <a:xfrm>
                  <a:off x="1230" y="291"/>
                  <a:ext cx="200" cy="19"/>
                </a:xfrm>
                <a:prstGeom prst="rect">
                  <a:avLst/>
                </a:prstGeom>
                <a:solidFill>
                  <a:srgbClr val="FE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857" name="Rectangle 606"/>
                <p:cNvSpPr>
                  <a:spLocks noChangeArrowheads="1"/>
                </p:cNvSpPr>
                <p:nvPr/>
              </p:nvSpPr>
              <p:spPr bwMode="auto">
                <a:xfrm>
                  <a:off x="1230" y="310"/>
                  <a:ext cx="200" cy="14"/>
                </a:xfrm>
                <a:prstGeom prst="rect">
                  <a:avLst/>
                </a:prstGeom>
                <a:solidFill>
                  <a:srgbClr val="E5F5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grpSp>
          <p:grpSp>
            <p:nvGrpSpPr>
              <p:cNvPr id="190" name="Group 808"/>
              <p:cNvGrpSpPr/>
              <p:nvPr/>
            </p:nvGrpSpPr>
            <p:grpSpPr bwMode="auto">
              <a:xfrm>
                <a:off x="1230" y="249"/>
                <a:ext cx="401" cy="1720"/>
                <a:chOff x="1230" y="249"/>
                <a:chExt cx="401" cy="1720"/>
              </a:xfrm>
            </p:grpSpPr>
            <p:sp>
              <p:nvSpPr>
                <p:cNvPr id="458" name="Rectangle 608"/>
                <p:cNvSpPr>
                  <a:spLocks noChangeArrowheads="1"/>
                </p:cNvSpPr>
                <p:nvPr/>
              </p:nvSpPr>
              <p:spPr bwMode="auto">
                <a:xfrm>
                  <a:off x="1230" y="324"/>
                  <a:ext cx="200" cy="14"/>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59" name="Rectangle 609"/>
                <p:cNvSpPr>
                  <a:spLocks noChangeArrowheads="1"/>
                </p:cNvSpPr>
                <p:nvPr/>
              </p:nvSpPr>
              <p:spPr bwMode="auto">
                <a:xfrm>
                  <a:off x="1230" y="338"/>
                  <a:ext cx="200" cy="13"/>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60" name="Rectangle 610"/>
                <p:cNvSpPr>
                  <a:spLocks noChangeArrowheads="1"/>
                </p:cNvSpPr>
                <p:nvPr/>
              </p:nvSpPr>
              <p:spPr bwMode="auto">
                <a:xfrm>
                  <a:off x="1230" y="351"/>
                  <a:ext cx="200" cy="14"/>
                </a:xfrm>
                <a:prstGeom prst="rect">
                  <a:avLst/>
                </a:prstGeom>
                <a:solidFill>
                  <a:srgbClr val="FEF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61" name="Rectangle 611"/>
                <p:cNvSpPr>
                  <a:spLocks noChangeArrowheads="1"/>
                </p:cNvSpPr>
                <p:nvPr/>
              </p:nvSpPr>
              <p:spPr bwMode="auto">
                <a:xfrm>
                  <a:off x="1230" y="365"/>
                  <a:ext cx="200" cy="14"/>
                </a:xfrm>
                <a:prstGeom prst="rect">
                  <a:avLst/>
                </a:prstGeom>
                <a:solidFill>
                  <a:srgbClr val="E1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62" name="Rectangle 612"/>
                <p:cNvSpPr>
                  <a:spLocks noChangeArrowheads="1"/>
                </p:cNvSpPr>
                <p:nvPr/>
              </p:nvSpPr>
              <p:spPr bwMode="auto">
                <a:xfrm>
                  <a:off x="1230" y="379"/>
                  <a:ext cx="200" cy="14"/>
                </a:xfrm>
                <a:prstGeom prst="rect">
                  <a:avLst/>
                </a:prstGeom>
                <a:solidFill>
                  <a:srgbClr val="C3E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63" name="Rectangle 613"/>
                <p:cNvSpPr>
                  <a:spLocks noChangeArrowheads="1"/>
                </p:cNvSpPr>
                <p:nvPr/>
              </p:nvSpPr>
              <p:spPr bwMode="auto">
                <a:xfrm>
                  <a:off x="1230" y="393"/>
                  <a:ext cx="200" cy="14"/>
                </a:xfrm>
                <a:prstGeom prst="rect">
                  <a:avLst/>
                </a:prstGeom>
                <a:solidFill>
                  <a:srgbClr val="E85D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64" name="Rectangle 614"/>
                <p:cNvSpPr>
                  <a:spLocks noChangeArrowheads="1"/>
                </p:cNvSpPr>
                <p:nvPr/>
              </p:nvSpPr>
              <p:spPr bwMode="auto">
                <a:xfrm>
                  <a:off x="1230" y="407"/>
                  <a:ext cx="200" cy="14"/>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65" name="Rectangle 615"/>
                <p:cNvSpPr>
                  <a:spLocks noChangeArrowheads="1"/>
                </p:cNvSpPr>
                <p:nvPr/>
              </p:nvSpPr>
              <p:spPr bwMode="auto">
                <a:xfrm>
                  <a:off x="1230" y="421"/>
                  <a:ext cx="200" cy="14"/>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66" name="Rectangle 616"/>
                <p:cNvSpPr>
                  <a:spLocks noChangeArrowheads="1"/>
                </p:cNvSpPr>
                <p:nvPr/>
              </p:nvSpPr>
              <p:spPr bwMode="auto">
                <a:xfrm>
                  <a:off x="1230" y="435"/>
                  <a:ext cx="200" cy="19"/>
                </a:xfrm>
                <a:prstGeom prst="rect">
                  <a:avLst/>
                </a:prstGeom>
                <a:solidFill>
                  <a:srgbClr val="B4D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67" name="Rectangle 617"/>
                <p:cNvSpPr>
                  <a:spLocks noChangeArrowheads="1"/>
                </p:cNvSpPr>
                <p:nvPr/>
              </p:nvSpPr>
              <p:spPr bwMode="auto">
                <a:xfrm>
                  <a:off x="1230" y="454"/>
                  <a:ext cx="200" cy="14"/>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68" name="Rectangle 618"/>
                <p:cNvSpPr>
                  <a:spLocks noChangeArrowheads="1"/>
                </p:cNvSpPr>
                <p:nvPr/>
              </p:nvSpPr>
              <p:spPr bwMode="auto">
                <a:xfrm>
                  <a:off x="1230" y="468"/>
                  <a:ext cx="200" cy="14"/>
                </a:xfrm>
                <a:prstGeom prst="rect">
                  <a:avLst/>
                </a:prstGeom>
                <a:solidFill>
                  <a:srgbClr val="FA8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69" name="Rectangle 619"/>
                <p:cNvSpPr>
                  <a:spLocks noChangeArrowheads="1"/>
                </p:cNvSpPr>
                <p:nvPr/>
              </p:nvSpPr>
              <p:spPr bwMode="auto">
                <a:xfrm>
                  <a:off x="1230" y="482"/>
                  <a:ext cx="200" cy="14"/>
                </a:xfrm>
                <a:prstGeom prst="rect">
                  <a:avLst/>
                </a:prstGeom>
                <a:solidFill>
                  <a:srgbClr val="FCAD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70" name="Rectangle 620"/>
                <p:cNvSpPr>
                  <a:spLocks noChangeArrowheads="1"/>
                </p:cNvSpPr>
                <p:nvPr/>
              </p:nvSpPr>
              <p:spPr bwMode="auto">
                <a:xfrm>
                  <a:off x="1230" y="496"/>
                  <a:ext cx="200" cy="14"/>
                </a:xfrm>
                <a:prstGeom prst="rect">
                  <a:avLst/>
                </a:prstGeom>
                <a:solidFill>
                  <a:srgbClr val="F0F9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71" name="Rectangle 621"/>
                <p:cNvSpPr>
                  <a:spLocks noChangeArrowheads="1"/>
                </p:cNvSpPr>
                <p:nvPr/>
              </p:nvSpPr>
              <p:spPr bwMode="auto">
                <a:xfrm>
                  <a:off x="1230" y="510"/>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72" name="Rectangle 622"/>
                <p:cNvSpPr>
                  <a:spLocks noChangeArrowheads="1"/>
                </p:cNvSpPr>
                <p:nvPr/>
              </p:nvSpPr>
              <p:spPr bwMode="auto">
                <a:xfrm>
                  <a:off x="1230" y="524"/>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73" name="Rectangle 623"/>
                <p:cNvSpPr>
                  <a:spLocks noChangeArrowheads="1"/>
                </p:cNvSpPr>
                <p:nvPr/>
              </p:nvSpPr>
              <p:spPr bwMode="auto">
                <a:xfrm>
                  <a:off x="1230" y="538"/>
                  <a:ext cx="200"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74" name="Rectangle 624"/>
                <p:cNvSpPr>
                  <a:spLocks noChangeArrowheads="1"/>
                </p:cNvSpPr>
                <p:nvPr/>
              </p:nvSpPr>
              <p:spPr bwMode="auto">
                <a:xfrm>
                  <a:off x="1230" y="552"/>
                  <a:ext cx="200" cy="14"/>
                </a:xfrm>
                <a:prstGeom prst="rect">
                  <a:avLst/>
                </a:prstGeom>
                <a:solidFill>
                  <a:srgbClr val="F4F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75" name="Rectangle 625"/>
                <p:cNvSpPr>
                  <a:spLocks noChangeArrowheads="1"/>
                </p:cNvSpPr>
                <p:nvPr/>
              </p:nvSpPr>
              <p:spPr bwMode="auto">
                <a:xfrm>
                  <a:off x="1230" y="566"/>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76" name="Rectangle 626"/>
                <p:cNvSpPr>
                  <a:spLocks noChangeArrowheads="1"/>
                </p:cNvSpPr>
                <p:nvPr/>
              </p:nvSpPr>
              <p:spPr bwMode="auto">
                <a:xfrm>
                  <a:off x="1230" y="580"/>
                  <a:ext cx="200" cy="18"/>
                </a:xfrm>
                <a:prstGeom prst="rect">
                  <a:avLst/>
                </a:prstGeom>
                <a:solidFill>
                  <a:srgbClr val="FDB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77" name="Rectangle 627"/>
                <p:cNvSpPr>
                  <a:spLocks noChangeArrowheads="1"/>
                </p:cNvSpPr>
                <p:nvPr/>
              </p:nvSpPr>
              <p:spPr bwMode="auto">
                <a:xfrm>
                  <a:off x="1230" y="598"/>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78" name="Rectangle 628"/>
                <p:cNvSpPr>
                  <a:spLocks noChangeArrowheads="1"/>
                </p:cNvSpPr>
                <p:nvPr/>
              </p:nvSpPr>
              <p:spPr bwMode="auto">
                <a:xfrm>
                  <a:off x="1230" y="612"/>
                  <a:ext cx="200" cy="14"/>
                </a:xfrm>
                <a:prstGeom prst="rect">
                  <a:avLst/>
                </a:prstGeom>
                <a:solidFill>
                  <a:srgbClr val="FC9E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79" name="Rectangle 629"/>
                <p:cNvSpPr>
                  <a:spLocks noChangeArrowheads="1"/>
                </p:cNvSpPr>
                <p:nvPr/>
              </p:nvSpPr>
              <p:spPr bwMode="auto">
                <a:xfrm>
                  <a:off x="1230" y="626"/>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80" name="Rectangle 630"/>
                <p:cNvSpPr>
                  <a:spLocks noChangeArrowheads="1"/>
                </p:cNvSpPr>
                <p:nvPr/>
              </p:nvSpPr>
              <p:spPr bwMode="auto">
                <a:xfrm>
                  <a:off x="1230" y="640"/>
                  <a:ext cx="200" cy="14"/>
                </a:xfrm>
                <a:prstGeom prst="rect">
                  <a:avLst/>
                </a:prstGeom>
                <a:solidFill>
                  <a:srgbClr val="FAFD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81" name="Rectangle 631"/>
                <p:cNvSpPr>
                  <a:spLocks noChangeArrowheads="1"/>
                </p:cNvSpPr>
                <p:nvPr/>
              </p:nvSpPr>
              <p:spPr bwMode="auto">
                <a:xfrm>
                  <a:off x="1230" y="654"/>
                  <a:ext cx="200" cy="14"/>
                </a:xfrm>
                <a:prstGeom prst="rect">
                  <a:avLst/>
                </a:prstGeom>
                <a:solidFill>
                  <a:srgbClr val="F8F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82" name="Rectangle 632"/>
                <p:cNvSpPr>
                  <a:spLocks noChangeArrowheads="1"/>
                </p:cNvSpPr>
                <p:nvPr/>
              </p:nvSpPr>
              <p:spPr bwMode="auto">
                <a:xfrm>
                  <a:off x="1230" y="668"/>
                  <a:ext cx="200" cy="14"/>
                </a:xfrm>
                <a:prstGeom prst="rect">
                  <a:avLst/>
                </a:prstGeom>
                <a:solidFill>
                  <a:srgbClr val="B0D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83" name="Rectangle 633"/>
                <p:cNvSpPr>
                  <a:spLocks noChangeArrowheads="1"/>
                </p:cNvSpPr>
                <p:nvPr/>
              </p:nvSpPr>
              <p:spPr bwMode="auto">
                <a:xfrm>
                  <a:off x="1230" y="682"/>
                  <a:ext cx="200" cy="14"/>
                </a:xfrm>
                <a:prstGeom prst="rect">
                  <a:avLst/>
                </a:prstGeom>
                <a:solidFill>
                  <a:srgbClr val="FDD5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84" name="Rectangle 634"/>
                <p:cNvSpPr>
                  <a:spLocks noChangeArrowheads="1"/>
                </p:cNvSpPr>
                <p:nvPr/>
              </p:nvSpPr>
              <p:spPr bwMode="auto">
                <a:xfrm>
                  <a:off x="1230" y="696"/>
                  <a:ext cx="200" cy="14"/>
                </a:xfrm>
                <a:prstGeom prst="rect">
                  <a:avLst/>
                </a:prstGeom>
                <a:solidFill>
                  <a:srgbClr val="FEE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85" name="Rectangle 635"/>
                <p:cNvSpPr>
                  <a:spLocks noChangeArrowheads="1"/>
                </p:cNvSpPr>
                <p:nvPr/>
              </p:nvSpPr>
              <p:spPr bwMode="auto">
                <a:xfrm>
                  <a:off x="1230" y="710"/>
                  <a:ext cx="200" cy="14"/>
                </a:xfrm>
                <a:prstGeom prst="rect">
                  <a:avLst/>
                </a:prstGeom>
                <a:solidFill>
                  <a:srgbClr val="A1C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86" name="Rectangle 636"/>
                <p:cNvSpPr>
                  <a:spLocks noChangeArrowheads="1"/>
                </p:cNvSpPr>
                <p:nvPr/>
              </p:nvSpPr>
              <p:spPr bwMode="auto">
                <a:xfrm>
                  <a:off x="1230" y="724"/>
                  <a:ext cx="200" cy="19"/>
                </a:xfrm>
                <a:prstGeom prst="rect">
                  <a:avLst/>
                </a:prstGeom>
                <a:solidFill>
                  <a:srgbClr val="D935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87" name="Rectangle 637"/>
                <p:cNvSpPr>
                  <a:spLocks noChangeArrowheads="1"/>
                </p:cNvSpPr>
                <p:nvPr/>
              </p:nvSpPr>
              <p:spPr bwMode="auto">
                <a:xfrm>
                  <a:off x="1230" y="743"/>
                  <a:ext cx="200" cy="14"/>
                </a:xfrm>
                <a:prstGeom prst="rect">
                  <a:avLst/>
                </a:prstGeom>
                <a:solidFill>
                  <a:srgbClr val="FE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88" name="Rectangle 638"/>
                <p:cNvSpPr>
                  <a:spLocks noChangeArrowheads="1"/>
                </p:cNvSpPr>
                <p:nvPr/>
              </p:nvSpPr>
              <p:spPr bwMode="auto">
                <a:xfrm>
                  <a:off x="1230" y="757"/>
                  <a:ext cx="200" cy="14"/>
                </a:xfrm>
                <a:prstGeom prst="rect">
                  <a:avLst/>
                </a:prstGeom>
                <a:solidFill>
                  <a:srgbClr val="FC8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89" name="Rectangle 639"/>
                <p:cNvSpPr>
                  <a:spLocks noChangeArrowheads="1"/>
                </p:cNvSpPr>
                <p:nvPr/>
              </p:nvSpPr>
              <p:spPr bwMode="auto">
                <a:xfrm>
                  <a:off x="1230" y="771"/>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90" name="Rectangle 640"/>
                <p:cNvSpPr>
                  <a:spLocks noChangeArrowheads="1"/>
                </p:cNvSpPr>
                <p:nvPr/>
              </p:nvSpPr>
              <p:spPr bwMode="auto">
                <a:xfrm>
                  <a:off x="1230" y="785"/>
                  <a:ext cx="200" cy="14"/>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91" name="Rectangle 641"/>
                <p:cNvSpPr>
                  <a:spLocks noChangeArrowheads="1"/>
                </p:cNvSpPr>
                <p:nvPr/>
              </p:nvSpPr>
              <p:spPr bwMode="auto">
                <a:xfrm>
                  <a:off x="1230" y="799"/>
                  <a:ext cx="200" cy="14"/>
                </a:xfrm>
                <a:prstGeom prst="rect">
                  <a:avLst/>
                </a:prstGeom>
                <a:solidFill>
                  <a:srgbClr val="C8E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92" name="Rectangle 642"/>
                <p:cNvSpPr>
                  <a:spLocks noChangeArrowheads="1"/>
                </p:cNvSpPr>
                <p:nvPr/>
              </p:nvSpPr>
              <p:spPr bwMode="auto">
                <a:xfrm>
                  <a:off x="1230" y="813"/>
                  <a:ext cx="200" cy="14"/>
                </a:xfrm>
                <a:prstGeom prst="rect">
                  <a:avLst/>
                </a:prstGeom>
                <a:solidFill>
                  <a:srgbClr val="E5F5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93" name="Rectangle 643"/>
                <p:cNvSpPr>
                  <a:spLocks noChangeArrowheads="1"/>
                </p:cNvSpPr>
                <p:nvPr/>
              </p:nvSpPr>
              <p:spPr bwMode="auto">
                <a:xfrm>
                  <a:off x="1230" y="827"/>
                  <a:ext cx="200" cy="14"/>
                </a:xfrm>
                <a:prstGeom prst="rect">
                  <a:avLst/>
                </a:prstGeom>
                <a:solidFill>
                  <a:srgbClr val="FC99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94" name="Rectangle 644"/>
                <p:cNvSpPr>
                  <a:spLocks noChangeArrowheads="1"/>
                </p:cNvSpPr>
                <p:nvPr/>
              </p:nvSpPr>
              <p:spPr bwMode="auto">
                <a:xfrm>
                  <a:off x="1230" y="841"/>
                  <a:ext cx="200" cy="14"/>
                </a:xfrm>
                <a:prstGeom prst="rect">
                  <a:avLst/>
                </a:prstGeom>
                <a:solidFill>
                  <a:srgbClr val="C3E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95" name="Rectangle 645"/>
                <p:cNvSpPr>
                  <a:spLocks noChangeArrowheads="1"/>
                </p:cNvSpPr>
                <p:nvPr/>
              </p:nvSpPr>
              <p:spPr bwMode="auto">
                <a:xfrm>
                  <a:off x="1230" y="855"/>
                  <a:ext cx="200" cy="18"/>
                </a:xfrm>
                <a:prstGeom prst="rect">
                  <a:avLst/>
                </a:prstGeom>
                <a:solidFill>
                  <a:srgbClr val="E1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96" name="Rectangle 646"/>
                <p:cNvSpPr>
                  <a:spLocks noChangeArrowheads="1"/>
                </p:cNvSpPr>
                <p:nvPr/>
              </p:nvSpPr>
              <p:spPr bwMode="auto">
                <a:xfrm>
                  <a:off x="1230" y="873"/>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97" name="Rectangle 647"/>
                <p:cNvSpPr>
                  <a:spLocks noChangeArrowheads="1"/>
                </p:cNvSpPr>
                <p:nvPr/>
              </p:nvSpPr>
              <p:spPr bwMode="auto">
                <a:xfrm>
                  <a:off x="1230" y="887"/>
                  <a:ext cx="200" cy="14"/>
                </a:xfrm>
                <a:prstGeom prst="rect">
                  <a:avLst/>
                </a:prstGeom>
                <a:solidFill>
                  <a:srgbClr val="FCAD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98" name="Rectangle 648"/>
                <p:cNvSpPr>
                  <a:spLocks noChangeArrowheads="1"/>
                </p:cNvSpPr>
                <p:nvPr/>
              </p:nvSpPr>
              <p:spPr bwMode="auto">
                <a:xfrm>
                  <a:off x="1230" y="901"/>
                  <a:ext cx="200" cy="14"/>
                </a:xfrm>
                <a:prstGeom prst="rect">
                  <a:avLst/>
                </a:prstGeom>
                <a:solidFill>
                  <a:srgbClr val="F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99" name="Rectangle 649"/>
                <p:cNvSpPr>
                  <a:spLocks noChangeArrowheads="1"/>
                </p:cNvSpPr>
                <p:nvPr/>
              </p:nvSpPr>
              <p:spPr bwMode="auto">
                <a:xfrm>
                  <a:off x="1230" y="915"/>
                  <a:ext cx="200" cy="14"/>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00" name="Rectangle 650"/>
                <p:cNvSpPr>
                  <a:spLocks noChangeArrowheads="1"/>
                </p:cNvSpPr>
                <p:nvPr/>
              </p:nvSpPr>
              <p:spPr bwMode="auto">
                <a:xfrm>
                  <a:off x="1230" y="929"/>
                  <a:ext cx="200" cy="14"/>
                </a:xfrm>
                <a:prstGeom prst="rect">
                  <a:avLst/>
                </a:prstGeom>
                <a:solidFill>
                  <a:srgbClr val="DD4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01" name="Rectangle 651"/>
                <p:cNvSpPr>
                  <a:spLocks noChangeArrowheads="1"/>
                </p:cNvSpPr>
                <p:nvPr/>
              </p:nvSpPr>
              <p:spPr bwMode="auto">
                <a:xfrm>
                  <a:off x="1230" y="943"/>
                  <a:ext cx="200" cy="14"/>
                </a:xfrm>
                <a:prstGeom prst="rect">
                  <a:avLst/>
                </a:prstGeom>
                <a:solidFill>
                  <a:srgbClr val="EBF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02" name="Rectangle 652"/>
                <p:cNvSpPr>
                  <a:spLocks noChangeArrowheads="1"/>
                </p:cNvSpPr>
                <p:nvPr/>
              </p:nvSpPr>
              <p:spPr bwMode="auto">
                <a:xfrm>
                  <a:off x="1230" y="957"/>
                  <a:ext cx="200" cy="14"/>
                </a:xfrm>
                <a:prstGeom prst="rect">
                  <a:avLst/>
                </a:prstGeom>
                <a:solidFill>
                  <a:srgbClr val="FDB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03" name="Rectangle 653"/>
                <p:cNvSpPr>
                  <a:spLocks noChangeArrowheads="1"/>
                </p:cNvSpPr>
                <p:nvPr/>
              </p:nvSpPr>
              <p:spPr bwMode="auto">
                <a:xfrm>
                  <a:off x="1230" y="971"/>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04" name="Rectangle 654"/>
                <p:cNvSpPr>
                  <a:spLocks noChangeArrowheads="1"/>
                </p:cNvSpPr>
                <p:nvPr/>
              </p:nvSpPr>
              <p:spPr bwMode="auto">
                <a:xfrm>
                  <a:off x="1230" y="985"/>
                  <a:ext cx="200" cy="14"/>
                </a:xfrm>
                <a:prstGeom prst="rect">
                  <a:avLst/>
                </a:prstGeom>
                <a:solidFill>
                  <a:srgbClr val="F8F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05" name="Rectangle 655"/>
                <p:cNvSpPr>
                  <a:spLocks noChangeArrowheads="1"/>
                </p:cNvSpPr>
                <p:nvPr/>
              </p:nvSpPr>
              <p:spPr bwMode="auto">
                <a:xfrm>
                  <a:off x="1230" y="999"/>
                  <a:ext cx="200" cy="19"/>
                </a:xfrm>
                <a:prstGeom prst="rect">
                  <a:avLst/>
                </a:prstGeom>
                <a:solidFill>
                  <a:srgbClr val="FEE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06" name="Rectangle 656"/>
                <p:cNvSpPr>
                  <a:spLocks noChangeArrowheads="1"/>
                </p:cNvSpPr>
                <p:nvPr/>
              </p:nvSpPr>
              <p:spPr bwMode="auto">
                <a:xfrm>
                  <a:off x="1230" y="1018"/>
                  <a:ext cx="200" cy="14"/>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07" name="Rectangle 657"/>
                <p:cNvSpPr>
                  <a:spLocks noChangeArrowheads="1"/>
                </p:cNvSpPr>
                <p:nvPr/>
              </p:nvSpPr>
              <p:spPr bwMode="auto">
                <a:xfrm>
                  <a:off x="1230" y="1032"/>
                  <a:ext cx="200" cy="14"/>
                </a:xfrm>
                <a:prstGeom prst="rect">
                  <a:avLst/>
                </a:prstGeom>
                <a:solidFill>
                  <a:srgbClr val="FEF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08" name="Rectangle 658"/>
                <p:cNvSpPr>
                  <a:spLocks noChangeArrowheads="1"/>
                </p:cNvSpPr>
                <p:nvPr/>
              </p:nvSpPr>
              <p:spPr bwMode="auto">
                <a:xfrm>
                  <a:off x="1230" y="1046"/>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09" name="Rectangle 659"/>
                <p:cNvSpPr>
                  <a:spLocks noChangeArrowheads="1"/>
                </p:cNvSpPr>
                <p:nvPr/>
              </p:nvSpPr>
              <p:spPr bwMode="auto">
                <a:xfrm>
                  <a:off x="1230" y="1060"/>
                  <a:ext cx="200" cy="14"/>
                </a:xfrm>
                <a:prstGeom prst="rect">
                  <a:avLst/>
                </a:prstGeom>
                <a:solidFill>
                  <a:srgbClr val="FEF8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10" name="Rectangle 660"/>
                <p:cNvSpPr>
                  <a:spLocks noChangeArrowheads="1"/>
                </p:cNvSpPr>
                <p:nvPr/>
              </p:nvSpPr>
              <p:spPr bwMode="auto">
                <a:xfrm>
                  <a:off x="1230" y="1074"/>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11" name="Rectangle 661"/>
                <p:cNvSpPr>
                  <a:spLocks noChangeArrowheads="1"/>
                </p:cNvSpPr>
                <p:nvPr/>
              </p:nvSpPr>
              <p:spPr bwMode="auto">
                <a:xfrm>
                  <a:off x="1230" y="1088"/>
                  <a:ext cx="200" cy="14"/>
                </a:xfrm>
                <a:prstGeom prst="rect">
                  <a:avLst/>
                </a:prstGeom>
                <a:solidFill>
                  <a:srgbClr val="F8F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12" name="Rectangle 662"/>
                <p:cNvSpPr>
                  <a:spLocks noChangeArrowheads="1"/>
                </p:cNvSpPr>
                <p:nvPr/>
              </p:nvSpPr>
              <p:spPr bwMode="auto">
                <a:xfrm>
                  <a:off x="1230" y="1102"/>
                  <a:ext cx="200" cy="14"/>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13" name="Rectangle 663"/>
                <p:cNvSpPr>
                  <a:spLocks noChangeArrowheads="1"/>
                </p:cNvSpPr>
                <p:nvPr/>
              </p:nvSpPr>
              <p:spPr bwMode="auto">
                <a:xfrm>
                  <a:off x="1230" y="1116"/>
                  <a:ext cx="200" cy="14"/>
                </a:xfrm>
                <a:prstGeom prst="rect">
                  <a:avLst/>
                </a:prstGeom>
                <a:solidFill>
                  <a:srgbClr val="FEEF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14" name="Rectangle 664"/>
                <p:cNvSpPr>
                  <a:spLocks noChangeArrowheads="1"/>
                </p:cNvSpPr>
                <p:nvPr/>
              </p:nvSpPr>
              <p:spPr bwMode="auto">
                <a:xfrm>
                  <a:off x="1230" y="1130"/>
                  <a:ext cx="200" cy="14"/>
                </a:xfrm>
                <a:prstGeom prst="rect">
                  <a:avLst/>
                </a:prstGeom>
                <a:solidFill>
                  <a:srgbClr val="FDC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15" name="Rectangle 665"/>
                <p:cNvSpPr>
                  <a:spLocks noChangeArrowheads="1"/>
                </p:cNvSpPr>
                <p:nvPr/>
              </p:nvSpPr>
              <p:spPr bwMode="auto">
                <a:xfrm>
                  <a:off x="1230" y="1144"/>
                  <a:ext cx="200" cy="18"/>
                </a:xfrm>
                <a:prstGeom prst="rect">
                  <a:avLst/>
                </a:prstGeom>
                <a:solidFill>
                  <a:srgbClr val="F67E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16" name="Rectangle 666"/>
                <p:cNvSpPr>
                  <a:spLocks noChangeArrowheads="1"/>
                </p:cNvSpPr>
                <p:nvPr/>
              </p:nvSpPr>
              <p:spPr bwMode="auto">
                <a:xfrm>
                  <a:off x="1230" y="1162"/>
                  <a:ext cx="200" cy="14"/>
                </a:xfrm>
                <a:prstGeom prst="rect">
                  <a:avLst/>
                </a:prstGeom>
                <a:solidFill>
                  <a:srgbClr val="FEF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17" name="Rectangle 667"/>
                <p:cNvSpPr>
                  <a:spLocks noChangeArrowheads="1"/>
                </p:cNvSpPr>
                <p:nvPr/>
              </p:nvSpPr>
              <p:spPr bwMode="auto">
                <a:xfrm>
                  <a:off x="1230" y="1176"/>
                  <a:ext cx="200" cy="14"/>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18" name="Rectangle 668"/>
                <p:cNvSpPr>
                  <a:spLocks noChangeArrowheads="1"/>
                </p:cNvSpPr>
                <p:nvPr/>
              </p:nvSpPr>
              <p:spPr bwMode="auto">
                <a:xfrm>
                  <a:off x="1230" y="1190"/>
                  <a:ext cx="200" cy="14"/>
                </a:xfrm>
                <a:prstGeom prst="rect">
                  <a:avLst/>
                </a:prstGeom>
                <a:solidFill>
                  <a:srgbClr val="F6F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19" name="Rectangle 669"/>
                <p:cNvSpPr>
                  <a:spLocks noChangeArrowheads="1"/>
                </p:cNvSpPr>
                <p:nvPr/>
              </p:nvSpPr>
              <p:spPr bwMode="auto">
                <a:xfrm>
                  <a:off x="1230" y="1204"/>
                  <a:ext cx="200" cy="14"/>
                </a:xfrm>
                <a:prstGeom prst="rect">
                  <a:avLst/>
                </a:prstGeom>
                <a:solidFill>
                  <a:srgbClr val="FEE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20" name="Rectangle 670"/>
                <p:cNvSpPr>
                  <a:spLocks noChangeArrowheads="1"/>
                </p:cNvSpPr>
                <p:nvPr/>
              </p:nvSpPr>
              <p:spPr bwMode="auto">
                <a:xfrm>
                  <a:off x="1230" y="1218"/>
                  <a:ext cx="200"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21" name="Rectangle 671"/>
                <p:cNvSpPr>
                  <a:spLocks noChangeArrowheads="1"/>
                </p:cNvSpPr>
                <p:nvPr/>
              </p:nvSpPr>
              <p:spPr bwMode="auto">
                <a:xfrm>
                  <a:off x="1230" y="1232"/>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22" name="Rectangle 672"/>
                <p:cNvSpPr>
                  <a:spLocks noChangeArrowheads="1"/>
                </p:cNvSpPr>
                <p:nvPr/>
              </p:nvSpPr>
              <p:spPr bwMode="auto">
                <a:xfrm>
                  <a:off x="1230" y="1246"/>
                  <a:ext cx="200" cy="14"/>
                </a:xfrm>
                <a:prstGeom prst="rect">
                  <a:avLst/>
                </a:prstGeom>
                <a:solidFill>
                  <a:srgbClr val="E1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23" name="Rectangle 673"/>
                <p:cNvSpPr>
                  <a:spLocks noChangeArrowheads="1"/>
                </p:cNvSpPr>
                <p:nvPr/>
              </p:nvSpPr>
              <p:spPr bwMode="auto">
                <a:xfrm>
                  <a:off x="1230" y="1260"/>
                  <a:ext cx="200" cy="14"/>
                </a:xfrm>
                <a:prstGeom prst="rect">
                  <a:avLst/>
                </a:prstGeom>
                <a:solidFill>
                  <a:srgbClr val="FDD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24" name="Rectangle 674"/>
                <p:cNvSpPr>
                  <a:spLocks noChangeArrowheads="1"/>
                </p:cNvSpPr>
                <p:nvPr/>
              </p:nvSpPr>
              <p:spPr bwMode="auto">
                <a:xfrm>
                  <a:off x="1230" y="1274"/>
                  <a:ext cx="200" cy="14"/>
                </a:xfrm>
                <a:prstGeom prst="rect">
                  <a:avLst/>
                </a:prstGeom>
                <a:solidFill>
                  <a:srgbClr val="FEF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25" name="Rectangle 675"/>
                <p:cNvSpPr>
                  <a:spLocks noChangeArrowheads="1"/>
                </p:cNvSpPr>
                <p:nvPr/>
              </p:nvSpPr>
              <p:spPr bwMode="auto">
                <a:xfrm>
                  <a:off x="1230" y="1288"/>
                  <a:ext cx="200" cy="19"/>
                </a:xfrm>
                <a:prstGeom prst="rect">
                  <a:avLst/>
                </a:prstGeom>
                <a:solidFill>
                  <a:srgbClr val="F47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26" name="Rectangle 676"/>
                <p:cNvSpPr>
                  <a:spLocks noChangeArrowheads="1"/>
                </p:cNvSpPr>
                <p:nvPr/>
              </p:nvSpPr>
              <p:spPr bwMode="auto">
                <a:xfrm>
                  <a:off x="1230" y="1307"/>
                  <a:ext cx="200" cy="14"/>
                </a:xfrm>
                <a:prstGeom prst="rect">
                  <a:avLst/>
                </a:prstGeom>
                <a:solidFill>
                  <a:srgbClr val="F2F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27" name="Rectangle 677"/>
                <p:cNvSpPr>
                  <a:spLocks noChangeArrowheads="1"/>
                </p:cNvSpPr>
                <p:nvPr/>
              </p:nvSpPr>
              <p:spPr bwMode="auto">
                <a:xfrm>
                  <a:off x="1230" y="1321"/>
                  <a:ext cx="200" cy="14"/>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28" name="Rectangle 678"/>
                <p:cNvSpPr>
                  <a:spLocks noChangeArrowheads="1"/>
                </p:cNvSpPr>
                <p:nvPr/>
              </p:nvSpPr>
              <p:spPr bwMode="auto">
                <a:xfrm>
                  <a:off x="1230" y="1335"/>
                  <a:ext cx="200" cy="14"/>
                </a:xfrm>
                <a:prstGeom prst="rect">
                  <a:avLst/>
                </a:prstGeom>
                <a:solidFill>
                  <a:srgbClr val="F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29" name="Rectangle 679"/>
                <p:cNvSpPr>
                  <a:spLocks noChangeArrowheads="1"/>
                </p:cNvSpPr>
                <p:nvPr/>
              </p:nvSpPr>
              <p:spPr bwMode="auto">
                <a:xfrm>
                  <a:off x="1230" y="1349"/>
                  <a:ext cx="200" cy="14"/>
                </a:xfrm>
                <a:prstGeom prst="rect">
                  <a:avLst/>
                </a:prstGeom>
                <a:solidFill>
                  <a:srgbClr val="A1C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30" name="Rectangle 680"/>
                <p:cNvSpPr>
                  <a:spLocks noChangeArrowheads="1"/>
                </p:cNvSpPr>
                <p:nvPr/>
              </p:nvSpPr>
              <p:spPr bwMode="auto">
                <a:xfrm>
                  <a:off x="1230" y="1363"/>
                  <a:ext cx="200" cy="14"/>
                </a:xfrm>
                <a:prstGeom prst="rect">
                  <a:avLst/>
                </a:prstGeom>
                <a:solidFill>
                  <a:srgbClr val="FCFD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31" name="Rectangle 681"/>
                <p:cNvSpPr>
                  <a:spLocks noChangeArrowheads="1"/>
                </p:cNvSpPr>
                <p:nvPr/>
              </p:nvSpPr>
              <p:spPr bwMode="auto">
                <a:xfrm>
                  <a:off x="1230" y="1377"/>
                  <a:ext cx="200"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32" name="Rectangle 682"/>
                <p:cNvSpPr>
                  <a:spLocks noChangeArrowheads="1"/>
                </p:cNvSpPr>
                <p:nvPr/>
              </p:nvSpPr>
              <p:spPr bwMode="auto">
                <a:xfrm>
                  <a:off x="1230" y="1391"/>
                  <a:ext cx="200" cy="14"/>
                </a:xfrm>
                <a:prstGeom prst="rect">
                  <a:avLst/>
                </a:prstGeom>
                <a:solidFill>
                  <a:srgbClr val="BED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33" name="Rectangle 683"/>
                <p:cNvSpPr>
                  <a:spLocks noChangeArrowheads="1"/>
                </p:cNvSpPr>
                <p:nvPr/>
              </p:nvSpPr>
              <p:spPr bwMode="auto">
                <a:xfrm>
                  <a:off x="1230" y="1405"/>
                  <a:ext cx="200"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34" name="Rectangle 684"/>
                <p:cNvSpPr>
                  <a:spLocks noChangeArrowheads="1"/>
                </p:cNvSpPr>
                <p:nvPr/>
              </p:nvSpPr>
              <p:spPr bwMode="auto">
                <a:xfrm>
                  <a:off x="1230" y="1419"/>
                  <a:ext cx="200" cy="14"/>
                </a:xfrm>
                <a:prstGeom prst="rect">
                  <a:avLst/>
                </a:prstGeom>
                <a:solidFill>
                  <a:srgbClr val="FEF8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35" name="Rectangle 685"/>
                <p:cNvSpPr>
                  <a:spLocks noChangeArrowheads="1"/>
                </p:cNvSpPr>
                <p:nvPr/>
              </p:nvSpPr>
              <p:spPr bwMode="auto">
                <a:xfrm>
                  <a:off x="1230" y="1433"/>
                  <a:ext cx="200" cy="18"/>
                </a:xfrm>
                <a:prstGeom prst="rect">
                  <a:avLst/>
                </a:prstGeom>
                <a:solidFill>
                  <a:srgbClr val="FEFE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36" name="Rectangle 686"/>
                <p:cNvSpPr>
                  <a:spLocks noChangeArrowheads="1"/>
                </p:cNvSpPr>
                <p:nvPr/>
              </p:nvSpPr>
              <p:spPr bwMode="auto">
                <a:xfrm>
                  <a:off x="1230" y="1451"/>
                  <a:ext cx="200" cy="14"/>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37" name="Rectangle 687"/>
                <p:cNvSpPr>
                  <a:spLocks noChangeArrowheads="1"/>
                </p:cNvSpPr>
                <p:nvPr/>
              </p:nvSpPr>
              <p:spPr bwMode="auto">
                <a:xfrm>
                  <a:off x="1230" y="1465"/>
                  <a:ext cx="200" cy="14"/>
                </a:xfrm>
                <a:prstGeom prst="rect">
                  <a:avLst/>
                </a:prstGeom>
                <a:solidFill>
                  <a:srgbClr val="F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38" name="Rectangle 688"/>
                <p:cNvSpPr>
                  <a:spLocks noChangeArrowheads="1"/>
                </p:cNvSpPr>
                <p:nvPr/>
              </p:nvSpPr>
              <p:spPr bwMode="auto">
                <a:xfrm>
                  <a:off x="1230" y="1479"/>
                  <a:ext cx="200" cy="14"/>
                </a:xfrm>
                <a:prstGeom prst="rect">
                  <a:avLst/>
                </a:prstGeom>
                <a:solidFill>
                  <a:srgbClr val="FEF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39" name="Rectangle 689"/>
                <p:cNvSpPr>
                  <a:spLocks noChangeArrowheads="1"/>
                </p:cNvSpPr>
                <p:nvPr/>
              </p:nvSpPr>
              <p:spPr bwMode="auto">
                <a:xfrm>
                  <a:off x="1230" y="1493"/>
                  <a:ext cx="200" cy="14"/>
                </a:xfrm>
                <a:prstGeom prst="rect">
                  <a:avLst/>
                </a:prstGeom>
                <a:solidFill>
                  <a:srgbClr val="E9F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40" name="Rectangle 690"/>
                <p:cNvSpPr>
                  <a:spLocks noChangeArrowheads="1"/>
                </p:cNvSpPr>
                <p:nvPr/>
              </p:nvSpPr>
              <p:spPr bwMode="auto">
                <a:xfrm>
                  <a:off x="1230" y="1507"/>
                  <a:ext cx="200" cy="14"/>
                </a:xfrm>
                <a:prstGeom prst="rect">
                  <a:avLst/>
                </a:prstGeom>
                <a:solidFill>
                  <a:srgbClr val="FEFE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41" name="Rectangle 691"/>
                <p:cNvSpPr>
                  <a:spLocks noChangeArrowheads="1"/>
                </p:cNvSpPr>
                <p:nvPr/>
              </p:nvSpPr>
              <p:spPr bwMode="auto">
                <a:xfrm>
                  <a:off x="1230" y="1521"/>
                  <a:ext cx="200" cy="14"/>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42" name="Rectangle 692"/>
                <p:cNvSpPr>
                  <a:spLocks noChangeArrowheads="1"/>
                </p:cNvSpPr>
                <p:nvPr/>
              </p:nvSpPr>
              <p:spPr bwMode="auto">
                <a:xfrm>
                  <a:off x="1230" y="1535"/>
                  <a:ext cx="200" cy="14"/>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43" name="Rectangle 693"/>
                <p:cNvSpPr>
                  <a:spLocks noChangeArrowheads="1"/>
                </p:cNvSpPr>
                <p:nvPr/>
              </p:nvSpPr>
              <p:spPr bwMode="auto">
                <a:xfrm>
                  <a:off x="1230" y="1549"/>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44" name="Rectangle 694"/>
                <p:cNvSpPr>
                  <a:spLocks noChangeArrowheads="1"/>
                </p:cNvSpPr>
                <p:nvPr/>
              </p:nvSpPr>
              <p:spPr bwMode="auto">
                <a:xfrm>
                  <a:off x="1230" y="1563"/>
                  <a:ext cx="200" cy="14"/>
                </a:xfrm>
                <a:prstGeom prst="rect">
                  <a:avLst/>
                </a:prstGeom>
                <a:solidFill>
                  <a:srgbClr val="F6F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45" name="Rectangle 695"/>
                <p:cNvSpPr>
                  <a:spLocks noChangeArrowheads="1"/>
                </p:cNvSpPr>
                <p:nvPr/>
              </p:nvSpPr>
              <p:spPr bwMode="auto">
                <a:xfrm>
                  <a:off x="1230" y="1577"/>
                  <a:ext cx="200"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46" name="Rectangle 696"/>
                <p:cNvSpPr>
                  <a:spLocks noChangeArrowheads="1"/>
                </p:cNvSpPr>
                <p:nvPr/>
              </p:nvSpPr>
              <p:spPr bwMode="auto">
                <a:xfrm>
                  <a:off x="1230" y="1596"/>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47" name="Rectangle 697"/>
                <p:cNvSpPr>
                  <a:spLocks noChangeArrowheads="1"/>
                </p:cNvSpPr>
                <p:nvPr/>
              </p:nvSpPr>
              <p:spPr bwMode="auto">
                <a:xfrm>
                  <a:off x="1230" y="1610"/>
                  <a:ext cx="200" cy="14"/>
                </a:xfrm>
                <a:prstGeom prst="rect">
                  <a:avLst/>
                </a:prstGeom>
                <a:solidFill>
                  <a:srgbClr val="FA8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48" name="Rectangle 698"/>
                <p:cNvSpPr>
                  <a:spLocks noChangeArrowheads="1"/>
                </p:cNvSpPr>
                <p:nvPr/>
              </p:nvSpPr>
              <p:spPr bwMode="auto">
                <a:xfrm>
                  <a:off x="1230" y="1624"/>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49" name="Rectangle 699"/>
                <p:cNvSpPr>
                  <a:spLocks noChangeArrowheads="1"/>
                </p:cNvSpPr>
                <p:nvPr/>
              </p:nvSpPr>
              <p:spPr bwMode="auto">
                <a:xfrm>
                  <a:off x="1230" y="1638"/>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50" name="Rectangle 700"/>
                <p:cNvSpPr>
                  <a:spLocks noChangeArrowheads="1"/>
                </p:cNvSpPr>
                <p:nvPr/>
              </p:nvSpPr>
              <p:spPr bwMode="auto">
                <a:xfrm>
                  <a:off x="1230" y="1652"/>
                  <a:ext cx="200" cy="14"/>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51" name="Rectangle 701"/>
                <p:cNvSpPr>
                  <a:spLocks noChangeArrowheads="1"/>
                </p:cNvSpPr>
                <p:nvPr/>
              </p:nvSpPr>
              <p:spPr bwMode="auto">
                <a:xfrm>
                  <a:off x="1230" y="1666"/>
                  <a:ext cx="200" cy="14"/>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52" name="Rectangle 702"/>
                <p:cNvSpPr>
                  <a:spLocks noChangeArrowheads="1"/>
                </p:cNvSpPr>
                <p:nvPr/>
              </p:nvSpPr>
              <p:spPr bwMode="auto">
                <a:xfrm>
                  <a:off x="1230" y="1680"/>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53" name="Rectangle 703"/>
                <p:cNvSpPr>
                  <a:spLocks noChangeArrowheads="1"/>
                </p:cNvSpPr>
                <p:nvPr/>
              </p:nvSpPr>
              <p:spPr bwMode="auto">
                <a:xfrm>
                  <a:off x="1230" y="1694"/>
                  <a:ext cx="200" cy="14"/>
                </a:xfrm>
                <a:prstGeom prst="rect">
                  <a:avLst/>
                </a:prstGeom>
                <a:solidFill>
                  <a:srgbClr val="E3F4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54" name="Rectangle 704"/>
                <p:cNvSpPr>
                  <a:spLocks noChangeArrowheads="1"/>
                </p:cNvSpPr>
                <p:nvPr/>
              </p:nvSpPr>
              <p:spPr bwMode="auto">
                <a:xfrm>
                  <a:off x="1230" y="1708"/>
                  <a:ext cx="200" cy="14"/>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55" name="Rectangle 705"/>
                <p:cNvSpPr>
                  <a:spLocks noChangeArrowheads="1"/>
                </p:cNvSpPr>
                <p:nvPr/>
              </p:nvSpPr>
              <p:spPr bwMode="auto">
                <a:xfrm>
                  <a:off x="1230" y="1722"/>
                  <a:ext cx="200" cy="18"/>
                </a:xfrm>
                <a:prstGeom prst="rect">
                  <a:avLst/>
                </a:prstGeom>
                <a:solidFill>
                  <a:srgbClr val="FEF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56" name="Rectangle 706"/>
                <p:cNvSpPr>
                  <a:spLocks noChangeArrowheads="1"/>
                </p:cNvSpPr>
                <p:nvPr/>
              </p:nvSpPr>
              <p:spPr bwMode="auto">
                <a:xfrm>
                  <a:off x="1230" y="1740"/>
                  <a:ext cx="200" cy="14"/>
                </a:xfrm>
                <a:prstGeom prst="rect">
                  <a:avLst/>
                </a:prstGeom>
                <a:solidFill>
                  <a:srgbClr val="FDC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57" name="Rectangle 707"/>
                <p:cNvSpPr>
                  <a:spLocks noChangeArrowheads="1"/>
                </p:cNvSpPr>
                <p:nvPr/>
              </p:nvSpPr>
              <p:spPr bwMode="auto">
                <a:xfrm>
                  <a:off x="1230" y="1754"/>
                  <a:ext cx="200" cy="14"/>
                </a:xfrm>
                <a:prstGeom prst="rect">
                  <a:avLst/>
                </a:prstGeom>
                <a:solidFill>
                  <a:srgbClr val="FEEF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58" name="Rectangle 708"/>
                <p:cNvSpPr>
                  <a:spLocks noChangeArrowheads="1"/>
                </p:cNvSpPr>
                <p:nvPr/>
              </p:nvSpPr>
              <p:spPr bwMode="auto">
                <a:xfrm>
                  <a:off x="1230" y="1768"/>
                  <a:ext cx="200" cy="14"/>
                </a:xfrm>
                <a:prstGeom prst="rect">
                  <a:avLst/>
                </a:prstGeom>
                <a:solidFill>
                  <a:srgbClr val="A1C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59" name="Rectangle 709"/>
                <p:cNvSpPr>
                  <a:spLocks noChangeArrowheads="1"/>
                </p:cNvSpPr>
                <p:nvPr/>
              </p:nvSpPr>
              <p:spPr bwMode="auto">
                <a:xfrm>
                  <a:off x="1230" y="1782"/>
                  <a:ext cx="200" cy="14"/>
                </a:xfrm>
                <a:prstGeom prst="rect">
                  <a:avLst/>
                </a:prstGeom>
                <a:solidFill>
                  <a:srgbClr val="FDB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60" name="Rectangle 710"/>
                <p:cNvSpPr>
                  <a:spLocks noChangeArrowheads="1"/>
                </p:cNvSpPr>
                <p:nvPr/>
              </p:nvSpPr>
              <p:spPr bwMode="auto">
                <a:xfrm>
                  <a:off x="1230" y="1796"/>
                  <a:ext cx="200"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61" name="Rectangle 711"/>
                <p:cNvSpPr>
                  <a:spLocks noChangeArrowheads="1"/>
                </p:cNvSpPr>
                <p:nvPr/>
              </p:nvSpPr>
              <p:spPr bwMode="auto">
                <a:xfrm>
                  <a:off x="1230" y="1810"/>
                  <a:ext cx="200" cy="14"/>
                </a:xfrm>
                <a:prstGeom prst="rect">
                  <a:avLst/>
                </a:prstGeom>
                <a:solidFill>
                  <a:srgbClr val="FDD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62" name="Rectangle 712"/>
                <p:cNvSpPr>
                  <a:spLocks noChangeArrowheads="1"/>
                </p:cNvSpPr>
                <p:nvPr/>
              </p:nvSpPr>
              <p:spPr bwMode="auto">
                <a:xfrm>
                  <a:off x="1230" y="1824"/>
                  <a:ext cx="200" cy="14"/>
                </a:xfrm>
                <a:prstGeom prst="rect">
                  <a:avLst/>
                </a:prstGeom>
                <a:solidFill>
                  <a:srgbClr val="FDD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63" name="Rectangle 713"/>
                <p:cNvSpPr>
                  <a:spLocks noChangeArrowheads="1"/>
                </p:cNvSpPr>
                <p:nvPr/>
              </p:nvSpPr>
              <p:spPr bwMode="auto">
                <a:xfrm>
                  <a:off x="1230" y="1838"/>
                  <a:ext cx="200" cy="14"/>
                </a:xfrm>
                <a:prstGeom prst="rect">
                  <a:avLst/>
                </a:prstGeom>
                <a:solidFill>
                  <a:srgbClr val="FEF8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64" name="Rectangle 714"/>
                <p:cNvSpPr>
                  <a:spLocks noChangeArrowheads="1"/>
                </p:cNvSpPr>
                <p:nvPr/>
              </p:nvSpPr>
              <p:spPr bwMode="auto">
                <a:xfrm>
                  <a:off x="1230" y="1852"/>
                  <a:ext cx="200" cy="14"/>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65" name="Rectangle 715"/>
                <p:cNvSpPr>
                  <a:spLocks noChangeArrowheads="1"/>
                </p:cNvSpPr>
                <p:nvPr/>
              </p:nvSpPr>
              <p:spPr bwMode="auto">
                <a:xfrm>
                  <a:off x="1230" y="1866"/>
                  <a:ext cx="200" cy="19"/>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66" name="Rectangle 716"/>
                <p:cNvSpPr>
                  <a:spLocks noChangeArrowheads="1"/>
                </p:cNvSpPr>
                <p:nvPr/>
              </p:nvSpPr>
              <p:spPr bwMode="auto">
                <a:xfrm>
                  <a:off x="1230" y="1885"/>
                  <a:ext cx="200" cy="14"/>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67" name="Rectangle 717"/>
                <p:cNvSpPr>
                  <a:spLocks noChangeArrowheads="1"/>
                </p:cNvSpPr>
                <p:nvPr/>
              </p:nvSpPr>
              <p:spPr bwMode="auto">
                <a:xfrm>
                  <a:off x="1230" y="1899"/>
                  <a:ext cx="200" cy="14"/>
                </a:xfrm>
                <a:prstGeom prst="rect">
                  <a:avLst/>
                </a:prstGeom>
                <a:solidFill>
                  <a:srgbClr val="A1C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68" name="Rectangle 718"/>
                <p:cNvSpPr>
                  <a:spLocks noChangeArrowheads="1"/>
                </p:cNvSpPr>
                <p:nvPr/>
              </p:nvSpPr>
              <p:spPr bwMode="auto">
                <a:xfrm>
                  <a:off x="1230" y="1913"/>
                  <a:ext cx="200" cy="14"/>
                </a:xfrm>
                <a:prstGeom prst="rect">
                  <a:avLst/>
                </a:prstGeom>
                <a:solidFill>
                  <a:srgbClr val="D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69" name="Rectangle 719"/>
                <p:cNvSpPr>
                  <a:spLocks noChangeArrowheads="1"/>
                </p:cNvSpPr>
                <p:nvPr/>
              </p:nvSpPr>
              <p:spPr bwMode="auto">
                <a:xfrm>
                  <a:off x="1230" y="1927"/>
                  <a:ext cx="200" cy="14"/>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0" name="Rectangle 720"/>
                <p:cNvSpPr>
                  <a:spLocks noChangeArrowheads="1"/>
                </p:cNvSpPr>
                <p:nvPr/>
              </p:nvSpPr>
              <p:spPr bwMode="auto">
                <a:xfrm>
                  <a:off x="1230" y="1941"/>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1" name="Rectangle 721"/>
                <p:cNvSpPr>
                  <a:spLocks noChangeArrowheads="1"/>
                </p:cNvSpPr>
                <p:nvPr/>
              </p:nvSpPr>
              <p:spPr bwMode="auto">
                <a:xfrm>
                  <a:off x="1230" y="1955"/>
                  <a:ext cx="200"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2" name="Rectangle 722"/>
                <p:cNvSpPr>
                  <a:spLocks noChangeArrowheads="1"/>
                </p:cNvSpPr>
                <p:nvPr/>
              </p:nvSpPr>
              <p:spPr bwMode="auto">
                <a:xfrm>
                  <a:off x="1430" y="249"/>
                  <a:ext cx="201" cy="14"/>
                </a:xfrm>
                <a:prstGeom prst="rect">
                  <a:avLst/>
                </a:prstGeom>
                <a:solidFill>
                  <a:srgbClr val="E65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3" name="Rectangle 723"/>
                <p:cNvSpPr>
                  <a:spLocks noChangeArrowheads="1"/>
                </p:cNvSpPr>
                <p:nvPr/>
              </p:nvSpPr>
              <p:spPr bwMode="auto">
                <a:xfrm>
                  <a:off x="1430" y="263"/>
                  <a:ext cx="201" cy="14"/>
                </a:xfrm>
                <a:prstGeom prst="rect">
                  <a:avLst/>
                </a:prstGeom>
                <a:solidFill>
                  <a:srgbClr val="FEF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4" name="Rectangle 724"/>
                <p:cNvSpPr>
                  <a:spLocks noChangeArrowheads="1"/>
                </p:cNvSpPr>
                <p:nvPr/>
              </p:nvSpPr>
              <p:spPr bwMode="auto">
                <a:xfrm>
                  <a:off x="1430" y="277"/>
                  <a:ext cx="201" cy="14"/>
                </a:xfrm>
                <a:prstGeom prst="rect">
                  <a:avLst/>
                </a:prstGeom>
                <a:solidFill>
                  <a:srgbClr val="FCAD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5" name="Rectangle 725"/>
                <p:cNvSpPr>
                  <a:spLocks noChangeArrowheads="1"/>
                </p:cNvSpPr>
                <p:nvPr/>
              </p:nvSpPr>
              <p:spPr bwMode="auto">
                <a:xfrm>
                  <a:off x="1430" y="291"/>
                  <a:ext cx="201" cy="19"/>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6" name="Rectangle 726"/>
                <p:cNvSpPr>
                  <a:spLocks noChangeArrowheads="1"/>
                </p:cNvSpPr>
                <p:nvPr/>
              </p:nvSpPr>
              <p:spPr bwMode="auto">
                <a:xfrm>
                  <a:off x="1430" y="310"/>
                  <a:ext cx="201" cy="14"/>
                </a:xfrm>
                <a:prstGeom prst="rect">
                  <a:avLst/>
                </a:prstGeom>
                <a:solidFill>
                  <a:srgbClr val="FDB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7" name="Rectangle 727"/>
                <p:cNvSpPr>
                  <a:spLocks noChangeArrowheads="1"/>
                </p:cNvSpPr>
                <p:nvPr/>
              </p:nvSpPr>
              <p:spPr bwMode="auto">
                <a:xfrm>
                  <a:off x="1430" y="324"/>
                  <a:ext cx="201" cy="14"/>
                </a:xfrm>
                <a:prstGeom prst="rect">
                  <a:avLst/>
                </a:prstGeom>
                <a:solidFill>
                  <a:srgbClr val="FDD5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8" name="Rectangle 728"/>
                <p:cNvSpPr>
                  <a:spLocks noChangeArrowheads="1"/>
                </p:cNvSpPr>
                <p:nvPr/>
              </p:nvSpPr>
              <p:spPr bwMode="auto">
                <a:xfrm>
                  <a:off x="1430" y="338"/>
                  <a:ext cx="201" cy="13"/>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79" name="Rectangle 729"/>
                <p:cNvSpPr>
                  <a:spLocks noChangeArrowheads="1"/>
                </p:cNvSpPr>
                <p:nvPr/>
              </p:nvSpPr>
              <p:spPr bwMode="auto">
                <a:xfrm>
                  <a:off x="1430" y="351"/>
                  <a:ext cx="201" cy="14"/>
                </a:xfrm>
                <a:prstGeom prst="rect">
                  <a:avLst/>
                </a:prstGeom>
                <a:solidFill>
                  <a:srgbClr val="FCA3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0" name="Rectangle 730"/>
                <p:cNvSpPr>
                  <a:spLocks noChangeArrowheads="1"/>
                </p:cNvSpPr>
                <p:nvPr/>
              </p:nvSpPr>
              <p:spPr bwMode="auto">
                <a:xfrm>
                  <a:off x="1430" y="365"/>
                  <a:ext cx="201" cy="14"/>
                </a:xfrm>
                <a:prstGeom prst="rect">
                  <a:avLst/>
                </a:prstGeom>
                <a:solidFill>
                  <a:srgbClr val="FC8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1" name="Rectangle 731"/>
                <p:cNvSpPr>
                  <a:spLocks noChangeArrowheads="1"/>
                </p:cNvSpPr>
                <p:nvPr/>
              </p:nvSpPr>
              <p:spPr bwMode="auto">
                <a:xfrm>
                  <a:off x="1430" y="379"/>
                  <a:ext cx="201" cy="14"/>
                </a:xfrm>
                <a:prstGeom prst="rect">
                  <a:avLst/>
                </a:prstGeom>
                <a:solidFill>
                  <a:srgbClr val="FDB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2" name="Rectangle 732"/>
                <p:cNvSpPr>
                  <a:spLocks noChangeArrowheads="1"/>
                </p:cNvSpPr>
                <p:nvPr/>
              </p:nvSpPr>
              <p:spPr bwMode="auto">
                <a:xfrm>
                  <a:off x="1430" y="393"/>
                  <a:ext cx="201" cy="14"/>
                </a:xfrm>
                <a:prstGeom prst="rect">
                  <a:avLst/>
                </a:prstGeom>
                <a:solidFill>
                  <a:srgbClr val="F47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3" name="Rectangle 733"/>
                <p:cNvSpPr>
                  <a:spLocks noChangeArrowheads="1"/>
                </p:cNvSpPr>
                <p:nvPr/>
              </p:nvSpPr>
              <p:spPr bwMode="auto">
                <a:xfrm>
                  <a:off x="1430" y="407"/>
                  <a:ext cx="201" cy="14"/>
                </a:xfrm>
                <a:prstGeom prst="rect">
                  <a:avLst/>
                </a:prstGeom>
                <a:solidFill>
                  <a:srgbClr val="E9F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4" name="Rectangle 734"/>
                <p:cNvSpPr>
                  <a:spLocks noChangeArrowheads="1"/>
                </p:cNvSpPr>
                <p:nvPr/>
              </p:nvSpPr>
              <p:spPr bwMode="auto">
                <a:xfrm>
                  <a:off x="1430" y="421"/>
                  <a:ext cx="201" cy="14"/>
                </a:xfrm>
                <a:prstGeom prst="rect">
                  <a:avLst/>
                </a:prstGeom>
                <a:solidFill>
                  <a:srgbClr val="FDD5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5" name="Rectangle 735"/>
                <p:cNvSpPr>
                  <a:spLocks noChangeArrowheads="1"/>
                </p:cNvSpPr>
                <p:nvPr/>
              </p:nvSpPr>
              <p:spPr bwMode="auto">
                <a:xfrm>
                  <a:off x="1430" y="435"/>
                  <a:ext cx="201" cy="19"/>
                </a:xfrm>
                <a:prstGeom prst="rect">
                  <a:avLst/>
                </a:prstGeom>
                <a:solidFill>
                  <a:srgbClr val="D935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6" name="Rectangle 736"/>
                <p:cNvSpPr>
                  <a:spLocks noChangeArrowheads="1"/>
                </p:cNvSpPr>
                <p:nvPr/>
              </p:nvSpPr>
              <p:spPr bwMode="auto">
                <a:xfrm>
                  <a:off x="1430" y="454"/>
                  <a:ext cx="201" cy="14"/>
                </a:xfrm>
                <a:prstGeom prst="rect">
                  <a:avLst/>
                </a:prstGeom>
                <a:solidFill>
                  <a:srgbClr val="FDDA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7" name="Rectangle 737"/>
                <p:cNvSpPr>
                  <a:spLocks noChangeArrowheads="1"/>
                </p:cNvSpPr>
                <p:nvPr/>
              </p:nvSpPr>
              <p:spPr bwMode="auto">
                <a:xfrm>
                  <a:off x="1430" y="468"/>
                  <a:ext cx="201" cy="14"/>
                </a:xfrm>
                <a:prstGeom prst="rect">
                  <a:avLst/>
                </a:prstGeom>
                <a:solidFill>
                  <a:srgbClr val="FC8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8" name="Rectangle 738"/>
                <p:cNvSpPr>
                  <a:spLocks noChangeArrowheads="1"/>
                </p:cNvSpPr>
                <p:nvPr/>
              </p:nvSpPr>
              <p:spPr bwMode="auto">
                <a:xfrm>
                  <a:off x="1430" y="482"/>
                  <a:ext cx="201" cy="14"/>
                </a:xfrm>
                <a:prstGeom prst="rect">
                  <a:avLst/>
                </a:prstGeom>
                <a:solidFill>
                  <a:srgbClr val="FEF8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89" name="Rectangle 739"/>
                <p:cNvSpPr>
                  <a:spLocks noChangeArrowheads="1"/>
                </p:cNvSpPr>
                <p:nvPr/>
              </p:nvSpPr>
              <p:spPr bwMode="auto">
                <a:xfrm>
                  <a:off x="1430" y="496"/>
                  <a:ext cx="201" cy="14"/>
                </a:xfrm>
                <a:prstGeom prst="rect">
                  <a:avLst/>
                </a:prstGeom>
                <a:solidFill>
                  <a:srgbClr val="FDD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0" name="Rectangle 740"/>
                <p:cNvSpPr>
                  <a:spLocks noChangeArrowheads="1"/>
                </p:cNvSpPr>
                <p:nvPr/>
              </p:nvSpPr>
              <p:spPr bwMode="auto">
                <a:xfrm>
                  <a:off x="1430" y="510"/>
                  <a:ext cx="201" cy="14"/>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1" name="Rectangle 741"/>
                <p:cNvSpPr>
                  <a:spLocks noChangeArrowheads="1"/>
                </p:cNvSpPr>
                <p:nvPr/>
              </p:nvSpPr>
              <p:spPr bwMode="auto">
                <a:xfrm>
                  <a:off x="1430" y="524"/>
                  <a:ext cx="201" cy="14"/>
                </a:xfrm>
                <a:prstGeom prst="rect">
                  <a:avLst/>
                </a:prstGeom>
                <a:solidFill>
                  <a:srgbClr val="EB6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2" name="Rectangle 742"/>
                <p:cNvSpPr>
                  <a:spLocks noChangeArrowheads="1"/>
                </p:cNvSpPr>
                <p:nvPr/>
              </p:nvSpPr>
              <p:spPr bwMode="auto">
                <a:xfrm>
                  <a:off x="1430" y="538"/>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3" name="Rectangle 743"/>
                <p:cNvSpPr>
                  <a:spLocks noChangeArrowheads="1"/>
                </p:cNvSpPr>
                <p:nvPr/>
              </p:nvSpPr>
              <p:spPr bwMode="auto">
                <a:xfrm>
                  <a:off x="1430" y="552"/>
                  <a:ext cx="201" cy="14"/>
                </a:xfrm>
                <a:prstGeom prst="rect">
                  <a:avLst/>
                </a:prstGeom>
                <a:solidFill>
                  <a:srgbClr val="FC99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4" name="Rectangle 744"/>
                <p:cNvSpPr>
                  <a:spLocks noChangeArrowheads="1"/>
                </p:cNvSpPr>
                <p:nvPr/>
              </p:nvSpPr>
              <p:spPr bwMode="auto">
                <a:xfrm>
                  <a:off x="1430" y="566"/>
                  <a:ext cx="201" cy="14"/>
                </a:xfrm>
                <a:prstGeom prst="rect">
                  <a:avLst/>
                </a:prstGeom>
                <a:solidFill>
                  <a:srgbClr val="FDD5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5" name="Rectangle 745"/>
                <p:cNvSpPr>
                  <a:spLocks noChangeArrowheads="1"/>
                </p:cNvSpPr>
                <p:nvPr/>
              </p:nvSpPr>
              <p:spPr bwMode="auto">
                <a:xfrm>
                  <a:off x="1430" y="580"/>
                  <a:ext cx="201" cy="18"/>
                </a:xfrm>
                <a:prstGeom prst="rect">
                  <a:avLst/>
                </a:prstGeom>
                <a:solidFill>
                  <a:srgbClr val="F47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6" name="Rectangle 746"/>
                <p:cNvSpPr>
                  <a:spLocks noChangeArrowheads="1"/>
                </p:cNvSpPr>
                <p:nvPr/>
              </p:nvSpPr>
              <p:spPr bwMode="auto">
                <a:xfrm>
                  <a:off x="1430" y="59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7" name="Rectangle 747"/>
                <p:cNvSpPr>
                  <a:spLocks noChangeArrowheads="1"/>
                </p:cNvSpPr>
                <p:nvPr/>
              </p:nvSpPr>
              <p:spPr bwMode="auto">
                <a:xfrm>
                  <a:off x="1430" y="612"/>
                  <a:ext cx="201" cy="14"/>
                </a:xfrm>
                <a:prstGeom prst="rect">
                  <a:avLst/>
                </a:prstGeom>
                <a:solidFill>
                  <a:srgbClr val="FCA3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8" name="Rectangle 748"/>
                <p:cNvSpPr>
                  <a:spLocks noChangeArrowheads="1"/>
                </p:cNvSpPr>
                <p:nvPr/>
              </p:nvSpPr>
              <p:spPr bwMode="auto">
                <a:xfrm>
                  <a:off x="1430" y="626"/>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599" name="Rectangle 749"/>
                <p:cNvSpPr>
                  <a:spLocks noChangeArrowheads="1"/>
                </p:cNvSpPr>
                <p:nvPr/>
              </p:nvSpPr>
              <p:spPr bwMode="auto">
                <a:xfrm>
                  <a:off x="1430" y="640"/>
                  <a:ext cx="201" cy="14"/>
                </a:xfrm>
                <a:prstGeom prst="rect">
                  <a:avLst/>
                </a:prstGeom>
                <a:solidFill>
                  <a:srgbClr val="B0D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0" name="Rectangle 750"/>
                <p:cNvSpPr>
                  <a:spLocks noChangeArrowheads="1"/>
                </p:cNvSpPr>
                <p:nvPr/>
              </p:nvSpPr>
              <p:spPr bwMode="auto">
                <a:xfrm>
                  <a:off x="1430" y="654"/>
                  <a:ext cx="201" cy="14"/>
                </a:xfrm>
                <a:prstGeom prst="rect">
                  <a:avLst/>
                </a:prstGeom>
                <a:solidFill>
                  <a:srgbClr val="FDB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1" name="Rectangle 751"/>
                <p:cNvSpPr>
                  <a:spLocks noChangeArrowheads="1"/>
                </p:cNvSpPr>
                <p:nvPr/>
              </p:nvSpPr>
              <p:spPr bwMode="auto">
                <a:xfrm>
                  <a:off x="1430" y="668"/>
                  <a:ext cx="201" cy="14"/>
                </a:xfrm>
                <a:prstGeom prst="rect">
                  <a:avLst/>
                </a:prstGeom>
                <a:solidFill>
                  <a:srgbClr val="FC8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2" name="Rectangle 752"/>
                <p:cNvSpPr>
                  <a:spLocks noChangeArrowheads="1"/>
                </p:cNvSpPr>
                <p:nvPr/>
              </p:nvSpPr>
              <p:spPr bwMode="auto">
                <a:xfrm>
                  <a:off x="1430" y="682"/>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3" name="Rectangle 753"/>
                <p:cNvSpPr>
                  <a:spLocks noChangeArrowheads="1"/>
                </p:cNvSpPr>
                <p:nvPr/>
              </p:nvSpPr>
              <p:spPr bwMode="auto">
                <a:xfrm>
                  <a:off x="1430" y="696"/>
                  <a:ext cx="201" cy="14"/>
                </a:xfrm>
                <a:prstGeom prst="rect">
                  <a:avLst/>
                </a:prstGeom>
                <a:solidFill>
                  <a:srgbClr val="FE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4" name="Rectangle 754"/>
                <p:cNvSpPr>
                  <a:spLocks noChangeArrowheads="1"/>
                </p:cNvSpPr>
                <p:nvPr/>
              </p:nvSpPr>
              <p:spPr bwMode="auto">
                <a:xfrm>
                  <a:off x="1430" y="710"/>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5" name="Rectangle 755"/>
                <p:cNvSpPr>
                  <a:spLocks noChangeArrowheads="1"/>
                </p:cNvSpPr>
                <p:nvPr/>
              </p:nvSpPr>
              <p:spPr bwMode="auto">
                <a:xfrm>
                  <a:off x="1430" y="724"/>
                  <a:ext cx="201" cy="19"/>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6" name="Rectangle 756"/>
                <p:cNvSpPr>
                  <a:spLocks noChangeArrowheads="1"/>
                </p:cNvSpPr>
                <p:nvPr/>
              </p:nvSpPr>
              <p:spPr bwMode="auto">
                <a:xfrm>
                  <a:off x="1430" y="743"/>
                  <a:ext cx="201" cy="14"/>
                </a:xfrm>
                <a:prstGeom prst="rect">
                  <a:avLst/>
                </a:prstGeom>
                <a:solidFill>
                  <a:srgbClr val="FEE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7" name="Rectangle 757"/>
                <p:cNvSpPr>
                  <a:spLocks noChangeArrowheads="1"/>
                </p:cNvSpPr>
                <p:nvPr/>
              </p:nvSpPr>
              <p:spPr bwMode="auto">
                <a:xfrm>
                  <a:off x="1430" y="757"/>
                  <a:ext cx="201" cy="14"/>
                </a:xfrm>
                <a:prstGeom prst="rect">
                  <a:avLst/>
                </a:prstGeom>
                <a:solidFill>
                  <a:srgbClr val="FDC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8" name="Rectangle 758"/>
                <p:cNvSpPr>
                  <a:spLocks noChangeArrowheads="1"/>
                </p:cNvSpPr>
                <p:nvPr/>
              </p:nvSpPr>
              <p:spPr bwMode="auto">
                <a:xfrm>
                  <a:off x="1430" y="771"/>
                  <a:ext cx="201" cy="14"/>
                </a:xfrm>
                <a:prstGeom prst="rect">
                  <a:avLst/>
                </a:prstGeom>
                <a:solidFill>
                  <a:srgbClr val="FC9E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09" name="Rectangle 759"/>
                <p:cNvSpPr>
                  <a:spLocks noChangeArrowheads="1"/>
                </p:cNvSpPr>
                <p:nvPr/>
              </p:nvSpPr>
              <p:spPr bwMode="auto">
                <a:xfrm>
                  <a:off x="1430" y="785"/>
                  <a:ext cx="201" cy="14"/>
                </a:xfrm>
                <a:prstGeom prst="rect">
                  <a:avLst/>
                </a:prstGeom>
                <a:solidFill>
                  <a:srgbClr val="C3E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0" name="Rectangle 760"/>
                <p:cNvSpPr>
                  <a:spLocks noChangeArrowheads="1"/>
                </p:cNvSpPr>
                <p:nvPr/>
              </p:nvSpPr>
              <p:spPr bwMode="auto">
                <a:xfrm>
                  <a:off x="1430" y="799"/>
                  <a:ext cx="201" cy="14"/>
                </a:xfrm>
                <a:prstGeom prst="rect">
                  <a:avLst/>
                </a:prstGeom>
                <a:solidFill>
                  <a:srgbClr val="E85D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1" name="Rectangle 761"/>
                <p:cNvSpPr>
                  <a:spLocks noChangeArrowheads="1"/>
                </p:cNvSpPr>
                <p:nvPr/>
              </p:nvSpPr>
              <p:spPr bwMode="auto">
                <a:xfrm>
                  <a:off x="1430" y="813"/>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2" name="Rectangle 762"/>
                <p:cNvSpPr>
                  <a:spLocks noChangeArrowheads="1"/>
                </p:cNvSpPr>
                <p:nvPr/>
              </p:nvSpPr>
              <p:spPr bwMode="auto">
                <a:xfrm>
                  <a:off x="1430" y="827"/>
                  <a:ext cx="201" cy="14"/>
                </a:xfrm>
                <a:prstGeom prst="rect">
                  <a:avLst/>
                </a:prstGeom>
                <a:solidFill>
                  <a:srgbClr val="F17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3" name="Rectangle 763"/>
                <p:cNvSpPr>
                  <a:spLocks noChangeArrowheads="1"/>
                </p:cNvSpPr>
                <p:nvPr/>
              </p:nvSpPr>
              <p:spPr bwMode="auto">
                <a:xfrm>
                  <a:off x="1430" y="841"/>
                  <a:ext cx="201" cy="14"/>
                </a:xfrm>
                <a:prstGeom prst="rect">
                  <a:avLst/>
                </a:prstGeom>
                <a:solidFill>
                  <a:srgbClr val="FDC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4" name="Rectangle 764"/>
                <p:cNvSpPr>
                  <a:spLocks noChangeArrowheads="1"/>
                </p:cNvSpPr>
                <p:nvPr/>
              </p:nvSpPr>
              <p:spPr bwMode="auto">
                <a:xfrm>
                  <a:off x="1430" y="855"/>
                  <a:ext cx="201" cy="18"/>
                </a:xfrm>
                <a:prstGeom prst="rect">
                  <a:avLst/>
                </a:prstGeom>
                <a:solidFill>
                  <a:srgbClr val="FEE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5" name="Rectangle 765"/>
                <p:cNvSpPr>
                  <a:spLocks noChangeArrowheads="1"/>
                </p:cNvSpPr>
                <p:nvPr/>
              </p:nvSpPr>
              <p:spPr bwMode="auto">
                <a:xfrm>
                  <a:off x="1430" y="873"/>
                  <a:ext cx="201" cy="14"/>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6" name="Rectangle 766"/>
                <p:cNvSpPr>
                  <a:spLocks noChangeArrowheads="1"/>
                </p:cNvSpPr>
                <p:nvPr/>
              </p:nvSpPr>
              <p:spPr bwMode="auto">
                <a:xfrm>
                  <a:off x="1430" y="887"/>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7" name="Rectangle 767"/>
                <p:cNvSpPr>
                  <a:spLocks noChangeArrowheads="1"/>
                </p:cNvSpPr>
                <p:nvPr/>
              </p:nvSpPr>
              <p:spPr bwMode="auto">
                <a:xfrm>
                  <a:off x="1430" y="901"/>
                  <a:ext cx="201" cy="14"/>
                </a:xfrm>
                <a:prstGeom prst="rect">
                  <a:avLst/>
                </a:prstGeom>
                <a:solidFill>
                  <a:srgbClr val="FDD5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8" name="Rectangle 768"/>
                <p:cNvSpPr>
                  <a:spLocks noChangeArrowheads="1"/>
                </p:cNvSpPr>
                <p:nvPr/>
              </p:nvSpPr>
              <p:spPr bwMode="auto">
                <a:xfrm>
                  <a:off x="1430" y="915"/>
                  <a:ext cx="201" cy="14"/>
                </a:xfrm>
                <a:prstGeom prst="rect">
                  <a:avLst/>
                </a:prstGeom>
                <a:solidFill>
                  <a:srgbClr val="FCA3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9" name="Rectangle 769"/>
                <p:cNvSpPr>
                  <a:spLocks noChangeArrowheads="1"/>
                </p:cNvSpPr>
                <p:nvPr/>
              </p:nvSpPr>
              <p:spPr bwMode="auto">
                <a:xfrm>
                  <a:off x="1430" y="929"/>
                  <a:ext cx="201" cy="14"/>
                </a:xfrm>
                <a:prstGeom prst="rect">
                  <a:avLst/>
                </a:prstGeom>
                <a:solidFill>
                  <a:srgbClr val="E85D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0" name="Rectangle 770"/>
                <p:cNvSpPr>
                  <a:spLocks noChangeArrowheads="1"/>
                </p:cNvSpPr>
                <p:nvPr/>
              </p:nvSpPr>
              <p:spPr bwMode="auto">
                <a:xfrm>
                  <a:off x="1430" y="943"/>
                  <a:ext cx="201" cy="14"/>
                </a:xfrm>
                <a:prstGeom prst="rect">
                  <a:avLst/>
                </a:prstGeom>
                <a:solidFill>
                  <a:srgbClr val="E451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1" name="Rectangle 771"/>
                <p:cNvSpPr>
                  <a:spLocks noChangeArrowheads="1"/>
                </p:cNvSpPr>
                <p:nvPr/>
              </p:nvSpPr>
              <p:spPr bwMode="auto">
                <a:xfrm>
                  <a:off x="1430" y="957"/>
                  <a:ext cx="201" cy="14"/>
                </a:xfrm>
                <a:prstGeom prst="rect">
                  <a:avLst/>
                </a:prstGeom>
                <a:solidFill>
                  <a:srgbClr val="FDC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2" name="Rectangle 772"/>
                <p:cNvSpPr>
                  <a:spLocks noChangeArrowheads="1"/>
                </p:cNvSpPr>
                <p:nvPr/>
              </p:nvSpPr>
              <p:spPr bwMode="auto">
                <a:xfrm>
                  <a:off x="1430" y="971"/>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3" name="Rectangle 773"/>
                <p:cNvSpPr>
                  <a:spLocks noChangeArrowheads="1"/>
                </p:cNvSpPr>
                <p:nvPr/>
              </p:nvSpPr>
              <p:spPr bwMode="auto">
                <a:xfrm>
                  <a:off x="1430" y="985"/>
                  <a:ext cx="201" cy="14"/>
                </a:xfrm>
                <a:prstGeom prst="rect">
                  <a:avLst/>
                </a:prstGeom>
                <a:solidFill>
                  <a:srgbClr val="FCA8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4" name="Rectangle 774"/>
                <p:cNvSpPr>
                  <a:spLocks noChangeArrowheads="1"/>
                </p:cNvSpPr>
                <p:nvPr/>
              </p:nvSpPr>
              <p:spPr bwMode="auto">
                <a:xfrm>
                  <a:off x="1430" y="999"/>
                  <a:ext cx="201" cy="19"/>
                </a:xfrm>
                <a:prstGeom prst="rect">
                  <a:avLst/>
                </a:prstGeom>
                <a:solidFill>
                  <a:srgbClr val="ED6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5" name="Rectangle 775"/>
                <p:cNvSpPr>
                  <a:spLocks noChangeArrowheads="1"/>
                </p:cNvSpPr>
                <p:nvPr/>
              </p:nvSpPr>
              <p:spPr bwMode="auto">
                <a:xfrm>
                  <a:off x="1430" y="1018"/>
                  <a:ext cx="201" cy="14"/>
                </a:xfrm>
                <a:prstGeom prst="rect">
                  <a:avLst/>
                </a:prstGeom>
                <a:solidFill>
                  <a:srgbClr val="FEEF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6" name="Rectangle 776"/>
                <p:cNvSpPr>
                  <a:spLocks noChangeArrowheads="1"/>
                </p:cNvSpPr>
                <p:nvPr/>
              </p:nvSpPr>
              <p:spPr bwMode="auto">
                <a:xfrm>
                  <a:off x="1430" y="1032"/>
                  <a:ext cx="201" cy="14"/>
                </a:xfrm>
                <a:prstGeom prst="rect">
                  <a:avLst/>
                </a:prstGeom>
                <a:solidFill>
                  <a:srgbClr val="EBF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7" name="Rectangle 777"/>
                <p:cNvSpPr>
                  <a:spLocks noChangeArrowheads="1"/>
                </p:cNvSpPr>
                <p:nvPr/>
              </p:nvSpPr>
              <p:spPr bwMode="auto">
                <a:xfrm>
                  <a:off x="1430" y="1046"/>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8" name="Rectangle 778"/>
                <p:cNvSpPr>
                  <a:spLocks noChangeArrowheads="1"/>
                </p:cNvSpPr>
                <p:nvPr/>
              </p:nvSpPr>
              <p:spPr bwMode="auto">
                <a:xfrm>
                  <a:off x="1430" y="1060"/>
                  <a:ext cx="201" cy="14"/>
                </a:xfrm>
                <a:prstGeom prst="rect">
                  <a:avLst/>
                </a:prstGeom>
                <a:solidFill>
                  <a:srgbClr val="FDC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29" name="Rectangle 779"/>
                <p:cNvSpPr>
                  <a:spLocks noChangeArrowheads="1"/>
                </p:cNvSpPr>
                <p:nvPr/>
              </p:nvSpPr>
              <p:spPr bwMode="auto">
                <a:xfrm>
                  <a:off x="1430" y="1074"/>
                  <a:ext cx="201" cy="14"/>
                </a:xfrm>
                <a:prstGeom prst="rect">
                  <a:avLst/>
                </a:prstGeom>
                <a:solidFill>
                  <a:srgbClr val="FC8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0" name="Rectangle 780"/>
                <p:cNvSpPr>
                  <a:spLocks noChangeArrowheads="1"/>
                </p:cNvSpPr>
                <p:nvPr/>
              </p:nvSpPr>
              <p:spPr bwMode="auto">
                <a:xfrm>
                  <a:off x="1430" y="1088"/>
                  <a:ext cx="201" cy="14"/>
                </a:xfrm>
                <a:prstGeom prst="rect">
                  <a:avLst/>
                </a:prstGeom>
                <a:solidFill>
                  <a:srgbClr val="EF6D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1" name="Rectangle 781"/>
                <p:cNvSpPr>
                  <a:spLocks noChangeArrowheads="1"/>
                </p:cNvSpPr>
                <p:nvPr/>
              </p:nvSpPr>
              <p:spPr bwMode="auto">
                <a:xfrm>
                  <a:off x="1430" y="1102"/>
                  <a:ext cx="201" cy="14"/>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2" name="Rectangle 782"/>
                <p:cNvSpPr>
                  <a:spLocks noChangeArrowheads="1"/>
                </p:cNvSpPr>
                <p:nvPr/>
              </p:nvSpPr>
              <p:spPr bwMode="auto">
                <a:xfrm>
                  <a:off x="1430" y="1116"/>
                  <a:ext cx="201" cy="14"/>
                </a:xfrm>
                <a:prstGeom prst="rect">
                  <a:avLst/>
                </a:prstGeom>
                <a:solidFill>
                  <a:srgbClr val="FE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3" name="Rectangle 783"/>
                <p:cNvSpPr>
                  <a:spLocks noChangeArrowheads="1"/>
                </p:cNvSpPr>
                <p:nvPr/>
              </p:nvSpPr>
              <p:spPr bwMode="auto">
                <a:xfrm>
                  <a:off x="1430" y="1130"/>
                  <a:ext cx="201" cy="14"/>
                </a:xfrm>
                <a:prstGeom prst="rect">
                  <a:avLst/>
                </a:prstGeom>
                <a:solidFill>
                  <a:srgbClr val="E65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4" name="Rectangle 784"/>
                <p:cNvSpPr>
                  <a:spLocks noChangeArrowheads="1"/>
                </p:cNvSpPr>
                <p:nvPr/>
              </p:nvSpPr>
              <p:spPr bwMode="auto">
                <a:xfrm>
                  <a:off x="1430" y="1144"/>
                  <a:ext cx="201" cy="18"/>
                </a:xfrm>
                <a:prstGeom prst="rect">
                  <a:avLst/>
                </a:prstGeom>
                <a:solidFill>
                  <a:srgbClr val="FCFD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5" name="Rectangle 785"/>
                <p:cNvSpPr>
                  <a:spLocks noChangeArrowheads="1"/>
                </p:cNvSpPr>
                <p:nvPr/>
              </p:nvSpPr>
              <p:spPr bwMode="auto">
                <a:xfrm>
                  <a:off x="1430" y="1162"/>
                  <a:ext cx="201" cy="14"/>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6" name="Rectangle 786"/>
                <p:cNvSpPr>
                  <a:spLocks noChangeArrowheads="1"/>
                </p:cNvSpPr>
                <p:nvPr/>
              </p:nvSpPr>
              <p:spPr bwMode="auto">
                <a:xfrm>
                  <a:off x="1430" y="1176"/>
                  <a:ext cx="201" cy="14"/>
                </a:xfrm>
                <a:prstGeom prst="rect">
                  <a:avLst/>
                </a:prstGeom>
                <a:solidFill>
                  <a:srgbClr val="FE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7" name="Rectangle 787"/>
                <p:cNvSpPr>
                  <a:spLocks noChangeArrowheads="1"/>
                </p:cNvSpPr>
                <p:nvPr/>
              </p:nvSpPr>
              <p:spPr bwMode="auto">
                <a:xfrm>
                  <a:off x="1430" y="1190"/>
                  <a:ext cx="201" cy="14"/>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8" name="Rectangle 788"/>
                <p:cNvSpPr>
                  <a:spLocks noChangeArrowheads="1"/>
                </p:cNvSpPr>
                <p:nvPr/>
              </p:nvSpPr>
              <p:spPr bwMode="auto">
                <a:xfrm>
                  <a:off x="1430" y="1204"/>
                  <a:ext cx="201" cy="14"/>
                </a:xfrm>
                <a:prstGeom prst="rect">
                  <a:avLst/>
                </a:prstGeom>
                <a:solidFill>
                  <a:srgbClr val="FEE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39" name="Rectangle 789"/>
                <p:cNvSpPr>
                  <a:spLocks noChangeArrowheads="1"/>
                </p:cNvSpPr>
                <p:nvPr/>
              </p:nvSpPr>
              <p:spPr bwMode="auto">
                <a:xfrm>
                  <a:off x="1430" y="1218"/>
                  <a:ext cx="201" cy="14"/>
                </a:xfrm>
                <a:prstGeom prst="rect">
                  <a:avLst/>
                </a:prstGeom>
                <a:solidFill>
                  <a:srgbClr val="D935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0" name="Rectangle 790"/>
                <p:cNvSpPr>
                  <a:spLocks noChangeArrowheads="1"/>
                </p:cNvSpPr>
                <p:nvPr/>
              </p:nvSpPr>
              <p:spPr bwMode="auto">
                <a:xfrm>
                  <a:off x="1430" y="1232"/>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1" name="Rectangle 791"/>
                <p:cNvSpPr>
                  <a:spLocks noChangeArrowheads="1"/>
                </p:cNvSpPr>
                <p:nvPr/>
              </p:nvSpPr>
              <p:spPr bwMode="auto">
                <a:xfrm>
                  <a:off x="1430" y="1246"/>
                  <a:ext cx="201" cy="14"/>
                </a:xfrm>
                <a:prstGeom prst="rect">
                  <a:avLst/>
                </a:prstGeom>
                <a:solidFill>
                  <a:srgbClr val="FEE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2" name="Rectangle 792"/>
                <p:cNvSpPr>
                  <a:spLocks noChangeArrowheads="1"/>
                </p:cNvSpPr>
                <p:nvPr/>
              </p:nvSpPr>
              <p:spPr bwMode="auto">
                <a:xfrm>
                  <a:off x="1430" y="1260"/>
                  <a:ext cx="201" cy="14"/>
                </a:xfrm>
                <a:prstGeom prst="rect">
                  <a:avLst/>
                </a:prstGeom>
                <a:solidFill>
                  <a:srgbClr val="FDD5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3" name="Rectangle 793"/>
                <p:cNvSpPr>
                  <a:spLocks noChangeArrowheads="1"/>
                </p:cNvSpPr>
                <p:nvPr/>
              </p:nvSpPr>
              <p:spPr bwMode="auto">
                <a:xfrm>
                  <a:off x="1430" y="1274"/>
                  <a:ext cx="201" cy="14"/>
                </a:xfrm>
                <a:prstGeom prst="rect">
                  <a:avLst/>
                </a:prstGeom>
                <a:solidFill>
                  <a:srgbClr val="FDC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4" name="Rectangle 794"/>
                <p:cNvSpPr>
                  <a:spLocks noChangeArrowheads="1"/>
                </p:cNvSpPr>
                <p:nvPr/>
              </p:nvSpPr>
              <p:spPr bwMode="auto">
                <a:xfrm>
                  <a:off x="1430" y="1288"/>
                  <a:ext cx="201" cy="19"/>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5" name="Rectangle 795"/>
                <p:cNvSpPr>
                  <a:spLocks noChangeArrowheads="1"/>
                </p:cNvSpPr>
                <p:nvPr/>
              </p:nvSpPr>
              <p:spPr bwMode="auto">
                <a:xfrm>
                  <a:off x="1430" y="1307"/>
                  <a:ext cx="201" cy="14"/>
                </a:xfrm>
                <a:prstGeom prst="rect">
                  <a:avLst/>
                </a:prstGeom>
                <a:solidFill>
                  <a:srgbClr val="FDC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6" name="Rectangle 796"/>
                <p:cNvSpPr>
                  <a:spLocks noChangeArrowheads="1"/>
                </p:cNvSpPr>
                <p:nvPr/>
              </p:nvSpPr>
              <p:spPr bwMode="auto">
                <a:xfrm>
                  <a:off x="1430" y="1321"/>
                  <a:ext cx="201" cy="14"/>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7" name="Rectangle 797"/>
                <p:cNvSpPr>
                  <a:spLocks noChangeArrowheads="1"/>
                </p:cNvSpPr>
                <p:nvPr/>
              </p:nvSpPr>
              <p:spPr bwMode="auto">
                <a:xfrm>
                  <a:off x="1430" y="1335"/>
                  <a:ext cx="201" cy="14"/>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8" name="Rectangle 798"/>
                <p:cNvSpPr>
                  <a:spLocks noChangeArrowheads="1"/>
                </p:cNvSpPr>
                <p:nvPr/>
              </p:nvSpPr>
              <p:spPr bwMode="auto">
                <a:xfrm>
                  <a:off x="1430" y="1349"/>
                  <a:ext cx="201" cy="14"/>
                </a:xfrm>
                <a:prstGeom prst="rect">
                  <a:avLst/>
                </a:prstGeom>
                <a:solidFill>
                  <a:srgbClr val="EB6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49" name="Rectangle 799"/>
                <p:cNvSpPr>
                  <a:spLocks noChangeArrowheads="1"/>
                </p:cNvSpPr>
                <p:nvPr/>
              </p:nvSpPr>
              <p:spPr bwMode="auto">
                <a:xfrm>
                  <a:off x="1430" y="1363"/>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50" name="Rectangle 800"/>
                <p:cNvSpPr>
                  <a:spLocks noChangeArrowheads="1"/>
                </p:cNvSpPr>
                <p:nvPr/>
              </p:nvSpPr>
              <p:spPr bwMode="auto">
                <a:xfrm>
                  <a:off x="1430" y="1377"/>
                  <a:ext cx="201" cy="14"/>
                </a:xfrm>
                <a:prstGeom prst="rect">
                  <a:avLst/>
                </a:prstGeom>
                <a:solidFill>
                  <a:srgbClr val="F67E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51" name="Rectangle 801"/>
                <p:cNvSpPr>
                  <a:spLocks noChangeArrowheads="1"/>
                </p:cNvSpPr>
                <p:nvPr/>
              </p:nvSpPr>
              <p:spPr bwMode="auto">
                <a:xfrm>
                  <a:off x="1430" y="1391"/>
                  <a:ext cx="201" cy="14"/>
                </a:xfrm>
                <a:prstGeom prst="rect">
                  <a:avLst/>
                </a:prstGeom>
                <a:solidFill>
                  <a:srgbClr val="FDB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52" name="Rectangle 802"/>
                <p:cNvSpPr>
                  <a:spLocks noChangeArrowheads="1"/>
                </p:cNvSpPr>
                <p:nvPr/>
              </p:nvSpPr>
              <p:spPr bwMode="auto">
                <a:xfrm>
                  <a:off x="1430" y="1405"/>
                  <a:ext cx="201" cy="14"/>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53" name="Rectangle 803"/>
                <p:cNvSpPr>
                  <a:spLocks noChangeArrowheads="1"/>
                </p:cNvSpPr>
                <p:nvPr/>
              </p:nvSpPr>
              <p:spPr bwMode="auto">
                <a:xfrm>
                  <a:off x="1430" y="1419"/>
                  <a:ext cx="201" cy="14"/>
                </a:xfrm>
                <a:prstGeom prst="rect">
                  <a:avLst/>
                </a:prstGeom>
                <a:solidFill>
                  <a:srgbClr val="FEE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54" name="Rectangle 804"/>
                <p:cNvSpPr>
                  <a:spLocks noChangeArrowheads="1"/>
                </p:cNvSpPr>
                <p:nvPr/>
              </p:nvSpPr>
              <p:spPr bwMode="auto">
                <a:xfrm>
                  <a:off x="1430" y="1433"/>
                  <a:ext cx="201" cy="18"/>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55" name="Rectangle 805"/>
                <p:cNvSpPr>
                  <a:spLocks noChangeArrowheads="1"/>
                </p:cNvSpPr>
                <p:nvPr/>
              </p:nvSpPr>
              <p:spPr bwMode="auto">
                <a:xfrm>
                  <a:off x="1430" y="1451"/>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56" name="Rectangle 806"/>
                <p:cNvSpPr>
                  <a:spLocks noChangeArrowheads="1"/>
                </p:cNvSpPr>
                <p:nvPr/>
              </p:nvSpPr>
              <p:spPr bwMode="auto">
                <a:xfrm>
                  <a:off x="1430" y="1465"/>
                  <a:ext cx="201" cy="14"/>
                </a:xfrm>
                <a:prstGeom prst="rect">
                  <a:avLst/>
                </a:prstGeom>
                <a:solidFill>
                  <a:srgbClr val="F2F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57" name="Rectangle 807"/>
                <p:cNvSpPr>
                  <a:spLocks noChangeArrowheads="1"/>
                </p:cNvSpPr>
                <p:nvPr/>
              </p:nvSpPr>
              <p:spPr bwMode="auto">
                <a:xfrm>
                  <a:off x="1430" y="1479"/>
                  <a:ext cx="201" cy="14"/>
                </a:xfrm>
                <a:prstGeom prst="rect">
                  <a:avLst/>
                </a:prstGeom>
                <a:solidFill>
                  <a:srgbClr val="B9D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grpSp>
          <p:grpSp>
            <p:nvGrpSpPr>
              <p:cNvPr id="191" name="Group 1009"/>
              <p:cNvGrpSpPr/>
              <p:nvPr/>
            </p:nvGrpSpPr>
            <p:grpSpPr bwMode="auto">
              <a:xfrm>
                <a:off x="274" y="249"/>
                <a:ext cx="1651" cy="2175"/>
                <a:chOff x="274" y="249"/>
                <a:chExt cx="1651" cy="2175"/>
              </a:xfrm>
            </p:grpSpPr>
            <p:sp>
              <p:nvSpPr>
                <p:cNvPr id="258" name="Rectangle 809"/>
                <p:cNvSpPr>
                  <a:spLocks noChangeArrowheads="1"/>
                </p:cNvSpPr>
                <p:nvPr/>
              </p:nvSpPr>
              <p:spPr bwMode="auto">
                <a:xfrm>
                  <a:off x="1430" y="1493"/>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59" name="Rectangle 810"/>
                <p:cNvSpPr>
                  <a:spLocks noChangeArrowheads="1"/>
                </p:cNvSpPr>
                <p:nvPr/>
              </p:nvSpPr>
              <p:spPr bwMode="auto">
                <a:xfrm>
                  <a:off x="1430" y="1507"/>
                  <a:ext cx="201" cy="14"/>
                </a:xfrm>
                <a:prstGeom prst="rect">
                  <a:avLst/>
                </a:prstGeom>
                <a:solidFill>
                  <a:srgbClr val="FDB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60" name="Rectangle 811"/>
                <p:cNvSpPr>
                  <a:spLocks noChangeArrowheads="1"/>
                </p:cNvSpPr>
                <p:nvPr/>
              </p:nvSpPr>
              <p:spPr bwMode="auto">
                <a:xfrm>
                  <a:off x="1430" y="1521"/>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61" name="Rectangle 812"/>
                <p:cNvSpPr>
                  <a:spLocks noChangeArrowheads="1"/>
                </p:cNvSpPr>
                <p:nvPr/>
              </p:nvSpPr>
              <p:spPr bwMode="auto">
                <a:xfrm>
                  <a:off x="1430" y="1535"/>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62" name="Rectangle 813"/>
                <p:cNvSpPr>
                  <a:spLocks noChangeArrowheads="1"/>
                </p:cNvSpPr>
                <p:nvPr/>
              </p:nvSpPr>
              <p:spPr bwMode="auto">
                <a:xfrm>
                  <a:off x="1430" y="1549"/>
                  <a:ext cx="201" cy="14"/>
                </a:xfrm>
                <a:prstGeom prst="rect">
                  <a:avLst/>
                </a:prstGeom>
                <a:solidFill>
                  <a:srgbClr val="FDD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63" name="Rectangle 814"/>
                <p:cNvSpPr>
                  <a:spLocks noChangeArrowheads="1"/>
                </p:cNvSpPr>
                <p:nvPr/>
              </p:nvSpPr>
              <p:spPr bwMode="auto">
                <a:xfrm>
                  <a:off x="1430" y="1563"/>
                  <a:ext cx="201" cy="14"/>
                </a:xfrm>
                <a:prstGeom prst="rect">
                  <a:avLst/>
                </a:prstGeom>
                <a:solidFill>
                  <a:srgbClr val="B4D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64" name="Rectangle 815"/>
                <p:cNvSpPr>
                  <a:spLocks noChangeArrowheads="1"/>
                </p:cNvSpPr>
                <p:nvPr/>
              </p:nvSpPr>
              <p:spPr bwMode="auto">
                <a:xfrm>
                  <a:off x="1430" y="1577"/>
                  <a:ext cx="201" cy="19"/>
                </a:xfrm>
                <a:prstGeom prst="rect">
                  <a:avLst/>
                </a:prstGeom>
                <a:solidFill>
                  <a:srgbClr val="FCA3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65" name="Rectangle 816"/>
                <p:cNvSpPr>
                  <a:spLocks noChangeArrowheads="1"/>
                </p:cNvSpPr>
                <p:nvPr/>
              </p:nvSpPr>
              <p:spPr bwMode="auto">
                <a:xfrm>
                  <a:off x="1430" y="1596"/>
                  <a:ext cx="201"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66" name="Rectangle 817"/>
                <p:cNvSpPr>
                  <a:spLocks noChangeArrowheads="1"/>
                </p:cNvSpPr>
                <p:nvPr/>
              </p:nvSpPr>
              <p:spPr bwMode="auto">
                <a:xfrm>
                  <a:off x="1430" y="1610"/>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67" name="Rectangle 818"/>
                <p:cNvSpPr>
                  <a:spLocks noChangeArrowheads="1"/>
                </p:cNvSpPr>
                <p:nvPr/>
              </p:nvSpPr>
              <p:spPr bwMode="auto">
                <a:xfrm>
                  <a:off x="1430" y="1624"/>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68" name="Rectangle 819"/>
                <p:cNvSpPr>
                  <a:spLocks noChangeArrowheads="1"/>
                </p:cNvSpPr>
                <p:nvPr/>
              </p:nvSpPr>
              <p:spPr bwMode="auto">
                <a:xfrm>
                  <a:off x="1430" y="163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69" name="Rectangle 820"/>
                <p:cNvSpPr>
                  <a:spLocks noChangeArrowheads="1"/>
                </p:cNvSpPr>
                <p:nvPr/>
              </p:nvSpPr>
              <p:spPr bwMode="auto">
                <a:xfrm>
                  <a:off x="1430" y="1652"/>
                  <a:ext cx="201" cy="14"/>
                </a:xfrm>
                <a:prstGeom prst="rect">
                  <a:avLst/>
                </a:prstGeom>
                <a:solidFill>
                  <a:srgbClr val="F8F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70" name="Rectangle 821"/>
                <p:cNvSpPr>
                  <a:spLocks noChangeArrowheads="1"/>
                </p:cNvSpPr>
                <p:nvPr/>
              </p:nvSpPr>
              <p:spPr bwMode="auto">
                <a:xfrm>
                  <a:off x="1430" y="1666"/>
                  <a:ext cx="201" cy="14"/>
                </a:xfrm>
                <a:prstGeom prst="rect">
                  <a:avLst/>
                </a:prstGeom>
                <a:solidFill>
                  <a:srgbClr val="B0D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71" name="Rectangle 822"/>
                <p:cNvSpPr>
                  <a:spLocks noChangeArrowheads="1"/>
                </p:cNvSpPr>
                <p:nvPr/>
              </p:nvSpPr>
              <p:spPr bwMode="auto">
                <a:xfrm>
                  <a:off x="1430" y="168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72" name="Rectangle 823"/>
                <p:cNvSpPr>
                  <a:spLocks noChangeArrowheads="1"/>
                </p:cNvSpPr>
                <p:nvPr/>
              </p:nvSpPr>
              <p:spPr bwMode="auto">
                <a:xfrm>
                  <a:off x="1430" y="1694"/>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73" name="Rectangle 824"/>
                <p:cNvSpPr>
                  <a:spLocks noChangeArrowheads="1"/>
                </p:cNvSpPr>
                <p:nvPr/>
              </p:nvSpPr>
              <p:spPr bwMode="auto">
                <a:xfrm>
                  <a:off x="1430" y="1708"/>
                  <a:ext cx="201" cy="14"/>
                </a:xfrm>
                <a:prstGeom prst="rect">
                  <a:avLst/>
                </a:prstGeom>
                <a:solidFill>
                  <a:srgbClr val="F17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74" name="Rectangle 825"/>
                <p:cNvSpPr>
                  <a:spLocks noChangeArrowheads="1"/>
                </p:cNvSpPr>
                <p:nvPr/>
              </p:nvSpPr>
              <p:spPr bwMode="auto">
                <a:xfrm>
                  <a:off x="1430" y="1722"/>
                  <a:ext cx="201" cy="18"/>
                </a:xfrm>
                <a:prstGeom prst="rect">
                  <a:avLst/>
                </a:prstGeom>
                <a:solidFill>
                  <a:srgbClr val="FC94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75" name="Rectangle 826"/>
                <p:cNvSpPr>
                  <a:spLocks noChangeArrowheads="1"/>
                </p:cNvSpPr>
                <p:nvPr/>
              </p:nvSpPr>
              <p:spPr bwMode="auto">
                <a:xfrm>
                  <a:off x="1430" y="1740"/>
                  <a:ext cx="201" cy="14"/>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76" name="Rectangle 827"/>
                <p:cNvSpPr>
                  <a:spLocks noChangeArrowheads="1"/>
                </p:cNvSpPr>
                <p:nvPr/>
              </p:nvSpPr>
              <p:spPr bwMode="auto">
                <a:xfrm>
                  <a:off x="1430" y="1754"/>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77" name="Rectangle 828"/>
                <p:cNvSpPr>
                  <a:spLocks noChangeArrowheads="1"/>
                </p:cNvSpPr>
                <p:nvPr/>
              </p:nvSpPr>
              <p:spPr bwMode="auto">
                <a:xfrm>
                  <a:off x="1430" y="1768"/>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78" name="Rectangle 829"/>
                <p:cNvSpPr>
                  <a:spLocks noChangeArrowheads="1"/>
                </p:cNvSpPr>
                <p:nvPr/>
              </p:nvSpPr>
              <p:spPr bwMode="auto">
                <a:xfrm>
                  <a:off x="1430" y="1782"/>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79" name="Rectangle 830"/>
                <p:cNvSpPr>
                  <a:spLocks noChangeArrowheads="1"/>
                </p:cNvSpPr>
                <p:nvPr/>
              </p:nvSpPr>
              <p:spPr bwMode="auto">
                <a:xfrm>
                  <a:off x="1430" y="1796"/>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80" name="Rectangle 831"/>
                <p:cNvSpPr>
                  <a:spLocks noChangeArrowheads="1"/>
                </p:cNvSpPr>
                <p:nvPr/>
              </p:nvSpPr>
              <p:spPr bwMode="auto">
                <a:xfrm>
                  <a:off x="1430" y="181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81" name="Rectangle 832"/>
                <p:cNvSpPr>
                  <a:spLocks noChangeArrowheads="1"/>
                </p:cNvSpPr>
                <p:nvPr/>
              </p:nvSpPr>
              <p:spPr bwMode="auto">
                <a:xfrm>
                  <a:off x="1430" y="1824"/>
                  <a:ext cx="201" cy="14"/>
                </a:xfrm>
                <a:prstGeom prst="rect">
                  <a:avLst/>
                </a:prstGeom>
                <a:solidFill>
                  <a:srgbClr val="EBF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82" name="Rectangle 833"/>
                <p:cNvSpPr>
                  <a:spLocks noChangeArrowheads="1"/>
                </p:cNvSpPr>
                <p:nvPr/>
              </p:nvSpPr>
              <p:spPr bwMode="auto">
                <a:xfrm>
                  <a:off x="1430" y="1838"/>
                  <a:ext cx="201" cy="14"/>
                </a:xfrm>
                <a:prstGeom prst="rect">
                  <a:avLst/>
                </a:prstGeom>
                <a:solidFill>
                  <a:srgbClr val="E451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83" name="Rectangle 834"/>
                <p:cNvSpPr>
                  <a:spLocks noChangeArrowheads="1"/>
                </p:cNvSpPr>
                <p:nvPr/>
              </p:nvSpPr>
              <p:spPr bwMode="auto">
                <a:xfrm>
                  <a:off x="1430" y="1852"/>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84" name="Rectangle 835"/>
                <p:cNvSpPr>
                  <a:spLocks noChangeArrowheads="1"/>
                </p:cNvSpPr>
                <p:nvPr/>
              </p:nvSpPr>
              <p:spPr bwMode="auto">
                <a:xfrm>
                  <a:off x="1430" y="1866"/>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85" name="Rectangle 836"/>
                <p:cNvSpPr>
                  <a:spLocks noChangeArrowheads="1"/>
                </p:cNvSpPr>
                <p:nvPr/>
              </p:nvSpPr>
              <p:spPr bwMode="auto">
                <a:xfrm>
                  <a:off x="1430" y="1885"/>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86" name="Rectangle 837"/>
                <p:cNvSpPr>
                  <a:spLocks noChangeArrowheads="1"/>
                </p:cNvSpPr>
                <p:nvPr/>
              </p:nvSpPr>
              <p:spPr bwMode="auto">
                <a:xfrm>
                  <a:off x="1430" y="1899"/>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87" name="Rectangle 838"/>
                <p:cNvSpPr>
                  <a:spLocks noChangeArrowheads="1"/>
                </p:cNvSpPr>
                <p:nvPr/>
              </p:nvSpPr>
              <p:spPr bwMode="auto">
                <a:xfrm>
                  <a:off x="1430" y="1913"/>
                  <a:ext cx="201" cy="14"/>
                </a:xfrm>
                <a:prstGeom prst="rect">
                  <a:avLst/>
                </a:prstGeom>
                <a:solidFill>
                  <a:srgbClr val="FDDA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88" name="Rectangle 839"/>
                <p:cNvSpPr>
                  <a:spLocks noChangeArrowheads="1"/>
                </p:cNvSpPr>
                <p:nvPr/>
              </p:nvSpPr>
              <p:spPr bwMode="auto">
                <a:xfrm>
                  <a:off x="1430" y="1927"/>
                  <a:ext cx="201" cy="14"/>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89" name="Rectangle 840"/>
                <p:cNvSpPr>
                  <a:spLocks noChangeArrowheads="1"/>
                </p:cNvSpPr>
                <p:nvPr/>
              </p:nvSpPr>
              <p:spPr bwMode="auto">
                <a:xfrm>
                  <a:off x="1430" y="1941"/>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90" name="Rectangle 841"/>
                <p:cNvSpPr>
                  <a:spLocks noChangeArrowheads="1"/>
                </p:cNvSpPr>
                <p:nvPr/>
              </p:nvSpPr>
              <p:spPr bwMode="auto">
                <a:xfrm>
                  <a:off x="1430" y="1955"/>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91" name="Rectangle 842"/>
                <p:cNvSpPr>
                  <a:spLocks noChangeArrowheads="1"/>
                </p:cNvSpPr>
                <p:nvPr/>
              </p:nvSpPr>
              <p:spPr bwMode="auto">
                <a:xfrm>
                  <a:off x="1631" y="249"/>
                  <a:ext cx="201" cy="14"/>
                </a:xfrm>
                <a:prstGeom prst="rect">
                  <a:avLst/>
                </a:prstGeom>
                <a:solidFill>
                  <a:srgbClr val="FCAD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92" name="Rectangle 843"/>
                <p:cNvSpPr>
                  <a:spLocks noChangeArrowheads="1"/>
                </p:cNvSpPr>
                <p:nvPr/>
              </p:nvSpPr>
              <p:spPr bwMode="auto">
                <a:xfrm>
                  <a:off x="1631" y="263"/>
                  <a:ext cx="201" cy="14"/>
                </a:xfrm>
                <a:prstGeom prst="rect">
                  <a:avLst/>
                </a:prstGeom>
                <a:solidFill>
                  <a:srgbClr val="FDB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93" name="Rectangle 844"/>
                <p:cNvSpPr>
                  <a:spLocks noChangeArrowheads="1"/>
                </p:cNvSpPr>
                <p:nvPr/>
              </p:nvSpPr>
              <p:spPr bwMode="auto">
                <a:xfrm>
                  <a:off x="1631" y="277"/>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94" name="Rectangle 845"/>
                <p:cNvSpPr>
                  <a:spLocks noChangeArrowheads="1"/>
                </p:cNvSpPr>
                <p:nvPr/>
              </p:nvSpPr>
              <p:spPr bwMode="auto">
                <a:xfrm>
                  <a:off x="1631" y="291"/>
                  <a:ext cx="201" cy="19"/>
                </a:xfrm>
                <a:prstGeom prst="rect">
                  <a:avLst/>
                </a:prstGeom>
                <a:solidFill>
                  <a:srgbClr val="EFF8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95" name="Rectangle 846"/>
                <p:cNvSpPr>
                  <a:spLocks noChangeArrowheads="1"/>
                </p:cNvSpPr>
                <p:nvPr/>
              </p:nvSpPr>
              <p:spPr bwMode="auto">
                <a:xfrm>
                  <a:off x="1631" y="310"/>
                  <a:ext cx="201" cy="14"/>
                </a:xfrm>
                <a:prstGeom prst="rect">
                  <a:avLst/>
                </a:prstGeom>
                <a:solidFill>
                  <a:srgbClr val="FCAD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96" name="Rectangle 847"/>
                <p:cNvSpPr>
                  <a:spLocks noChangeArrowheads="1"/>
                </p:cNvSpPr>
                <p:nvPr/>
              </p:nvSpPr>
              <p:spPr bwMode="auto">
                <a:xfrm>
                  <a:off x="1631" y="324"/>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97" name="Rectangle 848"/>
                <p:cNvSpPr>
                  <a:spLocks noChangeArrowheads="1"/>
                </p:cNvSpPr>
                <p:nvPr/>
              </p:nvSpPr>
              <p:spPr bwMode="auto">
                <a:xfrm>
                  <a:off x="1631" y="338"/>
                  <a:ext cx="201" cy="13"/>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98" name="Rectangle 849"/>
                <p:cNvSpPr>
                  <a:spLocks noChangeArrowheads="1"/>
                </p:cNvSpPr>
                <p:nvPr/>
              </p:nvSpPr>
              <p:spPr bwMode="auto">
                <a:xfrm>
                  <a:off x="1631" y="351"/>
                  <a:ext cx="201" cy="14"/>
                </a:xfrm>
                <a:prstGeom prst="rect">
                  <a:avLst/>
                </a:prstGeom>
                <a:solidFill>
                  <a:srgbClr val="D6EC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99" name="Rectangle 850"/>
                <p:cNvSpPr>
                  <a:spLocks noChangeArrowheads="1"/>
                </p:cNvSpPr>
                <p:nvPr/>
              </p:nvSpPr>
              <p:spPr bwMode="auto">
                <a:xfrm>
                  <a:off x="1631" y="365"/>
                  <a:ext cx="201" cy="14"/>
                </a:xfrm>
                <a:prstGeom prst="rect">
                  <a:avLst/>
                </a:prstGeom>
                <a:solidFill>
                  <a:srgbClr val="FEF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00" name="Rectangle 851"/>
                <p:cNvSpPr>
                  <a:spLocks noChangeArrowheads="1"/>
                </p:cNvSpPr>
                <p:nvPr/>
              </p:nvSpPr>
              <p:spPr bwMode="auto">
                <a:xfrm>
                  <a:off x="1631" y="379"/>
                  <a:ext cx="201" cy="14"/>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01" name="Rectangle 852"/>
                <p:cNvSpPr>
                  <a:spLocks noChangeArrowheads="1"/>
                </p:cNvSpPr>
                <p:nvPr/>
              </p:nvSpPr>
              <p:spPr bwMode="auto">
                <a:xfrm>
                  <a:off x="1631" y="393"/>
                  <a:ext cx="201" cy="14"/>
                </a:xfrm>
                <a:prstGeom prst="rect">
                  <a:avLst/>
                </a:prstGeom>
                <a:solidFill>
                  <a:srgbClr val="FDDA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02" name="Rectangle 853"/>
                <p:cNvSpPr>
                  <a:spLocks noChangeArrowheads="1"/>
                </p:cNvSpPr>
                <p:nvPr/>
              </p:nvSpPr>
              <p:spPr bwMode="auto">
                <a:xfrm>
                  <a:off x="1631" y="407"/>
                  <a:ext cx="201"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03" name="Rectangle 854"/>
                <p:cNvSpPr>
                  <a:spLocks noChangeArrowheads="1"/>
                </p:cNvSpPr>
                <p:nvPr/>
              </p:nvSpPr>
              <p:spPr bwMode="auto">
                <a:xfrm>
                  <a:off x="1631" y="421"/>
                  <a:ext cx="201" cy="14"/>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04" name="Rectangle 855"/>
                <p:cNvSpPr>
                  <a:spLocks noChangeArrowheads="1"/>
                </p:cNvSpPr>
                <p:nvPr/>
              </p:nvSpPr>
              <p:spPr bwMode="auto">
                <a:xfrm>
                  <a:off x="1631" y="435"/>
                  <a:ext cx="201" cy="19"/>
                </a:xfrm>
                <a:prstGeom prst="rect">
                  <a:avLst/>
                </a:prstGeom>
                <a:solidFill>
                  <a:srgbClr val="FEF8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05" name="Rectangle 856"/>
                <p:cNvSpPr>
                  <a:spLocks noChangeArrowheads="1"/>
                </p:cNvSpPr>
                <p:nvPr/>
              </p:nvSpPr>
              <p:spPr bwMode="auto">
                <a:xfrm>
                  <a:off x="1631" y="454"/>
                  <a:ext cx="201" cy="14"/>
                </a:xfrm>
                <a:prstGeom prst="rect">
                  <a:avLst/>
                </a:prstGeom>
                <a:solidFill>
                  <a:srgbClr val="EB6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06" name="Rectangle 857"/>
                <p:cNvSpPr>
                  <a:spLocks noChangeArrowheads="1"/>
                </p:cNvSpPr>
                <p:nvPr/>
              </p:nvSpPr>
              <p:spPr bwMode="auto">
                <a:xfrm>
                  <a:off x="1631" y="468"/>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07" name="Rectangle 858"/>
                <p:cNvSpPr>
                  <a:spLocks noChangeArrowheads="1"/>
                </p:cNvSpPr>
                <p:nvPr/>
              </p:nvSpPr>
              <p:spPr bwMode="auto">
                <a:xfrm>
                  <a:off x="1631" y="482"/>
                  <a:ext cx="201" cy="14"/>
                </a:xfrm>
                <a:prstGeom prst="rect">
                  <a:avLst/>
                </a:prstGeom>
                <a:solidFill>
                  <a:srgbClr val="EDF8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08" name="Rectangle 859"/>
                <p:cNvSpPr>
                  <a:spLocks noChangeArrowheads="1"/>
                </p:cNvSpPr>
                <p:nvPr/>
              </p:nvSpPr>
              <p:spPr bwMode="auto">
                <a:xfrm>
                  <a:off x="1631" y="496"/>
                  <a:ext cx="201" cy="14"/>
                </a:xfrm>
                <a:prstGeom prst="rect">
                  <a:avLst/>
                </a:prstGeom>
                <a:solidFill>
                  <a:srgbClr val="FEF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09" name="Rectangle 860"/>
                <p:cNvSpPr>
                  <a:spLocks noChangeArrowheads="1"/>
                </p:cNvSpPr>
                <p:nvPr/>
              </p:nvSpPr>
              <p:spPr bwMode="auto">
                <a:xfrm>
                  <a:off x="1631" y="510"/>
                  <a:ext cx="201" cy="14"/>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10" name="Rectangle 861"/>
                <p:cNvSpPr>
                  <a:spLocks noChangeArrowheads="1"/>
                </p:cNvSpPr>
                <p:nvPr/>
              </p:nvSpPr>
              <p:spPr bwMode="auto">
                <a:xfrm>
                  <a:off x="1631" y="524"/>
                  <a:ext cx="201" cy="14"/>
                </a:xfrm>
                <a:prstGeom prst="rect">
                  <a:avLst/>
                </a:prstGeom>
                <a:solidFill>
                  <a:srgbClr val="B0D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11" name="Rectangle 862"/>
                <p:cNvSpPr>
                  <a:spLocks noChangeArrowheads="1"/>
                </p:cNvSpPr>
                <p:nvPr/>
              </p:nvSpPr>
              <p:spPr bwMode="auto">
                <a:xfrm>
                  <a:off x="1631" y="538"/>
                  <a:ext cx="201" cy="14"/>
                </a:xfrm>
                <a:prstGeom prst="rect">
                  <a:avLst/>
                </a:prstGeom>
                <a:solidFill>
                  <a:srgbClr val="FCAD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12" name="Rectangle 863"/>
                <p:cNvSpPr>
                  <a:spLocks noChangeArrowheads="1"/>
                </p:cNvSpPr>
                <p:nvPr/>
              </p:nvSpPr>
              <p:spPr bwMode="auto">
                <a:xfrm>
                  <a:off x="1631" y="552"/>
                  <a:ext cx="201" cy="14"/>
                </a:xfrm>
                <a:prstGeom prst="rect">
                  <a:avLst/>
                </a:prstGeom>
                <a:solidFill>
                  <a:srgbClr val="FEE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13" name="Rectangle 864"/>
                <p:cNvSpPr>
                  <a:spLocks noChangeArrowheads="1"/>
                </p:cNvSpPr>
                <p:nvPr/>
              </p:nvSpPr>
              <p:spPr bwMode="auto">
                <a:xfrm>
                  <a:off x="1631" y="566"/>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14" name="Rectangle 865"/>
                <p:cNvSpPr>
                  <a:spLocks noChangeArrowheads="1"/>
                </p:cNvSpPr>
                <p:nvPr/>
              </p:nvSpPr>
              <p:spPr bwMode="auto">
                <a:xfrm>
                  <a:off x="1631" y="580"/>
                  <a:ext cx="201" cy="18"/>
                </a:xfrm>
                <a:prstGeom prst="rect">
                  <a:avLst/>
                </a:prstGeom>
                <a:solidFill>
                  <a:srgbClr val="FDB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15" name="Rectangle 866"/>
                <p:cNvSpPr>
                  <a:spLocks noChangeArrowheads="1"/>
                </p:cNvSpPr>
                <p:nvPr/>
              </p:nvSpPr>
              <p:spPr bwMode="auto">
                <a:xfrm>
                  <a:off x="1631" y="598"/>
                  <a:ext cx="201" cy="14"/>
                </a:xfrm>
                <a:prstGeom prst="rect">
                  <a:avLst/>
                </a:prstGeom>
                <a:solidFill>
                  <a:srgbClr val="FEE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16" name="Rectangle 867"/>
                <p:cNvSpPr>
                  <a:spLocks noChangeArrowheads="1"/>
                </p:cNvSpPr>
                <p:nvPr/>
              </p:nvSpPr>
              <p:spPr bwMode="auto">
                <a:xfrm>
                  <a:off x="1631" y="612"/>
                  <a:ext cx="201" cy="14"/>
                </a:xfrm>
                <a:prstGeom prst="rect">
                  <a:avLst/>
                </a:prstGeom>
                <a:solidFill>
                  <a:srgbClr val="F0F9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17" name="Rectangle 868"/>
                <p:cNvSpPr>
                  <a:spLocks noChangeArrowheads="1"/>
                </p:cNvSpPr>
                <p:nvPr/>
              </p:nvSpPr>
              <p:spPr bwMode="auto">
                <a:xfrm>
                  <a:off x="1631" y="626"/>
                  <a:ext cx="201" cy="14"/>
                </a:xfrm>
                <a:prstGeom prst="rect">
                  <a:avLst/>
                </a:prstGeom>
                <a:solidFill>
                  <a:srgbClr val="FCA3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18" name="Rectangle 869"/>
                <p:cNvSpPr>
                  <a:spLocks noChangeArrowheads="1"/>
                </p:cNvSpPr>
                <p:nvPr/>
              </p:nvSpPr>
              <p:spPr bwMode="auto">
                <a:xfrm>
                  <a:off x="1631" y="640"/>
                  <a:ext cx="201" cy="14"/>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19" name="Rectangle 870"/>
                <p:cNvSpPr>
                  <a:spLocks noChangeArrowheads="1"/>
                </p:cNvSpPr>
                <p:nvPr/>
              </p:nvSpPr>
              <p:spPr bwMode="auto">
                <a:xfrm>
                  <a:off x="1631" y="654"/>
                  <a:ext cx="201" cy="14"/>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20" name="Rectangle 871"/>
                <p:cNvSpPr>
                  <a:spLocks noChangeArrowheads="1"/>
                </p:cNvSpPr>
                <p:nvPr/>
              </p:nvSpPr>
              <p:spPr bwMode="auto">
                <a:xfrm>
                  <a:off x="1631" y="668"/>
                  <a:ext cx="201" cy="14"/>
                </a:xfrm>
                <a:prstGeom prst="rect">
                  <a:avLst/>
                </a:prstGeom>
                <a:solidFill>
                  <a:srgbClr val="E451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21" name="Rectangle 872"/>
                <p:cNvSpPr>
                  <a:spLocks noChangeArrowheads="1"/>
                </p:cNvSpPr>
                <p:nvPr/>
              </p:nvSpPr>
              <p:spPr bwMode="auto">
                <a:xfrm>
                  <a:off x="1631" y="682"/>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22" name="Rectangle 873"/>
                <p:cNvSpPr>
                  <a:spLocks noChangeArrowheads="1"/>
                </p:cNvSpPr>
                <p:nvPr/>
              </p:nvSpPr>
              <p:spPr bwMode="auto">
                <a:xfrm>
                  <a:off x="1631" y="696"/>
                  <a:ext cx="201" cy="14"/>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23" name="Rectangle 874"/>
                <p:cNvSpPr>
                  <a:spLocks noChangeArrowheads="1"/>
                </p:cNvSpPr>
                <p:nvPr/>
              </p:nvSpPr>
              <p:spPr bwMode="auto">
                <a:xfrm>
                  <a:off x="1631" y="710"/>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24" name="Rectangle 875"/>
                <p:cNvSpPr>
                  <a:spLocks noChangeArrowheads="1"/>
                </p:cNvSpPr>
                <p:nvPr/>
              </p:nvSpPr>
              <p:spPr bwMode="auto">
                <a:xfrm>
                  <a:off x="1631" y="724"/>
                  <a:ext cx="201" cy="1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25" name="Rectangle 876"/>
                <p:cNvSpPr>
                  <a:spLocks noChangeArrowheads="1"/>
                </p:cNvSpPr>
                <p:nvPr/>
              </p:nvSpPr>
              <p:spPr bwMode="auto">
                <a:xfrm>
                  <a:off x="1631" y="743"/>
                  <a:ext cx="201" cy="14"/>
                </a:xfrm>
                <a:prstGeom prst="rect">
                  <a:avLst/>
                </a:prstGeom>
                <a:solidFill>
                  <a:srgbClr val="FEF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26" name="Rectangle 877"/>
                <p:cNvSpPr>
                  <a:spLocks noChangeArrowheads="1"/>
                </p:cNvSpPr>
                <p:nvPr/>
              </p:nvSpPr>
              <p:spPr bwMode="auto">
                <a:xfrm>
                  <a:off x="1631" y="757"/>
                  <a:ext cx="201" cy="14"/>
                </a:xfrm>
                <a:prstGeom prst="rect">
                  <a:avLst/>
                </a:prstGeom>
                <a:solidFill>
                  <a:srgbClr val="A6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27" name="Rectangle 878"/>
                <p:cNvSpPr>
                  <a:spLocks noChangeArrowheads="1"/>
                </p:cNvSpPr>
                <p:nvPr/>
              </p:nvSpPr>
              <p:spPr bwMode="auto">
                <a:xfrm>
                  <a:off x="1631" y="771"/>
                  <a:ext cx="201" cy="14"/>
                </a:xfrm>
                <a:prstGeom prst="rect">
                  <a:avLst/>
                </a:prstGeom>
                <a:solidFill>
                  <a:srgbClr val="FDDA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28" name="Rectangle 879"/>
                <p:cNvSpPr>
                  <a:spLocks noChangeArrowheads="1"/>
                </p:cNvSpPr>
                <p:nvPr/>
              </p:nvSpPr>
              <p:spPr bwMode="auto">
                <a:xfrm>
                  <a:off x="1631" y="785"/>
                  <a:ext cx="201" cy="14"/>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29" name="Rectangle 880"/>
                <p:cNvSpPr>
                  <a:spLocks noChangeArrowheads="1"/>
                </p:cNvSpPr>
                <p:nvPr/>
              </p:nvSpPr>
              <p:spPr bwMode="auto">
                <a:xfrm>
                  <a:off x="1631" y="799"/>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30" name="Rectangle 881"/>
                <p:cNvSpPr>
                  <a:spLocks noChangeArrowheads="1"/>
                </p:cNvSpPr>
                <p:nvPr/>
              </p:nvSpPr>
              <p:spPr bwMode="auto">
                <a:xfrm>
                  <a:off x="1631" y="813"/>
                  <a:ext cx="201" cy="14"/>
                </a:xfrm>
                <a:prstGeom prst="rect">
                  <a:avLst/>
                </a:prstGeom>
                <a:solidFill>
                  <a:srgbClr val="FCA3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31" name="Rectangle 882"/>
                <p:cNvSpPr>
                  <a:spLocks noChangeArrowheads="1"/>
                </p:cNvSpPr>
                <p:nvPr/>
              </p:nvSpPr>
              <p:spPr bwMode="auto">
                <a:xfrm>
                  <a:off x="1631" y="827"/>
                  <a:ext cx="201" cy="14"/>
                </a:xfrm>
                <a:prstGeom prst="rect">
                  <a:avLst/>
                </a:prstGeom>
                <a:solidFill>
                  <a:srgbClr val="8EBC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32" name="Rectangle 883"/>
                <p:cNvSpPr>
                  <a:spLocks noChangeArrowheads="1"/>
                </p:cNvSpPr>
                <p:nvPr/>
              </p:nvSpPr>
              <p:spPr bwMode="auto">
                <a:xfrm>
                  <a:off x="1631" y="841"/>
                  <a:ext cx="201" cy="14"/>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33" name="Rectangle 884"/>
                <p:cNvSpPr>
                  <a:spLocks noChangeArrowheads="1"/>
                </p:cNvSpPr>
                <p:nvPr/>
              </p:nvSpPr>
              <p:spPr bwMode="auto">
                <a:xfrm>
                  <a:off x="1631" y="855"/>
                  <a:ext cx="201" cy="18"/>
                </a:xfrm>
                <a:prstGeom prst="rect">
                  <a:avLst/>
                </a:prstGeom>
                <a:solidFill>
                  <a:srgbClr val="FC9E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34" name="Rectangle 885"/>
                <p:cNvSpPr>
                  <a:spLocks noChangeArrowheads="1"/>
                </p:cNvSpPr>
                <p:nvPr/>
              </p:nvSpPr>
              <p:spPr bwMode="auto">
                <a:xfrm>
                  <a:off x="1631" y="873"/>
                  <a:ext cx="201" cy="14"/>
                </a:xfrm>
                <a:prstGeom prst="rect">
                  <a:avLst/>
                </a:prstGeom>
                <a:solidFill>
                  <a:srgbClr val="FE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35" name="Rectangle 886"/>
                <p:cNvSpPr>
                  <a:spLocks noChangeArrowheads="1"/>
                </p:cNvSpPr>
                <p:nvPr/>
              </p:nvSpPr>
              <p:spPr bwMode="auto">
                <a:xfrm>
                  <a:off x="1631" y="887"/>
                  <a:ext cx="201" cy="14"/>
                </a:xfrm>
                <a:prstGeom prst="rect">
                  <a:avLst/>
                </a:prstGeom>
                <a:solidFill>
                  <a:srgbClr val="ED6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36" name="Rectangle 887"/>
                <p:cNvSpPr>
                  <a:spLocks noChangeArrowheads="1"/>
                </p:cNvSpPr>
                <p:nvPr/>
              </p:nvSpPr>
              <p:spPr bwMode="auto">
                <a:xfrm>
                  <a:off x="1631" y="901"/>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37" name="Rectangle 888"/>
                <p:cNvSpPr>
                  <a:spLocks noChangeArrowheads="1"/>
                </p:cNvSpPr>
                <p:nvPr/>
              </p:nvSpPr>
              <p:spPr bwMode="auto">
                <a:xfrm>
                  <a:off x="1631" y="915"/>
                  <a:ext cx="201" cy="14"/>
                </a:xfrm>
                <a:prstGeom prst="rect">
                  <a:avLst/>
                </a:prstGeom>
                <a:solidFill>
                  <a:srgbClr val="FEF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38" name="Rectangle 889"/>
                <p:cNvSpPr>
                  <a:spLocks noChangeArrowheads="1"/>
                </p:cNvSpPr>
                <p:nvPr/>
              </p:nvSpPr>
              <p:spPr bwMode="auto">
                <a:xfrm>
                  <a:off x="1631" y="929"/>
                  <a:ext cx="201" cy="14"/>
                </a:xfrm>
                <a:prstGeom prst="rect">
                  <a:avLst/>
                </a:prstGeom>
                <a:solidFill>
                  <a:srgbClr val="E65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39" name="Rectangle 890"/>
                <p:cNvSpPr>
                  <a:spLocks noChangeArrowheads="1"/>
                </p:cNvSpPr>
                <p:nvPr/>
              </p:nvSpPr>
              <p:spPr bwMode="auto">
                <a:xfrm>
                  <a:off x="1631" y="943"/>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40" name="Rectangle 891"/>
                <p:cNvSpPr>
                  <a:spLocks noChangeArrowheads="1"/>
                </p:cNvSpPr>
                <p:nvPr/>
              </p:nvSpPr>
              <p:spPr bwMode="auto">
                <a:xfrm>
                  <a:off x="1631" y="957"/>
                  <a:ext cx="201" cy="14"/>
                </a:xfrm>
                <a:prstGeom prst="rect">
                  <a:avLst/>
                </a:prstGeom>
                <a:solidFill>
                  <a:srgbClr val="FCAD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41" name="Rectangle 892"/>
                <p:cNvSpPr>
                  <a:spLocks noChangeArrowheads="1"/>
                </p:cNvSpPr>
                <p:nvPr/>
              </p:nvSpPr>
              <p:spPr bwMode="auto">
                <a:xfrm>
                  <a:off x="1631" y="971"/>
                  <a:ext cx="201" cy="14"/>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42" name="Rectangle 893"/>
                <p:cNvSpPr>
                  <a:spLocks noChangeArrowheads="1"/>
                </p:cNvSpPr>
                <p:nvPr/>
              </p:nvSpPr>
              <p:spPr bwMode="auto">
                <a:xfrm>
                  <a:off x="1631" y="985"/>
                  <a:ext cx="201" cy="14"/>
                </a:xfrm>
                <a:prstGeom prst="rect">
                  <a:avLst/>
                </a:prstGeom>
                <a:solidFill>
                  <a:srgbClr val="FEE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43" name="Rectangle 894"/>
                <p:cNvSpPr>
                  <a:spLocks noChangeArrowheads="1"/>
                </p:cNvSpPr>
                <p:nvPr/>
              </p:nvSpPr>
              <p:spPr bwMode="auto">
                <a:xfrm>
                  <a:off x="1631" y="999"/>
                  <a:ext cx="201" cy="19"/>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44" name="Rectangle 895"/>
                <p:cNvSpPr>
                  <a:spLocks noChangeArrowheads="1"/>
                </p:cNvSpPr>
                <p:nvPr/>
              </p:nvSpPr>
              <p:spPr bwMode="auto">
                <a:xfrm>
                  <a:off x="1631" y="1018"/>
                  <a:ext cx="201" cy="14"/>
                </a:xfrm>
                <a:prstGeom prst="rect">
                  <a:avLst/>
                </a:prstGeom>
                <a:solidFill>
                  <a:srgbClr val="F2F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45" name="Rectangle 896"/>
                <p:cNvSpPr>
                  <a:spLocks noChangeArrowheads="1"/>
                </p:cNvSpPr>
                <p:nvPr/>
              </p:nvSpPr>
              <p:spPr bwMode="auto">
                <a:xfrm>
                  <a:off x="1631" y="1032"/>
                  <a:ext cx="201" cy="14"/>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46" name="Rectangle 897"/>
                <p:cNvSpPr>
                  <a:spLocks noChangeArrowheads="1"/>
                </p:cNvSpPr>
                <p:nvPr/>
              </p:nvSpPr>
              <p:spPr bwMode="auto">
                <a:xfrm>
                  <a:off x="1631" y="1046"/>
                  <a:ext cx="201" cy="14"/>
                </a:xfrm>
                <a:prstGeom prst="rect">
                  <a:avLst/>
                </a:prstGeom>
                <a:solidFill>
                  <a:srgbClr val="FDDA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47" name="Rectangle 898"/>
                <p:cNvSpPr>
                  <a:spLocks noChangeArrowheads="1"/>
                </p:cNvSpPr>
                <p:nvPr/>
              </p:nvSpPr>
              <p:spPr bwMode="auto">
                <a:xfrm>
                  <a:off x="1631" y="1060"/>
                  <a:ext cx="201" cy="14"/>
                </a:xfrm>
                <a:prstGeom prst="rect">
                  <a:avLst/>
                </a:prstGeom>
                <a:solidFill>
                  <a:srgbClr val="D935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48" name="Rectangle 899"/>
                <p:cNvSpPr>
                  <a:spLocks noChangeArrowheads="1"/>
                </p:cNvSpPr>
                <p:nvPr/>
              </p:nvSpPr>
              <p:spPr bwMode="auto">
                <a:xfrm>
                  <a:off x="1631" y="107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49" name="Rectangle 900"/>
                <p:cNvSpPr>
                  <a:spLocks noChangeArrowheads="1"/>
                </p:cNvSpPr>
                <p:nvPr/>
              </p:nvSpPr>
              <p:spPr bwMode="auto">
                <a:xfrm>
                  <a:off x="1631" y="1088"/>
                  <a:ext cx="201" cy="14"/>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50" name="Rectangle 901"/>
                <p:cNvSpPr>
                  <a:spLocks noChangeArrowheads="1"/>
                </p:cNvSpPr>
                <p:nvPr/>
              </p:nvSpPr>
              <p:spPr bwMode="auto">
                <a:xfrm>
                  <a:off x="1631" y="1102"/>
                  <a:ext cx="201" cy="14"/>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51" name="Rectangle 902"/>
                <p:cNvSpPr>
                  <a:spLocks noChangeArrowheads="1"/>
                </p:cNvSpPr>
                <p:nvPr/>
              </p:nvSpPr>
              <p:spPr bwMode="auto">
                <a:xfrm>
                  <a:off x="1631" y="1116"/>
                  <a:ext cx="201" cy="14"/>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52" name="Rectangle 903"/>
                <p:cNvSpPr>
                  <a:spLocks noChangeArrowheads="1"/>
                </p:cNvSpPr>
                <p:nvPr/>
              </p:nvSpPr>
              <p:spPr bwMode="auto">
                <a:xfrm>
                  <a:off x="1631" y="1130"/>
                  <a:ext cx="201" cy="14"/>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53" name="Rectangle 904"/>
                <p:cNvSpPr>
                  <a:spLocks noChangeArrowheads="1"/>
                </p:cNvSpPr>
                <p:nvPr/>
              </p:nvSpPr>
              <p:spPr bwMode="auto">
                <a:xfrm>
                  <a:off x="1631" y="1144"/>
                  <a:ext cx="201" cy="18"/>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54" name="Rectangle 905"/>
                <p:cNvSpPr>
                  <a:spLocks noChangeArrowheads="1"/>
                </p:cNvSpPr>
                <p:nvPr/>
              </p:nvSpPr>
              <p:spPr bwMode="auto">
                <a:xfrm>
                  <a:off x="1631" y="1162"/>
                  <a:ext cx="201" cy="14"/>
                </a:xfrm>
                <a:prstGeom prst="rect">
                  <a:avLst/>
                </a:prstGeom>
                <a:solidFill>
                  <a:srgbClr val="A1C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55" name="Rectangle 906"/>
                <p:cNvSpPr>
                  <a:spLocks noChangeArrowheads="1"/>
                </p:cNvSpPr>
                <p:nvPr/>
              </p:nvSpPr>
              <p:spPr bwMode="auto">
                <a:xfrm>
                  <a:off x="1631" y="1176"/>
                  <a:ext cx="201" cy="14"/>
                </a:xfrm>
                <a:prstGeom prst="rect">
                  <a:avLst/>
                </a:prstGeom>
                <a:solidFill>
                  <a:srgbClr val="FC99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56" name="Rectangle 907"/>
                <p:cNvSpPr>
                  <a:spLocks noChangeArrowheads="1"/>
                </p:cNvSpPr>
                <p:nvPr/>
              </p:nvSpPr>
              <p:spPr bwMode="auto">
                <a:xfrm>
                  <a:off x="1631" y="1190"/>
                  <a:ext cx="201" cy="14"/>
                </a:xfrm>
                <a:prstGeom prst="rect">
                  <a:avLst/>
                </a:prstGeom>
                <a:solidFill>
                  <a:srgbClr val="F67E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57" name="Rectangle 908"/>
                <p:cNvSpPr>
                  <a:spLocks noChangeArrowheads="1"/>
                </p:cNvSpPr>
                <p:nvPr/>
              </p:nvSpPr>
              <p:spPr bwMode="auto">
                <a:xfrm>
                  <a:off x="1631" y="1204"/>
                  <a:ext cx="201" cy="14"/>
                </a:xfrm>
                <a:prstGeom prst="rect">
                  <a:avLst/>
                </a:prstGeom>
                <a:solidFill>
                  <a:srgbClr val="F0F9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58" name="Rectangle 909"/>
                <p:cNvSpPr>
                  <a:spLocks noChangeArrowheads="1"/>
                </p:cNvSpPr>
                <p:nvPr/>
              </p:nvSpPr>
              <p:spPr bwMode="auto">
                <a:xfrm>
                  <a:off x="1631" y="1218"/>
                  <a:ext cx="201" cy="14"/>
                </a:xfrm>
                <a:prstGeom prst="rect">
                  <a:avLst/>
                </a:prstGeom>
                <a:solidFill>
                  <a:srgbClr val="EB6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59" name="Rectangle 910"/>
                <p:cNvSpPr>
                  <a:spLocks noChangeArrowheads="1"/>
                </p:cNvSpPr>
                <p:nvPr/>
              </p:nvSpPr>
              <p:spPr bwMode="auto">
                <a:xfrm>
                  <a:off x="1631" y="1232"/>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60" name="Rectangle 911"/>
                <p:cNvSpPr>
                  <a:spLocks noChangeArrowheads="1"/>
                </p:cNvSpPr>
                <p:nvPr/>
              </p:nvSpPr>
              <p:spPr bwMode="auto">
                <a:xfrm>
                  <a:off x="1631" y="1246"/>
                  <a:ext cx="201" cy="14"/>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61" name="Rectangle 912"/>
                <p:cNvSpPr>
                  <a:spLocks noChangeArrowheads="1"/>
                </p:cNvSpPr>
                <p:nvPr/>
              </p:nvSpPr>
              <p:spPr bwMode="auto">
                <a:xfrm>
                  <a:off x="1631" y="1260"/>
                  <a:ext cx="201" cy="14"/>
                </a:xfrm>
                <a:prstGeom prst="rect">
                  <a:avLst/>
                </a:prstGeom>
                <a:solidFill>
                  <a:srgbClr val="F6F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62" name="Rectangle 913"/>
                <p:cNvSpPr>
                  <a:spLocks noChangeArrowheads="1"/>
                </p:cNvSpPr>
                <p:nvPr/>
              </p:nvSpPr>
              <p:spPr bwMode="auto">
                <a:xfrm>
                  <a:off x="1631" y="1274"/>
                  <a:ext cx="201" cy="14"/>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63" name="Rectangle 914"/>
                <p:cNvSpPr>
                  <a:spLocks noChangeArrowheads="1"/>
                </p:cNvSpPr>
                <p:nvPr/>
              </p:nvSpPr>
              <p:spPr bwMode="auto">
                <a:xfrm>
                  <a:off x="1631" y="1288"/>
                  <a:ext cx="201" cy="19"/>
                </a:xfrm>
                <a:prstGeom prst="rect">
                  <a:avLst/>
                </a:prstGeom>
                <a:solidFill>
                  <a:srgbClr val="DF4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64" name="Rectangle 915"/>
                <p:cNvSpPr>
                  <a:spLocks noChangeArrowheads="1"/>
                </p:cNvSpPr>
                <p:nvPr/>
              </p:nvSpPr>
              <p:spPr bwMode="auto">
                <a:xfrm>
                  <a:off x="1631" y="1307"/>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65" name="Rectangle 916"/>
                <p:cNvSpPr>
                  <a:spLocks noChangeArrowheads="1"/>
                </p:cNvSpPr>
                <p:nvPr/>
              </p:nvSpPr>
              <p:spPr bwMode="auto">
                <a:xfrm>
                  <a:off x="1631" y="1321"/>
                  <a:ext cx="201" cy="14"/>
                </a:xfrm>
                <a:prstGeom prst="rect">
                  <a:avLst/>
                </a:prstGeom>
                <a:solidFill>
                  <a:srgbClr val="E9F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66" name="Rectangle 917"/>
                <p:cNvSpPr>
                  <a:spLocks noChangeArrowheads="1"/>
                </p:cNvSpPr>
                <p:nvPr/>
              </p:nvSpPr>
              <p:spPr bwMode="auto">
                <a:xfrm>
                  <a:off x="1631" y="1335"/>
                  <a:ext cx="201" cy="14"/>
                </a:xfrm>
                <a:prstGeom prst="rect">
                  <a:avLst/>
                </a:prstGeom>
                <a:solidFill>
                  <a:srgbClr val="FCFD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67" name="Rectangle 918"/>
                <p:cNvSpPr>
                  <a:spLocks noChangeArrowheads="1"/>
                </p:cNvSpPr>
                <p:nvPr/>
              </p:nvSpPr>
              <p:spPr bwMode="auto">
                <a:xfrm>
                  <a:off x="1631" y="1349"/>
                  <a:ext cx="201" cy="14"/>
                </a:xfrm>
                <a:prstGeom prst="rect">
                  <a:avLst/>
                </a:prstGeom>
                <a:solidFill>
                  <a:srgbClr val="FEE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68" name="Rectangle 919"/>
                <p:cNvSpPr>
                  <a:spLocks noChangeArrowheads="1"/>
                </p:cNvSpPr>
                <p:nvPr/>
              </p:nvSpPr>
              <p:spPr bwMode="auto">
                <a:xfrm>
                  <a:off x="1631" y="1363"/>
                  <a:ext cx="201" cy="14"/>
                </a:xfrm>
                <a:prstGeom prst="rect">
                  <a:avLst/>
                </a:prstGeom>
                <a:solidFill>
                  <a:srgbClr val="FEE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69" name="Rectangle 920"/>
                <p:cNvSpPr>
                  <a:spLocks noChangeArrowheads="1"/>
                </p:cNvSpPr>
                <p:nvPr/>
              </p:nvSpPr>
              <p:spPr bwMode="auto">
                <a:xfrm>
                  <a:off x="1631" y="1377"/>
                  <a:ext cx="201" cy="14"/>
                </a:xfrm>
                <a:prstGeom prst="rect">
                  <a:avLst/>
                </a:prstGeom>
                <a:solidFill>
                  <a:srgbClr val="F88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70" name="Rectangle 921"/>
                <p:cNvSpPr>
                  <a:spLocks noChangeArrowheads="1"/>
                </p:cNvSpPr>
                <p:nvPr/>
              </p:nvSpPr>
              <p:spPr bwMode="auto">
                <a:xfrm>
                  <a:off x="1631" y="1391"/>
                  <a:ext cx="201" cy="14"/>
                </a:xfrm>
                <a:prstGeom prst="rect">
                  <a:avLst/>
                </a:prstGeom>
                <a:solidFill>
                  <a:srgbClr val="FEF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71" name="Rectangle 922"/>
                <p:cNvSpPr>
                  <a:spLocks noChangeArrowheads="1"/>
                </p:cNvSpPr>
                <p:nvPr/>
              </p:nvSpPr>
              <p:spPr bwMode="auto">
                <a:xfrm>
                  <a:off x="1631" y="1405"/>
                  <a:ext cx="201" cy="14"/>
                </a:xfrm>
                <a:prstGeom prst="rect">
                  <a:avLst/>
                </a:prstGeom>
                <a:solidFill>
                  <a:srgbClr val="F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72" name="Rectangle 923"/>
                <p:cNvSpPr>
                  <a:spLocks noChangeArrowheads="1"/>
                </p:cNvSpPr>
                <p:nvPr/>
              </p:nvSpPr>
              <p:spPr bwMode="auto">
                <a:xfrm>
                  <a:off x="1631" y="1419"/>
                  <a:ext cx="201" cy="14"/>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73" name="Rectangle 924"/>
                <p:cNvSpPr>
                  <a:spLocks noChangeArrowheads="1"/>
                </p:cNvSpPr>
                <p:nvPr/>
              </p:nvSpPr>
              <p:spPr bwMode="auto">
                <a:xfrm>
                  <a:off x="1631" y="1433"/>
                  <a:ext cx="201" cy="18"/>
                </a:xfrm>
                <a:prstGeom prst="rect">
                  <a:avLst/>
                </a:prstGeom>
                <a:solidFill>
                  <a:srgbClr val="FA8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74" name="Rectangle 925"/>
                <p:cNvSpPr>
                  <a:spLocks noChangeArrowheads="1"/>
                </p:cNvSpPr>
                <p:nvPr/>
              </p:nvSpPr>
              <p:spPr bwMode="auto">
                <a:xfrm>
                  <a:off x="1631" y="1451"/>
                  <a:ext cx="201" cy="14"/>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75" name="Rectangle 926"/>
                <p:cNvSpPr>
                  <a:spLocks noChangeArrowheads="1"/>
                </p:cNvSpPr>
                <p:nvPr/>
              </p:nvSpPr>
              <p:spPr bwMode="auto">
                <a:xfrm>
                  <a:off x="1631" y="1465"/>
                  <a:ext cx="201" cy="14"/>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76" name="Rectangle 927"/>
                <p:cNvSpPr>
                  <a:spLocks noChangeArrowheads="1"/>
                </p:cNvSpPr>
                <p:nvPr/>
              </p:nvSpPr>
              <p:spPr bwMode="auto">
                <a:xfrm>
                  <a:off x="1631" y="1479"/>
                  <a:ext cx="201" cy="14"/>
                </a:xfrm>
                <a:prstGeom prst="rect">
                  <a:avLst/>
                </a:prstGeom>
                <a:solidFill>
                  <a:srgbClr val="FEF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77" name="Rectangle 928"/>
                <p:cNvSpPr>
                  <a:spLocks noChangeArrowheads="1"/>
                </p:cNvSpPr>
                <p:nvPr/>
              </p:nvSpPr>
              <p:spPr bwMode="auto">
                <a:xfrm>
                  <a:off x="1631" y="1493"/>
                  <a:ext cx="201" cy="14"/>
                </a:xfrm>
                <a:prstGeom prst="rect">
                  <a:avLst/>
                </a:prstGeom>
                <a:solidFill>
                  <a:srgbClr val="FEF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78" name="Rectangle 929"/>
                <p:cNvSpPr>
                  <a:spLocks noChangeArrowheads="1"/>
                </p:cNvSpPr>
                <p:nvPr/>
              </p:nvSpPr>
              <p:spPr bwMode="auto">
                <a:xfrm>
                  <a:off x="1631" y="1507"/>
                  <a:ext cx="201" cy="14"/>
                </a:xfrm>
                <a:prstGeom prst="rect">
                  <a:avLst/>
                </a:prstGeom>
                <a:solidFill>
                  <a:srgbClr val="FEEF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79" name="Rectangle 930"/>
                <p:cNvSpPr>
                  <a:spLocks noChangeArrowheads="1"/>
                </p:cNvSpPr>
                <p:nvPr/>
              </p:nvSpPr>
              <p:spPr bwMode="auto">
                <a:xfrm>
                  <a:off x="1631" y="1521"/>
                  <a:ext cx="201" cy="14"/>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80" name="Rectangle 931"/>
                <p:cNvSpPr>
                  <a:spLocks noChangeArrowheads="1"/>
                </p:cNvSpPr>
                <p:nvPr/>
              </p:nvSpPr>
              <p:spPr bwMode="auto">
                <a:xfrm>
                  <a:off x="1631" y="1535"/>
                  <a:ext cx="201" cy="14"/>
                </a:xfrm>
                <a:prstGeom prst="rect">
                  <a:avLst/>
                </a:prstGeom>
                <a:solidFill>
                  <a:srgbClr val="E3F4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81" name="Rectangle 932"/>
                <p:cNvSpPr>
                  <a:spLocks noChangeArrowheads="1"/>
                </p:cNvSpPr>
                <p:nvPr/>
              </p:nvSpPr>
              <p:spPr bwMode="auto">
                <a:xfrm>
                  <a:off x="1631" y="1549"/>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82" name="Rectangle 933"/>
                <p:cNvSpPr>
                  <a:spLocks noChangeArrowheads="1"/>
                </p:cNvSpPr>
                <p:nvPr/>
              </p:nvSpPr>
              <p:spPr bwMode="auto">
                <a:xfrm>
                  <a:off x="1631" y="1563"/>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83" name="Rectangle 934"/>
                <p:cNvSpPr>
                  <a:spLocks noChangeArrowheads="1"/>
                </p:cNvSpPr>
                <p:nvPr/>
              </p:nvSpPr>
              <p:spPr bwMode="auto">
                <a:xfrm>
                  <a:off x="1631" y="1577"/>
                  <a:ext cx="201" cy="19"/>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84" name="Rectangle 935"/>
                <p:cNvSpPr>
                  <a:spLocks noChangeArrowheads="1"/>
                </p:cNvSpPr>
                <p:nvPr/>
              </p:nvSpPr>
              <p:spPr bwMode="auto">
                <a:xfrm>
                  <a:off x="1631" y="159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85" name="Rectangle 936"/>
                <p:cNvSpPr>
                  <a:spLocks noChangeArrowheads="1"/>
                </p:cNvSpPr>
                <p:nvPr/>
              </p:nvSpPr>
              <p:spPr bwMode="auto">
                <a:xfrm>
                  <a:off x="1631" y="1610"/>
                  <a:ext cx="201" cy="14"/>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86" name="Rectangle 937"/>
                <p:cNvSpPr>
                  <a:spLocks noChangeArrowheads="1"/>
                </p:cNvSpPr>
                <p:nvPr/>
              </p:nvSpPr>
              <p:spPr bwMode="auto">
                <a:xfrm>
                  <a:off x="1631" y="1624"/>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87" name="Rectangle 938"/>
                <p:cNvSpPr>
                  <a:spLocks noChangeArrowheads="1"/>
                </p:cNvSpPr>
                <p:nvPr/>
              </p:nvSpPr>
              <p:spPr bwMode="auto">
                <a:xfrm>
                  <a:off x="1631" y="1638"/>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88" name="Rectangle 939"/>
                <p:cNvSpPr>
                  <a:spLocks noChangeArrowheads="1"/>
                </p:cNvSpPr>
                <p:nvPr/>
              </p:nvSpPr>
              <p:spPr bwMode="auto">
                <a:xfrm>
                  <a:off x="1631" y="1652"/>
                  <a:ext cx="201" cy="14"/>
                </a:xfrm>
                <a:prstGeom prst="rect">
                  <a:avLst/>
                </a:prstGeom>
                <a:solidFill>
                  <a:srgbClr val="FDB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89" name="Rectangle 940"/>
                <p:cNvSpPr>
                  <a:spLocks noChangeArrowheads="1"/>
                </p:cNvSpPr>
                <p:nvPr/>
              </p:nvSpPr>
              <p:spPr bwMode="auto">
                <a:xfrm>
                  <a:off x="1631" y="1666"/>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90" name="Rectangle 941"/>
                <p:cNvSpPr>
                  <a:spLocks noChangeArrowheads="1"/>
                </p:cNvSpPr>
                <p:nvPr/>
              </p:nvSpPr>
              <p:spPr bwMode="auto">
                <a:xfrm>
                  <a:off x="1631" y="1680"/>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91" name="Rectangle 942"/>
                <p:cNvSpPr>
                  <a:spLocks noChangeArrowheads="1"/>
                </p:cNvSpPr>
                <p:nvPr/>
              </p:nvSpPr>
              <p:spPr bwMode="auto">
                <a:xfrm>
                  <a:off x="1631" y="1694"/>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92" name="Rectangle 943"/>
                <p:cNvSpPr>
                  <a:spLocks noChangeArrowheads="1"/>
                </p:cNvSpPr>
                <p:nvPr/>
              </p:nvSpPr>
              <p:spPr bwMode="auto">
                <a:xfrm>
                  <a:off x="1631" y="1708"/>
                  <a:ext cx="201" cy="14"/>
                </a:xfrm>
                <a:prstGeom prst="rect">
                  <a:avLst/>
                </a:prstGeom>
                <a:solidFill>
                  <a:srgbClr val="FEF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93" name="Rectangle 944"/>
                <p:cNvSpPr>
                  <a:spLocks noChangeArrowheads="1"/>
                </p:cNvSpPr>
                <p:nvPr/>
              </p:nvSpPr>
              <p:spPr bwMode="auto">
                <a:xfrm>
                  <a:off x="1631" y="1722"/>
                  <a:ext cx="201" cy="18"/>
                </a:xfrm>
                <a:prstGeom prst="rect">
                  <a:avLst/>
                </a:prstGeom>
                <a:solidFill>
                  <a:srgbClr val="E9F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94" name="Rectangle 945"/>
                <p:cNvSpPr>
                  <a:spLocks noChangeArrowheads="1"/>
                </p:cNvSpPr>
                <p:nvPr/>
              </p:nvSpPr>
              <p:spPr bwMode="auto">
                <a:xfrm>
                  <a:off x="1631" y="1740"/>
                  <a:ext cx="201" cy="14"/>
                </a:xfrm>
                <a:prstGeom prst="rect">
                  <a:avLst/>
                </a:prstGeom>
                <a:solidFill>
                  <a:srgbClr val="FDB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95" name="Rectangle 946"/>
                <p:cNvSpPr>
                  <a:spLocks noChangeArrowheads="1"/>
                </p:cNvSpPr>
                <p:nvPr/>
              </p:nvSpPr>
              <p:spPr bwMode="auto">
                <a:xfrm>
                  <a:off x="1631" y="1754"/>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96" name="Rectangle 947"/>
                <p:cNvSpPr>
                  <a:spLocks noChangeArrowheads="1"/>
                </p:cNvSpPr>
                <p:nvPr/>
              </p:nvSpPr>
              <p:spPr bwMode="auto">
                <a:xfrm>
                  <a:off x="1631" y="1768"/>
                  <a:ext cx="201" cy="14"/>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97" name="Rectangle 948"/>
                <p:cNvSpPr>
                  <a:spLocks noChangeArrowheads="1"/>
                </p:cNvSpPr>
                <p:nvPr/>
              </p:nvSpPr>
              <p:spPr bwMode="auto">
                <a:xfrm>
                  <a:off x="1631" y="1782"/>
                  <a:ext cx="201" cy="14"/>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98" name="Rectangle 949"/>
                <p:cNvSpPr>
                  <a:spLocks noChangeArrowheads="1"/>
                </p:cNvSpPr>
                <p:nvPr/>
              </p:nvSpPr>
              <p:spPr bwMode="auto">
                <a:xfrm>
                  <a:off x="1631" y="1796"/>
                  <a:ext cx="201" cy="14"/>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399" name="Rectangle 950"/>
                <p:cNvSpPr>
                  <a:spLocks noChangeArrowheads="1"/>
                </p:cNvSpPr>
                <p:nvPr/>
              </p:nvSpPr>
              <p:spPr bwMode="auto">
                <a:xfrm>
                  <a:off x="1631" y="1810"/>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00" name="Rectangle 951"/>
                <p:cNvSpPr>
                  <a:spLocks noChangeArrowheads="1"/>
                </p:cNvSpPr>
                <p:nvPr/>
              </p:nvSpPr>
              <p:spPr bwMode="auto">
                <a:xfrm>
                  <a:off x="1631" y="1824"/>
                  <a:ext cx="201" cy="14"/>
                </a:xfrm>
                <a:prstGeom prst="rect">
                  <a:avLst/>
                </a:prstGeom>
                <a:solidFill>
                  <a:srgbClr val="F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01" name="Rectangle 952"/>
                <p:cNvSpPr>
                  <a:spLocks noChangeArrowheads="1"/>
                </p:cNvSpPr>
                <p:nvPr/>
              </p:nvSpPr>
              <p:spPr bwMode="auto">
                <a:xfrm>
                  <a:off x="1631" y="1838"/>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02" name="Rectangle 953"/>
                <p:cNvSpPr>
                  <a:spLocks noChangeArrowheads="1"/>
                </p:cNvSpPr>
                <p:nvPr/>
              </p:nvSpPr>
              <p:spPr bwMode="auto">
                <a:xfrm>
                  <a:off x="1631" y="1852"/>
                  <a:ext cx="201" cy="14"/>
                </a:xfrm>
                <a:prstGeom prst="rect">
                  <a:avLst/>
                </a:prstGeom>
                <a:solidFill>
                  <a:srgbClr val="FDD5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03" name="Rectangle 954"/>
                <p:cNvSpPr>
                  <a:spLocks noChangeArrowheads="1"/>
                </p:cNvSpPr>
                <p:nvPr/>
              </p:nvSpPr>
              <p:spPr bwMode="auto">
                <a:xfrm>
                  <a:off x="1631" y="1866"/>
                  <a:ext cx="201" cy="19"/>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04" name="Rectangle 955"/>
                <p:cNvSpPr>
                  <a:spLocks noChangeArrowheads="1"/>
                </p:cNvSpPr>
                <p:nvPr/>
              </p:nvSpPr>
              <p:spPr bwMode="auto">
                <a:xfrm>
                  <a:off x="1631" y="1885"/>
                  <a:ext cx="201" cy="14"/>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05" name="Rectangle 956"/>
                <p:cNvSpPr>
                  <a:spLocks noChangeArrowheads="1"/>
                </p:cNvSpPr>
                <p:nvPr/>
              </p:nvSpPr>
              <p:spPr bwMode="auto">
                <a:xfrm>
                  <a:off x="1631" y="1899"/>
                  <a:ext cx="201" cy="14"/>
                </a:xfrm>
                <a:prstGeom prst="rect">
                  <a:avLst/>
                </a:prstGeom>
                <a:solidFill>
                  <a:srgbClr val="E24C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06" name="Rectangle 957"/>
                <p:cNvSpPr>
                  <a:spLocks noChangeArrowheads="1"/>
                </p:cNvSpPr>
                <p:nvPr/>
              </p:nvSpPr>
              <p:spPr bwMode="auto">
                <a:xfrm>
                  <a:off x="1631" y="1913"/>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07" name="Rectangle 958"/>
                <p:cNvSpPr>
                  <a:spLocks noChangeArrowheads="1"/>
                </p:cNvSpPr>
                <p:nvPr/>
              </p:nvSpPr>
              <p:spPr bwMode="auto">
                <a:xfrm>
                  <a:off x="1631" y="1927"/>
                  <a:ext cx="201" cy="14"/>
                </a:xfrm>
                <a:prstGeom prst="rect">
                  <a:avLst/>
                </a:prstGeom>
                <a:solidFill>
                  <a:srgbClr val="FE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08" name="Rectangle 959"/>
                <p:cNvSpPr>
                  <a:spLocks noChangeArrowheads="1"/>
                </p:cNvSpPr>
                <p:nvPr/>
              </p:nvSpPr>
              <p:spPr bwMode="auto">
                <a:xfrm>
                  <a:off x="1631" y="1941"/>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09" name="Rectangle 960"/>
                <p:cNvSpPr>
                  <a:spLocks noChangeArrowheads="1"/>
                </p:cNvSpPr>
                <p:nvPr/>
              </p:nvSpPr>
              <p:spPr bwMode="auto">
                <a:xfrm>
                  <a:off x="1631" y="1955"/>
                  <a:ext cx="201" cy="14"/>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10" name="Rectangle 961"/>
                <p:cNvSpPr>
                  <a:spLocks noChangeArrowheads="1"/>
                </p:cNvSpPr>
                <p:nvPr/>
              </p:nvSpPr>
              <p:spPr bwMode="auto">
                <a:xfrm rot="16200000" flipH="1">
                  <a:off x="113" y="2152"/>
                  <a:ext cx="43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MII</a:t>
                  </a:r>
                  <a:r>
                    <a:rPr lang="en-US" altLang="zh-CN" sz="700" dirty="0">
                      <a:solidFill>
                        <a:srgbClr val="000000"/>
                      </a:solidFill>
                      <a:cs typeface="Arial" panose="020B0604020202020204" pitchFamily="34" charset="0"/>
                    </a:rPr>
                    <a:t> </a:t>
                  </a:r>
                  <a:r>
                    <a:rPr lang="zh-CN" altLang="zh-CN" sz="700" dirty="0">
                      <a:solidFill>
                        <a:srgbClr val="000000"/>
                      </a:solidFill>
                      <a:cs typeface="Arial" panose="020B0604020202020204" pitchFamily="34" charset="0"/>
                    </a:rPr>
                    <a:t>oocyte</a:t>
                  </a:r>
                  <a:endParaRPr lang="zh-CN" altLang="zh-CN" sz="700" dirty="0">
                    <a:cs typeface="Arial" panose="020B0604020202020204" pitchFamily="34" charset="0"/>
                  </a:endParaRPr>
                </a:p>
              </p:txBody>
            </p:sp>
            <p:sp>
              <p:nvSpPr>
                <p:cNvPr id="411" name="Rectangle 962"/>
                <p:cNvSpPr>
                  <a:spLocks noChangeArrowheads="1"/>
                </p:cNvSpPr>
                <p:nvPr/>
              </p:nvSpPr>
              <p:spPr bwMode="auto">
                <a:xfrm rot="16200000" flipH="1">
                  <a:off x="393" y="2073"/>
                  <a:ext cx="27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zygote</a:t>
                  </a:r>
                  <a:endParaRPr lang="zh-CN" altLang="zh-CN" sz="700">
                    <a:cs typeface="Arial" panose="020B0604020202020204" pitchFamily="34" charset="0"/>
                  </a:endParaRPr>
                </a:p>
              </p:txBody>
            </p:sp>
            <p:sp>
              <p:nvSpPr>
                <p:cNvPr id="412" name="Rectangle 963"/>
                <p:cNvSpPr>
                  <a:spLocks noChangeArrowheads="1"/>
                </p:cNvSpPr>
                <p:nvPr/>
              </p:nvSpPr>
              <p:spPr bwMode="auto">
                <a:xfrm rot="16200000" flipH="1">
                  <a:off x="516" y="2149"/>
                  <a:ext cx="42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zh-CN" sz="700" dirty="0">
                      <a:solidFill>
                        <a:srgbClr val="000000"/>
                      </a:solidFill>
                      <a:cs typeface="Arial" panose="020B0604020202020204" pitchFamily="34" charset="0"/>
                    </a:rPr>
                    <a:t>E</a:t>
                  </a:r>
                  <a:r>
                    <a:rPr lang="zh-CN" altLang="zh-CN" sz="700" dirty="0">
                      <a:solidFill>
                        <a:srgbClr val="000000"/>
                      </a:solidFill>
                      <a:cs typeface="Arial" panose="020B0604020202020204" pitchFamily="34" charset="0"/>
                    </a:rPr>
                    <a:t>arly</a:t>
                  </a:r>
                  <a:r>
                    <a:rPr lang="en-US" altLang="zh-CN" sz="700" dirty="0">
                      <a:solidFill>
                        <a:srgbClr val="000000"/>
                      </a:solidFill>
                      <a:cs typeface="Arial" panose="020B0604020202020204" pitchFamily="34" charset="0"/>
                    </a:rPr>
                    <a:t> </a:t>
                  </a:r>
                  <a:r>
                    <a:rPr lang="zh-CN" altLang="zh-CN" sz="700" dirty="0">
                      <a:solidFill>
                        <a:srgbClr val="000000"/>
                      </a:solidFill>
                      <a:cs typeface="Arial" panose="020B0604020202020204" pitchFamily="34" charset="0"/>
                    </a:rPr>
                    <a:t>2cell</a:t>
                  </a:r>
                  <a:endParaRPr lang="zh-CN" altLang="zh-CN" sz="700" dirty="0">
                    <a:cs typeface="Arial" panose="020B0604020202020204" pitchFamily="34" charset="0"/>
                  </a:endParaRPr>
                </a:p>
              </p:txBody>
            </p:sp>
            <p:sp>
              <p:nvSpPr>
                <p:cNvPr id="413" name="Rectangle 964"/>
                <p:cNvSpPr>
                  <a:spLocks noChangeArrowheads="1"/>
                </p:cNvSpPr>
                <p:nvPr/>
              </p:nvSpPr>
              <p:spPr bwMode="auto">
                <a:xfrm rot="16200000" flipH="1">
                  <a:off x="818" y="2046"/>
                  <a:ext cx="22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2</a:t>
                  </a:r>
                  <a:r>
                    <a:rPr lang="en-US" altLang="zh-CN" sz="700" dirty="0">
                      <a:solidFill>
                        <a:srgbClr val="000000"/>
                      </a:solidFill>
                      <a:cs typeface="Arial" panose="020B0604020202020204" pitchFamily="34" charset="0"/>
                    </a:rPr>
                    <a:t>-</a:t>
                  </a:r>
                  <a:r>
                    <a:rPr lang="zh-CN" altLang="zh-CN" sz="700" dirty="0">
                      <a:solidFill>
                        <a:srgbClr val="000000"/>
                      </a:solidFill>
                      <a:cs typeface="Arial" panose="020B0604020202020204" pitchFamily="34" charset="0"/>
                    </a:rPr>
                    <a:t>cell</a:t>
                  </a:r>
                  <a:endParaRPr lang="zh-CN" altLang="zh-CN" sz="700" dirty="0">
                    <a:cs typeface="Arial" panose="020B0604020202020204" pitchFamily="34" charset="0"/>
                  </a:endParaRPr>
                </a:p>
              </p:txBody>
            </p:sp>
            <p:sp>
              <p:nvSpPr>
                <p:cNvPr id="414" name="Rectangle 965"/>
                <p:cNvSpPr>
                  <a:spLocks noChangeArrowheads="1"/>
                </p:cNvSpPr>
                <p:nvPr/>
              </p:nvSpPr>
              <p:spPr bwMode="auto">
                <a:xfrm rot="16200000" flipH="1">
                  <a:off x="1018" y="2046"/>
                  <a:ext cx="22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4</a:t>
                  </a:r>
                  <a:r>
                    <a:rPr lang="en-US" altLang="zh-CN" sz="700" dirty="0">
                      <a:solidFill>
                        <a:srgbClr val="000000"/>
                      </a:solidFill>
                      <a:cs typeface="Arial" panose="020B0604020202020204" pitchFamily="34" charset="0"/>
                    </a:rPr>
                    <a:t>-</a:t>
                  </a:r>
                  <a:r>
                    <a:rPr lang="zh-CN" altLang="zh-CN" sz="700" dirty="0">
                      <a:solidFill>
                        <a:srgbClr val="000000"/>
                      </a:solidFill>
                      <a:cs typeface="Arial" panose="020B0604020202020204" pitchFamily="34" charset="0"/>
                    </a:rPr>
                    <a:t>cell</a:t>
                  </a:r>
                  <a:endParaRPr lang="zh-CN" altLang="zh-CN" sz="700" dirty="0">
                    <a:cs typeface="Arial" panose="020B0604020202020204" pitchFamily="34" charset="0"/>
                  </a:endParaRPr>
                </a:p>
              </p:txBody>
            </p:sp>
            <p:sp>
              <p:nvSpPr>
                <p:cNvPr id="415" name="Rectangle 966"/>
                <p:cNvSpPr>
                  <a:spLocks noChangeArrowheads="1"/>
                </p:cNvSpPr>
                <p:nvPr/>
              </p:nvSpPr>
              <p:spPr bwMode="auto">
                <a:xfrm rot="16200000" flipH="1">
                  <a:off x="1219" y="2046"/>
                  <a:ext cx="22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8</a:t>
                  </a:r>
                  <a:r>
                    <a:rPr lang="en-US" altLang="zh-CN" sz="700" dirty="0">
                      <a:solidFill>
                        <a:srgbClr val="000000"/>
                      </a:solidFill>
                      <a:cs typeface="Arial" panose="020B0604020202020204" pitchFamily="34" charset="0"/>
                    </a:rPr>
                    <a:t>-</a:t>
                  </a:r>
                  <a:r>
                    <a:rPr lang="zh-CN" altLang="zh-CN" sz="700" dirty="0">
                      <a:solidFill>
                        <a:srgbClr val="000000"/>
                      </a:solidFill>
                      <a:cs typeface="Arial" panose="020B0604020202020204" pitchFamily="34" charset="0"/>
                    </a:rPr>
                    <a:t>cell</a:t>
                  </a:r>
                  <a:endParaRPr lang="zh-CN" altLang="zh-CN" sz="700" dirty="0">
                    <a:cs typeface="Arial" panose="020B0604020202020204" pitchFamily="34" charset="0"/>
                  </a:endParaRPr>
                </a:p>
              </p:txBody>
            </p:sp>
            <p:sp>
              <p:nvSpPr>
                <p:cNvPr id="416" name="Rectangle 967"/>
                <p:cNvSpPr>
                  <a:spLocks noChangeArrowheads="1"/>
                </p:cNvSpPr>
                <p:nvPr/>
              </p:nvSpPr>
              <p:spPr bwMode="auto">
                <a:xfrm rot="16200000" flipH="1">
                  <a:off x="1444" y="2021"/>
                  <a:ext cx="17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ICM</a:t>
                  </a:r>
                  <a:endParaRPr lang="zh-CN" altLang="zh-CN" sz="700">
                    <a:cs typeface="Arial" panose="020B0604020202020204" pitchFamily="34" charset="0"/>
                  </a:endParaRPr>
                </a:p>
              </p:txBody>
            </p:sp>
            <p:sp>
              <p:nvSpPr>
                <p:cNvPr id="417" name="Rectangle 968"/>
                <p:cNvSpPr>
                  <a:spLocks noChangeArrowheads="1"/>
                </p:cNvSpPr>
                <p:nvPr/>
              </p:nvSpPr>
              <p:spPr bwMode="auto">
                <a:xfrm rot="16200000" flipH="1">
                  <a:off x="1598" y="2070"/>
                  <a:ext cx="26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mESC</a:t>
                  </a:r>
                  <a:endParaRPr lang="zh-CN" altLang="zh-CN" sz="700" dirty="0">
                    <a:cs typeface="Arial" panose="020B0604020202020204" pitchFamily="34" charset="0"/>
                  </a:endParaRPr>
                </a:p>
              </p:txBody>
            </p:sp>
            <p:sp>
              <p:nvSpPr>
                <p:cNvPr id="418" name="Rectangle 969"/>
                <p:cNvSpPr>
                  <a:spLocks noChangeArrowheads="1"/>
                </p:cNvSpPr>
                <p:nvPr/>
              </p:nvSpPr>
              <p:spPr bwMode="auto">
                <a:xfrm>
                  <a:off x="1864" y="1172"/>
                  <a:ext cx="61" cy="9"/>
                </a:xfrm>
                <a:prstGeom prst="rect">
                  <a:avLst/>
                </a:prstGeom>
                <a:solidFill>
                  <a:srgbClr val="457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19" name="Rectangle 970"/>
                <p:cNvSpPr>
                  <a:spLocks noChangeArrowheads="1"/>
                </p:cNvSpPr>
                <p:nvPr/>
              </p:nvSpPr>
              <p:spPr bwMode="auto">
                <a:xfrm>
                  <a:off x="1864" y="1162"/>
                  <a:ext cx="61" cy="10"/>
                </a:xfrm>
                <a:prstGeom prst="rect">
                  <a:avLst/>
                </a:prstGeom>
                <a:solidFill>
                  <a:srgbClr val="497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20" name="Rectangle 971"/>
                <p:cNvSpPr>
                  <a:spLocks noChangeArrowheads="1"/>
                </p:cNvSpPr>
                <p:nvPr/>
              </p:nvSpPr>
              <p:spPr bwMode="auto">
                <a:xfrm>
                  <a:off x="1864" y="1153"/>
                  <a:ext cx="61" cy="9"/>
                </a:xfrm>
                <a:prstGeom prst="rect">
                  <a:avLst/>
                </a:prstGeom>
                <a:solidFill>
                  <a:srgbClr val="4E7D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21" name="Rectangle 972"/>
                <p:cNvSpPr>
                  <a:spLocks noChangeArrowheads="1"/>
                </p:cNvSpPr>
                <p:nvPr/>
              </p:nvSpPr>
              <p:spPr bwMode="auto">
                <a:xfrm>
                  <a:off x="1864" y="1144"/>
                  <a:ext cx="61" cy="9"/>
                </a:xfrm>
                <a:prstGeom prst="rect">
                  <a:avLst/>
                </a:prstGeom>
                <a:solidFill>
                  <a:srgbClr val="528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22" name="Rectangle 973"/>
                <p:cNvSpPr>
                  <a:spLocks noChangeArrowheads="1"/>
                </p:cNvSpPr>
                <p:nvPr/>
              </p:nvSpPr>
              <p:spPr bwMode="auto">
                <a:xfrm>
                  <a:off x="1864" y="1134"/>
                  <a:ext cx="61" cy="10"/>
                </a:xfrm>
                <a:prstGeom prst="rect">
                  <a:avLst/>
                </a:prstGeom>
                <a:solidFill>
                  <a:srgbClr val="5786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23" name="Rectangle 974"/>
                <p:cNvSpPr>
                  <a:spLocks noChangeArrowheads="1"/>
                </p:cNvSpPr>
                <p:nvPr/>
              </p:nvSpPr>
              <p:spPr bwMode="auto">
                <a:xfrm>
                  <a:off x="1864" y="1125"/>
                  <a:ext cx="61" cy="9"/>
                </a:xfrm>
                <a:prstGeom prst="rect">
                  <a:avLst/>
                </a:prstGeom>
                <a:solidFill>
                  <a:srgbClr val="5C8B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24" name="Rectangle 975"/>
                <p:cNvSpPr>
                  <a:spLocks noChangeArrowheads="1"/>
                </p:cNvSpPr>
                <p:nvPr/>
              </p:nvSpPr>
              <p:spPr bwMode="auto">
                <a:xfrm>
                  <a:off x="1864" y="1116"/>
                  <a:ext cx="61" cy="9"/>
                </a:xfrm>
                <a:prstGeom prst="rect">
                  <a:avLst/>
                </a:prstGeom>
                <a:solidFill>
                  <a:srgbClr val="608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25" name="Rectangle 976"/>
                <p:cNvSpPr>
                  <a:spLocks noChangeArrowheads="1"/>
                </p:cNvSpPr>
                <p:nvPr/>
              </p:nvSpPr>
              <p:spPr bwMode="auto">
                <a:xfrm>
                  <a:off x="1864" y="1106"/>
                  <a:ext cx="61" cy="10"/>
                </a:xfrm>
                <a:prstGeom prst="rect">
                  <a:avLst/>
                </a:prstGeom>
                <a:solidFill>
                  <a:srgbClr val="659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26" name="Rectangle 977"/>
                <p:cNvSpPr>
                  <a:spLocks noChangeArrowheads="1"/>
                </p:cNvSpPr>
                <p:nvPr/>
              </p:nvSpPr>
              <p:spPr bwMode="auto">
                <a:xfrm>
                  <a:off x="1864" y="1097"/>
                  <a:ext cx="61" cy="9"/>
                </a:xfrm>
                <a:prstGeom prst="rect">
                  <a:avLst/>
                </a:prstGeom>
                <a:solidFill>
                  <a:srgbClr val="6998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27" name="Rectangle 978"/>
                <p:cNvSpPr>
                  <a:spLocks noChangeArrowheads="1"/>
                </p:cNvSpPr>
                <p:nvPr/>
              </p:nvSpPr>
              <p:spPr bwMode="auto">
                <a:xfrm>
                  <a:off x="1864" y="1088"/>
                  <a:ext cx="61" cy="9"/>
                </a:xfrm>
                <a:prstGeom prst="rect">
                  <a:avLst/>
                </a:prstGeom>
                <a:solidFill>
                  <a:srgbClr val="6E9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28" name="Rectangle 979"/>
                <p:cNvSpPr>
                  <a:spLocks noChangeArrowheads="1"/>
                </p:cNvSpPr>
                <p:nvPr/>
              </p:nvSpPr>
              <p:spPr bwMode="auto">
                <a:xfrm>
                  <a:off x="1864" y="1078"/>
                  <a:ext cx="61" cy="10"/>
                </a:xfrm>
                <a:prstGeom prst="rect">
                  <a:avLst/>
                </a:prstGeom>
                <a:solidFill>
                  <a:srgbClr val="73A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29" name="Rectangle 980"/>
                <p:cNvSpPr>
                  <a:spLocks noChangeArrowheads="1"/>
                </p:cNvSpPr>
                <p:nvPr/>
              </p:nvSpPr>
              <p:spPr bwMode="auto">
                <a:xfrm>
                  <a:off x="1864" y="1069"/>
                  <a:ext cx="61" cy="9"/>
                </a:xfrm>
                <a:prstGeom prst="rect">
                  <a:avLst/>
                </a:prstGeom>
                <a:solidFill>
                  <a:srgbClr val="77A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30" name="Rectangle 981"/>
                <p:cNvSpPr>
                  <a:spLocks noChangeArrowheads="1"/>
                </p:cNvSpPr>
                <p:nvPr/>
              </p:nvSpPr>
              <p:spPr bwMode="auto">
                <a:xfrm>
                  <a:off x="1864" y="1060"/>
                  <a:ext cx="61" cy="9"/>
                </a:xfrm>
                <a:prstGeom prst="rect">
                  <a:avLst/>
                </a:prstGeom>
                <a:solidFill>
                  <a:srgbClr val="7CAA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31" name="Rectangle 982"/>
                <p:cNvSpPr>
                  <a:spLocks noChangeArrowheads="1"/>
                </p:cNvSpPr>
                <p:nvPr/>
              </p:nvSpPr>
              <p:spPr bwMode="auto">
                <a:xfrm>
                  <a:off x="1864" y="1051"/>
                  <a:ext cx="61" cy="9"/>
                </a:xfrm>
                <a:prstGeom prst="rect">
                  <a:avLst/>
                </a:prstGeom>
                <a:solidFill>
                  <a:srgbClr val="80AF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32" name="Rectangle 983"/>
                <p:cNvSpPr>
                  <a:spLocks noChangeArrowheads="1"/>
                </p:cNvSpPr>
                <p:nvPr/>
              </p:nvSpPr>
              <p:spPr bwMode="auto">
                <a:xfrm>
                  <a:off x="1864" y="1041"/>
                  <a:ext cx="61" cy="10"/>
                </a:xfrm>
                <a:prstGeom prst="rect">
                  <a:avLst/>
                </a:prstGeom>
                <a:solidFill>
                  <a:srgbClr val="85B3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33" name="Rectangle 984"/>
                <p:cNvSpPr>
                  <a:spLocks noChangeArrowheads="1"/>
                </p:cNvSpPr>
                <p:nvPr/>
              </p:nvSpPr>
              <p:spPr bwMode="auto">
                <a:xfrm>
                  <a:off x="1864" y="1032"/>
                  <a:ext cx="61" cy="9"/>
                </a:xfrm>
                <a:prstGeom prst="rect">
                  <a:avLst/>
                </a:prstGeom>
                <a:solidFill>
                  <a:srgbClr val="8AB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34" name="Rectangle 985"/>
                <p:cNvSpPr>
                  <a:spLocks noChangeArrowheads="1"/>
                </p:cNvSpPr>
                <p:nvPr/>
              </p:nvSpPr>
              <p:spPr bwMode="auto">
                <a:xfrm>
                  <a:off x="1864" y="1023"/>
                  <a:ext cx="61" cy="9"/>
                </a:xfrm>
                <a:prstGeom prst="rect">
                  <a:avLst/>
                </a:prstGeom>
                <a:solidFill>
                  <a:srgbClr val="8EBC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35" name="Rectangle 986"/>
                <p:cNvSpPr>
                  <a:spLocks noChangeArrowheads="1"/>
                </p:cNvSpPr>
                <p:nvPr/>
              </p:nvSpPr>
              <p:spPr bwMode="auto">
                <a:xfrm>
                  <a:off x="1864" y="1013"/>
                  <a:ext cx="61" cy="10"/>
                </a:xfrm>
                <a:prstGeom prst="rect">
                  <a:avLst/>
                </a:prstGeom>
                <a:solidFill>
                  <a:srgbClr val="93C0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36" name="Rectangle 987"/>
                <p:cNvSpPr>
                  <a:spLocks noChangeArrowheads="1"/>
                </p:cNvSpPr>
                <p:nvPr/>
              </p:nvSpPr>
              <p:spPr bwMode="auto">
                <a:xfrm>
                  <a:off x="1864" y="1004"/>
                  <a:ext cx="61" cy="9"/>
                </a:xfrm>
                <a:prstGeom prst="rect">
                  <a:avLst/>
                </a:prstGeom>
                <a:solidFill>
                  <a:srgbClr val="98C3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37" name="Rectangle 988"/>
                <p:cNvSpPr>
                  <a:spLocks noChangeArrowheads="1"/>
                </p:cNvSpPr>
                <p:nvPr/>
              </p:nvSpPr>
              <p:spPr bwMode="auto">
                <a:xfrm>
                  <a:off x="1864" y="995"/>
                  <a:ext cx="61" cy="9"/>
                </a:xfrm>
                <a:prstGeom prst="rect">
                  <a:avLst/>
                </a:prstGeom>
                <a:solidFill>
                  <a:srgbClr val="9CC6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38" name="Rectangle 989"/>
                <p:cNvSpPr>
                  <a:spLocks noChangeArrowheads="1"/>
                </p:cNvSpPr>
                <p:nvPr/>
              </p:nvSpPr>
              <p:spPr bwMode="auto">
                <a:xfrm>
                  <a:off x="1864" y="985"/>
                  <a:ext cx="61" cy="10"/>
                </a:xfrm>
                <a:prstGeom prst="rect">
                  <a:avLst/>
                </a:prstGeom>
                <a:solidFill>
                  <a:srgbClr val="A1C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39" name="Rectangle 990"/>
                <p:cNvSpPr>
                  <a:spLocks noChangeArrowheads="1"/>
                </p:cNvSpPr>
                <p:nvPr/>
              </p:nvSpPr>
              <p:spPr bwMode="auto">
                <a:xfrm>
                  <a:off x="1864" y="976"/>
                  <a:ext cx="61" cy="9"/>
                </a:xfrm>
                <a:prstGeom prst="rect">
                  <a:avLst/>
                </a:prstGeom>
                <a:solidFill>
                  <a:srgbClr val="A6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40" name="Rectangle 991"/>
                <p:cNvSpPr>
                  <a:spLocks noChangeArrowheads="1"/>
                </p:cNvSpPr>
                <p:nvPr/>
              </p:nvSpPr>
              <p:spPr bwMode="auto">
                <a:xfrm>
                  <a:off x="1864" y="967"/>
                  <a:ext cx="61" cy="9"/>
                </a:xfrm>
                <a:prstGeom prst="rect">
                  <a:avLst/>
                </a:prstGeom>
                <a:solidFill>
                  <a:srgbClr val="ABD0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41" name="Rectangle 992"/>
                <p:cNvSpPr>
                  <a:spLocks noChangeArrowheads="1"/>
                </p:cNvSpPr>
                <p:nvPr/>
              </p:nvSpPr>
              <p:spPr bwMode="auto">
                <a:xfrm>
                  <a:off x="1864" y="957"/>
                  <a:ext cx="61" cy="10"/>
                </a:xfrm>
                <a:prstGeom prst="rect">
                  <a:avLst/>
                </a:prstGeom>
                <a:solidFill>
                  <a:srgbClr val="B0D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42" name="Rectangle 993"/>
                <p:cNvSpPr>
                  <a:spLocks noChangeArrowheads="1"/>
                </p:cNvSpPr>
                <p:nvPr/>
              </p:nvSpPr>
              <p:spPr bwMode="auto">
                <a:xfrm>
                  <a:off x="1864" y="948"/>
                  <a:ext cx="61" cy="9"/>
                </a:xfrm>
                <a:prstGeom prst="rect">
                  <a:avLst/>
                </a:prstGeom>
                <a:solidFill>
                  <a:srgbClr val="B4D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43" name="Rectangle 994"/>
                <p:cNvSpPr>
                  <a:spLocks noChangeArrowheads="1"/>
                </p:cNvSpPr>
                <p:nvPr/>
              </p:nvSpPr>
              <p:spPr bwMode="auto">
                <a:xfrm>
                  <a:off x="1864" y="939"/>
                  <a:ext cx="61" cy="9"/>
                </a:xfrm>
                <a:prstGeom prst="rect">
                  <a:avLst/>
                </a:prstGeom>
                <a:solidFill>
                  <a:srgbClr val="B9D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44" name="Rectangle 995"/>
                <p:cNvSpPr>
                  <a:spLocks noChangeArrowheads="1"/>
                </p:cNvSpPr>
                <p:nvPr/>
              </p:nvSpPr>
              <p:spPr bwMode="auto">
                <a:xfrm>
                  <a:off x="1864" y="929"/>
                  <a:ext cx="61" cy="10"/>
                </a:xfrm>
                <a:prstGeom prst="rect">
                  <a:avLst/>
                </a:prstGeom>
                <a:solidFill>
                  <a:srgbClr val="BED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45" name="Rectangle 996"/>
                <p:cNvSpPr>
                  <a:spLocks noChangeArrowheads="1"/>
                </p:cNvSpPr>
                <p:nvPr/>
              </p:nvSpPr>
              <p:spPr bwMode="auto">
                <a:xfrm>
                  <a:off x="1864" y="920"/>
                  <a:ext cx="61" cy="9"/>
                </a:xfrm>
                <a:prstGeom prst="rect">
                  <a:avLst/>
                </a:prstGeom>
                <a:solidFill>
                  <a:srgbClr val="C3E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46" name="Rectangle 997"/>
                <p:cNvSpPr>
                  <a:spLocks noChangeArrowheads="1"/>
                </p:cNvSpPr>
                <p:nvPr/>
              </p:nvSpPr>
              <p:spPr bwMode="auto">
                <a:xfrm>
                  <a:off x="1864" y="911"/>
                  <a:ext cx="61" cy="9"/>
                </a:xfrm>
                <a:prstGeom prst="rect">
                  <a:avLst/>
                </a:prstGeom>
                <a:solidFill>
                  <a:srgbClr val="C8E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47" name="Rectangle 998"/>
                <p:cNvSpPr>
                  <a:spLocks noChangeArrowheads="1"/>
                </p:cNvSpPr>
                <p:nvPr/>
              </p:nvSpPr>
              <p:spPr bwMode="auto">
                <a:xfrm>
                  <a:off x="1864" y="901"/>
                  <a:ext cx="61" cy="10"/>
                </a:xfrm>
                <a:prstGeom prst="rect">
                  <a:avLst/>
                </a:prstGeom>
                <a:solidFill>
                  <a:srgbClr val="CCE6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48" name="Rectangle 999"/>
                <p:cNvSpPr>
                  <a:spLocks noChangeArrowheads="1"/>
                </p:cNvSpPr>
                <p:nvPr/>
              </p:nvSpPr>
              <p:spPr bwMode="auto">
                <a:xfrm>
                  <a:off x="1864" y="892"/>
                  <a:ext cx="61" cy="9"/>
                </a:xfrm>
                <a:prstGeom prst="rect">
                  <a:avLst/>
                </a:prstGeom>
                <a:solidFill>
                  <a:srgbClr val="D1E9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49" name="Rectangle 1000"/>
                <p:cNvSpPr>
                  <a:spLocks noChangeArrowheads="1"/>
                </p:cNvSpPr>
                <p:nvPr/>
              </p:nvSpPr>
              <p:spPr bwMode="auto">
                <a:xfrm>
                  <a:off x="1864" y="883"/>
                  <a:ext cx="61" cy="9"/>
                </a:xfrm>
                <a:prstGeom prst="rect">
                  <a:avLst/>
                </a:prstGeom>
                <a:solidFill>
                  <a:srgbClr val="D6EC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50" name="Rectangle 1001"/>
                <p:cNvSpPr>
                  <a:spLocks noChangeArrowheads="1"/>
                </p:cNvSpPr>
                <p:nvPr/>
              </p:nvSpPr>
              <p:spPr bwMode="auto">
                <a:xfrm>
                  <a:off x="1864" y="873"/>
                  <a:ext cx="61" cy="10"/>
                </a:xfrm>
                <a:prstGeom prst="rect">
                  <a:avLst/>
                </a:prstGeom>
                <a:solidFill>
                  <a:srgbClr val="DBEF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51" name="Rectangle 1002"/>
                <p:cNvSpPr>
                  <a:spLocks noChangeArrowheads="1"/>
                </p:cNvSpPr>
                <p:nvPr/>
              </p:nvSpPr>
              <p:spPr bwMode="auto">
                <a:xfrm>
                  <a:off x="1864" y="864"/>
                  <a:ext cx="61" cy="9"/>
                </a:xfrm>
                <a:prstGeom prst="rect">
                  <a:avLst/>
                </a:prstGeom>
                <a:solidFill>
                  <a:srgbClr val="E0F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52" name="Rectangle 1003"/>
                <p:cNvSpPr>
                  <a:spLocks noChangeArrowheads="1"/>
                </p:cNvSpPr>
                <p:nvPr/>
              </p:nvSpPr>
              <p:spPr bwMode="auto">
                <a:xfrm>
                  <a:off x="1864" y="855"/>
                  <a:ext cx="61" cy="9"/>
                </a:xfrm>
                <a:prstGeom prst="rect">
                  <a:avLst/>
                </a:prstGeom>
                <a:solidFill>
                  <a:srgbClr val="E1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53" name="Rectangle 1004"/>
                <p:cNvSpPr>
                  <a:spLocks noChangeArrowheads="1"/>
                </p:cNvSpPr>
                <p:nvPr/>
              </p:nvSpPr>
              <p:spPr bwMode="auto">
                <a:xfrm>
                  <a:off x="1864" y="845"/>
                  <a:ext cx="61" cy="10"/>
                </a:xfrm>
                <a:prstGeom prst="rect">
                  <a:avLst/>
                </a:prstGeom>
                <a:solidFill>
                  <a:srgbClr val="E3F4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54" name="Rectangle 1005"/>
                <p:cNvSpPr>
                  <a:spLocks noChangeArrowheads="1"/>
                </p:cNvSpPr>
                <p:nvPr/>
              </p:nvSpPr>
              <p:spPr bwMode="auto">
                <a:xfrm>
                  <a:off x="1864" y="836"/>
                  <a:ext cx="61" cy="9"/>
                </a:xfrm>
                <a:prstGeom prst="rect">
                  <a:avLst/>
                </a:prstGeom>
                <a:solidFill>
                  <a:srgbClr val="E5F5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55" name="Rectangle 1006"/>
                <p:cNvSpPr>
                  <a:spLocks noChangeArrowheads="1"/>
                </p:cNvSpPr>
                <p:nvPr/>
              </p:nvSpPr>
              <p:spPr bwMode="auto">
                <a:xfrm>
                  <a:off x="1864" y="827"/>
                  <a:ext cx="61" cy="9"/>
                </a:xfrm>
                <a:prstGeom prst="rect">
                  <a:avLst/>
                </a:prstGeom>
                <a:solidFill>
                  <a:srgbClr val="E7F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56" name="Rectangle 1007"/>
                <p:cNvSpPr>
                  <a:spLocks noChangeArrowheads="1"/>
                </p:cNvSpPr>
                <p:nvPr/>
              </p:nvSpPr>
              <p:spPr bwMode="auto">
                <a:xfrm>
                  <a:off x="1864" y="817"/>
                  <a:ext cx="61" cy="10"/>
                </a:xfrm>
                <a:prstGeom prst="rect">
                  <a:avLst/>
                </a:prstGeom>
                <a:solidFill>
                  <a:srgbClr val="E9F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457" name="Rectangle 1008"/>
                <p:cNvSpPr>
                  <a:spLocks noChangeArrowheads="1"/>
                </p:cNvSpPr>
                <p:nvPr/>
              </p:nvSpPr>
              <p:spPr bwMode="auto">
                <a:xfrm>
                  <a:off x="1864" y="808"/>
                  <a:ext cx="61" cy="9"/>
                </a:xfrm>
                <a:prstGeom prst="rect">
                  <a:avLst/>
                </a:prstGeom>
                <a:solidFill>
                  <a:srgbClr val="EBF7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grpSp>
          <p:sp>
            <p:nvSpPr>
              <p:cNvPr id="192" name="Rectangle 1010"/>
              <p:cNvSpPr>
                <a:spLocks noChangeArrowheads="1"/>
              </p:cNvSpPr>
              <p:nvPr/>
            </p:nvSpPr>
            <p:spPr bwMode="auto">
              <a:xfrm>
                <a:off x="1864" y="799"/>
                <a:ext cx="61" cy="9"/>
              </a:xfrm>
              <a:prstGeom prst="rect">
                <a:avLst/>
              </a:prstGeom>
              <a:solidFill>
                <a:srgbClr val="EDF8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93" name="Rectangle 1011"/>
              <p:cNvSpPr>
                <a:spLocks noChangeArrowheads="1"/>
              </p:cNvSpPr>
              <p:nvPr/>
            </p:nvSpPr>
            <p:spPr bwMode="auto">
              <a:xfrm>
                <a:off x="1864" y="790"/>
                <a:ext cx="61" cy="9"/>
              </a:xfrm>
              <a:prstGeom prst="rect">
                <a:avLst/>
              </a:prstGeom>
              <a:solidFill>
                <a:srgbClr val="EFF8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94" name="Rectangle 1012"/>
              <p:cNvSpPr>
                <a:spLocks noChangeArrowheads="1"/>
              </p:cNvSpPr>
              <p:nvPr/>
            </p:nvSpPr>
            <p:spPr bwMode="auto">
              <a:xfrm>
                <a:off x="1864" y="780"/>
                <a:ext cx="61" cy="10"/>
              </a:xfrm>
              <a:prstGeom prst="rect">
                <a:avLst/>
              </a:prstGeom>
              <a:solidFill>
                <a:srgbClr val="F0F9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95" name="Rectangle 1013"/>
              <p:cNvSpPr>
                <a:spLocks noChangeArrowheads="1"/>
              </p:cNvSpPr>
              <p:nvPr/>
            </p:nvSpPr>
            <p:spPr bwMode="auto">
              <a:xfrm>
                <a:off x="1864" y="771"/>
                <a:ext cx="61" cy="9"/>
              </a:xfrm>
              <a:prstGeom prst="rect">
                <a:avLst/>
              </a:prstGeom>
              <a:solidFill>
                <a:srgbClr val="F2F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96" name="Rectangle 1014"/>
              <p:cNvSpPr>
                <a:spLocks noChangeArrowheads="1"/>
              </p:cNvSpPr>
              <p:nvPr/>
            </p:nvSpPr>
            <p:spPr bwMode="auto">
              <a:xfrm>
                <a:off x="1864" y="762"/>
                <a:ext cx="61" cy="9"/>
              </a:xfrm>
              <a:prstGeom prst="rect">
                <a:avLst/>
              </a:prstGeom>
              <a:solidFill>
                <a:srgbClr val="F4F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97" name="Rectangle 1015"/>
              <p:cNvSpPr>
                <a:spLocks noChangeArrowheads="1"/>
              </p:cNvSpPr>
              <p:nvPr/>
            </p:nvSpPr>
            <p:spPr bwMode="auto">
              <a:xfrm>
                <a:off x="1864" y="752"/>
                <a:ext cx="61" cy="10"/>
              </a:xfrm>
              <a:prstGeom prst="rect">
                <a:avLst/>
              </a:prstGeom>
              <a:solidFill>
                <a:srgbClr val="F6F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98" name="Rectangle 1016"/>
              <p:cNvSpPr>
                <a:spLocks noChangeArrowheads="1"/>
              </p:cNvSpPr>
              <p:nvPr/>
            </p:nvSpPr>
            <p:spPr bwMode="auto">
              <a:xfrm>
                <a:off x="1864" y="743"/>
                <a:ext cx="61" cy="9"/>
              </a:xfrm>
              <a:prstGeom prst="rect">
                <a:avLst/>
              </a:prstGeom>
              <a:solidFill>
                <a:srgbClr val="F8F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199" name="Rectangle 1017"/>
              <p:cNvSpPr>
                <a:spLocks noChangeArrowheads="1"/>
              </p:cNvSpPr>
              <p:nvPr/>
            </p:nvSpPr>
            <p:spPr bwMode="auto">
              <a:xfrm>
                <a:off x="1864" y="734"/>
                <a:ext cx="61" cy="9"/>
              </a:xfrm>
              <a:prstGeom prst="rect">
                <a:avLst/>
              </a:prstGeom>
              <a:solidFill>
                <a:srgbClr val="FAFD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00" name="Rectangle 1018"/>
              <p:cNvSpPr>
                <a:spLocks noChangeArrowheads="1"/>
              </p:cNvSpPr>
              <p:nvPr/>
            </p:nvSpPr>
            <p:spPr bwMode="auto">
              <a:xfrm>
                <a:off x="1864" y="724"/>
                <a:ext cx="61" cy="10"/>
              </a:xfrm>
              <a:prstGeom prst="rect">
                <a:avLst/>
              </a:prstGeom>
              <a:solidFill>
                <a:srgbClr val="FCFD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01" name="Rectangle 1019"/>
              <p:cNvSpPr>
                <a:spLocks noChangeArrowheads="1"/>
              </p:cNvSpPr>
              <p:nvPr/>
            </p:nvSpPr>
            <p:spPr bwMode="auto">
              <a:xfrm>
                <a:off x="1864" y="715"/>
                <a:ext cx="61" cy="9"/>
              </a:xfrm>
              <a:prstGeom prst="rect">
                <a:avLst/>
              </a:prstGeom>
              <a:solidFill>
                <a:srgbClr val="FEF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02" name="Rectangle 1020"/>
              <p:cNvSpPr>
                <a:spLocks noChangeArrowheads="1"/>
              </p:cNvSpPr>
              <p:nvPr/>
            </p:nvSpPr>
            <p:spPr bwMode="auto">
              <a:xfrm>
                <a:off x="1864" y="706"/>
                <a:ext cx="61" cy="9"/>
              </a:xfrm>
              <a:prstGeom prst="rect">
                <a:avLst/>
              </a:prstGeom>
              <a:solidFill>
                <a:srgbClr val="FEFE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03" name="Rectangle 1021"/>
              <p:cNvSpPr>
                <a:spLocks noChangeArrowheads="1"/>
              </p:cNvSpPr>
              <p:nvPr/>
            </p:nvSpPr>
            <p:spPr bwMode="auto">
              <a:xfrm>
                <a:off x="1864" y="696"/>
                <a:ext cx="61" cy="10"/>
              </a:xfrm>
              <a:prstGeom prst="rect">
                <a:avLst/>
              </a:prstGeom>
              <a:solidFill>
                <a:srgbClr val="FEFC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04" name="Rectangle 1022"/>
              <p:cNvSpPr>
                <a:spLocks noChangeArrowheads="1"/>
              </p:cNvSpPr>
              <p:nvPr/>
            </p:nvSpPr>
            <p:spPr bwMode="auto">
              <a:xfrm>
                <a:off x="1864" y="687"/>
                <a:ext cx="61" cy="9"/>
              </a:xfrm>
              <a:prstGeom prst="rect">
                <a:avLst/>
              </a:prstGeom>
              <a:solidFill>
                <a:srgbClr val="FEF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05" name="Rectangle 1023"/>
              <p:cNvSpPr>
                <a:spLocks noChangeArrowheads="1"/>
              </p:cNvSpPr>
              <p:nvPr/>
            </p:nvSpPr>
            <p:spPr bwMode="auto">
              <a:xfrm>
                <a:off x="1864" y="678"/>
                <a:ext cx="61" cy="9"/>
              </a:xfrm>
              <a:prstGeom prst="rect">
                <a:avLst/>
              </a:prstGeom>
              <a:solidFill>
                <a:srgbClr val="FEF8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06" name="Rectangle 1024"/>
              <p:cNvSpPr>
                <a:spLocks noChangeArrowheads="1"/>
              </p:cNvSpPr>
              <p:nvPr/>
            </p:nvSpPr>
            <p:spPr bwMode="auto">
              <a:xfrm>
                <a:off x="1864" y="668"/>
                <a:ext cx="61" cy="10"/>
              </a:xfrm>
              <a:prstGeom prst="rect">
                <a:avLst/>
              </a:prstGeom>
              <a:solidFill>
                <a:srgbClr val="FEF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07" name="Rectangle 1025"/>
              <p:cNvSpPr>
                <a:spLocks noChangeArrowheads="1"/>
              </p:cNvSpPr>
              <p:nvPr/>
            </p:nvSpPr>
            <p:spPr bwMode="auto">
              <a:xfrm>
                <a:off x="1864" y="659"/>
                <a:ext cx="61" cy="9"/>
              </a:xfrm>
              <a:prstGeom prst="rect">
                <a:avLst/>
              </a:prstGeom>
              <a:solidFill>
                <a:srgbClr val="FEF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08" name="Rectangle 1026"/>
              <p:cNvSpPr>
                <a:spLocks noChangeArrowheads="1"/>
              </p:cNvSpPr>
              <p:nvPr/>
            </p:nvSpPr>
            <p:spPr bwMode="auto">
              <a:xfrm>
                <a:off x="1864" y="650"/>
                <a:ext cx="61" cy="9"/>
              </a:xfrm>
              <a:prstGeom prst="rect">
                <a:avLst/>
              </a:prstGeom>
              <a:solidFill>
                <a:srgbClr val="FE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09" name="Rectangle 1027"/>
              <p:cNvSpPr>
                <a:spLocks noChangeArrowheads="1"/>
              </p:cNvSpPr>
              <p:nvPr/>
            </p:nvSpPr>
            <p:spPr bwMode="auto">
              <a:xfrm>
                <a:off x="1864" y="640"/>
                <a:ext cx="61" cy="10"/>
              </a:xfrm>
              <a:prstGeom prst="rect">
                <a:avLst/>
              </a:prstGeom>
              <a:solidFill>
                <a:srgbClr val="FEF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10" name="Rectangle 1028"/>
              <p:cNvSpPr>
                <a:spLocks noChangeArrowheads="1"/>
              </p:cNvSpPr>
              <p:nvPr/>
            </p:nvSpPr>
            <p:spPr bwMode="auto">
              <a:xfrm>
                <a:off x="1864" y="631"/>
                <a:ext cx="61" cy="9"/>
              </a:xfrm>
              <a:prstGeom prst="rect">
                <a:avLst/>
              </a:prstGeom>
              <a:solidFill>
                <a:srgbClr val="FEEF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11" name="Rectangle 1029"/>
              <p:cNvSpPr>
                <a:spLocks noChangeArrowheads="1"/>
              </p:cNvSpPr>
              <p:nvPr/>
            </p:nvSpPr>
            <p:spPr bwMode="auto">
              <a:xfrm>
                <a:off x="1864" y="622"/>
                <a:ext cx="61" cy="9"/>
              </a:xfrm>
              <a:prstGeom prst="rect">
                <a:avLst/>
              </a:prstGeom>
              <a:solidFill>
                <a:srgbClr val="FEE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12" name="Rectangle 1030"/>
              <p:cNvSpPr>
                <a:spLocks noChangeArrowheads="1"/>
              </p:cNvSpPr>
              <p:nvPr/>
            </p:nvSpPr>
            <p:spPr bwMode="auto">
              <a:xfrm>
                <a:off x="1864" y="612"/>
                <a:ext cx="61" cy="10"/>
              </a:xfrm>
              <a:prstGeom prst="rect">
                <a:avLst/>
              </a:prstGeom>
              <a:solidFill>
                <a:srgbClr val="FEE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13" name="Rectangle 1031"/>
              <p:cNvSpPr>
                <a:spLocks noChangeArrowheads="1"/>
              </p:cNvSpPr>
              <p:nvPr/>
            </p:nvSpPr>
            <p:spPr bwMode="auto">
              <a:xfrm>
                <a:off x="1864" y="603"/>
                <a:ext cx="61" cy="9"/>
              </a:xfrm>
              <a:prstGeom prst="rect">
                <a:avLst/>
              </a:prstGeom>
              <a:solidFill>
                <a:srgbClr val="FEE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14" name="Rectangle 1032"/>
              <p:cNvSpPr>
                <a:spLocks noChangeArrowheads="1"/>
              </p:cNvSpPr>
              <p:nvPr/>
            </p:nvSpPr>
            <p:spPr bwMode="auto">
              <a:xfrm>
                <a:off x="1864" y="594"/>
                <a:ext cx="61" cy="9"/>
              </a:xfrm>
              <a:prstGeom prst="rect">
                <a:avLst/>
              </a:prstGeom>
              <a:solidFill>
                <a:srgbClr val="FEE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15" name="Rectangle 1033"/>
              <p:cNvSpPr>
                <a:spLocks noChangeArrowheads="1"/>
              </p:cNvSpPr>
              <p:nvPr/>
            </p:nvSpPr>
            <p:spPr bwMode="auto">
              <a:xfrm>
                <a:off x="1864" y="584"/>
                <a:ext cx="61" cy="10"/>
              </a:xfrm>
              <a:prstGeom prst="rect">
                <a:avLst/>
              </a:prstGeom>
              <a:solidFill>
                <a:srgbClr val="FEE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16" name="Rectangle 1034"/>
              <p:cNvSpPr>
                <a:spLocks noChangeArrowheads="1"/>
              </p:cNvSpPr>
              <p:nvPr/>
            </p:nvSpPr>
            <p:spPr bwMode="auto">
              <a:xfrm>
                <a:off x="1864" y="575"/>
                <a:ext cx="61" cy="9"/>
              </a:xfrm>
              <a:prstGeom prst="rect">
                <a:avLst/>
              </a:prstGeom>
              <a:solidFill>
                <a:srgbClr val="F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17" name="Rectangle 1035"/>
              <p:cNvSpPr>
                <a:spLocks noChangeArrowheads="1"/>
              </p:cNvSpPr>
              <p:nvPr/>
            </p:nvSpPr>
            <p:spPr bwMode="auto">
              <a:xfrm>
                <a:off x="1864" y="566"/>
                <a:ext cx="61" cy="9"/>
              </a:xfrm>
              <a:prstGeom prst="rect">
                <a:avLst/>
              </a:prstGeom>
              <a:solidFill>
                <a:srgbClr val="FEE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18" name="Rectangle 1036"/>
              <p:cNvSpPr>
                <a:spLocks noChangeArrowheads="1"/>
              </p:cNvSpPr>
              <p:nvPr/>
            </p:nvSpPr>
            <p:spPr bwMode="auto">
              <a:xfrm>
                <a:off x="1864" y="557"/>
                <a:ext cx="61" cy="9"/>
              </a:xfrm>
              <a:prstGeom prst="rect">
                <a:avLst/>
              </a:prstGeom>
              <a:solidFill>
                <a:srgbClr val="FED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19" name="Rectangle 1037"/>
              <p:cNvSpPr>
                <a:spLocks noChangeArrowheads="1"/>
              </p:cNvSpPr>
              <p:nvPr/>
            </p:nvSpPr>
            <p:spPr bwMode="auto">
              <a:xfrm>
                <a:off x="1864" y="547"/>
                <a:ext cx="61" cy="10"/>
              </a:xfrm>
              <a:prstGeom prst="rect">
                <a:avLst/>
              </a:prstGeom>
              <a:solidFill>
                <a:srgbClr val="FDDA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20" name="Rectangle 1038"/>
              <p:cNvSpPr>
                <a:spLocks noChangeArrowheads="1"/>
              </p:cNvSpPr>
              <p:nvPr/>
            </p:nvSpPr>
            <p:spPr bwMode="auto">
              <a:xfrm>
                <a:off x="1864" y="538"/>
                <a:ext cx="61" cy="9"/>
              </a:xfrm>
              <a:prstGeom prst="rect">
                <a:avLst/>
              </a:prstGeom>
              <a:solidFill>
                <a:srgbClr val="FDD5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21" name="Rectangle 1039"/>
              <p:cNvSpPr>
                <a:spLocks noChangeArrowheads="1"/>
              </p:cNvSpPr>
              <p:nvPr/>
            </p:nvSpPr>
            <p:spPr bwMode="auto">
              <a:xfrm>
                <a:off x="1864" y="529"/>
                <a:ext cx="61" cy="9"/>
              </a:xfrm>
              <a:prstGeom prst="rect">
                <a:avLst/>
              </a:prstGeom>
              <a:solidFill>
                <a:srgbClr val="FDD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22" name="Rectangle 1040"/>
              <p:cNvSpPr>
                <a:spLocks noChangeArrowheads="1"/>
              </p:cNvSpPr>
              <p:nvPr/>
            </p:nvSpPr>
            <p:spPr bwMode="auto">
              <a:xfrm>
                <a:off x="1864" y="519"/>
                <a:ext cx="61" cy="10"/>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23" name="Rectangle 1041"/>
              <p:cNvSpPr>
                <a:spLocks noChangeArrowheads="1"/>
              </p:cNvSpPr>
              <p:nvPr/>
            </p:nvSpPr>
            <p:spPr bwMode="auto">
              <a:xfrm>
                <a:off x="1864" y="510"/>
                <a:ext cx="61" cy="9"/>
              </a:xfrm>
              <a:prstGeom prst="rect">
                <a:avLst/>
              </a:prstGeom>
              <a:solidFill>
                <a:srgbClr val="FDC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24" name="Rectangle 1042"/>
              <p:cNvSpPr>
                <a:spLocks noChangeArrowheads="1"/>
              </p:cNvSpPr>
              <p:nvPr/>
            </p:nvSpPr>
            <p:spPr bwMode="auto">
              <a:xfrm>
                <a:off x="1864" y="501"/>
                <a:ext cx="61" cy="9"/>
              </a:xfrm>
              <a:prstGeom prst="rect">
                <a:avLst/>
              </a:prstGeom>
              <a:solidFill>
                <a:srgbClr val="FDC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25" name="Rectangle 1043"/>
              <p:cNvSpPr>
                <a:spLocks noChangeArrowheads="1"/>
              </p:cNvSpPr>
              <p:nvPr/>
            </p:nvSpPr>
            <p:spPr bwMode="auto">
              <a:xfrm>
                <a:off x="1864" y="491"/>
                <a:ext cx="61" cy="10"/>
              </a:xfrm>
              <a:prstGeom prst="rect">
                <a:avLst/>
              </a:prstGeom>
              <a:solidFill>
                <a:srgbClr val="FDBC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26" name="Rectangle 1044"/>
              <p:cNvSpPr>
                <a:spLocks noChangeArrowheads="1"/>
              </p:cNvSpPr>
              <p:nvPr/>
            </p:nvSpPr>
            <p:spPr bwMode="auto">
              <a:xfrm>
                <a:off x="1864" y="482"/>
                <a:ext cx="61" cy="9"/>
              </a:xfrm>
              <a:prstGeom prst="rect">
                <a:avLst/>
              </a:prstGeom>
              <a:solidFill>
                <a:srgbClr val="FDB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27" name="Rectangle 1045"/>
              <p:cNvSpPr>
                <a:spLocks noChangeArrowheads="1"/>
              </p:cNvSpPr>
              <p:nvPr/>
            </p:nvSpPr>
            <p:spPr bwMode="auto">
              <a:xfrm>
                <a:off x="1864" y="473"/>
                <a:ext cx="61" cy="9"/>
              </a:xfrm>
              <a:prstGeom prst="rect">
                <a:avLst/>
              </a:prstGeom>
              <a:solidFill>
                <a:srgbClr val="FCB2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28" name="Rectangle 1046"/>
              <p:cNvSpPr>
                <a:spLocks noChangeArrowheads="1"/>
              </p:cNvSpPr>
              <p:nvPr/>
            </p:nvSpPr>
            <p:spPr bwMode="auto">
              <a:xfrm>
                <a:off x="1864" y="463"/>
                <a:ext cx="61" cy="10"/>
              </a:xfrm>
              <a:prstGeom prst="rect">
                <a:avLst/>
              </a:prstGeom>
              <a:solidFill>
                <a:srgbClr val="FCAD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29" name="Rectangle 1047"/>
              <p:cNvSpPr>
                <a:spLocks noChangeArrowheads="1"/>
              </p:cNvSpPr>
              <p:nvPr/>
            </p:nvSpPr>
            <p:spPr bwMode="auto">
              <a:xfrm>
                <a:off x="1864" y="454"/>
                <a:ext cx="61" cy="9"/>
              </a:xfrm>
              <a:prstGeom prst="rect">
                <a:avLst/>
              </a:prstGeom>
              <a:solidFill>
                <a:srgbClr val="FCA8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30" name="Rectangle 1048"/>
              <p:cNvSpPr>
                <a:spLocks noChangeArrowheads="1"/>
              </p:cNvSpPr>
              <p:nvPr/>
            </p:nvSpPr>
            <p:spPr bwMode="auto">
              <a:xfrm>
                <a:off x="1864" y="445"/>
                <a:ext cx="61" cy="9"/>
              </a:xfrm>
              <a:prstGeom prst="rect">
                <a:avLst/>
              </a:prstGeom>
              <a:solidFill>
                <a:srgbClr val="FCA3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31" name="Rectangle 1049"/>
              <p:cNvSpPr>
                <a:spLocks noChangeArrowheads="1"/>
              </p:cNvSpPr>
              <p:nvPr/>
            </p:nvSpPr>
            <p:spPr bwMode="auto">
              <a:xfrm>
                <a:off x="1864" y="435"/>
                <a:ext cx="61" cy="10"/>
              </a:xfrm>
              <a:prstGeom prst="rect">
                <a:avLst/>
              </a:prstGeom>
              <a:solidFill>
                <a:srgbClr val="FC9E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32" name="Rectangle 1050"/>
              <p:cNvSpPr>
                <a:spLocks noChangeArrowheads="1"/>
              </p:cNvSpPr>
              <p:nvPr/>
            </p:nvSpPr>
            <p:spPr bwMode="auto">
              <a:xfrm>
                <a:off x="1864" y="426"/>
                <a:ext cx="61" cy="9"/>
              </a:xfrm>
              <a:prstGeom prst="rect">
                <a:avLst/>
              </a:prstGeom>
              <a:solidFill>
                <a:srgbClr val="FC99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33" name="Rectangle 1051"/>
              <p:cNvSpPr>
                <a:spLocks noChangeArrowheads="1"/>
              </p:cNvSpPr>
              <p:nvPr/>
            </p:nvSpPr>
            <p:spPr bwMode="auto">
              <a:xfrm>
                <a:off x="1864" y="417"/>
                <a:ext cx="61" cy="9"/>
              </a:xfrm>
              <a:prstGeom prst="rect">
                <a:avLst/>
              </a:prstGeom>
              <a:solidFill>
                <a:srgbClr val="FC94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34" name="Rectangle 1052"/>
              <p:cNvSpPr>
                <a:spLocks noChangeArrowheads="1"/>
              </p:cNvSpPr>
              <p:nvPr/>
            </p:nvSpPr>
            <p:spPr bwMode="auto">
              <a:xfrm>
                <a:off x="1864" y="407"/>
                <a:ext cx="61" cy="10"/>
              </a:xfrm>
              <a:prstGeom prst="rect">
                <a:avLst/>
              </a:prstGeom>
              <a:solidFill>
                <a:srgbClr val="FC8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35" name="Rectangle 1053"/>
              <p:cNvSpPr>
                <a:spLocks noChangeArrowheads="1"/>
              </p:cNvSpPr>
              <p:nvPr/>
            </p:nvSpPr>
            <p:spPr bwMode="auto">
              <a:xfrm>
                <a:off x="1864" y="398"/>
                <a:ext cx="61" cy="9"/>
              </a:xfrm>
              <a:prstGeom prst="rect">
                <a:avLst/>
              </a:prstGeom>
              <a:solidFill>
                <a:srgbClr val="FA8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36" name="Rectangle 1054"/>
              <p:cNvSpPr>
                <a:spLocks noChangeArrowheads="1"/>
              </p:cNvSpPr>
              <p:nvPr/>
            </p:nvSpPr>
            <p:spPr bwMode="auto">
              <a:xfrm>
                <a:off x="1864" y="389"/>
                <a:ext cx="61" cy="9"/>
              </a:xfrm>
              <a:prstGeom prst="rect">
                <a:avLst/>
              </a:prstGeom>
              <a:solidFill>
                <a:srgbClr val="F88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37" name="Rectangle 1055"/>
              <p:cNvSpPr>
                <a:spLocks noChangeArrowheads="1"/>
              </p:cNvSpPr>
              <p:nvPr/>
            </p:nvSpPr>
            <p:spPr bwMode="auto">
              <a:xfrm>
                <a:off x="1864" y="379"/>
                <a:ext cx="61" cy="10"/>
              </a:xfrm>
              <a:prstGeom prst="rect">
                <a:avLst/>
              </a:prstGeom>
              <a:solidFill>
                <a:srgbClr val="F67E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38" name="Rectangle 1056"/>
              <p:cNvSpPr>
                <a:spLocks noChangeArrowheads="1"/>
              </p:cNvSpPr>
              <p:nvPr/>
            </p:nvSpPr>
            <p:spPr bwMode="auto">
              <a:xfrm>
                <a:off x="1864" y="370"/>
                <a:ext cx="61" cy="9"/>
              </a:xfrm>
              <a:prstGeom prst="rect">
                <a:avLst/>
              </a:prstGeom>
              <a:solidFill>
                <a:srgbClr val="F47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39" name="Rectangle 1057"/>
              <p:cNvSpPr>
                <a:spLocks noChangeArrowheads="1"/>
              </p:cNvSpPr>
              <p:nvPr/>
            </p:nvSpPr>
            <p:spPr bwMode="auto">
              <a:xfrm>
                <a:off x="1864" y="361"/>
                <a:ext cx="61" cy="9"/>
              </a:xfrm>
              <a:prstGeom prst="rect">
                <a:avLst/>
              </a:prstGeom>
              <a:solidFill>
                <a:srgbClr val="F17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40" name="Rectangle 1058"/>
              <p:cNvSpPr>
                <a:spLocks noChangeArrowheads="1"/>
              </p:cNvSpPr>
              <p:nvPr/>
            </p:nvSpPr>
            <p:spPr bwMode="auto">
              <a:xfrm>
                <a:off x="1864" y="351"/>
                <a:ext cx="61" cy="10"/>
              </a:xfrm>
              <a:prstGeom prst="rect">
                <a:avLst/>
              </a:prstGeom>
              <a:solidFill>
                <a:srgbClr val="EF6D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41" name="Rectangle 1059"/>
              <p:cNvSpPr>
                <a:spLocks noChangeArrowheads="1"/>
              </p:cNvSpPr>
              <p:nvPr/>
            </p:nvSpPr>
            <p:spPr bwMode="auto">
              <a:xfrm>
                <a:off x="1864" y="342"/>
                <a:ext cx="61" cy="9"/>
              </a:xfrm>
              <a:prstGeom prst="rect">
                <a:avLst/>
              </a:prstGeom>
              <a:solidFill>
                <a:srgbClr val="ED6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42" name="Rectangle 1060"/>
              <p:cNvSpPr>
                <a:spLocks noChangeArrowheads="1"/>
              </p:cNvSpPr>
              <p:nvPr/>
            </p:nvSpPr>
            <p:spPr bwMode="auto">
              <a:xfrm>
                <a:off x="1864" y="333"/>
                <a:ext cx="61" cy="9"/>
              </a:xfrm>
              <a:prstGeom prst="rect">
                <a:avLst/>
              </a:prstGeom>
              <a:solidFill>
                <a:srgbClr val="EB6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43" name="Rectangle 1061"/>
              <p:cNvSpPr>
                <a:spLocks noChangeArrowheads="1"/>
              </p:cNvSpPr>
              <p:nvPr/>
            </p:nvSpPr>
            <p:spPr bwMode="auto">
              <a:xfrm>
                <a:off x="1864" y="324"/>
                <a:ext cx="61" cy="9"/>
              </a:xfrm>
              <a:prstGeom prst="rect">
                <a:avLst/>
              </a:prstGeom>
              <a:solidFill>
                <a:srgbClr val="E85D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44" name="Rectangle 1062"/>
              <p:cNvSpPr>
                <a:spLocks noChangeArrowheads="1"/>
              </p:cNvSpPr>
              <p:nvPr/>
            </p:nvSpPr>
            <p:spPr bwMode="auto">
              <a:xfrm>
                <a:off x="1864" y="314"/>
                <a:ext cx="61" cy="10"/>
              </a:xfrm>
              <a:prstGeom prst="rect">
                <a:avLst/>
              </a:prstGeom>
              <a:solidFill>
                <a:srgbClr val="E65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45" name="Rectangle 1063"/>
              <p:cNvSpPr>
                <a:spLocks noChangeArrowheads="1"/>
              </p:cNvSpPr>
              <p:nvPr/>
            </p:nvSpPr>
            <p:spPr bwMode="auto">
              <a:xfrm>
                <a:off x="1864" y="305"/>
                <a:ext cx="61" cy="9"/>
              </a:xfrm>
              <a:prstGeom prst="rect">
                <a:avLst/>
              </a:prstGeom>
              <a:solidFill>
                <a:srgbClr val="E451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46" name="Rectangle 1064"/>
              <p:cNvSpPr>
                <a:spLocks noChangeArrowheads="1"/>
              </p:cNvSpPr>
              <p:nvPr/>
            </p:nvSpPr>
            <p:spPr bwMode="auto">
              <a:xfrm>
                <a:off x="1864" y="296"/>
                <a:ext cx="61" cy="9"/>
              </a:xfrm>
              <a:prstGeom prst="rect">
                <a:avLst/>
              </a:prstGeom>
              <a:solidFill>
                <a:srgbClr val="E24C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47" name="Rectangle 1065"/>
              <p:cNvSpPr>
                <a:spLocks noChangeArrowheads="1"/>
              </p:cNvSpPr>
              <p:nvPr/>
            </p:nvSpPr>
            <p:spPr bwMode="auto">
              <a:xfrm>
                <a:off x="1864" y="286"/>
                <a:ext cx="61" cy="10"/>
              </a:xfrm>
              <a:prstGeom prst="rect">
                <a:avLst/>
              </a:prstGeom>
              <a:solidFill>
                <a:srgbClr val="DF4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48" name="Rectangle 1066"/>
              <p:cNvSpPr>
                <a:spLocks noChangeArrowheads="1"/>
              </p:cNvSpPr>
              <p:nvPr/>
            </p:nvSpPr>
            <p:spPr bwMode="auto">
              <a:xfrm>
                <a:off x="1864" y="277"/>
                <a:ext cx="61" cy="9"/>
              </a:xfrm>
              <a:prstGeom prst="rect">
                <a:avLst/>
              </a:prstGeom>
              <a:solidFill>
                <a:srgbClr val="DD4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49" name="Rectangle 1067"/>
              <p:cNvSpPr>
                <a:spLocks noChangeArrowheads="1"/>
              </p:cNvSpPr>
              <p:nvPr/>
            </p:nvSpPr>
            <p:spPr bwMode="auto">
              <a:xfrm>
                <a:off x="1864" y="268"/>
                <a:ext cx="61" cy="9"/>
              </a:xfrm>
              <a:prstGeom prst="rect">
                <a:avLst/>
              </a:prstGeom>
              <a:solidFill>
                <a:srgbClr val="DB3B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50" name="Rectangle 1068"/>
              <p:cNvSpPr>
                <a:spLocks noChangeArrowheads="1"/>
              </p:cNvSpPr>
              <p:nvPr/>
            </p:nvSpPr>
            <p:spPr bwMode="auto">
              <a:xfrm>
                <a:off x="1864" y="258"/>
                <a:ext cx="61" cy="10"/>
              </a:xfrm>
              <a:prstGeom prst="rect">
                <a:avLst/>
              </a:prstGeom>
              <a:solidFill>
                <a:srgbClr val="D935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51" name="Rectangle 1069"/>
              <p:cNvSpPr>
                <a:spLocks noChangeArrowheads="1"/>
              </p:cNvSpPr>
              <p:nvPr/>
            </p:nvSpPr>
            <p:spPr bwMode="auto">
              <a:xfrm>
                <a:off x="1864" y="249"/>
                <a:ext cx="61" cy="9"/>
              </a:xfrm>
              <a:prstGeom prst="rect">
                <a:avLst/>
              </a:prstGeom>
              <a:solidFill>
                <a:srgbClr val="D73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252" name="Rectangle 1070"/>
              <p:cNvSpPr>
                <a:spLocks noChangeArrowheads="1"/>
              </p:cNvSpPr>
              <p:nvPr/>
            </p:nvSpPr>
            <p:spPr bwMode="auto">
              <a:xfrm>
                <a:off x="1953" y="1158"/>
                <a:ext cx="5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0</a:t>
                </a:r>
                <a:endParaRPr lang="zh-CN" altLang="zh-CN" sz="700">
                  <a:cs typeface="Arial" panose="020B0604020202020204" pitchFamily="34" charset="0"/>
                </a:endParaRPr>
              </a:p>
            </p:txBody>
          </p:sp>
          <p:sp>
            <p:nvSpPr>
              <p:cNvPr id="253" name="Rectangle 1071"/>
              <p:cNvSpPr>
                <a:spLocks noChangeArrowheads="1"/>
              </p:cNvSpPr>
              <p:nvPr/>
            </p:nvSpPr>
            <p:spPr bwMode="auto">
              <a:xfrm>
                <a:off x="1953" y="971"/>
                <a:ext cx="5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1</a:t>
                </a:r>
                <a:endParaRPr lang="zh-CN" altLang="zh-CN" sz="700">
                  <a:cs typeface="Arial" panose="020B0604020202020204" pitchFamily="34" charset="0"/>
                </a:endParaRPr>
              </a:p>
            </p:txBody>
          </p:sp>
          <p:sp>
            <p:nvSpPr>
              <p:cNvPr id="254" name="Rectangle 1072"/>
              <p:cNvSpPr>
                <a:spLocks noChangeArrowheads="1"/>
              </p:cNvSpPr>
              <p:nvPr/>
            </p:nvSpPr>
            <p:spPr bwMode="auto">
              <a:xfrm>
                <a:off x="1953" y="785"/>
                <a:ext cx="5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2</a:t>
                </a:r>
                <a:endParaRPr lang="zh-CN" altLang="zh-CN" sz="700">
                  <a:cs typeface="Arial" panose="020B0604020202020204" pitchFamily="34" charset="0"/>
                </a:endParaRPr>
              </a:p>
            </p:txBody>
          </p:sp>
          <p:sp>
            <p:nvSpPr>
              <p:cNvPr id="255" name="Rectangle 1073"/>
              <p:cNvSpPr>
                <a:spLocks noChangeArrowheads="1"/>
              </p:cNvSpPr>
              <p:nvPr/>
            </p:nvSpPr>
            <p:spPr bwMode="auto">
              <a:xfrm>
                <a:off x="1953" y="598"/>
                <a:ext cx="5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3</a:t>
                </a:r>
                <a:endParaRPr lang="zh-CN" altLang="zh-CN" sz="700">
                  <a:cs typeface="Arial" panose="020B0604020202020204" pitchFamily="34" charset="0"/>
                </a:endParaRPr>
              </a:p>
            </p:txBody>
          </p:sp>
          <p:sp>
            <p:nvSpPr>
              <p:cNvPr id="256" name="Rectangle 1074"/>
              <p:cNvSpPr>
                <a:spLocks noChangeArrowheads="1"/>
              </p:cNvSpPr>
              <p:nvPr/>
            </p:nvSpPr>
            <p:spPr bwMode="auto">
              <a:xfrm>
                <a:off x="1953" y="412"/>
                <a:ext cx="5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4</a:t>
                </a:r>
                <a:endParaRPr lang="zh-CN" altLang="zh-CN" sz="700">
                  <a:cs typeface="Arial" panose="020B0604020202020204" pitchFamily="34" charset="0"/>
                </a:endParaRPr>
              </a:p>
            </p:txBody>
          </p:sp>
          <p:sp>
            <p:nvSpPr>
              <p:cNvPr id="257" name="Rectangle 1075"/>
              <p:cNvSpPr>
                <a:spLocks noChangeArrowheads="1"/>
              </p:cNvSpPr>
              <p:nvPr/>
            </p:nvSpPr>
            <p:spPr bwMode="auto">
              <a:xfrm>
                <a:off x="1953" y="226"/>
                <a:ext cx="10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zh-CN" sz="700" dirty="0">
                    <a:solidFill>
                      <a:srgbClr val="000000"/>
                    </a:solidFill>
                    <a:cs typeface="Arial" panose="020B0604020202020204" pitchFamily="34" charset="0"/>
                  </a:rPr>
                  <a:t>&gt;</a:t>
                </a:r>
                <a:r>
                  <a:rPr lang="zh-CN" altLang="zh-CN" sz="700" dirty="0">
                    <a:solidFill>
                      <a:srgbClr val="000000"/>
                    </a:solidFill>
                    <a:cs typeface="Arial" panose="020B0604020202020204" pitchFamily="34" charset="0"/>
                  </a:rPr>
                  <a:t>5</a:t>
                </a:r>
                <a:endParaRPr lang="zh-CN" altLang="zh-CN" sz="700" dirty="0">
                  <a:cs typeface="Arial" panose="020B0604020202020204" pitchFamily="34" charset="0"/>
                </a:endParaRPr>
              </a:p>
            </p:txBody>
          </p:sp>
        </p:grpSp>
        <p:sp>
          <p:nvSpPr>
            <p:cNvPr id="1258" name="Rectangle 968"/>
            <p:cNvSpPr>
              <a:spLocks noChangeArrowheads="1"/>
            </p:cNvSpPr>
            <p:nvPr/>
          </p:nvSpPr>
          <p:spPr bwMode="auto">
            <a:xfrm rot="5400000" flipH="1">
              <a:off x="2171357" y="5095701"/>
              <a:ext cx="58028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zh-CN" sz="700" dirty="0">
                  <a:cs typeface="Arial" panose="020B0604020202020204" pitchFamily="34" charset="0"/>
                </a:rPr>
                <a:t>log2(FPKM+1)</a:t>
              </a:r>
              <a:endParaRPr lang="zh-CN" altLang="zh-CN" sz="700" dirty="0">
                <a:cs typeface="Arial" panose="020B0604020202020204" pitchFamily="34" charset="0"/>
              </a:endParaRPr>
            </a:p>
          </p:txBody>
        </p:sp>
      </p:grpSp>
      <p:sp>
        <p:nvSpPr>
          <p:cNvPr id="1259" name="文本框 1258"/>
          <p:cNvSpPr txBox="1"/>
          <p:nvPr/>
        </p:nvSpPr>
        <p:spPr>
          <a:xfrm>
            <a:off x="360693" y="4516061"/>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E</a:t>
            </a:r>
            <a:endParaRPr lang="zh-CN" altLang="en-US" sz="1200" b="1" dirty="0">
              <a:latin typeface="Arial" panose="020B0604020202020204" pitchFamily="34" charset="0"/>
              <a:cs typeface="Arial" panose="020B0604020202020204" pitchFamily="34" charset="0"/>
            </a:endParaRPr>
          </a:p>
        </p:txBody>
      </p:sp>
      <p:sp>
        <p:nvSpPr>
          <p:cNvPr id="1261" name="文本框 1260"/>
          <p:cNvSpPr txBox="1"/>
          <p:nvPr/>
        </p:nvSpPr>
        <p:spPr>
          <a:xfrm rot="16200000">
            <a:off x="-468218" y="5541719"/>
            <a:ext cx="2153154" cy="200055"/>
          </a:xfrm>
          <a:prstGeom prst="rect">
            <a:avLst/>
          </a:prstGeom>
          <a:noFill/>
        </p:spPr>
        <p:txBody>
          <a:bodyPr wrap="none" rtlCol="0">
            <a:spAutoFit/>
          </a:bodyPr>
          <a:lstStyle/>
          <a:p>
            <a:r>
              <a:rPr lang="en-US" altLang="zh-CN" sz="700" dirty="0">
                <a:latin typeface="Arial" panose="020B0604020202020204" pitchFamily="34" charset="0"/>
                <a:ea typeface="Arial" panose="020B0604020202020204" pitchFamily="34" charset="0"/>
              </a:rPr>
              <a:t>119 ZGA genes exclusively identified in this study</a:t>
            </a:r>
            <a:endParaRPr lang="zh-CN" altLang="en-US" sz="700" dirty="0"/>
          </a:p>
        </p:txBody>
      </p:sp>
      <p:grpSp>
        <p:nvGrpSpPr>
          <p:cNvPr id="1279" name="组合 1278"/>
          <p:cNvGrpSpPr/>
          <p:nvPr/>
        </p:nvGrpSpPr>
        <p:grpSpPr>
          <a:xfrm>
            <a:off x="45842" y="7284020"/>
            <a:ext cx="2058424" cy="2139439"/>
            <a:chOff x="2722367" y="4706342"/>
            <a:chExt cx="2058424" cy="2139439"/>
          </a:xfrm>
        </p:grpSpPr>
        <p:graphicFrame>
          <p:nvGraphicFramePr>
            <p:cNvPr id="1264" name="图表 1263"/>
            <p:cNvGraphicFramePr/>
            <p:nvPr/>
          </p:nvGraphicFramePr>
          <p:xfrm>
            <a:off x="2722367" y="4706342"/>
            <a:ext cx="2058424" cy="2139439"/>
          </p:xfrm>
          <a:graphic>
            <a:graphicData uri="http://schemas.openxmlformats.org/drawingml/2006/chart">
              <c:chart xmlns:c="http://schemas.openxmlformats.org/drawingml/2006/chart" xmlns:r="http://schemas.openxmlformats.org/officeDocument/2006/relationships" r:id="rId3"/>
            </a:graphicData>
          </a:graphic>
        </p:graphicFrame>
        <p:grpSp>
          <p:nvGrpSpPr>
            <p:cNvPr id="1271" name="组合 1270"/>
            <p:cNvGrpSpPr/>
            <p:nvPr/>
          </p:nvGrpSpPr>
          <p:grpSpPr>
            <a:xfrm>
              <a:off x="3525244" y="4814406"/>
              <a:ext cx="1110361" cy="200056"/>
              <a:chOff x="4130935" y="4851446"/>
              <a:chExt cx="1110361" cy="200056"/>
            </a:xfrm>
          </p:grpSpPr>
          <p:sp>
            <p:nvSpPr>
              <p:cNvPr id="1269" name="Rectangle 177"/>
              <p:cNvSpPr>
                <a:spLocks noChangeArrowheads="1"/>
              </p:cNvSpPr>
              <p:nvPr/>
            </p:nvSpPr>
            <p:spPr bwMode="auto">
              <a:xfrm>
                <a:off x="4555458" y="4897474"/>
                <a:ext cx="108000" cy="108000"/>
              </a:xfrm>
              <a:prstGeom prst="rect">
                <a:avLst/>
              </a:prstGeom>
              <a:solidFill>
                <a:schemeClr val="accent2"/>
              </a:solidFill>
              <a:ln w="4763" cap="flat">
                <a:noFill/>
                <a:prstDash val="solid"/>
                <a:round/>
              </a:ln>
            </p:spPr>
            <p:txBody>
              <a:bodyPr vert="horz" wrap="square" lIns="91440" tIns="45720" rIns="91440" bIns="45720" numCol="1" anchor="t" anchorCtr="0" compatLnSpc="1"/>
              <a:lstStyle/>
              <a:p>
                <a:pPr algn="ctr"/>
                <a:endParaRPr lang="zh-CN" altLang="en-US" sz="1400">
                  <a:latin typeface="Arial" panose="020B0604020202020204" pitchFamily="34" charset="0"/>
                  <a:cs typeface="Arial" panose="020B0604020202020204" pitchFamily="34" charset="0"/>
                </a:endParaRPr>
              </a:p>
            </p:txBody>
          </p:sp>
          <p:sp>
            <p:nvSpPr>
              <p:cNvPr id="1270" name="文本框 1269"/>
              <p:cNvSpPr txBox="1"/>
              <p:nvPr/>
            </p:nvSpPr>
            <p:spPr>
              <a:xfrm>
                <a:off x="4601377" y="4851446"/>
                <a:ext cx="639919" cy="200056"/>
              </a:xfrm>
              <a:prstGeom prst="rect">
                <a:avLst/>
              </a:prstGeom>
              <a:noFill/>
            </p:spPr>
            <p:txBody>
              <a:bodyPr wrap="none" rtlCol="0">
                <a:spAutoFit/>
              </a:bodyPr>
              <a:lstStyle/>
              <a:p>
                <a:r>
                  <a:rPr lang="el-GR" altLang="zh-CN" sz="700" dirty="0">
                    <a:latin typeface="Arial" panose="020B0604020202020204" pitchFamily="34" charset="0"/>
                    <a:cs typeface="Arial" panose="020B0604020202020204" pitchFamily="34" charset="0"/>
                  </a:rPr>
                  <a:t>α</a:t>
                </a:r>
                <a:r>
                  <a:rPr lang="en-US" altLang="zh-CN" sz="700" dirty="0">
                    <a:latin typeface="Arial" panose="020B0604020202020204" pitchFamily="34" charset="0"/>
                    <a:cs typeface="Arial" panose="020B0604020202020204" pitchFamily="34" charset="0"/>
                  </a:rPr>
                  <a:t>-AM 2-cell</a:t>
                </a:r>
                <a:endParaRPr lang="zh-CN" altLang="en-US" sz="700" dirty="0">
                  <a:latin typeface="Arial" panose="020B0604020202020204" pitchFamily="34" charset="0"/>
                  <a:cs typeface="Arial" panose="020B0604020202020204" pitchFamily="34" charset="0"/>
                </a:endParaRPr>
              </a:p>
            </p:txBody>
          </p:sp>
          <p:sp>
            <p:nvSpPr>
              <p:cNvPr id="1267" name="Rectangle 177"/>
              <p:cNvSpPr>
                <a:spLocks noChangeArrowheads="1"/>
              </p:cNvSpPr>
              <p:nvPr/>
            </p:nvSpPr>
            <p:spPr bwMode="auto">
              <a:xfrm>
                <a:off x="4130935" y="4897474"/>
                <a:ext cx="108000" cy="108000"/>
              </a:xfrm>
              <a:prstGeom prst="rect">
                <a:avLst/>
              </a:prstGeom>
              <a:solidFill>
                <a:schemeClr val="accent1"/>
              </a:solidFill>
              <a:ln w="4763" cap="flat">
                <a:noFill/>
                <a:prstDash val="solid"/>
                <a:round/>
              </a:ln>
            </p:spPr>
            <p:txBody>
              <a:bodyPr vert="horz" wrap="square" lIns="91440" tIns="45720" rIns="91440" bIns="45720" numCol="1" anchor="t" anchorCtr="0" compatLnSpc="1"/>
              <a:lstStyle/>
              <a:p>
                <a:pPr algn="ctr"/>
                <a:endParaRPr lang="zh-CN" altLang="en-US" sz="1400">
                  <a:latin typeface="Arial" panose="020B0604020202020204" pitchFamily="34" charset="0"/>
                  <a:cs typeface="Arial" panose="020B0604020202020204" pitchFamily="34" charset="0"/>
                </a:endParaRPr>
              </a:p>
            </p:txBody>
          </p:sp>
          <p:sp>
            <p:nvSpPr>
              <p:cNvPr id="1268" name="文本框 1267"/>
              <p:cNvSpPr txBox="1"/>
              <p:nvPr/>
            </p:nvSpPr>
            <p:spPr>
              <a:xfrm>
                <a:off x="4165486" y="4851446"/>
                <a:ext cx="397866" cy="200056"/>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2-cell</a:t>
                </a:r>
                <a:endParaRPr lang="zh-CN" altLang="en-US" sz="700" dirty="0">
                  <a:latin typeface="Arial" panose="020B0604020202020204" pitchFamily="34" charset="0"/>
                  <a:cs typeface="Arial" panose="020B0604020202020204" pitchFamily="34" charset="0"/>
                </a:endParaRPr>
              </a:p>
            </p:txBody>
          </p:sp>
        </p:grpSp>
      </p:grpSp>
      <p:sp>
        <p:nvSpPr>
          <p:cNvPr id="1274" name="文本框 1273"/>
          <p:cNvSpPr txBox="1"/>
          <p:nvPr/>
        </p:nvSpPr>
        <p:spPr>
          <a:xfrm>
            <a:off x="2869735" y="4516061"/>
            <a:ext cx="27924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F</a:t>
            </a:r>
            <a:endParaRPr lang="zh-CN" altLang="en-US" sz="1200" b="1" dirty="0">
              <a:latin typeface="Arial" panose="020B0604020202020204" pitchFamily="34" charset="0"/>
              <a:cs typeface="Arial" panose="020B0604020202020204" pitchFamily="34" charset="0"/>
            </a:endParaRPr>
          </a:p>
        </p:txBody>
      </p:sp>
      <p:grpSp>
        <p:nvGrpSpPr>
          <p:cNvPr id="1276" name="组合 1275"/>
          <p:cNvGrpSpPr/>
          <p:nvPr/>
        </p:nvGrpSpPr>
        <p:grpSpPr>
          <a:xfrm>
            <a:off x="2957630" y="4590654"/>
            <a:ext cx="1821380" cy="2102320"/>
            <a:chOff x="544258" y="4212928"/>
            <a:chExt cx="2700000" cy="2064286"/>
          </a:xfrm>
        </p:grpSpPr>
        <p:graphicFrame>
          <p:nvGraphicFramePr>
            <p:cNvPr id="1277" name="图表 1276"/>
            <p:cNvGraphicFramePr/>
            <p:nvPr/>
          </p:nvGraphicFramePr>
          <p:xfrm>
            <a:off x="544258" y="4297214"/>
            <a:ext cx="2700000" cy="1980000"/>
          </p:xfrm>
          <a:graphic>
            <a:graphicData uri="http://schemas.openxmlformats.org/drawingml/2006/chart">
              <c:chart xmlns:c="http://schemas.openxmlformats.org/drawingml/2006/chart" xmlns:r="http://schemas.openxmlformats.org/officeDocument/2006/relationships" r:id="rId4"/>
            </a:graphicData>
          </a:graphic>
        </p:graphicFrame>
        <p:sp>
          <p:nvSpPr>
            <p:cNvPr id="1278" name="矩形 1277"/>
            <p:cNvSpPr/>
            <p:nvPr/>
          </p:nvSpPr>
          <p:spPr>
            <a:xfrm>
              <a:off x="1702675" y="4212928"/>
              <a:ext cx="550435" cy="211546"/>
            </a:xfrm>
            <a:prstGeom prst="rect">
              <a:avLst/>
            </a:prstGeom>
          </p:spPr>
          <p:txBody>
            <a:bodyPr wrap="none">
              <a:spAutoFit/>
            </a:bodyPr>
            <a:lstStyle/>
            <a:p>
              <a:pPr algn="ctr"/>
              <a:r>
                <a:rPr lang="en-GB" altLang="zh-CN" sz="800" dirty="0" err="1">
                  <a:latin typeface="Arial" panose="020B0604020202020204" pitchFamily="34" charset="0"/>
                  <a:cs typeface="Arial" panose="020B0604020202020204" pitchFamily="34" charset="0"/>
                </a:rPr>
                <a:t>Xist</a:t>
              </a:r>
              <a:endParaRPr lang="zh-CN" altLang="en-US" sz="800" dirty="0">
                <a:latin typeface="Arial" panose="020B0604020202020204" pitchFamily="34" charset="0"/>
                <a:cs typeface="Arial" panose="020B0604020202020204" pitchFamily="34" charset="0"/>
              </a:endParaRPr>
            </a:p>
          </p:txBody>
        </p:sp>
      </p:grpSp>
      <p:sp>
        <p:nvSpPr>
          <p:cNvPr id="1280" name="文本框 1279"/>
          <p:cNvSpPr txBox="1"/>
          <p:nvPr/>
        </p:nvSpPr>
        <p:spPr>
          <a:xfrm>
            <a:off x="4780791" y="4516061"/>
            <a:ext cx="304892"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G</a:t>
            </a:r>
            <a:endParaRPr lang="zh-CN" altLang="en-US" sz="1200" b="1" dirty="0">
              <a:latin typeface="Arial" panose="020B0604020202020204" pitchFamily="34" charset="0"/>
              <a:cs typeface="Arial" panose="020B0604020202020204" pitchFamily="34" charset="0"/>
            </a:endParaRPr>
          </a:p>
        </p:txBody>
      </p:sp>
      <p:grpSp>
        <p:nvGrpSpPr>
          <p:cNvPr id="1281" name="组合 1280"/>
          <p:cNvGrpSpPr/>
          <p:nvPr/>
        </p:nvGrpSpPr>
        <p:grpSpPr>
          <a:xfrm>
            <a:off x="4890784" y="4676929"/>
            <a:ext cx="1577841" cy="2021707"/>
            <a:chOff x="4090383" y="4212796"/>
            <a:chExt cx="2468527" cy="2027464"/>
          </a:xfrm>
        </p:grpSpPr>
        <p:graphicFrame>
          <p:nvGraphicFramePr>
            <p:cNvPr id="1282" name="图表 1281"/>
            <p:cNvGraphicFramePr/>
            <p:nvPr/>
          </p:nvGraphicFramePr>
          <p:xfrm>
            <a:off x="4090383" y="4260260"/>
            <a:ext cx="2468527" cy="1980000"/>
          </p:xfrm>
          <a:graphic>
            <a:graphicData uri="http://schemas.openxmlformats.org/drawingml/2006/chart">
              <c:chart xmlns:c="http://schemas.openxmlformats.org/drawingml/2006/chart" xmlns:r="http://schemas.openxmlformats.org/officeDocument/2006/relationships" r:id="rId5"/>
            </a:graphicData>
          </a:graphic>
        </p:graphicFrame>
        <p:sp>
          <p:nvSpPr>
            <p:cNvPr id="1283" name="矩形 1282"/>
            <p:cNvSpPr/>
            <p:nvPr/>
          </p:nvSpPr>
          <p:spPr>
            <a:xfrm>
              <a:off x="4960715" y="4212796"/>
              <a:ext cx="639868" cy="238539"/>
            </a:xfrm>
            <a:prstGeom prst="rect">
              <a:avLst/>
            </a:prstGeom>
          </p:spPr>
          <p:txBody>
            <a:bodyPr wrap="none">
              <a:spAutoFit/>
            </a:bodyPr>
            <a:lstStyle/>
            <a:p>
              <a:r>
                <a:rPr lang="en-GB" altLang="zh-CN" sz="800" dirty="0">
                  <a:latin typeface="Arial" panose="020B0604020202020204" pitchFamily="34" charset="0"/>
                  <a:cs typeface="Arial" panose="020B0604020202020204" pitchFamily="34" charset="0"/>
                </a:rPr>
                <a:t>Nanog</a:t>
              </a:r>
              <a:endParaRPr lang="zh-CN" altLang="en-US" sz="800" dirty="0">
                <a:latin typeface="Arial" panose="020B0604020202020204" pitchFamily="34" charset="0"/>
                <a:cs typeface="Arial" panose="020B0604020202020204" pitchFamily="34" charset="0"/>
              </a:endParaRPr>
            </a:p>
          </p:txBody>
        </p:sp>
      </p:grpSp>
      <p:sp>
        <p:nvSpPr>
          <p:cNvPr id="1284" name="文本框 1283"/>
          <p:cNvSpPr txBox="1"/>
          <p:nvPr/>
        </p:nvSpPr>
        <p:spPr>
          <a:xfrm>
            <a:off x="360693" y="7042265"/>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H</a:t>
            </a:r>
            <a:endParaRPr lang="zh-CN" altLang="en-US" sz="1200" b="1" dirty="0">
              <a:latin typeface="Arial" panose="020B0604020202020204" pitchFamily="34" charset="0"/>
              <a:cs typeface="Arial" panose="020B0604020202020204" pitchFamily="34" charset="0"/>
            </a:endParaRPr>
          </a:p>
        </p:txBody>
      </p:sp>
      <p:grpSp>
        <p:nvGrpSpPr>
          <p:cNvPr id="1301" name="组合 1300"/>
          <p:cNvGrpSpPr/>
          <p:nvPr/>
        </p:nvGrpSpPr>
        <p:grpSpPr>
          <a:xfrm>
            <a:off x="2027902" y="6860544"/>
            <a:ext cx="4742158" cy="2400859"/>
            <a:chOff x="1498499" y="3377627"/>
            <a:chExt cx="4975326" cy="2518907"/>
          </a:xfrm>
        </p:grpSpPr>
        <p:graphicFrame>
          <p:nvGraphicFramePr>
            <p:cNvPr id="1302" name="图表 1301"/>
            <p:cNvGraphicFramePr/>
            <p:nvPr/>
          </p:nvGraphicFramePr>
          <p:xfrm>
            <a:off x="1498500" y="3384850"/>
            <a:ext cx="1207583" cy="13068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03" name="图表 1302"/>
            <p:cNvGraphicFramePr/>
            <p:nvPr/>
          </p:nvGraphicFramePr>
          <p:xfrm>
            <a:off x="2754414" y="3384850"/>
            <a:ext cx="1207583" cy="13068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04" name="图表 1303"/>
            <p:cNvGraphicFramePr/>
            <p:nvPr/>
          </p:nvGraphicFramePr>
          <p:xfrm>
            <a:off x="4010328" y="3384850"/>
            <a:ext cx="1207583" cy="130682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05" name="图表 1304"/>
            <p:cNvGraphicFramePr/>
            <p:nvPr/>
          </p:nvGraphicFramePr>
          <p:xfrm>
            <a:off x="5266242" y="3396522"/>
            <a:ext cx="1207583" cy="1306829"/>
          </p:xfrm>
          <a:graphic>
            <a:graphicData uri="http://schemas.openxmlformats.org/drawingml/2006/chart">
              <c:chart xmlns:c="http://schemas.openxmlformats.org/drawingml/2006/chart" xmlns:r="http://schemas.openxmlformats.org/officeDocument/2006/relationships" r:id="rId9"/>
            </a:graphicData>
          </a:graphic>
        </p:graphicFrame>
        <p:sp>
          <p:nvSpPr>
            <p:cNvPr id="1306" name="文本框 1305"/>
            <p:cNvSpPr txBox="1"/>
            <p:nvPr/>
          </p:nvSpPr>
          <p:spPr>
            <a:xfrm>
              <a:off x="1498500" y="3377627"/>
              <a:ext cx="2511829" cy="215444"/>
            </a:xfrm>
            <a:prstGeom prst="rect">
              <a:avLst/>
            </a:prstGeom>
            <a:noFill/>
          </p:spPr>
          <p:txBody>
            <a:bodyPr wrap="square">
              <a:spAutoFit/>
            </a:bodyPr>
            <a:lstStyle/>
            <a:p>
              <a:pPr algn="ctr"/>
              <a:r>
                <a:rPr lang="en-US" altLang="zh-CN" sz="800" dirty="0">
                  <a:solidFill>
                    <a:srgbClr val="000000"/>
                  </a:solidFill>
                  <a:latin typeface="Arial" panose="020B0604020202020204" pitchFamily="34" charset="0"/>
                  <a:ea typeface="等线" panose="02010600030101010101" pitchFamily="2" charset="-122"/>
                  <a:cs typeface="Arial" panose="020B0604020202020204" pitchFamily="34" charset="0"/>
                </a:rPr>
                <a:t>ZGA genes identified by Lu. et al</a:t>
              </a:r>
              <a:r>
                <a:rPr lang="en-US" altLang="zh-CN" sz="800" dirty="0">
                  <a:latin typeface="Arial" panose="020B0604020202020204" pitchFamily="34" charset="0"/>
                  <a:cs typeface="Arial" panose="020B0604020202020204" pitchFamily="34" charset="0"/>
                </a:rPr>
                <a:t> </a:t>
              </a:r>
              <a:endParaRPr lang="zh-CN" altLang="en-US" sz="800" dirty="0">
                <a:latin typeface="Arial" panose="020B0604020202020204" pitchFamily="34" charset="0"/>
                <a:cs typeface="Arial" panose="020B0604020202020204" pitchFamily="34" charset="0"/>
              </a:endParaRPr>
            </a:p>
          </p:txBody>
        </p:sp>
        <p:sp>
          <p:nvSpPr>
            <p:cNvPr id="1307" name="文本框 1306"/>
            <p:cNvSpPr txBox="1"/>
            <p:nvPr/>
          </p:nvSpPr>
          <p:spPr>
            <a:xfrm>
              <a:off x="3971618" y="3377627"/>
              <a:ext cx="2502207" cy="215444"/>
            </a:xfrm>
            <a:prstGeom prst="rect">
              <a:avLst/>
            </a:prstGeom>
            <a:noFill/>
          </p:spPr>
          <p:txBody>
            <a:bodyPr wrap="square">
              <a:spAutoFit/>
            </a:bodyPr>
            <a:lstStyle/>
            <a:p>
              <a:pPr algn="ctr"/>
              <a:r>
                <a:rPr lang="en-US" altLang="zh-CN" sz="800" dirty="0">
                  <a:solidFill>
                    <a:srgbClr val="000000"/>
                  </a:solidFill>
                  <a:latin typeface="Arial" panose="020B0604020202020204" pitchFamily="34" charset="0"/>
                  <a:ea typeface="等线" panose="02010600030101010101" pitchFamily="2" charset="-122"/>
                  <a:cs typeface="Arial" panose="020B0604020202020204" pitchFamily="34" charset="0"/>
                </a:rPr>
                <a:t>ZGA genes identified by Fan. et al</a:t>
              </a:r>
              <a:r>
                <a:rPr lang="en-US" altLang="zh-CN" sz="800" dirty="0">
                  <a:latin typeface="Arial" panose="020B0604020202020204" pitchFamily="34" charset="0"/>
                  <a:cs typeface="Arial" panose="020B0604020202020204" pitchFamily="34" charset="0"/>
                </a:rPr>
                <a:t> </a:t>
              </a:r>
              <a:endParaRPr lang="zh-CN" altLang="en-US" sz="800" dirty="0">
                <a:latin typeface="Arial" panose="020B0604020202020204" pitchFamily="34" charset="0"/>
                <a:cs typeface="Arial" panose="020B0604020202020204" pitchFamily="34" charset="0"/>
              </a:endParaRPr>
            </a:p>
          </p:txBody>
        </p:sp>
        <p:grpSp>
          <p:nvGrpSpPr>
            <p:cNvPr id="1308" name="组合 1307"/>
            <p:cNvGrpSpPr/>
            <p:nvPr/>
          </p:nvGrpSpPr>
          <p:grpSpPr>
            <a:xfrm>
              <a:off x="1498499" y="4589705"/>
              <a:ext cx="4975326" cy="1306829"/>
              <a:chOff x="1498499" y="4653205"/>
              <a:chExt cx="4975326" cy="1306829"/>
            </a:xfrm>
          </p:grpSpPr>
          <p:graphicFrame>
            <p:nvGraphicFramePr>
              <p:cNvPr id="1309" name="图表 1308"/>
              <p:cNvGraphicFramePr/>
              <p:nvPr/>
            </p:nvGraphicFramePr>
            <p:xfrm>
              <a:off x="1500190" y="4653205"/>
              <a:ext cx="1207583" cy="130682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10" name="图表 1309"/>
              <p:cNvGraphicFramePr/>
              <p:nvPr/>
            </p:nvGraphicFramePr>
            <p:xfrm>
              <a:off x="2764036" y="4653205"/>
              <a:ext cx="1207583" cy="130682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11" name="图表 1310"/>
              <p:cNvGraphicFramePr/>
              <p:nvPr/>
            </p:nvGraphicFramePr>
            <p:xfrm>
              <a:off x="4019243" y="4653205"/>
              <a:ext cx="1207583" cy="130682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12" name="图表 1311"/>
              <p:cNvGraphicFramePr/>
              <p:nvPr/>
            </p:nvGraphicFramePr>
            <p:xfrm>
              <a:off x="5266242" y="4653205"/>
              <a:ext cx="1207583" cy="1306829"/>
            </p:xfrm>
            <a:graphic>
              <a:graphicData uri="http://schemas.openxmlformats.org/drawingml/2006/chart">
                <c:chart xmlns:c="http://schemas.openxmlformats.org/drawingml/2006/chart" xmlns:r="http://schemas.openxmlformats.org/officeDocument/2006/relationships" r:id="rId13"/>
              </a:graphicData>
            </a:graphic>
          </p:graphicFrame>
          <p:sp>
            <p:nvSpPr>
              <p:cNvPr id="1313" name="文本框 1312"/>
              <p:cNvSpPr txBox="1"/>
              <p:nvPr/>
            </p:nvSpPr>
            <p:spPr>
              <a:xfrm>
                <a:off x="1498499" y="4689690"/>
                <a:ext cx="2473119" cy="215444"/>
              </a:xfrm>
              <a:prstGeom prst="rect">
                <a:avLst/>
              </a:prstGeom>
              <a:noFill/>
            </p:spPr>
            <p:txBody>
              <a:bodyPr wrap="square">
                <a:spAutoFit/>
              </a:bodyPr>
              <a:lstStyle/>
              <a:p>
                <a:pPr algn="ctr"/>
                <a:r>
                  <a:rPr lang="en-US" altLang="zh-CN" sz="800" dirty="0">
                    <a:solidFill>
                      <a:srgbClr val="000000"/>
                    </a:solidFill>
                    <a:latin typeface="Arial" panose="020B0604020202020204" pitchFamily="34" charset="0"/>
                    <a:ea typeface="等线" panose="02010600030101010101" pitchFamily="2" charset="-122"/>
                    <a:cs typeface="Arial" panose="020B0604020202020204" pitchFamily="34" charset="0"/>
                  </a:rPr>
                  <a:t>ZGA genes identified by Abe. et al</a:t>
                </a:r>
                <a:r>
                  <a:rPr lang="en-US" altLang="zh-CN" sz="800" dirty="0">
                    <a:latin typeface="Arial" panose="020B0604020202020204" pitchFamily="34" charset="0"/>
                    <a:cs typeface="Arial" panose="020B0604020202020204" pitchFamily="34" charset="0"/>
                  </a:rPr>
                  <a:t> </a:t>
                </a:r>
                <a:endParaRPr lang="zh-CN" altLang="en-US" sz="800" dirty="0">
                  <a:latin typeface="Arial" panose="020B0604020202020204" pitchFamily="34" charset="0"/>
                  <a:cs typeface="Arial" panose="020B0604020202020204" pitchFamily="34" charset="0"/>
                </a:endParaRPr>
              </a:p>
            </p:txBody>
          </p:sp>
          <p:sp>
            <p:nvSpPr>
              <p:cNvPr id="1314" name="文本框 1313"/>
              <p:cNvSpPr txBox="1"/>
              <p:nvPr/>
            </p:nvSpPr>
            <p:spPr>
              <a:xfrm>
                <a:off x="3971618" y="4689690"/>
                <a:ext cx="2502207" cy="215444"/>
              </a:xfrm>
              <a:prstGeom prst="rect">
                <a:avLst/>
              </a:prstGeom>
              <a:noFill/>
            </p:spPr>
            <p:txBody>
              <a:bodyPr wrap="square">
                <a:spAutoFit/>
              </a:bodyPr>
              <a:lstStyle/>
              <a:p>
                <a:pPr algn="ctr"/>
                <a:r>
                  <a:rPr lang="en-US" altLang="zh-CN" sz="800" dirty="0">
                    <a:solidFill>
                      <a:srgbClr val="000000"/>
                    </a:solidFill>
                    <a:latin typeface="Arial" panose="020B0604020202020204" pitchFamily="34" charset="0"/>
                    <a:ea typeface="等线" panose="02010600030101010101" pitchFamily="2" charset="-122"/>
                    <a:cs typeface="Arial" panose="020B0604020202020204" pitchFamily="34" charset="0"/>
                  </a:rPr>
                  <a:t>ZGA genes identified by Park. et al</a:t>
                </a:r>
                <a:r>
                  <a:rPr lang="en-US" altLang="zh-CN" sz="800" dirty="0">
                    <a:latin typeface="Arial" panose="020B0604020202020204" pitchFamily="34" charset="0"/>
                    <a:cs typeface="Arial" panose="020B0604020202020204" pitchFamily="34" charset="0"/>
                  </a:rPr>
                  <a:t> </a:t>
                </a:r>
                <a:endParaRPr lang="zh-CN" altLang="en-US" sz="800" dirty="0">
                  <a:latin typeface="Arial" panose="020B0604020202020204" pitchFamily="34" charset="0"/>
                  <a:cs typeface="Arial" panose="020B0604020202020204" pitchFamily="34" charset="0"/>
                </a:endParaRPr>
              </a:p>
            </p:txBody>
          </p:sp>
        </p:grpSp>
      </p:grpSp>
      <p:sp>
        <p:nvSpPr>
          <p:cNvPr id="1316" name="文本框 1315"/>
          <p:cNvSpPr txBox="1"/>
          <p:nvPr/>
        </p:nvSpPr>
        <p:spPr>
          <a:xfrm rot="16200000">
            <a:off x="1419593" y="7869919"/>
            <a:ext cx="1170512" cy="200055"/>
          </a:xfrm>
          <a:prstGeom prst="rect">
            <a:avLst/>
          </a:prstGeom>
          <a:noFill/>
        </p:spPr>
        <p:txBody>
          <a:bodyPr wrap="none" rtlCol="0">
            <a:spAutoFit/>
          </a:bodyPr>
          <a:lstStyle/>
          <a:p>
            <a:pPr algn="ctr">
              <a:defRPr lang="zh-CN" sz="1000" b="0" i="0" u="none" strike="noStrike" kern="1200" baseline="0">
                <a:solidFill>
                  <a:prstClr val="black"/>
                </a:solidFill>
                <a:latin typeface="Arial" panose="020B0604020202020204" pitchFamily="34" charset="0"/>
                <a:ea typeface="+mn-ea"/>
                <a:cs typeface="Arial" panose="020B0604020202020204" pitchFamily="34" charset="0"/>
              </a:defRPr>
            </a:pPr>
            <a:r>
              <a:rPr lang="en-US" altLang="zh-CN" sz="700" dirty="0">
                <a:latin typeface="Arial" panose="020B0604020202020204" pitchFamily="34" charset="0"/>
                <a:cs typeface="Arial" panose="020B0604020202020204" pitchFamily="34" charset="0"/>
              </a:rPr>
              <a:t>Expression level (FPKM)</a:t>
            </a:r>
            <a:endParaRPr lang="en-US" altLang="zh-CN" sz="700" dirty="0">
              <a:latin typeface="Arial" panose="020B0604020202020204" pitchFamily="34" charset="0"/>
              <a:cs typeface="Arial" panose="020B0604020202020204" pitchFamily="34" charset="0"/>
            </a:endParaRPr>
          </a:p>
        </p:txBody>
      </p:sp>
      <p:sp>
        <p:nvSpPr>
          <p:cNvPr id="1317" name="文本框 1316"/>
          <p:cNvSpPr txBox="1"/>
          <p:nvPr/>
        </p:nvSpPr>
        <p:spPr>
          <a:xfrm>
            <a:off x="1919754" y="6819959"/>
            <a:ext cx="227948"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I</a:t>
            </a:r>
            <a:endParaRPr lang="zh-CN" altLang="en-US" sz="1200" b="1" dirty="0">
              <a:latin typeface="Arial" panose="020B0604020202020204" pitchFamily="34" charset="0"/>
              <a:cs typeface="Arial" panose="020B0604020202020204" pitchFamily="34" charset="0"/>
            </a:endParaRPr>
          </a:p>
        </p:txBody>
      </p:sp>
      <p:grpSp>
        <p:nvGrpSpPr>
          <p:cNvPr id="1300" name="组合 1299"/>
          <p:cNvGrpSpPr/>
          <p:nvPr/>
        </p:nvGrpSpPr>
        <p:grpSpPr>
          <a:xfrm>
            <a:off x="360000" y="2577600"/>
            <a:ext cx="3887470" cy="2009775"/>
            <a:chOff x="11256" y="3659"/>
            <a:chExt cx="6122" cy="3165"/>
          </a:xfrm>
        </p:grpSpPr>
        <p:pic>
          <p:nvPicPr>
            <p:cNvPr id="1315" name="图片 1314"/>
            <p:cNvPicPr/>
            <p:nvPr/>
          </p:nvPicPr>
          <p:blipFill>
            <a:blip r:embed="rId15"/>
            <a:stretch>
              <a:fillRect/>
            </a:stretch>
          </p:blipFill>
          <p:spPr>
            <a:xfrm>
              <a:off x="14556" y="4059"/>
              <a:ext cx="871" cy="2098"/>
            </a:xfrm>
            <a:prstGeom prst="rect">
              <a:avLst/>
            </a:prstGeom>
          </p:spPr>
        </p:pic>
        <p:pic>
          <p:nvPicPr>
            <p:cNvPr id="1318" name="图片 1317"/>
            <p:cNvPicPr/>
            <p:nvPr/>
          </p:nvPicPr>
          <p:blipFill>
            <a:blip r:embed="rId16"/>
            <a:stretch>
              <a:fillRect/>
            </a:stretch>
          </p:blipFill>
          <p:spPr>
            <a:xfrm>
              <a:off x="15524" y="4059"/>
              <a:ext cx="871" cy="2098"/>
            </a:xfrm>
            <a:prstGeom prst="rect">
              <a:avLst/>
            </a:prstGeom>
          </p:spPr>
        </p:pic>
        <p:pic>
          <p:nvPicPr>
            <p:cNvPr id="1319" name="图片 1318"/>
            <p:cNvPicPr/>
            <p:nvPr/>
          </p:nvPicPr>
          <p:blipFill>
            <a:blip r:embed="rId17"/>
            <a:stretch>
              <a:fillRect/>
            </a:stretch>
          </p:blipFill>
          <p:spPr>
            <a:xfrm>
              <a:off x="16491" y="4059"/>
              <a:ext cx="871" cy="2098"/>
            </a:xfrm>
            <a:prstGeom prst="rect">
              <a:avLst/>
            </a:prstGeom>
          </p:spPr>
        </p:pic>
        <p:cxnSp>
          <p:nvCxnSpPr>
            <p:cNvPr id="1320" name="直线连接符 238"/>
            <p:cNvCxnSpPr/>
            <p:nvPr/>
          </p:nvCxnSpPr>
          <p:spPr>
            <a:xfrm>
              <a:off x="15158" y="4096"/>
              <a:ext cx="0" cy="2062"/>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1" name="直线连接符 238"/>
            <p:cNvCxnSpPr/>
            <p:nvPr/>
          </p:nvCxnSpPr>
          <p:spPr>
            <a:xfrm>
              <a:off x="16119" y="4096"/>
              <a:ext cx="0" cy="2062"/>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2" name="直线连接符 238"/>
            <p:cNvCxnSpPr/>
            <p:nvPr/>
          </p:nvCxnSpPr>
          <p:spPr>
            <a:xfrm>
              <a:off x="17099" y="4096"/>
              <a:ext cx="0" cy="2062"/>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23" name="矩形 1322"/>
            <p:cNvSpPr/>
            <p:nvPr/>
          </p:nvSpPr>
          <p:spPr>
            <a:xfrm>
              <a:off x="14651" y="6253"/>
              <a:ext cx="700" cy="339"/>
            </a:xfrm>
            <a:prstGeom prst="rect">
              <a:avLst/>
            </a:prstGeom>
          </p:spPr>
          <p:txBody>
            <a:bodyPr wrap="none">
              <a:spAutoFit/>
            </a:bodyPr>
            <a:lstStyle/>
            <a:p>
              <a:pPr algn="ctr"/>
              <a:r>
                <a:rPr lang="zh-CN" altLang="en-US" sz="800" dirty="0">
                  <a:latin typeface="Arial" panose="020B0604020202020204" pitchFamily="34" charset="0"/>
                  <a:cs typeface="Arial" panose="020B0604020202020204" pitchFamily="34" charset="0"/>
                </a:rPr>
                <a:t>23.54</a:t>
              </a:r>
              <a:endParaRPr lang="zh-CN" altLang="en-US" sz="800" dirty="0">
                <a:latin typeface="Arial" panose="020B0604020202020204" pitchFamily="34" charset="0"/>
                <a:cs typeface="Arial" panose="020B0604020202020204" pitchFamily="34" charset="0"/>
              </a:endParaRPr>
            </a:p>
          </p:txBody>
        </p:sp>
        <p:sp>
          <p:nvSpPr>
            <p:cNvPr id="1324" name="矩形 1323"/>
            <p:cNvSpPr/>
            <p:nvPr/>
          </p:nvSpPr>
          <p:spPr>
            <a:xfrm>
              <a:off x="15623" y="6253"/>
              <a:ext cx="700" cy="339"/>
            </a:xfrm>
            <a:prstGeom prst="rect">
              <a:avLst/>
            </a:prstGeom>
          </p:spPr>
          <p:txBody>
            <a:bodyPr wrap="none">
              <a:spAutoFit/>
            </a:bodyPr>
            <a:lstStyle/>
            <a:p>
              <a:pPr algn="ctr"/>
              <a:r>
                <a:rPr lang="zh-CN" altLang="en-US" sz="800" dirty="0">
                  <a:latin typeface="Arial" panose="020B0604020202020204" pitchFamily="34" charset="0"/>
                  <a:cs typeface="Arial" panose="020B0604020202020204" pitchFamily="34" charset="0"/>
                </a:rPr>
                <a:t>53.3</a:t>
              </a:r>
              <a:r>
                <a:rPr lang="en-US" altLang="zh-CN" sz="800" dirty="0">
                  <a:latin typeface="Arial" panose="020B0604020202020204" pitchFamily="34" charset="0"/>
                  <a:cs typeface="Arial" panose="020B0604020202020204" pitchFamily="34" charset="0"/>
                </a:rPr>
                <a:t>8</a:t>
              </a:r>
              <a:endParaRPr lang="zh-CN" altLang="en-US" sz="800" dirty="0">
                <a:latin typeface="Arial" panose="020B0604020202020204" pitchFamily="34" charset="0"/>
                <a:cs typeface="Arial" panose="020B0604020202020204" pitchFamily="34" charset="0"/>
              </a:endParaRPr>
            </a:p>
          </p:txBody>
        </p:sp>
        <p:sp>
          <p:nvSpPr>
            <p:cNvPr id="1325" name="文本框 1324"/>
            <p:cNvSpPr txBox="1"/>
            <p:nvPr/>
          </p:nvSpPr>
          <p:spPr>
            <a:xfrm>
              <a:off x="13309" y="6485"/>
              <a:ext cx="2495" cy="339"/>
            </a:xfrm>
            <a:prstGeom prst="rect">
              <a:avLst/>
            </a:prstGeom>
            <a:noFill/>
          </p:spPr>
          <p:txBody>
            <a:bodyPr wrap="none" rtlCol="0">
              <a:spAutoFit/>
            </a:bodyPr>
            <a:lstStyle/>
            <a:p>
              <a:pPr algn="ctr"/>
              <a:r>
                <a:rPr kumimoji="1" lang="en-US" altLang="zh-CN" sz="800" dirty="0">
                  <a:latin typeface="Arial" panose="020B0604020202020204" pitchFamily="34" charset="0"/>
                  <a:cs typeface="Arial" panose="020B0604020202020204" pitchFamily="34" charset="0"/>
                </a:rPr>
                <a:t>Foldchange (ctrl/α-AM treated)</a:t>
              </a:r>
              <a:endParaRPr kumimoji="1" lang="zh-CN" altLang="en-US" sz="800" dirty="0">
                <a:latin typeface="Arial" panose="020B0604020202020204" pitchFamily="34" charset="0"/>
                <a:cs typeface="Arial" panose="020B0604020202020204" pitchFamily="34" charset="0"/>
              </a:endParaRPr>
            </a:p>
          </p:txBody>
        </p:sp>
        <p:sp>
          <p:nvSpPr>
            <p:cNvPr id="1326" name="矩形 1325"/>
            <p:cNvSpPr/>
            <p:nvPr/>
          </p:nvSpPr>
          <p:spPr>
            <a:xfrm>
              <a:off x="16642" y="6253"/>
              <a:ext cx="609" cy="339"/>
            </a:xfrm>
            <a:prstGeom prst="rect">
              <a:avLst/>
            </a:prstGeom>
          </p:spPr>
          <p:txBody>
            <a:bodyPr wrap="none">
              <a:spAutoFit/>
            </a:bodyPr>
            <a:lstStyle/>
            <a:p>
              <a:pPr algn="ctr"/>
              <a:r>
                <a:rPr lang="zh-CN" altLang="en-US" sz="800" dirty="0">
                  <a:latin typeface="Arial" panose="020B0604020202020204" pitchFamily="34" charset="0"/>
                  <a:cs typeface="Arial" panose="020B0604020202020204" pitchFamily="34" charset="0"/>
                </a:rPr>
                <a:t>1.41</a:t>
              </a:r>
              <a:endParaRPr lang="zh-CN" altLang="en-US" sz="800" dirty="0">
                <a:latin typeface="Arial" panose="020B0604020202020204" pitchFamily="34" charset="0"/>
                <a:cs typeface="Arial" panose="020B0604020202020204" pitchFamily="34" charset="0"/>
              </a:endParaRPr>
            </a:p>
          </p:txBody>
        </p:sp>
        <p:sp>
          <p:nvSpPr>
            <p:cNvPr id="1327" name="Rectangle 177"/>
            <p:cNvSpPr>
              <a:spLocks noChangeArrowheads="1"/>
            </p:cNvSpPr>
            <p:nvPr/>
          </p:nvSpPr>
          <p:spPr bwMode="auto">
            <a:xfrm>
              <a:off x="15168" y="6157"/>
              <a:ext cx="264" cy="79"/>
            </a:xfrm>
            <a:prstGeom prst="rect">
              <a:avLst/>
            </a:prstGeom>
            <a:solidFill>
              <a:schemeClr val="accent2"/>
            </a:solidFill>
            <a:ln w="4763" cap="flat">
              <a:noFill/>
              <a:prstDash val="solid"/>
              <a:round/>
            </a:ln>
          </p:spPr>
          <p:txBody>
            <a:bodyPr vert="horz" wrap="square" lIns="91440" tIns="45720" rIns="91440" bIns="45720" numCol="1" anchor="t" anchorCtr="0" compatLnSpc="1"/>
            <a:lstStyle/>
            <a:p>
              <a:pPr algn="ctr"/>
              <a:endParaRPr lang="zh-CN" altLang="en-US" sz="1400">
                <a:latin typeface="Arial" panose="020B0604020202020204" pitchFamily="34" charset="0"/>
                <a:cs typeface="Arial" panose="020B0604020202020204" pitchFamily="34" charset="0"/>
              </a:endParaRPr>
            </a:p>
          </p:txBody>
        </p:sp>
        <p:sp>
          <p:nvSpPr>
            <p:cNvPr id="1328" name="Rectangle 177"/>
            <p:cNvSpPr>
              <a:spLocks noChangeArrowheads="1"/>
            </p:cNvSpPr>
            <p:nvPr/>
          </p:nvSpPr>
          <p:spPr bwMode="auto">
            <a:xfrm>
              <a:off x="14561" y="6157"/>
              <a:ext cx="592" cy="79"/>
            </a:xfrm>
            <a:prstGeom prst="rect">
              <a:avLst/>
            </a:prstGeom>
            <a:solidFill>
              <a:schemeClr val="accent1"/>
            </a:solidFill>
            <a:ln w="4763" cap="flat">
              <a:noFill/>
              <a:prstDash val="solid"/>
              <a:round/>
            </a:ln>
          </p:spPr>
          <p:txBody>
            <a:bodyPr vert="horz" wrap="square" lIns="91440" tIns="45720" rIns="91440" bIns="45720" numCol="1" anchor="t" anchorCtr="0" compatLnSpc="1"/>
            <a:lstStyle/>
            <a:p>
              <a:pPr algn="ctr"/>
              <a:endParaRPr lang="zh-CN" altLang="en-US" sz="1400">
                <a:solidFill>
                  <a:schemeClr val="accent5"/>
                </a:solidFill>
                <a:latin typeface="Arial" panose="020B0604020202020204" pitchFamily="34" charset="0"/>
                <a:cs typeface="Arial" panose="020B0604020202020204" pitchFamily="34" charset="0"/>
              </a:endParaRPr>
            </a:p>
          </p:txBody>
        </p:sp>
        <p:sp>
          <p:nvSpPr>
            <p:cNvPr id="1329" name="Rectangle 177"/>
            <p:cNvSpPr>
              <a:spLocks noChangeArrowheads="1"/>
            </p:cNvSpPr>
            <p:nvPr/>
          </p:nvSpPr>
          <p:spPr bwMode="auto">
            <a:xfrm>
              <a:off x="16128" y="6157"/>
              <a:ext cx="264" cy="79"/>
            </a:xfrm>
            <a:prstGeom prst="rect">
              <a:avLst/>
            </a:prstGeom>
            <a:solidFill>
              <a:schemeClr val="accent2"/>
            </a:solidFill>
            <a:ln w="4763" cap="flat">
              <a:noFill/>
              <a:prstDash val="solid"/>
              <a:round/>
            </a:ln>
          </p:spPr>
          <p:txBody>
            <a:bodyPr vert="horz" wrap="square" lIns="91440" tIns="45720" rIns="91440" bIns="45720" numCol="1" anchor="t" anchorCtr="0" compatLnSpc="1"/>
            <a:lstStyle/>
            <a:p>
              <a:pPr algn="ctr"/>
              <a:endParaRPr lang="zh-CN" altLang="en-US" sz="1400">
                <a:latin typeface="Arial" panose="020B0604020202020204" pitchFamily="34" charset="0"/>
                <a:cs typeface="Arial" panose="020B0604020202020204" pitchFamily="34" charset="0"/>
              </a:endParaRPr>
            </a:p>
          </p:txBody>
        </p:sp>
        <p:sp>
          <p:nvSpPr>
            <p:cNvPr id="1330" name="Rectangle 177"/>
            <p:cNvSpPr>
              <a:spLocks noChangeArrowheads="1"/>
            </p:cNvSpPr>
            <p:nvPr/>
          </p:nvSpPr>
          <p:spPr bwMode="auto">
            <a:xfrm>
              <a:off x="15520" y="6157"/>
              <a:ext cx="592" cy="79"/>
            </a:xfrm>
            <a:prstGeom prst="rect">
              <a:avLst/>
            </a:prstGeom>
            <a:solidFill>
              <a:schemeClr val="accent1"/>
            </a:solidFill>
            <a:ln w="4763" cap="flat">
              <a:noFill/>
              <a:prstDash val="solid"/>
              <a:round/>
            </a:ln>
          </p:spPr>
          <p:txBody>
            <a:bodyPr vert="horz" wrap="square" lIns="91440" tIns="45720" rIns="91440" bIns="45720" numCol="1" anchor="t" anchorCtr="0" compatLnSpc="1"/>
            <a:lstStyle/>
            <a:p>
              <a:pPr algn="ctr"/>
              <a:endParaRPr lang="zh-CN" altLang="en-US" sz="1400">
                <a:solidFill>
                  <a:schemeClr val="accent5"/>
                </a:solidFill>
                <a:latin typeface="Arial" panose="020B0604020202020204" pitchFamily="34" charset="0"/>
                <a:cs typeface="Arial" panose="020B0604020202020204" pitchFamily="34" charset="0"/>
              </a:endParaRPr>
            </a:p>
          </p:txBody>
        </p:sp>
        <p:sp>
          <p:nvSpPr>
            <p:cNvPr id="1331" name="Rectangle 177"/>
            <p:cNvSpPr>
              <a:spLocks noChangeArrowheads="1"/>
            </p:cNvSpPr>
            <p:nvPr/>
          </p:nvSpPr>
          <p:spPr bwMode="auto">
            <a:xfrm>
              <a:off x="17114" y="6160"/>
              <a:ext cx="264" cy="79"/>
            </a:xfrm>
            <a:prstGeom prst="rect">
              <a:avLst/>
            </a:prstGeom>
            <a:solidFill>
              <a:schemeClr val="accent2"/>
            </a:solidFill>
            <a:ln w="4763" cap="flat">
              <a:noFill/>
              <a:prstDash val="solid"/>
              <a:round/>
            </a:ln>
          </p:spPr>
          <p:txBody>
            <a:bodyPr vert="horz" wrap="square" lIns="91440" tIns="45720" rIns="91440" bIns="45720" numCol="1" anchor="t" anchorCtr="0" compatLnSpc="1"/>
            <a:lstStyle/>
            <a:p>
              <a:pPr algn="ctr"/>
              <a:endParaRPr lang="zh-CN" altLang="en-US" sz="1400">
                <a:latin typeface="Arial" panose="020B0604020202020204" pitchFamily="34" charset="0"/>
                <a:cs typeface="Arial" panose="020B0604020202020204" pitchFamily="34" charset="0"/>
              </a:endParaRPr>
            </a:p>
          </p:txBody>
        </p:sp>
        <p:sp>
          <p:nvSpPr>
            <p:cNvPr id="1332" name="Rectangle 177"/>
            <p:cNvSpPr>
              <a:spLocks noChangeArrowheads="1"/>
            </p:cNvSpPr>
            <p:nvPr/>
          </p:nvSpPr>
          <p:spPr bwMode="auto">
            <a:xfrm>
              <a:off x="16506" y="6160"/>
              <a:ext cx="592" cy="79"/>
            </a:xfrm>
            <a:prstGeom prst="rect">
              <a:avLst/>
            </a:prstGeom>
            <a:solidFill>
              <a:schemeClr val="accent1"/>
            </a:solidFill>
            <a:ln w="4763" cap="flat">
              <a:noFill/>
              <a:prstDash val="solid"/>
              <a:round/>
            </a:ln>
          </p:spPr>
          <p:txBody>
            <a:bodyPr vert="horz" wrap="square" lIns="91440" tIns="45720" rIns="91440" bIns="45720" numCol="1" anchor="t" anchorCtr="0" compatLnSpc="1"/>
            <a:lstStyle/>
            <a:p>
              <a:pPr algn="ctr"/>
              <a:endParaRPr lang="zh-CN" altLang="en-US" sz="1400">
                <a:solidFill>
                  <a:schemeClr val="accent5"/>
                </a:solidFill>
                <a:latin typeface="Arial" panose="020B0604020202020204" pitchFamily="34" charset="0"/>
                <a:cs typeface="Arial" panose="020B0604020202020204" pitchFamily="34" charset="0"/>
              </a:endParaRPr>
            </a:p>
          </p:txBody>
        </p:sp>
        <p:grpSp>
          <p:nvGrpSpPr>
            <p:cNvPr id="1333" name="组合 1332"/>
            <p:cNvGrpSpPr/>
            <p:nvPr/>
          </p:nvGrpSpPr>
          <p:grpSpPr>
            <a:xfrm>
              <a:off x="13585" y="3776"/>
              <a:ext cx="872" cy="2816"/>
              <a:chOff x="11653" y="3776"/>
              <a:chExt cx="872" cy="2816"/>
            </a:xfrm>
          </p:grpSpPr>
          <p:pic>
            <p:nvPicPr>
              <p:cNvPr id="1334" name="图片 1333"/>
              <p:cNvPicPr/>
              <p:nvPr/>
            </p:nvPicPr>
            <p:blipFill>
              <a:blip r:embed="rId18"/>
              <a:stretch>
                <a:fillRect/>
              </a:stretch>
            </p:blipFill>
            <p:spPr>
              <a:xfrm>
                <a:off x="11653" y="4059"/>
                <a:ext cx="871" cy="2098"/>
              </a:xfrm>
              <a:prstGeom prst="rect">
                <a:avLst/>
              </a:prstGeom>
            </p:spPr>
          </p:pic>
          <p:cxnSp>
            <p:nvCxnSpPr>
              <p:cNvPr id="1335" name="直线连接符 238"/>
              <p:cNvCxnSpPr/>
              <p:nvPr/>
            </p:nvCxnSpPr>
            <p:spPr>
              <a:xfrm>
                <a:off x="12251" y="4096"/>
                <a:ext cx="0" cy="2062"/>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36" name="矩形 1335"/>
              <p:cNvSpPr/>
              <p:nvPr/>
            </p:nvSpPr>
            <p:spPr>
              <a:xfrm>
                <a:off x="11815" y="6253"/>
                <a:ext cx="609" cy="339"/>
              </a:xfrm>
              <a:prstGeom prst="rect">
                <a:avLst/>
              </a:prstGeom>
            </p:spPr>
            <p:txBody>
              <a:bodyPr wrap="none">
                <a:spAutoFit/>
              </a:bodyPr>
              <a:lstStyle/>
              <a:p>
                <a:pPr algn="ctr"/>
                <a:r>
                  <a:rPr lang="zh-CN" altLang="en-US" sz="800" dirty="0">
                    <a:latin typeface="Arial" panose="020B0604020202020204" pitchFamily="34" charset="0"/>
                    <a:cs typeface="Arial" panose="020B0604020202020204" pitchFamily="34" charset="0"/>
                  </a:rPr>
                  <a:t>0.63</a:t>
                </a:r>
                <a:endParaRPr lang="zh-CN" altLang="en-US" sz="800" dirty="0">
                  <a:latin typeface="Arial" panose="020B0604020202020204" pitchFamily="34" charset="0"/>
                  <a:cs typeface="Arial" panose="020B0604020202020204" pitchFamily="34" charset="0"/>
                </a:endParaRPr>
              </a:p>
            </p:txBody>
          </p:sp>
          <p:sp>
            <p:nvSpPr>
              <p:cNvPr id="1337" name="Rectangle 177"/>
              <p:cNvSpPr>
                <a:spLocks noChangeArrowheads="1"/>
              </p:cNvSpPr>
              <p:nvPr/>
            </p:nvSpPr>
            <p:spPr bwMode="auto">
              <a:xfrm>
                <a:off x="12261" y="6171"/>
                <a:ext cx="264" cy="79"/>
              </a:xfrm>
              <a:prstGeom prst="rect">
                <a:avLst/>
              </a:prstGeom>
              <a:solidFill>
                <a:schemeClr val="accent2"/>
              </a:solidFill>
              <a:ln w="4763" cap="flat">
                <a:noFill/>
                <a:prstDash val="solid"/>
                <a:round/>
              </a:ln>
            </p:spPr>
            <p:txBody>
              <a:bodyPr vert="horz" wrap="square" lIns="91440" tIns="45720" rIns="91440" bIns="45720" numCol="1" anchor="t" anchorCtr="0" compatLnSpc="1"/>
              <a:lstStyle/>
              <a:p>
                <a:pPr algn="ctr"/>
                <a:endParaRPr lang="zh-CN" altLang="en-US" sz="1400">
                  <a:latin typeface="Arial" panose="020B0604020202020204" pitchFamily="34" charset="0"/>
                  <a:cs typeface="Arial" panose="020B0604020202020204" pitchFamily="34" charset="0"/>
                </a:endParaRPr>
              </a:p>
            </p:txBody>
          </p:sp>
          <p:sp>
            <p:nvSpPr>
              <p:cNvPr id="1338" name="Rectangle 177"/>
              <p:cNvSpPr>
                <a:spLocks noChangeArrowheads="1"/>
              </p:cNvSpPr>
              <p:nvPr/>
            </p:nvSpPr>
            <p:spPr bwMode="auto">
              <a:xfrm>
                <a:off x="11653" y="6171"/>
                <a:ext cx="592" cy="79"/>
              </a:xfrm>
              <a:prstGeom prst="rect">
                <a:avLst/>
              </a:prstGeom>
              <a:solidFill>
                <a:schemeClr val="accent1"/>
              </a:solidFill>
              <a:ln w="4763" cap="flat">
                <a:noFill/>
                <a:prstDash val="solid"/>
                <a:round/>
              </a:ln>
            </p:spPr>
            <p:txBody>
              <a:bodyPr vert="horz" wrap="square" lIns="91440" tIns="45720" rIns="91440" bIns="45720" numCol="1" anchor="t" anchorCtr="0" compatLnSpc="1"/>
              <a:lstStyle/>
              <a:p>
                <a:pPr algn="ctr"/>
                <a:endParaRPr lang="zh-CN" altLang="en-US" sz="1400">
                  <a:solidFill>
                    <a:schemeClr val="accent5"/>
                  </a:solidFill>
                  <a:latin typeface="Arial" panose="020B0604020202020204" pitchFamily="34" charset="0"/>
                  <a:cs typeface="Arial" panose="020B0604020202020204" pitchFamily="34" charset="0"/>
                </a:endParaRPr>
              </a:p>
            </p:txBody>
          </p:sp>
          <p:sp>
            <p:nvSpPr>
              <p:cNvPr id="1339" name="文本框 1338"/>
              <p:cNvSpPr txBox="1"/>
              <p:nvPr/>
            </p:nvSpPr>
            <p:spPr>
              <a:xfrm>
                <a:off x="11699" y="3776"/>
                <a:ext cx="742" cy="337"/>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class3</a:t>
                </a:r>
                <a:endParaRPr lang="zh-CN" altLang="en-US" sz="800" dirty="0">
                  <a:latin typeface="Arial" panose="020B0604020202020204" pitchFamily="34" charset="0"/>
                  <a:cs typeface="Arial" panose="020B0604020202020204" pitchFamily="34" charset="0"/>
                </a:endParaRPr>
              </a:p>
            </p:txBody>
          </p:sp>
        </p:grpSp>
        <p:sp>
          <p:nvSpPr>
            <p:cNvPr id="1340" name="文本框 1339"/>
            <p:cNvSpPr txBox="1"/>
            <p:nvPr/>
          </p:nvSpPr>
          <p:spPr>
            <a:xfrm>
              <a:off x="16544" y="3776"/>
              <a:ext cx="750" cy="339"/>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class6</a:t>
              </a:r>
              <a:endParaRPr lang="zh-CN" altLang="en-US" sz="800" dirty="0">
                <a:latin typeface="Arial" panose="020B0604020202020204" pitchFamily="34" charset="0"/>
                <a:cs typeface="Arial" panose="020B0604020202020204" pitchFamily="34" charset="0"/>
              </a:endParaRPr>
            </a:p>
          </p:txBody>
        </p:sp>
        <p:grpSp>
          <p:nvGrpSpPr>
            <p:cNvPr id="1341" name="组合 1340"/>
            <p:cNvGrpSpPr/>
            <p:nvPr/>
          </p:nvGrpSpPr>
          <p:grpSpPr>
            <a:xfrm>
              <a:off x="11653" y="3776"/>
              <a:ext cx="876" cy="2816"/>
              <a:chOff x="12621" y="3776"/>
              <a:chExt cx="876" cy="2816"/>
            </a:xfrm>
          </p:grpSpPr>
          <p:pic>
            <p:nvPicPr>
              <p:cNvPr id="1342" name="图片 1341"/>
              <p:cNvPicPr/>
              <p:nvPr/>
            </p:nvPicPr>
            <p:blipFill>
              <a:blip r:embed="rId19"/>
              <a:stretch>
                <a:fillRect/>
              </a:stretch>
            </p:blipFill>
            <p:spPr>
              <a:xfrm>
                <a:off x="12621" y="4059"/>
                <a:ext cx="871" cy="2098"/>
              </a:xfrm>
              <a:prstGeom prst="rect">
                <a:avLst/>
              </a:prstGeom>
            </p:spPr>
          </p:pic>
          <p:cxnSp>
            <p:nvCxnSpPr>
              <p:cNvPr id="1343" name="直线连接符 238"/>
              <p:cNvCxnSpPr/>
              <p:nvPr/>
            </p:nvCxnSpPr>
            <p:spPr>
              <a:xfrm>
                <a:off x="13222" y="4096"/>
                <a:ext cx="0" cy="2062"/>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44" name="矩形 1343"/>
              <p:cNvSpPr/>
              <p:nvPr/>
            </p:nvSpPr>
            <p:spPr>
              <a:xfrm>
                <a:off x="12752" y="6253"/>
                <a:ext cx="609" cy="339"/>
              </a:xfrm>
              <a:prstGeom prst="rect">
                <a:avLst/>
              </a:prstGeom>
            </p:spPr>
            <p:txBody>
              <a:bodyPr wrap="none">
                <a:spAutoFit/>
              </a:bodyPr>
              <a:lstStyle/>
              <a:p>
                <a:pPr algn="ctr"/>
                <a:r>
                  <a:rPr lang="zh-CN" altLang="en-US" sz="800" dirty="0">
                    <a:latin typeface="Arial" panose="020B0604020202020204" pitchFamily="34" charset="0"/>
                    <a:cs typeface="Arial" panose="020B0604020202020204" pitchFamily="34" charset="0"/>
                  </a:rPr>
                  <a:t>0.4</a:t>
                </a:r>
                <a:r>
                  <a:rPr lang="en-US" altLang="zh-CN" sz="800" dirty="0">
                    <a:latin typeface="Arial" panose="020B0604020202020204" pitchFamily="34" charset="0"/>
                    <a:cs typeface="Arial" panose="020B0604020202020204" pitchFamily="34" charset="0"/>
                  </a:rPr>
                  <a:t>3</a:t>
                </a:r>
                <a:endParaRPr lang="zh-CN" altLang="en-US" sz="800" dirty="0">
                  <a:latin typeface="Arial" panose="020B0604020202020204" pitchFamily="34" charset="0"/>
                  <a:cs typeface="Arial" panose="020B0604020202020204" pitchFamily="34" charset="0"/>
                </a:endParaRPr>
              </a:p>
            </p:txBody>
          </p:sp>
          <p:sp>
            <p:nvSpPr>
              <p:cNvPr id="1345" name="Rectangle 177"/>
              <p:cNvSpPr>
                <a:spLocks noChangeArrowheads="1"/>
              </p:cNvSpPr>
              <p:nvPr/>
            </p:nvSpPr>
            <p:spPr bwMode="auto">
              <a:xfrm>
                <a:off x="13233" y="6157"/>
                <a:ext cx="264" cy="79"/>
              </a:xfrm>
              <a:prstGeom prst="rect">
                <a:avLst/>
              </a:prstGeom>
              <a:solidFill>
                <a:schemeClr val="accent2"/>
              </a:solidFill>
              <a:ln w="4763" cap="flat">
                <a:noFill/>
                <a:prstDash val="solid"/>
                <a:round/>
              </a:ln>
            </p:spPr>
            <p:txBody>
              <a:bodyPr vert="horz" wrap="square" lIns="91440" tIns="45720" rIns="91440" bIns="45720" numCol="1" anchor="t" anchorCtr="0" compatLnSpc="1"/>
              <a:lstStyle/>
              <a:p>
                <a:pPr algn="ctr"/>
                <a:endParaRPr lang="zh-CN" altLang="en-US" sz="1400">
                  <a:latin typeface="Arial" panose="020B0604020202020204" pitchFamily="34" charset="0"/>
                  <a:cs typeface="Arial" panose="020B0604020202020204" pitchFamily="34" charset="0"/>
                </a:endParaRPr>
              </a:p>
            </p:txBody>
          </p:sp>
          <p:sp>
            <p:nvSpPr>
              <p:cNvPr id="1346" name="Rectangle 177"/>
              <p:cNvSpPr>
                <a:spLocks noChangeArrowheads="1"/>
              </p:cNvSpPr>
              <p:nvPr/>
            </p:nvSpPr>
            <p:spPr bwMode="auto">
              <a:xfrm>
                <a:off x="12626" y="6157"/>
                <a:ext cx="592" cy="79"/>
              </a:xfrm>
              <a:prstGeom prst="rect">
                <a:avLst/>
              </a:prstGeom>
              <a:solidFill>
                <a:schemeClr val="accent1"/>
              </a:solidFill>
              <a:ln w="4763" cap="flat">
                <a:noFill/>
                <a:prstDash val="solid"/>
                <a:round/>
              </a:ln>
            </p:spPr>
            <p:txBody>
              <a:bodyPr vert="horz" wrap="square" lIns="91440" tIns="45720" rIns="91440" bIns="45720" numCol="1" anchor="t" anchorCtr="0" compatLnSpc="1"/>
              <a:lstStyle/>
              <a:p>
                <a:pPr algn="ctr"/>
                <a:endParaRPr lang="zh-CN" altLang="en-US" sz="1400">
                  <a:solidFill>
                    <a:schemeClr val="accent5"/>
                  </a:solidFill>
                  <a:latin typeface="Arial" panose="020B0604020202020204" pitchFamily="34" charset="0"/>
                  <a:cs typeface="Arial" panose="020B0604020202020204" pitchFamily="34" charset="0"/>
                </a:endParaRPr>
              </a:p>
            </p:txBody>
          </p:sp>
          <p:sp>
            <p:nvSpPr>
              <p:cNvPr id="1347" name="文本框 1346"/>
              <p:cNvSpPr txBox="1"/>
              <p:nvPr/>
            </p:nvSpPr>
            <p:spPr>
              <a:xfrm>
                <a:off x="12669" y="3776"/>
                <a:ext cx="742" cy="337"/>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class1</a:t>
                </a:r>
                <a:endParaRPr lang="zh-CN" altLang="en-US" sz="800" dirty="0">
                  <a:latin typeface="Arial" panose="020B0604020202020204" pitchFamily="34" charset="0"/>
                  <a:cs typeface="Arial" panose="020B0604020202020204" pitchFamily="34" charset="0"/>
                </a:endParaRPr>
              </a:p>
            </p:txBody>
          </p:sp>
        </p:grpSp>
        <p:grpSp>
          <p:nvGrpSpPr>
            <p:cNvPr id="1348" name="组合 1347"/>
            <p:cNvGrpSpPr/>
            <p:nvPr/>
          </p:nvGrpSpPr>
          <p:grpSpPr>
            <a:xfrm>
              <a:off x="12621" y="3776"/>
              <a:ext cx="873" cy="2816"/>
              <a:chOff x="13586" y="3776"/>
              <a:chExt cx="873" cy="2816"/>
            </a:xfrm>
          </p:grpSpPr>
          <p:pic>
            <p:nvPicPr>
              <p:cNvPr id="1349" name="图片 1348"/>
              <p:cNvPicPr/>
              <p:nvPr/>
            </p:nvPicPr>
            <p:blipFill>
              <a:blip r:embed="rId20"/>
              <a:stretch>
                <a:fillRect/>
              </a:stretch>
            </p:blipFill>
            <p:spPr>
              <a:xfrm>
                <a:off x="13588" y="4059"/>
                <a:ext cx="871" cy="2098"/>
              </a:xfrm>
              <a:prstGeom prst="rect">
                <a:avLst/>
              </a:prstGeom>
            </p:spPr>
          </p:pic>
          <p:cxnSp>
            <p:nvCxnSpPr>
              <p:cNvPr id="1350" name="直线连接符 238"/>
              <p:cNvCxnSpPr/>
              <p:nvPr/>
            </p:nvCxnSpPr>
            <p:spPr>
              <a:xfrm>
                <a:off x="14181" y="4096"/>
                <a:ext cx="0" cy="2062"/>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51" name="矩形 1350"/>
              <p:cNvSpPr/>
              <p:nvPr/>
            </p:nvSpPr>
            <p:spPr>
              <a:xfrm>
                <a:off x="13741" y="6253"/>
                <a:ext cx="609" cy="339"/>
              </a:xfrm>
              <a:prstGeom prst="rect">
                <a:avLst/>
              </a:prstGeom>
            </p:spPr>
            <p:txBody>
              <a:bodyPr wrap="none">
                <a:spAutoFit/>
              </a:bodyPr>
              <a:lstStyle/>
              <a:p>
                <a:pPr algn="ctr"/>
                <a:r>
                  <a:rPr lang="zh-CN" altLang="en-US" sz="800" dirty="0">
                    <a:latin typeface="Arial" panose="020B0604020202020204" pitchFamily="34" charset="0"/>
                    <a:cs typeface="Arial" panose="020B0604020202020204" pitchFamily="34" charset="0"/>
                  </a:rPr>
                  <a:t>0.3</a:t>
                </a:r>
                <a:r>
                  <a:rPr lang="en-US" altLang="zh-CN" sz="800" dirty="0">
                    <a:latin typeface="Arial" panose="020B0604020202020204" pitchFamily="34" charset="0"/>
                    <a:cs typeface="Arial" panose="020B0604020202020204" pitchFamily="34" charset="0"/>
                  </a:rPr>
                  <a:t>6</a:t>
                </a:r>
                <a:endParaRPr lang="zh-CN" altLang="en-US" sz="800" dirty="0">
                  <a:latin typeface="Arial" panose="020B0604020202020204" pitchFamily="34" charset="0"/>
                  <a:cs typeface="Arial" panose="020B0604020202020204" pitchFamily="34" charset="0"/>
                </a:endParaRPr>
              </a:p>
            </p:txBody>
          </p:sp>
          <p:sp>
            <p:nvSpPr>
              <p:cNvPr id="1352" name="Rectangle 177"/>
              <p:cNvSpPr>
                <a:spLocks noChangeArrowheads="1"/>
              </p:cNvSpPr>
              <p:nvPr/>
            </p:nvSpPr>
            <p:spPr bwMode="auto">
              <a:xfrm>
                <a:off x="14193" y="6162"/>
                <a:ext cx="264" cy="79"/>
              </a:xfrm>
              <a:prstGeom prst="rect">
                <a:avLst/>
              </a:prstGeom>
              <a:solidFill>
                <a:schemeClr val="accent2"/>
              </a:solidFill>
              <a:ln w="4763" cap="flat">
                <a:noFill/>
                <a:prstDash val="solid"/>
                <a:round/>
              </a:ln>
            </p:spPr>
            <p:txBody>
              <a:bodyPr vert="horz" wrap="square" lIns="91440" tIns="45720" rIns="91440" bIns="45720" numCol="1" anchor="t" anchorCtr="0" compatLnSpc="1"/>
              <a:lstStyle/>
              <a:p>
                <a:pPr algn="ctr"/>
                <a:endParaRPr lang="zh-CN" altLang="en-US" sz="1400">
                  <a:latin typeface="Arial" panose="020B0604020202020204" pitchFamily="34" charset="0"/>
                  <a:cs typeface="Arial" panose="020B0604020202020204" pitchFamily="34" charset="0"/>
                </a:endParaRPr>
              </a:p>
            </p:txBody>
          </p:sp>
          <p:sp>
            <p:nvSpPr>
              <p:cNvPr id="1353" name="Rectangle 177"/>
              <p:cNvSpPr>
                <a:spLocks noChangeArrowheads="1"/>
              </p:cNvSpPr>
              <p:nvPr/>
            </p:nvSpPr>
            <p:spPr bwMode="auto">
              <a:xfrm>
                <a:off x="13586" y="6162"/>
                <a:ext cx="592" cy="79"/>
              </a:xfrm>
              <a:prstGeom prst="rect">
                <a:avLst/>
              </a:prstGeom>
              <a:solidFill>
                <a:schemeClr val="accent1"/>
              </a:solidFill>
              <a:ln w="4763" cap="flat">
                <a:noFill/>
                <a:prstDash val="solid"/>
                <a:round/>
              </a:ln>
            </p:spPr>
            <p:txBody>
              <a:bodyPr vert="horz" wrap="square" lIns="91440" tIns="45720" rIns="91440" bIns="45720" numCol="1" anchor="t" anchorCtr="0" compatLnSpc="1"/>
              <a:lstStyle/>
              <a:p>
                <a:pPr algn="ctr"/>
                <a:endParaRPr lang="zh-CN" altLang="en-US" sz="1400">
                  <a:solidFill>
                    <a:schemeClr val="accent5"/>
                  </a:solidFill>
                  <a:latin typeface="Arial" panose="020B0604020202020204" pitchFamily="34" charset="0"/>
                  <a:cs typeface="Arial" panose="020B0604020202020204" pitchFamily="34" charset="0"/>
                </a:endParaRPr>
              </a:p>
            </p:txBody>
          </p:sp>
          <p:sp>
            <p:nvSpPr>
              <p:cNvPr id="1354" name="文本框 1353"/>
              <p:cNvSpPr txBox="1"/>
              <p:nvPr/>
            </p:nvSpPr>
            <p:spPr>
              <a:xfrm>
                <a:off x="13639" y="3776"/>
                <a:ext cx="742" cy="337"/>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class2</a:t>
                </a:r>
                <a:endParaRPr lang="zh-CN" altLang="en-US" sz="800" dirty="0">
                  <a:latin typeface="Arial" panose="020B0604020202020204" pitchFamily="34" charset="0"/>
                  <a:cs typeface="Arial" panose="020B0604020202020204" pitchFamily="34" charset="0"/>
                </a:endParaRPr>
              </a:p>
            </p:txBody>
          </p:sp>
        </p:grpSp>
        <p:sp>
          <p:nvSpPr>
            <p:cNvPr id="1355" name="文本框 1354"/>
            <p:cNvSpPr txBox="1"/>
            <p:nvPr/>
          </p:nvSpPr>
          <p:spPr>
            <a:xfrm>
              <a:off x="14604" y="3776"/>
              <a:ext cx="750" cy="339"/>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class4</a:t>
              </a:r>
              <a:endParaRPr lang="zh-CN" altLang="en-US" sz="800" dirty="0">
                <a:latin typeface="Arial" panose="020B0604020202020204" pitchFamily="34" charset="0"/>
                <a:cs typeface="Arial" panose="020B0604020202020204" pitchFamily="34" charset="0"/>
              </a:endParaRPr>
            </a:p>
          </p:txBody>
        </p:sp>
        <p:sp>
          <p:nvSpPr>
            <p:cNvPr id="1356" name="文本框 1355"/>
            <p:cNvSpPr txBox="1"/>
            <p:nvPr/>
          </p:nvSpPr>
          <p:spPr>
            <a:xfrm>
              <a:off x="15574" y="3776"/>
              <a:ext cx="750" cy="339"/>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class5</a:t>
              </a:r>
              <a:endParaRPr lang="zh-CN" altLang="en-US" sz="800" dirty="0">
                <a:latin typeface="Arial" panose="020B0604020202020204" pitchFamily="34" charset="0"/>
                <a:cs typeface="Arial" panose="020B0604020202020204" pitchFamily="34" charset="0"/>
              </a:endParaRPr>
            </a:p>
          </p:txBody>
        </p:sp>
        <p:sp>
          <p:nvSpPr>
            <p:cNvPr id="1357" name="文本框 1356"/>
            <p:cNvSpPr txBox="1"/>
            <p:nvPr/>
          </p:nvSpPr>
          <p:spPr>
            <a:xfrm>
              <a:off x="11256" y="3659"/>
              <a:ext cx="465" cy="436"/>
            </a:xfrm>
            <a:prstGeom prst="rect">
              <a:avLst/>
            </a:prstGeom>
            <a:noFill/>
          </p:spPr>
          <p:txBody>
            <a:bodyPr wrap="none" rtlCol="0">
              <a:spAutoFit/>
            </a:bodyPr>
            <a:lstStyle/>
            <a:p>
              <a:r>
                <a:rPr lang="en-US" altLang="zh-CN" sz="1200" b="1">
                  <a:latin typeface="Arial" panose="020B0604020202020204" pitchFamily="34" charset="0"/>
                  <a:cs typeface="Arial" panose="020B0604020202020204" pitchFamily="34" charset="0"/>
                </a:rPr>
                <a:t>B</a:t>
              </a:r>
              <a:endParaRPr lang="zh-CN" altLang="en-US" sz="1200" b="1" dirty="0">
                <a:latin typeface="Arial" panose="020B0604020202020204" pitchFamily="34" charset="0"/>
                <a:cs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7944" y="622232"/>
            <a:ext cx="6242111" cy="2122805"/>
          </a:xfrm>
          <a:prstGeom prst="rect">
            <a:avLst/>
          </a:prstGeom>
          <a:noFill/>
        </p:spPr>
        <p:txBody>
          <a:bodyPr wrap="square">
            <a:spAutoFit/>
          </a:bodyPr>
          <a:lstStyle/>
          <a:p>
            <a:pPr algn="just"/>
            <a:r>
              <a:rPr lang="en-US" altLang="zh-CN" sz="1200" b="1" dirty="0">
                <a:solidFill>
                  <a:schemeClr val="tx1"/>
                </a:solidFill>
                <a:latin typeface="Arial" panose="020B0604020202020204" pitchFamily="34" charset="0"/>
                <a:cs typeface="Arial" panose="020B0604020202020204" pitchFamily="34" charset="0"/>
              </a:rPr>
              <a:t>Fig. S2 </a:t>
            </a:r>
            <a:r>
              <a:rPr lang="en-US" altLang="zh-CN" sz="1200" b="1" dirty="0">
                <a:solidFill>
                  <a:schemeClr val="tx1"/>
                </a:solidFill>
                <a:latin typeface="Arial" panose="020B0604020202020204" pitchFamily="34" charset="0"/>
              </a:rPr>
              <a:t>Comparison of identified mouse ZGA genes</a:t>
            </a:r>
            <a:r>
              <a:rPr lang="en-US" altLang="zh-CN" sz="1200" b="1" dirty="0">
                <a:solidFill>
                  <a:schemeClr val="tx1"/>
                </a:solidFill>
                <a:latin typeface="Arial" panose="020B0604020202020204" pitchFamily="34" charset="0"/>
                <a:cs typeface="Arial" panose="020B0604020202020204" pitchFamily="34" charset="0"/>
              </a:rPr>
              <a:t>. </a:t>
            </a:r>
            <a:r>
              <a:rPr lang="en-US" altLang="zh-CN" sz="1200" dirty="0">
                <a:solidFill>
                  <a:schemeClr val="tx1"/>
                </a:solidFill>
                <a:latin typeface="Arial" panose="020B0604020202020204" pitchFamily="34" charset="0"/>
                <a:cs typeface="Arial" panose="020B0604020202020204" pitchFamily="34" charset="0"/>
              </a:rPr>
              <a:t>(A) Pearson correlation coefficient of cells from </a:t>
            </a:r>
            <a:r>
              <a:rPr lang="en-US" altLang="zh-CN" sz="1200" dirty="0" err="1">
                <a:solidFill>
                  <a:schemeClr val="tx1"/>
                </a:solidFill>
                <a:latin typeface="Arial" panose="020B0604020202020204" pitchFamily="34" charset="0"/>
                <a:cs typeface="Arial" panose="020B0604020202020204" pitchFamily="34" charset="0"/>
              </a:rPr>
              <a:t>scRNA</a:t>
            </a:r>
            <a:r>
              <a:rPr lang="en-US" altLang="zh-CN" sz="1200" dirty="0">
                <a:solidFill>
                  <a:schemeClr val="tx1"/>
                </a:solidFill>
                <a:latin typeface="Arial" panose="020B0604020202020204" pitchFamily="34" charset="0"/>
                <a:cs typeface="Arial" panose="020B0604020202020204" pitchFamily="34" charset="0"/>
              </a:rPr>
              <a:t>-seq data for samples in 2-cell embryos and 2-cell embryos with α-Amanitin (GEO: GSE71434). (B) Expression level (FPKM) in 6 classes using expression profiles from </a:t>
            </a:r>
            <a:r>
              <a:rPr lang="en-US" altLang="zh-CN" sz="1200" dirty="0" err="1">
                <a:solidFill>
                  <a:schemeClr val="tx1"/>
                </a:solidFill>
                <a:latin typeface="Arial" panose="020B0604020202020204" pitchFamily="34" charset="0"/>
                <a:cs typeface="Arial" panose="020B0604020202020204" pitchFamily="34" charset="0"/>
              </a:rPr>
              <a:t>scRNA</a:t>
            </a:r>
            <a:r>
              <a:rPr lang="en-US" altLang="zh-CN" sz="1200" dirty="0">
                <a:solidFill>
                  <a:schemeClr val="tx1"/>
                </a:solidFill>
                <a:latin typeface="Arial" panose="020B0604020202020204" pitchFamily="34" charset="0"/>
                <a:cs typeface="Arial" panose="020B0604020202020204" pitchFamily="34" charset="0"/>
              </a:rPr>
              <a:t>-seq data (GEO: GSE53386). (C) Expression levels (FPKM) of Mta2 (ZGA gene identified by all methods). (D) Expression levels of Mta2 in normal 2-cell embryos and 2-cell embryos treated with </a:t>
            </a:r>
            <a:r>
              <a:rPr lang="el-GR" altLang="zh-CN" sz="1200" dirty="0">
                <a:solidFill>
                  <a:schemeClr val="tx1"/>
                </a:solidFill>
                <a:latin typeface="Arial" panose="020B0604020202020204" pitchFamily="34" charset="0"/>
                <a:cs typeface="Arial" panose="020B0604020202020204" pitchFamily="34" charset="0"/>
              </a:rPr>
              <a:t>α–</a:t>
            </a:r>
            <a:r>
              <a:rPr lang="en-US" altLang="zh-CN" sz="1200" dirty="0">
                <a:solidFill>
                  <a:schemeClr val="tx1"/>
                </a:solidFill>
                <a:latin typeface="Arial" panose="020B0604020202020204" pitchFamily="34" charset="0"/>
                <a:cs typeface="Arial" panose="020B0604020202020204" pitchFamily="34" charset="0"/>
              </a:rPr>
              <a:t>Amanitin. (E) Expression levels of 119 ZGA genes exclusively identified by our method in early developmental stages (GEO: GSE66390). (F) Expression levels of some ZGA genes exclusively identified by our method for samples in 2-cell embryos and 2-cell embryos with α-Amanitin. (G)  Expression levels of Xist. (H) Expression levels of Nanog. (I) Expression of ZGA genes detected in previous studies but not by our method. </a:t>
            </a:r>
            <a:endParaRPr lang="en-US" altLang="zh-CN" sz="12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文本框 118"/>
          <p:cNvSpPr txBox="1"/>
          <p:nvPr/>
        </p:nvSpPr>
        <p:spPr>
          <a:xfrm>
            <a:off x="147783" y="105358"/>
            <a:ext cx="771365" cy="307777"/>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Fig. S3</a:t>
            </a:r>
            <a:endParaRPr lang="zh-CN" altLang="en-US" sz="1400" b="1" dirty="0">
              <a:latin typeface="Arial" panose="020B0604020202020204" pitchFamily="34" charset="0"/>
              <a:cs typeface="Arial" panose="020B0604020202020204" pitchFamily="34" charset="0"/>
            </a:endParaRPr>
          </a:p>
        </p:txBody>
      </p:sp>
      <p:grpSp>
        <p:nvGrpSpPr>
          <p:cNvPr id="169" name="组合 168"/>
          <p:cNvGrpSpPr/>
          <p:nvPr/>
        </p:nvGrpSpPr>
        <p:grpSpPr>
          <a:xfrm>
            <a:off x="2990215" y="487680"/>
            <a:ext cx="3653790" cy="2758440"/>
            <a:chOff x="4709" y="768"/>
            <a:chExt cx="5754" cy="4344"/>
          </a:xfrm>
        </p:grpSpPr>
        <p:grpSp>
          <p:nvGrpSpPr>
            <p:cNvPr id="39" name="组合 38"/>
            <p:cNvGrpSpPr/>
            <p:nvPr/>
          </p:nvGrpSpPr>
          <p:grpSpPr>
            <a:xfrm>
              <a:off x="7240" y="3370"/>
              <a:ext cx="1193" cy="927"/>
              <a:chOff x="2529418" y="3025241"/>
              <a:chExt cx="1450210" cy="1034942"/>
            </a:xfrm>
          </p:grpSpPr>
          <p:sp>
            <p:nvSpPr>
              <p:cNvPr id="40" name="pg4"/>
              <p:cNvSpPr/>
              <p:nvPr/>
            </p:nvSpPr>
            <p:spPr>
              <a:xfrm>
                <a:off x="2529418" y="3143463"/>
                <a:ext cx="1016954" cy="916720"/>
              </a:xfrm>
              <a:custGeom>
                <a:avLst/>
                <a:gdLst/>
                <a:ahLst/>
                <a:cxnLst/>
                <a:rect l="0" t="0" r="0" b="0"/>
                <a:pathLst>
                  <a:path w="3111234" h="2804583">
                    <a:moveTo>
                      <a:pt x="3111234" y="1402291"/>
                    </a:moveTo>
                    <a:lnTo>
                      <a:pt x="3111231" y="1399354"/>
                    </a:lnTo>
                    <a:lnTo>
                      <a:pt x="3111221" y="1396417"/>
                    </a:lnTo>
                    <a:lnTo>
                      <a:pt x="3111204" y="1393480"/>
                    </a:lnTo>
                    <a:lnTo>
                      <a:pt x="3111180" y="1390544"/>
                    </a:lnTo>
                    <a:lnTo>
                      <a:pt x="3111149" y="1387607"/>
                    </a:lnTo>
                    <a:lnTo>
                      <a:pt x="3111112" y="1384670"/>
                    </a:lnTo>
                    <a:lnTo>
                      <a:pt x="3111067" y="1381733"/>
                    </a:lnTo>
                    <a:lnTo>
                      <a:pt x="3111016" y="1378797"/>
                    </a:lnTo>
                    <a:lnTo>
                      <a:pt x="3110958" y="1375860"/>
                    </a:lnTo>
                    <a:lnTo>
                      <a:pt x="3110893" y="1372924"/>
                    </a:lnTo>
                    <a:lnTo>
                      <a:pt x="3110822" y="1369988"/>
                    </a:lnTo>
                    <a:lnTo>
                      <a:pt x="3110743" y="1367051"/>
                    </a:lnTo>
                    <a:lnTo>
                      <a:pt x="3110658" y="1364116"/>
                    </a:lnTo>
                    <a:lnTo>
                      <a:pt x="3110566" y="1361180"/>
                    </a:lnTo>
                    <a:lnTo>
                      <a:pt x="3110467" y="1358244"/>
                    </a:lnTo>
                    <a:lnTo>
                      <a:pt x="3110361" y="1355309"/>
                    </a:lnTo>
                    <a:lnTo>
                      <a:pt x="3110248" y="1352374"/>
                    </a:lnTo>
                    <a:lnTo>
                      <a:pt x="3110129" y="1349439"/>
                    </a:lnTo>
                    <a:lnTo>
                      <a:pt x="3110003" y="1346504"/>
                    </a:lnTo>
                    <a:lnTo>
                      <a:pt x="3109870" y="1343569"/>
                    </a:lnTo>
                    <a:lnTo>
                      <a:pt x="3109730" y="1340635"/>
                    </a:lnTo>
                    <a:lnTo>
                      <a:pt x="3109583" y="1337701"/>
                    </a:lnTo>
                    <a:lnTo>
                      <a:pt x="3109430" y="1334767"/>
                    </a:lnTo>
                    <a:lnTo>
                      <a:pt x="3109270" y="1331834"/>
                    </a:lnTo>
                    <a:lnTo>
                      <a:pt x="3109102" y="1328901"/>
                    </a:lnTo>
                    <a:lnTo>
                      <a:pt x="3108929" y="1325968"/>
                    </a:lnTo>
                    <a:lnTo>
                      <a:pt x="3108748" y="1323036"/>
                    </a:lnTo>
                    <a:lnTo>
                      <a:pt x="3108560" y="1320104"/>
                    </a:lnTo>
                    <a:lnTo>
                      <a:pt x="3108366" y="1317172"/>
                    </a:lnTo>
                    <a:lnTo>
                      <a:pt x="3108165" y="1314241"/>
                    </a:lnTo>
                    <a:lnTo>
                      <a:pt x="3107957" y="1311310"/>
                    </a:lnTo>
                    <a:lnTo>
                      <a:pt x="3107742" y="1308379"/>
                    </a:lnTo>
                    <a:lnTo>
                      <a:pt x="3107520" y="1305449"/>
                    </a:lnTo>
                    <a:lnTo>
                      <a:pt x="3107292" y="1302519"/>
                    </a:lnTo>
                    <a:lnTo>
                      <a:pt x="3107057" y="1299590"/>
                    </a:lnTo>
                    <a:lnTo>
                      <a:pt x="3106815" y="1296661"/>
                    </a:lnTo>
                    <a:lnTo>
                      <a:pt x="3106566" y="1293733"/>
                    </a:lnTo>
                    <a:lnTo>
                      <a:pt x="3106310" y="1290805"/>
                    </a:lnTo>
                    <a:lnTo>
                      <a:pt x="3106048" y="1287877"/>
                    </a:lnTo>
                    <a:lnTo>
                      <a:pt x="3105779" y="1284950"/>
                    </a:lnTo>
                    <a:lnTo>
                      <a:pt x="3105503" y="1282024"/>
                    </a:lnTo>
                    <a:lnTo>
                      <a:pt x="3105220" y="1279098"/>
                    </a:lnTo>
                    <a:lnTo>
                      <a:pt x="3104930" y="1276173"/>
                    </a:lnTo>
                    <a:lnTo>
                      <a:pt x="3104634" y="1273248"/>
                    </a:lnTo>
                    <a:lnTo>
                      <a:pt x="3104330" y="1270324"/>
                    </a:lnTo>
                    <a:lnTo>
                      <a:pt x="3104020" y="1267400"/>
                    </a:lnTo>
                    <a:lnTo>
                      <a:pt x="3103704" y="1264477"/>
                    </a:lnTo>
                    <a:lnTo>
                      <a:pt x="3103380" y="1261555"/>
                    </a:lnTo>
                    <a:lnTo>
                      <a:pt x="3103050" y="1258633"/>
                    </a:lnTo>
                    <a:lnTo>
                      <a:pt x="3102713" y="1255712"/>
                    </a:lnTo>
                    <a:lnTo>
                      <a:pt x="3102369" y="1252791"/>
                    </a:lnTo>
                    <a:lnTo>
                      <a:pt x="3102018" y="1249871"/>
                    </a:lnTo>
                    <a:lnTo>
                      <a:pt x="3101660" y="1246952"/>
                    </a:lnTo>
                    <a:lnTo>
                      <a:pt x="3101296" y="1244034"/>
                    </a:lnTo>
                    <a:lnTo>
                      <a:pt x="3100925" y="1241116"/>
                    </a:lnTo>
                    <a:lnTo>
                      <a:pt x="3100547" y="1238199"/>
                    </a:lnTo>
                    <a:lnTo>
                      <a:pt x="3100162" y="1235282"/>
                    </a:lnTo>
                    <a:lnTo>
                      <a:pt x="3099771" y="1232367"/>
                    </a:lnTo>
                    <a:lnTo>
                      <a:pt x="3099373" y="1229452"/>
                    </a:lnTo>
                    <a:lnTo>
                      <a:pt x="3098968" y="1226537"/>
                    </a:lnTo>
                    <a:lnTo>
                      <a:pt x="3098556" y="1223624"/>
                    </a:lnTo>
                    <a:lnTo>
                      <a:pt x="3098138" y="1220711"/>
                    </a:lnTo>
                    <a:lnTo>
                      <a:pt x="3097712" y="1217800"/>
                    </a:lnTo>
                    <a:lnTo>
                      <a:pt x="3097280" y="1214889"/>
                    </a:lnTo>
                    <a:lnTo>
                      <a:pt x="3096842" y="1211978"/>
                    </a:lnTo>
                    <a:lnTo>
                      <a:pt x="3096396" y="1209069"/>
                    </a:lnTo>
                    <a:lnTo>
                      <a:pt x="3095944" y="1206161"/>
                    </a:lnTo>
                    <a:lnTo>
                      <a:pt x="3095485" y="1203253"/>
                    </a:lnTo>
                    <a:lnTo>
                      <a:pt x="3095019" y="1200346"/>
                    </a:lnTo>
                    <a:lnTo>
                      <a:pt x="3094546" y="1197440"/>
                    </a:lnTo>
                    <a:lnTo>
                      <a:pt x="3094067" y="1194535"/>
                    </a:lnTo>
                    <a:lnTo>
                      <a:pt x="3093581" y="1191631"/>
                    </a:lnTo>
                    <a:lnTo>
                      <a:pt x="3093088" y="1188728"/>
                    </a:lnTo>
                    <a:lnTo>
                      <a:pt x="3092588" y="1185826"/>
                    </a:lnTo>
                    <a:lnTo>
                      <a:pt x="3092082" y="1182924"/>
                    </a:lnTo>
                    <a:lnTo>
                      <a:pt x="3091569" y="1180024"/>
                    </a:lnTo>
                    <a:lnTo>
                      <a:pt x="3091049" y="1177125"/>
                    </a:lnTo>
                    <a:lnTo>
                      <a:pt x="3090523" y="1174226"/>
                    </a:lnTo>
                    <a:lnTo>
                      <a:pt x="3089990" y="1171329"/>
                    </a:lnTo>
                    <a:lnTo>
                      <a:pt x="3089450" y="1168433"/>
                    </a:lnTo>
                    <a:lnTo>
                      <a:pt x="3088903" y="1165537"/>
                    </a:lnTo>
                    <a:lnTo>
                      <a:pt x="3088349" y="1162643"/>
                    </a:lnTo>
                    <a:lnTo>
                      <a:pt x="3087789" y="1159750"/>
                    </a:lnTo>
                    <a:lnTo>
                      <a:pt x="3087222" y="1156858"/>
                    </a:lnTo>
                    <a:lnTo>
                      <a:pt x="3086649" y="1153967"/>
                    </a:lnTo>
                    <a:lnTo>
                      <a:pt x="3086068" y="1151077"/>
                    </a:lnTo>
                    <a:lnTo>
                      <a:pt x="3085481" y="1148188"/>
                    </a:lnTo>
                    <a:lnTo>
                      <a:pt x="3084888" y="1145300"/>
                    </a:lnTo>
                    <a:lnTo>
                      <a:pt x="3084287" y="1142413"/>
                    </a:lnTo>
                    <a:lnTo>
                      <a:pt x="3083680" y="1139528"/>
                    </a:lnTo>
                    <a:lnTo>
                      <a:pt x="3083066" y="1136644"/>
                    </a:lnTo>
                    <a:lnTo>
                      <a:pt x="3082446" y="1133760"/>
                    </a:lnTo>
                    <a:lnTo>
                      <a:pt x="3081818" y="1130878"/>
                    </a:lnTo>
                    <a:lnTo>
                      <a:pt x="3081185" y="1127998"/>
                    </a:lnTo>
                    <a:lnTo>
                      <a:pt x="3080544" y="1125118"/>
                    </a:lnTo>
                    <a:lnTo>
                      <a:pt x="3079897" y="1122240"/>
                    </a:lnTo>
                    <a:lnTo>
                      <a:pt x="3079243" y="1119362"/>
                    </a:lnTo>
                    <a:lnTo>
                      <a:pt x="3078582" y="1116486"/>
                    </a:lnTo>
                    <a:lnTo>
                      <a:pt x="3077914" y="1113612"/>
                    </a:lnTo>
                    <a:lnTo>
                      <a:pt x="3077240" y="1110738"/>
                    </a:lnTo>
                    <a:lnTo>
                      <a:pt x="3076560" y="1107866"/>
                    </a:lnTo>
                    <a:lnTo>
                      <a:pt x="3075872" y="1104995"/>
                    </a:lnTo>
                    <a:lnTo>
                      <a:pt x="3075178" y="1102126"/>
                    </a:lnTo>
                    <a:lnTo>
                      <a:pt x="3074477" y="1099258"/>
                    </a:lnTo>
                    <a:lnTo>
                      <a:pt x="3073770" y="1096391"/>
                    </a:lnTo>
                    <a:lnTo>
                      <a:pt x="3073056" y="1093525"/>
                    </a:lnTo>
                    <a:lnTo>
                      <a:pt x="3072335" y="1090661"/>
                    </a:lnTo>
                    <a:lnTo>
                      <a:pt x="3071608" y="1087798"/>
                    </a:lnTo>
                    <a:lnTo>
                      <a:pt x="3070874" y="1084937"/>
                    </a:lnTo>
                    <a:lnTo>
                      <a:pt x="3070133" y="1082077"/>
                    </a:lnTo>
                    <a:lnTo>
                      <a:pt x="3069386" y="1079218"/>
                    </a:lnTo>
                    <a:lnTo>
                      <a:pt x="3068632" y="1076361"/>
                    </a:lnTo>
                    <a:lnTo>
                      <a:pt x="3067871" y="1073505"/>
                    </a:lnTo>
                    <a:lnTo>
                      <a:pt x="3067104" y="1070651"/>
                    </a:lnTo>
                    <a:lnTo>
                      <a:pt x="3066330" y="1067798"/>
                    </a:lnTo>
                    <a:lnTo>
                      <a:pt x="3065550" y="1064946"/>
                    </a:lnTo>
                    <a:lnTo>
                      <a:pt x="3064763" y="1062096"/>
                    </a:lnTo>
                    <a:lnTo>
                      <a:pt x="3063969" y="1059248"/>
                    </a:lnTo>
                    <a:lnTo>
                      <a:pt x="3063169" y="1056401"/>
                    </a:lnTo>
                    <a:lnTo>
                      <a:pt x="3062362" y="1053555"/>
                    </a:lnTo>
                    <a:lnTo>
                      <a:pt x="3061548" y="1050712"/>
                    </a:lnTo>
                    <a:lnTo>
                      <a:pt x="3060728" y="1047869"/>
                    </a:lnTo>
                    <a:lnTo>
                      <a:pt x="3059901" y="1045028"/>
                    </a:lnTo>
                    <a:lnTo>
                      <a:pt x="3059068" y="1042189"/>
                    </a:lnTo>
                    <a:lnTo>
                      <a:pt x="3058228" y="1039351"/>
                    </a:lnTo>
                    <a:lnTo>
                      <a:pt x="3057381" y="1036515"/>
                    </a:lnTo>
                    <a:lnTo>
                      <a:pt x="3056528" y="1033681"/>
                    </a:lnTo>
                    <a:lnTo>
                      <a:pt x="3055669" y="1030848"/>
                    </a:lnTo>
                    <a:lnTo>
                      <a:pt x="3054802" y="1028017"/>
                    </a:lnTo>
                    <a:lnTo>
                      <a:pt x="3053929" y="1025187"/>
                    </a:lnTo>
                    <a:lnTo>
                      <a:pt x="3053050" y="1022359"/>
                    </a:lnTo>
                    <a:lnTo>
                      <a:pt x="3052164" y="1019533"/>
                    </a:lnTo>
                    <a:lnTo>
                      <a:pt x="3051271" y="1016708"/>
                    </a:lnTo>
                    <a:lnTo>
                      <a:pt x="3050372" y="1013885"/>
                    </a:lnTo>
                    <a:lnTo>
                      <a:pt x="3049467" y="1011064"/>
                    </a:lnTo>
                    <a:lnTo>
                      <a:pt x="3048554" y="1008245"/>
                    </a:lnTo>
                    <a:lnTo>
                      <a:pt x="3047636" y="1005427"/>
                    </a:lnTo>
                    <a:lnTo>
                      <a:pt x="3046710" y="1002611"/>
                    </a:lnTo>
                    <a:lnTo>
                      <a:pt x="3045778" y="999797"/>
                    </a:lnTo>
                    <a:lnTo>
                      <a:pt x="3044840" y="996984"/>
                    </a:lnTo>
                    <a:lnTo>
                      <a:pt x="3043895" y="994174"/>
                    </a:lnTo>
                    <a:lnTo>
                      <a:pt x="3042943" y="991365"/>
                    </a:lnTo>
                    <a:lnTo>
                      <a:pt x="3041985" y="988558"/>
                    </a:lnTo>
                    <a:lnTo>
                      <a:pt x="3041021" y="985752"/>
                    </a:lnTo>
                    <a:lnTo>
                      <a:pt x="3040050" y="982949"/>
                    </a:lnTo>
                    <a:lnTo>
                      <a:pt x="3039072" y="980147"/>
                    </a:lnTo>
                    <a:lnTo>
                      <a:pt x="3038088" y="977347"/>
                    </a:lnTo>
                    <a:lnTo>
                      <a:pt x="3037098" y="974549"/>
                    </a:lnTo>
                    <a:lnTo>
                      <a:pt x="3036101" y="971753"/>
                    </a:lnTo>
                    <a:lnTo>
                      <a:pt x="3035097" y="968959"/>
                    </a:lnTo>
                    <a:lnTo>
                      <a:pt x="3034087" y="966167"/>
                    </a:lnTo>
                    <a:lnTo>
                      <a:pt x="3033070" y="963377"/>
                    </a:lnTo>
                    <a:lnTo>
                      <a:pt x="3032047" y="960588"/>
                    </a:lnTo>
                    <a:lnTo>
                      <a:pt x="3031018" y="957802"/>
                    </a:lnTo>
                    <a:lnTo>
                      <a:pt x="3029982" y="955017"/>
                    </a:lnTo>
                    <a:lnTo>
                      <a:pt x="3028940" y="952235"/>
                    </a:lnTo>
                    <a:lnTo>
                      <a:pt x="3027891" y="949454"/>
                    </a:lnTo>
                    <a:lnTo>
                      <a:pt x="3026835" y="946675"/>
                    </a:lnTo>
                    <a:lnTo>
                      <a:pt x="3025774" y="943899"/>
                    </a:lnTo>
                    <a:lnTo>
                      <a:pt x="3024705" y="941124"/>
                    </a:lnTo>
                    <a:lnTo>
                      <a:pt x="3023631" y="938352"/>
                    </a:lnTo>
                    <a:lnTo>
                      <a:pt x="3022549" y="935581"/>
                    </a:lnTo>
                    <a:lnTo>
                      <a:pt x="3021462" y="932813"/>
                    </a:lnTo>
                    <a:lnTo>
                      <a:pt x="3020368" y="930046"/>
                    </a:lnTo>
                    <a:lnTo>
                      <a:pt x="3019267" y="927282"/>
                    </a:lnTo>
                    <a:lnTo>
                      <a:pt x="3018161" y="924520"/>
                    </a:lnTo>
                    <a:lnTo>
                      <a:pt x="3017047" y="921759"/>
                    </a:lnTo>
                    <a:lnTo>
                      <a:pt x="3015928" y="919001"/>
                    </a:lnTo>
                    <a:lnTo>
                      <a:pt x="3014802" y="916245"/>
                    </a:lnTo>
                    <a:lnTo>
                      <a:pt x="3013669" y="913492"/>
                    </a:lnTo>
                    <a:lnTo>
                      <a:pt x="3012530" y="910740"/>
                    </a:lnTo>
                    <a:lnTo>
                      <a:pt x="3011385" y="907990"/>
                    </a:lnTo>
                    <a:lnTo>
                      <a:pt x="3010233" y="905243"/>
                    </a:lnTo>
                    <a:lnTo>
                      <a:pt x="3009075" y="902498"/>
                    </a:lnTo>
                    <a:lnTo>
                      <a:pt x="3007911" y="899755"/>
                    </a:lnTo>
                    <a:lnTo>
                      <a:pt x="3006740" y="897014"/>
                    </a:lnTo>
                    <a:lnTo>
                      <a:pt x="3005563" y="894275"/>
                    </a:lnTo>
                    <a:lnTo>
                      <a:pt x="3004380" y="891539"/>
                    </a:lnTo>
                    <a:lnTo>
                      <a:pt x="3003190" y="888805"/>
                    </a:lnTo>
                    <a:lnTo>
                      <a:pt x="3001993" y="886073"/>
                    </a:lnTo>
                    <a:lnTo>
                      <a:pt x="3000791" y="883344"/>
                    </a:lnTo>
                    <a:lnTo>
                      <a:pt x="2999582" y="880616"/>
                    </a:lnTo>
                    <a:lnTo>
                      <a:pt x="2998367" y="877891"/>
                    </a:lnTo>
                    <a:lnTo>
                      <a:pt x="2997145" y="875169"/>
                    </a:lnTo>
                    <a:lnTo>
                      <a:pt x="2995917" y="872448"/>
                    </a:lnTo>
                    <a:lnTo>
                      <a:pt x="2994683" y="869730"/>
                    </a:lnTo>
                    <a:lnTo>
                      <a:pt x="2993443" y="867014"/>
                    </a:lnTo>
                    <a:lnTo>
                      <a:pt x="2992196" y="864301"/>
                    </a:lnTo>
                    <a:lnTo>
                      <a:pt x="2990943" y="861590"/>
                    </a:lnTo>
                    <a:lnTo>
                      <a:pt x="2989683" y="858881"/>
                    </a:lnTo>
                    <a:lnTo>
                      <a:pt x="2988418" y="856175"/>
                    </a:lnTo>
                    <a:lnTo>
                      <a:pt x="2987146" y="853471"/>
                    </a:lnTo>
                    <a:lnTo>
                      <a:pt x="2985867" y="850770"/>
                    </a:lnTo>
                    <a:lnTo>
                      <a:pt x="2984583" y="848071"/>
                    </a:lnTo>
                    <a:lnTo>
                      <a:pt x="2983292" y="845374"/>
                    </a:lnTo>
                    <a:lnTo>
                      <a:pt x="2981995" y="842680"/>
                    </a:lnTo>
                    <a:lnTo>
                      <a:pt x="2980692" y="839988"/>
                    </a:lnTo>
                    <a:lnTo>
                      <a:pt x="2979382" y="837299"/>
                    </a:lnTo>
                    <a:lnTo>
                      <a:pt x="2978066" y="834612"/>
                    </a:lnTo>
                    <a:lnTo>
                      <a:pt x="2976744" y="831928"/>
                    </a:lnTo>
                    <a:lnTo>
                      <a:pt x="2975416" y="829246"/>
                    </a:lnTo>
                    <a:lnTo>
                      <a:pt x="2974081" y="826567"/>
                    </a:lnTo>
                    <a:lnTo>
                      <a:pt x="2972741" y="823890"/>
                    </a:lnTo>
                    <a:lnTo>
                      <a:pt x="2971394" y="821216"/>
                    </a:lnTo>
                    <a:lnTo>
                      <a:pt x="2970040" y="818544"/>
                    </a:lnTo>
                    <a:lnTo>
                      <a:pt x="2968681" y="815875"/>
                    </a:lnTo>
                    <a:lnTo>
                      <a:pt x="2967316" y="813208"/>
                    </a:lnTo>
                    <a:lnTo>
                      <a:pt x="2965944" y="810545"/>
                    </a:lnTo>
                    <a:lnTo>
                      <a:pt x="2964566" y="807883"/>
                    </a:lnTo>
                    <a:lnTo>
                      <a:pt x="2963182" y="805224"/>
                    </a:lnTo>
                    <a:lnTo>
                      <a:pt x="2961791" y="802568"/>
                    </a:lnTo>
                    <a:lnTo>
                      <a:pt x="2960395" y="799915"/>
                    </a:lnTo>
                    <a:lnTo>
                      <a:pt x="2958992" y="797264"/>
                    </a:lnTo>
                    <a:lnTo>
                      <a:pt x="2957583" y="794616"/>
                    </a:lnTo>
                    <a:lnTo>
                      <a:pt x="2956169" y="791970"/>
                    </a:lnTo>
                    <a:lnTo>
                      <a:pt x="2954747" y="789327"/>
                    </a:lnTo>
                    <a:lnTo>
                      <a:pt x="2953320" y="786687"/>
                    </a:lnTo>
                    <a:lnTo>
                      <a:pt x="2951887" y="784050"/>
                    </a:lnTo>
                    <a:lnTo>
                      <a:pt x="2950447" y="781415"/>
                    </a:lnTo>
                    <a:lnTo>
                      <a:pt x="2949002" y="778783"/>
                    </a:lnTo>
                    <a:lnTo>
                      <a:pt x="2947550" y="776154"/>
                    </a:lnTo>
                    <a:lnTo>
                      <a:pt x="2946092" y="773527"/>
                    </a:lnTo>
                    <a:lnTo>
                      <a:pt x="2944628" y="770903"/>
                    </a:lnTo>
                    <a:lnTo>
                      <a:pt x="2943158" y="768282"/>
                    </a:lnTo>
                    <a:lnTo>
                      <a:pt x="2941682" y="765664"/>
                    </a:lnTo>
                    <a:lnTo>
                      <a:pt x="2940200" y="763049"/>
                    </a:lnTo>
                    <a:lnTo>
                      <a:pt x="2938712" y="760436"/>
                    </a:lnTo>
                    <a:lnTo>
                      <a:pt x="2937217" y="757826"/>
                    </a:lnTo>
                    <a:lnTo>
                      <a:pt x="2935717" y="755219"/>
                    </a:lnTo>
                    <a:lnTo>
                      <a:pt x="2934211" y="752615"/>
                    </a:lnTo>
                    <a:lnTo>
                      <a:pt x="2932698" y="750014"/>
                    </a:lnTo>
                    <a:lnTo>
                      <a:pt x="2931180" y="747415"/>
                    </a:lnTo>
                    <a:lnTo>
                      <a:pt x="2929655" y="744820"/>
                    </a:lnTo>
                    <a:lnTo>
                      <a:pt x="2928125" y="742227"/>
                    </a:lnTo>
                    <a:lnTo>
                      <a:pt x="2926588" y="739637"/>
                    </a:lnTo>
                    <a:lnTo>
                      <a:pt x="2925045" y="737050"/>
                    </a:lnTo>
                    <a:lnTo>
                      <a:pt x="2923497" y="734466"/>
                    </a:lnTo>
                    <a:lnTo>
                      <a:pt x="2921942" y="731885"/>
                    </a:lnTo>
                    <a:lnTo>
                      <a:pt x="2920381" y="729307"/>
                    </a:lnTo>
                    <a:lnTo>
                      <a:pt x="2918815" y="726732"/>
                    </a:lnTo>
                    <a:lnTo>
                      <a:pt x="2917242" y="724160"/>
                    </a:lnTo>
                    <a:lnTo>
                      <a:pt x="2915664" y="721591"/>
                    </a:lnTo>
                    <a:lnTo>
                      <a:pt x="2914079" y="719024"/>
                    </a:lnTo>
                    <a:lnTo>
                      <a:pt x="2912489" y="716461"/>
                    </a:lnTo>
                    <a:lnTo>
                      <a:pt x="2910892" y="713901"/>
                    </a:lnTo>
                    <a:lnTo>
                      <a:pt x="2909290" y="711344"/>
                    </a:lnTo>
                    <a:lnTo>
                      <a:pt x="2907682" y="708790"/>
                    </a:lnTo>
                    <a:lnTo>
                      <a:pt x="2906067" y="706238"/>
                    </a:lnTo>
                    <a:lnTo>
                      <a:pt x="2904447" y="703690"/>
                    </a:lnTo>
                    <a:lnTo>
                      <a:pt x="2902821" y="701145"/>
                    </a:lnTo>
                    <a:lnTo>
                      <a:pt x="2901189" y="698603"/>
                    </a:lnTo>
                    <a:lnTo>
                      <a:pt x="2899551" y="696065"/>
                    </a:lnTo>
                    <a:lnTo>
                      <a:pt x="2897907" y="693529"/>
                    </a:lnTo>
                    <a:lnTo>
                      <a:pt x="2896258" y="690996"/>
                    </a:lnTo>
                    <a:lnTo>
                      <a:pt x="2894602" y="688467"/>
                    </a:lnTo>
                    <a:lnTo>
                      <a:pt x="2892941" y="685940"/>
                    </a:lnTo>
                    <a:lnTo>
                      <a:pt x="2891274" y="683417"/>
                    </a:lnTo>
                    <a:lnTo>
                      <a:pt x="2889600" y="680897"/>
                    </a:lnTo>
                    <a:lnTo>
                      <a:pt x="2887921" y="678380"/>
                    </a:lnTo>
                    <a:lnTo>
                      <a:pt x="2886237" y="675866"/>
                    </a:lnTo>
                    <a:lnTo>
                      <a:pt x="2884546" y="673356"/>
                    </a:lnTo>
                    <a:lnTo>
                      <a:pt x="2882849" y="670848"/>
                    </a:lnTo>
                    <a:lnTo>
                      <a:pt x="2881147" y="668344"/>
                    </a:lnTo>
                    <a:lnTo>
                      <a:pt x="2879439" y="665843"/>
                    </a:lnTo>
                    <a:lnTo>
                      <a:pt x="2877725" y="663345"/>
                    </a:lnTo>
                    <a:lnTo>
                      <a:pt x="2876005" y="660851"/>
                    </a:lnTo>
                    <a:lnTo>
                      <a:pt x="2874280" y="658360"/>
                    </a:lnTo>
                    <a:lnTo>
                      <a:pt x="2872548" y="655872"/>
                    </a:lnTo>
                    <a:lnTo>
                      <a:pt x="2870811" y="653387"/>
                    </a:lnTo>
                    <a:lnTo>
                      <a:pt x="2869068" y="650906"/>
                    </a:lnTo>
                    <a:lnTo>
                      <a:pt x="2867320" y="648428"/>
                    </a:lnTo>
                    <a:lnTo>
                      <a:pt x="2865565" y="645953"/>
                    </a:lnTo>
                    <a:lnTo>
                      <a:pt x="2863805" y="643481"/>
                    </a:lnTo>
                    <a:lnTo>
                      <a:pt x="2862039" y="641013"/>
                    </a:lnTo>
                    <a:lnTo>
                      <a:pt x="2860268" y="638548"/>
                    </a:lnTo>
                    <a:lnTo>
                      <a:pt x="2858490" y="636087"/>
                    </a:lnTo>
                    <a:lnTo>
                      <a:pt x="2856707" y="633629"/>
                    </a:lnTo>
                    <a:lnTo>
                      <a:pt x="2854918" y="631174"/>
                    </a:lnTo>
                    <a:lnTo>
                      <a:pt x="2853124" y="628723"/>
                    </a:lnTo>
                    <a:lnTo>
                      <a:pt x="2851324" y="626275"/>
                    </a:lnTo>
                    <a:lnTo>
                      <a:pt x="2849518" y="623830"/>
                    </a:lnTo>
                    <a:lnTo>
                      <a:pt x="2847706" y="621389"/>
                    </a:lnTo>
                    <a:lnTo>
                      <a:pt x="2845889" y="618951"/>
                    </a:lnTo>
                    <a:lnTo>
                      <a:pt x="2844066" y="616517"/>
                    </a:lnTo>
                    <a:lnTo>
                      <a:pt x="2842238" y="614086"/>
                    </a:lnTo>
                    <a:lnTo>
                      <a:pt x="2840404" y="611659"/>
                    </a:lnTo>
                    <a:lnTo>
                      <a:pt x="2838564" y="609235"/>
                    </a:lnTo>
                    <a:lnTo>
                      <a:pt x="2836719" y="606815"/>
                    </a:lnTo>
                    <a:lnTo>
                      <a:pt x="2834868" y="604398"/>
                    </a:lnTo>
                    <a:lnTo>
                      <a:pt x="2833011" y="601984"/>
                    </a:lnTo>
                    <a:lnTo>
                      <a:pt x="2831149" y="599574"/>
                    </a:lnTo>
                    <a:lnTo>
                      <a:pt x="2829281" y="597168"/>
                    </a:lnTo>
                    <a:lnTo>
                      <a:pt x="2827408" y="594765"/>
                    </a:lnTo>
                    <a:lnTo>
                      <a:pt x="2825529" y="592366"/>
                    </a:lnTo>
                    <a:lnTo>
                      <a:pt x="2823644" y="589970"/>
                    </a:lnTo>
                    <a:lnTo>
                      <a:pt x="2821754" y="587578"/>
                    </a:lnTo>
                    <a:lnTo>
                      <a:pt x="2819858" y="585189"/>
                    </a:lnTo>
                    <a:lnTo>
                      <a:pt x="2817957" y="582804"/>
                    </a:lnTo>
                    <a:lnTo>
                      <a:pt x="2816050" y="580423"/>
                    </a:lnTo>
                    <a:lnTo>
                      <a:pt x="2814138" y="578045"/>
                    </a:lnTo>
                    <a:lnTo>
                      <a:pt x="2812220" y="575671"/>
                    </a:lnTo>
                    <a:lnTo>
                      <a:pt x="2810297" y="573300"/>
                    </a:lnTo>
                    <a:lnTo>
                      <a:pt x="2808368" y="570933"/>
                    </a:lnTo>
                    <a:lnTo>
                      <a:pt x="2806434" y="568570"/>
                    </a:lnTo>
                    <a:lnTo>
                      <a:pt x="2804494" y="566210"/>
                    </a:lnTo>
                    <a:lnTo>
                      <a:pt x="2802549" y="563854"/>
                    </a:lnTo>
                    <a:lnTo>
                      <a:pt x="2800598" y="561502"/>
                    </a:lnTo>
                    <a:lnTo>
                      <a:pt x="2798642" y="559153"/>
                    </a:lnTo>
                    <a:lnTo>
                      <a:pt x="2796680" y="556808"/>
                    </a:lnTo>
                    <a:lnTo>
                      <a:pt x="2794713" y="554467"/>
                    </a:lnTo>
                    <a:lnTo>
                      <a:pt x="2792740" y="552129"/>
                    </a:lnTo>
                    <a:lnTo>
                      <a:pt x="2790762" y="549796"/>
                    </a:lnTo>
                    <a:lnTo>
                      <a:pt x="2788779" y="547466"/>
                    </a:lnTo>
                    <a:lnTo>
                      <a:pt x="2786790" y="545139"/>
                    </a:lnTo>
                    <a:lnTo>
                      <a:pt x="2784796" y="542817"/>
                    </a:lnTo>
                    <a:lnTo>
                      <a:pt x="2782796" y="540498"/>
                    </a:lnTo>
                    <a:lnTo>
                      <a:pt x="2780791" y="538183"/>
                    </a:lnTo>
                    <a:lnTo>
                      <a:pt x="2778781" y="535872"/>
                    </a:lnTo>
                    <a:lnTo>
                      <a:pt x="2776765" y="533564"/>
                    </a:lnTo>
                    <a:lnTo>
                      <a:pt x="2774744" y="531261"/>
                    </a:lnTo>
                    <a:lnTo>
                      <a:pt x="2772718" y="528961"/>
                    </a:lnTo>
                    <a:lnTo>
                      <a:pt x="2770686" y="526665"/>
                    </a:lnTo>
                    <a:lnTo>
                      <a:pt x="2768649" y="524373"/>
                    </a:lnTo>
                    <a:lnTo>
                      <a:pt x="2766606" y="522085"/>
                    </a:lnTo>
                    <a:lnTo>
                      <a:pt x="2764559" y="519800"/>
                    </a:lnTo>
                    <a:lnTo>
                      <a:pt x="2762506" y="517520"/>
                    </a:lnTo>
                    <a:lnTo>
                      <a:pt x="2760447" y="515243"/>
                    </a:lnTo>
                    <a:lnTo>
                      <a:pt x="2758384" y="512971"/>
                    </a:lnTo>
                    <a:lnTo>
                      <a:pt x="2756315" y="510702"/>
                    </a:lnTo>
                    <a:lnTo>
                      <a:pt x="2754241" y="508437"/>
                    </a:lnTo>
                    <a:lnTo>
                      <a:pt x="2752161" y="506176"/>
                    </a:lnTo>
                    <a:lnTo>
                      <a:pt x="2750077" y="503919"/>
                    </a:lnTo>
                    <a:lnTo>
                      <a:pt x="2747987" y="501666"/>
                    </a:lnTo>
                    <a:lnTo>
                      <a:pt x="2745892" y="499416"/>
                    </a:lnTo>
                    <a:lnTo>
                      <a:pt x="2743791" y="497171"/>
                    </a:lnTo>
                    <a:lnTo>
                      <a:pt x="2741686" y="494930"/>
                    </a:lnTo>
                    <a:lnTo>
                      <a:pt x="2739575" y="492693"/>
                    </a:lnTo>
                    <a:lnTo>
                      <a:pt x="2737459" y="490459"/>
                    </a:lnTo>
                    <a:lnTo>
                      <a:pt x="2735338" y="488230"/>
                    </a:lnTo>
                    <a:lnTo>
                      <a:pt x="2733212" y="486005"/>
                    </a:lnTo>
                    <a:lnTo>
                      <a:pt x="2731080" y="483784"/>
                    </a:lnTo>
                    <a:lnTo>
                      <a:pt x="2728944" y="481566"/>
                    </a:lnTo>
                    <a:lnTo>
                      <a:pt x="2726802" y="479353"/>
                    </a:lnTo>
                    <a:lnTo>
                      <a:pt x="2724655" y="477144"/>
                    </a:lnTo>
                    <a:lnTo>
                      <a:pt x="2722503" y="474939"/>
                    </a:lnTo>
                    <a:lnTo>
                      <a:pt x="2720346" y="472738"/>
                    </a:lnTo>
                    <a:lnTo>
                      <a:pt x="2718183" y="470541"/>
                    </a:lnTo>
                    <a:lnTo>
                      <a:pt x="2716016" y="468348"/>
                    </a:lnTo>
                    <a:lnTo>
                      <a:pt x="2713844" y="466160"/>
                    </a:lnTo>
                    <a:lnTo>
                      <a:pt x="2711666" y="463975"/>
                    </a:lnTo>
                    <a:lnTo>
                      <a:pt x="2709483" y="461794"/>
                    </a:lnTo>
                    <a:lnTo>
                      <a:pt x="2707296" y="459618"/>
                    </a:lnTo>
                    <a:lnTo>
                      <a:pt x="2705103" y="457446"/>
                    </a:lnTo>
                    <a:lnTo>
                      <a:pt x="2702905" y="455278"/>
                    </a:lnTo>
                    <a:lnTo>
                      <a:pt x="2700702" y="453114"/>
                    </a:lnTo>
                    <a:lnTo>
                      <a:pt x="2698495" y="450954"/>
                    </a:lnTo>
                    <a:lnTo>
                      <a:pt x="2696282" y="448798"/>
                    </a:lnTo>
                    <a:lnTo>
                      <a:pt x="2694064" y="446647"/>
                    </a:lnTo>
                    <a:lnTo>
                      <a:pt x="2691841" y="444500"/>
                    </a:lnTo>
                    <a:lnTo>
                      <a:pt x="2689613" y="442356"/>
                    </a:lnTo>
                    <a:lnTo>
                      <a:pt x="2687380" y="440218"/>
                    </a:lnTo>
                    <a:lnTo>
                      <a:pt x="2685143" y="438083"/>
                    </a:lnTo>
                    <a:lnTo>
                      <a:pt x="2682900" y="435953"/>
                    </a:lnTo>
                    <a:lnTo>
                      <a:pt x="2680652" y="433826"/>
                    </a:lnTo>
                    <a:lnTo>
                      <a:pt x="2678400" y="431705"/>
                    </a:lnTo>
                    <a:lnTo>
                      <a:pt x="2676142" y="429587"/>
                    </a:lnTo>
                    <a:lnTo>
                      <a:pt x="2673880" y="427474"/>
                    </a:lnTo>
                    <a:lnTo>
                      <a:pt x="2671612" y="425364"/>
                    </a:lnTo>
                    <a:lnTo>
                      <a:pt x="2669340" y="423260"/>
                    </a:lnTo>
                    <a:lnTo>
                      <a:pt x="2667063" y="421159"/>
                    </a:lnTo>
                    <a:lnTo>
                      <a:pt x="2664781" y="419063"/>
                    </a:lnTo>
                    <a:lnTo>
                      <a:pt x="2662494" y="416971"/>
                    </a:lnTo>
                    <a:lnTo>
                      <a:pt x="2660203" y="414883"/>
                    </a:lnTo>
                    <a:lnTo>
                      <a:pt x="2657906" y="412800"/>
                    </a:lnTo>
                    <a:lnTo>
                      <a:pt x="2655605" y="410721"/>
                    </a:lnTo>
                    <a:lnTo>
                      <a:pt x="2653298" y="408647"/>
                    </a:lnTo>
                    <a:lnTo>
                      <a:pt x="2650987" y="406576"/>
                    </a:lnTo>
                    <a:lnTo>
                      <a:pt x="2648671" y="404511"/>
                    </a:lnTo>
                    <a:lnTo>
                      <a:pt x="2646351" y="402449"/>
                    </a:lnTo>
                    <a:lnTo>
                      <a:pt x="2644025" y="400392"/>
                    </a:lnTo>
                    <a:lnTo>
                      <a:pt x="2641695" y="398339"/>
                    </a:lnTo>
                    <a:lnTo>
                      <a:pt x="2639360" y="396291"/>
                    </a:lnTo>
                    <a:lnTo>
                      <a:pt x="2637021" y="394247"/>
                    </a:lnTo>
                    <a:lnTo>
                      <a:pt x="2634676" y="392208"/>
                    </a:lnTo>
                    <a:lnTo>
                      <a:pt x="2632327" y="390173"/>
                    </a:lnTo>
                    <a:lnTo>
                      <a:pt x="2629973" y="388142"/>
                    </a:lnTo>
                    <a:lnTo>
                      <a:pt x="2627614" y="386116"/>
                    </a:lnTo>
                    <a:lnTo>
                      <a:pt x="2625251" y="384094"/>
                    </a:lnTo>
                    <a:lnTo>
                      <a:pt x="2622883" y="382077"/>
                    </a:lnTo>
                    <a:lnTo>
                      <a:pt x="2620510" y="380065"/>
                    </a:lnTo>
                    <a:lnTo>
                      <a:pt x="2618133" y="378056"/>
                    </a:lnTo>
                    <a:lnTo>
                      <a:pt x="2615751" y="376053"/>
                    </a:lnTo>
                    <a:lnTo>
                      <a:pt x="2613364" y="374053"/>
                    </a:lnTo>
                    <a:lnTo>
                      <a:pt x="2610973" y="372059"/>
                    </a:lnTo>
                    <a:lnTo>
                      <a:pt x="2608577" y="370068"/>
                    </a:lnTo>
                    <a:lnTo>
                      <a:pt x="2606176" y="368083"/>
                    </a:lnTo>
                    <a:lnTo>
                      <a:pt x="2603771" y="366102"/>
                    </a:lnTo>
                    <a:lnTo>
                      <a:pt x="2601361" y="364125"/>
                    </a:lnTo>
                    <a:lnTo>
                      <a:pt x="2598947" y="362153"/>
                    </a:lnTo>
                    <a:lnTo>
                      <a:pt x="2596528" y="360185"/>
                    </a:lnTo>
                    <a:lnTo>
                      <a:pt x="2594105" y="358222"/>
                    </a:lnTo>
                    <a:lnTo>
                      <a:pt x="2591677" y="356264"/>
                    </a:lnTo>
                    <a:lnTo>
                      <a:pt x="2589244" y="354310"/>
                    </a:lnTo>
                    <a:lnTo>
                      <a:pt x="2586807" y="352361"/>
                    </a:lnTo>
                    <a:lnTo>
                      <a:pt x="2584365" y="350417"/>
                    </a:lnTo>
                    <a:lnTo>
                      <a:pt x="2581919" y="348477"/>
                    </a:lnTo>
                    <a:lnTo>
                      <a:pt x="2579468" y="346541"/>
                    </a:lnTo>
                    <a:lnTo>
                      <a:pt x="2577013" y="344611"/>
                    </a:lnTo>
                    <a:lnTo>
                      <a:pt x="2574554" y="342685"/>
                    </a:lnTo>
                    <a:lnTo>
                      <a:pt x="2572089" y="340763"/>
                    </a:lnTo>
                    <a:lnTo>
                      <a:pt x="2569621" y="338847"/>
                    </a:lnTo>
                    <a:lnTo>
                      <a:pt x="2567148" y="336935"/>
                    </a:lnTo>
                    <a:lnTo>
                      <a:pt x="2564670" y="335027"/>
                    </a:lnTo>
                    <a:lnTo>
                      <a:pt x="2562188" y="333124"/>
                    </a:lnTo>
                    <a:lnTo>
                      <a:pt x="2559702" y="331226"/>
                    </a:lnTo>
                    <a:lnTo>
                      <a:pt x="2557211" y="329333"/>
                    </a:lnTo>
                    <a:lnTo>
                      <a:pt x="2554716" y="327444"/>
                    </a:lnTo>
                    <a:lnTo>
                      <a:pt x="2552217" y="325561"/>
                    </a:lnTo>
                    <a:lnTo>
                      <a:pt x="2549713" y="323681"/>
                    </a:lnTo>
                    <a:lnTo>
                      <a:pt x="2547205" y="321807"/>
                    </a:lnTo>
                    <a:lnTo>
                      <a:pt x="2544692" y="319937"/>
                    </a:lnTo>
                    <a:lnTo>
                      <a:pt x="2542175" y="318072"/>
                    </a:lnTo>
                    <a:lnTo>
                      <a:pt x="2539654" y="316212"/>
                    </a:lnTo>
                    <a:lnTo>
                      <a:pt x="2537129" y="314357"/>
                    </a:lnTo>
                    <a:lnTo>
                      <a:pt x="2534599" y="312506"/>
                    </a:lnTo>
                    <a:lnTo>
                      <a:pt x="2532065" y="310660"/>
                    </a:lnTo>
                    <a:lnTo>
                      <a:pt x="2529526" y="308819"/>
                    </a:lnTo>
                    <a:lnTo>
                      <a:pt x="2526983" y="306983"/>
                    </a:lnTo>
                    <a:lnTo>
                      <a:pt x="2524436" y="305151"/>
                    </a:lnTo>
                    <a:lnTo>
                      <a:pt x="2521885" y="303324"/>
                    </a:lnTo>
                    <a:lnTo>
                      <a:pt x="2519330" y="301502"/>
                    </a:lnTo>
                    <a:lnTo>
                      <a:pt x="2516770" y="299685"/>
                    </a:lnTo>
                    <a:lnTo>
                      <a:pt x="2514206" y="297873"/>
                    </a:lnTo>
                    <a:lnTo>
                      <a:pt x="2511638" y="296066"/>
                    </a:lnTo>
                    <a:lnTo>
                      <a:pt x="2509066" y="294263"/>
                    </a:lnTo>
                    <a:lnTo>
                      <a:pt x="2506489" y="292466"/>
                    </a:lnTo>
                    <a:lnTo>
                      <a:pt x="2503909" y="290673"/>
                    </a:lnTo>
                    <a:lnTo>
                      <a:pt x="2501324" y="288885"/>
                    </a:lnTo>
                    <a:lnTo>
                      <a:pt x="2498735" y="287102"/>
                    </a:lnTo>
                    <a:lnTo>
                      <a:pt x="2496142" y="285324"/>
                    </a:lnTo>
                    <a:lnTo>
                      <a:pt x="2493545" y="283551"/>
                    </a:lnTo>
                    <a:lnTo>
                      <a:pt x="2490943" y="281782"/>
                    </a:lnTo>
                    <a:lnTo>
                      <a:pt x="2488338" y="280019"/>
                    </a:lnTo>
                    <a:lnTo>
                      <a:pt x="2485728" y="278260"/>
                    </a:lnTo>
                    <a:lnTo>
                      <a:pt x="2483115" y="276507"/>
                    </a:lnTo>
                    <a:lnTo>
                      <a:pt x="2480497" y="274758"/>
                    </a:lnTo>
                    <a:lnTo>
                      <a:pt x="2477875" y="273015"/>
                    </a:lnTo>
                    <a:lnTo>
                      <a:pt x="2475250" y="271276"/>
                    </a:lnTo>
                    <a:lnTo>
                      <a:pt x="2472620" y="269542"/>
                    </a:lnTo>
                    <a:lnTo>
                      <a:pt x="2469986" y="267813"/>
                    </a:lnTo>
                    <a:lnTo>
                      <a:pt x="2467348" y="266090"/>
                    </a:lnTo>
                    <a:lnTo>
                      <a:pt x="2464706" y="264371"/>
                    </a:lnTo>
                    <a:lnTo>
                      <a:pt x="2462060" y="262657"/>
                    </a:lnTo>
                    <a:lnTo>
                      <a:pt x="2459411" y="260948"/>
                    </a:lnTo>
                    <a:lnTo>
                      <a:pt x="2456757" y="259244"/>
                    </a:lnTo>
                    <a:lnTo>
                      <a:pt x="2454099" y="257545"/>
                    </a:lnTo>
                    <a:lnTo>
                      <a:pt x="2451437" y="255852"/>
                    </a:lnTo>
                    <a:lnTo>
                      <a:pt x="2448772" y="254163"/>
                    </a:lnTo>
                    <a:lnTo>
                      <a:pt x="2446102" y="252479"/>
                    </a:lnTo>
                    <a:lnTo>
                      <a:pt x="2443429" y="250800"/>
                    </a:lnTo>
                    <a:lnTo>
                      <a:pt x="2440752" y="249127"/>
                    </a:lnTo>
                    <a:lnTo>
                      <a:pt x="2438070" y="247458"/>
                    </a:lnTo>
                    <a:lnTo>
                      <a:pt x="2435385" y="245795"/>
                    </a:lnTo>
                    <a:lnTo>
                      <a:pt x="2432696" y="244136"/>
                    </a:lnTo>
                    <a:lnTo>
                      <a:pt x="2430004" y="242483"/>
                    </a:lnTo>
                    <a:lnTo>
                      <a:pt x="2427307" y="240835"/>
                    </a:lnTo>
                    <a:lnTo>
                      <a:pt x="2424607" y="239192"/>
                    </a:lnTo>
                    <a:lnTo>
                      <a:pt x="2421902" y="237553"/>
                    </a:lnTo>
                    <a:lnTo>
                      <a:pt x="2419194" y="235921"/>
                    </a:lnTo>
                    <a:lnTo>
                      <a:pt x="2416482" y="234293"/>
                    </a:lnTo>
                    <a:lnTo>
                      <a:pt x="2413767" y="232670"/>
                    </a:lnTo>
                    <a:lnTo>
                      <a:pt x="2411048" y="231052"/>
                    </a:lnTo>
                    <a:lnTo>
                      <a:pt x="2408324" y="229440"/>
                    </a:lnTo>
                    <a:lnTo>
                      <a:pt x="2405598" y="227833"/>
                    </a:lnTo>
                    <a:lnTo>
                      <a:pt x="2402867" y="226230"/>
                    </a:lnTo>
                    <a:lnTo>
                      <a:pt x="2400133" y="224633"/>
                    </a:lnTo>
                    <a:lnTo>
                      <a:pt x="2397395" y="223042"/>
                    </a:lnTo>
                    <a:lnTo>
                      <a:pt x="2394653" y="221455"/>
                    </a:lnTo>
                    <a:lnTo>
                      <a:pt x="2391908" y="219873"/>
                    </a:lnTo>
                    <a:lnTo>
                      <a:pt x="2389158" y="218297"/>
                    </a:lnTo>
                    <a:lnTo>
                      <a:pt x="2386406" y="216726"/>
                    </a:lnTo>
                    <a:lnTo>
                      <a:pt x="2383649" y="215160"/>
                    </a:lnTo>
                    <a:lnTo>
                      <a:pt x="2380889" y="213599"/>
                    </a:lnTo>
                    <a:lnTo>
                      <a:pt x="2378126" y="212044"/>
                    </a:lnTo>
                    <a:lnTo>
                      <a:pt x="2375359" y="210494"/>
                    </a:lnTo>
                    <a:lnTo>
                      <a:pt x="2372588" y="208949"/>
                    </a:lnTo>
                    <a:lnTo>
                      <a:pt x="2369813" y="207409"/>
                    </a:lnTo>
                    <a:lnTo>
                      <a:pt x="2367035" y="205874"/>
                    </a:lnTo>
                    <a:lnTo>
                      <a:pt x="2364254" y="204345"/>
                    </a:lnTo>
                    <a:lnTo>
                      <a:pt x="2361469" y="202821"/>
                    </a:lnTo>
                    <a:lnTo>
                      <a:pt x="2358680" y="201302"/>
                    </a:lnTo>
                    <a:lnTo>
                      <a:pt x="2355888" y="199789"/>
                    </a:lnTo>
                    <a:lnTo>
                      <a:pt x="2353092" y="198280"/>
                    </a:lnTo>
                    <a:lnTo>
                      <a:pt x="2350293" y="196777"/>
                    </a:lnTo>
                    <a:lnTo>
                      <a:pt x="2347491" y="195280"/>
                    </a:lnTo>
                    <a:lnTo>
                      <a:pt x="2344685" y="193787"/>
                    </a:lnTo>
                    <a:lnTo>
                      <a:pt x="2341875" y="192300"/>
                    </a:lnTo>
                    <a:lnTo>
                      <a:pt x="2339062" y="190819"/>
                    </a:lnTo>
                    <a:lnTo>
                      <a:pt x="2336246" y="189342"/>
                    </a:lnTo>
                    <a:lnTo>
                      <a:pt x="2333426" y="187871"/>
                    </a:lnTo>
                    <a:lnTo>
                      <a:pt x="2330602" y="186405"/>
                    </a:lnTo>
                    <a:lnTo>
                      <a:pt x="2327776" y="184945"/>
                    </a:lnTo>
                    <a:lnTo>
                      <a:pt x="2324946" y="183490"/>
                    </a:lnTo>
                    <a:lnTo>
                      <a:pt x="2322112" y="182040"/>
                    </a:lnTo>
                    <a:lnTo>
                      <a:pt x="2319275" y="180595"/>
                    </a:lnTo>
                    <a:lnTo>
                      <a:pt x="2316435" y="179156"/>
                    </a:lnTo>
                    <a:lnTo>
                      <a:pt x="2313592" y="177723"/>
                    </a:lnTo>
                    <a:lnTo>
                      <a:pt x="2310745" y="176294"/>
                    </a:lnTo>
                    <a:lnTo>
                      <a:pt x="2307895" y="174871"/>
                    </a:lnTo>
                    <a:lnTo>
                      <a:pt x="2305041" y="173454"/>
                    </a:lnTo>
                    <a:lnTo>
                      <a:pt x="2302185" y="172041"/>
                    </a:lnTo>
                    <a:lnTo>
                      <a:pt x="2299325" y="170635"/>
                    </a:lnTo>
                    <a:lnTo>
                      <a:pt x="2296461" y="169233"/>
                    </a:lnTo>
                    <a:lnTo>
                      <a:pt x="2293595" y="167837"/>
                    </a:lnTo>
                    <a:lnTo>
                      <a:pt x="2290725" y="166447"/>
                    </a:lnTo>
                    <a:lnTo>
                      <a:pt x="2287852" y="165062"/>
                    </a:lnTo>
                    <a:lnTo>
                      <a:pt x="2284976" y="163682"/>
                    </a:lnTo>
                    <a:lnTo>
                      <a:pt x="2282097" y="162308"/>
                    </a:lnTo>
                    <a:lnTo>
                      <a:pt x="2279214" y="160939"/>
                    </a:lnTo>
                    <a:lnTo>
                      <a:pt x="2276328" y="159575"/>
                    </a:lnTo>
                    <a:lnTo>
                      <a:pt x="2273439" y="158217"/>
                    </a:lnTo>
                    <a:lnTo>
                      <a:pt x="2270547" y="156865"/>
                    </a:lnTo>
                    <a:lnTo>
                      <a:pt x="2267652" y="155518"/>
                    </a:lnTo>
                    <a:lnTo>
                      <a:pt x="2264754" y="154176"/>
                    </a:lnTo>
                    <a:lnTo>
                      <a:pt x="2261852" y="152840"/>
                    </a:lnTo>
                    <a:lnTo>
                      <a:pt x="2258948" y="151510"/>
                    </a:lnTo>
                    <a:lnTo>
                      <a:pt x="2256040" y="150184"/>
                    </a:lnTo>
                    <a:lnTo>
                      <a:pt x="2253130" y="148865"/>
                    </a:lnTo>
                    <a:lnTo>
                      <a:pt x="2250216" y="147551"/>
                    </a:lnTo>
                    <a:lnTo>
                      <a:pt x="2247299" y="146242"/>
                    </a:lnTo>
                    <a:lnTo>
                      <a:pt x="2244379" y="144939"/>
                    </a:lnTo>
                    <a:lnTo>
                      <a:pt x="2241457" y="143641"/>
                    </a:lnTo>
                    <a:lnTo>
                      <a:pt x="2238531" y="142349"/>
                    </a:lnTo>
                    <a:lnTo>
                      <a:pt x="2235602" y="141063"/>
                    </a:lnTo>
                    <a:lnTo>
                      <a:pt x="2232670" y="139782"/>
                    </a:lnTo>
                    <a:lnTo>
                      <a:pt x="2229735" y="138506"/>
                    </a:lnTo>
                    <a:lnTo>
                      <a:pt x="2226797" y="137236"/>
                    </a:lnTo>
                    <a:lnTo>
                      <a:pt x="2223857" y="135972"/>
                    </a:lnTo>
                    <a:lnTo>
                      <a:pt x="2220913" y="134713"/>
                    </a:lnTo>
                    <a:lnTo>
                      <a:pt x="2217967" y="133460"/>
                    </a:lnTo>
                    <a:lnTo>
                      <a:pt x="2215017" y="132212"/>
                    </a:lnTo>
                    <a:lnTo>
                      <a:pt x="2212065" y="130970"/>
                    </a:lnTo>
                    <a:lnTo>
                      <a:pt x="2209110" y="129733"/>
                    </a:lnTo>
                    <a:lnTo>
                      <a:pt x="2206152" y="128502"/>
                    </a:lnTo>
                    <a:lnTo>
                      <a:pt x="2203191" y="127277"/>
                    </a:lnTo>
                    <a:lnTo>
                      <a:pt x="2200227" y="126057"/>
                    </a:lnTo>
                    <a:lnTo>
                      <a:pt x="2197260" y="124843"/>
                    </a:lnTo>
                    <a:lnTo>
                      <a:pt x="2194291" y="123634"/>
                    </a:lnTo>
                    <a:lnTo>
                      <a:pt x="2191319" y="122431"/>
                    </a:lnTo>
                    <a:lnTo>
                      <a:pt x="2188344" y="121234"/>
                    </a:lnTo>
                    <a:lnTo>
                      <a:pt x="2185366" y="120042"/>
                    </a:lnTo>
                    <a:lnTo>
                      <a:pt x="2182385" y="118856"/>
                    </a:lnTo>
                    <a:lnTo>
                      <a:pt x="2179402" y="117676"/>
                    </a:lnTo>
                    <a:lnTo>
                      <a:pt x="2176416" y="116501"/>
                    </a:lnTo>
                    <a:lnTo>
                      <a:pt x="2173427" y="115332"/>
                    </a:lnTo>
                    <a:lnTo>
                      <a:pt x="2170436" y="114168"/>
                    </a:lnTo>
                    <a:lnTo>
                      <a:pt x="2167441" y="113010"/>
                    </a:lnTo>
                    <a:lnTo>
                      <a:pt x="2164445" y="111858"/>
                    </a:lnTo>
                    <a:lnTo>
                      <a:pt x="2161445" y="110711"/>
                    </a:lnTo>
                    <a:lnTo>
                      <a:pt x="2158443" y="109570"/>
                    </a:lnTo>
                    <a:lnTo>
                      <a:pt x="2155438" y="108435"/>
                    </a:lnTo>
                    <a:lnTo>
                      <a:pt x="2152431" y="107305"/>
                    </a:lnTo>
                    <a:lnTo>
                      <a:pt x="2149421" y="106181"/>
                    </a:lnTo>
                    <a:lnTo>
                      <a:pt x="2146408" y="105063"/>
                    </a:lnTo>
                    <a:lnTo>
                      <a:pt x="2143393" y="103951"/>
                    </a:lnTo>
                    <a:lnTo>
                      <a:pt x="2140375" y="102844"/>
                    </a:lnTo>
                    <a:lnTo>
                      <a:pt x="2137354" y="101743"/>
                    </a:lnTo>
                    <a:lnTo>
                      <a:pt x="2134331" y="100647"/>
                    </a:lnTo>
                    <a:lnTo>
                      <a:pt x="2131306" y="99557"/>
                    </a:lnTo>
                    <a:lnTo>
                      <a:pt x="2128278" y="98473"/>
                    </a:lnTo>
                    <a:lnTo>
                      <a:pt x="2125247" y="97395"/>
                    </a:lnTo>
                    <a:lnTo>
                      <a:pt x="2122214" y="96322"/>
                    </a:lnTo>
                    <a:lnTo>
                      <a:pt x="2119179" y="95256"/>
                    </a:lnTo>
                    <a:lnTo>
                      <a:pt x="2116141" y="94194"/>
                    </a:lnTo>
                    <a:lnTo>
                      <a:pt x="2113100" y="93139"/>
                    </a:lnTo>
                    <a:lnTo>
                      <a:pt x="2110057" y="92089"/>
                    </a:lnTo>
                    <a:lnTo>
                      <a:pt x="2107012" y="91046"/>
                    </a:lnTo>
                    <a:lnTo>
                      <a:pt x="2103964" y="90007"/>
                    </a:lnTo>
                    <a:lnTo>
                      <a:pt x="2100914" y="88975"/>
                    </a:lnTo>
                    <a:lnTo>
                      <a:pt x="2097862" y="87948"/>
                    </a:lnTo>
                    <a:lnTo>
                      <a:pt x="2094807" y="86928"/>
                    </a:lnTo>
                    <a:lnTo>
                      <a:pt x="2091749" y="85913"/>
                    </a:lnTo>
                    <a:lnTo>
                      <a:pt x="2088690" y="84903"/>
                    </a:lnTo>
                    <a:lnTo>
                      <a:pt x="2085628" y="83900"/>
                    </a:lnTo>
                    <a:lnTo>
                      <a:pt x="2082564" y="82902"/>
                    </a:lnTo>
                    <a:lnTo>
                      <a:pt x="2079497" y="81910"/>
                    </a:lnTo>
                    <a:lnTo>
                      <a:pt x="2076428" y="80924"/>
                    </a:lnTo>
                    <a:lnTo>
                      <a:pt x="2073357" y="79943"/>
                    </a:lnTo>
                    <a:lnTo>
                      <a:pt x="2070283" y="78969"/>
                    </a:lnTo>
                    <a:lnTo>
                      <a:pt x="2067208" y="78000"/>
                    </a:lnTo>
                    <a:lnTo>
                      <a:pt x="2064130" y="77037"/>
                    </a:lnTo>
                    <a:lnTo>
                      <a:pt x="2061049" y="76080"/>
                    </a:lnTo>
                    <a:lnTo>
                      <a:pt x="2057967" y="75129"/>
                    </a:lnTo>
                    <a:lnTo>
                      <a:pt x="2054882" y="74183"/>
                    </a:lnTo>
                    <a:lnTo>
                      <a:pt x="2051796" y="73243"/>
                    </a:lnTo>
                    <a:lnTo>
                      <a:pt x="2048707" y="72310"/>
                    </a:lnTo>
                    <a:lnTo>
                      <a:pt x="2045615" y="71382"/>
                    </a:lnTo>
                    <a:lnTo>
                      <a:pt x="2042522" y="70459"/>
                    </a:lnTo>
                    <a:lnTo>
                      <a:pt x="2039427" y="69543"/>
                    </a:lnTo>
                    <a:lnTo>
                      <a:pt x="2036329" y="68633"/>
                    </a:lnTo>
                    <a:lnTo>
                      <a:pt x="2033230" y="67728"/>
                    </a:lnTo>
                    <a:lnTo>
                      <a:pt x="2030128" y="66829"/>
                    </a:lnTo>
                    <a:lnTo>
                      <a:pt x="2027024" y="65936"/>
                    </a:lnTo>
                    <a:lnTo>
                      <a:pt x="2023918" y="65049"/>
                    </a:lnTo>
                    <a:lnTo>
                      <a:pt x="2020810" y="64168"/>
                    </a:lnTo>
                    <a:lnTo>
                      <a:pt x="2017700" y="63293"/>
                    </a:lnTo>
                    <a:lnTo>
                      <a:pt x="2014588" y="62423"/>
                    </a:lnTo>
                    <a:lnTo>
                      <a:pt x="2011474" y="61560"/>
                    </a:lnTo>
                    <a:lnTo>
                      <a:pt x="2008358" y="60702"/>
                    </a:lnTo>
                    <a:lnTo>
                      <a:pt x="2005240" y="59850"/>
                    </a:lnTo>
                    <a:lnTo>
                      <a:pt x="2002120" y="59004"/>
                    </a:lnTo>
                    <a:lnTo>
                      <a:pt x="1998998" y="58164"/>
                    </a:lnTo>
                    <a:lnTo>
                      <a:pt x="1995874" y="57330"/>
                    </a:lnTo>
                    <a:lnTo>
                      <a:pt x="1992748" y="56502"/>
                    </a:lnTo>
                    <a:lnTo>
                      <a:pt x="1989620" y="55679"/>
                    </a:lnTo>
                    <a:lnTo>
                      <a:pt x="1986491" y="54863"/>
                    </a:lnTo>
                    <a:lnTo>
                      <a:pt x="1983359" y="54052"/>
                    </a:lnTo>
                    <a:lnTo>
                      <a:pt x="1980226" y="53248"/>
                    </a:lnTo>
                    <a:lnTo>
                      <a:pt x="1977090" y="52449"/>
                    </a:lnTo>
                    <a:lnTo>
                      <a:pt x="1973953" y="51656"/>
                    </a:lnTo>
                    <a:lnTo>
                      <a:pt x="1970814" y="50869"/>
                    </a:lnTo>
                    <a:lnTo>
                      <a:pt x="1967674" y="50089"/>
                    </a:lnTo>
                    <a:lnTo>
                      <a:pt x="1964531" y="49314"/>
                    </a:lnTo>
                    <a:lnTo>
                      <a:pt x="1961387" y="48545"/>
                    </a:lnTo>
                    <a:lnTo>
                      <a:pt x="1958240" y="47781"/>
                    </a:lnTo>
                    <a:lnTo>
                      <a:pt x="1955092" y="47024"/>
                    </a:lnTo>
                    <a:lnTo>
                      <a:pt x="1951943" y="46273"/>
                    </a:lnTo>
                    <a:lnTo>
                      <a:pt x="1948791" y="45528"/>
                    </a:lnTo>
                    <a:lnTo>
                      <a:pt x="1945638" y="44788"/>
                    </a:lnTo>
                    <a:lnTo>
                      <a:pt x="1942483" y="44055"/>
                    </a:lnTo>
                    <a:lnTo>
                      <a:pt x="1939327" y="43328"/>
                    </a:lnTo>
                    <a:lnTo>
                      <a:pt x="1936168" y="42606"/>
                    </a:lnTo>
                    <a:lnTo>
                      <a:pt x="1933009" y="41891"/>
                    </a:lnTo>
                    <a:lnTo>
                      <a:pt x="1929847" y="41181"/>
                    </a:lnTo>
                    <a:lnTo>
                      <a:pt x="1926684" y="40478"/>
                    </a:lnTo>
                    <a:lnTo>
                      <a:pt x="1923519" y="39780"/>
                    </a:lnTo>
                    <a:lnTo>
                      <a:pt x="1920352" y="39088"/>
                    </a:lnTo>
                    <a:lnTo>
                      <a:pt x="1917184" y="38403"/>
                    </a:lnTo>
                    <a:lnTo>
                      <a:pt x="1914015" y="37723"/>
                    </a:lnTo>
                    <a:lnTo>
                      <a:pt x="1910844" y="37050"/>
                    </a:lnTo>
                    <a:lnTo>
                      <a:pt x="1907671" y="36382"/>
                    </a:lnTo>
                    <a:lnTo>
                      <a:pt x="1904496" y="35720"/>
                    </a:lnTo>
                    <a:lnTo>
                      <a:pt x="1901321" y="35065"/>
                    </a:lnTo>
                    <a:lnTo>
                      <a:pt x="1898143" y="34415"/>
                    </a:lnTo>
                    <a:lnTo>
                      <a:pt x="1894964" y="33771"/>
                    </a:lnTo>
                    <a:lnTo>
                      <a:pt x="1891784" y="33134"/>
                    </a:lnTo>
                    <a:lnTo>
                      <a:pt x="1888602" y="32502"/>
                    </a:lnTo>
                    <a:lnTo>
                      <a:pt x="1885419" y="31876"/>
                    </a:lnTo>
                    <a:lnTo>
                      <a:pt x="1882234" y="31257"/>
                    </a:lnTo>
                    <a:lnTo>
                      <a:pt x="1879048" y="30643"/>
                    </a:lnTo>
                    <a:lnTo>
                      <a:pt x="1875860" y="30035"/>
                    </a:lnTo>
                    <a:lnTo>
                      <a:pt x="1872671" y="29434"/>
                    </a:lnTo>
                    <a:lnTo>
                      <a:pt x="1869481" y="28838"/>
                    </a:lnTo>
                    <a:lnTo>
                      <a:pt x="1866289" y="28249"/>
                    </a:lnTo>
                    <a:lnTo>
                      <a:pt x="1863096" y="27665"/>
                    </a:lnTo>
                    <a:lnTo>
                      <a:pt x="1859902" y="27088"/>
                    </a:lnTo>
                    <a:lnTo>
                      <a:pt x="1856706" y="26516"/>
                    </a:lnTo>
                    <a:lnTo>
                      <a:pt x="1853509" y="25951"/>
                    </a:lnTo>
                    <a:lnTo>
                      <a:pt x="1850310" y="25391"/>
                    </a:lnTo>
                    <a:lnTo>
                      <a:pt x="1847111" y="24838"/>
                    </a:lnTo>
                    <a:lnTo>
                      <a:pt x="1843910" y="24291"/>
                    </a:lnTo>
                    <a:lnTo>
                      <a:pt x="1840707" y="23749"/>
                    </a:lnTo>
                    <a:lnTo>
                      <a:pt x="1837504" y="23214"/>
                    </a:lnTo>
                    <a:lnTo>
                      <a:pt x="1834299" y="22685"/>
                    </a:lnTo>
                    <a:lnTo>
                      <a:pt x="1831093" y="22162"/>
                    </a:lnTo>
                    <a:lnTo>
                      <a:pt x="1827886" y="21645"/>
                    </a:lnTo>
                    <a:lnTo>
                      <a:pt x="1824677" y="21134"/>
                    </a:lnTo>
                    <a:lnTo>
                      <a:pt x="1821468" y="20629"/>
                    </a:lnTo>
                    <a:lnTo>
                      <a:pt x="1818257" y="20130"/>
                    </a:lnTo>
                    <a:lnTo>
                      <a:pt x="1815045" y="19637"/>
                    </a:lnTo>
                    <a:lnTo>
                      <a:pt x="1811832" y="19150"/>
                    </a:lnTo>
                    <a:lnTo>
                      <a:pt x="1808618" y="18670"/>
                    </a:lnTo>
                    <a:lnTo>
                      <a:pt x="1805403" y="18195"/>
                    </a:lnTo>
                    <a:lnTo>
                      <a:pt x="1802187" y="17727"/>
                    </a:lnTo>
                    <a:lnTo>
                      <a:pt x="1798969" y="17264"/>
                    </a:lnTo>
                    <a:lnTo>
                      <a:pt x="1795751" y="16808"/>
                    </a:lnTo>
                    <a:lnTo>
                      <a:pt x="1792531" y="16357"/>
                    </a:lnTo>
                    <a:lnTo>
                      <a:pt x="1789310" y="15913"/>
                    </a:lnTo>
                    <a:lnTo>
                      <a:pt x="1786089" y="15475"/>
                    </a:lnTo>
                    <a:lnTo>
                      <a:pt x="1782866" y="15043"/>
                    </a:lnTo>
                    <a:lnTo>
                      <a:pt x="1779643" y="14617"/>
                    </a:lnTo>
                    <a:lnTo>
                      <a:pt x="1776418" y="14197"/>
                    </a:lnTo>
                    <a:lnTo>
                      <a:pt x="1773192" y="13783"/>
                    </a:lnTo>
                    <a:lnTo>
                      <a:pt x="1769966" y="13375"/>
                    </a:lnTo>
                    <a:lnTo>
                      <a:pt x="1766738" y="12974"/>
                    </a:lnTo>
                    <a:lnTo>
                      <a:pt x="1763510" y="12578"/>
                    </a:lnTo>
                    <a:lnTo>
                      <a:pt x="1760281" y="12189"/>
                    </a:lnTo>
                    <a:lnTo>
                      <a:pt x="1757051" y="11805"/>
                    </a:lnTo>
                    <a:lnTo>
                      <a:pt x="1753819" y="11428"/>
                    </a:lnTo>
                    <a:lnTo>
                      <a:pt x="1750588" y="11057"/>
                    </a:lnTo>
                    <a:lnTo>
                      <a:pt x="1747355" y="10692"/>
                    </a:lnTo>
                    <a:lnTo>
                      <a:pt x="1744121" y="10333"/>
                    </a:lnTo>
                    <a:lnTo>
                      <a:pt x="1740887" y="9980"/>
                    </a:lnTo>
                    <a:lnTo>
                      <a:pt x="1737651" y="9633"/>
                    </a:lnTo>
                    <a:lnTo>
                      <a:pt x="1734415" y="9293"/>
                    </a:lnTo>
                    <a:lnTo>
                      <a:pt x="1731178" y="8958"/>
                    </a:lnTo>
                    <a:lnTo>
                      <a:pt x="1727941" y="8630"/>
                    </a:lnTo>
                    <a:lnTo>
                      <a:pt x="1724702" y="8308"/>
                    </a:lnTo>
                    <a:lnTo>
                      <a:pt x="1721463" y="7991"/>
                    </a:lnTo>
                    <a:lnTo>
                      <a:pt x="1718223" y="7681"/>
                    </a:lnTo>
                    <a:lnTo>
                      <a:pt x="1714983" y="7377"/>
                    </a:lnTo>
                    <a:lnTo>
                      <a:pt x="1711741" y="7080"/>
                    </a:lnTo>
                    <a:lnTo>
                      <a:pt x="1708499" y="6788"/>
                    </a:lnTo>
                    <a:lnTo>
                      <a:pt x="1705257" y="6502"/>
                    </a:lnTo>
                    <a:lnTo>
                      <a:pt x="1702013" y="6223"/>
                    </a:lnTo>
                    <a:lnTo>
                      <a:pt x="1698770" y="5950"/>
                    </a:lnTo>
                    <a:lnTo>
                      <a:pt x="1695525" y="5682"/>
                    </a:lnTo>
                    <a:lnTo>
                      <a:pt x="1692280" y="5421"/>
                    </a:lnTo>
                    <a:lnTo>
                      <a:pt x="1689034" y="5166"/>
                    </a:lnTo>
                    <a:lnTo>
                      <a:pt x="1685788" y="4918"/>
                    </a:lnTo>
                    <a:lnTo>
                      <a:pt x="1682541" y="4675"/>
                    </a:lnTo>
                    <a:lnTo>
                      <a:pt x="1679293" y="4438"/>
                    </a:lnTo>
                    <a:lnTo>
                      <a:pt x="1676045" y="4208"/>
                    </a:lnTo>
                    <a:lnTo>
                      <a:pt x="1672797" y="3984"/>
                    </a:lnTo>
                    <a:lnTo>
                      <a:pt x="1669548" y="3765"/>
                    </a:lnTo>
                    <a:lnTo>
                      <a:pt x="1666298" y="3553"/>
                    </a:lnTo>
                    <a:lnTo>
                      <a:pt x="1663048" y="3347"/>
                    </a:lnTo>
                    <a:lnTo>
                      <a:pt x="1659797" y="3148"/>
                    </a:lnTo>
                    <a:lnTo>
                      <a:pt x="1656546" y="2954"/>
                    </a:lnTo>
                    <a:lnTo>
                      <a:pt x="1653295" y="2767"/>
                    </a:lnTo>
                    <a:lnTo>
                      <a:pt x="1650043" y="2585"/>
                    </a:lnTo>
                    <a:lnTo>
                      <a:pt x="1646791" y="2410"/>
                    </a:lnTo>
                    <a:lnTo>
                      <a:pt x="1643538" y="2241"/>
                    </a:lnTo>
                    <a:lnTo>
                      <a:pt x="1640285" y="2078"/>
                    </a:lnTo>
                    <a:lnTo>
                      <a:pt x="1637032" y="1921"/>
                    </a:lnTo>
                    <a:lnTo>
                      <a:pt x="1633778" y="1771"/>
                    </a:lnTo>
                    <a:lnTo>
                      <a:pt x="1630524" y="1626"/>
                    </a:lnTo>
                    <a:lnTo>
                      <a:pt x="1627269" y="1488"/>
                    </a:lnTo>
                    <a:lnTo>
                      <a:pt x="1624015" y="1356"/>
                    </a:lnTo>
                    <a:lnTo>
                      <a:pt x="1620759" y="1230"/>
                    </a:lnTo>
                    <a:lnTo>
                      <a:pt x="1617504" y="1110"/>
                    </a:lnTo>
                    <a:lnTo>
                      <a:pt x="1614248" y="996"/>
                    </a:lnTo>
                    <a:lnTo>
                      <a:pt x="1610993" y="888"/>
                    </a:lnTo>
                    <a:lnTo>
                      <a:pt x="1607736" y="787"/>
                    </a:lnTo>
                    <a:lnTo>
                      <a:pt x="1604480" y="691"/>
                    </a:lnTo>
                    <a:lnTo>
                      <a:pt x="1601223" y="602"/>
                    </a:lnTo>
                    <a:lnTo>
                      <a:pt x="1597967" y="519"/>
                    </a:lnTo>
                    <a:lnTo>
                      <a:pt x="1594710" y="442"/>
                    </a:lnTo>
                    <a:lnTo>
                      <a:pt x="1591453" y="372"/>
                    </a:lnTo>
                    <a:lnTo>
                      <a:pt x="1588195" y="307"/>
                    </a:lnTo>
                    <a:lnTo>
                      <a:pt x="1584938" y="249"/>
                    </a:lnTo>
                    <a:lnTo>
                      <a:pt x="1581680" y="196"/>
                    </a:lnTo>
                    <a:lnTo>
                      <a:pt x="1578423" y="150"/>
                    </a:lnTo>
                    <a:lnTo>
                      <a:pt x="1575165" y="110"/>
                    </a:lnTo>
                    <a:lnTo>
                      <a:pt x="1571907" y="76"/>
                    </a:lnTo>
                    <a:lnTo>
                      <a:pt x="1568649" y="49"/>
                    </a:lnTo>
                    <a:lnTo>
                      <a:pt x="1565391" y="27"/>
                    </a:lnTo>
                    <a:lnTo>
                      <a:pt x="1562133" y="12"/>
                    </a:lnTo>
                    <a:lnTo>
                      <a:pt x="1558875" y="3"/>
                    </a:lnTo>
                    <a:lnTo>
                      <a:pt x="1555617" y="0"/>
                    </a:lnTo>
                    <a:lnTo>
                      <a:pt x="1552359" y="3"/>
                    </a:lnTo>
                    <a:lnTo>
                      <a:pt x="1549101" y="12"/>
                    </a:lnTo>
                    <a:lnTo>
                      <a:pt x="1545843" y="27"/>
                    </a:lnTo>
                    <a:lnTo>
                      <a:pt x="1542585" y="49"/>
                    </a:lnTo>
                    <a:lnTo>
                      <a:pt x="1539327" y="76"/>
                    </a:lnTo>
                    <a:lnTo>
                      <a:pt x="1536069" y="110"/>
                    </a:lnTo>
                    <a:lnTo>
                      <a:pt x="1532811" y="150"/>
                    </a:lnTo>
                    <a:lnTo>
                      <a:pt x="1529554" y="196"/>
                    </a:lnTo>
                    <a:lnTo>
                      <a:pt x="1526296" y="249"/>
                    </a:lnTo>
                    <a:lnTo>
                      <a:pt x="1523039" y="307"/>
                    </a:lnTo>
                    <a:lnTo>
                      <a:pt x="1519781" y="372"/>
                    </a:lnTo>
                    <a:lnTo>
                      <a:pt x="1516524" y="442"/>
                    </a:lnTo>
                    <a:lnTo>
                      <a:pt x="1513267" y="519"/>
                    </a:lnTo>
                    <a:lnTo>
                      <a:pt x="1510010" y="602"/>
                    </a:lnTo>
                    <a:lnTo>
                      <a:pt x="1506754" y="691"/>
                    </a:lnTo>
                    <a:lnTo>
                      <a:pt x="1503497" y="787"/>
                    </a:lnTo>
                    <a:lnTo>
                      <a:pt x="1500241" y="888"/>
                    </a:lnTo>
                    <a:lnTo>
                      <a:pt x="1496985" y="996"/>
                    </a:lnTo>
                    <a:lnTo>
                      <a:pt x="1493730" y="1110"/>
                    </a:lnTo>
                    <a:lnTo>
                      <a:pt x="1490474" y="1230"/>
                    </a:lnTo>
                    <a:lnTo>
                      <a:pt x="1487219" y="1356"/>
                    </a:lnTo>
                    <a:lnTo>
                      <a:pt x="1483965" y="1488"/>
                    </a:lnTo>
                    <a:lnTo>
                      <a:pt x="1480710" y="1626"/>
                    </a:lnTo>
                    <a:lnTo>
                      <a:pt x="1477456" y="1771"/>
                    </a:lnTo>
                    <a:lnTo>
                      <a:pt x="1474202" y="1921"/>
                    </a:lnTo>
                    <a:lnTo>
                      <a:pt x="1470949" y="2078"/>
                    </a:lnTo>
                    <a:lnTo>
                      <a:pt x="1467696" y="2241"/>
                    </a:lnTo>
                    <a:lnTo>
                      <a:pt x="1464443" y="2410"/>
                    </a:lnTo>
                    <a:lnTo>
                      <a:pt x="1461191" y="2585"/>
                    </a:lnTo>
                    <a:lnTo>
                      <a:pt x="1457939" y="2767"/>
                    </a:lnTo>
                    <a:lnTo>
                      <a:pt x="1454687" y="2954"/>
                    </a:lnTo>
                    <a:lnTo>
                      <a:pt x="1451436" y="3148"/>
                    </a:lnTo>
                    <a:lnTo>
                      <a:pt x="1448186" y="3347"/>
                    </a:lnTo>
                    <a:lnTo>
                      <a:pt x="1444936" y="3553"/>
                    </a:lnTo>
                    <a:lnTo>
                      <a:pt x="1441686" y="3765"/>
                    </a:lnTo>
                    <a:lnTo>
                      <a:pt x="1438437" y="3984"/>
                    </a:lnTo>
                    <a:lnTo>
                      <a:pt x="1435189" y="4208"/>
                    </a:lnTo>
                    <a:lnTo>
                      <a:pt x="1431941" y="4438"/>
                    </a:lnTo>
                    <a:lnTo>
                      <a:pt x="1428693" y="4675"/>
                    </a:lnTo>
                    <a:lnTo>
                      <a:pt x="1425446" y="4918"/>
                    </a:lnTo>
                    <a:lnTo>
                      <a:pt x="1422200" y="5166"/>
                    </a:lnTo>
                    <a:lnTo>
                      <a:pt x="1418954" y="5421"/>
                    </a:lnTo>
                    <a:lnTo>
                      <a:pt x="1415709" y="5682"/>
                    </a:lnTo>
                    <a:lnTo>
                      <a:pt x="1412464" y="5950"/>
                    </a:lnTo>
                    <a:lnTo>
                      <a:pt x="1409220" y="6223"/>
                    </a:lnTo>
                    <a:lnTo>
                      <a:pt x="1405977" y="6502"/>
                    </a:lnTo>
                    <a:lnTo>
                      <a:pt x="1402734" y="6788"/>
                    </a:lnTo>
                    <a:lnTo>
                      <a:pt x="1399493" y="7080"/>
                    </a:lnTo>
                    <a:lnTo>
                      <a:pt x="1396251" y="7377"/>
                    </a:lnTo>
                    <a:lnTo>
                      <a:pt x="1393011" y="7681"/>
                    </a:lnTo>
                    <a:lnTo>
                      <a:pt x="1389771" y="7991"/>
                    </a:lnTo>
                    <a:lnTo>
                      <a:pt x="1386532" y="8308"/>
                    </a:lnTo>
                    <a:lnTo>
                      <a:pt x="1383293" y="8630"/>
                    </a:lnTo>
                    <a:lnTo>
                      <a:pt x="1380056" y="8958"/>
                    </a:lnTo>
                    <a:lnTo>
                      <a:pt x="1376819" y="9293"/>
                    </a:lnTo>
                    <a:lnTo>
                      <a:pt x="1373583" y="9633"/>
                    </a:lnTo>
                    <a:lnTo>
                      <a:pt x="1370347" y="9980"/>
                    </a:lnTo>
                    <a:lnTo>
                      <a:pt x="1367113" y="10333"/>
                    </a:lnTo>
                    <a:lnTo>
                      <a:pt x="1363879" y="10692"/>
                    </a:lnTo>
                    <a:lnTo>
                      <a:pt x="1360646" y="11057"/>
                    </a:lnTo>
                    <a:lnTo>
                      <a:pt x="1357414" y="11428"/>
                    </a:lnTo>
                    <a:lnTo>
                      <a:pt x="1354183" y="11805"/>
                    </a:lnTo>
                    <a:lnTo>
                      <a:pt x="1350953" y="12189"/>
                    </a:lnTo>
                    <a:lnTo>
                      <a:pt x="1347724" y="12578"/>
                    </a:lnTo>
                    <a:lnTo>
                      <a:pt x="1344495" y="12974"/>
                    </a:lnTo>
                    <a:lnTo>
                      <a:pt x="1341268" y="13375"/>
                    </a:lnTo>
                    <a:lnTo>
                      <a:pt x="1338041" y="13783"/>
                    </a:lnTo>
                    <a:lnTo>
                      <a:pt x="1334816" y="14197"/>
                    </a:lnTo>
                    <a:lnTo>
                      <a:pt x="1331591" y="14617"/>
                    </a:lnTo>
                    <a:lnTo>
                      <a:pt x="1328368" y="15043"/>
                    </a:lnTo>
                    <a:lnTo>
                      <a:pt x="1325145" y="15475"/>
                    </a:lnTo>
                    <a:lnTo>
                      <a:pt x="1321923" y="15913"/>
                    </a:lnTo>
                    <a:lnTo>
                      <a:pt x="1318703" y="16357"/>
                    </a:lnTo>
                    <a:lnTo>
                      <a:pt x="1315483" y="16808"/>
                    </a:lnTo>
                    <a:lnTo>
                      <a:pt x="1312265" y="17264"/>
                    </a:lnTo>
                    <a:lnTo>
                      <a:pt x="1309047" y="17727"/>
                    </a:lnTo>
                    <a:lnTo>
                      <a:pt x="1305831" y="18195"/>
                    </a:lnTo>
                    <a:lnTo>
                      <a:pt x="1302616" y="18670"/>
                    </a:lnTo>
                    <a:lnTo>
                      <a:pt x="1299402" y="19150"/>
                    </a:lnTo>
                    <a:lnTo>
                      <a:pt x="1296189" y="19637"/>
                    </a:lnTo>
                    <a:lnTo>
                      <a:pt x="1292977" y="20130"/>
                    </a:lnTo>
                    <a:lnTo>
                      <a:pt x="1289766" y="20629"/>
                    </a:lnTo>
                    <a:lnTo>
                      <a:pt x="1286556" y="21134"/>
                    </a:lnTo>
                    <a:lnTo>
                      <a:pt x="1283348" y="21645"/>
                    </a:lnTo>
                    <a:lnTo>
                      <a:pt x="1280141" y="22162"/>
                    </a:lnTo>
                    <a:lnTo>
                      <a:pt x="1276935" y="22685"/>
                    </a:lnTo>
                    <a:lnTo>
                      <a:pt x="1273730" y="23214"/>
                    </a:lnTo>
                    <a:lnTo>
                      <a:pt x="1270527" y="23749"/>
                    </a:lnTo>
                    <a:lnTo>
                      <a:pt x="1267324" y="24291"/>
                    </a:lnTo>
                    <a:lnTo>
                      <a:pt x="1264123" y="24838"/>
                    </a:lnTo>
                    <a:lnTo>
                      <a:pt x="1260924" y="25391"/>
                    </a:lnTo>
                    <a:lnTo>
                      <a:pt x="1257725" y="25951"/>
                    </a:lnTo>
                    <a:lnTo>
                      <a:pt x="1254528" y="26516"/>
                    </a:lnTo>
                    <a:lnTo>
                      <a:pt x="1251332" y="27088"/>
                    </a:lnTo>
                    <a:lnTo>
                      <a:pt x="1248138" y="27665"/>
                    </a:lnTo>
                    <a:lnTo>
                      <a:pt x="1244945" y="28249"/>
                    </a:lnTo>
                    <a:lnTo>
                      <a:pt x="1241753" y="28838"/>
                    </a:lnTo>
                    <a:lnTo>
                      <a:pt x="1238562" y="29434"/>
                    </a:lnTo>
                    <a:lnTo>
                      <a:pt x="1235373" y="30035"/>
                    </a:lnTo>
                    <a:lnTo>
                      <a:pt x="1232186" y="30643"/>
                    </a:lnTo>
                    <a:lnTo>
                      <a:pt x="1229000" y="31257"/>
                    </a:lnTo>
                    <a:lnTo>
                      <a:pt x="1225815" y="31876"/>
                    </a:lnTo>
                    <a:lnTo>
                      <a:pt x="1222632" y="32502"/>
                    </a:lnTo>
                    <a:lnTo>
                      <a:pt x="1219450" y="33134"/>
                    </a:lnTo>
                    <a:lnTo>
                      <a:pt x="1216270" y="33771"/>
                    </a:lnTo>
                    <a:lnTo>
                      <a:pt x="1213091" y="34415"/>
                    </a:lnTo>
                    <a:lnTo>
                      <a:pt x="1209913" y="35065"/>
                    </a:lnTo>
                    <a:lnTo>
                      <a:pt x="1206737" y="35720"/>
                    </a:lnTo>
                    <a:lnTo>
                      <a:pt x="1203563" y="36382"/>
                    </a:lnTo>
                    <a:lnTo>
                      <a:pt x="1200390" y="37050"/>
                    </a:lnTo>
                    <a:lnTo>
                      <a:pt x="1197219" y="37723"/>
                    </a:lnTo>
                    <a:lnTo>
                      <a:pt x="1194049" y="38403"/>
                    </a:lnTo>
                    <a:lnTo>
                      <a:pt x="1190881" y="39088"/>
                    </a:lnTo>
                    <a:lnTo>
                      <a:pt x="1187715" y="39780"/>
                    </a:lnTo>
                    <a:lnTo>
                      <a:pt x="1184550" y="40478"/>
                    </a:lnTo>
                    <a:lnTo>
                      <a:pt x="1181387" y="41181"/>
                    </a:lnTo>
                    <a:lnTo>
                      <a:pt x="1178225" y="41891"/>
                    </a:lnTo>
                    <a:lnTo>
                      <a:pt x="1175065" y="42606"/>
                    </a:lnTo>
                    <a:lnTo>
                      <a:pt x="1171907" y="43328"/>
                    </a:lnTo>
                    <a:lnTo>
                      <a:pt x="1168751" y="44055"/>
                    </a:lnTo>
                    <a:lnTo>
                      <a:pt x="1165596" y="44788"/>
                    </a:lnTo>
                    <a:lnTo>
                      <a:pt x="1162443" y="45528"/>
                    </a:lnTo>
                    <a:lnTo>
                      <a:pt x="1159291" y="46273"/>
                    </a:lnTo>
                    <a:lnTo>
                      <a:pt x="1156141" y="47024"/>
                    </a:lnTo>
                    <a:lnTo>
                      <a:pt x="1152994" y="47781"/>
                    </a:lnTo>
                    <a:lnTo>
                      <a:pt x="1149847" y="48545"/>
                    </a:lnTo>
                    <a:lnTo>
                      <a:pt x="1146703" y="49314"/>
                    </a:lnTo>
                    <a:lnTo>
                      <a:pt x="1143560" y="50089"/>
                    </a:lnTo>
                    <a:lnTo>
                      <a:pt x="1140420" y="50869"/>
                    </a:lnTo>
                    <a:lnTo>
                      <a:pt x="1137281" y="51656"/>
                    </a:lnTo>
                    <a:lnTo>
                      <a:pt x="1134143" y="52449"/>
                    </a:lnTo>
                    <a:lnTo>
                      <a:pt x="1131008" y="53248"/>
                    </a:lnTo>
                    <a:lnTo>
                      <a:pt x="1127875" y="54052"/>
                    </a:lnTo>
                    <a:lnTo>
                      <a:pt x="1124743" y="54863"/>
                    </a:lnTo>
                    <a:lnTo>
                      <a:pt x="1121614" y="55679"/>
                    </a:lnTo>
                    <a:lnTo>
                      <a:pt x="1118486" y="56502"/>
                    </a:lnTo>
                    <a:lnTo>
                      <a:pt x="1115360" y="57330"/>
                    </a:lnTo>
                    <a:lnTo>
                      <a:pt x="1112236" y="58164"/>
                    </a:lnTo>
                    <a:lnTo>
                      <a:pt x="1109114" y="59004"/>
                    </a:lnTo>
                    <a:lnTo>
                      <a:pt x="1105994" y="59850"/>
                    </a:lnTo>
                    <a:lnTo>
                      <a:pt x="1102876" y="60702"/>
                    </a:lnTo>
                    <a:lnTo>
                      <a:pt x="1099760" y="61560"/>
                    </a:lnTo>
                    <a:lnTo>
                      <a:pt x="1096646" y="62423"/>
                    </a:lnTo>
                    <a:lnTo>
                      <a:pt x="1093534" y="63293"/>
                    </a:lnTo>
                    <a:lnTo>
                      <a:pt x="1090424" y="64168"/>
                    </a:lnTo>
                    <a:lnTo>
                      <a:pt x="1087316" y="65049"/>
                    </a:lnTo>
                    <a:lnTo>
                      <a:pt x="1084210" y="65936"/>
                    </a:lnTo>
                    <a:lnTo>
                      <a:pt x="1081106" y="66829"/>
                    </a:lnTo>
                    <a:lnTo>
                      <a:pt x="1078004" y="67728"/>
                    </a:lnTo>
                    <a:lnTo>
                      <a:pt x="1074905" y="68633"/>
                    </a:lnTo>
                    <a:lnTo>
                      <a:pt x="1071807" y="69543"/>
                    </a:lnTo>
                    <a:lnTo>
                      <a:pt x="1068712" y="70459"/>
                    </a:lnTo>
                    <a:lnTo>
                      <a:pt x="1065618" y="71382"/>
                    </a:lnTo>
                    <a:lnTo>
                      <a:pt x="1062527" y="72310"/>
                    </a:lnTo>
                    <a:lnTo>
                      <a:pt x="1059438" y="73243"/>
                    </a:lnTo>
                    <a:lnTo>
                      <a:pt x="1056351" y="74183"/>
                    </a:lnTo>
                    <a:lnTo>
                      <a:pt x="1053267" y="75129"/>
                    </a:lnTo>
                    <a:lnTo>
                      <a:pt x="1050184" y="76080"/>
                    </a:lnTo>
                    <a:lnTo>
                      <a:pt x="1047104" y="77037"/>
                    </a:lnTo>
                    <a:lnTo>
                      <a:pt x="1044026" y="78000"/>
                    </a:lnTo>
                    <a:lnTo>
                      <a:pt x="1040951" y="78969"/>
                    </a:lnTo>
                    <a:lnTo>
                      <a:pt x="1037877" y="79943"/>
                    </a:lnTo>
                    <a:lnTo>
                      <a:pt x="1034806" y="80924"/>
                    </a:lnTo>
                    <a:lnTo>
                      <a:pt x="1031737" y="81910"/>
                    </a:lnTo>
                    <a:lnTo>
                      <a:pt x="1028670" y="82902"/>
                    </a:lnTo>
                    <a:lnTo>
                      <a:pt x="1025606" y="83900"/>
                    </a:lnTo>
                    <a:lnTo>
                      <a:pt x="1022544" y="84903"/>
                    </a:lnTo>
                    <a:lnTo>
                      <a:pt x="1019484" y="85913"/>
                    </a:lnTo>
                    <a:lnTo>
                      <a:pt x="1016427" y="86928"/>
                    </a:lnTo>
                    <a:lnTo>
                      <a:pt x="1013372" y="87948"/>
                    </a:lnTo>
                    <a:lnTo>
                      <a:pt x="1010320" y="88975"/>
                    </a:lnTo>
                    <a:lnTo>
                      <a:pt x="1007269" y="90007"/>
                    </a:lnTo>
                    <a:lnTo>
                      <a:pt x="1004222" y="91046"/>
                    </a:lnTo>
                    <a:lnTo>
                      <a:pt x="1001176" y="92089"/>
                    </a:lnTo>
                    <a:lnTo>
                      <a:pt x="998134" y="93139"/>
                    </a:lnTo>
                    <a:lnTo>
                      <a:pt x="995093" y="94194"/>
                    </a:lnTo>
                    <a:lnTo>
                      <a:pt x="992055" y="95256"/>
                    </a:lnTo>
                    <a:lnTo>
                      <a:pt x="989020" y="96322"/>
                    </a:lnTo>
                    <a:lnTo>
                      <a:pt x="985987" y="97395"/>
                    </a:lnTo>
                    <a:lnTo>
                      <a:pt x="982956" y="98473"/>
                    </a:lnTo>
                    <a:lnTo>
                      <a:pt x="979928" y="99557"/>
                    </a:lnTo>
                    <a:lnTo>
                      <a:pt x="976902" y="100647"/>
                    </a:lnTo>
                    <a:lnTo>
                      <a:pt x="973879" y="101743"/>
                    </a:lnTo>
                    <a:lnTo>
                      <a:pt x="970859" y="102844"/>
                    </a:lnTo>
                    <a:lnTo>
                      <a:pt x="967841" y="103951"/>
                    </a:lnTo>
                    <a:lnTo>
                      <a:pt x="964826" y="105063"/>
                    </a:lnTo>
                    <a:lnTo>
                      <a:pt x="961813" y="106181"/>
                    </a:lnTo>
                    <a:lnTo>
                      <a:pt x="958803" y="107305"/>
                    </a:lnTo>
                    <a:lnTo>
                      <a:pt x="955796" y="108435"/>
                    </a:lnTo>
                    <a:lnTo>
                      <a:pt x="952791" y="109570"/>
                    </a:lnTo>
                    <a:lnTo>
                      <a:pt x="949789" y="110711"/>
                    </a:lnTo>
                    <a:lnTo>
                      <a:pt x="946789" y="111858"/>
                    </a:lnTo>
                    <a:lnTo>
                      <a:pt x="943792" y="113010"/>
                    </a:lnTo>
                    <a:lnTo>
                      <a:pt x="940798" y="114168"/>
                    </a:lnTo>
                    <a:lnTo>
                      <a:pt x="937807" y="115332"/>
                    </a:lnTo>
                    <a:lnTo>
                      <a:pt x="934818" y="116501"/>
                    </a:lnTo>
                    <a:lnTo>
                      <a:pt x="931832" y="117676"/>
                    </a:lnTo>
                    <a:lnTo>
                      <a:pt x="928849" y="118856"/>
                    </a:lnTo>
                    <a:lnTo>
                      <a:pt x="925868" y="120042"/>
                    </a:lnTo>
                    <a:lnTo>
                      <a:pt x="922890" y="121234"/>
                    </a:lnTo>
                    <a:lnTo>
                      <a:pt x="919915" y="122431"/>
                    </a:lnTo>
                    <a:lnTo>
                      <a:pt x="916943" y="123634"/>
                    </a:lnTo>
                    <a:lnTo>
                      <a:pt x="913974" y="124843"/>
                    </a:lnTo>
                    <a:lnTo>
                      <a:pt x="911007" y="126057"/>
                    </a:lnTo>
                    <a:lnTo>
                      <a:pt x="908043" y="127277"/>
                    </a:lnTo>
                    <a:lnTo>
                      <a:pt x="905082" y="128502"/>
                    </a:lnTo>
                    <a:lnTo>
                      <a:pt x="902124" y="129733"/>
                    </a:lnTo>
                    <a:lnTo>
                      <a:pt x="899169" y="130970"/>
                    </a:lnTo>
                    <a:lnTo>
                      <a:pt x="896217" y="132212"/>
                    </a:lnTo>
                    <a:lnTo>
                      <a:pt x="893267" y="133460"/>
                    </a:lnTo>
                    <a:lnTo>
                      <a:pt x="890321" y="134713"/>
                    </a:lnTo>
                    <a:lnTo>
                      <a:pt x="887377" y="135972"/>
                    </a:lnTo>
                    <a:lnTo>
                      <a:pt x="884436" y="137236"/>
                    </a:lnTo>
                    <a:lnTo>
                      <a:pt x="881499" y="138506"/>
                    </a:lnTo>
                    <a:lnTo>
                      <a:pt x="878564" y="139782"/>
                    </a:lnTo>
                    <a:lnTo>
                      <a:pt x="875632" y="141063"/>
                    </a:lnTo>
                    <a:lnTo>
                      <a:pt x="872703" y="142349"/>
                    </a:lnTo>
                    <a:lnTo>
                      <a:pt x="869777" y="143641"/>
                    </a:lnTo>
                    <a:lnTo>
                      <a:pt x="866855" y="144939"/>
                    </a:lnTo>
                    <a:lnTo>
                      <a:pt x="863935" y="146242"/>
                    </a:lnTo>
                    <a:lnTo>
                      <a:pt x="861018" y="147551"/>
                    </a:lnTo>
                    <a:lnTo>
                      <a:pt x="858104" y="148865"/>
                    </a:lnTo>
                    <a:lnTo>
                      <a:pt x="855194" y="150184"/>
                    </a:lnTo>
                    <a:lnTo>
                      <a:pt x="852286" y="151510"/>
                    </a:lnTo>
                    <a:lnTo>
                      <a:pt x="849381" y="152840"/>
                    </a:lnTo>
                    <a:lnTo>
                      <a:pt x="846480" y="154176"/>
                    </a:lnTo>
                    <a:lnTo>
                      <a:pt x="843582" y="155518"/>
                    </a:lnTo>
                    <a:lnTo>
                      <a:pt x="840686" y="156865"/>
                    </a:lnTo>
                    <a:lnTo>
                      <a:pt x="837794" y="158217"/>
                    </a:lnTo>
                    <a:lnTo>
                      <a:pt x="834906" y="159575"/>
                    </a:lnTo>
                    <a:lnTo>
                      <a:pt x="832020" y="160939"/>
                    </a:lnTo>
                    <a:lnTo>
                      <a:pt x="829137" y="162308"/>
                    </a:lnTo>
                    <a:lnTo>
                      <a:pt x="826258" y="163682"/>
                    </a:lnTo>
                    <a:lnTo>
                      <a:pt x="823382" y="165062"/>
                    </a:lnTo>
                    <a:lnTo>
                      <a:pt x="820509" y="166447"/>
                    </a:lnTo>
                    <a:lnTo>
                      <a:pt x="817639" y="167837"/>
                    </a:lnTo>
                    <a:lnTo>
                      <a:pt x="814772" y="169233"/>
                    </a:lnTo>
                    <a:lnTo>
                      <a:pt x="811909" y="170635"/>
                    </a:lnTo>
                    <a:lnTo>
                      <a:pt x="809049" y="172041"/>
                    </a:lnTo>
                    <a:lnTo>
                      <a:pt x="806193" y="173454"/>
                    </a:lnTo>
                    <a:lnTo>
                      <a:pt x="803339" y="174871"/>
                    </a:lnTo>
                    <a:lnTo>
                      <a:pt x="800489" y="176294"/>
                    </a:lnTo>
                    <a:lnTo>
                      <a:pt x="797642" y="177723"/>
                    </a:lnTo>
                    <a:lnTo>
                      <a:pt x="794799" y="179156"/>
                    </a:lnTo>
                    <a:lnTo>
                      <a:pt x="791959" y="180595"/>
                    </a:lnTo>
                    <a:lnTo>
                      <a:pt x="789122" y="182040"/>
                    </a:lnTo>
                    <a:lnTo>
                      <a:pt x="786288" y="183490"/>
                    </a:lnTo>
                    <a:lnTo>
                      <a:pt x="783458" y="184945"/>
                    </a:lnTo>
                    <a:lnTo>
                      <a:pt x="780632" y="186405"/>
                    </a:lnTo>
                    <a:lnTo>
                      <a:pt x="777808" y="187871"/>
                    </a:lnTo>
                    <a:lnTo>
                      <a:pt x="774988" y="189342"/>
                    </a:lnTo>
                    <a:lnTo>
                      <a:pt x="772172" y="190819"/>
                    </a:lnTo>
                    <a:lnTo>
                      <a:pt x="769359" y="192300"/>
                    </a:lnTo>
                    <a:lnTo>
                      <a:pt x="766549" y="193787"/>
                    </a:lnTo>
                    <a:lnTo>
                      <a:pt x="763743" y="195280"/>
                    </a:lnTo>
                    <a:lnTo>
                      <a:pt x="760941" y="196777"/>
                    </a:lnTo>
                    <a:lnTo>
                      <a:pt x="758141" y="198280"/>
                    </a:lnTo>
                    <a:lnTo>
                      <a:pt x="755346" y="199789"/>
                    </a:lnTo>
                    <a:lnTo>
                      <a:pt x="752554" y="201302"/>
                    </a:lnTo>
                    <a:lnTo>
                      <a:pt x="749765" y="202821"/>
                    </a:lnTo>
                    <a:lnTo>
                      <a:pt x="746980" y="204345"/>
                    </a:lnTo>
                    <a:lnTo>
                      <a:pt x="744198" y="205874"/>
                    </a:lnTo>
                    <a:lnTo>
                      <a:pt x="741421" y="207409"/>
                    </a:lnTo>
                    <a:lnTo>
                      <a:pt x="738646" y="208949"/>
                    </a:lnTo>
                    <a:lnTo>
                      <a:pt x="735875" y="210494"/>
                    </a:lnTo>
                    <a:lnTo>
                      <a:pt x="733108" y="212044"/>
                    </a:lnTo>
                    <a:lnTo>
                      <a:pt x="730344" y="213599"/>
                    </a:lnTo>
                    <a:lnTo>
                      <a:pt x="727585" y="215160"/>
                    </a:lnTo>
                    <a:lnTo>
                      <a:pt x="724828" y="216726"/>
                    </a:lnTo>
                    <a:lnTo>
                      <a:pt x="722075" y="218297"/>
                    </a:lnTo>
                    <a:lnTo>
                      <a:pt x="719326" y="219873"/>
                    </a:lnTo>
                    <a:lnTo>
                      <a:pt x="716581" y="221455"/>
                    </a:lnTo>
                    <a:lnTo>
                      <a:pt x="713839" y="223042"/>
                    </a:lnTo>
                    <a:lnTo>
                      <a:pt x="711101" y="224633"/>
                    </a:lnTo>
                    <a:lnTo>
                      <a:pt x="708367" y="226230"/>
                    </a:lnTo>
                    <a:lnTo>
                      <a:pt x="705636" y="227833"/>
                    </a:lnTo>
                    <a:lnTo>
                      <a:pt x="702910" y="229440"/>
                    </a:lnTo>
                    <a:lnTo>
                      <a:pt x="700186" y="231052"/>
                    </a:lnTo>
                    <a:lnTo>
                      <a:pt x="697467" y="232670"/>
                    </a:lnTo>
                    <a:lnTo>
                      <a:pt x="694751" y="234293"/>
                    </a:lnTo>
                    <a:lnTo>
                      <a:pt x="692040" y="235921"/>
                    </a:lnTo>
                    <a:lnTo>
                      <a:pt x="689332" y="237553"/>
                    </a:lnTo>
                    <a:lnTo>
                      <a:pt x="686627" y="239192"/>
                    </a:lnTo>
                    <a:lnTo>
                      <a:pt x="683927" y="240835"/>
                    </a:lnTo>
                    <a:lnTo>
                      <a:pt x="681230" y="242483"/>
                    </a:lnTo>
                    <a:lnTo>
                      <a:pt x="678537" y="244136"/>
                    </a:lnTo>
                    <a:lnTo>
                      <a:pt x="675849" y="245795"/>
                    </a:lnTo>
                    <a:lnTo>
                      <a:pt x="673163" y="247458"/>
                    </a:lnTo>
                    <a:lnTo>
                      <a:pt x="670482" y="249127"/>
                    </a:lnTo>
                    <a:lnTo>
                      <a:pt x="667805" y="250800"/>
                    </a:lnTo>
                    <a:lnTo>
                      <a:pt x="665132" y="252479"/>
                    </a:lnTo>
                    <a:lnTo>
                      <a:pt x="662462" y="254163"/>
                    </a:lnTo>
                    <a:lnTo>
                      <a:pt x="659796" y="255852"/>
                    </a:lnTo>
                    <a:lnTo>
                      <a:pt x="657135" y="257545"/>
                    </a:lnTo>
                    <a:lnTo>
                      <a:pt x="654477" y="259244"/>
                    </a:lnTo>
                    <a:lnTo>
                      <a:pt x="651823" y="260948"/>
                    </a:lnTo>
                    <a:lnTo>
                      <a:pt x="649173" y="262657"/>
                    </a:lnTo>
                    <a:lnTo>
                      <a:pt x="646528" y="264371"/>
                    </a:lnTo>
                    <a:lnTo>
                      <a:pt x="643886" y="266090"/>
                    </a:lnTo>
                    <a:lnTo>
                      <a:pt x="641248" y="267813"/>
                    </a:lnTo>
                    <a:lnTo>
                      <a:pt x="638614" y="269542"/>
                    </a:lnTo>
                    <a:lnTo>
                      <a:pt x="635984" y="271276"/>
                    </a:lnTo>
                    <a:lnTo>
                      <a:pt x="633359" y="273015"/>
                    </a:lnTo>
                    <a:lnTo>
                      <a:pt x="630737" y="274758"/>
                    </a:lnTo>
                    <a:lnTo>
                      <a:pt x="628119" y="276507"/>
                    </a:lnTo>
                    <a:lnTo>
                      <a:pt x="625506" y="278260"/>
                    </a:lnTo>
                    <a:lnTo>
                      <a:pt x="622896" y="280019"/>
                    </a:lnTo>
                    <a:lnTo>
                      <a:pt x="620291" y="281782"/>
                    </a:lnTo>
                    <a:lnTo>
                      <a:pt x="617689" y="283551"/>
                    </a:lnTo>
                    <a:lnTo>
                      <a:pt x="615092" y="285324"/>
                    </a:lnTo>
                    <a:lnTo>
                      <a:pt x="612499" y="287102"/>
                    </a:lnTo>
                    <a:lnTo>
                      <a:pt x="609910" y="288885"/>
                    </a:lnTo>
                    <a:lnTo>
                      <a:pt x="607325" y="290673"/>
                    </a:lnTo>
                    <a:lnTo>
                      <a:pt x="604745" y="292466"/>
                    </a:lnTo>
                    <a:lnTo>
                      <a:pt x="602168" y="294263"/>
                    </a:lnTo>
                    <a:lnTo>
                      <a:pt x="599596" y="296066"/>
                    </a:lnTo>
                    <a:lnTo>
                      <a:pt x="597028" y="297873"/>
                    </a:lnTo>
                    <a:lnTo>
                      <a:pt x="594464" y="299685"/>
                    </a:lnTo>
                    <a:lnTo>
                      <a:pt x="591904" y="301502"/>
                    </a:lnTo>
                    <a:lnTo>
                      <a:pt x="589349" y="303324"/>
                    </a:lnTo>
                    <a:lnTo>
                      <a:pt x="586797" y="305151"/>
                    </a:lnTo>
                    <a:lnTo>
                      <a:pt x="584250" y="306983"/>
                    </a:lnTo>
                    <a:lnTo>
                      <a:pt x="581708" y="308819"/>
                    </a:lnTo>
                    <a:lnTo>
                      <a:pt x="579169" y="310660"/>
                    </a:lnTo>
                    <a:lnTo>
                      <a:pt x="576635" y="312506"/>
                    </a:lnTo>
                    <a:lnTo>
                      <a:pt x="574105" y="314357"/>
                    </a:lnTo>
                    <a:lnTo>
                      <a:pt x="571580" y="316212"/>
                    </a:lnTo>
                    <a:lnTo>
                      <a:pt x="569059" y="318072"/>
                    </a:lnTo>
                    <a:lnTo>
                      <a:pt x="566542" y="319937"/>
                    </a:lnTo>
                    <a:lnTo>
                      <a:pt x="564029" y="321807"/>
                    </a:lnTo>
                    <a:lnTo>
                      <a:pt x="561521" y="323681"/>
                    </a:lnTo>
                    <a:lnTo>
                      <a:pt x="559017" y="325561"/>
                    </a:lnTo>
                    <a:lnTo>
                      <a:pt x="556518" y="327444"/>
                    </a:lnTo>
                    <a:lnTo>
                      <a:pt x="554022" y="329333"/>
                    </a:lnTo>
                    <a:lnTo>
                      <a:pt x="551532" y="331226"/>
                    </a:lnTo>
                    <a:lnTo>
                      <a:pt x="549045" y="333124"/>
                    </a:lnTo>
                    <a:lnTo>
                      <a:pt x="546564" y="335027"/>
                    </a:lnTo>
                    <a:lnTo>
                      <a:pt x="544086" y="336935"/>
                    </a:lnTo>
                    <a:lnTo>
                      <a:pt x="541613" y="338847"/>
                    </a:lnTo>
                    <a:lnTo>
                      <a:pt x="539144" y="340763"/>
                    </a:lnTo>
                    <a:lnTo>
                      <a:pt x="536680" y="342685"/>
                    </a:lnTo>
                    <a:lnTo>
                      <a:pt x="534221" y="344611"/>
                    </a:lnTo>
                    <a:lnTo>
                      <a:pt x="531766" y="346541"/>
                    </a:lnTo>
                    <a:lnTo>
                      <a:pt x="529315" y="348477"/>
                    </a:lnTo>
                    <a:lnTo>
                      <a:pt x="526869" y="350417"/>
                    </a:lnTo>
                    <a:lnTo>
                      <a:pt x="524427" y="352361"/>
                    </a:lnTo>
                    <a:lnTo>
                      <a:pt x="521990" y="354310"/>
                    </a:lnTo>
                    <a:lnTo>
                      <a:pt x="519557" y="356264"/>
                    </a:lnTo>
                    <a:lnTo>
                      <a:pt x="517129" y="358222"/>
                    </a:lnTo>
                    <a:lnTo>
                      <a:pt x="514706" y="360185"/>
                    </a:lnTo>
                    <a:lnTo>
                      <a:pt x="512287" y="362153"/>
                    </a:lnTo>
                    <a:lnTo>
                      <a:pt x="509872" y="364125"/>
                    </a:lnTo>
                    <a:lnTo>
                      <a:pt x="507463" y="366102"/>
                    </a:lnTo>
                    <a:lnTo>
                      <a:pt x="505057" y="368083"/>
                    </a:lnTo>
                    <a:lnTo>
                      <a:pt x="502657" y="370068"/>
                    </a:lnTo>
                    <a:lnTo>
                      <a:pt x="500261" y="372059"/>
                    </a:lnTo>
                    <a:lnTo>
                      <a:pt x="497870" y="374053"/>
                    </a:lnTo>
                    <a:lnTo>
                      <a:pt x="495483" y="376053"/>
                    </a:lnTo>
                    <a:lnTo>
                      <a:pt x="493101" y="378056"/>
                    </a:lnTo>
                    <a:lnTo>
                      <a:pt x="490724" y="380065"/>
                    </a:lnTo>
                    <a:lnTo>
                      <a:pt x="488351" y="382077"/>
                    </a:lnTo>
                    <a:lnTo>
                      <a:pt x="485983" y="384094"/>
                    </a:lnTo>
                    <a:lnTo>
                      <a:pt x="483619" y="386116"/>
                    </a:lnTo>
                    <a:lnTo>
                      <a:pt x="481261" y="388142"/>
                    </a:lnTo>
                    <a:lnTo>
                      <a:pt x="478907" y="390173"/>
                    </a:lnTo>
                    <a:lnTo>
                      <a:pt x="476558" y="392208"/>
                    </a:lnTo>
                    <a:lnTo>
                      <a:pt x="474213" y="394247"/>
                    </a:lnTo>
                    <a:lnTo>
                      <a:pt x="471874" y="396291"/>
                    </a:lnTo>
                    <a:lnTo>
                      <a:pt x="469539" y="398339"/>
                    </a:lnTo>
                    <a:lnTo>
                      <a:pt x="467208" y="400392"/>
                    </a:lnTo>
                    <a:lnTo>
                      <a:pt x="464883" y="402449"/>
                    </a:lnTo>
                    <a:lnTo>
                      <a:pt x="462562" y="404511"/>
                    </a:lnTo>
                    <a:lnTo>
                      <a:pt x="460247" y="406576"/>
                    </a:lnTo>
                    <a:lnTo>
                      <a:pt x="457936" y="408647"/>
                    </a:lnTo>
                    <a:lnTo>
                      <a:pt x="455629" y="410721"/>
                    </a:lnTo>
                    <a:lnTo>
                      <a:pt x="453328" y="412800"/>
                    </a:lnTo>
                    <a:lnTo>
                      <a:pt x="451031" y="414883"/>
                    </a:lnTo>
                    <a:lnTo>
                      <a:pt x="448740" y="416971"/>
                    </a:lnTo>
                    <a:lnTo>
                      <a:pt x="446453" y="419063"/>
                    </a:lnTo>
                    <a:lnTo>
                      <a:pt x="444171" y="421159"/>
                    </a:lnTo>
                    <a:lnTo>
                      <a:pt x="441894" y="423260"/>
                    </a:lnTo>
                    <a:lnTo>
                      <a:pt x="439621" y="425364"/>
                    </a:lnTo>
                    <a:lnTo>
                      <a:pt x="437354" y="427474"/>
                    </a:lnTo>
                    <a:lnTo>
                      <a:pt x="435092" y="429587"/>
                    </a:lnTo>
                    <a:lnTo>
                      <a:pt x="432834" y="431705"/>
                    </a:lnTo>
                    <a:lnTo>
                      <a:pt x="430582" y="433826"/>
                    </a:lnTo>
                    <a:lnTo>
                      <a:pt x="428334" y="435953"/>
                    </a:lnTo>
                    <a:lnTo>
                      <a:pt x="426091" y="438083"/>
                    </a:lnTo>
                    <a:lnTo>
                      <a:pt x="423853" y="440218"/>
                    </a:lnTo>
                    <a:lnTo>
                      <a:pt x="421621" y="442356"/>
                    </a:lnTo>
                    <a:lnTo>
                      <a:pt x="419393" y="444500"/>
                    </a:lnTo>
                    <a:lnTo>
                      <a:pt x="417170" y="446647"/>
                    </a:lnTo>
                    <a:lnTo>
                      <a:pt x="414952" y="448798"/>
                    </a:lnTo>
                    <a:lnTo>
                      <a:pt x="412739" y="450954"/>
                    </a:lnTo>
                    <a:lnTo>
                      <a:pt x="410531" y="453114"/>
                    </a:lnTo>
                    <a:lnTo>
                      <a:pt x="408329" y="455278"/>
                    </a:lnTo>
                    <a:lnTo>
                      <a:pt x="406131" y="457446"/>
                    </a:lnTo>
                    <a:lnTo>
                      <a:pt x="403938" y="459618"/>
                    </a:lnTo>
                    <a:lnTo>
                      <a:pt x="401751" y="461794"/>
                    </a:lnTo>
                    <a:lnTo>
                      <a:pt x="399568" y="463975"/>
                    </a:lnTo>
                    <a:lnTo>
                      <a:pt x="397390" y="466160"/>
                    </a:lnTo>
                    <a:lnTo>
                      <a:pt x="395218" y="468348"/>
                    </a:lnTo>
                    <a:lnTo>
                      <a:pt x="393051" y="470541"/>
                    </a:lnTo>
                    <a:lnTo>
                      <a:pt x="390888" y="472738"/>
                    </a:lnTo>
                    <a:lnTo>
                      <a:pt x="388731" y="474939"/>
                    </a:lnTo>
                    <a:lnTo>
                      <a:pt x="386579" y="477144"/>
                    </a:lnTo>
                    <a:lnTo>
                      <a:pt x="384432" y="479353"/>
                    </a:lnTo>
                    <a:lnTo>
                      <a:pt x="382290" y="481566"/>
                    </a:lnTo>
                    <a:lnTo>
                      <a:pt x="380154" y="483784"/>
                    </a:lnTo>
                    <a:lnTo>
                      <a:pt x="378022" y="486005"/>
                    </a:lnTo>
                    <a:lnTo>
                      <a:pt x="375896" y="488230"/>
                    </a:lnTo>
                    <a:lnTo>
                      <a:pt x="373775" y="490459"/>
                    </a:lnTo>
                    <a:lnTo>
                      <a:pt x="371659" y="492693"/>
                    </a:lnTo>
                    <a:lnTo>
                      <a:pt x="369548" y="494930"/>
                    </a:lnTo>
                    <a:lnTo>
                      <a:pt x="367443" y="497171"/>
                    </a:lnTo>
                    <a:lnTo>
                      <a:pt x="365342" y="499416"/>
                    </a:lnTo>
                    <a:lnTo>
                      <a:pt x="363247" y="501666"/>
                    </a:lnTo>
                    <a:lnTo>
                      <a:pt x="361157" y="503919"/>
                    </a:lnTo>
                    <a:lnTo>
                      <a:pt x="359073" y="506176"/>
                    </a:lnTo>
                    <a:lnTo>
                      <a:pt x="356993" y="508437"/>
                    </a:lnTo>
                    <a:lnTo>
                      <a:pt x="354919" y="510702"/>
                    </a:lnTo>
                    <a:lnTo>
                      <a:pt x="352850" y="512971"/>
                    </a:lnTo>
                    <a:lnTo>
                      <a:pt x="350786" y="515243"/>
                    </a:lnTo>
                    <a:lnTo>
                      <a:pt x="348728" y="517520"/>
                    </a:lnTo>
                    <a:lnTo>
                      <a:pt x="346675" y="519800"/>
                    </a:lnTo>
                    <a:lnTo>
                      <a:pt x="344627" y="522085"/>
                    </a:lnTo>
                    <a:lnTo>
                      <a:pt x="342585" y="524373"/>
                    </a:lnTo>
                    <a:lnTo>
                      <a:pt x="340548" y="526665"/>
                    </a:lnTo>
                    <a:lnTo>
                      <a:pt x="338516" y="528961"/>
                    </a:lnTo>
                    <a:lnTo>
                      <a:pt x="336490" y="531261"/>
                    </a:lnTo>
                    <a:lnTo>
                      <a:pt x="334469" y="533564"/>
                    </a:lnTo>
                    <a:lnTo>
                      <a:pt x="332453" y="535872"/>
                    </a:lnTo>
                    <a:lnTo>
                      <a:pt x="330443" y="538183"/>
                    </a:lnTo>
                    <a:lnTo>
                      <a:pt x="328438" y="540498"/>
                    </a:lnTo>
                    <a:lnTo>
                      <a:pt x="326438" y="542817"/>
                    </a:lnTo>
                    <a:lnTo>
                      <a:pt x="324444" y="545139"/>
                    </a:lnTo>
                    <a:lnTo>
                      <a:pt x="322455" y="547466"/>
                    </a:lnTo>
                    <a:lnTo>
                      <a:pt x="320472" y="549796"/>
                    </a:lnTo>
                    <a:lnTo>
                      <a:pt x="318494" y="552129"/>
                    </a:lnTo>
                    <a:lnTo>
                      <a:pt x="316521" y="554467"/>
                    </a:lnTo>
                    <a:lnTo>
                      <a:pt x="314554" y="556808"/>
                    </a:lnTo>
                    <a:lnTo>
                      <a:pt x="312592" y="559153"/>
                    </a:lnTo>
                    <a:lnTo>
                      <a:pt x="310636" y="561502"/>
                    </a:lnTo>
                    <a:lnTo>
                      <a:pt x="308685" y="563854"/>
                    </a:lnTo>
                    <a:lnTo>
                      <a:pt x="306740" y="566210"/>
                    </a:lnTo>
                    <a:lnTo>
                      <a:pt x="304800" y="568570"/>
                    </a:lnTo>
                    <a:lnTo>
                      <a:pt x="302866" y="570933"/>
                    </a:lnTo>
                    <a:lnTo>
                      <a:pt x="300937" y="573300"/>
                    </a:lnTo>
                    <a:lnTo>
                      <a:pt x="299014" y="575671"/>
                    </a:lnTo>
                    <a:lnTo>
                      <a:pt x="297096" y="578045"/>
                    </a:lnTo>
                    <a:lnTo>
                      <a:pt x="295184" y="580423"/>
                    </a:lnTo>
                    <a:lnTo>
                      <a:pt x="293277" y="582804"/>
                    </a:lnTo>
                    <a:lnTo>
                      <a:pt x="291376" y="585189"/>
                    </a:lnTo>
                    <a:lnTo>
                      <a:pt x="289480" y="587578"/>
                    </a:lnTo>
                    <a:lnTo>
                      <a:pt x="287590" y="589970"/>
                    </a:lnTo>
                    <a:lnTo>
                      <a:pt x="285705" y="592366"/>
                    </a:lnTo>
                    <a:lnTo>
                      <a:pt x="283826" y="594765"/>
                    </a:lnTo>
                    <a:lnTo>
                      <a:pt x="281953" y="597168"/>
                    </a:lnTo>
                    <a:lnTo>
                      <a:pt x="280085" y="599574"/>
                    </a:lnTo>
                    <a:lnTo>
                      <a:pt x="278223" y="601984"/>
                    </a:lnTo>
                    <a:lnTo>
                      <a:pt x="276366" y="604398"/>
                    </a:lnTo>
                    <a:lnTo>
                      <a:pt x="274515" y="606815"/>
                    </a:lnTo>
                    <a:lnTo>
                      <a:pt x="272670" y="609235"/>
                    </a:lnTo>
                    <a:lnTo>
                      <a:pt x="270830" y="611659"/>
                    </a:lnTo>
                    <a:lnTo>
                      <a:pt x="268996" y="614086"/>
                    </a:lnTo>
                    <a:lnTo>
                      <a:pt x="267167" y="616517"/>
                    </a:lnTo>
                    <a:lnTo>
                      <a:pt x="265345" y="618951"/>
                    </a:lnTo>
                    <a:lnTo>
                      <a:pt x="263527" y="621389"/>
                    </a:lnTo>
                    <a:lnTo>
                      <a:pt x="261716" y="623830"/>
                    </a:lnTo>
                    <a:lnTo>
                      <a:pt x="259910" y="626275"/>
                    </a:lnTo>
                    <a:lnTo>
                      <a:pt x="258110" y="628723"/>
                    </a:lnTo>
                    <a:lnTo>
                      <a:pt x="256316" y="631174"/>
                    </a:lnTo>
                    <a:lnTo>
                      <a:pt x="254527" y="633629"/>
                    </a:lnTo>
                    <a:lnTo>
                      <a:pt x="252744" y="636087"/>
                    </a:lnTo>
                    <a:lnTo>
                      <a:pt x="250966" y="638548"/>
                    </a:lnTo>
                    <a:lnTo>
                      <a:pt x="249195" y="641013"/>
                    </a:lnTo>
                    <a:lnTo>
                      <a:pt x="247429" y="643481"/>
                    </a:lnTo>
                    <a:lnTo>
                      <a:pt x="245669" y="645953"/>
                    </a:lnTo>
                    <a:lnTo>
                      <a:pt x="243914" y="648428"/>
                    </a:lnTo>
                    <a:lnTo>
                      <a:pt x="242166" y="650906"/>
                    </a:lnTo>
                    <a:lnTo>
                      <a:pt x="240423" y="653387"/>
                    </a:lnTo>
                    <a:lnTo>
                      <a:pt x="238686" y="655872"/>
                    </a:lnTo>
                    <a:lnTo>
                      <a:pt x="236954" y="658360"/>
                    </a:lnTo>
                    <a:lnTo>
                      <a:pt x="235229" y="660851"/>
                    </a:lnTo>
                    <a:lnTo>
                      <a:pt x="233509" y="663345"/>
                    </a:lnTo>
                    <a:lnTo>
                      <a:pt x="231795" y="665843"/>
                    </a:lnTo>
                    <a:lnTo>
                      <a:pt x="230087" y="668344"/>
                    </a:lnTo>
                    <a:lnTo>
                      <a:pt x="228385" y="670848"/>
                    </a:lnTo>
                    <a:lnTo>
                      <a:pt x="226688" y="673356"/>
                    </a:lnTo>
                    <a:lnTo>
                      <a:pt x="224997" y="675866"/>
                    </a:lnTo>
                    <a:lnTo>
                      <a:pt x="223313" y="678380"/>
                    </a:lnTo>
                    <a:lnTo>
                      <a:pt x="221634" y="680897"/>
                    </a:lnTo>
                    <a:lnTo>
                      <a:pt x="219960" y="683417"/>
                    </a:lnTo>
                    <a:lnTo>
                      <a:pt x="218293" y="685940"/>
                    </a:lnTo>
                    <a:lnTo>
                      <a:pt x="216632" y="688467"/>
                    </a:lnTo>
                    <a:lnTo>
                      <a:pt x="214976" y="690996"/>
                    </a:lnTo>
                    <a:lnTo>
                      <a:pt x="213326" y="693529"/>
                    </a:lnTo>
                    <a:lnTo>
                      <a:pt x="211683" y="696065"/>
                    </a:lnTo>
                    <a:lnTo>
                      <a:pt x="210045" y="698603"/>
                    </a:lnTo>
                    <a:lnTo>
                      <a:pt x="208413" y="701145"/>
                    </a:lnTo>
                    <a:lnTo>
                      <a:pt x="206787" y="703690"/>
                    </a:lnTo>
                    <a:lnTo>
                      <a:pt x="205166" y="706238"/>
                    </a:lnTo>
                    <a:lnTo>
                      <a:pt x="203552" y="708790"/>
                    </a:lnTo>
                    <a:lnTo>
                      <a:pt x="201944" y="711344"/>
                    </a:lnTo>
                    <a:lnTo>
                      <a:pt x="200342" y="713901"/>
                    </a:lnTo>
                    <a:lnTo>
                      <a:pt x="198745" y="716461"/>
                    </a:lnTo>
                    <a:lnTo>
                      <a:pt x="197155" y="719024"/>
                    </a:lnTo>
                    <a:lnTo>
                      <a:pt x="195570" y="721591"/>
                    </a:lnTo>
                    <a:lnTo>
                      <a:pt x="193992" y="724160"/>
                    </a:lnTo>
                    <a:lnTo>
                      <a:pt x="192419" y="726732"/>
                    </a:lnTo>
                    <a:lnTo>
                      <a:pt x="190852" y="729307"/>
                    </a:lnTo>
                    <a:lnTo>
                      <a:pt x="189292" y="731885"/>
                    </a:lnTo>
                    <a:lnTo>
                      <a:pt x="187737" y="734466"/>
                    </a:lnTo>
                    <a:lnTo>
                      <a:pt x="186189" y="737050"/>
                    </a:lnTo>
                    <a:lnTo>
                      <a:pt x="184646" y="739637"/>
                    </a:lnTo>
                    <a:lnTo>
                      <a:pt x="183109" y="742227"/>
                    </a:lnTo>
                    <a:lnTo>
                      <a:pt x="181579" y="744820"/>
                    </a:lnTo>
                    <a:lnTo>
                      <a:pt x="180054" y="747415"/>
                    </a:lnTo>
                    <a:lnTo>
                      <a:pt x="178536" y="750014"/>
                    </a:lnTo>
                    <a:lnTo>
                      <a:pt x="177023" y="752615"/>
                    </a:lnTo>
                    <a:lnTo>
                      <a:pt x="175517" y="755219"/>
                    </a:lnTo>
                    <a:lnTo>
                      <a:pt x="174016" y="757826"/>
                    </a:lnTo>
                    <a:lnTo>
                      <a:pt x="172522" y="760436"/>
                    </a:lnTo>
                    <a:lnTo>
                      <a:pt x="171034" y="763049"/>
                    </a:lnTo>
                    <a:lnTo>
                      <a:pt x="169552" y="765664"/>
                    </a:lnTo>
                    <a:lnTo>
                      <a:pt x="168076" y="768282"/>
                    </a:lnTo>
                    <a:lnTo>
                      <a:pt x="166606" y="770903"/>
                    </a:lnTo>
                    <a:lnTo>
                      <a:pt x="165142" y="773527"/>
                    </a:lnTo>
                    <a:lnTo>
                      <a:pt x="163684" y="776154"/>
                    </a:lnTo>
                    <a:lnTo>
                      <a:pt x="162232" y="778783"/>
                    </a:lnTo>
                    <a:lnTo>
                      <a:pt x="160787" y="781415"/>
                    </a:lnTo>
                    <a:lnTo>
                      <a:pt x="159347" y="784050"/>
                    </a:lnTo>
                    <a:lnTo>
                      <a:pt x="157914" y="786687"/>
                    </a:lnTo>
                    <a:lnTo>
                      <a:pt x="156486" y="789327"/>
                    </a:lnTo>
                    <a:lnTo>
                      <a:pt x="155065" y="791970"/>
                    </a:lnTo>
                    <a:lnTo>
                      <a:pt x="153650" y="794616"/>
                    </a:lnTo>
                    <a:lnTo>
                      <a:pt x="152242" y="797264"/>
                    </a:lnTo>
                    <a:lnTo>
                      <a:pt x="150839" y="799915"/>
                    </a:lnTo>
                    <a:lnTo>
                      <a:pt x="149443" y="802568"/>
                    </a:lnTo>
                    <a:lnTo>
                      <a:pt x="148052" y="805224"/>
                    </a:lnTo>
                    <a:lnTo>
                      <a:pt x="146668" y="807883"/>
                    </a:lnTo>
                    <a:lnTo>
                      <a:pt x="145290" y="810545"/>
                    </a:lnTo>
                    <a:lnTo>
                      <a:pt x="143918" y="813208"/>
                    </a:lnTo>
                    <a:lnTo>
                      <a:pt x="142553" y="815875"/>
                    </a:lnTo>
                    <a:lnTo>
                      <a:pt x="141193" y="818544"/>
                    </a:lnTo>
                    <a:lnTo>
                      <a:pt x="139840" y="821216"/>
                    </a:lnTo>
                    <a:lnTo>
                      <a:pt x="138493" y="823890"/>
                    </a:lnTo>
                    <a:lnTo>
                      <a:pt x="137153" y="826567"/>
                    </a:lnTo>
                    <a:lnTo>
                      <a:pt x="135818" y="829246"/>
                    </a:lnTo>
                    <a:lnTo>
                      <a:pt x="134490" y="831928"/>
                    </a:lnTo>
                    <a:lnTo>
                      <a:pt x="133168" y="834612"/>
                    </a:lnTo>
                    <a:lnTo>
                      <a:pt x="131852" y="837299"/>
                    </a:lnTo>
                    <a:lnTo>
                      <a:pt x="130542" y="839988"/>
                    </a:lnTo>
                    <a:lnTo>
                      <a:pt x="129239" y="842680"/>
                    </a:lnTo>
                    <a:lnTo>
                      <a:pt x="127942" y="845374"/>
                    </a:lnTo>
                    <a:lnTo>
                      <a:pt x="126651" y="848071"/>
                    </a:lnTo>
                    <a:lnTo>
                      <a:pt x="125366" y="850770"/>
                    </a:lnTo>
                    <a:lnTo>
                      <a:pt x="124088" y="853471"/>
                    </a:lnTo>
                    <a:lnTo>
                      <a:pt x="122816" y="856175"/>
                    </a:lnTo>
                    <a:lnTo>
                      <a:pt x="121551" y="858881"/>
                    </a:lnTo>
                    <a:lnTo>
                      <a:pt x="120291" y="861590"/>
                    </a:lnTo>
                    <a:lnTo>
                      <a:pt x="119038" y="864301"/>
                    </a:lnTo>
                    <a:lnTo>
                      <a:pt x="117791" y="867014"/>
                    </a:lnTo>
                    <a:lnTo>
                      <a:pt x="116551" y="869730"/>
                    </a:lnTo>
                    <a:lnTo>
                      <a:pt x="115317" y="872448"/>
                    </a:lnTo>
                    <a:lnTo>
                      <a:pt x="114089" y="875169"/>
                    </a:lnTo>
                    <a:lnTo>
                      <a:pt x="112867" y="877891"/>
                    </a:lnTo>
                    <a:lnTo>
                      <a:pt x="111652" y="880616"/>
                    </a:lnTo>
                    <a:lnTo>
                      <a:pt x="110443" y="883344"/>
                    </a:lnTo>
                    <a:lnTo>
                      <a:pt x="109240" y="886073"/>
                    </a:lnTo>
                    <a:lnTo>
                      <a:pt x="108044" y="888805"/>
                    </a:lnTo>
                    <a:lnTo>
                      <a:pt x="106854" y="891539"/>
                    </a:lnTo>
                    <a:lnTo>
                      <a:pt x="105671" y="894275"/>
                    </a:lnTo>
                    <a:lnTo>
                      <a:pt x="104494" y="897014"/>
                    </a:lnTo>
                    <a:lnTo>
                      <a:pt x="103323" y="899755"/>
                    </a:lnTo>
                    <a:lnTo>
                      <a:pt x="102159" y="902498"/>
                    </a:lnTo>
                    <a:lnTo>
                      <a:pt x="101001" y="905243"/>
                    </a:lnTo>
                    <a:lnTo>
                      <a:pt x="99849" y="907990"/>
                    </a:lnTo>
                    <a:lnTo>
                      <a:pt x="98704" y="910740"/>
                    </a:lnTo>
                    <a:lnTo>
                      <a:pt x="97565" y="913492"/>
                    </a:lnTo>
                    <a:lnTo>
                      <a:pt x="96432" y="916245"/>
                    </a:lnTo>
                    <a:lnTo>
                      <a:pt x="95306" y="919001"/>
                    </a:lnTo>
                    <a:lnTo>
                      <a:pt x="94187" y="921759"/>
                    </a:lnTo>
                    <a:lnTo>
                      <a:pt x="93073" y="924520"/>
                    </a:lnTo>
                    <a:lnTo>
                      <a:pt x="91966" y="927282"/>
                    </a:lnTo>
                    <a:lnTo>
                      <a:pt x="90866" y="930046"/>
                    </a:lnTo>
                    <a:lnTo>
                      <a:pt x="89772" y="932813"/>
                    </a:lnTo>
                    <a:lnTo>
                      <a:pt x="88684" y="935581"/>
                    </a:lnTo>
                    <a:lnTo>
                      <a:pt x="87603" y="938352"/>
                    </a:lnTo>
                    <a:lnTo>
                      <a:pt x="86529" y="941124"/>
                    </a:lnTo>
                    <a:lnTo>
                      <a:pt x="85460" y="943899"/>
                    </a:lnTo>
                    <a:lnTo>
                      <a:pt x="84399" y="946675"/>
                    </a:lnTo>
                    <a:lnTo>
                      <a:pt x="83343" y="949454"/>
                    </a:lnTo>
                    <a:lnTo>
                      <a:pt x="82294" y="952235"/>
                    </a:lnTo>
                    <a:lnTo>
                      <a:pt x="81252" y="955017"/>
                    </a:lnTo>
                    <a:lnTo>
                      <a:pt x="80216" y="957802"/>
                    </a:lnTo>
                    <a:lnTo>
                      <a:pt x="79186" y="960588"/>
                    </a:lnTo>
                    <a:lnTo>
                      <a:pt x="78163" y="963377"/>
                    </a:lnTo>
                    <a:lnTo>
                      <a:pt x="77147" y="966167"/>
                    </a:lnTo>
                    <a:lnTo>
                      <a:pt x="76137" y="968959"/>
                    </a:lnTo>
                    <a:lnTo>
                      <a:pt x="75133" y="971753"/>
                    </a:lnTo>
                    <a:lnTo>
                      <a:pt x="74136" y="974549"/>
                    </a:lnTo>
                    <a:lnTo>
                      <a:pt x="73146" y="977347"/>
                    </a:lnTo>
                    <a:lnTo>
                      <a:pt x="72162" y="980147"/>
                    </a:lnTo>
                    <a:lnTo>
                      <a:pt x="71184" y="982949"/>
                    </a:lnTo>
                    <a:lnTo>
                      <a:pt x="70213" y="985752"/>
                    </a:lnTo>
                    <a:lnTo>
                      <a:pt x="69248" y="988558"/>
                    </a:lnTo>
                    <a:lnTo>
                      <a:pt x="68290" y="991365"/>
                    </a:lnTo>
                    <a:lnTo>
                      <a:pt x="67339" y="994174"/>
                    </a:lnTo>
                    <a:lnTo>
                      <a:pt x="66394" y="996984"/>
                    </a:lnTo>
                    <a:lnTo>
                      <a:pt x="65456" y="999797"/>
                    </a:lnTo>
                    <a:lnTo>
                      <a:pt x="64524" y="1002611"/>
                    </a:lnTo>
                    <a:lnTo>
                      <a:pt x="63598" y="1005427"/>
                    </a:lnTo>
                    <a:lnTo>
                      <a:pt x="62680" y="1008245"/>
                    </a:lnTo>
                    <a:lnTo>
                      <a:pt x="61767" y="1011064"/>
                    </a:lnTo>
                    <a:lnTo>
                      <a:pt x="60862" y="1013885"/>
                    </a:lnTo>
                    <a:lnTo>
                      <a:pt x="59962" y="1016708"/>
                    </a:lnTo>
                    <a:lnTo>
                      <a:pt x="59070" y="1019533"/>
                    </a:lnTo>
                    <a:lnTo>
                      <a:pt x="58184" y="1022359"/>
                    </a:lnTo>
                    <a:lnTo>
                      <a:pt x="57304" y="1025187"/>
                    </a:lnTo>
                    <a:lnTo>
                      <a:pt x="56432" y="1028017"/>
                    </a:lnTo>
                    <a:lnTo>
                      <a:pt x="55565" y="1030848"/>
                    </a:lnTo>
                    <a:lnTo>
                      <a:pt x="54706" y="1033681"/>
                    </a:lnTo>
                    <a:lnTo>
                      <a:pt x="53852" y="1036515"/>
                    </a:lnTo>
                    <a:lnTo>
                      <a:pt x="53006" y="1039351"/>
                    </a:lnTo>
                    <a:lnTo>
                      <a:pt x="52166" y="1042189"/>
                    </a:lnTo>
                    <a:lnTo>
                      <a:pt x="51333" y="1045028"/>
                    </a:lnTo>
                    <a:lnTo>
                      <a:pt x="50506" y="1047869"/>
                    </a:lnTo>
                    <a:lnTo>
                      <a:pt x="49686" y="1050712"/>
                    </a:lnTo>
                    <a:lnTo>
                      <a:pt x="48872" y="1053555"/>
                    </a:lnTo>
                    <a:lnTo>
                      <a:pt x="48065" y="1056401"/>
                    </a:lnTo>
                    <a:lnTo>
                      <a:pt x="47265" y="1059248"/>
                    </a:lnTo>
                    <a:lnTo>
                      <a:pt x="46471" y="1062096"/>
                    </a:lnTo>
                    <a:lnTo>
                      <a:pt x="45684" y="1064946"/>
                    </a:lnTo>
                    <a:lnTo>
                      <a:pt x="44904" y="1067798"/>
                    </a:lnTo>
                    <a:lnTo>
                      <a:pt x="44130" y="1070651"/>
                    </a:lnTo>
                    <a:lnTo>
                      <a:pt x="43362" y="1073505"/>
                    </a:lnTo>
                    <a:lnTo>
                      <a:pt x="42602" y="1076361"/>
                    </a:lnTo>
                    <a:lnTo>
                      <a:pt x="41848" y="1079218"/>
                    </a:lnTo>
                    <a:lnTo>
                      <a:pt x="41101" y="1082077"/>
                    </a:lnTo>
                    <a:lnTo>
                      <a:pt x="40360" y="1084937"/>
                    </a:lnTo>
                    <a:lnTo>
                      <a:pt x="39626" y="1087798"/>
                    </a:lnTo>
                    <a:lnTo>
                      <a:pt x="38899" y="1090661"/>
                    </a:lnTo>
                    <a:lnTo>
                      <a:pt x="38178" y="1093525"/>
                    </a:lnTo>
                    <a:lnTo>
                      <a:pt x="37464" y="1096391"/>
                    </a:lnTo>
                    <a:lnTo>
                      <a:pt x="36756" y="1099258"/>
                    </a:lnTo>
                    <a:lnTo>
                      <a:pt x="36056" y="1102126"/>
                    </a:lnTo>
                    <a:lnTo>
                      <a:pt x="35362" y="1104995"/>
                    </a:lnTo>
                    <a:lnTo>
                      <a:pt x="34674" y="1107866"/>
                    </a:lnTo>
                    <a:lnTo>
                      <a:pt x="33993" y="1110738"/>
                    </a:lnTo>
                    <a:lnTo>
                      <a:pt x="33319" y="1113612"/>
                    </a:lnTo>
                    <a:lnTo>
                      <a:pt x="32652" y="1116486"/>
                    </a:lnTo>
                    <a:lnTo>
                      <a:pt x="31991" y="1119362"/>
                    </a:lnTo>
                    <a:lnTo>
                      <a:pt x="31337" y="1122240"/>
                    </a:lnTo>
                    <a:lnTo>
                      <a:pt x="30690" y="1125118"/>
                    </a:lnTo>
                    <a:lnTo>
                      <a:pt x="30049" y="1127998"/>
                    </a:lnTo>
                    <a:lnTo>
                      <a:pt x="29415" y="1130878"/>
                    </a:lnTo>
                    <a:lnTo>
                      <a:pt x="28788" y="1133760"/>
                    </a:lnTo>
                    <a:lnTo>
                      <a:pt x="28168" y="1136644"/>
                    </a:lnTo>
                    <a:lnTo>
                      <a:pt x="27554" y="1139528"/>
                    </a:lnTo>
                    <a:lnTo>
                      <a:pt x="26947" y="1142413"/>
                    </a:lnTo>
                    <a:lnTo>
                      <a:pt x="26346" y="1145300"/>
                    </a:lnTo>
                    <a:lnTo>
                      <a:pt x="25752" y="1148188"/>
                    </a:lnTo>
                    <a:lnTo>
                      <a:pt x="25165" y="1151077"/>
                    </a:lnTo>
                    <a:lnTo>
                      <a:pt x="24585" y="1153967"/>
                    </a:lnTo>
                    <a:lnTo>
                      <a:pt x="24011" y="1156858"/>
                    </a:lnTo>
                    <a:lnTo>
                      <a:pt x="23445" y="1159750"/>
                    </a:lnTo>
                    <a:lnTo>
                      <a:pt x="22884" y="1162643"/>
                    </a:lnTo>
                    <a:lnTo>
                      <a:pt x="22331" y="1165537"/>
                    </a:lnTo>
                    <a:lnTo>
                      <a:pt x="21784" y="1168433"/>
                    </a:lnTo>
                    <a:lnTo>
                      <a:pt x="21244" y="1171329"/>
                    </a:lnTo>
                    <a:lnTo>
                      <a:pt x="20711" y="1174226"/>
                    </a:lnTo>
                    <a:lnTo>
                      <a:pt x="20185" y="1177125"/>
                    </a:lnTo>
                    <a:lnTo>
                      <a:pt x="19665" y="1180024"/>
                    </a:lnTo>
                    <a:lnTo>
                      <a:pt x="19152" y="1182924"/>
                    </a:lnTo>
                    <a:lnTo>
                      <a:pt x="18645" y="1185826"/>
                    </a:lnTo>
                    <a:lnTo>
                      <a:pt x="18146" y="1188728"/>
                    </a:lnTo>
                    <a:lnTo>
                      <a:pt x="17653" y="1191631"/>
                    </a:lnTo>
                    <a:lnTo>
                      <a:pt x="17167" y="1194535"/>
                    </a:lnTo>
                    <a:lnTo>
                      <a:pt x="16688" y="1197440"/>
                    </a:lnTo>
                    <a:lnTo>
                      <a:pt x="16215" y="1200346"/>
                    </a:lnTo>
                    <a:lnTo>
                      <a:pt x="15749" y="1203253"/>
                    </a:lnTo>
                    <a:lnTo>
                      <a:pt x="15290" y="1206161"/>
                    </a:lnTo>
                    <a:lnTo>
                      <a:pt x="14838" y="1209069"/>
                    </a:lnTo>
                    <a:lnTo>
                      <a:pt x="14392" y="1211978"/>
                    </a:lnTo>
                    <a:lnTo>
                      <a:pt x="13954" y="1214889"/>
                    </a:lnTo>
                    <a:lnTo>
                      <a:pt x="13522" y="1217800"/>
                    </a:lnTo>
                    <a:lnTo>
                      <a:pt x="13096" y="1220711"/>
                    </a:lnTo>
                    <a:lnTo>
                      <a:pt x="12678" y="1223624"/>
                    </a:lnTo>
                    <a:lnTo>
                      <a:pt x="12266" y="1226537"/>
                    </a:lnTo>
                    <a:lnTo>
                      <a:pt x="11861" y="1229452"/>
                    </a:lnTo>
                    <a:lnTo>
                      <a:pt x="11463" y="1232367"/>
                    </a:lnTo>
                    <a:lnTo>
                      <a:pt x="11071" y="1235282"/>
                    </a:lnTo>
                    <a:lnTo>
                      <a:pt x="10687" y="1238199"/>
                    </a:lnTo>
                    <a:lnTo>
                      <a:pt x="10309" y="1241116"/>
                    </a:lnTo>
                    <a:lnTo>
                      <a:pt x="9938" y="1244034"/>
                    </a:lnTo>
                    <a:lnTo>
                      <a:pt x="9574" y="1246952"/>
                    </a:lnTo>
                    <a:lnTo>
                      <a:pt x="9216" y="1249871"/>
                    </a:lnTo>
                    <a:lnTo>
                      <a:pt x="8865" y="1252791"/>
                    </a:lnTo>
                    <a:lnTo>
                      <a:pt x="8521" y="1255712"/>
                    </a:lnTo>
                    <a:lnTo>
                      <a:pt x="8184" y="1258633"/>
                    </a:lnTo>
                    <a:lnTo>
                      <a:pt x="7854" y="1261555"/>
                    </a:lnTo>
                    <a:lnTo>
                      <a:pt x="7530" y="1264477"/>
                    </a:lnTo>
                    <a:lnTo>
                      <a:pt x="7213" y="1267400"/>
                    </a:lnTo>
                    <a:lnTo>
                      <a:pt x="6903" y="1270324"/>
                    </a:lnTo>
                    <a:lnTo>
                      <a:pt x="6600" y="1273248"/>
                    </a:lnTo>
                    <a:lnTo>
                      <a:pt x="6304" y="1276173"/>
                    </a:lnTo>
                    <a:lnTo>
                      <a:pt x="6014" y="1279098"/>
                    </a:lnTo>
                    <a:lnTo>
                      <a:pt x="5731" y="1282024"/>
                    </a:lnTo>
                    <a:lnTo>
                      <a:pt x="5455" y="1284950"/>
                    </a:lnTo>
                    <a:lnTo>
                      <a:pt x="5186" y="1287877"/>
                    </a:lnTo>
                    <a:lnTo>
                      <a:pt x="4924" y="1290805"/>
                    </a:lnTo>
                    <a:lnTo>
                      <a:pt x="4668" y="1293733"/>
                    </a:lnTo>
                    <a:lnTo>
                      <a:pt x="4419" y="1296661"/>
                    </a:lnTo>
                    <a:lnTo>
                      <a:pt x="4177" y="1299590"/>
                    </a:lnTo>
                    <a:lnTo>
                      <a:pt x="3942" y="1302519"/>
                    </a:lnTo>
                    <a:lnTo>
                      <a:pt x="3714" y="1305449"/>
                    </a:lnTo>
                    <a:lnTo>
                      <a:pt x="3492" y="1308379"/>
                    </a:lnTo>
                    <a:lnTo>
                      <a:pt x="3277" y="1311310"/>
                    </a:lnTo>
                    <a:lnTo>
                      <a:pt x="3069" y="1314241"/>
                    </a:lnTo>
                    <a:lnTo>
                      <a:pt x="2868" y="1317172"/>
                    </a:lnTo>
                    <a:lnTo>
                      <a:pt x="2674" y="1320104"/>
                    </a:lnTo>
                    <a:lnTo>
                      <a:pt x="2486" y="1323036"/>
                    </a:lnTo>
                    <a:lnTo>
                      <a:pt x="2305" y="1325968"/>
                    </a:lnTo>
                    <a:lnTo>
                      <a:pt x="2131" y="1328901"/>
                    </a:lnTo>
                    <a:lnTo>
                      <a:pt x="1964" y="1331834"/>
                    </a:lnTo>
                    <a:lnTo>
                      <a:pt x="1804" y="1334767"/>
                    </a:lnTo>
                    <a:lnTo>
                      <a:pt x="1651" y="1337701"/>
                    </a:lnTo>
                    <a:lnTo>
                      <a:pt x="1504" y="1340635"/>
                    </a:lnTo>
                    <a:lnTo>
                      <a:pt x="1364" y="1343569"/>
                    </a:lnTo>
                    <a:lnTo>
                      <a:pt x="1231" y="1346504"/>
                    </a:lnTo>
                    <a:lnTo>
                      <a:pt x="1105" y="1349439"/>
                    </a:lnTo>
                    <a:lnTo>
                      <a:pt x="985" y="1352374"/>
                    </a:lnTo>
                    <a:lnTo>
                      <a:pt x="873" y="1355309"/>
                    </a:lnTo>
                    <a:lnTo>
                      <a:pt x="767" y="1358244"/>
                    </a:lnTo>
                    <a:lnTo>
                      <a:pt x="668" y="1361180"/>
                    </a:lnTo>
                    <a:lnTo>
                      <a:pt x="576" y="1364116"/>
                    </a:lnTo>
                    <a:lnTo>
                      <a:pt x="491" y="1367051"/>
                    </a:lnTo>
                    <a:lnTo>
                      <a:pt x="412" y="1369988"/>
                    </a:lnTo>
                    <a:lnTo>
                      <a:pt x="341" y="1372924"/>
                    </a:lnTo>
                    <a:lnTo>
                      <a:pt x="276" y="1375860"/>
                    </a:lnTo>
                    <a:lnTo>
                      <a:pt x="218" y="1378797"/>
                    </a:lnTo>
                    <a:lnTo>
                      <a:pt x="167" y="1381733"/>
                    </a:lnTo>
                    <a:lnTo>
                      <a:pt x="122" y="1384670"/>
                    </a:lnTo>
                    <a:lnTo>
                      <a:pt x="85" y="1387607"/>
                    </a:lnTo>
                    <a:lnTo>
                      <a:pt x="54" y="1390544"/>
                    </a:lnTo>
                    <a:lnTo>
                      <a:pt x="30" y="1393480"/>
                    </a:lnTo>
                    <a:lnTo>
                      <a:pt x="13" y="1396417"/>
                    </a:lnTo>
                    <a:lnTo>
                      <a:pt x="3" y="1399354"/>
                    </a:lnTo>
                    <a:lnTo>
                      <a:pt x="0" y="1402291"/>
                    </a:lnTo>
                    <a:lnTo>
                      <a:pt x="3" y="1405228"/>
                    </a:lnTo>
                    <a:lnTo>
                      <a:pt x="13" y="1408165"/>
                    </a:lnTo>
                    <a:lnTo>
                      <a:pt x="30" y="1411102"/>
                    </a:lnTo>
                    <a:lnTo>
                      <a:pt x="54" y="1414039"/>
                    </a:lnTo>
                    <a:lnTo>
                      <a:pt x="85" y="1416976"/>
                    </a:lnTo>
                    <a:lnTo>
                      <a:pt x="122" y="1419912"/>
                    </a:lnTo>
                    <a:lnTo>
                      <a:pt x="167" y="1422849"/>
                    </a:lnTo>
                    <a:lnTo>
                      <a:pt x="218" y="1425786"/>
                    </a:lnTo>
                    <a:lnTo>
                      <a:pt x="276" y="1428722"/>
                    </a:lnTo>
                    <a:lnTo>
                      <a:pt x="341" y="1431659"/>
                    </a:lnTo>
                    <a:lnTo>
                      <a:pt x="412" y="1434595"/>
                    </a:lnTo>
                    <a:lnTo>
                      <a:pt x="491" y="1437531"/>
                    </a:lnTo>
                    <a:lnTo>
                      <a:pt x="576" y="1440467"/>
                    </a:lnTo>
                    <a:lnTo>
                      <a:pt x="668" y="1443403"/>
                    </a:lnTo>
                    <a:lnTo>
                      <a:pt x="767" y="1446338"/>
                    </a:lnTo>
                    <a:lnTo>
                      <a:pt x="873" y="1449274"/>
                    </a:lnTo>
                    <a:lnTo>
                      <a:pt x="985" y="1452209"/>
                    </a:lnTo>
                    <a:lnTo>
                      <a:pt x="1105" y="1455144"/>
                    </a:lnTo>
                    <a:lnTo>
                      <a:pt x="1231" y="1458079"/>
                    </a:lnTo>
                    <a:lnTo>
                      <a:pt x="1364" y="1461013"/>
                    </a:lnTo>
                    <a:lnTo>
                      <a:pt x="1504" y="1463947"/>
                    </a:lnTo>
                    <a:lnTo>
                      <a:pt x="1651" y="1466881"/>
                    </a:lnTo>
                    <a:lnTo>
                      <a:pt x="1804" y="1469815"/>
                    </a:lnTo>
                    <a:lnTo>
                      <a:pt x="1964" y="1472748"/>
                    </a:lnTo>
                    <a:lnTo>
                      <a:pt x="2131" y="1475681"/>
                    </a:lnTo>
                    <a:lnTo>
                      <a:pt x="2305" y="1478614"/>
                    </a:lnTo>
                    <a:lnTo>
                      <a:pt x="2486" y="1481547"/>
                    </a:lnTo>
                    <a:lnTo>
                      <a:pt x="2674" y="1484479"/>
                    </a:lnTo>
                    <a:lnTo>
                      <a:pt x="2868" y="1487410"/>
                    </a:lnTo>
                    <a:lnTo>
                      <a:pt x="3069" y="1490342"/>
                    </a:lnTo>
                    <a:lnTo>
                      <a:pt x="3277" y="1493273"/>
                    </a:lnTo>
                    <a:lnTo>
                      <a:pt x="3492" y="1496203"/>
                    </a:lnTo>
                    <a:lnTo>
                      <a:pt x="3714" y="1499133"/>
                    </a:lnTo>
                    <a:lnTo>
                      <a:pt x="3942" y="1502063"/>
                    </a:lnTo>
                    <a:lnTo>
                      <a:pt x="4177" y="1504993"/>
                    </a:lnTo>
                    <a:lnTo>
                      <a:pt x="4419" y="1507921"/>
                    </a:lnTo>
                    <a:lnTo>
                      <a:pt x="4668" y="1510850"/>
                    </a:lnTo>
                    <a:lnTo>
                      <a:pt x="4924" y="1513778"/>
                    </a:lnTo>
                    <a:lnTo>
                      <a:pt x="5186" y="1516705"/>
                    </a:lnTo>
                    <a:lnTo>
                      <a:pt x="5455" y="1519632"/>
                    </a:lnTo>
                    <a:lnTo>
                      <a:pt x="5731" y="1522558"/>
                    </a:lnTo>
                    <a:lnTo>
                      <a:pt x="6014" y="1525484"/>
                    </a:lnTo>
                    <a:lnTo>
                      <a:pt x="6304" y="1528410"/>
                    </a:lnTo>
                    <a:lnTo>
                      <a:pt x="6600" y="1531334"/>
                    </a:lnTo>
                    <a:lnTo>
                      <a:pt x="6903" y="1534259"/>
                    </a:lnTo>
                    <a:lnTo>
                      <a:pt x="7213" y="1537182"/>
                    </a:lnTo>
                    <a:lnTo>
                      <a:pt x="7530" y="1540105"/>
                    </a:lnTo>
                    <a:lnTo>
                      <a:pt x="7854" y="1543028"/>
                    </a:lnTo>
                    <a:lnTo>
                      <a:pt x="8184" y="1545949"/>
                    </a:lnTo>
                    <a:lnTo>
                      <a:pt x="8521" y="1548871"/>
                    </a:lnTo>
                    <a:lnTo>
                      <a:pt x="8865" y="1551791"/>
                    </a:lnTo>
                    <a:lnTo>
                      <a:pt x="9216" y="1554711"/>
                    </a:lnTo>
                    <a:lnTo>
                      <a:pt x="9574" y="1557630"/>
                    </a:lnTo>
                    <a:lnTo>
                      <a:pt x="9938" y="1560549"/>
                    </a:lnTo>
                    <a:lnTo>
                      <a:pt x="10309" y="1563467"/>
                    </a:lnTo>
                    <a:lnTo>
                      <a:pt x="10687" y="1566384"/>
                    </a:lnTo>
                    <a:lnTo>
                      <a:pt x="11071" y="1569300"/>
                    </a:lnTo>
                    <a:lnTo>
                      <a:pt x="11463" y="1572216"/>
                    </a:lnTo>
                    <a:lnTo>
                      <a:pt x="11861" y="1575131"/>
                    </a:lnTo>
                    <a:lnTo>
                      <a:pt x="12266" y="1578045"/>
                    </a:lnTo>
                    <a:lnTo>
                      <a:pt x="12678" y="1580958"/>
                    </a:lnTo>
                    <a:lnTo>
                      <a:pt x="13096" y="1583871"/>
                    </a:lnTo>
                    <a:lnTo>
                      <a:pt x="13522" y="1586783"/>
                    </a:lnTo>
                    <a:lnTo>
                      <a:pt x="13954" y="1589694"/>
                    </a:lnTo>
                    <a:lnTo>
                      <a:pt x="14392" y="1592604"/>
                    </a:lnTo>
                    <a:lnTo>
                      <a:pt x="14838" y="1595513"/>
                    </a:lnTo>
                    <a:lnTo>
                      <a:pt x="15290" y="1598422"/>
                    </a:lnTo>
                    <a:lnTo>
                      <a:pt x="15749" y="1601330"/>
                    </a:lnTo>
                    <a:lnTo>
                      <a:pt x="16215" y="1604236"/>
                    </a:lnTo>
                    <a:lnTo>
                      <a:pt x="16688" y="1607142"/>
                    </a:lnTo>
                    <a:lnTo>
                      <a:pt x="17167" y="1610047"/>
                    </a:lnTo>
                    <a:lnTo>
                      <a:pt x="17653" y="1612951"/>
                    </a:lnTo>
                    <a:lnTo>
                      <a:pt x="18146" y="1615854"/>
                    </a:lnTo>
                    <a:lnTo>
                      <a:pt x="18645" y="1618757"/>
                    </a:lnTo>
                    <a:lnTo>
                      <a:pt x="19152" y="1621658"/>
                    </a:lnTo>
                    <a:lnTo>
                      <a:pt x="19665" y="1624558"/>
                    </a:lnTo>
                    <a:lnTo>
                      <a:pt x="20185" y="1627458"/>
                    </a:lnTo>
                    <a:lnTo>
                      <a:pt x="20711" y="1630356"/>
                    </a:lnTo>
                    <a:lnTo>
                      <a:pt x="21244" y="1633253"/>
                    </a:lnTo>
                    <a:lnTo>
                      <a:pt x="21784" y="1636150"/>
                    </a:lnTo>
                    <a:lnTo>
                      <a:pt x="22331" y="1639045"/>
                    </a:lnTo>
                    <a:lnTo>
                      <a:pt x="22884" y="1641939"/>
                    </a:lnTo>
                    <a:lnTo>
                      <a:pt x="23445" y="1644832"/>
                    </a:lnTo>
                    <a:lnTo>
                      <a:pt x="24011" y="1647725"/>
                    </a:lnTo>
                    <a:lnTo>
                      <a:pt x="24585" y="1650616"/>
                    </a:lnTo>
                    <a:lnTo>
                      <a:pt x="25165" y="1653506"/>
                    </a:lnTo>
                    <a:lnTo>
                      <a:pt x="25752" y="1656395"/>
                    </a:lnTo>
                    <a:lnTo>
                      <a:pt x="26346" y="1659282"/>
                    </a:lnTo>
                    <a:lnTo>
                      <a:pt x="26947" y="1662169"/>
                    </a:lnTo>
                    <a:lnTo>
                      <a:pt x="27554" y="1665054"/>
                    </a:lnTo>
                    <a:lnTo>
                      <a:pt x="28168" y="1667939"/>
                    </a:lnTo>
                    <a:lnTo>
                      <a:pt x="28788" y="1670822"/>
                    </a:lnTo>
                    <a:lnTo>
                      <a:pt x="29415" y="1673704"/>
                    </a:lnTo>
                    <a:lnTo>
                      <a:pt x="30049" y="1676585"/>
                    </a:lnTo>
                    <a:lnTo>
                      <a:pt x="30690" y="1679464"/>
                    </a:lnTo>
                    <a:lnTo>
                      <a:pt x="31337" y="1682343"/>
                    </a:lnTo>
                    <a:lnTo>
                      <a:pt x="31991" y="1685220"/>
                    </a:lnTo>
                    <a:lnTo>
                      <a:pt x="32652" y="1688096"/>
                    </a:lnTo>
                    <a:lnTo>
                      <a:pt x="33319" y="1690971"/>
                    </a:lnTo>
                    <a:lnTo>
                      <a:pt x="33993" y="1693844"/>
                    </a:lnTo>
                    <a:lnTo>
                      <a:pt x="34674" y="1696716"/>
                    </a:lnTo>
                    <a:lnTo>
                      <a:pt x="35362" y="1699587"/>
                    </a:lnTo>
                    <a:lnTo>
                      <a:pt x="36056" y="1702457"/>
                    </a:lnTo>
                    <a:lnTo>
                      <a:pt x="36756" y="1705325"/>
                    </a:lnTo>
                    <a:lnTo>
                      <a:pt x="37464" y="1708192"/>
                    </a:lnTo>
                    <a:lnTo>
                      <a:pt x="38178" y="1711057"/>
                    </a:lnTo>
                    <a:lnTo>
                      <a:pt x="38899" y="1713921"/>
                    </a:lnTo>
                    <a:lnTo>
                      <a:pt x="39626" y="1716784"/>
                    </a:lnTo>
                    <a:lnTo>
                      <a:pt x="40360" y="1719646"/>
                    </a:lnTo>
                    <a:lnTo>
                      <a:pt x="41101" y="1722506"/>
                    </a:lnTo>
                    <a:lnTo>
                      <a:pt x="41848" y="1725364"/>
                    </a:lnTo>
                    <a:lnTo>
                      <a:pt x="42602" y="1728222"/>
                    </a:lnTo>
                    <a:lnTo>
                      <a:pt x="43362" y="1731077"/>
                    </a:lnTo>
                    <a:lnTo>
                      <a:pt x="44130" y="1733932"/>
                    </a:lnTo>
                    <a:lnTo>
                      <a:pt x="44904" y="1736785"/>
                    </a:lnTo>
                    <a:lnTo>
                      <a:pt x="45684" y="1739636"/>
                    </a:lnTo>
                    <a:lnTo>
                      <a:pt x="46471" y="1742486"/>
                    </a:lnTo>
                    <a:lnTo>
                      <a:pt x="47265" y="1745335"/>
                    </a:lnTo>
                    <a:lnTo>
                      <a:pt x="48065" y="1748182"/>
                    </a:lnTo>
                    <a:lnTo>
                      <a:pt x="48872" y="1751027"/>
                    </a:lnTo>
                    <a:lnTo>
                      <a:pt x="49686" y="1753871"/>
                    </a:lnTo>
                    <a:lnTo>
                      <a:pt x="50506" y="1756713"/>
                    </a:lnTo>
                    <a:lnTo>
                      <a:pt x="51333" y="1759554"/>
                    </a:lnTo>
                    <a:lnTo>
                      <a:pt x="52166" y="1762393"/>
                    </a:lnTo>
                    <a:lnTo>
                      <a:pt x="53006" y="1765231"/>
                    </a:lnTo>
                    <a:lnTo>
                      <a:pt x="53852" y="1768067"/>
                    </a:lnTo>
                    <a:lnTo>
                      <a:pt x="54706" y="1770902"/>
                    </a:lnTo>
                    <a:lnTo>
                      <a:pt x="55565" y="1773734"/>
                    </a:lnTo>
                    <a:lnTo>
                      <a:pt x="56432" y="1776566"/>
                    </a:lnTo>
                    <a:lnTo>
                      <a:pt x="57304" y="1779395"/>
                    </a:lnTo>
                    <a:lnTo>
                      <a:pt x="58184" y="1782223"/>
                    </a:lnTo>
                    <a:lnTo>
                      <a:pt x="59070" y="1785049"/>
                    </a:lnTo>
                    <a:lnTo>
                      <a:pt x="59962" y="1787874"/>
                    </a:lnTo>
                    <a:lnTo>
                      <a:pt x="60862" y="1790697"/>
                    </a:lnTo>
                    <a:lnTo>
                      <a:pt x="61767" y="1793518"/>
                    </a:lnTo>
                    <a:lnTo>
                      <a:pt x="62680" y="1796338"/>
                    </a:lnTo>
                    <a:lnTo>
                      <a:pt x="63598" y="1799155"/>
                    </a:lnTo>
                    <a:lnTo>
                      <a:pt x="64524" y="1801971"/>
                    </a:lnTo>
                    <a:lnTo>
                      <a:pt x="65456" y="1804786"/>
                    </a:lnTo>
                    <a:lnTo>
                      <a:pt x="66394" y="1807598"/>
                    </a:lnTo>
                    <a:lnTo>
                      <a:pt x="67339" y="1810409"/>
                    </a:lnTo>
                    <a:lnTo>
                      <a:pt x="68290" y="1813218"/>
                    </a:lnTo>
                    <a:lnTo>
                      <a:pt x="69248" y="1816025"/>
                    </a:lnTo>
                    <a:lnTo>
                      <a:pt x="70213" y="1818830"/>
                    </a:lnTo>
                    <a:lnTo>
                      <a:pt x="71184" y="1821634"/>
                    </a:lnTo>
                    <a:lnTo>
                      <a:pt x="72162" y="1824435"/>
                    </a:lnTo>
                    <a:lnTo>
                      <a:pt x="73146" y="1827235"/>
                    </a:lnTo>
                    <a:lnTo>
                      <a:pt x="74136" y="1830033"/>
                    </a:lnTo>
                    <a:lnTo>
                      <a:pt x="75133" y="1832829"/>
                    </a:lnTo>
                    <a:lnTo>
                      <a:pt x="76137" y="1835623"/>
                    </a:lnTo>
                    <a:lnTo>
                      <a:pt x="77147" y="1838415"/>
                    </a:lnTo>
                    <a:lnTo>
                      <a:pt x="78163" y="1841206"/>
                    </a:lnTo>
                    <a:lnTo>
                      <a:pt x="79186" y="1843994"/>
                    </a:lnTo>
                    <a:lnTo>
                      <a:pt x="80216" y="1846781"/>
                    </a:lnTo>
                    <a:lnTo>
                      <a:pt x="81252" y="1849565"/>
                    </a:lnTo>
                    <a:lnTo>
                      <a:pt x="82294" y="1852348"/>
                    </a:lnTo>
                    <a:lnTo>
                      <a:pt x="83343" y="1855128"/>
                    </a:lnTo>
                    <a:lnTo>
                      <a:pt x="84399" y="1857907"/>
                    </a:lnTo>
                    <a:lnTo>
                      <a:pt x="85460" y="1860684"/>
                    </a:lnTo>
                    <a:lnTo>
                      <a:pt x="86529" y="1863458"/>
                    </a:lnTo>
                    <a:lnTo>
                      <a:pt x="87603" y="1866231"/>
                    </a:lnTo>
                    <a:lnTo>
                      <a:pt x="88684" y="1869001"/>
                    </a:lnTo>
                    <a:lnTo>
                      <a:pt x="89772" y="1871770"/>
                    </a:lnTo>
                    <a:lnTo>
                      <a:pt x="90866" y="1874536"/>
                    </a:lnTo>
                    <a:lnTo>
                      <a:pt x="91966" y="1877301"/>
                    </a:lnTo>
                    <a:lnTo>
                      <a:pt x="93073" y="1880063"/>
                    </a:lnTo>
                    <a:lnTo>
                      <a:pt x="94187" y="1882823"/>
                    </a:lnTo>
                    <a:lnTo>
                      <a:pt x="95306" y="1885581"/>
                    </a:lnTo>
                    <a:lnTo>
                      <a:pt x="96432" y="1888337"/>
                    </a:lnTo>
                    <a:lnTo>
                      <a:pt x="97565" y="1891091"/>
                    </a:lnTo>
                    <a:lnTo>
                      <a:pt x="98704" y="1893843"/>
                    </a:lnTo>
                    <a:lnTo>
                      <a:pt x="99849" y="1896592"/>
                    </a:lnTo>
                    <a:lnTo>
                      <a:pt x="101001" y="1899339"/>
                    </a:lnTo>
                    <a:lnTo>
                      <a:pt x="102159" y="1902085"/>
                    </a:lnTo>
                    <a:lnTo>
                      <a:pt x="103323" y="1904828"/>
                    </a:lnTo>
                    <a:lnTo>
                      <a:pt x="104494" y="1907568"/>
                    </a:lnTo>
                    <a:lnTo>
                      <a:pt x="105671" y="1910307"/>
                    </a:lnTo>
                    <a:lnTo>
                      <a:pt x="106854" y="1913043"/>
                    </a:lnTo>
                    <a:lnTo>
                      <a:pt x="108044" y="1915777"/>
                    </a:lnTo>
                    <a:lnTo>
                      <a:pt x="109240" y="1918509"/>
                    </a:lnTo>
                    <a:lnTo>
                      <a:pt x="110443" y="1921239"/>
                    </a:lnTo>
                    <a:lnTo>
                      <a:pt x="111652" y="1923966"/>
                    </a:lnTo>
                    <a:lnTo>
                      <a:pt x="112867" y="1926691"/>
                    </a:lnTo>
                    <a:lnTo>
                      <a:pt x="114089" y="1929414"/>
                    </a:lnTo>
                    <a:lnTo>
                      <a:pt x="115317" y="1932134"/>
                    </a:lnTo>
                    <a:lnTo>
                      <a:pt x="116551" y="1934852"/>
                    </a:lnTo>
                    <a:lnTo>
                      <a:pt x="117791" y="1937568"/>
                    </a:lnTo>
                    <a:lnTo>
                      <a:pt x="119038" y="1940281"/>
                    </a:lnTo>
                    <a:lnTo>
                      <a:pt x="120291" y="1942992"/>
                    </a:lnTo>
                    <a:lnTo>
                      <a:pt x="121551" y="1945701"/>
                    </a:lnTo>
                    <a:lnTo>
                      <a:pt x="122816" y="1948407"/>
                    </a:lnTo>
                    <a:lnTo>
                      <a:pt x="124088" y="1951111"/>
                    </a:lnTo>
                    <a:lnTo>
                      <a:pt x="125366" y="1953813"/>
                    </a:lnTo>
                    <a:lnTo>
                      <a:pt x="126651" y="1956512"/>
                    </a:lnTo>
                    <a:lnTo>
                      <a:pt x="127942" y="1959208"/>
                    </a:lnTo>
                    <a:lnTo>
                      <a:pt x="129239" y="1961903"/>
                    </a:lnTo>
                    <a:lnTo>
                      <a:pt x="130542" y="1964594"/>
                    </a:lnTo>
                    <a:lnTo>
                      <a:pt x="131852" y="1967284"/>
                    </a:lnTo>
                    <a:lnTo>
                      <a:pt x="133168" y="1969970"/>
                    </a:lnTo>
                    <a:lnTo>
                      <a:pt x="134490" y="1972655"/>
                    </a:lnTo>
                    <a:lnTo>
                      <a:pt x="135818" y="1975336"/>
                    </a:lnTo>
                    <a:lnTo>
                      <a:pt x="137153" y="1978016"/>
                    </a:lnTo>
                    <a:lnTo>
                      <a:pt x="138493" y="1980692"/>
                    </a:lnTo>
                    <a:lnTo>
                      <a:pt x="139840" y="1983367"/>
                    </a:lnTo>
                    <a:lnTo>
                      <a:pt x="141193" y="1986038"/>
                    </a:lnTo>
                    <a:lnTo>
                      <a:pt x="142553" y="1988707"/>
                    </a:lnTo>
                    <a:lnTo>
                      <a:pt x="143918" y="1991374"/>
                    </a:lnTo>
                    <a:lnTo>
                      <a:pt x="145290" y="1994038"/>
                    </a:lnTo>
                    <a:lnTo>
                      <a:pt x="146668" y="1996699"/>
                    </a:lnTo>
                    <a:lnTo>
                      <a:pt x="148052" y="1999358"/>
                    </a:lnTo>
                    <a:lnTo>
                      <a:pt x="149443" y="2002014"/>
                    </a:lnTo>
                    <a:lnTo>
                      <a:pt x="150839" y="2004668"/>
                    </a:lnTo>
                    <a:lnTo>
                      <a:pt x="152242" y="2007318"/>
                    </a:lnTo>
                    <a:lnTo>
                      <a:pt x="153650" y="2009967"/>
                    </a:lnTo>
                    <a:lnTo>
                      <a:pt x="155065" y="2012612"/>
                    </a:lnTo>
                    <a:lnTo>
                      <a:pt x="156486" y="2015255"/>
                    </a:lnTo>
                    <a:lnTo>
                      <a:pt x="157914" y="2017895"/>
                    </a:lnTo>
                    <a:lnTo>
                      <a:pt x="159347" y="2020533"/>
                    </a:lnTo>
                    <a:lnTo>
                      <a:pt x="160787" y="2023167"/>
                    </a:lnTo>
                    <a:lnTo>
                      <a:pt x="162232" y="2025799"/>
                    </a:lnTo>
                    <a:lnTo>
                      <a:pt x="163684" y="2028429"/>
                    </a:lnTo>
                    <a:lnTo>
                      <a:pt x="165142" y="2031055"/>
                    </a:lnTo>
                    <a:lnTo>
                      <a:pt x="166606" y="2033679"/>
                    </a:lnTo>
                    <a:lnTo>
                      <a:pt x="168076" y="2036300"/>
                    </a:lnTo>
                    <a:lnTo>
                      <a:pt x="169552" y="2038918"/>
                    </a:lnTo>
                    <a:lnTo>
                      <a:pt x="171034" y="2041534"/>
                    </a:lnTo>
                    <a:lnTo>
                      <a:pt x="172522" y="2044146"/>
                    </a:lnTo>
                    <a:lnTo>
                      <a:pt x="174016" y="2046756"/>
                    </a:lnTo>
                    <a:lnTo>
                      <a:pt x="175517" y="2049363"/>
                    </a:lnTo>
                    <a:lnTo>
                      <a:pt x="177023" y="2051967"/>
                    </a:lnTo>
                    <a:lnTo>
                      <a:pt x="178536" y="2054569"/>
                    </a:lnTo>
                    <a:lnTo>
                      <a:pt x="180054" y="2057167"/>
                    </a:lnTo>
                    <a:lnTo>
                      <a:pt x="181579" y="2059763"/>
                    </a:lnTo>
                    <a:lnTo>
                      <a:pt x="183109" y="2062355"/>
                    </a:lnTo>
                    <a:lnTo>
                      <a:pt x="184646" y="2064945"/>
                    </a:lnTo>
                    <a:lnTo>
                      <a:pt x="186189" y="2067532"/>
                    </a:lnTo>
                    <a:lnTo>
                      <a:pt x="187737" y="2070116"/>
                    </a:lnTo>
                    <a:lnTo>
                      <a:pt x="189292" y="2072697"/>
                    </a:lnTo>
                    <a:lnTo>
                      <a:pt x="190852" y="2075275"/>
                    </a:lnTo>
                    <a:lnTo>
                      <a:pt x="192419" y="2077850"/>
                    </a:lnTo>
                    <a:lnTo>
                      <a:pt x="193992" y="2080423"/>
                    </a:lnTo>
                    <a:lnTo>
                      <a:pt x="195570" y="2082992"/>
                    </a:lnTo>
                    <a:lnTo>
                      <a:pt x="197155" y="2085558"/>
                    </a:lnTo>
                    <a:lnTo>
                      <a:pt x="198745" y="2088121"/>
                    </a:lnTo>
                    <a:lnTo>
                      <a:pt x="200342" y="2090681"/>
                    </a:lnTo>
                    <a:lnTo>
                      <a:pt x="201944" y="2093239"/>
                    </a:lnTo>
                    <a:lnTo>
                      <a:pt x="203552" y="2095793"/>
                    </a:lnTo>
                    <a:lnTo>
                      <a:pt x="205166" y="2098344"/>
                    </a:lnTo>
                    <a:lnTo>
                      <a:pt x="206787" y="2100892"/>
                    </a:lnTo>
                    <a:lnTo>
                      <a:pt x="208413" y="2103437"/>
                    </a:lnTo>
                    <a:lnTo>
                      <a:pt x="210045" y="2105979"/>
                    </a:lnTo>
                    <a:lnTo>
                      <a:pt x="211683" y="2108518"/>
                    </a:lnTo>
                    <a:lnTo>
                      <a:pt x="213326" y="2111054"/>
                    </a:lnTo>
                    <a:lnTo>
                      <a:pt x="214976" y="2113586"/>
                    </a:lnTo>
                    <a:lnTo>
                      <a:pt x="216632" y="2116116"/>
                    </a:lnTo>
                    <a:lnTo>
                      <a:pt x="218293" y="2118642"/>
                    </a:lnTo>
                    <a:lnTo>
                      <a:pt x="219960" y="2121165"/>
                    </a:lnTo>
                    <a:lnTo>
                      <a:pt x="221634" y="2123685"/>
                    </a:lnTo>
                    <a:lnTo>
                      <a:pt x="223313" y="2126202"/>
                    </a:lnTo>
                    <a:lnTo>
                      <a:pt x="224997" y="2128716"/>
                    </a:lnTo>
                    <a:lnTo>
                      <a:pt x="226688" y="2131227"/>
                    </a:lnTo>
                    <a:lnTo>
                      <a:pt x="228385" y="2133734"/>
                    </a:lnTo>
                    <a:lnTo>
                      <a:pt x="230087" y="2136238"/>
                    </a:lnTo>
                    <a:lnTo>
                      <a:pt x="231795" y="2138739"/>
                    </a:lnTo>
                    <a:lnTo>
                      <a:pt x="233509" y="2141237"/>
                    </a:lnTo>
                    <a:lnTo>
                      <a:pt x="235229" y="2143731"/>
                    </a:lnTo>
                    <a:lnTo>
                      <a:pt x="236954" y="2146223"/>
                    </a:lnTo>
                    <a:lnTo>
                      <a:pt x="238686" y="2148711"/>
                    </a:lnTo>
                    <a:lnTo>
                      <a:pt x="240423" y="2151195"/>
                    </a:lnTo>
                    <a:lnTo>
                      <a:pt x="242166" y="2153677"/>
                    </a:lnTo>
                    <a:lnTo>
                      <a:pt x="243914" y="2156155"/>
                    </a:lnTo>
                    <a:lnTo>
                      <a:pt x="245669" y="2158630"/>
                    </a:lnTo>
                    <a:lnTo>
                      <a:pt x="247429" y="2161101"/>
                    </a:lnTo>
                    <a:lnTo>
                      <a:pt x="249195" y="2163569"/>
                    </a:lnTo>
                    <a:lnTo>
                      <a:pt x="250966" y="2166034"/>
                    </a:lnTo>
                    <a:lnTo>
                      <a:pt x="252744" y="2168495"/>
                    </a:lnTo>
                    <a:lnTo>
                      <a:pt x="254527" y="2170954"/>
                    </a:lnTo>
                    <a:lnTo>
                      <a:pt x="256316" y="2173408"/>
                    </a:lnTo>
                    <a:lnTo>
                      <a:pt x="258110" y="2175860"/>
                    </a:lnTo>
                    <a:lnTo>
                      <a:pt x="259910" y="2178308"/>
                    </a:lnTo>
                    <a:lnTo>
                      <a:pt x="261716" y="2180752"/>
                    </a:lnTo>
                    <a:lnTo>
                      <a:pt x="263527" y="2183193"/>
                    </a:lnTo>
                    <a:lnTo>
                      <a:pt x="265345" y="2185631"/>
                    </a:lnTo>
                    <a:lnTo>
                      <a:pt x="267167" y="2188065"/>
                    </a:lnTo>
                    <a:lnTo>
                      <a:pt x="268996" y="2190496"/>
                    </a:lnTo>
                    <a:lnTo>
                      <a:pt x="270830" y="2192923"/>
                    </a:lnTo>
                    <a:lnTo>
                      <a:pt x="272670" y="2195347"/>
                    </a:lnTo>
                    <a:lnTo>
                      <a:pt x="274515" y="2197768"/>
                    </a:lnTo>
                    <a:lnTo>
                      <a:pt x="276366" y="2200185"/>
                    </a:lnTo>
                    <a:lnTo>
                      <a:pt x="278223" y="2202598"/>
                    </a:lnTo>
                    <a:lnTo>
                      <a:pt x="280085" y="2205008"/>
                    </a:lnTo>
                    <a:lnTo>
                      <a:pt x="281953" y="2207414"/>
                    </a:lnTo>
                    <a:lnTo>
                      <a:pt x="283826" y="2209817"/>
                    </a:lnTo>
                    <a:lnTo>
                      <a:pt x="285705" y="2212217"/>
                    </a:lnTo>
                    <a:lnTo>
                      <a:pt x="287590" y="2214612"/>
                    </a:lnTo>
                    <a:lnTo>
                      <a:pt x="289480" y="2217005"/>
                    </a:lnTo>
                    <a:lnTo>
                      <a:pt x="291376" y="2219393"/>
                    </a:lnTo>
                    <a:lnTo>
                      <a:pt x="293277" y="2221778"/>
                    </a:lnTo>
                    <a:lnTo>
                      <a:pt x="295184" y="2224160"/>
                    </a:lnTo>
                    <a:lnTo>
                      <a:pt x="297096" y="2226538"/>
                    </a:lnTo>
                    <a:lnTo>
                      <a:pt x="299014" y="2228912"/>
                    </a:lnTo>
                    <a:lnTo>
                      <a:pt x="300937" y="2231282"/>
                    </a:lnTo>
                    <a:lnTo>
                      <a:pt x="302866" y="2233649"/>
                    </a:lnTo>
                    <a:lnTo>
                      <a:pt x="304800" y="2236013"/>
                    </a:lnTo>
                    <a:lnTo>
                      <a:pt x="306740" y="2238372"/>
                    </a:lnTo>
                    <a:lnTo>
                      <a:pt x="308685" y="2240728"/>
                    </a:lnTo>
                    <a:lnTo>
                      <a:pt x="310636" y="2243081"/>
                    </a:lnTo>
                    <a:lnTo>
                      <a:pt x="312592" y="2245429"/>
                    </a:lnTo>
                    <a:lnTo>
                      <a:pt x="314554" y="2247774"/>
                    </a:lnTo>
                    <a:lnTo>
                      <a:pt x="316521" y="2250116"/>
                    </a:lnTo>
                    <a:lnTo>
                      <a:pt x="318494" y="2252453"/>
                    </a:lnTo>
                    <a:lnTo>
                      <a:pt x="320472" y="2254787"/>
                    </a:lnTo>
                    <a:lnTo>
                      <a:pt x="322455" y="2257117"/>
                    </a:lnTo>
                    <a:lnTo>
                      <a:pt x="324444" y="2259443"/>
                    </a:lnTo>
                    <a:lnTo>
                      <a:pt x="326438" y="2261766"/>
                    </a:lnTo>
                    <a:lnTo>
                      <a:pt x="328438" y="2264084"/>
                    </a:lnTo>
                    <a:lnTo>
                      <a:pt x="330443" y="2266399"/>
                    </a:lnTo>
                    <a:lnTo>
                      <a:pt x="332453" y="2268711"/>
                    </a:lnTo>
                    <a:lnTo>
                      <a:pt x="334469" y="2271018"/>
                    </a:lnTo>
                    <a:lnTo>
                      <a:pt x="336490" y="2273322"/>
                    </a:lnTo>
                    <a:lnTo>
                      <a:pt x="338516" y="2275621"/>
                    </a:lnTo>
                    <a:lnTo>
                      <a:pt x="340548" y="2277917"/>
                    </a:lnTo>
                    <a:lnTo>
                      <a:pt x="342585" y="2280209"/>
                    </a:lnTo>
                    <a:lnTo>
                      <a:pt x="344627" y="2282498"/>
                    </a:lnTo>
                    <a:lnTo>
                      <a:pt x="346675" y="2284782"/>
                    </a:lnTo>
                    <a:lnTo>
                      <a:pt x="348728" y="2287062"/>
                    </a:lnTo>
                    <a:lnTo>
                      <a:pt x="350786" y="2289339"/>
                    </a:lnTo>
                    <a:lnTo>
                      <a:pt x="352850" y="2291612"/>
                    </a:lnTo>
                    <a:lnTo>
                      <a:pt x="354919" y="2293881"/>
                    </a:lnTo>
                    <a:lnTo>
                      <a:pt x="356993" y="2296146"/>
                    </a:lnTo>
                    <a:lnTo>
                      <a:pt x="359073" y="2298407"/>
                    </a:lnTo>
                    <a:lnTo>
                      <a:pt x="361157" y="2300664"/>
                    </a:lnTo>
                    <a:lnTo>
                      <a:pt x="363247" y="2302917"/>
                    </a:lnTo>
                    <a:lnTo>
                      <a:pt x="365342" y="2305166"/>
                    </a:lnTo>
                    <a:lnTo>
                      <a:pt x="367443" y="2307411"/>
                    </a:lnTo>
                    <a:lnTo>
                      <a:pt x="369548" y="2309652"/>
                    </a:lnTo>
                    <a:lnTo>
                      <a:pt x="371659" y="2311890"/>
                    </a:lnTo>
                    <a:lnTo>
                      <a:pt x="373775" y="2314123"/>
                    </a:lnTo>
                    <a:lnTo>
                      <a:pt x="375896" y="2316352"/>
                    </a:lnTo>
                    <a:lnTo>
                      <a:pt x="378022" y="2318577"/>
                    </a:lnTo>
                    <a:lnTo>
                      <a:pt x="380154" y="2320799"/>
                    </a:lnTo>
                    <a:lnTo>
                      <a:pt x="382290" y="2323016"/>
                    </a:lnTo>
                    <a:lnTo>
                      <a:pt x="384432" y="2325229"/>
                    </a:lnTo>
                    <a:lnTo>
                      <a:pt x="386579" y="2327438"/>
                    </a:lnTo>
                    <a:lnTo>
                      <a:pt x="388731" y="2329643"/>
                    </a:lnTo>
                    <a:lnTo>
                      <a:pt x="390888" y="2331844"/>
                    </a:lnTo>
                    <a:lnTo>
                      <a:pt x="393051" y="2334041"/>
                    </a:lnTo>
                    <a:lnTo>
                      <a:pt x="395218" y="2336234"/>
                    </a:lnTo>
                    <a:lnTo>
                      <a:pt x="397390" y="2338423"/>
                    </a:lnTo>
                    <a:lnTo>
                      <a:pt x="399568" y="2340607"/>
                    </a:lnTo>
                    <a:lnTo>
                      <a:pt x="401751" y="2342788"/>
                    </a:lnTo>
                    <a:lnTo>
                      <a:pt x="403938" y="2344964"/>
                    </a:lnTo>
                    <a:lnTo>
                      <a:pt x="406131" y="2347137"/>
                    </a:lnTo>
                    <a:lnTo>
                      <a:pt x="408329" y="2349305"/>
                    </a:lnTo>
                    <a:lnTo>
                      <a:pt x="410531" y="2351469"/>
                    </a:lnTo>
                    <a:lnTo>
                      <a:pt x="412739" y="2353629"/>
                    </a:lnTo>
                    <a:lnTo>
                      <a:pt x="414952" y="2355784"/>
                    </a:lnTo>
                    <a:lnTo>
                      <a:pt x="417170" y="2357936"/>
                    </a:lnTo>
                    <a:lnTo>
                      <a:pt x="419393" y="2360083"/>
                    </a:lnTo>
                    <a:lnTo>
                      <a:pt x="421621" y="2362226"/>
                    </a:lnTo>
                    <a:lnTo>
                      <a:pt x="423853" y="2364365"/>
                    </a:lnTo>
                    <a:lnTo>
                      <a:pt x="426091" y="2366499"/>
                    </a:lnTo>
                    <a:lnTo>
                      <a:pt x="428334" y="2368630"/>
                    </a:lnTo>
                    <a:lnTo>
                      <a:pt x="430582" y="2370756"/>
                    </a:lnTo>
                    <a:lnTo>
                      <a:pt x="432834" y="2372878"/>
                    </a:lnTo>
                    <a:lnTo>
                      <a:pt x="435092" y="2374995"/>
                    </a:lnTo>
                    <a:lnTo>
                      <a:pt x="437354" y="2377109"/>
                    </a:lnTo>
                    <a:lnTo>
                      <a:pt x="439621" y="2379218"/>
                    </a:lnTo>
                    <a:lnTo>
                      <a:pt x="441894" y="2381323"/>
                    </a:lnTo>
                    <a:lnTo>
                      <a:pt x="444171" y="2383423"/>
                    </a:lnTo>
                    <a:lnTo>
                      <a:pt x="446453" y="2385520"/>
                    </a:lnTo>
                    <a:lnTo>
                      <a:pt x="448740" y="2387611"/>
                    </a:lnTo>
                    <a:lnTo>
                      <a:pt x="451031" y="2389699"/>
                    </a:lnTo>
                    <a:lnTo>
                      <a:pt x="453328" y="2391782"/>
                    </a:lnTo>
                    <a:lnTo>
                      <a:pt x="455629" y="2393861"/>
                    </a:lnTo>
                    <a:lnTo>
                      <a:pt x="457936" y="2395936"/>
                    </a:lnTo>
                    <a:lnTo>
                      <a:pt x="460247" y="2398006"/>
                    </a:lnTo>
                    <a:lnTo>
                      <a:pt x="462562" y="2400072"/>
                    </a:lnTo>
                    <a:lnTo>
                      <a:pt x="464883" y="2402133"/>
                    </a:lnTo>
                    <a:lnTo>
                      <a:pt x="467208" y="2404190"/>
                    </a:lnTo>
                    <a:lnTo>
                      <a:pt x="469539" y="2406243"/>
                    </a:lnTo>
                    <a:lnTo>
                      <a:pt x="471874" y="2408291"/>
                    </a:lnTo>
                    <a:lnTo>
                      <a:pt x="474213" y="2410335"/>
                    </a:lnTo>
                    <a:lnTo>
                      <a:pt x="476558" y="2412375"/>
                    </a:lnTo>
                    <a:lnTo>
                      <a:pt x="478907" y="2414410"/>
                    </a:lnTo>
                    <a:lnTo>
                      <a:pt x="481261" y="2416440"/>
                    </a:lnTo>
                    <a:lnTo>
                      <a:pt x="483619" y="2418466"/>
                    </a:lnTo>
                    <a:lnTo>
                      <a:pt x="485983" y="2420488"/>
                    </a:lnTo>
                    <a:lnTo>
                      <a:pt x="488351" y="2422505"/>
                    </a:lnTo>
                    <a:lnTo>
                      <a:pt x="490724" y="2424518"/>
                    </a:lnTo>
                    <a:lnTo>
                      <a:pt x="493101" y="2426526"/>
                    </a:lnTo>
                    <a:lnTo>
                      <a:pt x="495483" y="2428530"/>
                    </a:lnTo>
                    <a:lnTo>
                      <a:pt x="497870" y="2430529"/>
                    </a:lnTo>
                    <a:lnTo>
                      <a:pt x="500261" y="2432524"/>
                    </a:lnTo>
                    <a:lnTo>
                      <a:pt x="502657" y="2434514"/>
                    </a:lnTo>
                    <a:lnTo>
                      <a:pt x="505057" y="2436500"/>
                    </a:lnTo>
                    <a:lnTo>
                      <a:pt x="507463" y="2438481"/>
                    </a:lnTo>
                    <a:lnTo>
                      <a:pt x="509872" y="2440457"/>
                    </a:lnTo>
                    <a:lnTo>
                      <a:pt x="512287" y="2442430"/>
                    </a:lnTo>
                    <a:lnTo>
                      <a:pt x="514706" y="2444397"/>
                    </a:lnTo>
                    <a:lnTo>
                      <a:pt x="517129" y="2446360"/>
                    </a:lnTo>
                    <a:lnTo>
                      <a:pt x="519557" y="2448318"/>
                    </a:lnTo>
                    <a:lnTo>
                      <a:pt x="521990" y="2450272"/>
                    </a:lnTo>
                    <a:lnTo>
                      <a:pt x="524427" y="2452221"/>
                    </a:lnTo>
                    <a:lnTo>
                      <a:pt x="526869" y="2454166"/>
                    </a:lnTo>
                    <a:lnTo>
                      <a:pt x="529315" y="2456106"/>
                    </a:lnTo>
                    <a:lnTo>
                      <a:pt x="531766" y="2458041"/>
                    </a:lnTo>
                    <a:lnTo>
                      <a:pt x="534221" y="2459972"/>
                    </a:lnTo>
                    <a:lnTo>
                      <a:pt x="536680" y="2461898"/>
                    </a:lnTo>
                    <a:lnTo>
                      <a:pt x="539144" y="2463819"/>
                    </a:lnTo>
                    <a:lnTo>
                      <a:pt x="541613" y="2465736"/>
                    </a:lnTo>
                    <a:lnTo>
                      <a:pt x="544086" y="2467648"/>
                    </a:lnTo>
                    <a:lnTo>
                      <a:pt x="546564" y="2469555"/>
                    </a:lnTo>
                    <a:lnTo>
                      <a:pt x="549045" y="2471458"/>
                    </a:lnTo>
                    <a:lnTo>
                      <a:pt x="551532" y="2473356"/>
                    </a:lnTo>
                    <a:lnTo>
                      <a:pt x="554022" y="2475249"/>
                    </a:lnTo>
                    <a:lnTo>
                      <a:pt x="556518" y="2477138"/>
                    </a:lnTo>
                    <a:lnTo>
                      <a:pt x="559017" y="2479022"/>
                    </a:lnTo>
                    <a:lnTo>
                      <a:pt x="561521" y="2480901"/>
                    </a:lnTo>
                    <a:lnTo>
                      <a:pt x="564029" y="2482776"/>
                    </a:lnTo>
                    <a:lnTo>
                      <a:pt x="566542" y="2484645"/>
                    </a:lnTo>
                    <a:lnTo>
                      <a:pt x="569059" y="2486510"/>
                    </a:lnTo>
                    <a:lnTo>
                      <a:pt x="571580" y="2488370"/>
                    </a:lnTo>
                    <a:lnTo>
                      <a:pt x="574105" y="2490226"/>
                    </a:lnTo>
                    <a:lnTo>
                      <a:pt x="576635" y="2492077"/>
                    </a:lnTo>
                    <a:lnTo>
                      <a:pt x="579169" y="2493922"/>
                    </a:lnTo>
                    <a:lnTo>
                      <a:pt x="581708" y="2495764"/>
                    </a:lnTo>
                    <a:lnTo>
                      <a:pt x="584250" y="2497600"/>
                    </a:lnTo>
                    <a:lnTo>
                      <a:pt x="586797" y="2499431"/>
                    </a:lnTo>
                    <a:lnTo>
                      <a:pt x="589349" y="2501258"/>
                    </a:lnTo>
                    <a:lnTo>
                      <a:pt x="591904" y="2503080"/>
                    </a:lnTo>
                    <a:lnTo>
                      <a:pt x="594464" y="2504897"/>
                    </a:lnTo>
                    <a:lnTo>
                      <a:pt x="597028" y="2506709"/>
                    </a:lnTo>
                    <a:lnTo>
                      <a:pt x="599596" y="2508517"/>
                    </a:lnTo>
                    <a:lnTo>
                      <a:pt x="602168" y="2510319"/>
                    </a:lnTo>
                    <a:lnTo>
                      <a:pt x="604745" y="2512117"/>
                    </a:lnTo>
                    <a:lnTo>
                      <a:pt x="607325" y="2513909"/>
                    </a:lnTo>
                    <a:lnTo>
                      <a:pt x="609910" y="2515697"/>
                    </a:lnTo>
                    <a:lnTo>
                      <a:pt x="612499" y="2517480"/>
                    </a:lnTo>
                    <a:lnTo>
                      <a:pt x="615092" y="2519258"/>
                    </a:lnTo>
                    <a:lnTo>
                      <a:pt x="617689" y="2521032"/>
                    </a:lnTo>
                    <a:lnTo>
                      <a:pt x="620291" y="2522800"/>
                    </a:lnTo>
                    <a:lnTo>
                      <a:pt x="622896" y="2524563"/>
                    </a:lnTo>
                    <a:lnTo>
                      <a:pt x="625506" y="2526322"/>
                    </a:lnTo>
                    <a:lnTo>
                      <a:pt x="628119" y="2528075"/>
                    </a:lnTo>
                    <a:lnTo>
                      <a:pt x="630737" y="2529824"/>
                    </a:lnTo>
                    <a:lnTo>
                      <a:pt x="633359" y="2531568"/>
                    </a:lnTo>
                    <a:lnTo>
                      <a:pt x="635984" y="2533306"/>
                    </a:lnTo>
                    <a:lnTo>
                      <a:pt x="638614" y="2535040"/>
                    </a:lnTo>
                    <a:lnTo>
                      <a:pt x="641248" y="2536769"/>
                    </a:lnTo>
                    <a:lnTo>
                      <a:pt x="643886" y="2538493"/>
                    </a:lnTo>
                    <a:lnTo>
                      <a:pt x="646528" y="2540212"/>
                    </a:lnTo>
                    <a:lnTo>
                      <a:pt x="649173" y="2541925"/>
                    </a:lnTo>
                    <a:lnTo>
                      <a:pt x="651823" y="2543634"/>
                    </a:lnTo>
                    <a:lnTo>
                      <a:pt x="654477" y="2545338"/>
                    </a:lnTo>
                    <a:lnTo>
                      <a:pt x="657135" y="2547037"/>
                    </a:lnTo>
                    <a:lnTo>
                      <a:pt x="659796" y="2548731"/>
                    </a:lnTo>
                    <a:lnTo>
                      <a:pt x="662462" y="2550420"/>
                    </a:lnTo>
                    <a:lnTo>
                      <a:pt x="665132" y="2552103"/>
                    </a:lnTo>
                    <a:lnTo>
                      <a:pt x="667805" y="2553782"/>
                    </a:lnTo>
                    <a:lnTo>
                      <a:pt x="670482" y="2555456"/>
                    </a:lnTo>
                    <a:lnTo>
                      <a:pt x="673163" y="2557124"/>
                    </a:lnTo>
                    <a:lnTo>
                      <a:pt x="675849" y="2558788"/>
                    </a:lnTo>
                    <a:lnTo>
                      <a:pt x="678537" y="2560446"/>
                    </a:lnTo>
                    <a:lnTo>
                      <a:pt x="681230" y="2562099"/>
                    </a:lnTo>
                    <a:lnTo>
                      <a:pt x="683927" y="2563748"/>
                    </a:lnTo>
                    <a:lnTo>
                      <a:pt x="686627" y="2565391"/>
                    </a:lnTo>
                    <a:lnTo>
                      <a:pt x="689332" y="2567029"/>
                    </a:lnTo>
                    <a:lnTo>
                      <a:pt x="692040" y="2568662"/>
                    </a:lnTo>
                    <a:lnTo>
                      <a:pt x="694751" y="2570290"/>
                    </a:lnTo>
                    <a:lnTo>
                      <a:pt x="697467" y="2571912"/>
                    </a:lnTo>
                    <a:lnTo>
                      <a:pt x="700186" y="2573530"/>
                    </a:lnTo>
                    <a:lnTo>
                      <a:pt x="702910" y="2575143"/>
                    </a:lnTo>
                    <a:lnTo>
                      <a:pt x="705636" y="2576750"/>
                    </a:lnTo>
                    <a:lnTo>
                      <a:pt x="708367" y="2578352"/>
                    </a:lnTo>
                    <a:lnTo>
                      <a:pt x="711101" y="2579949"/>
                    </a:lnTo>
                    <a:lnTo>
                      <a:pt x="713839" y="2581541"/>
                    </a:lnTo>
                    <a:lnTo>
                      <a:pt x="716581" y="2583127"/>
                    </a:lnTo>
                    <a:lnTo>
                      <a:pt x="719326" y="2584709"/>
                    </a:lnTo>
                    <a:lnTo>
                      <a:pt x="722075" y="2586285"/>
                    </a:lnTo>
                    <a:lnTo>
                      <a:pt x="724828" y="2587856"/>
                    </a:lnTo>
                    <a:lnTo>
                      <a:pt x="727585" y="2589422"/>
                    </a:lnTo>
                    <a:lnTo>
                      <a:pt x="730344" y="2590983"/>
                    </a:lnTo>
                    <a:lnTo>
                      <a:pt x="733108" y="2592538"/>
                    </a:lnTo>
                    <a:lnTo>
                      <a:pt x="735875" y="2594089"/>
                    </a:lnTo>
                    <a:lnTo>
                      <a:pt x="738646" y="2595634"/>
                    </a:lnTo>
                    <a:lnTo>
                      <a:pt x="741421" y="2597173"/>
                    </a:lnTo>
                    <a:lnTo>
                      <a:pt x="744198" y="2598708"/>
                    </a:lnTo>
                    <a:lnTo>
                      <a:pt x="746980" y="2600237"/>
                    </a:lnTo>
                    <a:lnTo>
                      <a:pt x="749765" y="2601761"/>
                    </a:lnTo>
                    <a:lnTo>
                      <a:pt x="752554" y="2603280"/>
                    </a:lnTo>
                    <a:lnTo>
                      <a:pt x="755346" y="2604794"/>
                    </a:lnTo>
                    <a:lnTo>
                      <a:pt x="758141" y="2606302"/>
                    </a:lnTo>
                    <a:lnTo>
                      <a:pt x="760941" y="2607805"/>
                    </a:lnTo>
                    <a:lnTo>
                      <a:pt x="763743" y="2609303"/>
                    </a:lnTo>
                    <a:lnTo>
                      <a:pt x="766549" y="2610795"/>
                    </a:lnTo>
                    <a:lnTo>
                      <a:pt x="769359" y="2612282"/>
                    </a:lnTo>
                    <a:lnTo>
                      <a:pt x="772172" y="2613764"/>
                    </a:lnTo>
                    <a:lnTo>
                      <a:pt x="774988" y="2615240"/>
                    </a:lnTo>
                    <a:lnTo>
                      <a:pt x="777808" y="2616711"/>
                    </a:lnTo>
                    <a:lnTo>
                      <a:pt x="780632" y="2618177"/>
                    </a:lnTo>
                    <a:lnTo>
                      <a:pt x="783458" y="2619638"/>
                    </a:lnTo>
                    <a:lnTo>
                      <a:pt x="786288" y="2621093"/>
                    </a:lnTo>
                    <a:lnTo>
                      <a:pt x="789122" y="2622543"/>
                    </a:lnTo>
                    <a:lnTo>
                      <a:pt x="791959" y="2623987"/>
                    </a:lnTo>
                    <a:lnTo>
                      <a:pt x="794799" y="2625426"/>
                    </a:lnTo>
                    <a:lnTo>
                      <a:pt x="797642" y="2626860"/>
                    </a:lnTo>
                    <a:lnTo>
                      <a:pt x="800489" y="2628288"/>
                    </a:lnTo>
                    <a:lnTo>
                      <a:pt x="803339" y="2629711"/>
                    </a:lnTo>
                    <a:lnTo>
                      <a:pt x="806193" y="2631129"/>
                    </a:lnTo>
                    <a:lnTo>
                      <a:pt x="809049" y="2632541"/>
                    </a:lnTo>
                    <a:lnTo>
                      <a:pt x="811909" y="2633948"/>
                    </a:lnTo>
                    <a:lnTo>
                      <a:pt x="814772" y="2635349"/>
                    </a:lnTo>
                    <a:lnTo>
                      <a:pt x="817639" y="2636745"/>
                    </a:lnTo>
                    <a:lnTo>
                      <a:pt x="820509" y="2638136"/>
                    </a:lnTo>
                    <a:lnTo>
                      <a:pt x="823382" y="2639521"/>
                    </a:lnTo>
                    <a:lnTo>
                      <a:pt x="826258" y="2640901"/>
                    </a:lnTo>
                    <a:lnTo>
                      <a:pt x="829137" y="2642275"/>
                    </a:lnTo>
                    <a:lnTo>
                      <a:pt x="832020" y="2643644"/>
                    </a:lnTo>
                    <a:lnTo>
                      <a:pt x="834906" y="2645007"/>
                    </a:lnTo>
                    <a:lnTo>
                      <a:pt x="837794" y="2646365"/>
                    </a:lnTo>
                    <a:lnTo>
                      <a:pt x="840686" y="2647718"/>
                    </a:lnTo>
                    <a:lnTo>
                      <a:pt x="843582" y="2649065"/>
                    </a:lnTo>
                    <a:lnTo>
                      <a:pt x="846480" y="2650406"/>
                    </a:lnTo>
                    <a:lnTo>
                      <a:pt x="849381" y="2651742"/>
                    </a:lnTo>
                    <a:lnTo>
                      <a:pt x="852286" y="2653073"/>
                    </a:lnTo>
                    <a:lnTo>
                      <a:pt x="855194" y="2654398"/>
                    </a:lnTo>
                    <a:lnTo>
                      <a:pt x="858104" y="2655718"/>
                    </a:lnTo>
                    <a:lnTo>
                      <a:pt x="861018" y="2657032"/>
                    </a:lnTo>
                    <a:lnTo>
                      <a:pt x="863935" y="2658340"/>
                    </a:lnTo>
                    <a:lnTo>
                      <a:pt x="866855" y="2659643"/>
                    </a:lnTo>
                    <a:lnTo>
                      <a:pt x="869777" y="2660941"/>
                    </a:lnTo>
                    <a:lnTo>
                      <a:pt x="872703" y="2662233"/>
                    </a:lnTo>
                    <a:lnTo>
                      <a:pt x="875632" y="2663520"/>
                    </a:lnTo>
                    <a:lnTo>
                      <a:pt x="878564" y="2664801"/>
                    </a:lnTo>
                    <a:lnTo>
                      <a:pt x="881499" y="2666076"/>
                    </a:lnTo>
                    <a:lnTo>
                      <a:pt x="884436" y="2667346"/>
                    </a:lnTo>
                    <a:lnTo>
                      <a:pt x="887377" y="2668611"/>
                    </a:lnTo>
                    <a:lnTo>
                      <a:pt x="890321" y="2669869"/>
                    </a:lnTo>
                    <a:lnTo>
                      <a:pt x="893267" y="2671123"/>
                    </a:lnTo>
                    <a:lnTo>
                      <a:pt x="896217" y="2672370"/>
                    </a:lnTo>
                    <a:lnTo>
                      <a:pt x="899169" y="2673613"/>
                    </a:lnTo>
                    <a:lnTo>
                      <a:pt x="902124" y="2674849"/>
                    </a:lnTo>
                    <a:lnTo>
                      <a:pt x="905082" y="2676080"/>
                    </a:lnTo>
                    <a:lnTo>
                      <a:pt x="908043" y="2677305"/>
                    </a:lnTo>
                    <a:lnTo>
                      <a:pt x="911007" y="2678525"/>
                    </a:lnTo>
                    <a:lnTo>
                      <a:pt x="913974" y="2679739"/>
                    </a:lnTo>
                    <a:lnTo>
                      <a:pt x="916943" y="2680948"/>
                    </a:lnTo>
                    <a:lnTo>
                      <a:pt x="919915" y="2682151"/>
                    </a:lnTo>
                    <a:lnTo>
                      <a:pt x="922890" y="2683348"/>
                    </a:lnTo>
                    <a:lnTo>
                      <a:pt x="925868" y="2684540"/>
                    </a:lnTo>
                    <a:lnTo>
                      <a:pt x="928849" y="2685726"/>
                    </a:lnTo>
                    <a:lnTo>
                      <a:pt x="931832" y="2686907"/>
                    </a:lnTo>
                    <a:lnTo>
                      <a:pt x="934818" y="2688082"/>
                    </a:lnTo>
                    <a:lnTo>
                      <a:pt x="937807" y="2689251"/>
                    </a:lnTo>
                    <a:lnTo>
                      <a:pt x="940798" y="2690414"/>
                    </a:lnTo>
                    <a:lnTo>
                      <a:pt x="943792" y="2691572"/>
                    </a:lnTo>
                    <a:lnTo>
                      <a:pt x="946789" y="2692725"/>
                    </a:lnTo>
                    <a:lnTo>
                      <a:pt x="949789" y="2693871"/>
                    </a:lnTo>
                    <a:lnTo>
                      <a:pt x="952791" y="2695012"/>
                    </a:lnTo>
                    <a:lnTo>
                      <a:pt x="955796" y="2696148"/>
                    </a:lnTo>
                    <a:lnTo>
                      <a:pt x="958803" y="2697277"/>
                    </a:lnTo>
                    <a:lnTo>
                      <a:pt x="961813" y="2698401"/>
                    </a:lnTo>
                    <a:lnTo>
                      <a:pt x="964826" y="2699519"/>
                    </a:lnTo>
                    <a:lnTo>
                      <a:pt x="967841" y="2700632"/>
                    </a:lnTo>
                    <a:lnTo>
                      <a:pt x="970859" y="2701739"/>
                    </a:lnTo>
                    <a:lnTo>
                      <a:pt x="973879" y="2702840"/>
                    </a:lnTo>
                    <a:lnTo>
                      <a:pt x="976902" y="2703935"/>
                    </a:lnTo>
                    <a:lnTo>
                      <a:pt x="979928" y="2705025"/>
                    </a:lnTo>
                    <a:lnTo>
                      <a:pt x="982956" y="2706109"/>
                    </a:lnTo>
                    <a:lnTo>
                      <a:pt x="985987" y="2707187"/>
                    </a:lnTo>
                    <a:lnTo>
                      <a:pt x="989020" y="2708260"/>
                    </a:lnTo>
                    <a:lnTo>
                      <a:pt x="992055" y="2709327"/>
                    </a:lnTo>
                    <a:lnTo>
                      <a:pt x="995093" y="2710388"/>
                    </a:lnTo>
                    <a:lnTo>
                      <a:pt x="998134" y="2711443"/>
                    </a:lnTo>
                    <a:lnTo>
                      <a:pt x="1001176" y="2712493"/>
                    </a:lnTo>
                    <a:lnTo>
                      <a:pt x="1004222" y="2713537"/>
                    </a:lnTo>
                    <a:lnTo>
                      <a:pt x="1007269" y="2714575"/>
                    </a:lnTo>
                    <a:lnTo>
                      <a:pt x="1010320" y="2715607"/>
                    </a:lnTo>
                    <a:lnTo>
                      <a:pt x="1013372" y="2716634"/>
                    </a:lnTo>
                    <a:lnTo>
                      <a:pt x="1016427" y="2717655"/>
                    </a:lnTo>
                    <a:lnTo>
                      <a:pt x="1019484" y="2718670"/>
                    </a:lnTo>
                    <a:lnTo>
                      <a:pt x="1022544" y="2719679"/>
                    </a:lnTo>
                    <a:lnTo>
                      <a:pt x="1025606" y="2720683"/>
                    </a:lnTo>
                    <a:lnTo>
                      <a:pt x="1028670" y="2721680"/>
                    </a:lnTo>
                    <a:lnTo>
                      <a:pt x="1031737" y="2722672"/>
                    </a:lnTo>
                    <a:lnTo>
                      <a:pt x="1034806" y="2723659"/>
                    </a:lnTo>
                    <a:lnTo>
                      <a:pt x="1037877" y="2724639"/>
                    </a:lnTo>
                    <a:lnTo>
                      <a:pt x="1040951" y="2725614"/>
                    </a:lnTo>
                    <a:lnTo>
                      <a:pt x="1044026" y="2726582"/>
                    </a:lnTo>
                    <a:lnTo>
                      <a:pt x="1047104" y="2727545"/>
                    </a:lnTo>
                    <a:lnTo>
                      <a:pt x="1050184" y="2728502"/>
                    </a:lnTo>
                    <a:lnTo>
                      <a:pt x="1053267" y="2729454"/>
                    </a:lnTo>
                    <a:lnTo>
                      <a:pt x="1056351" y="2730399"/>
                    </a:lnTo>
                    <a:lnTo>
                      <a:pt x="1059438" y="2731339"/>
                    </a:lnTo>
                    <a:lnTo>
                      <a:pt x="1062527" y="2732273"/>
                    </a:lnTo>
                    <a:lnTo>
                      <a:pt x="1065618" y="2733201"/>
                    </a:lnTo>
                    <a:lnTo>
                      <a:pt x="1068712" y="2734123"/>
                    </a:lnTo>
                    <a:lnTo>
                      <a:pt x="1071807" y="2735039"/>
                    </a:lnTo>
                    <a:lnTo>
                      <a:pt x="1074905" y="2735950"/>
                    </a:lnTo>
                    <a:lnTo>
                      <a:pt x="1078004" y="2736854"/>
                    </a:lnTo>
                    <a:lnTo>
                      <a:pt x="1081106" y="2737753"/>
                    </a:lnTo>
                    <a:lnTo>
                      <a:pt x="1084210" y="2738646"/>
                    </a:lnTo>
                    <a:lnTo>
                      <a:pt x="1087316" y="2739533"/>
                    </a:lnTo>
                    <a:lnTo>
                      <a:pt x="1090424" y="2740414"/>
                    </a:lnTo>
                    <a:lnTo>
                      <a:pt x="1093534" y="2741290"/>
                    </a:lnTo>
                    <a:lnTo>
                      <a:pt x="1096646" y="2742159"/>
                    </a:lnTo>
                    <a:lnTo>
                      <a:pt x="1099760" y="2743023"/>
                    </a:lnTo>
                    <a:lnTo>
                      <a:pt x="1102876" y="2743881"/>
                    </a:lnTo>
                    <a:lnTo>
                      <a:pt x="1105994" y="2744732"/>
                    </a:lnTo>
                    <a:lnTo>
                      <a:pt x="1109114" y="2745578"/>
                    </a:lnTo>
                    <a:lnTo>
                      <a:pt x="1112236" y="2746418"/>
                    </a:lnTo>
                    <a:lnTo>
                      <a:pt x="1115360" y="2747252"/>
                    </a:lnTo>
                    <a:lnTo>
                      <a:pt x="1118486" y="2748081"/>
                    </a:lnTo>
                    <a:lnTo>
                      <a:pt x="1121614" y="2748903"/>
                    </a:lnTo>
                    <a:lnTo>
                      <a:pt x="1124743" y="2749719"/>
                    </a:lnTo>
                    <a:lnTo>
                      <a:pt x="1127875" y="2750530"/>
                    </a:lnTo>
                    <a:lnTo>
                      <a:pt x="1131008" y="2751335"/>
                    </a:lnTo>
                    <a:lnTo>
                      <a:pt x="1134143" y="2752133"/>
                    </a:lnTo>
                    <a:lnTo>
                      <a:pt x="1137281" y="2752926"/>
                    </a:lnTo>
                    <a:lnTo>
                      <a:pt x="1140420" y="2753713"/>
                    </a:lnTo>
                    <a:lnTo>
                      <a:pt x="1143560" y="2754494"/>
                    </a:lnTo>
                    <a:lnTo>
                      <a:pt x="1146703" y="2755269"/>
                    </a:lnTo>
                    <a:lnTo>
                      <a:pt x="1149847" y="2756038"/>
                    </a:lnTo>
                    <a:lnTo>
                      <a:pt x="1152994" y="2756801"/>
                    </a:lnTo>
                    <a:lnTo>
                      <a:pt x="1156141" y="2757558"/>
                    </a:lnTo>
                    <a:lnTo>
                      <a:pt x="1159291" y="2758309"/>
                    </a:lnTo>
                    <a:lnTo>
                      <a:pt x="1162443" y="2759055"/>
                    </a:lnTo>
                    <a:lnTo>
                      <a:pt x="1165596" y="2759794"/>
                    </a:lnTo>
                    <a:lnTo>
                      <a:pt x="1168751" y="2760527"/>
                    </a:lnTo>
                    <a:lnTo>
                      <a:pt x="1171907" y="2761255"/>
                    </a:lnTo>
                    <a:lnTo>
                      <a:pt x="1175065" y="2761976"/>
                    </a:lnTo>
                    <a:lnTo>
                      <a:pt x="1178225" y="2762692"/>
                    </a:lnTo>
                    <a:lnTo>
                      <a:pt x="1181387" y="2763401"/>
                    </a:lnTo>
                    <a:lnTo>
                      <a:pt x="1184550" y="2764105"/>
                    </a:lnTo>
                    <a:lnTo>
                      <a:pt x="1187715" y="2764802"/>
                    </a:lnTo>
                    <a:lnTo>
                      <a:pt x="1190881" y="2765494"/>
                    </a:lnTo>
                    <a:lnTo>
                      <a:pt x="1194049" y="2766180"/>
                    </a:lnTo>
                    <a:lnTo>
                      <a:pt x="1197219" y="2766859"/>
                    </a:lnTo>
                    <a:lnTo>
                      <a:pt x="1200390" y="2767533"/>
                    </a:lnTo>
                    <a:lnTo>
                      <a:pt x="1203563" y="2768200"/>
                    </a:lnTo>
                    <a:lnTo>
                      <a:pt x="1206737" y="2768862"/>
                    </a:lnTo>
                    <a:lnTo>
                      <a:pt x="1209913" y="2769518"/>
                    </a:lnTo>
                    <a:lnTo>
                      <a:pt x="1213091" y="2770167"/>
                    </a:lnTo>
                    <a:lnTo>
                      <a:pt x="1216270" y="2770811"/>
                    </a:lnTo>
                    <a:lnTo>
                      <a:pt x="1219450" y="2771449"/>
                    </a:lnTo>
                    <a:lnTo>
                      <a:pt x="1222632" y="2772081"/>
                    </a:lnTo>
                    <a:lnTo>
                      <a:pt x="1225815" y="2772706"/>
                    </a:lnTo>
                    <a:lnTo>
                      <a:pt x="1229000" y="2773326"/>
                    </a:lnTo>
                    <a:lnTo>
                      <a:pt x="1232186" y="2773939"/>
                    </a:lnTo>
                    <a:lnTo>
                      <a:pt x="1235373" y="2774547"/>
                    </a:lnTo>
                    <a:lnTo>
                      <a:pt x="1238562" y="2775149"/>
                    </a:lnTo>
                    <a:lnTo>
                      <a:pt x="1241753" y="2775744"/>
                    </a:lnTo>
                    <a:lnTo>
                      <a:pt x="1244945" y="2776334"/>
                    </a:lnTo>
                    <a:lnTo>
                      <a:pt x="1248138" y="2776917"/>
                    </a:lnTo>
                    <a:lnTo>
                      <a:pt x="1251332" y="2777495"/>
                    </a:lnTo>
                    <a:lnTo>
                      <a:pt x="1254528" y="2778066"/>
                    </a:lnTo>
                    <a:lnTo>
                      <a:pt x="1257725" y="2778632"/>
                    </a:lnTo>
                    <a:lnTo>
                      <a:pt x="1260924" y="2779191"/>
                    </a:lnTo>
                    <a:lnTo>
                      <a:pt x="1264123" y="2779744"/>
                    </a:lnTo>
                    <a:lnTo>
                      <a:pt x="1267324" y="2780292"/>
                    </a:lnTo>
                    <a:lnTo>
                      <a:pt x="1270527" y="2780833"/>
                    </a:lnTo>
                    <a:lnTo>
                      <a:pt x="1273730" y="2781368"/>
                    </a:lnTo>
                    <a:lnTo>
                      <a:pt x="1276935" y="2781897"/>
                    </a:lnTo>
                    <a:lnTo>
                      <a:pt x="1280141" y="2782421"/>
                    </a:lnTo>
                    <a:lnTo>
                      <a:pt x="1283348" y="2782938"/>
                    </a:lnTo>
                    <a:lnTo>
                      <a:pt x="1286556" y="2783449"/>
                    </a:lnTo>
                    <a:lnTo>
                      <a:pt x="1289766" y="2783954"/>
                    </a:lnTo>
                    <a:lnTo>
                      <a:pt x="1292977" y="2784452"/>
                    </a:lnTo>
                    <a:lnTo>
                      <a:pt x="1296189" y="2784945"/>
                    </a:lnTo>
                    <a:lnTo>
                      <a:pt x="1299402" y="2785432"/>
                    </a:lnTo>
                    <a:lnTo>
                      <a:pt x="1302616" y="2785913"/>
                    </a:lnTo>
                    <a:lnTo>
                      <a:pt x="1305831" y="2786387"/>
                    </a:lnTo>
                    <a:lnTo>
                      <a:pt x="1309047" y="2786856"/>
                    </a:lnTo>
                    <a:lnTo>
                      <a:pt x="1312265" y="2787318"/>
                    </a:lnTo>
                    <a:lnTo>
                      <a:pt x="1315483" y="2787775"/>
                    </a:lnTo>
                    <a:lnTo>
                      <a:pt x="1318703" y="2788225"/>
                    </a:lnTo>
                    <a:lnTo>
                      <a:pt x="1321923" y="2788669"/>
                    </a:lnTo>
                    <a:lnTo>
                      <a:pt x="1325145" y="2789107"/>
                    </a:lnTo>
                    <a:lnTo>
                      <a:pt x="1328368" y="2789540"/>
                    </a:lnTo>
                    <a:lnTo>
                      <a:pt x="1331591" y="2789966"/>
                    </a:lnTo>
                    <a:lnTo>
                      <a:pt x="1334816" y="2790385"/>
                    </a:lnTo>
                    <a:lnTo>
                      <a:pt x="1338041" y="2790799"/>
                    </a:lnTo>
                    <a:lnTo>
                      <a:pt x="1341268" y="2791207"/>
                    </a:lnTo>
                    <a:lnTo>
                      <a:pt x="1344495" y="2791609"/>
                    </a:lnTo>
                    <a:lnTo>
                      <a:pt x="1347724" y="2792004"/>
                    </a:lnTo>
                    <a:lnTo>
                      <a:pt x="1350953" y="2792394"/>
                    </a:lnTo>
                    <a:lnTo>
                      <a:pt x="1354183" y="2792777"/>
                    </a:lnTo>
                    <a:lnTo>
                      <a:pt x="1357414" y="2793154"/>
                    </a:lnTo>
                    <a:lnTo>
                      <a:pt x="1360646" y="2793525"/>
                    </a:lnTo>
                    <a:lnTo>
                      <a:pt x="1363879" y="2793890"/>
                    </a:lnTo>
                    <a:lnTo>
                      <a:pt x="1367113" y="2794249"/>
                    </a:lnTo>
                    <a:lnTo>
                      <a:pt x="1370347" y="2794602"/>
                    </a:lnTo>
                    <a:lnTo>
                      <a:pt x="1373583" y="2794949"/>
                    </a:lnTo>
                    <a:lnTo>
                      <a:pt x="1376819" y="2795290"/>
                    </a:lnTo>
                    <a:lnTo>
                      <a:pt x="1380056" y="2795624"/>
                    </a:lnTo>
                    <a:lnTo>
                      <a:pt x="1383293" y="2795952"/>
                    </a:lnTo>
                    <a:lnTo>
                      <a:pt x="1386532" y="2796275"/>
                    </a:lnTo>
                    <a:lnTo>
                      <a:pt x="1389771" y="2796591"/>
                    </a:lnTo>
                    <a:lnTo>
                      <a:pt x="1393011" y="2796901"/>
                    </a:lnTo>
                    <a:lnTo>
                      <a:pt x="1396251" y="2797205"/>
                    </a:lnTo>
                    <a:lnTo>
                      <a:pt x="1399493" y="2797503"/>
                    </a:lnTo>
                    <a:lnTo>
                      <a:pt x="1402734" y="2797794"/>
                    </a:lnTo>
                    <a:lnTo>
                      <a:pt x="1405977" y="2798080"/>
                    </a:lnTo>
                    <a:lnTo>
                      <a:pt x="1409220" y="2798359"/>
                    </a:lnTo>
                    <a:lnTo>
                      <a:pt x="1412464" y="2798633"/>
                    </a:lnTo>
                    <a:lnTo>
                      <a:pt x="1415709" y="2798900"/>
                    </a:lnTo>
                    <a:lnTo>
                      <a:pt x="1418954" y="2799161"/>
                    </a:lnTo>
                    <a:lnTo>
                      <a:pt x="1422200" y="2799416"/>
                    </a:lnTo>
                    <a:lnTo>
                      <a:pt x="1425446" y="2799665"/>
                    </a:lnTo>
                    <a:lnTo>
                      <a:pt x="1428693" y="2799908"/>
                    </a:lnTo>
                    <a:lnTo>
                      <a:pt x="1431941" y="2800144"/>
                    </a:lnTo>
                    <a:lnTo>
                      <a:pt x="1435189" y="2800375"/>
                    </a:lnTo>
                    <a:lnTo>
                      <a:pt x="1438437" y="2800599"/>
                    </a:lnTo>
                    <a:lnTo>
                      <a:pt x="1441686" y="2800817"/>
                    </a:lnTo>
                    <a:lnTo>
                      <a:pt x="1444936" y="2801029"/>
                    </a:lnTo>
                    <a:lnTo>
                      <a:pt x="1448186" y="2801235"/>
                    </a:lnTo>
                    <a:lnTo>
                      <a:pt x="1451436" y="2801435"/>
                    </a:lnTo>
                    <a:lnTo>
                      <a:pt x="1454687" y="2801628"/>
                    </a:lnTo>
                    <a:lnTo>
                      <a:pt x="1457939" y="2801816"/>
                    </a:lnTo>
                    <a:lnTo>
                      <a:pt x="1461191" y="2801997"/>
                    </a:lnTo>
                    <a:lnTo>
                      <a:pt x="1464443" y="2802172"/>
                    </a:lnTo>
                    <a:lnTo>
                      <a:pt x="1467696" y="2802341"/>
                    </a:lnTo>
                    <a:lnTo>
                      <a:pt x="1470949" y="2802504"/>
                    </a:lnTo>
                    <a:lnTo>
                      <a:pt x="1474202" y="2802661"/>
                    </a:lnTo>
                    <a:lnTo>
                      <a:pt x="1477456" y="2802812"/>
                    </a:lnTo>
                    <a:lnTo>
                      <a:pt x="1480710" y="2802956"/>
                    </a:lnTo>
                    <a:lnTo>
                      <a:pt x="1483965" y="2803095"/>
                    </a:lnTo>
                    <a:lnTo>
                      <a:pt x="1487219" y="2803227"/>
                    </a:lnTo>
                    <a:lnTo>
                      <a:pt x="1490474" y="2803353"/>
                    </a:lnTo>
                    <a:lnTo>
                      <a:pt x="1493730" y="2803473"/>
                    </a:lnTo>
                    <a:lnTo>
                      <a:pt x="1496985" y="2803587"/>
                    </a:lnTo>
                    <a:lnTo>
                      <a:pt x="1500241" y="2803694"/>
                    </a:lnTo>
                    <a:lnTo>
                      <a:pt x="1503497" y="2803796"/>
                    </a:lnTo>
                    <a:lnTo>
                      <a:pt x="1506754" y="2803891"/>
                    </a:lnTo>
                    <a:lnTo>
                      <a:pt x="1510010" y="2803980"/>
                    </a:lnTo>
                    <a:lnTo>
                      <a:pt x="1513267" y="2804063"/>
                    </a:lnTo>
                    <a:lnTo>
                      <a:pt x="1516524" y="2804140"/>
                    </a:lnTo>
                    <a:lnTo>
                      <a:pt x="1519781" y="2804211"/>
                    </a:lnTo>
                    <a:lnTo>
                      <a:pt x="1523039" y="2804275"/>
                    </a:lnTo>
                    <a:lnTo>
                      <a:pt x="1526296" y="2804334"/>
                    </a:lnTo>
                    <a:lnTo>
                      <a:pt x="1529554" y="2804386"/>
                    </a:lnTo>
                    <a:lnTo>
                      <a:pt x="1532811" y="2804432"/>
                    </a:lnTo>
                    <a:lnTo>
                      <a:pt x="1536069" y="2804472"/>
                    </a:lnTo>
                    <a:lnTo>
                      <a:pt x="1539327" y="2804506"/>
                    </a:lnTo>
                    <a:lnTo>
                      <a:pt x="1542585" y="2804534"/>
                    </a:lnTo>
                    <a:lnTo>
                      <a:pt x="1545843" y="2804555"/>
                    </a:lnTo>
                    <a:lnTo>
                      <a:pt x="1549101" y="2804571"/>
                    </a:lnTo>
                    <a:lnTo>
                      <a:pt x="1552359" y="2804580"/>
                    </a:lnTo>
                    <a:lnTo>
                      <a:pt x="1555617" y="2804583"/>
                    </a:lnTo>
                    <a:lnTo>
                      <a:pt x="1558875" y="2804580"/>
                    </a:lnTo>
                    <a:lnTo>
                      <a:pt x="1562133" y="2804571"/>
                    </a:lnTo>
                    <a:lnTo>
                      <a:pt x="1565391" y="2804555"/>
                    </a:lnTo>
                    <a:lnTo>
                      <a:pt x="1568649" y="2804534"/>
                    </a:lnTo>
                    <a:lnTo>
                      <a:pt x="1571907" y="2804506"/>
                    </a:lnTo>
                    <a:lnTo>
                      <a:pt x="1575165" y="2804472"/>
                    </a:lnTo>
                    <a:lnTo>
                      <a:pt x="1578423" y="2804432"/>
                    </a:lnTo>
                    <a:lnTo>
                      <a:pt x="1581680" y="2804386"/>
                    </a:lnTo>
                    <a:lnTo>
                      <a:pt x="1584938" y="2804334"/>
                    </a:lnTo>
                    <a:lnTo>
                      <a:pt x="1588195" y="2804275"/>
                    </a:lnTo>
                    <a:lnTo>
                      <a:pt x="1591453" y="2804211"/>
                    </a:lnTo>
                    <a:lnTo>
                      <a:pt x="1594710" y="2804140"/>
                    </a:lnTo>
                    <a:lnTo>
                      <a:pt x="1597967" y="2804063"/>
                    </a:lnTo>
                    <a:lnTo>
                      <a:pt x="1601223" y="2803980"/>
                    </a:lnTo>
                    <a:lnTo>
                      <a:pt x="1604480" y="2803891"/>
                    </a:lnTo>
                    <a:lnTo>
                      <a:pt x="1607736" y="2803796"/>
                    </a:lnTo>
                    <a:lnTo>
                      <a:pt x="1610993" y="2803694"/>
                    </a:lnTo>
                    <a:lnTo>
                      <a:pt x="1614248" y="2803587"/>
                    </a:lnTo>
                    <a:lnTo>
                      <a:pt x="1617504" y="2803473"/>
                    </a:lnTo>
                    <a:lnTo>
                      <a:pt x="1620759" y="2803353"/>
                    </a:lnTo>
                    <a:lnTo>
                      <a:pt x="1624015" y="2803227"/>
                    </a:lnTo>
                    <a:lnTo>
                      <a:pt x="1627269" y="2803095"/>
                    </a:lnTo>
                    <a:lnTo>
                      <a:pt x="1630524" y="2802956"/>
                    </a:lnTo>
                    <a:lnTo>
                      <a:pt x="1633778" y="2802812"/>
                    </a:lnTo>
                    <a:lnTo>
                      <a:pt x="1637032" y="2802661"/>
                    </a:lnTo>
                    <a:lnTo>
                      <a:pt x="1640285" y="2802504"/>
                    </a:lnTo>
                    <a:lnTo>
                      <a:pt x="1643538" y="2802341"/>
                    </a:lnTo>
                    <a:lnTo>
                      <a:pt x="1646791" y="2802172"/>
                    </a:lnTo>
                    <a:lnTo>
                      <a:pt x="1650043" y="2801997"/>
                    </a:lnTo>
                    <a:lnTo>
                      <a:pt x="1653295" y="2801816"/>
                    </a:lnTo>
                    <a:lnTo>
                      <a:pt x="1656546" y="2801628"/>
                    </a:lnTo>
                    <a:lnTo>
                      <a:pt x="1659797" y="2801435"/>
                    </a:lnTo>
                    <a:lnTo>
                      <a:pt x="1663048" y="2801235"/>
                    </a:lnTo>
                    <a:lnTo>
                      <a:pt x="1666298" y="2801029"/>
                    </a:lnTo>
                    <a:lnTo>
                      <a:pt x="1669548" y="2800817"/>
                    </a:lnTo>
                    <a:lnTo>
                      <a:pt x="1672797" y="2800599"/>
                    </a:lnTo>
                    <a:lnTo>
                      <a:pt x="1676045" y="2800375"/>
                    </a:lnTo>
                    <a:lnTo>
                      <a:pt x="1679293" y="2800144"/>
                    </a:lnTo>
                    <a:lnTo>
                      <a:pt x="1682541" y="2799908"/>
                    </a:lnTo>
                    <a:lnTo>
                      <a:pt x="1685788" y="2799665"/>
                    </a:lnTo>
                    <a:lnTo>
                      <a:pt x="1689034" y="2799416"/>
                    </a:lnTo>
                    <a:lnTo>
                      <a:pt x="1692280" y="2799161"/>
                    </a:lnTo>
                    <a:lnTo>
                      <a:pt x="1695525" y="2798900"/>
                    </a:lnTo>
                    <a:lnTo>
                      <a:pt x="1698770" y="2798633"/>
                    </a:lnTo>
                    <a:lnTo>
                      <a:pt x="1702013" y="2798359"/>
                    </a:lnTo>
                    <a:lnTo>
                      <a:pt x="1705257" y="2798080"/>
                    </a:lnTo>
                    <a:lnTo>
                      <a:pt x="1708499" y="2797794"/>
                    </a:lnTo>
                    <a:lnTo>
                      <a:pt x="1711741" y="2797503"/>
                    </a:lnTo>
                    <a:lnTo>
                      <a:pt x="1714983" y="2797205"/>
                    </a:lnTo>
                    <a:lnTo>
                      <a:pt x="1718223" y="2796901"/>
                    </a:lnTo>
                    <a:lnTo>
                      <a:pt x="1721463" y="2796591"/>
                    </a:lnTo>
                    <a:lnTo>
                      <a:pt x="1724702" y="2796275"/>
                    </a:lnTo>
                    <a:lnTo>
                      <a:pt x="1727941" y="2795952"/>
                    </a:lnTo>
                    <a:lnTo>
                      <a:pt x="1731178" y="2795624"/>
                    </a:lnTo>
                    <a:lnTo>
                      <a:pt x="1734415" y="2795290"/>
                    </a:lnTo>
                    <a:lnTo>
                      <a:pt x="1737651" y="2794949"/>
                    </a:lnTo>
                    <a:lnTo>
                      <a:pt x="1740887" y="2794602"/>
                    </a:lnTo>
                    <a:lnTo>
                      <a:pt x="1744121" y="2794249"/>
                    </a:lnTo>
                    <a:lnTo>
                      <a:pt x="1747355" y="2793890"/>
                    </a:lnTo>
                    <a:lnTo>
                      <a:pt x="1750588" y="2793525"/>
                    </a:lnTo>
                    <a:lnTo>
                      <a:pt x="1753819" y="2793154"/>
                    </a:lnTo>
                    <a:lnTo>
                      <a:pt x="1757051" y="2792777"/>
                    </a:lnTo>
                    <a:lnTo>
                      <a:pt x="1760281" y="2792394"/>
                    </a:lnTo>
                    <a:lnTo>
                      <a:pt x="1763510" y="2792004"/>
                    </a:lnTo>
                    <a:lnTo>
                      <a:pt x="1766738" y="2791609"/>
                    </a:lnTo>
                    <a:lnTo>
                      <a:pt x="1769966" y="2791207"/>
                    </a:lnTo>
                    <a:lnTo>
                      <a:pt x="1773192" y="2790799"/>
                    </a:lnTo>
                    <a:lnTo>
                      <a:pt x="1776418" y="2790385"/>
                    </a:lnTo>
                    <a:lnTo>
                      <a:pt x="1779643" y="2789966"/>
                    </a:lnTo>
                    <a:lnTo>
                      <a:pt x="1782866" y="2789540"/>
                    </a:lnTo>
                    <a:lnTo>
                      <a:pt x="1786089" y="2789107"/>
                    </a:lnTo>
                    <a:lnTo>
                      <a:pt x="1789310" y="2788669"/>
                    </a:lnTo>
                    <a:lnTo>
                      <a:pt x="1792531" y="2788225"/>
                    </a:lnTo>
                    <a:lnTo>
                      <a:pt x="1795751" y="2787775"/>
                    </a:lnTo>
                    <a:lnTo>
                      <a:pt x="1798969" y="2787318"/>
                    </a:lnTo>
                    <a:lnTo>
                      <a:pt x="1802187" y="2786856"/>
                    </a:lnTo>
                    <a:lnTo>
                      <a:pt x="1805403" y="2786387"/>
                    </a:lnTo>
                    <a:lnTo>
                      <a:pt x="1808618" y="2785913"/>
                    </a:lnTo>
                    <a:lnTo>
                      <a:pt x="1811832" y="2785432"/>
                    </a:lnTo>
                    <a:lnTo>
                      <a:pt x="1815045" y="2784945"/>
                    </a:lnTo>
                    <a:lnTo>
                      <a:pt x="1818257" y="2784452"/>
                    </a:lnTo>
                    <a:lnTo>
                      <a:pt x="1821468" y="2783954"/>
                    </a:lnTo>
                    <a:lnTo>
                      <a:pt x="1824677" y="2783449"/>
                    </a:lnTo>
                    <a:lnTo>
                      <a:pt x="1827886" y="2782938"/>
                    </a:lnTo>
                    <a:lnTo>
                      <a:pt x="1831093" y="2782421"/>
                    </a:lnTo>
                    <a:lnTo>
                      <a:pt x="1834299" y="2781897"/>
                    </a:lnTo>
                    <a:lnTo>
                      <a:pt x="1837504" y="2781368"/>
                    </a:lnTo>
                    <a:lnTo>
                      <a:pt x="1840707" y="2780833"/>
                    </a:lnTo>
                    <a:lnTo>
                      <a:pt x="1843910" y="2780292"/>
                    </a:lnTo>
                    <a:lnTo>
                      <a:pt x="1847111" y="2779744"/>
                    </a:lnTo>
                    <a:lnTo>
                      <a:pt x="1850310" y="2779191"/>
                    </a:lnTo>
                    <a:lnTo>
                      <a:pt x="1853509" y="2778632"/>
                    </a:lnTo>
                    <a:lnTo>
                      <a:pt x="1856706" y="2778066"/>
                    </a:lnTo>
                    <a:lnTo>
                      <a:pt x="1859902" y="2777495"/>
                    </a:lnTo>
                    <a:lnTo>
                      <a:pt x="1863096" y="2776917"/>
                    </a:lnTo>
                    <a:lnTo>
                      <a:pt x="1866289" y="2776334"/>
                    </a:lnTo>
                    <a:lnTo>
                      <a:pt x="1869481" y="2775744"/>
                    </a:lnTo>
                    <a:lnTo>
                      <a:pt x="1872671" y="2775149"/>
                    </a:lnTo>
                    <a:lnTo>
                      <a:pt x="1875860" y="2774547"/>
                    </a:lnTo>
                    <a:lnTo>
                      <a:pt x="1879048" y="2773939"/>
                    </a:lnTo>
                    <a:lnTo>
                      <a:pt x="1882234" y="2773326"/>
                    </a:lnTo>
                    <a:lnTo>
                      <a:pt x="1885419" y="2772706"/>
                    </a:lnTo>
                    <a:lnTo>
                      <a:pt x="1888602" y="2772081"/>
                    </a:lnTo>
                    <a:lnTo>
                      <a:pt x="1891784" y="2771449"/>
                    </a:lnTo>
                    <a:lnTo>
                      <a:pt x="1894964" y="2770811"/>
                    </a:lnTo>
                    <a:lnTo>
                      <a:pt x="1898143" y="2770167"/>
                    </a:lnTo>
                    <a:lnTo>
                      <a:pt x="1901321" y="2769518"/>
                    </a:lnTo>
                    <a:lnTo>
                      <a:pt x="1904496" y="2768862"/>
                    </a:lnTo>
                    <a:lnTo>
                      <a:pt x="1907671" y="2768200"/>
                    </a:lnTo>
                    <a:lnTo>
                      <a:pt x="1910844" y="2767533"/>
                    </a:lnTo>
                    <a:lnTo>
                      <a:pt x="1914015" y="2766859"/>
                    </a:lnTo>
                    <a:lnTo>
                      <a:pt x="1917184" y="2766180"/>
                    </a:lnTo>
                    <a:lnTo>
                      <a:pt x="1920352" y="2765494"/>
                    </a:lnTo>
                    <a:lnTo>
                      <a:pt x="1923519" y="2764802"/>
                    </a:lnTo>
                    <a:lnTo>
                      <a:pt x="1926684" y="2764105"/>
                    </a:lnTo>
                    <a:lnTo>
                      <a:pt x="1929847" y="2763401"/>
                    </a:lnTo>
                    <a:lnTo>
                      <a:pt x="1933009" y="2762692"/>
                    </a:lnTo>
                    <a:lnTo>
                      <a:pt x="1936168" y="2761976"/>
                    </a:lnTo>
                    <a:lnTo>
                      <a:pt x="1939327" y="2761255"/>
                    </a:lnTo>
                    <a:lnTo>
                      <a:pt x="1942483" y="2760527"/>
                    </a:lnTo>
                    <a:lnTo>
                      <a:pt x="1945638" y="2759794"/>
                    </a:lnTo>
                    <a:lnTo>
                      <a:pt x="1948791" y="2759055"/>
                    </a:lnTo>
                    <a:lnTo>
                      <a:pt x="1951943" y="2758309"/>
                    </a:lnTo>
                    <a:lnTo>
                      <a:pt x="1955092" y="2757558"/>
                    </a:lnTo>
                    <a:lnTo>
                      <a:pt x="1958240" y="2756801"/>
                    </a:lnTo>
                    <a:lnTo>
                      <a:pt x="1961387" y="2756038"/>
                    </a:lnTo>
                    <a:lnTo>
                      <a:pt x="1964531" y="2755269"/>
                    </a:lnTo>
                    <a:lnTo>
                      <a:pt x="1967674" y="2754494"/>
                    </a:lnTo>
                    <a:lnTo>
                      <a:pt x="1970814" y="2753713"/>
                    </a:lnTo>
                    <a:lnTo>
                      <a:pt x="1973953" y="2752926"/>
                    </a:lnTo>
                    <a:lnTo>
                      <a:pt x="1977090" y="2752133"/>
                    </a:lnTo>
                    <a:lnTo>
                      <a:pt x="1980226" y="2751335"/>
                    </a:lnTo>
                    <a:lnTo>
                      <a:pt x="1983359" y="2750530"/>
                    </a:lnTo>
                    <a:lnTo>
                      <a:pt x="1986491" y="2749719"/>
                    </a:lnTo>
                    <a:lnTo>
                      <a:pt x="1989620" y="2748903"/>
                    </a:lnTo>
                    <a:lnTo>
                      <a:pt x="1992748" y="2748081"/>
                    </a:lnTo>
                    <a:lnTo>
                      <a:pt x="1995874" y="2747252"/>
                    </a:lnTo>
                    <a:lnTo>
                      <a:pt x="1998998" y="2746418"/>
                    </a:lnTo>
                    <a:lnTo>
                      <a:pt x="2002120" y="2745578"/>
                    </a:lnTo>
                    <a:lnTo>
                      <a:pt x="2005240" y="2744732"/>
                    </a:lnTo>
                    <a:lnTo>
                      <a:pt x="2008358" y="2743881"/>
                    </a:lnTo>
                    <a:lnTo>
                      <a:pt x="2011474" y="2743023"/>
                    </a:lnTo>
                    <a:lnTo>
                      <a:pt x="2014588" y="2742159"/>
                    </a:lnTo>
                    <a:lnTo>
                      <a:pt x="2017700" y="2741290"/>
                    </a:lnTo>
                    <a:lnTo>
                      <a:pt x="2020810" y="2740414"/>
                    </a:lnTo>
                    <a:lnTo>
                      <a:pt x="2023918" y="2739533"/>
                    </a:lnTo>
                    <a:lnTo>
                      <a:pt x="2027024" y="2738646"/>
                    </a:lnTo>
                    <a:lnTo>
                      <a:pt x="2030128" y="2737753"/>
                    </a:lnTo>
                    <a:lnTo>
                      <a:pt x="2033230" y="2736854"/>
                    </a:lnTo>
                    <a:lnTo>
                      <a:pt x="2036329" y="2735950"/>
                    </a:lnTo>
                    <a:lnTo>
                      <a:pt x="2039427" y="2735039"/>
                    </a:lnTo>
                    <a:lnTo>
                      <a:pt x="2042522" y="2734123"/>
                    </a:lnTo>
                    <a:lnTo>
                      <a:pt x="2045615" y="2733201"/>
                    </a:lnTo>
                    <a:lnTo>
                      <a:pt x="2048707" y="2732273"/>
                    </a:lnTo>
                    <a:lnTo>
                      <a:pt x="2051796" y="2731339"/>
                    </a:lnTo>
                    <a:lnTo>
                      <a:pt x="2054882" y="2730399"/>
                    </a:lnTo>
                    <a:lnTo>
                      <a:pt x="2057967" y="2729454"/>
                    </a:lnTo>
                    <a:lnTo>
                      <a:pt x="2061049" y="2728502"/>
                    </a:lnTo>
                    <a:lnTo>
                      <a:pt x="2064130" y="2727545"/>
                    </a:lnTo>
                    <a:lnTo>
                      <a:pt x="2067208" y="2726582"/>
                    </a:lnTo>
                    <a:lnTo>
                      <a:pt x="2070283" y="2725614"/>
                    </a:lnTo>
                    <a:lnTo>
                      <a:pt x="2073357" y="2724639"/>
                    </a:lnTo>
                    <a:lnTo>
                      <a:pt x="2076428" y="2723659"/>
                    </a:lnTo>
                    <a:lnTo>
                      <a:pt x="2079497" y="2722672"/>
                    </a:lnTo>
                    <a:lnTo>
                      <a:pt x="2082564" y="2721680"/>
                    </a:lnTo>
                    <a:lnTo>
                      <a:pt x="2085628" y="2720683"/>
                    </a:lnTo>
                    <a:lnTo>
                      <a:pt x="2088690" y="2719679"/>
                    </a:lnTo>
                    <a:lnTo>
                      <a:pt x="2091749" y="2718670"/>
                    </a:lnTo>
                    <a:lnTo>
                      <a:pt x="2094807" y="2717655"/>
                    </a:lnTo>
                    <a:lnTo>
                      <a:pt x="2097862" y="2716634"/>
                    </a:lnTo>
                    <a:lnTo>
                      <a:pt x="2100914" y="2715607"/>
                    </a:lnTo>
                    <a:lnTo>
                      <a:pt x="2103964" y="2714575"/>
                    </a:lnTo>
                    <a:lnTo>
                      <a:pt x="2107012" y="2713537"/>
                    </a:lnTo>
                    <a:lnTo>
                      <a:pt x="2110057" y="2712493"/>
                    </a:lnTo>
                    <a:lnTo>
                      <a:pt x="2113100" y="2711443"/>
                    </a:lnTo>
                    <a:lnTo>
                      <a:pt x="2116141" y="2710388"/>
                    </a:lnTo>
                    <a:lnTo>
                      <a:pt x="2119179" y="2709327"/>
                    </a:lnTo>
                    <a:lnTo>
                      <a:pt x="2122214" y="2708260"/>
                    </a:lnTo>
                    <a:lnTo>
                      <a:pt x="2125247" y="2707187"/>
                    </a:lnTo>
                    <a:lnTo>
                      <a:pt x="2128278" y="2706109"/>
                    </a:lnTo>
                    <a:lnTo>
                      <a:pt x="2131306" y="2705025"/>
                    </a:lnTo>
                    <a:lnTo>
                      <a:pt x="2134331" y="2703935"/>
                    </a:lnTo>
                    <a:lnTo>
                      <a:pt x="2137354" y="2702840"/>
                    </a:lnTo>
                    <a:lnTo>
                      <a:pt x="2140375" y="2701739"/>
                    </a:lnTo>
                    <a:lnTo>
                      <a:pt x="2143393" y="2700632"/>
                    </a:lnTo>
                    <a:lnTo>
                      <a:pt x="2146408" y="2699519"/>
                    </a:lnTo>
                    <a:lnTo>
                      <a:pt x="2149421" y="2698401"/>
                    </a:lnTo>
                    <a:lnTo>
                      <a:pt x="2152431" y="2697277"/>
                    </a:lnTo>
                    <a:lnTo>
                      <a:pt x="2155438" y="2696148"/>
                    </a:lnTo>
                    <a:lnTo>
                      <a:pt x="2158443" y="2695012"/>
                    </a:lnTo>
                    <a:lnTo>
                      <a:pt x="2161445" y="2693871"/>
                    </a:lnTo>
                    <a:lnTo>
                      <a:pt x="2164445" y="2692725"/>
                    </a:lnTo>
                    <a:lnTo>
                      <a:pt x="2167441" y="2691572"/>
                    </a:lnTo>
                    <a:lnTo>
                      <a:pt x="2170436" y="2690414"/>
                    </a:lnTo>
                    <a:lnTo>
                      <a:pt x="2173427" y="2689251"/>
                    </a:lnTo>
                    <a:lnTo>
                      <a:pt x="2176416" y="2688082"/>
                    </a:lnTo>
                    <a:lnTo>
                      <a:pt x="2179402" y="2686907"/>
                    </a:lnTo>
                    <a:lnTo>
                      <a:pt x="2182385" y="2685726"/>
                    </a:lnTo>
                    <a:lnTo>
                      <a:pt x="2185366" y="2684540"/>
                    </a:lnTo>
                    <a:lnTo>
                      <a:pt x="2188344" y="2683348"/>
                    </a:lnTo>
                    <a:lnTo>
                      <a:pt x="2191319" y="2682151"/>
                    </a:lnTo>
                    <a:lnTo>
                      <a:pt x="2194291" y="2680948"/>
                    </a:lnTo>
                    <a:lnTo>
                      <a:pt x="2197260" y="2679739"/>
                    </a:lnTo>
                    <a:lnTo>
                      <a:pt x="2200227" y="2678525"/>
                    </a:lnTo>
                    <a:lnTo>
                      <a:pt x="2203191" y="2677305"/>
                    </a:lnTo>
                    <a:lnTo>
                      <a:pt x="2206152" y="2676080"/>
                    </a:lnTo>
                    <a:lnTo>
                      <a:pt x="2209110" y="2674849"/>
                    </a:lnTo>
                    <a:lnTo>
                      <a:pt x="2212065" y="2673613"/>
                    </a:lnTo>
                    <a:lnTo>
                      <a:pt x="2215017" y="2672370"/>
                    </a:lnTo>
                    <a:lnTo>
                      <a:pt x="2217967" y="2671123"/>
                    </a:lnTo>
                    <a:lnTo>
                      <a:pt x="2220913" y="2669869"/>
                    </a:lnTo>
                    <a:lnTo>
                      <a:pt x="2223857" y="2668611"/>
                    </a:lnTo>
                    <a:lnTo>
                      <a:pt x="2226797" y="2667346"/>
                    </a:lnTo>
                    <a:lnTo>
                      <a:pt x="2229735" y="2666076"/>
                    </a:lnTo>
                    <a:lnTo>
                      <a:pt x="2232670" y="2664801"/>
                    </a:lnTo>
                    <a:lnTo>
                      <a:pt x="2235602" y="2663520"/>
                    </a:lnTo>
                    <a:lnTo>
                      <a:pt x="2238531" y="2662233"/>
                    </a:lnTo>
                    <a:lnTo>
                      <a:pt x="2241457" y="2660941"/>
                    </a:lnTo>
                    <a:lnTo>
                      <a:pt x="2244379" y="2659643"/>
                    </a:lnTo>
                    <a:lnTo>
                      <a:pt x="2247299" y="2658340"/>
                    </a:lnTo>
                    <a:lnTo>
                      <a:pt x="2250216" y="2657032"/>
                    </a:lnTo>
                    <a:lnTo>
                      <a:pt x="2253130" y="2655718"/>
                    </a:lnTo>
                    <a:lnTo>
                      <a:pt x="2256040" y="2654398"/>
                    </a:lnTo>
                    <a:lnTo>
                      <a:pt x="2258948" y="2653073"/>
                    </a:lnTo>
                    <a:lnTo>
                      <a:pt x="2261852" y="2651742"/>
                    </a:lnTo>
                    <a:lnTo>
                      <a:pt x="2264754" y="2650406"/>
                    </a:lnTo>
                    <a:lnTo>
                      <a:pt x="2267652" y="2649065"/>
                    </a:lnTo>
                    <a:lnTo>
                      <a:pt x="2270547" y="2647718"/>
                    </a:lnTo>
                    <a:lnTo>
                      <a:pt x="2273439" y="2646365"/>
                    </a:lnTo>
                    <a:lnTo>
                      <a:pt x="2276328" y="2645007"/>
                    </a:lnTo>
                    <a:lnTo>
                      <a:pt x="2279214" y="2643644"/>
                    </a:lnTo>
                    <a:lnTo>
                      <a:pt x="2282097" y="2642275"/>
                    </a:lnTo>
                    <a:lnTo>
                      <a:pt x="2284976" y="2640901"/>
                    </a:lnTo>
                    <a:lnTo>
                      <a:pt x="2287852" y="2639521"/>
                    </a:lnTo>
                    <a:lnTo>
                      <a:pt x="2290725" y="2638136"/>
                    </a:lnTo>
                    <a:lnTo>
                      <a:pt x="2293595" y="2636745"/>
                    </a:lnTo>
                    <a:lnTo>
                      <a:pt x="2296461" y="2635349"/>
                    </a:lnTo>
                    <a:lnTo>
                      <a:pt x="2299325" y="2633948"/>
                    </a:lnTo>
                    <a:lnTo>
                      <a:pt x="2302185" y="2632541"/>
                    </a:lnTo>
                    <a:lnTo>
                      <a:pt x="2305041" y="2631129"/>
                    </a:lnTo>
                    <a:lnTo>
                      <a:pt x="2307895" y="2629711"/>
                    </a:lnTo>
                    <a:lnTo>
                      <a:pt x="2310745" y="2628288"/>
                    </a:lnTo>
                    <a:lnTo>
                      <a:pt x="2313592" y="2626860"/>
                    </a:lnTo>
                    <a:lnTo>
                      <a:pt x="2316435" y="2625426"/>
                    </a:lnTo>
                    <a:lnTo>
                      <a:pt x="2319275" y="2623987"/>
                    </a:lnTo>
                    <a:lnTo>
                      <a:pt x="2322112" y="2622543"/>
                    </a:lnTo>
                    <a:lnTo>
                      <a:pt x="2324946" y="2621093"/>
                    </a:lnTo>
                    <a:lnTo>
                      <a:pt x="2327776" y="2619638"/>
                    </a:lnTo>
                    <a:lnTo>
                      <a:pt x="2330602" y="2618177"/>
                    </a:lnTo>
                    <a:lnTo>
                      <a:pt x="2333426" y="2616711"/>
                    </a:lnTo>
                    <a:lnTo>
                      <a:pt x="2336246" y="2615240"/>
                    </a:lnTo>
                    <a:lnTo>
                      <a:pt x="2339062" y="2613764"/>
                    </a:lnTo>
                    <a:lnTo>
                      <a:pt x="2341875" y="2612282"/>
                    </a:lnTo>
                    <a:lnTo>
                      <a:pt x="2344685" y="2610795"/>
                    </a:lnTo>
                    <a:lnTo>
                      <a:pt x="2347491" y="2609303"/>
                    </a:lnTo>
                    <a:lnTo>
                      <a:pt x="2350293" y="2607805"/>
                    </a:lnTo>
                    <a:lnTo>
                      <a:pt x="2353092" y="2606302"/>
                    </a:lnTo>
                    <a:lnTo>
                      <a:pt x="2355888" y="2604794"/>
                    </a:lnTo>
                    <a:lnTo>
                      <a:pt x="2358680" y="2603280"/>
                    </a:lnTo>
                    <a:lnTo>
                      <a:pt x="2361469" y="2601761"/>
                    </a:lnTo>
                    <a:lnTo>
                      <a:pt x="2364254" y="2600237"/>
                    </a:lnTo>
                    <a:lnTo>
                      <a:pt x="2367035" y="2598708"/>
                    </a:lnTo>
                    <a:lnTo>
                      <a:pt x="2369813" y="2597173"/>
                    </a:lnTo>
                    <a:lnTo>
                      <a:pt x="2372588" y="2595634"/>
                    </a:lnTo>
                    <a:lnTo>
                      <a:pt x="2375359" y="2594089"/>
                    </a:lnTo>
                    <a:lnTo>
                      <a:pt x="2378126" y="2592538"/>
                    </a:lnTo>
                    <a:lnTo>
                      <a:pt x="2380889" y="2590983"/>
                    </a:lnTo>
                    <a:lnTo>
                      <a:pt x="2383649" y="2589422"/>
                    </a:lnTo>
                    <a:lnTo>
                      <a:pt x="2386406" y="2587856"/>
                    </a:lnTo>
                    <a:lnTo>
                      <a:pt x="2389158" y="2586285"/>
                    </a:lnTo>
                    <a:lnTo>
                      <a:pt x="2391908" y="2584709"/>
                    </a:lnTo>
                    <a:lnTo>
                      <a:pt x="2394653" y="2583127"/>
                    </a:lnTo>
                    <a:lnTo>
                      <a:pt x="2397395" y="2581541"/>
                    </a:lnTo>
                    <a:lnTo>
                      <a:pt x="2400133" y="2579949"/>
                    </a:lnTo>
                    <a:lnTo>
                      <a:pt x="2402867" y="2578352"/>
                    </a:lnTo>
                    <a:lnTo>
                      <a:pt x="2405598" y="2576750"/>
                    </a:lnTo>
                    <a:lnTo>
                      <a:pt x="2408324" y="2575143"/>
                    </a:lnTo>
                    <a:lnTo>
                      <a:pt x="2411048" y="2573530"/>
                    </a:lnTo>
                    <a:lnTo>
                      <a:pt x="2413767" y="2571912"/>
                    </a:lnTo>
                    <a:lnTo>
                      <a:pt x="2416482" y="2570290"/>
                    </a:lnTo>
                    <a:lnTo>
                      <a:pt x="2419194" y="2568662"/>
                    </a:lnTo>
                    <a:lnTo>
                      <a:pt x="2421902" y="2567029"/>
                    </a:lnTo>
                    <a:lnTo>
                      <a:pt x="2424607" y="2565391"/>
                    </a:lnTo>
                    <a:lnTo>
                      <a:pt x="2427307" y="2563748"/>
                    </a:lnTo>
                    <a:lnTo>
                      <a:pt x="2430004" y="2562099"/>
                    </a:lnTo>
                    <a:lnTo>
                      <a:pt x="2432696" y="2560446"/>
                    </a:lnTo>
                    <a:lnTo>
                      <a:pt x="2435385" y="2558788"/>
                    </a:lnTo>
                    <a:lnTo>
                      <a:pt x="2438070" y="2557124"/>
                    </a:lnTo>
                    <a:lnTo>
                      <a:pt x="2440752" y="2555456"/>
                    </a:lnTo>
                    <a:lnTo>
                      <a:pt x="2443429" y="2553782"/>
                    </a:lnTo>
                    <a:lnTo>
                      <a:pt x="2446102" y="2552103"/>
                    </a:lnTo>
                    <a:lnTo>
                      <a:pt x="2448772" y="2550420"/>
                    </a:lnTo>
                    <a:lnTo>
                      <a:pt x="2451437" y="2548731"/>
                    </a:lnTo>
                    <a:lnTo>
                      <a:pt x="2454099" y="2547037"/>
                    </a:lnTo>
                    <a:lnTo>
                      <a:pt x="2456757" y="2545338"/>
                    </a:lnTo>
                    <a:lnTo>
                      <a:pt x="2459411" y="2543634"/>
                    </a:lnTo>
                    <a:lnTo>
                      <a:pt x="2462060" y="2541925"/>
                    </a:lnTo>
                    <a:lnTo>
                      <a:pt x="2464706" y="2540212"/>
                    </a:lnTo>
                    <a:lnTo>
                      <a:pt x="2467348" y="2538493"/>
                    </a:lnTo>
                    <a:lnTo>
                      <a:pt x="2469986" y="2536769"/>
                    </a:lnTo>
                    <a:lnTo>
                      <a:pt x="2472620" y="2535040"/>
                    </a:lnTo>
                    <a:lnTo>
                      <a:pt x="2475250" y="2533306"/>
                    </a:lnTo>
                    <a:lnTo>
                      <a:pt x="2477875" y="2531568"/>
                    </a:lnTo>
                    <a:lnTo>
                      <a:pt x="2480497" y="2529824"/>
                    </a:lnTo>
                    <a:lnTo>
                      <a:pt x="2483115" y="2528075"/>
                    </a:lnTo>
                    <a:lnTo>
                      <a:pt x="2485728" y="2526322"/>
                    </a:lnTo>
                    <a:lnTo>
                      <a:pt x="2488338" y="2524563"/>
                    </a:lnTo>
                    <a:lnTo>
                      <a:pt x="2490943" y="2522800"/>
                    </a:lnTo>
                    <a:lnTo>
                      <a:pt x="2493545" y="2521032"/>
                    </a:lnTo>
                    <a:lnTo>
                      <a:pt x="2496142" y="2519258"/>
                    </a:lnTo>
                    <a:lnTo>
                      <a:pt x="2498735" y="2517480"/>
                    </a:lnTo>
                    <a:lnTo>
                      <a:pt x="2501324" y="2515697"/>
                    </a:lnTo>
                    <a:lnTo>
                      <a:pt x="2503909" y="2513909"/>
                    </a:lnTo>
                    <a:lnTo>
                      <a:pt x="2506489" y="2512117"/>
                    </a:lnTo>
                    <a:lnTo>
                      <a:pt x="2509066" y="2510319"/>
                    </a:lnTo>
                    <a:lnTo>
                      <a:pt x="2511638" y="2508517"/>
                    </a:lnTo>
                    <a:lnTo>
                      <a:pt x="2514206" y="2506709"/>
                    </a:lnTo>
                    <a:lnTo>
                      <a:pt x="2516770" y="2504897"/>
                    </a:lnTo>
                    <a:lnTo>
                      <a:pt x="2519330" y="2503080"/>
                    </a:lnTo>
                    <a:lnTo>
                      <a:pt x="2521885" y="2501258"/>
                    </a:lnTo>
                    <a:lnTo>
                      <a:pt x="2524436" y="2499431"/>
                    </a:lnTo>
                    <a:lnTo>
                      <a:pt x="2526983" y="2497600"/>
                    </a:lnTo>
                    <a:lnTo>
                      <a:pt x="2529526" y="2495764"/>
                    </a:lnTo>
                    <a:lnTo>
                      <a:pt x="2532065" y="2493922"/>
                    </a:lnTo>
                    <a:lnTo>
                      <a:pt x="2534599" y="2492077"/>
                    </a:lnTo>
                    <a:lnTo>
                      <a:pt x="2537129" y="2490226"/>
                    </a:lnTo>
                    <a:lnTo>
                      <a:pt x="2539654" y="2488370"/>
                    </a:lnTo>
                    <a:lnTo>
                      <a:pt x="2542175" y="2486510"/>
                    </a:lnTo>
                    <a:lnTo>
                      <a:pt x="2544692" y="2484645"/>
                    </a:lnTo>
                    <a:lnTo>
                      <a:pt x="2547205" y="2482776"/>
                    </a:lnTo>
                    <a:lnTo>
                      <a:pt x="2549713" y="2480901"/>
                    </a:lnTo>
                    <a:lnTo>
                      <a:pt x="2552217" y="2479022"/>
                    </a:lnTo>
                    <a:lnTo>
                      <a:pt x="2554716" y="2477138"/>
                    </a:lnTo>
                    <a:lnTo>
                      <a:pt x="2557211" y="2475249"/>
                    </a:lnTo>
                    <a:lnTo>
                      <a:pt x="2559702" y="2473356"/>
                    </a:lnTo>
                    <a:lnTo>
                      <a:pt x="2562188" y="2471458"/>
                    </a:lnTo>
                    <a:lnTo>
                      <a:pt x="2564670" y="2469555"/>
                    </a:lnTo>
                    <a:lnTo>
                      <a:pt x="2567148" y="2467648"/>
                    </a:lnTo>
                    <a:lnTo>
                      <a:pt x="2569621" y="2465736"/>
                    </a:lnTo>
                    <a:lnTo>
                      <a:pt x="2572089" y="2463819"/>
                    </a:lnTo>
                    <a:lnTo>
                      <a:pt x="2574554" y="2461898"/>
                    </a:lnTo>
                    <a:lnTo>
                      <a:pt x="2577013" y="2459972"/>
                    </a:lnTo>
                    <a:lnTo>
                      <a:pt x="2579468" y="2458041"/>
                    </a:lnTo>
                    <a:lnTo>
                      <a:pt x="2581919" y="2456106"/>
                    </a:lnTo>
                    <a:lnTo>
                      <a:pt x="2584365" y="2454166"/>
                    </a:lnTo>
                    <a:lnTo>
                      <a:pt x="2586807" y="2452221"/>
                    </a:lnTo>
                    <a:lnTo>
                      <a:pt x="2589244" y="2450272"/>
                    </a:lnTo>
                    <a:lnTo>
                      <a:pt x="2591677" y="2448318"/>
                    </a:lnTo>
                    <a:lnTo>
                      <a:pt x="2594105" y="2446360"/>
                    </a:lnTo>
                    <a:lnTo>
                      <a:pt x="2596528" y="2444397"/>
                    </a:lnTo>
                    <a:lnTo>
                      <a:pt x="2598947" y="2442430"/>
                    </a:lnTo>
                    <a:lnTo>
                      <a:pt x="2601361" y="2440457"/>
                    </a:lnTo>
                    <a:lnTo>
                      <a:pt x="2603771" y="2438481"/>
                    </a:lnTo>
                    <a:lnTo>
                      <a:pt x="2606176" y="2436500"/>
                    </a:lnTo>
                    <a:lnTo>
                      <a:pt x="2608577" y="2434514"/>
                    </a:lnTo>
                    <a:lnTo>
                      <a:pt x="2610973" y="2432524"/>
                    </a:lnTo>
                    <a:lnTo>
                      <a:pt x="2613364" y="2430529"/>
                    </a:lnTo>
                    <a:lnTo>
                      <a:pt x="2615751" y="2428530"/>
                    </a:lnTo>
                    <a:lnTo>
                      <a:pt x="2618133" y="2426526"/>
                    </a:lnTo>
                    <a:lnTo>
                      <a:pt x="2620510" y="2424518"/>
                    </a:lnTo>
                    <a:lnTo>
                      <a:pt x="2622883" y="2422505"/>
                    </a:lnTo>
                    <a:lnTo>
                      <a:pt x="2625251" y="2420488"/>
                    </a:lnTo>
                    <a:lnTo>
                      <a:pt x="2627614" y="2418466"/>
                    </a:lnTo>
                    <a:lnTo>
                      <a:pt x="2629973" y="2416440"/>
                    </a:lnTo>
                    <a:lnTo>
                      <a:pt x="2632327" y="2414410"/>
                    </a:lnTo>
                    <a:lnTo>
                      <a:pt x="2634676" y="2412375"/>
                    </a:lnTo>
                    <a:lnTo>
                      <a:pt x="2637021" y="2410335"/>
                    </a:lnTo>
                    <a:lnTo>
                      <a:pt x="2639360" y="2408291"/>
                    </a:lnTo>
                    <a:lnTo>
                      <a:pt x="2641695" y="2406243"/>
                    </a:lnTo>
                    <a:lnTo>
                      <a:pt x="2644025" y="2404190"/>
                    </a:lnTo>
                    <a:lnTo>
                      <a:pt x="2646351" y="2402133"/>
                    </a:lnTo>
                    <a:lnTo>
                      <a:pt x="2648671" y="2400072"/>
                    </a:lnTo>
                    <a:lnTo>
                      <a:pt x="2650987" y="2398006"/>
                    </a:lnTo>
                    <a:lnTo>
                      <a:pt x="2653298" y="2395936"/>
                    </a:lnTo>
                    <a:lnTo>
                      <a:pt x="2655605" y="2393861"/>
                    </a:lnTo>
                    <a:lnTo>
                      <a:pt x="2657906" y="2391782"/>
                    </a:lnTo>
                    <a:lnTo>
                      <a:pt x="2660203" y="2389699"/>
                    </a:lnTo>
                    <a:lnTo>
                      <a:pt x="2662494" y="2387611"/>
                    </a:lnTo>
                    <a:lnTo>
                      <a:pt x="2664781" y="2385520"/>
                    </a:lnTo>
                    <a:lnTo>
                      <a:pt x="2667063" y="2383423"/>
                    </a:lnTo>
                    <a:lnTo>
                      <a:pt x="2669340" y="2381323"/>
                    </a:lnTo>
                    <a:lnTo>
                      <a:pt x="2671612" y="2379218"/>
                    </a:lnTo>
                    <a:lnTo>
                      <a:pt x="2673880" y="2377109"/>
                    </a:lnTo>
                    <a:lnTo>
                      <a:pt x="2676142" y="2374995"/>
                    </a:lnTo>
                    <a:lnTo>
                      <a:pt x="2678400" y="2372878"/>
                    </a:lnTo>
                    <a:lnTo>
                      <a:pt x="2680652" y="2370756"/>
                    </a:lnTo>
                    <a:lnTo>
                      <a:pt x="2682900" y="2368630"/>
                    </a:lnTo>
                    <a:lnTo>
                      <a:pt x="2685143" y="2366499"/>
                    </a:lnTo>
                    <a:lnTo>
                      <a:pt x="2687380" y="2364365"/>
                    </a:lnTo>
                    <a:lnTo>
                      <a:pt x="2689613" y="2362226"/>
                    </a:lnTo>
                    <a:lnTo>
                      <a:pt x="2691841" y="2360083"/>
                    </a:lnTo>
                    <a:lnTo>
                      <a:pt x="2694064" y="2357936"/>
                    </a:lnTo>
                    <a:lnTo>
                      <a:pt x="2696282" y="2355784"/>
                    </a:lnTo>
                    <a:lnTo>
                      <a:pt x="2698495" y="2353629"/>
                    </a:lnTo>
                    <a:lnTo>
                      <a:pt x="2700702" y="2351469"/>
                    </a:lnTo>
                    <a:lnTo>
                      <a:pt x="2702905" y="2349305"/>
                    </a:lnTo>
                    <a:lnTo>
                      <a:pt x="2705103" y="2347137"/>
                    </a:lnTo>
                    <a:lnTo>
                      <a:pt x="2707296" y="2344964"/>
                    </a:lnTo>
                    <a:lnTo>
                      <a:pt x="2709483" y="2342788"/>
                    </a:lnTo>
                    <a:lnTo>
                      <a:pt x="2711666" y="2340607"/>
                    </a:lnTo>
                    <a:lnTo>
                      <a:pt x="2713844" y="2338423"/>
                    </a:lnTo>
                    <a:lnTo>
                      <a:pt x="2716016" y="2336234"/>
                    </a:lnTo>
                    <a:lnTo>
                      <a:pt x="2718183" y="2334041"/>
                    </a:lnTo>
                    <a:lnTo>
                      <a:pt x="2720346" y="2331844"/>
                    </a:lnTo>
                    <a:lnTo>
                      <a:pt x="2722503" y="2329643"/>
                    </a:lnTo>
                    <a:lnTo>
                      <a:pt x="2724655" y="2327438"/>
                    </a:lnTo>
                    <a:lnTo>
                      <a:pt x="2726802" y="2325229"/>
                    </a:lnTo>
                    <a:lnTo>
                      <a:pt x="2728944" y="2323016"/>
                    </a:lnTo>
                    <a:lnTo>
                      <a:pt x="2731080" y="2320799"/>
                    </a:lnTo>
                    <a:lnTo>
                      <a:pt x="2733212" y="2318577"/>
                    </a:lnTo>
                    <a:lnTo>
                      <a:pt x="2735338" y="2316352"/>
                    </a:lnTo>
                    <a:lnTo>
                      <a:pt x="2737459" y="2314123"/>
                    </a:lnTo>
                    <a:lnTo>
                      <a:pt x="2739575" y="2311890"/>
                    </a:lnTo>
                    <a:lnTo>
                      <a:pt x="2741686" y="2309652"/>
                    </a:lnTo>
                    <a:lnTo>
                      <a:pt x="2743791" y="2307411"/>
                    </a:lnTo>
                    <a:lnTo>
                      <a:pt x="2745892" y="2305166"/>
                    </a:lnTo>
                    <a:lnTo>
                      <a:pt x="2747987" y="2302917"/>
                    </a:lnTo>
                    <a:lnTo>
                      <a:pt x="2750077" y="2300664"/>
                    </a:lnTo>
                    <a:lnTo>
                      <a:pt x="2752161" y="2298407"/>
                    </a:lnTo>
                    <a:lnTo>
                      <a:pt x="2754241" y="2296146"/>
                    </a:lnTo>
                    <a:lnTo>
                      <a:pt x="2756315" y="2293881"/>
                    </a:lnTo>
                    <a:lnTo>
                      <a:pt x="2758384" y="2291612"/>
                    </a:lnTo>
                    <a:lnTo>
                      <a:pt x="2760447" y="2289339"/>
                    </a:lnTo>
                    <a:lnTo>
                      <a:pt x="2762506" y="2287062"/>
                    </a:lnTo>
                    <a:lnTo>
                      <a:pt x="2764559" y="2284782"/>
                    </a:lnTo>
                    <a:lnTo>
                      <a:pt x="2766606" y="2282498"/>
                    </a:lnTo>
                    <a:lnTo>
                      <a:pt x="2768649" y="2280209"/>
                    </a:lnTo>
                    <a:lnTo>
                      <a:pt x="2770686" y="2277917"/>
                    </a:lnTo>
                    <a:lnTo>
                      <a:pt x="2772718" y="2275621"/>
                    </a:lnTo>
                    <a:lnTo>
                      <a:pt x="2774744" y="2273322"/>
                    </a:lnTo>
                    <a:lnTo>
                      <a:pt x="2776765" y="2271018"/>
                    </a:lnTo>
                    <a:lnTo>
                      <a:pt x="2778781" y="2268711"/>
                    </a:lnTo>
                    <a:lnTo>
                      <a:pt x="2780791" y="2266399"/>
                    </a:lnTo>
                    <a:lnTo>
                      <a:pt x="2782796" y="2264084"/>
                    </a:lnTo>
                    <a:lnTo>
                      <a:pt x="2784796" y="2261766"/>
                    </a:lnTo>
                    <a:lnTo>
                      <a:pt x="2786790" y="2259443"/>
                    </a:lnTo>
                    <a:lnTo>
                      <a:pt x="2788779" y="2257117"/>
                    </a:lnTo>
                    <a:lnTo>
                      <a:pt x="2790762" y="2254787"/>
                    </a:lnTo>
                    <a:lnTo>
                      <a:pt x="2792740" y="2252453"/>
                    </a:lnTo>
                    <a:lnTo>
                      <a:pt x="2794713" y="2250116"/>
                    </a:lnTo>
                    <a:lnTo>
                      <a:pt x="2796680" y="2247774"/>
                    </a:lnTo>
                    <a:lnTo>
                      <a:pt x="2798642" y="2245429"/>
                    </a:lnTo>
                    <a:lnTo>
                      <a:pt x="2800598" y="2243081"/>
                    </a:lnTo>
                    <a:lnTo>
                      <a:pt x="2802549" y="2240728"/>
                    </a:lnTo>
                    <a:lnTo>
                      <a:pt x="2804494" y="2238372"/>
                    </a:lnTo>
                    <a:lnTo>
                      <a:pt x="2806434" y="2236013"/>
                    </a:lnTo>
                    <a:lnTo>
                      <a:pt x="2808368" y="2233649"/>
                    </a:lnTo>
                    <a:lnTo>
                      <a:pt x="2810297" y="2231282"/>
                    </a:lnTo>
                    <a:lnTo>
                      <a:pt x="2812220" y="2228912"/>
                    </a:lnTo>
                    <a:lnTo>
                      <a:pt x="2814138" y="2226538"/>
                    </a:lnTo>
                    <a:lnTo>
                      <a:pt x="2816050" y="2224160"/>
                    </a:lnTo>
                    <a:lnTo>
                      <a:pt x="2817957" y="2221778"/>
                    </a:lnTo>
                    <a:lnTo>
                      <a:pt x="2819858" y="2219393"/>
                    </a:lnTo>
                    <a:lnTo>
                      <a:pt x="2821754" y="2217005"/>
                    </a:lnTo>
                    <a:lnTo>
                      <a:pt x="2823644" y="2214612"/>
                    </a:lnTo>
                    <a:lnTo>
                      <a:pt x="2825529" y="2212217"/>
                    </a:lnTo>
                    <a:lnTo>
                      <a:pt x="2827408" y="2209817"/>
                    </a:lnTo>
                    <a:lnTo>
                      <a:pt x="2829281" y="2207414"/>
                    </a:lnTo>
                    <a:lnTo>
                      <a:pt x="2831149" y="2205008"/>
                    </a:lnTo>
                    <a:lnTo>
                      <a:pt x="2833011" y="2202598"/>
                    </a:lnTo>
                    <a:lnTo>
                      <a:pt x="2834868" y="2200185"/>
                    </a:lnTo>
                    <a:lnTo>
                      <a:pt x="2836719" y="2197768"/>
                    </a:lnTo>
                    <a:lnTo>
                      <a:pt x="2838564" y="2195347"/>
                    </a:lnTo>
                    <a:lnTo>
                      <a:pt x="2840404" y="2192923"/>
                    </a:lnTo>
                    <a:lnTo>
                      <a:pt x="2842238" y="2190496"/>
                    </a:lnTo>
                    <a:lnTo>
                      <a:pt x="2844066" y="2188065"/>
                    </a:lnTo>
                    <a:lnTo>
                      <a:pt x="2845889" y="2185631"/>
                    </a:lnTo>
                    <a:lnTo>
                      <a:pt x="2847706" y="2183193"/>
                    </a:lnTo>
                    <a:lnTo>
                      <a:pt x="2849518" y="2180752"/>
                    </a:lnTo>
                    <a:lnTo>
                      <a:pt x="2851324" y="2178308"/>
                    </a:lnTo>
                    <a:lnTo>
                      <a:pt x="2853124" y="2175860"/>
                    </a:lnTo>
                    <a:lnTo>
                      <a:pt x="2854918" y="2173408"/>
                    </a:lnTo>
                    <a:lnTo>
                      <a:pt x="2856707" y="2170954"/>
                    </a:lnTo>
                    <a:lnTo>
                      <a:pt x="2858490" y="2168495"/>
                    </a:lnTo>
                    <a:lnTo>
                      <a:pt x="2860268" y="2166034"/>
                    </a:lnTo>
                    <a:lnTo>
                      <a:pt x="2862039" y="2163569"/>
                    </a:lnTo>
                    <a:lnTo>
                      <a:pt x="2863805" y="2161101"/>
                    </a:lnTo>
                    <a:lnTo>
                      <a:pt x="2865565" y="2158630"/>
                    </a:lnTo>
                    <a:lnTo>
                      <a:pt x="2867320" y="2156155"/>
                    </a:lnTo>
                    <a:lnTo>
                      <a:pt x="2869068" y="2153677"/>
                    </a:lnTo>
                    <a:lnTo>
                      <a:pt x="2870811" y="2151195"/>
                    </a:lnTo>
                    <a:lnTo>
                      <a:pt x="2872548" y="2148711"/>
                    </a:lnTo>
                    <a:lnTo>
                      <a:pt x="2874280" y="2146223"/>
                    </a:lnTo>
                    <a:lnTo>
                      <a:pt x="2876005" y="2143731"/>
                    </a:lnTo>
                    <a:lnTo>
                      <a:pt x="2877725" y="2141237"/>
                    </a:lnTo>
                    <a:lnTo>
                      <a:pt x="2879439" y="2138739"/>
                    </a:lnTo>
                    <a:lnTo>
                      <a:pt x="2881147" y="2136238"/>
                    </a:lnTo>
                    <a:lnTo>
                      <a:pt x="2882849" y="2133734"/>
                    </a:lnTo>
                    <a:lnTo>
                      <a:pt x="2884546" y="2131227"/>
                    </a:lnTo>
                    <a:lnTo>
                      <a:pt x="2886237" y="2128716"/>
                    </a:lnTo>
                    <a:lnTo>
                      <a:pt x="2887921" y="2126202"/>
                    </a:lnTo>
                    <a:lnTo>
                      <a:pt x="2889600" y="2123685"/>
                    </a:lnTo>
                    <a:lnTo>
                      <a:pt x="2891274" y="2121165"/>
                    </a:lnTo>
                    <a:lnTo>
                      <a:pt x="2892941" y="2118642"/>
                    </a:lnTo>
                    <a:lnTo>
                      <a:pt x="2894602" y="2116116"/>
                    </a:lnTo>
                    <a:lnTo>
                      <a:pt x="2896258" y="2113586"/>
                    </a:lnTo>
                    <a:lnTo>
                      <a:pt x="2897907" y="2111054"/>
                    </a:lnTo>
                    <a:lnTo>
                      <a:pt x="2899551" y="2108518"/>
                    </a:lnTo>
                    <a:lnTo>
                      <a:pt x="2901189" y="2105979"/>
                    </a:lnTo>
                    <a:lnTo>
                      <a:pt x="2902821" y="2103437"/>
                    </a:lnTo>
                    <a:lnTo>
                      <a:pt x="2904447" y="2100892"/>
                    </a:lnTo>
                    <a:lnTo>
                      <a:pt x="2906067" y="2098344"/>
                    </a:lnTo>
                    <a:lnTo>
                      <a:pt x="2907682" y="2095793"/>
                    </a:lnTo>
                    <a:lnTo>
                      <a:pt x="2909290" y="2093239"/>
                    </a:lnTo>
                    <a:lnTo>
                      <a:pt x="2910892" y="2090681"/>
                    </a:lnTo>
                    <a:lnTo>
                      <a:pt x="2912489" y="2088121"/>
                    </a:lnTo>
                    <a:lnTo>
                      <a:pt x="2914079" y="2085558"/>
                    </a:lnTo>
                    <a:lnTo>
                      <a:pt x="2915664" y="2082992"/>
                    </a:lnTo>
                    <a:lnTo>
                      <a:pt x="2917242" y="2080423"/>
                    </a:lnTo>
                    <a:lnTo>
                      <a:pt x="2918815" y="2077850"/>
                    </a:lnTo>
                    <a:lnTo>
                      <a:pt x="2920381" y="2075275"/>
                    </a:lnTo>
                    <a:lnTo>
                      <a:pt x="2921942" y="2072697"/>
                    </a:lnTo>
                    <a:lnTo>
                      <a:pt x="2923497" y="2070116"/>
                    </a:lnTo>
                    <a:lnTo>
                      <a:pt x="2925045" y="2067532"/>
                    </a:lnTo>
                    <a:lnTo>
                      <a:pt x="2926588" y="2064945"/>
                    </a:lnTo>
                    <a:lnTo>
                      <a:pt x="2928125" y="2062355"/>
                    </a:lnTo>
                    <a:lnTo>
                      <a:pt x="2929655" y="2059763"/>
                    </a:lnTo>
                    <a:lnTo>
                      <a:pt x="2931180" y="2057167"/>
                    </a:lnTo>
                    <a:lnTo>
                      <a:pt x="2932698" y="2054569"/>
                    </a:lnTo>
                    <a:lnTo>
                      <a:pt x="2934211" y="2051967"/>
                    </a:lnTo>
                    <a:lnTo>
                      <a:pt x="2935717" y="2049363"/>
                    </a:lnTo>
                    <a:lnTo>
                      <a:pt x="2937217" y="2046756"/>
                    </a:lnTo>
                    <a:lnTo>
                      <a:pt x="2938712" y="2044146"/>
                    </a:lnTo>
                    <a:lnTo>
                      <a:pt x="2940200" y="2041534"/>
                    </a:lnTo>
                    <a:lnTo>
                      <a:pt x="2941682" y="2038918"/>
                    </a:lnTo>
                    <a:lnTo>
                      <a:pt x="2943158" y="2036300"/>
                    </a:lnTo>
                    <a:lnTo>
                      <a:pt x="2944628" y="2033679"/>
                    </a:lnTo>
                    <a:lnTo>
                      <a:pt x="2946092" y="2031055"/>
                    </a:lnTo>
                    <a:lnTo>
                      <a:pt x="2947550" y="2028429"/>
                    </a:lnTo>
                    <a:lnTo>
                      <a:pt x="2949002" y="2025799"/>
                    </a:lnTo>
                    <a:lnTo>
                      <a:pt x="2950447" y="2023167"/>
                    </a:lnTo>
                    <a:lnTo>
                      <a:pt x="2951887" y="2020533"/>
                    </a:lnTo>
                    <a:lnTo>
                      <a:pt x="2953320" y="2017895"/>
                    </a:lnTo>
                    <a:lnTo>
                      <a:pt x="2954747" y="2015255"/>
                    </a:lnTo>
                    <a:lnTo>
                      <a:pt x="2956169" y="2012612"/>
                    </a:lnTo>
                    <a:lnTo>
                      <a:pt x="2957583" y="2009967"/>
                    </a:lnTo>
                    <a:lnTo>
                      <a:pt x="2958992" y="2007318"/>
                    </a:lnTo>
                    <a:lnTo>
                      <a:pt x="2960395" y="2004668"/>
                    </a:lnTo>
                    <a:lnTo>
                      <a:pt x="2961791" y="2002014"/>
                    </a:lnTo>
                    <a:lnTo>
                      <a:pt x="2963182" y="1999358"/>
                    </a:lnTo>
                    <a:lnTo>
                      <a:pt x="2964566" y="1996699"/>
                    </a:lnTo>
                    <a:lnTo>
                      <a:pt x="2965944" y="1994038"/>
                    </a:lnTo>
                    <a:lnTo>
                      <a:pt x="2967316" y="1991374"/>
                    </a:lnTo>
                    <a:lnTo>
                      <a:pt x="2968681" y="1988707"/>
                    </a:lnTo>
                    <a:lnTo>
                      <a:pt x="2970040" y="1986038"/>
                    </a:lnTo>
                    <a:lnTo>
                      <a:pt x="2971394" y="1983367"/>
                    </a:lnTo>
                    <a:lnTo>
                      <a:pt x="2972741" y="1980692"/>
                    </a:lnTo>
                    <a:lnTo>
                      <a:pt x="2974081" y="1978016"/>
                    </a:lnTo>
                    <a:lnTo>
                      <a:pt x="2975416" y="1975336"/>
                    </a:lnTo>
                    <a:lnTo>
                      <a:pt x="2976744" y="1972655"/>
                    </a:lnTo>
                    <a:lnTo>
                      <a:pt x="2978066" y="1969970"/>
                    </a:lnTo>
                    <a:lnTo>
                      <a:pt x="2979382" y="1967284"/>
                    </a:lnTo>
                    <a:lnTo>
                      <a:pt x="2980692" y="1964594"/>
                    </a:lnTo>
                    <a:lnTo>
                      <a:pt x="2981995" y="1961903"/>
                    </a:lnTo>
                    <a:lnTo>
                      <a:pt x="2983292" y="1959208"/>
                    </a:lnTo>
                    <a:lnTo>
                      <a:pt x="2984583" y="1956512"/>
                    </a:lnTo>
                    <a:lnTo>
                      <a:pt x="2985867" y="1953813"/>
                    </a:lnTo>
                    <a:lnTo>
                      <a:pt x="2987146" y="1951111"/>
                    </a:lnTo>
                    <a:lnTo>
                      <a:pt x="2988418" y="1948407"/>
                    </a:lnTo>
                    <a:lnTo>
                      <a:pt x="2989683" y="1945701"/>
                    </a:lnTo>
                    <a:lnTo>
                      <a:pt x="2990943" y="1942992"/>
                    </a:lnTo>
                    <a:lnTo>
                      <a:pt x="2992196" y="1940281"/>
                    </a:lnTo>
                    <a:lnTo>
                      <a:pt x="2993443" y="1937568"/>
                    </a:lnTo>
                    <a:lnTo>
                      <a:pt x="2994683" y="1934852"/>
                    </a:lnTo>
                    <a:lnTo>
                      <a:pt x="2995917" y="1932134"/>
                    </a:lnTo>
                    <a:lnTo>
                      <a:pt x="2997145" y="1929414"/>
                    </a:lnTo>
                    <a:lnTo>
                      <a:pt x="2998367" y="1926691"/>
                    </a:lnTo>
                    <a:lnTo>
                      <a:pt x="2999582" y="1923966"/>
                    </a:lnTo>
                    <a:lnTo>
                      <a:pt x="3000791" y="1921239"/>
                    </a:lnTo>
                    <a:lnTo>
                      <a:pt x="3001993" y="1918509"/>
                    </a:lnTo>
                    <a:lnTo>
                      <a:pt x="3003190" y="1915777"/>
                    </a:lnTo>
                    <a:lnTo>
                      <a:pt x="3004380" y="1913043"/>
                    </a:lnTo>
                    <a:lnTo>
                      <a:pt x="3005563" y="1910307"/>
                    </a:lnTo>
                    <a:lnTo>
                      <a:pt x="3006740" y="1907568"/>
                    </a:lnTo>
                    <a:lnTo>
                      <a:pt x="3007911" y="1904828"/>
                    </a:lnTo>
                    <a:lnTo>
                      <a:pt x="3009075" y="1902085"/>
                    </a:lnTo>
                    <a:lnTo>
                      <a:pt x="3010233" y="1899339"/>
                    </a:lnTo>
                    <a:lnTo>
                      <a:pt x="3011385" y="1896592"/>
                    </a:lnTo>
                    <a:lnTo>
                      <a:pt x="3012530" y="1893843"/>
                    </a:lnTo>
                    <a:lnTo>
                      <a:pt x="3013669" y="1891091"/>
                    </a:lnTo>
                    <a:lnTo>
                      <a:pt x="3014802" y="1888337"/>
                    </a:lnTo>
                    <a:lnTo>
                      <a:pt x="3015928" y="1885581"/>
                    </a:lnTo>
                    <a:lnTo>
                      <a:pt x="3017047" y="1882823"/>
                    </a:lnTo>
                    <a:lnTo>
                      <a:pt x="3018161" y="1880063"/>
                    </a:lnTo>
                    <a:lnTo>
                      <a:pt x="3019267" y="1877301"/>
                    </a:lnTo>
                    <a:lnTo>
                      <a:pt x="3020368" y="1874536"/>
                    </a:lnTo>
                    <a:lnTo>
                      <a:pt x="3021462" y="1871770"/>
                    </a:lnTo>
                    <a:lnTo>
                      <a:pt x="3022549" y="1869001"/>
                    </a:lnTo>
                    <a:lnTo>
                      <a:pt x="3023631" y="1866231"/>
                    </a:lnTo>
                    <a:lnTo>
                      <a:pt x="3024705" y="1863458"/>
                    </a:lnTo>
                    <a:lnTo>
                      <a:pt x="3025774" y="1860684"/>
                    </a:lnTo>
                    <a:lnTo>
                      <a:pt x="3026835" y="1857907"/>
                    </a:lnTo>
                    <a:lnTo>
                      <a:pt x="3027891" y="1855128"/>
                    </a:lnTo>
                    <a:lnTo>
                      <a:pt x="3028940" y="1852348"/>
                    </a:lnTo>
                    <a:lnTo>
                      <a:pt x="3029982" y="1849565"/>
                    </a:lnTo>
                    <a:lnTo>
                      <a:pt x="3031018" y="1846781"/>
                    </a:lnTo>
                    <a:lnTo>
                      <a:pt x="3032047" y="1843994"/>
                    </a:lnTo>
                    <a:lnTo>
                      <a:pt x="3033070" y="1841206"/>
                    </a:lnTo>
                    <a:lnTo>
                      <a:pt x="3034087" y="1838415"/>
                    </a:lnTo>
                    <a:lnTo>
                      <a:pt x="3035097" y="1835623"/>
                    </a:lnTo>
                    <a:lnTo>
                      <a:pt x="3036101" y="1832829"/>
                    </a:lnTo>
                    <a:lnTo>
                      <a:pt x="3037098" y="1830033"/>
                    </a:lnTo>
                    <a:lnTo>
                      <a:pt x="3038088" y="1827235"/>
                    </a:lnTo>
                    <a:lnTo>
                      <a:pt x="3039072" y="1824435"/>
                    </a:lnTo>
                    <a:lnTo>
                      <a:pt x="3040050" y="1821634"/>
                    </a:lnTo>
                    <a:lnTo>
                      <a:pt x="3041021" y="1818830"/>
                    </a:lnTo>
                    <a:lnTo>
                      <a:pt x="3041985" y="1816025"/>
                    </a:lnTo>
                    <a:lnTo>
                      <a:pt x="3042943" y="1813218"/>
                    </a:lnTo>
                    <a:lnTo>
                      <a:pt x="3043895" y="1810409"/>
                    </a:lnTo>
                    <a:lnTo>
                      <a:pt x="3044840" y="1807598"/>
                    </a:lnTo>
                    <a:lnTo>
                      <a:pt x="3045778" y="1804786"/>
                    </a:lnTo>
                    <a:lnTo>
                      <a:pt x="3046710" y="1801971"/>
                    </a:lnTo>
                    <a:lnTo>
                      <a:pt x="3047636" y="1799155"/>
                    </a:lnTo>
                    <a:lnTo>
                      <a:pt x="3048554" y="1796338"/>
                    </a:lnTo>
                    <a:lnTo>
                      <a:pt x="3049467" y="1793518"/>
                    </a:lnTo>
                    <a:lnTo>
                      <a:pt x="3050372" y="1790697"/>
                    </a:lnTo>
                    <a:lnTo>
                      <a:pt x="3051271" y="1787874"/>
                    </a:lnTo>
                    <a:lnTo>
                      <a:pt x="3052164" y="1785049"/>
                    </a:lnTo>
                    <a:lnTo>
                      <a:pt x="3053050" y="1782223"/>
                    </a:lnTo>
                    <a:lnTo>
                      <a:pt x="3053929" y="1779395"/>
                    </a:lnTo>
                    <a:lnTo>
                      <a:pt x="3054802" y="1776566"/>
                    </a:lnTo>
                    <a:lnTo>
                      <a:pt x="3055669" y="1773734"/>
                    </a:lnTo>
                    <a:lnTo>
                      <a:pt x="3056528" y="1770902"/>
                    </a:lnTo>
                    <a:lnTo>
                      <a:pt x="3057381" y="1768067"/>
                    </a:lnTo>
                    <a:lnTo>
                      <a:pt x="3058228" y="1765231"/>
                    </a:lnTo>
                    <a:lnTo>
                      <a:pt x="3059068" y="1762393"/>
                    </a:lnTo>
                    <a:lnTo>
                      <a:pt x="3059901" y="1759554"/>
                    </a:lnTo>
                    <a:lnTo>
                      <a:pt x="3060728" y="1756713"/>
                    </a:lnTo>
                    <a:lnTo>
                      <a:pt x="3061548" y="1753871"/>
                    </a:lnTo>
                    <a:lnTo>
                      <a:pt x="3062362" y="1751027"/>
                    </a:lnTo>
                    <a:lnTo>
                      <a:pt x="3063169" y="1748182"/>
                    </a:lnTo>
                    <a:lnTo>
                      <a:pt x="3063969" y="1745335"/>
                    </a:lnTo>
                    <a:lnTo>
                      <a:pt x="3064763" y="1742486"/>
                    </a:lnTo>
                    <a:lnTo>
                      <a:pt x="3065550" y="1739636"/>
                    </a:lnTo>
                    <a:lnTo>
                      <a:pt x="3066330" y="1736785"/>
                    </a:lnTo>
                    <a:lnTo>
                      <a:pt x="3067104" y="1733932"/>
                    </a:lnTo>
                    <a:lnTo>
                      <a:pt x="3067871" y="1731077"/>
                    </a:lnTo>
                    <a:lnTo>
                      <a:pt x="3068632" y="1728222"/>
                    </a:lnTo>
                    <a:lnTo>
                      <a:pt x="3069386" y="1725364"/>
                    </a:lnTo>
                    <a:lnTo>
                      <a:pt x="3070133" y="1722506"/>
                    </a:lnTo>
                    <a:lnTo>
                      <a:pt x="3070874" y="1719646"/>
                    </a:lnTo>
                    <a:lnTo>
                      <a:pt x="3071608" y="1716784"/>
                    </a:lnTo>
                    <a:lnTo>
                      <a:pt x="3072335" y="1713921"/>
                    </a:lnTo>
                    <a:lnTo>
                      <a:pt x="3073056" y="1711057"/>
                    </a:lnTo>
                    <a:lnTo>
                      <a:pt x="3073770" y="1708192"/>
                    </a:lnTo>
                    <a:lnTo>
                      <a:pt x="3074477" y="1705325"/>
                    </a:lnTo>
                    <a:lnTo>
                      <a:pt x="3075178" y="1702457"/>
                    </a:lnTo>
                    <a:lnTo>
                      <a:pt x="3075872" y="1699587"/>
                    </a:lnTo>
                    <a:lnTo>
                      <a:pt x="3076560" y="1696716"/>
                    </a:lnTo>
                    <a:lnTo>
                      <a:pt x="3077240" y="1693844"/>
                    </a:lnTo>
                    <a:lnTo>
                      <a:pt x="3077914" y="1690971"/>
                    </a:lnTo>
                    <a:lnTo>
                      <a:pt x="3078582" y="1688096"/>
                    </a:lnTo>
                    <a:lnTo>
                      <a:pt x="3079243" y="1685220"/>
                    </a:lnTo>
                    <a:lnTo>
                      <a:pt x="3079897" y="1682343"/>
                    </a:lnTo>
                    <a:lnTo>
                      <a:pt x="3080544" y="1679464"/>
                    </a:lnTo>
                    <a:lnTo>
                      <a:pt x="3081185" y="1676585"/>
                    </a:lnTo>
                    <a:lnTo>
                      <a:pt x="3081818" y="1673704"/>
                    </a:lnTo>
                    <a:lnTo>
                      <a:pt x="3082446" y="1670822"/>
                    </a:lnTo>
                    <a:lnTo>
                      <a:pt x="3083066" y="1667939"/>
                    </a:lnTo>
                    <a:lnTo>
                      <a:pt x="3083680" y="1665054"/>
                    </a:lnTo>
                    <a:lnTo>
                      <a:pt x="3084287" y="1662169"/>
                    </a:lnTo>
                    <a:lnTo>
                      <a:pt x="3084888" y="1659282"/>
                    </a:lnTo>
                    <a:lnTo>
                      <a:pt x="3085481" y="1656395"/>
                    </a:lnTo>
                    <a:lnTo>
                      <a:pt x="3086068" y="1653506"/>
                    </a:lnTo>
                    <a:lnTo>
                      <a:pt x="3086649" y="1650616"/>
                    </a:lnTo>
                    <a:lnTo>
                      <a:pt x="3087222" y="1647725"/>
                    </a:lnTo>
                    <a:lnTo>
                      <a:pt x="3087789" y="1644832"/>
                    </a:lnTo>
                    <a:lnTo>
                      <a:pt x="3088349" y="1641939"/>
                    </a:lnTo>
                    <a:lnTo>
                      <a:pt x="3088903" y="1639045"/>
                    </a:lnTo>
                    <a:lnTo>
                      <a:pt x="3089450" y="1636150"/>
                    </a:lnTo>
                    <a:lnTo>
                      <a:pt x="3089990" y="1633253"/>
                    </a:lnTo>
                    <a:lnTo>
                      <a:pt x="3090523" y="1630356"/>
                    </a:lnTo>
                    <a:lnTo>
                      <a:pt x="3091049" y="1627458"/>
                    </a:lnTo>
                    <a:lnTo>
                      <a:pt x="3091569" y="1624558"/>
                    </a:lnTo>
                    <a:lnTo>
                      <a:pt x="3092082" y="1621658"/>
                    </a:lnTo>
                    <a:lnTo>
                      <a:pt x="3092588" y="1618757"/>
                    </a:lnTo>
                    <a:lnTo>
                      <a:pt x="3093088" y="1615854"/>
                    </a:lnTo>
                    <a:lnTo>
                      <a:pt x="3093581" y="1612951"/>
                    </a:lnTo>
                    <a:lnTo>
                      <a:pt x="3094067" y="1610047"/>
                    </a:lnTo>
                    <a:lnTo>
                      <a:pt x="3094546" y="1607142"/>
                    </a:lnTo>
                    <a:lnTo>
                      <a:pt x="3095019" y="1604236"/>
                    </a:lnTo>
                    <a:lnTo>
                      <a:pt x="3095485" y="1601330"/>
                    </a:lnTo>
                    <a:lnTo>
                      <a:pt x="3095944" y="1598422"/>
                    </a:lnTo>
                    <a:lnTo>
                      <a:pt x="3096396" y="1595513"/>
                    </a:lnTo>
                    <a:lnTo>
                      <a:pt x="3096842" y="1592604"/>
                    </a:lnTo>
                    <a:lnTo>
                      <a:pt x="3097280" y="1589694"/>
                    </a:lnTo>
                    <a:lnTo>
                      <a:pt x="3097712" y="1586783"/>
                    </a:lnTo>
                    <a:lnTo>
                      <a:pt x="3098138" y="1583871"/>
                    </a:lnTo>
                    <a:lnTo>
                      <a:pt x="3098556" y="1580958"/>
                    </a:lnTo>
                    <a:lnTo>
                      <a:pt x="3098968" y="1578045"/>
                    </a:lnTo>
                    <a:lnTo>
                      <a:pt x="3099373" y="1575131"/>
                    </a:lnTo>
                    <a:lnTo>
                      <a:pt x="3099771" y="1572216"/>
                    </a:lnTo>
                    <a:lnTo>
                      <a:pt x="3100162" y="1569300"/>
                    </a:lnTo>
                    <a:lnTo>
                      <a:pt x="3100547" y="1566384"/>
                    </a:lnTo>
                    <a:lnTo>
                      <a:pt x="3100925" y="1563467"/>
                    </a:lnTo>
                    <a:lnTo>
                      <a:pt x="3101296" y="1560549"/>
                    </a:lnTo>
                    <a:lnTo>
                      <a:pt x="3101660" y="1557630"/>
                    </a:lnTo>
                    <a:lnTo>
                      <a:pt x="3102018" y="1554711"/>
                    </a:lnTo>
                    <a:lnTo>
                      <a:pt x="3102369" y="1551791"/>
                    </a:lnTo>
                    <a:lnTo>
                      <a:pt x="3102713" y="1548871"/>
                    </a:lnTo>
                    <a:lnTo>
                      <a:pt x="3103050" y="1545949"/>
                    </a:lnTo>
                    <a:lnTo>
                      <a:pt x="3103380" y="1543028"/>
                    </a:lnTo>
                    <a:lnTo>
                      <a:pt x="3103704" y="1540105"/>
                    </a:lnTo>
                    <a:lnTo>
                      <a:pt x="3104020" y="1537182"/>
                    </a:lnTo>
                    <a:lnTo>
                      <a:pt x="3104330" y="1534259"/>
                    </a:lnTo>
                    <a:lnTo>
                      <a:pt x="3104634" y="1531334"/>
                    </a:lnTo>
                    <a:lnTo>
                      <a:pt x="3104930" y="1528410"/>
                    </a:lnTo>
                    <a:lnTo>
                      <a:pt x="3105220" y="1525484"/>
                    </a:lnTo>
                    <a:lnTo>
                      <a:pt x="3105503" y="1522558"/>
                    </a:lnTo>
                    <a:lnTo>
                      <a:pt x="3105779" y="1519632"/>
                    </a:lnTo>
                    <a:lnTo>
                      <a:pt x="3106048" y="1516705"/>
                    </a:lnTo>
                    <a:lnTo>
                      <a:pt x="3106310" y="1513778"/>
                    </a:lnTo>
                    <a:lnTo>
                      <a:pt x="3106566" y="1510850"/>
                    </a:lnTo>
                    <a:lnTo>
                      <a:pt x="3106815" y="1507921"/>
                    </a:lnTo>
                    <a:lnTo>
                      <a:pt x="3107057" y="1504993"/>
                    </a:lnTo>
                    <a:lnTo>
                      <a:pt x="3107292" y="1502063"/>
                    </a:lnTo>
                    <a:lnTo>
                      <a:pt x="3107520" y="1499133"/>
                    </a:lnTo>
                    <a:lnTo>
                      <a:pt x="3107742" y="1496203"/>
                    </a:lnTo>
                    <a:lnTo>
                      <a:pt x="3107957" y="1493273"/>
                    </a:lnTo>
                    <a:lnTo>
                      <a:pt x="3108165" y="1490342"/>
                    </a:lnTo>
                    <a:lnTo>
                      <a:pt x="3108366" y="1487410"/>
                    </a:lnTo>
                    <a:lnTo>
                      <a:pt x="3108560" y="1484479"/>
                    </a:lnTo>
                    <a:lnTo>
                      <a:pt x="3108748" y="1481547"/>
                    </a:lnTo>
                    <a:lnTo>
                      <a:pt x="3108929" y="1478614"/>
                    </a:lnTo>
                    <a:lnTo>
                      <a:pt x="3109102" y="1475681"/>
                    </a:lnTo>
                    <a:lnTo>
                      <a:pt x="3109270" y="1472748"/>
                    </a:lnTo>
                    <a:lnTo>
                      <a:pt x="3109430" y="1469815"/>
                    </a:lnTo>
                    <a:lnTo>
                      <a:pt x="3109583" y="1466881"/>
                    </a:lnTo>
                    <a:lnTo>
                      <a:pt x="3109730" y="1463947"/>
                    </a:lnTo>
                    <a:lnTo>
                      <a:pt x="3109870" y="1461013"/>
                    </a:lnTo>
                    <a:lnTo>
                      <a:pt x="3110003" y="1458079"/>
                    </a:lnTo>
                    <a:lnTo>
                      <a:pt x="3110129" y="1455144"/>
                    </a:lnTo>
                    <a:lnTo>
                      <a:pt x="3110248" y="1452209"/>
                    </a:lnTo>
                    <a:lnTo>
                      <a:pt x="3110361" y="1449274"/>
                    </a:lnTo>
                    <a:lnTo>
                      <a:pt x="3110467" y="1446338"/>
                    </a:lnTo>
                    <a:lnTo>
                      <a:pt x="3110566" y="1443403"/>
                    </a:lnTo>
                    <a:lnTo>
                      <a:pt x="3110658" y="1440467"/>
                    </a:lnTo>
                    <a:lnTo>
                      <a:pt x="3110743" y="1437531"/>
                    </a:lnTo>
                    <a:lnTo>
                      <a:pt x="3110822" y="1434595"/>
                    </a:lnTo>
                    <a:lnTo>
                      <a:pt x="3110893" y="1431659"/>
                    </a:lnTo>
                    <a:lnTo>
                      <a:pt x="3110958" y="1428722"/>
                    </a:lnTo>
                    <a:lnTo>
                      <a:pt x="3111016" y="1425786"/>
                    </a:lnTo>
                    <a:lnTo>
                      <a:pt x="3111067" y="1422849"/>
                    </a:lnTo>
                    <a:lnTo>
                      <a:pt x="3111112" y="1419912"/>
                    </a:lnTo>
                    <a:lnTo>
                      <a:pt x="3111149" y="1416976"/>
                    </a:lnTo>
                    <a:lnTo>
                      <a:pt x="3111180" y="1414039"/>
                    </a:lnTo>
                    <a:lnTo>
                      <a:pt x="3111204" y="1411102"/>
                    </a:lnTo>
                    <a:lnTo>
                      <a:pt x="3111221" y="1408165"/>
                    </a:lnTo>
                    <a:lnTo>
                      <a:pt x="3111231" y="1405228"/>
                    </a:lnTo>
                    <a:close/>
                  </a:path>
                </a:pathLst>
              </a:custGeom>
              <a:solidFill>
                <a:srgbClr val="689BD0">
                  <a:alpha val="49803"/>
                </a:srgbClr>
              </a:solidFill>
            </p:spPr>
            <p:txBody>
              <a:bodyPr/>
              <a:lstStyle/>
              <a:p>
                <a:endParaRPr sz="700">
                  <a:latin typeface="Arial" panose="020B0604020202020204" pitchFamily="34" charset="0"/>
                  <a:cs typeface="Arial" panose="020B0604020202020204" pitchFamily="34" charset="0"/>
                </a:endParaRPr>
              </a:p>
            </p:txBody>
          </p:sp>
          <p:sp>
            <p:nvSpPr>
              <p:cNvPr id="41" name="pg5"/>
              <p:cNvSpPr/>
              <p:nvPr/>
            </p:nvSpPr>
            <p:spPr>
              <a:xfrm>
                <a:off x="3458977" y="3367156"/>
                <a:ext cx="520651" cy="469334"/>
              </a:xfrm>
              <a:custGeom>
                <a:avLst/>
                <a:gdLst/>
                <a:ahLst/>
                <a:cxnLst/>
                <a:rect l="0" t="0" r="0" b="0"/>
                <a:pathLst>
                  <a:path w="1592862" h="1435866">
                    <a:moveTo>
                      <a:pt x="1592862" y="717933"/>
                    </a:moveTo>
                    <a:lnTo>
                      <a:pt x="1592860" y="716429"/>
                    </a:lnTo>
                    <a:lnTo>
                      <a:pt x="1592855" y="714925"/>
                    </a:lnTo>
                    <a:lnTo>
                      <a:pt x="1592847" y="713422"/>
                    </a:lnTo>
                    <a:lnTo>
                      <a:pt x="1592834" y="711918"/>
                    </a:lnTo>
                    <a:lnTo>
                      <a:pt x="1592819" y="710414"/>
                    </a:lnTo>
                    <a:lnTo>
                      <a:pt x="1592799" y="708911"/>
                    </a:lnTo>
                    <a:lnTo>
                      <a:pt x="1592777" y="707407"/>
                    </a:lnTo>
                    <a:lnTo>
                      <a:pt x="1592750" y="705904"/>
                    </a:lnTo>
                    <a:lnTo>
                      <a:pt x="1592721" y="704401"/>
                    </a:lnTo>
                    <a:lnTo>
                      <a:pt x="1592688" y="702897"/>
                    </a:lnTo>
                    <a:lnTo>
                      <a:pt x="1592651" y="701394"/>
                    </a:lnTo>
                    <a:lnTo>
                      <a:pt x="1592611" y="699891"/>
                    </a:lnTo>
                    <a:lnTo>
                      <a:pt x="1592567" y="698388"/>
                    </a:lnTo>
                    <a:lnTo>
                      <a:pt x="1592520" y="696885"/>
                    </a:lnTo>
                    <a:lnTo>
                      <a:pt x="1592469" y="695382"/>
                    </a:lnTo>
                    <a:lnTo>
                      <a:pt x="1592415" y="693879"/>
                    </a:lnTo>
                    <a:lnTo>
                      <a:pt x="1592357" y="692376"/>
                    </a:lnTo>
                    <a:lnTo>
                      <a:pt x="1592296" y="690873"/>
                    </a:lnTo>
                    <a:lnTo>
                      <a:pt x="1592232" y="689371"/>
                    </a:lnTo>
                    <a:lnTo>
                      <a:pt x="1592164" y="687869"/>
                    </a:lnTo>
                    <a:lnTo>
                      <a:pt x="1592092" y="686366"/>
                    </a:lnTo>
                    <a:lnTo>
                      <a:pt x="1592017" y="684864"/>
                    </a:lnTo>
                    <a:lnTo>
                      <a:pt x="1591938" y="683362"/>
                    </a:lnTo>
                    <a:lnTo>
                      <a:pt x="1591856" y="681860"/>
                    </a:lnTo>
                    <a:lnTo>
                      <a:pt x="1591771" y="680359"/>
                    </a:lnTo>
                    <a:lnTo>
                      <a:pt x="1591682" y="678857"/>
                    </a:lnTo>
                    <a:lnTo>
                      <a:pt x="1591589" y="677356"/>
                    </a:lnTo>
                    <a:lnTo>
                      <a:pt x="1591493" y="675855"/>
                    </a:lnTo>
                    <a:lnTo>
                      <a:pt x="1591394" y="674354"/>
                    </a:lnTo>
                    <a:lnTo>
                      <a:pt x="1591291" y="672853"/>
                    </a:lnTo>
                    <a:lnTo>
                      <a:pt x="1591184" y="671353"/>
                    </a:lnTo>
                    <a:lnTo>
                      <a:pt x="1591074" y="669852"/>
                    </a:lnTo>
                    <a:lnTo>
                      <a:pt x="1590961" y="668352"/>
                    </a:lnTo>
                    <a:lnTo>
                      <a:pt x="1590844" y="666852"/>
                    </a:lnTo>
                    <a:lnTo>
                      <a:pt x="1590723" y="665352"/>
                    </a:lnTo>
                    <a:lnTo>
                      <a:pt x="1590600" y="663853"/>
                    </a:lnTo>
                    <a:lnTo>
                      <a:pt x="1590472" y="662354"/>
                    </a:lnTo>
                    <a:lnTo>
                      <a:pt x="1590341" y="660855"/>
                    </a:lnTo>
                    <a:lnTo>
                      <a:pt x="1590207" y="659356"/>
                    </a:lnTo>
                    <a:lnTo>
                      <a:pt x="1590069" y="657857"/>
                    </a:lnTo>
                    <a:lnTo>
                      <a:pt x="1589928" y="656359"/>
                    </a:lnTo>
                    <a:lnTo>
                      <a:pt x="1589783" y="654861"/>
                    </a:lnTo>
                    <a:lnTo>
                      <a:pt x="1589635" y="653364"/>
                    </a:lnTo>
                    <a:lnTo>
                      <a:pt x="1589483" y="651866"/>
                    </a:lnTo>
                    <a:lnTo>
                      <a:pt x="1589328" y="650369"/>
                    </a:lnTo>
                    <a:lnTo>
                      <a:pt x="1589169" y="648872"/>
                    </a:lnTo>
                    <a:lnTo>
                      <a:pt x="1589007" y="647376"/>
                    </a:lnTo>
                    <a:lnTo>
                      <a:pt x="1588841" y="645880"/>
                    </a:lnTo>
                    <a:lnTo>
                      <a:pt x="1588672" y="644384"/>
                    </a:lnTo>
                    <a:lnTo>
                      <a:pt x="1588499" y="642888"/>
                    </a:lnTo>
                    <a:lnTo>
                      <a:pt x="1588323" y="641393"/>
                    </a:lnTo>
                    <a:lnTo>
                      <a:pt x="1588144" y="639898"/>
                    </a:lnTo>
                    <a:lnTo>
                      <a:pt x="1587961" y="638403"/>
                    </a:lnTo>
                    <a:lnTo>
                      <a:pt x="1587774" y="636909"/>
                    </a:lnTo>
                    <a:lnTo>
                      <a:pt x="1587584" y="635415"/>
                    </a:lnTo>
                    <a:lnTo>
                      <a:pt x="1587391" y="633922"/>
                    </a:lnTo>
                    <a:lnTo>
                      <a:pt x="1587194" y="632429"/>
                    </a:lnTo>
                    <a:lnTo>
                      <a:pt x="1586993" y="630936"/>
                    </a:lnTo>
                    <a:lnTo>
                      <a:pt x="1586789" y="629444"/>
                    </a:lnTo>
                    <a:lnTo>
                      <a:pt x="1586582" y="627952"/>
                    </a:lnTo>
                    <a:lnTo>
                      <a:pt x="1586371" y="626460"/>
                    </a:lnTo>
                    <a:lnTo>
                      <a:pt x="1586157" y="624969"/>
                    </a:lnTo>
                    <a:lnTo>
                      <a:pt x="1585939" y="623478"/>
                    </a:lnTo>
                    <a:lnTo>
                      <a:pt x="1585718" y="621988"/>
                    </a:lnTo>
                    <a:lnTo>
                      <a:pt x="1585494" y="620498"/>
                    </a:lnTo>
                    <a:lnTo>
                      <a:pt x="1585265" y="619008"/>
                    </a:lnTo>
                    <a:lnTo>
                      <a:pt x="1585034" y="617519"/>
                    </a:lnTo>
                    <a:lnTo>
                      <a:pt x="1584799" y="616031"/>
                    </a:lnTo>
                    <a:lnTo>
                      <a:pt x="1584560" y="614542"/>
                    </a:lnTo>
                    <a:lnTo>
                      <a:pt x="1584318" y="613055"/>
                    </a:lnTo>
                    <a:lnTo>
                      <a:pt x="1584073" y="611567"/>
                    </a:lnTo>
                    <a:lnTo>
                      <a:pt x="1583824" y="610081"/>
                    </a:lnTo>
                    <a:lnTo>
                      <a:pt x="1583572" y="608594"/>
                    </a:lnTo>
                    <a:lnTo>
                      <a:pt x="1583316" y="607108"/>
                    </a:lnTo>
                    <a:lnTo>
                      <a:pt x="1583057" y="605623"/>
                    </a:lnTo>
                    <a:lnTo>
                      <a:pt x="1582794" y="604138"/>
                    </a:lnTo>
                    <a:lnTo>
                      <a:pt x="1582528" y="602654"/>
                    </a:lnTo>
                    <a:lnTo>
                      <a:pt x="1582259" y="601170"/>
                    </a:lnTo>
                    <a:lnTo>
                      <a:pt x="1581986" y="599687"/>
                    </a:lnTo>
                    <a:lnTo>
                      <a:pt x="1581709" y="598204"/>
                    </a:lnTo>
                    <a:lnTo>
                      <a:pt x="1581429" y="596721"/>
                    </a:lnTo>
                    <a:lnTo>
                      <a:pt x="1581146" y="595240"/>
                    </a:lnTo>
                    <a:lnTo>
                      <a:pt x="1580859" y="593758"/>
                    </a:lnTo>
                    <a:lnTo>
                      <a:pt x="1580569" y="592278"/>
                    </a:lnTo>
                    <a:lnTo>
                      <a:pt x="1580275" y="590798"/>
                    </a:lnTo>
                    <a:lnTo>
                      <a:pt x="1579978" y="589318"/>
                    </a:lnTo>
                    <a:lnTo>
                      <a:pt x="1579677" y="587839"/>
                    </a:lnTo>
                    <a:lnTo>
                      <a:pt x="1579374" y="586360"/>
                    </a:lnTo>
                    <a:lnTo>
                      <a:pt x="1579066" y="584883"/>
                    </a:lnTo>
                    <a:lnTo>
                      <a:pt x="1578755" y="583405"/>
                    </a:lnTo>
                    <a:lnTo>
                      <a:pt x="1578441" y="581929"/>
                    </a:lnTo>
                    <a:lnTo>
                      <a:pt x="1578123" y="580452"/>
                    </a:lnTo>
                    <a:lnTo>
                      <a:pt x="1577802" y="578977"/>
                    </a:lnTo>
                    <a:lnTo>
                      <a:pt x="1577478" y="577502"/>
                    </a:lnTo>
                    <a:lnTo>
                      <a:pt x="1577150" y="576028"/>
                    </a:lnTo>
                    <a:lnTo>
                      <a:pt x="1576818" y="574554"/>
                    </a:lnTo>
                    <a:lnTo>
                      <a:pt x="1576483" y="573081"/>
                    </a:lnTo>
                    <a:lnTo>
                      <a:pt x="1576145" y="571609"/>
                    </a:lnTo>
                    <a:lnTo>
                      <a:pt x="1575803" y="570137"/>
                    </a:lnTo>
                    <a:lnTo>
                      <a:pt x="1575458" y="568666"/>
                    </a:lnTo>
                    <a:lnTo>
                      <a:pt x="1575110" y="567195"/>
                    </a:lnTo>
                    <a:lnTo>
                      <a:pt x="1574758" y="565726"/>
                    </a:lnTo>
                    <a:lnTo>
                      <a:pt x="1574403" y="564256"/>
                    </a:lnTo>
                    <a:lnTo>
                      <a:pt x="1574044" y="562788"/>
                    </a:lnTo>
                    <a:lnTo>
                      <a:pt x="1573682" y="561320"/>
                    </a:lnTo>
                    <a:lnTo>
                      <a:pt x="1573316" y="559853"/>
                    </a:lnTo>
                    <a:lnTo>
                      <a:pt x="1572947" y="558387"/>
                    </a:lnTo>
                    <a:lnTo>
                      <a:pt x="1572575" y="556921"/>
                    </a:lnTo>
                    <a:lnTo>
                      <a:pt x="1572199" y="555456"/>
                    </a:lnTo>
                    <a:lnTo>
                      <a:pt x="1571820" y="553992"/>
                    </a:lnTo>
                    <a:lnTo>
                      <a:pt x="1571437" y="552528"/>
                    </a:lnTo>
                    <a:lnTo>
                      <a:pt x="1571051" y="551066"/>
                    </a:lnTo>
                    <a:lnTo>
                      <a:pt x="1570662" y="549603"/>
                    </a:lnTo>
                    <a:lnTo>
                      <a:pt x="1570269" y="548142"/>
                    </a:lnTo>
                    <a:lnTo>
                      <a:pt x="1569873" y="546681"/>
                    </a:lnTo>
                    <a:lnTo>
                      <a:pt x="1569473" y="545222"/>
                    </a:lnTo>
                    <a:lnTo>
                      <a:pt x="1569070" y="543763"/>
                    </a:lnTo>
                    <a:lnTo>
                      <a:pt x="1568664" y="542304"/>
                    </a:lnTo>
                    <a:lnTo>
                      <a:pt x="1568254" y="540847"/>
                    </a:lnTo>
                    <a:lnTo>
                      <a:pt x="1567841" y="539390"/>
                    </a:lnTo>
                    <a:lnTo>
                      <a:pt x="1567424" y="537934"/>
                    </a:lnTo>
                    <a:lnTo>
                      <a:pt x="1567004" y="536479"/>
                    </a:lnTo>
                    <a:lnTo>
                      <a:pt x="1566581" y="535024"/>
                    </a:lnTo>
                    <a:lnTo>
                      <a:pt x="1566155" y="533571"/>
                    </a:lnTo>
                    <a:lnTo>
                      <a:pt x="1565725" y="532118"/>
                    </a:lnTo>
                    <a:lnTo>
                      <a:pt x="1565291" y="530666"/>
                    </a:lnTo>
                    <a:lnTo>
                      <a:pt x="1564854" y="529215"/>
                    </a:lnTo>
                    <a:lnTo>
                      <a:pt x="1564414" y="527764"/>
                    </a:lnTo>
                    <a:lnTo>
                      <a:pt x="1563971" y="526315"/>
                    </a:lnTo>
                    <a:lnTo>
                      <a:pt x="1563524" y="524866"/>
                    </a:lnTo>
                    <a:lnTo>
                      <a:pt x="1563074" y="523418"/>
                    </a:lnTo>
                    <a:lnTo>
                      <a:pt x="1562620" y="521971"/>
                    </a:lnTo>
                    <a:lnTo>
                      <a:pt x="1562163" y="520525"/>
                    </a:lnTo>
                    <a:lnTo>
                      <a:pt x="1561703" y="519080"/>
                    </a:lnTo>
                    <a:lnTo>
                      <a:pt x="1561239" y="517636"/>
                    </a:lnTo>
                    <a:lnTo>
                      <a:pt x="1560772" y="516192"/>
                    </a:lnTo>
                    <a:lnTo>
                      <a:pt x="1560301" y="514749"/>
                    </a:lnTo>
                    <a:lnTo>
                      <a:pt x="1559828" y="513308"/>
                    </a:lnTo>
                    <a:lnTo>
                      <a:pt x="1559351" y="511867"/>
                    </a:lnTo>
                    <a:lnTo>
                      <a:pt x="1558870" y="510427"/>
                    </a:lnTo>
                    <a:lnTo>
                      <a:pt x="1558386" y="508988"/>
                    </a:lnTo>
                    <a:lnTo>
                      <a:pt x="1557899" y="507550"/>
                    </a:lnTo>
                    <a:lnTo>
                      <a:pt x="1557409" y="506113"/>
                    </a:lnTo>
                    <a:lnTo>
                      <a:pt x="1556915" y="504677"/>
                    </a:lnTo>
                    <a:lnTo>
                      <a:pt x="1556418" y="503241"/>
                    </a:lnTo>
                    <a:lnTo>
                      <a:pt x="1555917" y="501807"/>
                    </a:lnTo>
                    <a:lnTo>
                      <a:pt x="1555414" y="500373"/>
                    </a:lnTo>
                    <a:lnTo>
                      <a:pt x="1554906" y="498941"/>
                    </a:lnTo>
                    <a:lnTo>
                      <a:pt x="1554396" y="497510"/>
                    </a:lnTo>
                    <a:lnTo>
                      <a:pt x="1553882" y="496079"/>
                    </a:lnTo>
                    <a:lnTo>
                      <a:pt x="1553365" y="494649"/>
                    </a:lnTo>
                    <a:lnTo>
                      <a:pt x="1552845" y="493221"/>
                    </a:lnTo>
                    <a:lnTo>
                      <a:pt x="1552321" y="491793"/>
                    </a:lnTo>
                    <a:lnTo>
                      <a:pt x="1551794" y="490367"/>
                    </a:lnTo>
                    <a:lnTo>
                      <a:pt x="1551263" y="488941"/>
                    </a:lnTo>
                    <a:lnTo>
                      <a:pt x="1550730" y="487516"/>
                    </a:lnTo>
                    <a:lnTo>
                      <a:pt x="1550193" y="486093"/>
                    </a:lnTo>
                    <a:lnTo>
                      <a:pt x="1549652" y="484670"/>
                    </a:lnTo>
                    <a:lnTo>
                      <a:pt x="1549109" y="483249"/>
                    </a:lnTo>
                    <a:lnTo>
                      <a:pt x="1548562" y="481828"/>
                    </a:lnTo>
                    <a:lnTo>
                      <a:pt x="1548012" y="480409"/>
                    </a:lnTo>
                    <a:lnTo>
                      <a:pt x="1547458" y="478990"/>
                    </a:lnTo>
                    <a:lnTo>
                      <a:pt x="1546901" y="477573"/>
                    </a:lnTo>
                    <a:lnTo>
                      <a:pt x="1546341" y="476157"/>
                    </a:lnTo>
                    <a:lnTo>
                      <a:pt x="1545778" y="474741"/>
                    </a:lnTo>
                    <a:lnTo>
                      <a:pt x="1545211" y="473327"/>
                    </a:lnTo>
                    <a:lnTo>
                      <a:pt x="1544641" y="471914"/>
                    </a:lnTo>
                    <a:lnTo>
                      <a:pt x="1544068" y="470502"/>
                    </a:lnTo>
                    <a:lnTo>
                      <a:pt x="1543491" y="469091"/>
                    </a:lnTo>
                    <a:lnTo>
                      <a:pt x="1542912" y="467681"/>
                    </a:lnTo>
                    <a:lnTo>
                      <a:pt x="1542329" y="466272"/>
                    </a:lnTo>
                    <a:lnTo>
                      <a:pt x="1541742" y="464865"/>
                    </a:lnTo>
                    <a:lnTo>
                      <a:pt x="1541153" y="463458"/>
                    </a:lnTo>
                    <a:lnTo>
                      <a:pt x="1540560" y="462053"/>
                    </a:lnTo>
                    <a:lnTo>
                      <a:pt x="1539964" y="460648"/>
                    </a:lnTo>
                    <a:lnTo>
                      <a:pt x="1539364" y="459245"/>
                    </a:lnTo>
                    <a:lnTo>
                      <a:pt x="1538762" y="457843"/>
                    </a:lnTo>
                    <a:lnTo>
                      <a:pt x="1538156" y="456442"/>
                    </a:lnTo>
                    <a:lnTo>
                      <a:pt x="1537546" y="455042"/>
                    </a:lnTo>
                    <a:lnTo>
                      <a:pt x="1536934" y="453644"/>
                    </a:lnTo>
                    <a:lnTo>
                      <a:pt x="1536318" y="452246"/>
                    </a:lnTo>
                    <a:lnTo>
                      <a:pt x="1535699" y="450850"/>
                    </a:lnTo>
                    <a:lnTo>
                      <a:pt x="1535077" y="449455"/>
                    </a:lnTo>
                    <a:lnTo>
                      <a:pt x="1534452" y="448061"/>
                    </a:lnTo>
                    <a:lnTo>
                      <a:pt x="1533823" y="446668"/>
                    </a:lnTo>
                    <a:lnTo>
                      <a:pt x="1533191" y="445277"/>
                    </a:lnTo>
                    <a:lnTo>
                      <a:pt x="1532556" y="443886"/>
                    </a:lnTo>
                    <a:lnTo>
                      <a:pt x="1531918" y="442497"/>
                    </a:lnTo>
                    <a:lnTo>
                      <a:pt x="1531276" y="441109"/>
                    </a:lnTo>
                    <a:lnTo>
                      <a:pt x="1530632" y="439722"/>
                    </a:lnTo>
                    <a:lnTo>
                      <a:pt x="1529984" y="438337"/>
                    </a:lnTo>
                    <a:lnTo>
                      <a:pt x="1529332" y="436952"/>
                    </a:lnTo>
                    <a:lnTo>
                      <a:pt x="1528678" y="435569"/>
                    </a:lnTo>
                    <a:lnTo>
                      <a:pt x="1528020" y="434188"/>
                    </a:lnTo>
                    <a:lnTo>
                      <a:pt x="1527359" y="432807"/>
                    </a:lnTo>
                    <a:lnTo>
                      <a:pt x="1526695" y="431428"/>
                    </a:lnTo>
                    <a:lnTo>
                      <a:pt x="1526028" y="430049"/>
                    </a:lnTo>
                    <a:lnTo>
                      <a:pt x="1525358" y="428673"/>
                    </a:lnTo>
                    <a:lnTo>
                      <a:pt x="1524684" y="427297"/>
                    </a:lnTo>
                    <a:lnTo>
                      <a:pt x="1524007" y="425923"/>
                    </a:lnTo>
                    <a:lnTo>
                      <a:pt x="1523327" y="424550"/>
                    </a:lnTo>
                    <a:lnTo>
                      <a:pt x="1522644" y="423178"/>
                    </a:lnTo>
                    <a:lnTo>
                      <a:pt x="1521957" y="421808"/>
                    </a:lnTo>
                    <a:lnTo>
                      <a:pt x="1521268" y="420439"/>
                    </a:lnTo>
                    <a:lnTo>
                      <a:pt x="1520575" y="419071"/>
                    </a:lnTo>
                    <a:lnTo>
                      <a:pt x="1519879" y="417704"/>
                    </a:lnTo>
                    <a:lnTo>
                      <a:pt x="1519180" y="416339"/>
                    </a:lnTo>
                    <a:lnTo>
                      <a:pt x="1518478" y="414975"/>
                    </a:lnTo>
                    <a:lnTo>
                      <a:pt x="1517772" y="413613"/>
                    </a:lnTo>
                    <a:lnTo>
                      <a:pt x="1517064" y="412251"/>
                    </a:lnTo>
                    <a:lnTo>
                      <a:pt x="1516352" y="410892"/>
                    </a:lnTo>
                    <a:lnTo>
                      <a:pt x="1515637" y="409533"/>
                    </a:lnTo>
                    <a:lnTo>
                      <a:pt x="1514919" y="408176"/>
                    </a:lnTo>
                    <a:lnTo>
                      <a:pt x="1514197" y="406820"/>
                    </a:lnTo>
                    <a:lnTo>
                      <a:pt x="1513473" y="405466"/>
                    </a:lnTo>
                    <a:lnTo>
                      <a:pt x="1512745" y="404113"/>
                    </a:lnTo>
                    <a:lnTo>
                      <a:pt x="1512015" y="402761"/>
                    </a:lnTo>
                    <a:lnTo>
                      <a:pt x="1511281" y="401411"/>
                    </a:lnTo>
                    <a:lnTo>
                      <a:pt x="1510544" y="400062"/>
                    </a:lnTo>
                    <a:lnTo>
                      <a:pt x="1509804" y="398714"/>
                    </a:lnTo>
                    <a:lnTo>
                      <a:pt x="1509061" y="397368"/>
                    </a:lnTo>
                    <a:lnTo>
                      <a:pt x="1508314" y="396023"/>
                    </a:lnTo>
                    <a:lnTo>
                      <a:pt x="1507565" y="394680"/>
                    </a:lnTo>
                    <a:lnTo>
                      <a:pt x="1506812" y="393338"/>
                    </a:lnTo>
                    <a:lnTo>
                      <a:pt x="1506056" y="391998"/>
                    </a:lnTo>
                    <a:lnTo>
                      <a:pt x="1505298" y="390659"/>
                    </a:lnTo>
                    <a:lnTo>
                      <a:pt x="1504536" y="389321"/>
                    </a:lnTo>
                    <a:lnTo>
                      <a:pt x="1503771" y="387985"/>
                    </a:lnTo>
                    <a:lnTo>
                      <a:pt x="1503002" y="386650"/>
                    </a:lnTo>
                    <a:lnTo>
                      <a:pt x="1502231" y="385317"/>
                    </a:lnTo>
                    <a:lnTo>
                      <a:pt x="1501457" y="383985"/>
                    </a:lnTo>
                    <a:lnTo>
                      <a:pt x="1500679" y="382655"/>
                    </a:lnTo>
                    <a:lnTo>
                      <a:pt x="1499899" y="381326"/>
                    </a:lnTo>
                    <a:lnTo>
                      <a:pt x="1499115" y="379999"/>
                    </a:lnTo>
                    <a:lnTo>
                      <a:pt x="1498329" y="378673"/>
                    </a:lnTo>
                    <a:lnTo>
                      <a:pt x="1497539" y="377348"/>
                    </a:lnTo>
                    <a:lnTo>
                      <a:pt x="1496746" y="376025"/>
                    </a:lnTo>
                    <a:lnTo>
                      <a:pt x="1495950" y="374704"/>
                    </a:lnTo>
                    <a:lnTo>
                      <a:pt x="1495151" y="373384"/>
                    </a:lnTo>
                    <a:lnTo>
                      <a:pt x="1494349" y="372066"/>
                    </a:lnTo>
                    <a:lnTo>
                      <a:pt x="1493544" y="370749"/>
                    </a:lnTo>
                    <a:lnTo>
                      <a:pt x="1492736" y="369433"/>
                    </a:lnTo>
                    <a:lnTo>
                      <a:pt x="1491924" y="368120"/>
                    </a:lnTo>
                    <a:lnTo>
                      <a:pt x="1491110" y="366807"/>
                    </a:lnTo>
                    <a:lnTo>
                      <a:pt x="1490293" y="365496"/>
                    </a:lnTo>
                    <a:lnTo>
                      <a:pt x="1489473" y="364187"/>
                    </a:lnTo>
                    <a:lnTo>
                      <a:pt x="1488649" y="362880"/>
                    </a:lnTo>
                    <a:lnTo>
                      <a:pt x="1487823" y="361574"/>
                    </a:lnTo>
                    <a:lnTo>
                      <a:pt x="1486993" y="360269"/>
                    </a:lnTo>
                    <a:lnTo>
                      <a:pt x="1486161" y="358966"/>
                    </a:lnTo>
                    <a:lnTo>
                      <a:pt x="1485325" y="357665"/>
                    </a:lnTo>
                    <a:lnTo>
                      <a:pt x="1484487" y="356365"/>
                    </a:lnTo>
                    <a:lnTo>
                      <a:pt x="1483645" y="355067"/>
                    </a:lnTo>
                    <a:lnTo>
                      <a:pt x="1482800" y="353770"/>
                    </a:lnTo>
                    <a:lnTo>
                      <a:pt x="1481953" y="352475"/>
                    </a:lnTo>
                    <a:lnTo>
                      <a:pt x="1481102" y="351181"/>
                    </a:lnTo>
                    <a:lnTo>
                      <a:pt x="1480249" y="349890"/>
                    </a:lnTo>
                    <a:lnTo>
                      <a:pt x="1479392" y="348599"/>
                    </a:lnTo>
                    <a:lnTo>
                      <a:pt x="1478532" y="347311"/>
                    </a:lnTo>
                    <a:lnTo>
                      <a:pt x="1477670" y="346024"/>
                    </a:lnTo>
                    <a:lnTo>
                      <a:pt x="1476804" y="344738"/>
                    </a:lnTo>
                    <a:lnTo>
                      <a:pt x="1475936" y="343455"/>
                    </a:lnTo>
                    <a:lnTo>
                      <a:pt x="1475064" y="342173"/>
                    </a:lnTo>
                    <a:lnTo>
                      <a:pt x="1474190" y="340892"/>
                    </a:lnTo>
                    <a:lnTo>
                      <a:pt x="1473312" y="339614"/>
                    </a:lnTo>
                    <a:lnTo>
                      <a:pt x="1472432" y="338336"/>
                    </a:lnTo>
                    <a:lnTo>
                      <a:pt x="1471548" y="337061"/>
                    </a:lnTo>
                    <a:lnTo>
                      <a:pt x="1470662" y="335787"/>
                    </a:lnTo>
                    <a:lnTo>
                      <a:pt x="1469772" y="334515"/>
                    </a:lnTo>
                    <a:lnTo>
                      <a:pt x="1468880" y="333245"/>
                    </a:lnTo>
                    <a:lnTo>
                      <a:pt x="1467985" y="331976"/>
                    </a:lnTo>
                    <a:lnTo>
                      <a:pt x="1467087" y="330709"/>
                    </a:lnTo>
                    <a:lnTo>
                      <a:pt x="1466186" y="329444"/>
                    </a:lnTo>
                    <a:lnTo>
                      <a:pt x="1465281" y="328180"/>
                    </a:lnTo>
                    <a:lnTo>
                      <a:pt x="1464374" y="326918"/>
                    </a:lnTo>
                    <a:lnTo>
                      <a:pt x="1463464" y="325658"/>
                    </a:lnTo>
                    <a:lnTo>
                      <a:pt x="1462552" y="324399"/>
                    </a:lnTo>
                    <a:lnTo>
                      <a:pt x="1461636" y="323143"/>
                    </a:lnTo>
                    <a:lnTo>
                      <a:pt x="1460717" y="321888"/>
                    </a:lnTo>
                    <a:lnTo>
                      <a:pt x="1459795" y="320634"/>
                    </a:lnTo>
                    <a:lnTo>
                      <a:pt x="1458871" y="319383"/>
                    </a:lnTo>
                    <a:lnTo>
                      <a:pt x="1457944" y="318133"/>
                    </a:lnTo>
                    <a:lnTo>
                      <a:pt x="1457013" y="316885"/>
                    </a:lnTo>
                    <a:lnTo>
                      <a:pt x="1456080" y="315639"/>
                    </a:lnTo>
                    <a:lnTo>
                      <a:pt x="1455144" y="314394"/>
                    </a:lnTo>
                    <a:lnTo>
                      <a:pt x="1454205" y="313152"/>
                    </a:lnTo>
                    <a:lnTo>
                      <a:pt x="1453263" y="311911"/>
                    </a:lnTo>
                    <a:lnTo>
                      <a:pt x="1452318" y="310671"/>
                    </a:lnTo>
                    <a:lnTo>
                      <a:pt x="1451370" y="309434"/>
                    </a:lnTo>
                    <a:lnTo>
                      <a:pt x="1450420" y="308198"/>
                    </a:lnTo>
                    <a:lnTo>
                      <a:pt x="1449466" y="306965"/>
                    </a:lnTo>
                    <a:lnTo>
                      <a:pt x="1448510" y="305733"/>
                    </a:lnTo>
                    <a:lnTo>
                      <a:pt x="1447551" y="304502"/>
                    </a:lnTo>
                    <a:lnTo>
                      <a:pt x="1446589" y="303274"/>
                    </a:lnTo>
                    <a:lnTo>
                      <a:pt x="1445624" y="302047"/>
                    </a:lnTo>
                    <a:lnTo>
                      <a:pt x="1444657" y="300823"/>
                    </a:lnTo>
                    <a:lnTo>
                      <a:pt x="1443686" y="299600"/>
                    </a:lnTo>
                    <a:lnTo>
                      <a:pt x="1442713" y="298379"/>
                    </a:lnTo>
                    <a:lnTo>
                      <a:pt x="1441736" y="297159"/>
                    </a:lnTo>
                    <a:lnTo>
                      <a:pt x="1440757" y="295942"/>
                    </a:lnTo>
                    <a:lnTo>
                      <a:pt x="1439776" y="294727"/>
                    </a:lnTo>
                    <a:lnTo>
                      <a:pt x="1438791" y="293513"/>
                    </a:lnTo>
                    <a:lnTo>
                      <a:pt x="1437803" y="292301"/>
                    </a:lnTo>
                    <a:lnTo>
                      <a:pt x="1436813" y="291091"/>
                    </a:lnTo>
                    <a:lnTo>
                      <a:pt x="1435820" y="289883"/>
                    </a:lnTo>
                    <a:lnTo>
                      <a:pt x="1434824" y="288677"/>
                    </a:lnTo>
                    <a:lnTo>
                      <a:pt x="1433825" y="287472"/>
                    </a:lnTo>
                    <a:lnTo>
                      <a:pt x="1432824" y="286270"/>
                    </a:lnTo>
                    <a:lnTo>
                      <a:pt x="1431819" y="285069"/>
                    </a:lnTo>
                    <a:lnTo>
                      <a:pt x="1430812" y="283871"/>
                    </a:lnTo>
                    <a:lnTo>
                      <a:pt x="1429802" y="282674"/>
                    </a:lnTo>
                    <a:lnTo>
                      <a:pt x="1428790" y="281479"/>
                    </a:lnTo>
                    <a:lnTo>
                      <a:pt x="1427774" y="280286"/>
                    </a:lnTo>
                    <a:lnTo>
                      <a:pt x="1426756" y="279095"/>
                    </a:lnTo>
                    <a:lnTo>
                      <a:pt x="1425735" y="277906"/>
                    </a:lnTo>
                    <a:lnTo>
                      <a:pt x="1424711" y="276719"/>
                    </a:lnTo>
                    <a:lnTo>
                      <a:pt x="1423685" y="275534"/>
                    </a:lnTo>
                    <a:lnTo>
                      <a:pt x="1422656" y="274351"/>
                    </a:lnTo>
                    <a:lnTo>
                      <a:pt x="1421624" y="273169"/>
                    </a:lnTo>
                    <a:lnTo>
                      <a:pt x="1420589" y="271990"/>
                    </a:lnTo>
                    <a:lnTo>
                      <a:pt x="1419551" y="270813"/>
                    </a:lnTo>
                    <a:lnTo>
                      <a:pt x="1418511" y="269637"/>
                    </a:lnTo>
                    <a:lnTo>
                      <a:pt x="1417468" y="268464"/>
                    </a:lnTo>
                    <a:lnTo>
                      <a:pt x="1416423" y="267292"/>
                    </a:lnTo>
                    <a:lnTo>
                      <a:pt x="1415374" y="266123"/>
                    </a:lnTo>
                    <a:lnTo>
                      <a:pt x="1414323" y="264955"/>
                    </a:lnTo>
                    <a:lnTo>
                      <a:pt x="1413269" y="263790"/>
                    </a:lnTo>
                    <a:lnTo>
                      <a:pt x="1412213" y="262626"/>
                    </a:lnTo>
                    <a:lnTo>
                      <a:pt x="1411154" y="261464"/>
                    </a:lnTo>
                    <a:lnTo>
                      <a:pt x="1410092" y="260305"/>
                    </a:lnTo>
                    <a:lnTo>
                      <a:pt x="1409027" y="259147"/>
                    </a:lnTo>
                    <a:lnTo>
                      <a:pt x="1407960" y="257992"/>
                    </a:lnTo>
                    <a:lnTo>
                      <a:pt x="1406890" y="256838"/>
                    </a:lnTo>
                    <a:lnTo>
                      <a:pt x="1405817" y="255687"/>
                    </a:lnTo>
                    <a:lnTo>
                      <a:pt x="1404742" y="254537"/>
                    </a:lnTo>
                    <a:lnTo>
                      <a:pt x="1403664" y="253390"/>
                    </a:lnTo>
                    <a:lnTo>
                      <a:pt x="1402583" y="252244"/>
                    </a:lnTo>
                    <a:lnTo>
                      <a:pt x="1401500" y="251101"/>
                    </a:lnTo>
                    <a:lnTo>
                      <a:pt x="1400414" y="249960"/>
                    </a:lnTo>
                    <a:lnTo>
                      <a:pt x="1399325" y="248820"/>
                    </a:lnTo>
                    <a:lnTo>
                      <a:pt x="1398234" y="247683"/>
                    </a:lnTo>
                    <a:lnTo>
                      <a:pt x="1397140" y="246548"/>
                    </a:lnTo>
                    <a:lnTo>
                      <a:pt x="1396044" y="245415"/>
                    </a:lnTo>
                    <a:lnTo>
                      <a:pt x="1394945" y="244284"/>
                    </a:lnTo>
                    <a:lnTo>
                      <a:pt x="1393843" y="243155"/>
                    </a:lnTo>
                    <a:lnTo>
                      <a:pt x="1392738" y="242028"/>
                    </a:lnTo>
                    <a:lnTo>
                      <a:pt x="1391631" y="240903"/>
                    </a:lnTo>
                    <a:lnTo>
                      <a:pt x="1390522" y="239781"/>
                    </a:lnTo>
                    <a:lnTo>
                      <a:pt x="1389410" y="238660"/>
                    </a:lnTo>
                    <a:lnTo>
                      <a:pt x="1388295" y="237542"/>
                    </a:lnTo>
                    <a:lnTo>
                      <a:pt x="1387177" y="236425"/>
                    </a:lnTo>
                    <a:lnTo>
                      <a:pt x="1386057" y="235311"/>
                    </a:lnTo>
                    <a:lnTo>
                      <a:pt x="1384935" y="234199"/>
                    </a:lnTo>
                    <a:lnTo>
                      <a:pt x="1383809" y="233089"/>
                    </a:lnTo>
                    <a:lnTo>
                      <a:pt x="1382682" y="231981"/>
                    </a:lnTo>
                    <a:lnTo>
                      <a:pt x="1381551" y="230875"/>
                    </a:lnTo>
                    <a:lnTo>
                      <a:pt x="1380418" y="229772"/>
                    </a:lnTo>
                    <a:lnTo>
                      <a:pt x="1379283" y="228670"/>
                    </a:lnTo>
                    <a:lnTo>
                      <a:pt x="1378145" y="227571"/>
                    </a:lnTo>
                    <a:lnTo>
                      <a:pt x="1377004" y="226474"/>
                    </a:lnTo>
                    <a:lnTo>
                      <a:pt x="1375861" y="225379"/>
                    </a:lnTo>
                    <a:lnTo>
                      <a:pt x="1374716" y="224286"/>
                    </a:lnTo>
                    <a:lnTo>
                      <a:pt x="1373567" y="223195"/>
                    </a:lnTo>
                    <a:lnTo>
                      <a:pt x="1372417" y="222106"/>
                    </a:lnTo>
                    <a:lnTo>
                      <a:pt x="1371263" y="221020"/>
                    </a:lnTo>
                    <a:lnTo>
                      <a:pt x="1370108" y="219936"/>
                    </a:lnTo>
                    <a:lnTo>
                      <a:pt x="1368949" y="218854"/>
                    </a:lnTo>
                    <a:lnTo>
                      <a:pt x="1367788" y="217774"/>
                    </a:lnTo>
                    <a:lnTo>
                      <a:pt x="1366625" y="216697"/>
                    </a:lnTo>
                    <a:lnTo>
                      <a:pt x="1365459" y="215621"/>
                    </a:lnTo>
                    <a:lnTo>
                      <a:pt x="1364291" y="214548"/>
                    </a:lnTo>
                    <a:lnTo>
                      <a:pt x="1363120" y="213477"/>
                    </a:lnTo>
                    <a:lnTo>
                      <a:pt x="1361947" y="212408"/>
                    </a:lnTo>
                    <a:lnTo>
                      <a:pt x="1360771" y="211342"/>
                    </a:lnTo>
                    <a:lnTo>
                      <a:pt x="1359593" y="210277"/>
                    </a:lnTo>
                    <a:lnTo>
                      <a:pt x="1358412" y="209215"/>
                    </a:lnTo>
                    <a:lnTo>
                      <a:pt x="1357229" y="208155"/>
                    </a:lnTo>
                    <a:lnTo>
                      <a:pt x="1356043" y="207098"/>
                    </a:lnTo>
                    <a:lnTo>
                      <a:pt x="1354855" y="206042"/>
                    </a:lnTo>
                    <a:lnTo>
                      <a:pt x="1353665" y="204989"/>
                    </a:lnTo>
                    <a:lnTo>
                      <a:pt x="1352472" y="203938"/>
                    </a:lnTo>
                    <a:lnTo>
                      <a:pt x="1351276" y="202889"/>
                    </a:lnTo>
                    <a:lnTo>
                      <a:pt x="1350078" y="201843"/>
                    </a:lnTo>
                    <a:lnTo>
                      <a:pt x="1348878" y="200799"/>
                    </a:lnTo>
                    <a:lnTo>
                      <a:pt x="1347675" y="199757"/>
                    </a:lnTo>
                    <a:lnTo>
                      <a:pt x="1346470" y="198717"/>
                    </a:lnTo>
                    <a:lnTo>
                      <a:pt x="1345263" y="197680"/>
                    </a:lnTo>
                    <a:lnTo>
                      <a:pt x="1344053" y="196645"/>
                    </a:lnTo>
                    <a:lnTo>
                      <a:pt x="1342840" y="195612"/>
                    </a:lnTo>
                    <a:lnTo>
                      <a:pt x="1341626" y="194582"/>
                    </a:lnTo>
                    <a:lnTo>
                      <a:pt x="1340409" y="193554"/>
                    </a:lnTo>
                    <a:lnTo>
                      <a:pt x="1339189" y="192528"/>
                    </a:lnTo>
                    <a:lnTo>
                      <a:pt x="1337967" y="191504"/>
                    </a:lnTo>
                    <a:lnTo>
                      <a:pt x="1336743" y="190483"/>
                    </a:lnTo>
                    <a:lnTo>
                      <a:pt x="1335516" y="189464"/>
                    </a:lnTo>
                    <a:lnTo>
                      <a:pt x="1334287" y="188447"/>
                    </a:lnTo>
                    <a:lnTo>
                      <a:pt x="1333056" y="187433"/>
                    </a:lnTo>
                    <a:lnTo>
                      <a:pt x="1331822" y="186421"/>
                    </a:lnTo>
                    <a:lnTo>
                      <a:pt x="1330586" y="185412"/>
                    </a:lnTo>
                    <a:lnTo>
                      <a:pt x="1329347" y="184404"/>
                    </a:lnTo>
                    <a:lnTo>
                      <a:pt x="1328107" y="183399"/>
                    </a:lnTo>
                    <a:lnTo>
                      <a:pt x="1326864" y="182397"/>
                    </a:lnTo>
                    <a:lnTo>
                      <a:pt x="1325618" y="181396"/>
                    </a:lnTo>
                    <a:lnTo>
                      <a:pt x="1324370" y="180399"/>
                    </a:lnTo>
                    <a:lnTo>
                      <a:pt x="1323120" y="179403"/>
                    </a:lnTo>
                    <a:lnTo>
                      <a:pt x="1321868" y="178410"/>
                    </a:lnTo>
                    <a:lnTo>
                      <a:pt x="1320613" y="177419"/>
                    </a:lnTo>
                    <a:lnTo>
                      <a:pt x="1319356" y="176431"/>
                    </a:lnTo>
                    <a:lnTo>
                      <a:pt x="1318097" y="175444"/>
                    </a:lnTo>
                    <a:lnTo>
                      <a:pt x="1316836" y="174461"/>
                    </a:lnTo>
                    <a:lnTo>
                      <a:pt x="1315572" y="173479"/>
                    </a:lnTo>
                    <a:lnTo>
                      <a:pt x="1314306" y="172501"/>
                    </a:lnTo>
                    <a:lnTo>
                      <a:pt x="1313037" y="171524"/>
                    </a:lnTo>
                    <a:lnTo>
                      <a:pt x="1311767" y="170550"/>
                    </a:lnTo>
                    <a:lnTo>
                      <a:pt x="1310494" y="169578"/>
                    </a:lnTo>
                    <a:lnTo>
                      <a:pt x="1309218" y="168609"/>
                    </a:lnTo>
                    <a:lnTo>
                      <a:pt x="1307941" y="167642"/>
                    </a:lnTo>
                    <a:lnTo>
                      <a:pt x="1306661" y="166677"/>
                    </a:lnTo>
                    <a:lnTo>
                      <a:pt x="1305379" y="165715"/>
                    </a:lnTo>
                    <a:lnTo>
                      <a:pt x="1304095" y="164756"/>
                    </a:lnTo>
                    <a:lnTo>
                      <a:pt x="1302809" y="163798"/>
                    </a:lnTo>
                    <a:lnTo>
                      <a:pt x="1301520" y="162844"/>
                    </a:lnTo>
                    <a:lnTo>
                      <a:pt x="1300230" y="161891"/>
                    </a:lnTo>
                    <a:lnTo>
                      <a:pt x="1298937" y="160941"/>
                    </a:lnTo>
                    <a:lnTo>
                      <a:pt x="1297641" y="159994"/>
                    </a:lnTo>
                    <a:lnTo>
                      <a:pt x="1296344" y="159049"/>
                    </a:lnTo>
                    <a:lnTo>
                      <a:pt x="1295044" y="158106"/>
                    </a:lnTo>
                    <a:lnTo>
                      <a:pt x="1293743" y="157166"/>
                    </a:lnTo>
                    <a:lnTo>
                      <a:pt x="1292439" y="156228"/>
                    </a:lnTo>
                    <a:lnTo>
                      <a:pt x="1291132" y="155293"/>
                    </a:lnTo>
                    <a:lnTo>
                      <a:pt x="1289824" y="154360"/>
                    </a:lnTo>
                    <a:lnTo>
                      <a:pt x="1288514" y="153430"/>
                    </a:lnTo>
                    <a:lnTo>
                      <a:pt x="1287201" y="152502"/>
                    </a:lnTo>
                    <a:lnTo>
                      <a:pt x="1285886" y="151577"/>
                    </a:lnTo>
                    <a:lnTo>
                      <a:pt x="1284569" y="150654"/>
                    </a:lnTo>
                    <a:lnTo>
                      <a:pt x="1283250" y="149734"/>
                    </a:lnTo>
                    <a:lnTo>
                      <a:pt x="1281929" y="148816"/>
                    </a:lnTo>
                    <a:lnTo>
                      <a:pt x="1280606" y="147901"/>
                    </a:lnTo>
                    <a:lnTo>
                      <a:pt x="1279280" y="146988"/>
                    </a:lnTo>
                    <a:lnTo>
                      <a:pt x="1277953" y="146077"/>
                    </a:lnTo>
                    <a:lnTo>
                      <a:pt x="1276623" y="145170"/>
                    </a:lnTo>
                    <a:lnTo>
                      <a:pt x="1275291" y="144264"/>
                    </a:lnTo>
                    <a:lnTo>
                      <a:pt x="1273957" y="143361"/>
                    </a:lnTo>
                    <a:lnTo>
                      <a:pt x="1272621" y="142461"/>
                    </a:lnTo>
                    <a:lnTo>
                      <a:pt x="1271283" y="141563"/>
                    </a:lnTo>
                    <a:lnTo>
                      <a:pt x="1269943" y="140668"/>
                    </a:lnTo>
                    <a:lnTo>
                      <a:pt x="1268601" y="139775"/>
                    </a:lnTo>
                    <a:lnTo>
                      <a:pt x="1267256" y="138885"/>
                    </a:lnTo>
                    <a:lnTo>
                      <a:pt x="1265910" y="137998"/>
                    </a:lnTo>
                    <a:lnTo>
                      <a:pt x="1264561" y="137113"/>
                    </a:lnTo>
                    <a:lnTo>
                      <a:pt x="1263211" y="136230"/>
                    </a:lnTo>
                    <a:lnTo>
                      <a:pt x="1261858" y="135350"/>
                    </a:lnTo>
                    <a:lnTo>
                      <a:pt x="1260504" y="134473"/>
                    </a:lnTo>
                    <a:lnTo>
                      <a:pt x="1259147" y="133598"/>
                    </a:lnTo>
                    <a:lnTo>
                      <a:pt x="1257789" y="132725"/>
                    </a:lnTo>
                    <a:lnTo>
                      <a:pt x="1256428" y="131856"/>
                    </a:lnTo>
                    <a:lnTo>
                      <a:pt x="1255065" y="130988"/>
                    </a:lnTo>
                    <a:lnTo>
                      <a:pt x="1253700" y="130124"/>
                    </a:lnTo>
                    <a:lnTo>
                      <a:pt x="1252334" y="129262"/>
                    </a:lnTo>
                    <a:lnTo>
                      <a:pt x="1250965" y="128402"/>
                    </a:lnTo>
                    <a:lnTo>
                      <a:pt x="1249594" y="127546"/>
                    </a:lnTo>
                    <a:lnTo>
                      <a:pt x="1248222" y="126691"/>
                    </a:lnTo>
                    <a:lnTo>
                      <a:pt x="1246847" y="125840"/>
                    </a:lnTo>
                    <a:lnTo>
                      <a:pt x="1245470" y="124991"/>
                    </a:lnTo>
                    <a:lnTo>
                      <a:pt x="1244092" y="124144"/>
                    </a:lnTo>
                    <a:lnTo>
                      <a:pt x="1242711" y="123300"/>
                    </a:lnTo>
                    <a:lnTo>
                      <a:pt x="1241329" y="122459"/>
                    </a:lnTo>
                    <a:lnTo>
                      <a:pt x="1239944" y="121620"/>
                    </a:lnTo>
                    <a:lnTo>
                      <a:pt x="1238558" y="120784"/>
                    </a:lnTo>
                    <a:lnTo>
                      <a:pt x="1237169" y="119951"/>
                    </a:lnTo>
                    <a:lnTo>
                      <a:pt x="1235779" y="119120"/>
                    </a:lnTo>
                    <a:lnTo>
                      <a:pt x="1234387" y="118292"/>
                    </a:lnTo>
                    <a:lnTo>
                      <a:pt x="1232993" y="117466"/>
                    </a:lnTo>
                    <a:lnTo>
                      <a:pt x="1231596" y="116643"/>
                    </a:lnTo>
                    <a:lnTo>
                      <a:pt x="1230198" y="115823"/>
                    </a:lnTo>
                    <a:lnTo>
                      <a:pt x="1228799" y="115006"/>
                    </a:lnTo>
                    <a:lnTo>
                      <a:pt x="1227397" y="114191"/>
                    </a:lnTo>
                    <a:lnTo>
                      <a:pt x="1225993" y="113378"/>
                    </a:lnTo>
                    <a:lnTo>
                      <a:pt x="1224588" y="112569"/>
                    </a:lnTo>
                    <a:lnTo>
                      <a:pt x="1223180" y="111762"/>
                    </a:lnTo>
                    <a:lnTo>
                      <a:pt x="1221771" y="110957"/>
                    </a:lnTo>
                    <a:lnTo>
                      <a:pt x="1220360" y="110156"/>
                    </a:lnTo>
                    <a:lnTo>
                      <a:pt x="1218947" y="109357"/>
                    </a:lnTo>
                    <a:lnTo>
                      <a:pt x="1217532" y="108560"/>
                    </a:lnTo>
                    <a:lnTo>
                      <a:pt x="1216115" y="107766"/>
                    </a:lnTo>
                    <a:lnTo>
                      <a:pt x="1214696" y="106975"/>
                    </a:lnTo>
                    <a:lnTo>
                      <a:pt x="1213276" y="106187"/>
                    </a:lnTo>
                    <a:lnTo>
                      <a:pt x="1211854" y="105402"/>
                    </a:lnTo>
                    <a:lnTo>
                      <a:pt x="1210430" y="104619"/>
                    </a:lnTo>
                    <a:lnTo>
                      <a:pt x="1209004" y="103838"/>
                    </a:lnTo>
                    <a:lnTo>
                      <a:pt x="1207576" y="103061"/>
                    </a:lnTo>
                    <a:lnTo>
                      <a:pt x="1206147" y="102286"/>
                    </a:lnTo>
                    <a:lnTo>
                      <a:pt x="1204715" y="101514"/>
                    </a:lnTo>
                    <a:lnTo>
                      <a:pt x="1203282" y="100744"/>
                    </a:lnTo>
                    <a:lnTo>
                      <a:pt x="1201847" y="99977"/>
                    </a:lnTo>
                    <a:lnTo>
                      <a:pt x="1200411" y="99213"/>
                    </a:lnTo>
                    <a:lnTo>
                      <a:pt x="1198972" y="98452"/>
                    </a:lnTo>
                    <a:lnTo>
                      <a:pt x="1197532" y="97693"/>
                    </a:lnTo>
                    <a:lnTo>
                      <a:pt x="1196090" y="96937"/>
                    </a:lnTo>
                    <a:lnTo>
                      <a:pt x="1194647" y="96184"/>
                    </a:lnTo>
                    <a:lnTo>
                      <a:pt x="1193201" y="95434"/>
                    </a:lnTo>
                    <a:lnTo>
                      <a:pt x="1191754" y="94686"/>
                    </a:lnTo>
                    <a:lnTo>
                      <a:pt x="1190305" y="93941"/>
                    </a:lnTo>
                    <a:lnTo>
                      <a:pt x="1188854" y="93199"/>
                    </a:lnTo>
                    <a:lnTo>
                      <a:pt x="1187402" y="92459"/>
                    </a:lnTo>
                    <a:lnTo>
                      <a:pt x="1185948" y="91723"/>
                    </a:lnTo>
                    <a:lnTo>
                      <a:pt x="1184492" y="90989"/>
                    </a:lnTo>
                    <a:lnTo>
                      <a:pt x="1183035" y="90257"/>
                    </a:lnTo>
                    <a:lnTo>
                      <a:pt x="1181575" y="89529"/>
                    </a:lnTo>
                    <a:lnTo>
                      <a:pt x="1180115" y="88803"/>
                    </a:lnTo>
                    <a:lnTo>
                      <a:pt x="1178652" y="88080"/>
                    </a:lnTo>
                    <a:lnTo>
                      <a:pt x="1177188" y="87360"/>
                    </a:lnTo>
                    <a:lnTo>
                      <a:pt x="1175722" y="86642"/>
                    </a:lnTo>
                    <a:lnTo>
                      <a:pt x="1174254" y="85928"/>
                    </a:lnTo>
                    <a:lnTo>
                      <a:pt x="1172785" y="85216"/>
                    </a:lnTo>
                    <a:lnTo>
                      <a:pt x="1171314" y="84507"/>
                    </a:lnTo>
                    <a:lnTo>
                      <a:pt x="1169842" y="83800"/>
                    </a:lnTo>
                    <a:lnTo>
                      <a:pt x="1168368" y="83097"/>
                    </a:lnTo>
                    <a:lnTo>
                      <a:pt x="1166892" y="82396"/>
                    </a:lnTo>
                    <a:lnTo>
                      <a:pt x="1165414" y="81698"/>
                    </a:lnTo>
                    <a:lnTo>
                      <a:pt x="1163935" y="81002"/>
                    </a:lnTo>
                    <a:lnTo>
                      <a:pt x="1162455" y="80310"/>
                    </a:lnTo>
                    <a:lnTo>
                      <a:pt x="1160972" y="79620"/>
                    </a:lnTo>
                    <a:lnTo>
                      <a:pt x="1159489" y="78934"/>
                    </a:lnTo>
                    <a:lnTo>
                      <a:pt x="1158003" y="78250"/>
                    </a:lnTo>
                    <a:lnTo>
                      <a:pt x="1156516" y="77568"/>
                    </a:lnTo>
                    <a:lnTo>
                      <a:pt x="1155028" y="76890"/>
                    </a:lnTo>
                    <a:lnTo>
                      <a:pt x="1153537" y="76214"/>
                    </a:lnTo>
                    <a:lnTo>
                      <a:pt x="1152046" y="75541"/>
                    </a:lnTo>
                    <a:lnTo>
                      <a:pt x="1150552" y="74871"/>
                    </a:lnTo>
                    <a:lnTo>
                      <a:pt x="1149057" y="74204"/>
                    </a:lnTo>
                    <a:lnTo>
                      <a:pt x="1147561" y="73540"/>
                    </a:lnTo>
                    <a:lnTo>
                      <a:pt x="1146063" y="72878"/>
                    </a:lnTo>
                    <a:lnTo>
                      <a:pt x="1144564" y="72220"/>
                    </a:lnTo>
                    <a:lnTo>
                      <a:pt x="1143063" y="71564"/>
                    </a:lnTo>
                    <a:lnTo>
                      <a:pt x="1141560" y="70911"/>
                    </a:lnTo>
                    <a:lnTo>
                      <a:pt x="1140056" y="70261"/>
                    </a:lnTo>
                    <a:lnTo>
                      <a:pt x="1138550" y="69613"/>
                    </a:lnTo>
                    <a:lnTo>
                      <a:pt x="1137043" y="68969"/>
                    </a:lnTo>
                    <a:lnTo>
                      <a:pt x="1135535" y="68327"/>
                    </a:lnTo>
                    <a:lnTo>
                      <a:pt x="1134025" y="67689"/>
                    </a:lnTo>
                    <a:lnTo>
                      <a:pt x="1132513" y="67053"/>
                    </a:lnTo>
                    <a:lnTo>
                      <a:pt x="1131000" y="66419"/>
                    </a:lnTo>
                    <a:lnTo>
                      <a:pt x="1129486" y="65789"/>
                    </a:lnTo>
                    <a:lnTo>
                      <a:pt x="1127970" y="65162"/>
                    </a:lnTo>
                    <a:lnTo>
                      <a:pt x="1126453" y="64537"/>
                    </a:lnTo>
                    <a:lnTo>
                      <a:pt x="1124934" y="63916"/>
                    </a:lnTo>
                    <a:lnTo>
                      <a:pt x="1123414" y="63297"/>
                    </a:lnTo>
                    <a:lnTo>
                      <a:pt x="1121892" y="62681"/>
                    </a:lnTo>
                    <a:lnTo>
                      <a:pt x="1120369" y="62068"/>
                    </a:lnTo>
                    <a:lnTo>
                      <a:pt x="1118844" y="61458"/>
                    </a:lnTo>
                    <a:lnTo>
                      <a:pt x="1117318" y="60851"/>
                    </a:lnTo>
                    <a:lnTo>
                      <a:pt x="1115791" y="60246"/>
                    </a:lnTo>
                    <a:lnTo>
                      <a:pt x="1114262" y="59645"/>
                    </a:lnTo>
                    <a:lnTo>
                      <a:pt x="1112732" y="59046"/>
                    </a:lnTo>
                    <a:lnTo>
                      <a:pt x="1111200" y="58450"/>
                    </a:lnTo>
                    <a:lnTo>
                      <a:pt x="1109667" y="57858"/>
                    </a:lnTo>
                    <a:lnTo>
                      <a:pt x="1108133" y="57268"/>
                    </a:lnTo>
                    <a:lnTo>
                      <a:pt x="1106597" y="56681"/>
                    </a:lnTo>
                    <a:lnTo>
                      <a:pt x="1105060" y="56097"/>
                    </a:lnTo>
                    <a:lnTo>
                      <a:pt x="1103522" y="55515"/>
                    </a:lnTo>
                    <a:lnTo>
                      <a:pt x="1101982" y="54937"/>
                    </a:lnTo>
                    <a:lnTo>
                      <a:pt x="1100441" y="54362"/>
                    </a:lnTo>
                    <a:lnTo>
                      <a:pt x="1098899" y="53789"/>
                    </a:lnTo>
                    <a:lnTo>
                      <a:pt x="1097355" y="53219"/>
                    </a:lnTo>
                    <a:lnTo>
                      <a:pt x="1095810" y="52653"/>
                    </a:lnTo>
                    <a:lnTo>
                      <a:pt x="1094264" y="52089"/>
                    </a:lnTo>
                    <a:lnTo>
                      <a:pt x="1092716" y="51528"/>
                    </a:lnTo>
                    <a:lnTo>
                      <a:pt x="1091167" y="50970"/>
                    </a:lnTo>
                    <a:lnTo>
                      <a:pt x="1089617" y="50415"/>
                    </a:lnTo>
                    <a:lnTo>
                      <a:pt x="1088065" y="49863"/>
                    </a:lnTo>
                    <a:lnTo>
                      <a:pt x="1086512" y="49314"/>
                    </a:lnTo>
                    <a:lnTo>
                      <a:pt x="1084958" y="48768"/>
                    </a:lnTo>
                    <a:lnTo>
                      <a:pt x="1083403" y="48225"/>
                    </a:lnTo>
                    <a:lnTo>
                      <a:pt x="1081846" y="47684"/>
                    </a:lnTo>
                    <a:lnTo>
                      <a:pt x="1080288" y="47147"/>
                    </a:lnTo>
                    <a:lnTo>
                      <a:pt x="1078729" y="46612"/>
                    </a:lnTo>
                    <a:lnTo>
                      <a:pt x="1077169" y="46081"/>
                    </a:lnTo>
                    <a:lnTo>
                      <a:pt x="1075607" y="45552"/>
                    </a:lnTo>
                    <a:lnTo>
                      <a:pt x="1074045" y="45027"/>
                    </a:lnTo>
                    <a:lnTo>
                      <a:pt x="1072481" y="44504"/>
                    </a:lnTo>
                    <a:lnTo>
                      <a:pt x="1070915" y="43984"/>
                    </a:lnTo>
                    <a:lnTo>
                      <a:pt x="1069349" y="43468"/>
                    </a:lnTo>
                    <a:lnTo>
                      <a:pt x="1067781" y="42954"/>
                    </a:lnTo>
                    <a:lnTo>
                      <a:pt x="1066212" y="42443"/>
                    </a:lnTo>
                    <a:lnTo>
                      <a:pt x="1064642" y="41935"/>
                    </a:lnTo>
                    <a:lnTo>
                      <a:pt x="1063071" y="41430"/>
                    </a:lnTo>
                    <a:lnTo>
                      <a:pt x="1061499" y="40928"/>
                    </a:lnTo>
                    <a:lnTo>
                      <a:pt x="1059925" y="40430"/>
                    </a:lnTo>
                    <a:lnTo>
                      <a:pt x="1058351" y="39934"/>
                    </a:lnTo>
                    <a:lnTo>
                      <a:pt x="1056775" y="39441"/>
                    </a:lnTo>
                    <a:lnTo>
                      <a:pt x="1055198" y="38950"/>
                    </a:lnTo>
                    <a:lnTo>
                      <a:pt x="1053620" y="38463"/>
                    </a:lnTo>
                    <a:lnTo>
                      <a:pt x="1052040" y="37979"/>
                    </a:lnTo>
                    <a:lnTo>
                      <a:pt x="1050460" y="37498"/>
                    </a:lnTo>
                    <a:lnTo>
                      <a:pt x="1048879" y="37020"/>
                    </a:lnTo>
                    <a:lnTo>
                      <a:pt x="1047296" y="36545"/>
                    </a:lnTo>
                    <a:lnTo>
                      <a:pt x="1045712" y="36073"/>
                    </a:lnTo>
                    <a:lnTo>
                      <a:pt x="1044128" y="35604"/>
                    </a:lnTo>
                    <a:lnTo>
                      <a:pt x="1042542" y="35138"/>
                    </a:lnTo>
                    <a:lnTo>
                      <a:pt x="1040955" y="34674"/>
                    </a:lnTo>
                    <a:lnTo>
                      <a:pt x="1039367" y="34214"/>
                    </a:lnTo>
                    <a:lnTo>
                      <a:pt x="1037778" y="33757"/>
                    </a:lnTo>
                    <a:lnTo>
                      <a:pt x="1036188" y="33303"/>
                    </a:lnTo>
                    <a:lnTo>
                      <a:pt x="1034596" y="32852"/>
                    </a:lnTo>
                    <a:lnTo>
                      <a:pt x="1033004" y="32404"/>
                    </a:lnTo>
                    <a:lnTo>
                      <a:pt x="1031411" y="31959"/>
                    </a:lnTo>
                    <a:lnTo>
                      <a:pt x="1029817" y="31516"/>
                    </a:lnTo>
                    <a:lnTo>
                      <a:pt x="1028221" y="31077"/>
                    </a:lnTo>
                    <a:lnTo>
                      <a:pt x="1026625" y="30641"/>
                    </a:lnTo>
                    <a:lnTo>
                      <a:pt x="1025028" y="30208"/>
                    </a:lnTo>
                    <a:lnTo>
                      <a:pt x="1023429" y="29778"/>
                    </a:lnTo>
                    <a:lnTo>
                      <a:pt x="1021830" y="29351"/>
                    </a:lnTo>
                    <a:lnTo>
                      <a:pt x="1020229" y="28927"/>
                    </a:lnTo>
                    <a:lnTo>
                      <a:pt x="1018628" y="28506"/>
                    </a:lnTo>
                    <a:lnTo>
                      <a:pt x="1017026" y="28088"/>
                    </a:lnTo>
                    <a:lnTo>
                      <a:pt x="1015423" y="27673"/>
                    </a:lnTo>
                    <a:lnTo>
                      <a:pt x="1013818" y="27261"/>
                    </a:lnTo>
                    <a:lnTo>
                      <a:pt x="1012213" y="26852"/>
                    </a:lnTo>
                    <a:lnTo>
                      <a:pt x="1010607" y="26446"/>
                    </a:lnTo>
                    <a:lnTo>
                      <a:pt x="1009000" y="26043"/>
                    </a:lnTo>
                    <a:lnTo>
                      <a:pt x="1007392" y="25644"/>
                    </a:lnTo>
                    <a:lnTo>
                      <a:pt x="1005783" y="25247"/>
                    </a:lnTo>
                    <a:lnTo>
                      <a:pt x="1004173" y="24853"/>
                    </a:lnTo>
                    <a:lnTo>
                      <a:pt x="1002562" y="24462"/>
                    </a:lnTo>
                    <a:lnTo>
                      <a:pt x="1000951" y="24075"/>
                    </a:lnTo>
                    <a:lnTo>
                      <a:pt x="999338" y="23690"/>
                    </a:lnTo>
                    <a:lnTo>
                      <a:pt x="997725" y="23309"/>
                    </a:lnTo>
                    <a:lnTo>
                      <a:pt x="996111" y="22930"/>
                    </a:lnTo>
                    <a:lnTo>
                      <a:pt x="994495" y="22555"/>
                    </a:lnTo>
                    <a:lnTo>
                      <a:pt x="992879" y="22182"/>
                    </a:lnTo>
                    <a:lnTo>
                      <a:pt x="991262" y="21813"/>
                    </a:lnTo>
                    <a:lnTo>
                      <a:pt x="989645" y="21447"/>
                    </a:lnTo>
                    <a:lnTo>
                      <a:pt x="988026" y="21083"/>
                    </a:lnTo>
                    <a:lnTo>
                      <a:pt x="986406" y="20723"/>
                    </a:lnTo>
                    <a:lnTo>
                      <a:pt x="984786" y="20366"/>
                    </a:lnTo>
                    <a:lnTo>
                      <a:pt x="983165" y="20012"/>
                    </a:lnTo>
                    <a:lnTo>
                      <a:pt x="981543" y="19661"/>
                    </a:lnTo>
                    <a:lnTo>
                      <a:pt x="979920" y="19313"/>
                    </a:lnTo>
                    <a:lnTo>
                      <a:pt x="978297" y="18968"/>
                    </a:lnTo>
                    <a:lnTo>
                      <a:pt x="976672" y="18626"/>
                    </a:lnTo>
                    <a:lnTo>
                      <a:pt x="975047" y="18287"/>
                    </a:lnTo>
                    <a:lnTo>
                      <a:pt x="973421" y="17952"/>
                    </a:lnTo>
                    <a:lnTo>
                      <a:pt x="971794" y="17619"/>
                    </a:lnTo>
                    <a:lnTo>
                      <a:pt x="970167" y="17290"/>
                    </a:lnTo>
                    <a:lnTo>
                      <a:pt x="968539" y="16963"/>
                    </a:lnTo>
                    <a:lnTo>
                      <a:pt x="966910" y="16640"/>
                    </a:lnTo>
                    <a:lnTo>
                      <a:pt x="965280" y="16319"/>
                    </a:lnTo>
                    <a:lnTo>
                      <a:pt x="963649" y="16002"/>
                    </a:lnTo>
                    <a:lnTo>
                      <a:pt x="962018" y="15688"/>
                    </a:lnTo>
                    <a:lnTo>
                      <a:pt x="960386" y="15377"/>
                    </a:lnTo>
                    <a:lnTo>
                      <a:pt x="958754" y="15069"/>
                    </a:lnTo>
                    <a:lnTo>
                      <a:pt x="957120" y="14764"/>
                    </a:lnTo>
                    <a:lnTo>
                      <a:pt x="955486" y="14462"/>
                    </a:lnTo>
                    <a:lnTo>
                      <a:pt x="953851" y="14163"/>
                    </a:lnTo>
                    <a:lnTo>
                      <a:pt x="952216" y="13868"/>
                    </a:lnTo>
                    <a:lnTo>
                      <a:pt x="950580" y="13575"/>
                    </a:lnTo>
                    <a:lnTo>
                      <a:pt x="948943" y="13286"/>
                    </a:lnTo>
                    <a:lnTo>
                      <a:pt x="947305" y="12999"/>
                    </a:lnTo>
                    <a:lnTo>
                      <a:pt x="945667" y="12716"/>
                    </a:lnTo>
                    <a:lnTo>
                      <a:pt x="944028" y="12436"/>
                    </a:lnTo>
                    <a:lnTo>
                      <a:pt x="942389" y="12159"/>
                    </a:lnTo>
                    <a:lnTo>
                      <a:pt x="940749" y="11885"/>
                    </a:lnTo>
                    <a:lnTo>
                      <a:pt x="939108" y="11614"/>
                    </a:lnTo>
                    <a:lnTo>
                      <a:pt x="937467" y="11346"/>
                    </a:lnTo>
                    <a:lnTo>
                      <a:pt x="935825" y="11081"/>
                    </a:lnTo>
                    <a:lnTo>
                      <a:pt x="934182" y="10820"/>
                    </a:lnTo>
                    <a:lnTo>
                      <a:pt x="932539" y="10561"/>
                    </a:lnTo>
                    <a:lnTo>
                      <a:pt x="930895" y="10306"/>
                    </a:lnTo>
                    <a:lnTo>
                      <a:pt x="929251" y="10053"/>
                    </a:lnTo>
                    <a:lnTo>
                      <a:pt x="927606" y="9804"/>
                    </a:lnTo>
                    <a:lnTo>
                      <a:pt x="925960" y="9558"/>
                    </a:lnTo>
                    <a:lnTo>
                      <a:pt x="924314" y="9315"/>
                    </a:lnTo>
                    <a:lnTo>
                      <a:pt x="922667" y="9075"/>
                    </a:lnTo>
                    <a:lnTo>
                      <a:pt x="921020" y="8838"/>
                    </a:lnTo>
                    <a:lnTo>
                      <a:pt x="919372" y="8605"/>
                    </a:lnTo>
                    <a:lnTo>
                      <a:pt x="917724" y="8374"/>
                    </a:lnTo>
                    <a:lnTo>
                      <a:pt x="916075" y="8147"/>
                    </a:lnTo>
                    <a:lnTo>
                      <a:pt x="914426" y="7922"/>
                    </a:lnTo>
                    <a:lnTo>
                      <a:pt x="912776" y="7701"/>
                    </a:lnTo>
                    <a:lnTo>
                      <a:pt x="911126" y="7483"/>
                    </a:lnTo>
                    <a:lnTo>
                      <a:pt x="909475" y="7268"/>
                    </a:lnTo>
                    <a:lnTo>
                      <a:pt x="907823" y="7056"/>
                    </a:lnTo>
                    <a:lnTo>
                      <a:pt x="906171" y="6848"/>
                    </a:lnTo>
                    <a:lnTo>
                      <a:pt x="904519" y="6642"/>
                    </a:lnTo>
                    <a:lnTo>
                      <a:pt x="902866" y="6439"/>
                    </a:lnTo>
                    <a:lnTo>
                      <a:pt x="901213" y="6240"/>
                    </a:lnTo>
                    <a:lnTo>
                      <a:pt x="899559" y="6044"/>
                    </a:lnTo>
                    <a:lnTo>
                      <a:pt x="897905" y="5851"/>
                    </a:lnTo>
                    <a:lnTo>
                      <a:pt x="896250" y="5661"/>
                    </a:lnTo>
                    <a:lnTo>
                      <a:pt x="894595" y="5474"/>
                    </a:lnTo>
                    <a:lnTo>
                      <a:pt x="892940" y="5290"/>
                    </a:lnTo>
                    <a:lnTo>
                      <a:pt x="891284" y="5109"/>
                    </a:lnTo>
                    <a:lnTo>
                      <a:pt x="889627" y="4932"/>
                    </a:lnTo>
                    <a:lnTo>
                      <a:pt x="887970" y="4757"/>
                    </a:lnTo>
                    <a:lnTo>
                      <a:pt x="886313" y="4586"/>
                    </a:lnTo>
                    <a:lnTo>
                      <a:pt x="884656" y="4418"/>
                    </a:lnTo>
                    <a:lnTo>
                      <a:pt x="882998" y="4253"/>
                    </a:lnTo>
                    <a:lnTo>
                      <a:pt x="881339" y="4091"/>
                    </a:lnTo>
                    <a:lnTo>
                      <a:pt x="879681" y="3932"/>
                    </a:lnTo>
                    <a:lnTo>
                      <a:pt x="878022" y="3777"/>
                    </a:lnTo>
                    <a:lnTo>
                      <a:pt x="876362" y="3624"/>
                    </a:lnTo>
                    <a:lnTo>
                      <a:pt x="874702" y="3475"/>
                    </a:lnTo>
                    <a:lnTo>
                      <a:pt x="873042" y="3329"/>
                    </a:lnTo>
                    <a:lnTo>
                      <a:pt x="871382" y="3186"/>
                    </a:lnTo>
                    <a:lnTo>
                      <a:pt x="869721" y="3046"/>
                    </a:lnTo>
                    <a:lnTo>
                      <a:pt x="868060" y="2909"/>
                    </a:lnTo>
                    <a:lnTo>
                      <a:pt x="866398" y="2775"/>
                    </a:lnTo>
                    <a:lnTo>
                      <a:pt x="864737" y="2645"/>
                    </a:lnTo>
                    <a:lnTo>
                      <a:pt x="863075" y="2517"/>
                    </a:lnTo>
                    <a:lnTo>
                      <a:pt x="861412" y="2393"/>
                    </a:lnTo>
                    <a:lnTo>
                      <a:pt x="859750" y="2272"/>
                    </a:lnTo>
                    <a:lnTo>
                      <a:pt x="858087" y="2154"/>
                    </a:lnTo>
                    <a:lnTo>
                      <a:pt x="856424" y="2039"/>
                    </a:lnTo>
                    <a:lnTo>
                      <a:pt x="854760" y="1928"/>
                    </a:lnTo>
                    <a:lnTo>
                      <a:pt x="853096" y="1819"/>
                    </a:lnTo>
                    <a:lnTo>
                      <a:pt x="851432" y="1714"/>
                    </a:lnTo>
                    <a:lnTo>
                      <a:pt x="849768" y="1611"/>
                    </a:lnTo>
                    <a:lnTo>
                      <a:pt x="848104" y="1512"/>
                    </a:lnTo>
                    <a:lnTo>
                      <a:pt x="846439" y="1416"/>
                    </a:lnTo>
                    <a:lnTo>
                      <a:pt x="844774" y="1323"/>
                    </a:lnTo>
                    <a:lnTo>
                      <a:pt x="843109" y="1234"/>
                    </a:lnTo>
                    <a:lnTo>
                      <a:pt x="841444" y="1147"/>
                    </a:lnTo>
                    <a:lnTo>
                      <a:pt x="839779" y="1064"/>
                    </a:lnTo>
                    <a:lnTo>
                      <a:pt x="838113" y="983"/>
                    </a:lnTo>
                    <a:lnTo>
                      <a:pt x="836447" y="906"/>
                    </a:lnTo>
                    <a:lnTo>
                      <a:pt x="834781" y="832"/>
                    </a:lnTo>
                    <a:lnTo>
                      <a:pt x="833115" y="761"/>
                    </a:lnTo>
                    <a:lnTo>
                      <a:pt x="831448" y="694"/>
                    </a:lnTo>
                    <a:lnTo>
                      <a:pt x="829782" y="629"/>
                    </a:lnTo>
                    <a:lnTo>
                      <a:pt x="828115" y="568"/>
                    </a:lnTo>
                    <a:lnTo>
                      <a:pt x="826449" y="510"/>
                    </a:lnTo>
                    <a:lnTo>
                      <a:pt x="824782" y="455"/>
                    </a:lnTo>
                    <a:lnTo>
                      <a:pt x="823115" y="403"/>
                    </a:lnTo>
                    <a:lnTo>
                      <a:pt x="821447" y="354"/>
                    </a:lnTo>
                    <a:lnTo>
                      <a:pt x="819780" y="308"/>
                    </a:lnTo>
                    <a:lnTo>
                      <a:pt x="818113" y="266"/>
                    </a:lnTo>
                    <a:lnTo>
                      <a:pt x="816445" y="226"/>
                    </a:lnTo>
                    <a:lnTo>
                      <a:pt x="814778" y="190"/>
                    </a:lnTo>
                    <a:lnTo>
                      <a:pt x="813110" y="157"/>
                    </a:lnTo>
                    <a:lnTo>
                      <a:pt x="811442" y="127"/>
                    </a:lnTo>
                    <a:lnTo>
                      <a:pt x="809775" y="100"/>
                    </a:lnTo>
                    <a:lnTo>
                      <a:pt x="808107" y="77"/>
                    </a:lnTo>
                    <a:lnTo>
                      <a:pt x="806439" y="56"/>
                    </a:lnTo>
                    <a:lnTo>
                      <a:pt x="804771" y="39"/>
                    </a:lnTo>
                    <a:lnTo>
                      <a:pt x="803103" y="25"/>
                    </a:lnTo>
                    <a:lnTo>
                      <a:pt x="801435" y="14"/>
                    </a:lnTo>
                    <a:lnTo>
                      <a:pt x="799767" y="6"/>
                    </a:lnTo>
                    <a:lnTo>
                      <a:pt x="798099" y="1"/>
                    </a:lnTo>
                    <a:lnTo>
                      <a:pt x="796431" y="0"/>
                    </a:lnTo>
                    <a:lnTo>
                      <a:pt x="794763" y="1"/>
                    </a:lnTo>
                    <a:lnTo>
                      <a:pt x="793095" y="6"/>
                    </a:lnTo>
                    <a:lnTo>
                      <a:pt x="791427" y="14"/>
                    </a:lnTo>
                    <a:lnTo>
                      <a:pt x="789759" y="25"/>
                    </a:lnTo>
                    <a:lnTo>
                      <a:pt x="788091" y="39"/>
                    </a:lnTo>
                    <a:lnTo>
                      <a:pt x="786423" y="56"/>
                    </a:lnTo>
                    <a:lnTo>
                      <a:pt x="784755" y="77"/>
                    </a:lnTo>
                    <a:lnTo>
                      <a:pt x="783087" y="100"/>
                    </a:lnTo>
                    <a:lnTo>
                      <a:pt x="781419" y="127"/>
                    </a:lnTo>
                    <a:lnTo>
                      <a:pt x="779752" y="157"/>
                    </a:lnTo>
                    <a:lnTo>
                      <a:pt x="778084" y="190"/>
                    </a:lnTo>
                    <a:lnTo>
                      <a:pt x="776416" y="226"/>
                    </a:lnTo>
                    <a:lnTo>
                      <a:pt x="774749" y="266"/>
                    </a:lnTo>
                    <a:lnTo>
                      <a:pt x="773082" y="308"/>
                    </a:lnTo>
                    <a:lnTo>
                      <a:pt x="771414" y="354"/>
                    </a:lnTo>
                    <a:lnTo>
                      <a:pt x="769747" y="403"/>
                    </a:lnTo>
                    <a:lnTo>
                      <a:pt x="768080" y="455"/>
                    </a:lnTo>
                    <a:lnTo>
                      <a:pt x="766413" y="510"/>
                    </a:lnTo>
                    <a:lnTo>
                      <a:pt x="764746" y="568"/>
                    </a:lnTo>
                    <a:lnTo>
                      <a:pt x="763080" y="629"/>
                    </a:lnTo>
                    <a:lnTo>
                      <a:pt x="761413" y="694"/>
                    </a:lnTo>
                    <a:lnTo>
                      <a:pt x="759747" y="761"/>
                    </a:lnTo>
                    <a:lnTo>
                      <a:pt x="758081" y="832"/>
                    </a:lnTo>
                    <a:lnTo>
                      <a:pt x="756415" y="906"/>
                    </a:lnTo>
                    <a:lnTo>
                      <a:pt x="754749" y="983"/>
                    </a:lnTo>
                    <a:lnTo>
                      <a:pt x="753083" y="1064"/>
                    </a:lnTo>
                    <a:lnTo>
                      <a:pt x="751418" y="1147"/>
                    </a:lnTo>
                    <a:lnTo>
                      <a:pt x="749752" y="1234"/>
                    </a:lnTo>
                    <a:lnTo>
                      <a:pt x="748087" y="1323"/>
                    </a:lnTo>
                    <a:lnTo>
                      <a:pt x="746423" y="1416"/>
                    </a:lnTo>
                    <a:lnTo>
                      <a:pt x="744758" y="1512"/>
                    </a:lnTo>
                    <a:lnTo>
                      <a:pt x="743093" y="1611"/>
                    </a:lnTo>
                    <a:lnTo>
                      <a:pt x="741429" y="1714"/>
                    </a:lnTo>
                    <a:lnTo>
                      <a:pt x="739765" y="1819"/>
                    </a:lnTo>
                    <a:lnTo>
                      <a:pt x="738102" y="1928"/>
                    </a:lnTo>
                    <a:lnTo>
                      <a:pt x="736438" y="2039"/>
                    </a:lnTo>
                    <a:lnTo>
                      <a:pt x="734775" y="2154"/>
                    </a:lnTo>
                    <a:lnTo>
                      <a:pt x="733112" y="2272"/>
                    </a:lnTo>
                    <a:lnTo>
                      <a:pt x="731450" y="2393"/>
                    </a:lnTo>
                    <a:lnTo>
                      <a:pt x="729787" y="2517"/>
                    </a:lnTo>
                    <a:lnTo>
                      <a:pt x="728125" y="2645"/>
                    </a:lnTo>
                    <a:lnTo>
                      <a:pt x="726463" y="2775"/>
                    </a:lnTo>
                    <a:lnTo>
                      <a:pt x="724802" y="2909"/>
                    </a:lnTo>
                    <a:lnTo>
                      <a:pt x="723141" y="3046"/>
                    </a:lnTo>
                    <a:lnTo>
                      <a:pt x="721480" y="3186"/>
                    </a:lnTo>
                    <a:lnTo>
                      <a:pt x="719820" y="3329"/>
                    </a:lnTo>
                    <a:lnTo>
                      <a:pt x="718159" y="3475"/>
                    </a:lnTo>
                    <a:lnTo>
                      <a:pt x="716500" y="3624"/>
                    </a:lnTo>
                    <a:lnTo>
                      <a:pt x="714840" y="3777"/>
                    </a:lnTo>
                    <a:lnTo>
                      <a:pt x="713181" y="3932"/>
                    </a:lnTo>
                    <a:lnTo>
                      <a:pt x="711522" y="4091"/>
                    </a:lnTo>
                    <a:lnTo>
                      <a:pt x="709864" y="4253"/>
                    </a:lnTo>
                    <a:lnTo>
                      <a:pt x="708206" y="4418"/>
                    </a:lnTo>
                    <a:lnTo>
                      <a:pt x="706549" y="4586"/>
                    </a:lnTo>
                    <a:lnTo>
                      <a:pt x="704891" y="4757"/>
                    </a:lnTo>
                    <a:lnTo>
                      <a:pt x="703235" y="4932"/>
                    </a:lnTo>
                    <a:lnTo>
                      <a:pt x="701578" y="5109"/>
                    </a:lnTo>
                    <a:lnTo>
                      <a:pt x="699922" y="5290"/>
                    </a:lnTo>
                    <a:lnTo>
                      <a:pt x="698267" y="5474"/>
                    </a:lnTo>
                    <a:lnTo>
                      <a:pt x="696612" y="5661"/>
                    </a:lnTo>
                    <a:lnTo>
                      <a:pt x="694957" y="5851"/>
                    </a:lnTo>
                    <a:lnTo>
                      <a:pt x="693303" y="6044"/>
                    </a:lnTo>
                    <a:lnTo>
                      <a:pt x="691649" y="6240"/>
                    </a:lnTo>
                    <a:lnTo>
                      <a:pt x="689996" y="6439"/>
                    </a:lnTo>
                    <a:lnTo>
                      <a:pt x="688343" y="6642"/>
                    </a:lnTo>
                    <a:lnTo>
                      <a:pt x="686690" y="6848"/>
                    </a:lnTo>
                    <a:lnTo>
                      <a:pt x="685038" y="7056"/>
                    </a:lnTo>
                    <a:lnTo>
                      <a:pt x="683387" y="7268"/>
                    </a:lnTo>
                    <a:lnTo>
                      <a:pt x="681736" y="7483"/>
                    </a:lnTo>
                    <a:lnTo>
                      <a:pt x="680086" y="7701"/>
                    </a:lnTo>
                    <a:lnTo>
                      <a:pt x="678436" y="7922"/>
                    </a:lnTo>
                    <a:lnTo>
                      <a:pt x="676786" y="8147"/>
                    </a:lnTo>
                    <a:lnTo>
                      <a:pt x="675138" y="8374"/>
                    </a:lnTo>
                    <a:lnTo>
                      <a:pt x="673489" y="8605"/>
                    </a:lnTo>
                    <a:lnTo>
                      <a:pt x="671842" y="8838"/>
                    </a:lnTo>
                    <a:lnTo>
                      <a:pt x="670194" y="9075"/>
                    </a:lnTo>
                    <a:lnTo>
                      <a:pt x="668548" y="9315"/>
                    </a:lnTo>
                    <a:lnTo>
                      <a:pt x="666902" y="9558"/>
                    </a:lnTo>
                    <a:lnTo>
                      <a:pt x="665256" y="9804"/>
                    </a:lnTo>
                    <a:lnTo>
                      <a:pt x="663611" y="10053"/>
                    </a:lnTo>
                    <a:lnTo>
                      <a:pt x="661967" y="10306"/>
                    </a:lnTo>
                    <a:lnTo>
                      <a:pt x="660323" y="10561"/>
                    </a:lnTo>
                    <a:lnTo>
                      <a:pt x="658680" y="10820"/>
                    </a:lnTo>
                    <a:lnTo>
                      <a:pt x="657037" y="11081"/>
                    </a:lnTo>
                    <a:lnTo>
                      <a:pt x="655395" y="11346"/>
                    </a:lnTo>
                    <a:lnTo>
                      <a:pt x="653754" y="11614"/>
                    </a:lnTo>
                    <a:lnTo>
                      <a:pt x="652113" y="11885"/>
                    </a:lnTo>
                    <a:lnTo>
                      <a:pt x="650473" y="12159"/>
                    </a:lnTo>
                    <a:lnTo>
                      <a:pt x="648833" y="12436"/>
                    </a:lnTo>
                    <a:lnTo>
                      <a:pt x="647195" y="12716"/>
                    </a:lnTo>
                    <a:lnTo>
                      <a:pt x="645556" y="12999"/>
                    </a:lnTo>
                    <a:lnTo>
                      <a:pt x="643919" y="13286"/>
                    </a:lnTo>
                    <a:lnTo>
                      <a:pt x="642282" y="13575"/>
                    </a:lnTo>
                    <a:lnTo>
                      <a:pt x="640646" y="13868"/>
                    </a:lnTo>
                    <a:lnTo>
                      <a:pt x="639010" y="14163"/>
                    </a:lnTo>
                    <a:lnTo>
                      <a:pt x="637376" y="14462"/>
                    </a:lnTo>
                    <a:lnTo>
                      <a:pt x="635741" y="14764"/>
                    </a:lnTo>
                    <a:lnTo>
                      <a:pt x="634108" y="15069"/>
                    </a:lnTo>
                    <a:lnTo>
                      <a:pt x="632475" y="15377"/>
                    </a:lnTo>
                    <a:lnTo>
                      <a:pt x="630843" y="15688"/>
                    </a:lnTo>
                    <a:lnTo>
                      <a:pt x="629212" y="16002"/>
                    </a:lnTo>
                    <a:lnTo>
                      <a:pt x="627582" y="16319"/>
                    </a:lnTo>
                    <a:lnTo>
                      <a:pt x="625952" y="16640"/>
                    </a:lnTo>
                    <a:lnTo>
                      <a:pt x="624323" y="16963"/>
                    </a:lnTo>
                    <a:lnTo>
                      <a:pt x="622695" y="17290"/>
                    </a:lnTo>
                    <a:lnTo>
                      <a:pt x="621067" y="17619"/>
                    </a:lnTo>
                    <a:lnTo>
                      <a:pt x="619441" y="17952"/>
                    </a:lnTo>
                    <a:lnTo>
                      <a:pt x="617815" y="18287"/>
                    </a:lnTo>
                    <a:lnTo>
                      <a:pt x="616189" y="18626"/>
                    </a:lnTo>
                    <a:lnTo>
                      <a:pt x="614565" y="18968"/>
                    </a:lnTo>
                    <a:lnTo>
                      <a:pt x="612942" y="19313"/>
                    </a:lnTo>
                    <a:lnTo>
                      <a:pt x="611319" y="19661"/>
                    </a:lnTo>
                    <a:lnTo>
                      <a:pt x="609697" y="20012"/>
                    </a:lnTo>
                    <a:lnTo>
                      <a:pt x="608076" y="20366"/>
                    </a:lnTo>
                    <a:lnTo>
                      <a:pt x="606455" y="20723"/>
                    </a:lnTo>
                    <a:lnTo>
                      <a:pt x="604836" y="21083"/>
                    </a:lnTo>
                    <a:lnTo>
                      <a:pt x="603217" y="21447"/>
                    </a:lnTo>
                    <a:lnTo>
                      <a:pt x="601599" y="21813"/>
                    </a:lnTo>
                    <a:lnTo>
                      <a:pt x="599983" y="22182"/>
                    </a:lnTo>
                    <a:lnTo>
                      <a:pt x="598366" y="22555"/>
                    </a:lnTo>
                    <a:lnTo>
                      <a:pt x="596751" y="22930"/>
                    </a:lnTo>
                    <a:lnTo>
                      <a:pt x="595137" y="23309"/>
                    </a:lnTo>
                    <a:lnTo>
                      <a:pt x="593523" y="23690"/>
                    </a:lnTo>
                    <a:lnTo>
                      <a:pt x="591911" y="24075"/>
                    </a:lnTo>
                    <a:lnTo>
                      <a:pt x="590299" y="24462"/>
                    </a:lnTo>
                    <a:lnTo>
                      <a:pt x="588689" y="24853"/>
                    </a:lnTo>
                    <a:lnTo>
                      <a:pt x="587079" y="25247"/>
                    </a:lnTo>
                    <a:lnTo>
                      <a:pt x="585470" y="25644"/>
                    </a:lnTo>
                    <a:lnTo>
                      <a:pt x="583862" y="26043"/>
                    </a:lnTo>
                    <a:lnTo>
                      <a:pt x="582255" y="26446"/>
                    </a:lnTo>
                    <a:lnTo>
                      <a:pt x="580649" y="26852"/>
                    </a:lnTo>
                    <a:lnTo>
                      <a:pt x="579043" y="27261"/>
                    </a:lnTo>
                    <a:lnTo>
                      <a:pt x="577439" y="27673"/>
                    </a:lnTo>
                    <a:lnTo>
                      <a:pt x="575836" y="28088"/>
                    </a:lnTo>
                    <a:lnTo>
                      <a:pt x="574234" y="28506"/>
                    </a:lnTo>
                    <a:lnTo>
                      <a:pt x="572632" y="28927"/>
                    </a:lnTo>
                    <a:lnTo>
                      <a:pt x="571032" y="29351"/>
                    </a:lnTo>
                    <a:lnTo>
                      <a:pt x="569433" y="29778"/>
                    </a:lnTo>
                    <a:lnTo>
                      <a:pt x="567834" y="30208"/>
                    </a:lnTo>
                    <a:lnTo>
                      <a:pt x="566237" y="30641"/>
                    </a:lnTo>
                    <a:lnTo>
                      <a:pt x="564641" y="31077"/>
                    </a:lnTo>
                    <a:lnTo>
                      <a:pt x="563045" y="31516"/>
                    </a:lnTo>
                    <a:lnTo>
                      <a:pt x="561451" y="31959"/>
                    </a:lnTo>
                    <a:lnTo>
                      <a:pt x="559858" y="32404"/>
                    </a:lnTo>
                    <a:lnTo>
                      <a:pt x="558265" y="32852"/>
                    </a:lnTo>
                    <a:lnTo>
                      <a:pt x="556674" y="33303"/>
                    </a:lnTo>
                    <a:lnTo>
                      <a:pt x="555084" y="33757"/>
                    </a:lnTo>
                    <a:lnTo>
                      <a:pt x="553495" y="34214"/>
                    </a:lnTo>
                    <a:lnTo>
                      <a:pt x="551907" y="34674"/>
                    </a:lnTo>
                    <a:lnTo>
                      <a:pt x="550320" y="35138"/>
                    </a:lnTo>
                    <a:lnTo>
                      <a:pt x="548734" y="35604"/>
                    </a:lnTo>
                    <a:lnTo>
                      <a:pt x="547149" y="36073"/>
                    </a:lnTo>
                    <a:lnTo>
                      <a:pt x="545566" y="36545"/>
                    </a:lnTo>
                    <a:lnTo>
                      <a:pt x="543983" y="37020"/>
                    </a:lnTo>
                    <a:lnTo>
                      <a:pt x="542402" y="37498"/>
                    </a:lnTo>
                    <a:lnTo>
                      <a:pt x="540821" y="37979"/>
                    </a:lnTo>
                    <a:lnTo>
                      <a:pt x="539242" y="38463"/>
                    </a:lnTo>
                    <a:lnTo>
                      <a:pt x="537664" y="38950"/>
                    </a:lnTo>
                    <a:lnTo>
                      <a:pt x="536087" y="39441"/>
                    </a:lnTo>
                    <a:lnTo>
                      <a:pt x="534511" y="39934"/>
                    </a:lnTo>
                    <a:lnTo>
                      <a:pt x="532936" y="40430"/>
                    </a:lnTo>
                    <a:lnTo>
                      <a:pt x="531363" y="40928"/>
                    </a:lnTo>
                    <a:lnTo>
                      <a:pt x="529791" y="41430"/>
                    </a:lnTo>
                    <a:lnTo>
                      <a:pt x="528219" y="41935"/>
                    </a:lnTo>
                    <a:lnTo>
                      <a:pt x="526649" y="42443"/>
                    </a:lnTo>
                    <a:lnTo>
                      <a:pt x="525081" y="42954"/>
                    </a:lnTo>
                    <a:lnTo>
                      <a:pt x="523513" y="43468"/>
                    </a:lnTo>
                    <a:lnTo>
                      <a:pt x="521946" y="43984"/>
                    </a:lnTo>
                    <a:lnTo>
                      <a:pt x="520381" y="44504"/>
                    </a:lnTo>
                    <a:lnTo>
                      <a:pt x="518817" y="45027"/>
                    </a:lnTo>
                    <a:lnTo>
                      <a:pt x="517254" y="45552"/>
                    </a:lnTo>
                    <a:lnTo>
                      <a:pt x="515693" y="46081"/>
                    </a:lnTo>
                    <a:lnTo>
                      <a:pt x="514132" y="46612"/>
                    </a:lnTo>
                    <a:lnTo>
                      <a:pt x="512573" y="47147"/>
                    </a:lnTo>
                    <a:lnTo>
                      <a:pt x="511015" y="47684"/>
                    </a:lnTo>
                    <a:lnTo>
                      <a:pt x="509459" y="48225"/>
                    </a:lnTo>
                    <a:lnTo>
                      <a:pt x="507903" y="48768"/>
                    </a:lnTo>
                    <a:lnTo>
                      <a:pt x="506349" y="49314"/>
                    </a:lnTo>
                    <a:lnTo>
                      <a:pt x="504796" y="49863"/>
                    </a:lnTo>
                    <a:lnTo>
                      <a:pt x="503245" y="50415"/>
                    </a:lnTo>
                    <a:lnTo>
                      <a:pt x="501695" y="50970"/>
                    </a:lnTo>
                    <a:lnTo>
                      <a:pt x="500146" y="51528"/>
                    </a:lnTo>
                    <a:lnTo>
                      <a:pt x="498598" y="52089"/>
                    </a:lnTo>
                    <a:lnTo>
                      <a:pt x="497052" y="52653"/>
                    </a:lnTo>
                    <a:lnTo>
                      <a:pt x="495507" y="53219"/>
                    </a:lnTo>
                    <a:lnTo>
                      <a:pt x="493963" y="53789"/>
                    </a:lnTo>
                    <a:lnTo>
                      <a:pt x="492420" y="54362"/>
                    </a:lnTo>
                    <a:lnTo>
                      <a:pt x="490879" y="54937"/>
                    </a:lnTo>
                    <a:lnTo>
                      <a:pt x="489340" y="55515"/>
                    </a:lnTo>
                    <a:lnTo>
                      <a:pt x="487801" y="56097"/>
                    </a:lnTo>
                    <a:lnTo>
                      <a:pt x="486264" y="56681"/>
                    </a:lnTo>
                    <a:lnTo>
                      <a:pt x="484729" y="57268"/>
                    </a:lnTo>
                    <a:lnTo>
                      <a:pt x="483194" y="57858"/>
                    </a:lnTo>
                    <a:lnTo>
                      <a:pt x="481661" y="58450"/>
                    </a:lnTo>
                    <a:lnTo>
                      <a:pt x="480130" y="59046"/>
                    </a:lnTo>
                    <a:lnTo>
                      <a:pt x="478600" y="59645"/>
                    </a:lnTo>
                    <a:lnTo>
                      <a:pt x="477071" y="60246"/>
                    </a:lnTo>
                    <a:lnTo>
                      <a:pt x="475544" y="60851"/>
                    </a:lnTo>
                    <a:lnTo>
                      <a:pt x="474018" y="61458"/>
                    </a:lnTo>
                    <a:lnTo>
                      <a:pt x="472493" y="62068"/>
                    </a:lnTo>
                    <a:lnTo>
                      <a:pt x="470970" y="62681"/>
                    </a:lnTo>
                    <a:lnTo>
                      <a:pt x="469448" y="63297"/>
                    </a:lnTo>
                    <a:lnTo>
                      <a:pt x="467928" y="63916"/>
                    </a:lnTo>
                    <a:lnTo>
                      <a:pt x="466409" y="64537"/>
                    </a:lnTo>
                    <a:lnTo>
                      <a:pt x="464892" y="65162"/>
                    </a:lnTo>
                    <a:lnTo>
                      <a:pt x="463376" y="65789"/>
                    </a:lnTo>
                    <a:lnTo>
                      <a:pt x="461861" y="66419"/>
                    </a:lnTo>
                    <a:lnTo>
                      <a:pt x="460348" y="67053"/>
                    </a:lnTo>
                    <a:lnTo>
                      <a:pt x="458837" y="67689"/>
                    </a:lnTo>
                    <a:lnTo>
                      <a:pt x="457327" y="68327"/>
                    </a:lnTo>
                    <a:lnTo>
                      <a:pt x="455818" y="68969"/>
                    </a:lnTo>
                    <a:lnTo>
                      <a:pt x="454311" y="69613"/>
                    </a:lnTo>
                    <a:lnTo>
                      <a:pt x="452806" y="70261"/>
                    </a:lnTo>
                    <a:lnTo>
                      <a:pt x="451302" y="70911"/>
                    </a:lnTo>
                    <a:lnTo>
                      <a:pt x="449799" y="71564"/>
                    </a:lnTo>
                    <a:lnTo>
                      <a:pt x="448298" y="72220"/>
                    </a:lnTo>
                    <a:lnTo>
                      <a:pt x="446799" y="72878"/>
                    </a:lnTo>
                    <a:lnTo>
                      <a:pt x="445301" y="73540"/>
                    </a:lnTo>
                    <a:lnTo>
                      <a:pt x="443804" y="74204"/>
                    </a:lnTo>
                    <a:lnTo>
                      <a:pt x="442309" y="74871"/>
                    </a:lnTo>
                    <a:lnTo>
                      <a:pt x="440816" y="75541"/>
                    </a:lnTo>
                    <a:lnTo>
                      <a:pt x="439324" y="76214"/>
                    </a:lnTo>
                    <a:lnTo>
                      <a:pt x="437834" y="76890"/>
                    </a:lnTo>
                    <a:lnTo>
                      <a:pt x="436346" y="77568"/>
                    </a:lnTo>
                    <a:lnTo>
                      <a:pt x="434859" y="78250"/>
                    </a:lnTo>
                    <a:lnTo>
                      <a:pt x="433373" y="78934"/>
                    </a:lnTo>
                    <a:lnTo>
                      <a:pt x="431889" y="79620"/>
                    </a:lnTo>
                    <a:lnTo>
                      <a:pt x="430407" y="80310"/>
                    </a:lnTo>
                    <a:lnTo>
                      <a:pt x="428926" y="81002"/>
                    </a:lnTo>
                    <a:lnTo>
                      <a:pt x="427447" y="81698"/>
                    </a:lnTo>
                    <a:lnTo>
                      <a:pt x="425970" y="82396"/>
                    </a:lnTo>
                    <a:lnTo>
                      <a:pt x="424494" y="83097"/>
                    </a:lnTo>
                    <a:lnTo>
                      <a:pt x="423020" y="83800"/>
                    </a:lnTo>
                    <a:lnTo>
                      <a:pt x="421547" y="84507"/>
                    </a:lnTo>
                    <a:lnTo>
                      <a:pt x="420077" y="85216"/>
                    </a:lnTo>
                    <a:lnTo>
                      <a:pt x="418607" y="85928"/>
                    </a:lnTo>
                    <a:lnTo>
                      <a:pt x="417140" y="86642"/>
                    </a:lnTo>
                    <a:lnTo>
                      <a:pt x="415674" y="87360"/>
                    </a:lnTo>
                    <a:lnTo>
                      <a:pt x="414210" y="88080"/>
                    </a:lnTo>
                    <a:lnTo>
                      <a:pt x="412747" y="88803"/>
                    </a:lnTo>
                    <a:lnTo>
                      <a:pt x="411286" y="89529"/>
                    </a:lnTo>
                    <a:lnTo>
                      <a:pt x="409827" y="90257"/>
                    </a:lnTo>
                    <a:lnTo>
                      <a:pt x="408370" y="90989"/>
                    </a:lnTo>
                    <a:lnTo>
                      <a:pt x="406914" y="91723"/>
                    </a:lnTo>
                    <a:lnTo>
                      <a:pt x="405460" y="92459"/>
                    </a:lnTo>
                    <a:lnTo>
                      <a:pt x="404007" y="93199"/>
                    </a:lnTo>
                    <a:lnTo>
                      <a:pt x="402557" y="93941"/>
                    </a:lnTo>
                    <a:lnTo>
                      <a:pt x="401108" y="94686"/>
                    </a:lnTo>
                    <a:lnTo>
                      <a:pt x="399661" y="95434"/>
                    </a:lnTo>
                    <a:lnTo>
                      <a:pt x="398215" y="96184"/>
                    </a:lnTo>
                    <a:lnTo>
                      <a:pt x="396771" y="96937"/>
                    </a:lnTo>
                    <a:lnTo>
                      <a:pt x="395330" y="97693"/>
                    </a:lnTo>
                    <a:lnTo>
                      <a:pt x="393889" y="98452"/>
                    </a:lnTo>
                    <a:lnTo>
                      <a:pt x="392451" y="99213"/>
                    </a:lnTo>
                    <a:lnTo>
                      <a:pt x="391014" y="99977"/>
                    </a:lnTo>
                    <a:lnTo>
                      <a:pt x="389579" y="100744"/>
                    </a:lnTo>
                    <a:lnTo>
                      <a:pt x="388146" y="101514"/>
                    </a:lnTo>
                    <a:lnTo>
                      <a:pt x="386715" y="102286"/>
                    </a:lnTo>
                    <a:lnTo>
                      <a:pt x="385286" y="103061"/>
                    </a:lnTo>
                    <a:lnTo>
                      <a:pt x="383858" y="103838"/>
                    </a:lnTo>
                    <a:lnTo>
                      <a:pt x="382432" y="104619"/>
                    </a:lnTo>
                    <a:lnTo>
                      <a:pt x="381008" y="105402"/>
                    </a:lnTo>
                    <a:lnTo>
                      <a:pt x="379586" y="106187"/>
                    </a:lnTo>
                    <a:lnTo>
                      <a:pt x="378165" y="106975"/>
                    </a:lnTo>
                    <a:lnTo>
                      <a:pt x="376747" y="107766"/>
                    </a:lnTo>
                    <a:lnTo>
                      <a:pt x="375330" y="108560"/>
                    </a:lnTo>
                    <a:lnTo>
                      <a:pt x="373915" y="109357"/>
                    </a:lnTo>
                    <a:lnTo>
                      <a:pt x="372502" y="110156"/>
                    </a:lnTo>
                    <a:lnTo>
                      <a:pt x="371091" y="110957"/>
                    </a:lnTo>
                    <a:lnTo>
                      <a:pt x="369682" y="111762"/>
                    </a:lnTo>
                    <a:lnTo>
                      <a:pt x="368274" y="112569"/>
                    </a:lnTo>
                    <a:lnTo>
                      <a:pt x="366869" y="113378"/>
                    </a:lnTo>
                    <a:lnTo>
                      <a:pt x="365465" y="114191"/>
                    </a:lnTo>
                    <a:lnTo>
                      <a:pt x="364063" y="115006"/>
                    </a:lnTo>
                    <a:lnTo>
                      <a:pt x="362663" y="115823"/>
                    </a:lnTo>
                    <a:lnTo>
                      <a:pt x="361265" y="116643"/>
                    </a:lnTo>
                    <a:lnTo>
                      <a:pt x="359869" y="117466"/>
                    </a:lnTo>
                    <a:lnTo>
                      <a:pt x="358475" y="118292"/>
                    </a:lnTo>
                    <a:lnTo>
                      <a:pt x="357083" y="119120"/>
                    </a:lnTo>
                    <a:lnTo>
                      <a:pt x="355692" y="119951"/>
                    </a:lnTo>
                    <a:lnTo>
                      <a:pt x="354304" y="120784"/>
                    </a:lnTo>
                    <a:lnTo>
                      <a:pt x="352918" y="121620"/>
                    </a:lnTo>
                    <a:lnTo>
                      <a:pt x="351533" y="122459"/>
                    </a:lnTo>
                    <a:lnTo>
                      <a:pt x="350151" y="123300"/>
                    </a:lnTo>
                    <a:lnTo>
                      <a:pt x="348770" y="124144"/>
                    </a:lnTo>
                    <a:lnTo>
                      <a:pt x="347391" y="124991"/>
                    </a:lnTo>
                    <a:lnTo>
                      <a:pt x="346015" y="125840"/>
                    </a:lnTo>
                    <a:lnTo>
                      <a:pt x="344640" y="126691"/>
                    </a:lnTo>
                    <a:lnTo>
                      <a:pt x="343267" y="127546"/>
                    </a:lnTo>
                    <a:lnTo>
                      <a:pt x="341897" y="128402"/>
                    </a:lnTo>
                    <a:lnTo>
                      <a:pt x="340528" y="129262"/>
                    </a:lnTo>
                    <a:lnTo>
                      <a:pt x="339161" y="130124"/>
                    </a:lnTo>
                    <a:lnTo>
                      <a:pt x="337797" y="130988"/>
                    </a:lnTo>
                    <a:lnTo>
                      <a:pt x="336434" y="131856"/>
                    </a:lnTo>
                    <a:lnTo>
                      <a:pt x="335073" y="132725"/>
                    </a:lnTo>
                    <a:lnTo>
                      <a:pt x="333715" y="133598"/>
                    </a:lnTo>
                    <a:lnTo>
                      <a:pt x="332358" y="134473"/>
                    </a:lnTo>
                    <a:lnTo>
                      <a:pt x="331003" y="135350"/>
                    </a:lnTo>
                    <a:lnTo>
                      <a:pt x="329651" y="136230"/>
                    </a:lnTo>
                    <a:lnTo>
                      <a:pt x="328300" y="137113"/>
                    </a:lnTo>
                    <a:lnTo>
                      <a:pt x="326952" y="137998"/>
                    </a:lnTo>
                    <a:lnTo>
                      <a:pt x="325605" y="138885"/>
                    </a:lnTo>
                    <a:lnTo>
                      <a:pt x="324261" y="139775"/>
                    </a:lnTo>
                    <a:lnTo>
                      <a:pt x="322919" y="140668"/>
                    </a:lnTo>
                    <a:lnTo>
                      <a:pt x="321579" y="141563"/>
                    </a:lnTo>
                    <a:lnTo>
                      <a:pt x="320241" y="142461"/>
                    </a:lnTo>
                    <a:lnTo>
                      <a:pt x="318905" y="143361"/>
                    </a:lnTo>
                    <a:lnTo>
                      <a:pt x="317571" y="144264"/>
                    </a:lnTo>
                    <a:lnTo>
                      <a:pt x="316239" y="145170"/>
                    </a:lnTo>
                    <a:lnTo>
                      <a:pt x="314909" y="146077"/>
                    </a:lnTo>
                    <a:lnTo>
                      <a:pt x="313582" y="146988"/>
                    </a:lnTo>
                    <a:lnTo>
                      <a:pt x="312256" y="147901"/>
                    </a:lnTo>
                    <a:lnTo>
                      <a:pt x="310933" y="148816"/>
                    </a:lnTo>
                    <a:lnTo>
                      <a:pt x="309612" y="149734"/>
                    </a:lnTo>
                    <a:lnTo>
                      <a:pt x="308292" y="150654"/>
                    </a:lnTo>
                    <a:lnTo>
                      <a:pt x="306976" y="151577"/>
                    </a:lnTo>
                    <a:lnTo>
                      <a:pt x="305661" y="152502"/>
                    </a:lnTo>
                    <a:lnTo>
                      <a:pt x="304348" y="153430"/>
                    </a:lnTo>
                    <a:lnTo>
                      <a:pt x="303038" y="154360"/>
                    </a:lnTo>
                    <a:lnTo>
                      <a:pt x="301729" y="155293"/>
                    </a:lnTo>
                    <a:lnTo>
                      <a:pt x="300423" y="156228"/>
                    </a:lnTo>
                    <a:lnTo>
                      <a:pt x="299119" y="157166"/>
                    </a:lnTo>
                    <a:lnTo>
                      <a:pt x="297817" y="158106"/>
                    </a:lnTo>
                    <a:lnTo>
                      <a:pt x="296518" y="159049"/>
                    </a:lnTo>
                    <a:lnTo>
                      <a:pt x="295220" y="159994"/>
                    </a:lnTo>
                    <a:lnTo>
                      <a:pt x="293925" y="160941"/>
                    </a:lnTo>
                    <a:lnTo>
                      <a:pt x="292632" y="161891"/>
                    </a:lnTo>
                    <a:lnTo>
                      <a:pt x="291341" y="162844"/>
                    </a:lnTo>
                    <a:lnTo>
                      <a:pt x="290053" y="163798"/>
                    </a:lnTo>
                    <a:lnTo>
                      <a:pt x="288766" y="164756"/>
                    </a:lnTo>
                    <a:lnTo>
                      <a:pt x="287482" y="165715"/>
                    </a:lnTo>
                    <a:lnTo>
                      <a:pt x="286200" y="166677"/>
                    </a:lnTo>
                    <a:lnTo>
                      <a:pt x="284921" y="167642"/>
                    </a:lnTo>
                    <a:lnTo>
                      <a:pt x="283643" y="168609"/>
                    </a:lnTo>
                    <a:lnTo>
                      <a:pt x="282368" y="169578"/>
                    </a:lnTo>
                    <a:lnTo>
                      <a:pt x="281095" y="170550"/>
                    </a:lnTo>
                    <a:lnTo>
                      <a:pt x="279825" y="171524"/>
                    </a:lnTo>
                    <a:lnTo>
                      <a:pt x="278556" y="172501"/>
                    </a:lnTo>
                    <a:lnTo>
                      <a:pt x="277290" y="173479"/>
                    </a:lnTo>
                    <a:lnTo>
                      <a:pt x="276026" y="174461"/>
                    </a:lnTo>
                    <a:lnTo>
                      <a:pt x="274765" y="175444"/>
                    </a:lnTo>
                    <a:lnTo>
                      <a:pt x="273505" y="176431"/>
                    </a:lnTo>
                    <a:lnTo>
                      <a:pt x="272248" y="177419"/>
                    </a:lnTo>
                    <a:lnTo>
                      <a:pt x="270994" y="178410"/>
                    </a:lnTo>
                    <a:lnTo>
                      <a:pt x="269741" y="179403"/>
                    </a:lnTo>
                    <a:lnTo>
                      <a:pt x="268491" y="180399"/>
                    </a:lnTo>
                    <a:lnTo>
                      <a:pt x="267244" y="181396"/>
                    </a:lnTo>
                    <a:lnTo>
                      <a:pt x="265998" y="182397"/>
                    </a:lnTo>
                    <a:lnTo>
                      <a:pt x="264755" y="183399"/>
                    </a:lnTo>
                    <a:lnTo>
                      <a:pt x="263514" y="184404"/>
                    </a:lnTo>
                    <a:lnTo>
                      <a:pt x="262276" y="185412"/>
                    </a:lnTo>
                    <a:lnTo>
                      <a:pt x="261040" y="186421"/>
                    </a:lnTo>
                    <a:lnTo>
                      <a:pt x="259806" y="187433"/>
                    </a:lnTo>
                    <a:lnTo>
                      <a:pt x="258575" y="188447"/>
                    </a:lnTo>
                    <a:lnTo>
                      <a:pt x="257346" y="189464"/>
                    </a:lnTo>
                    <a:lnTo>
                      <a:pt x="256119" y="190483"/>
                    </a:lnTo>
                    <a:lnTo>
                      <a:pt x="254895" y="191504"/>
                    </a:lnTo>
                    <a:lnTo>
                      <a:pt x="253673" y="192528"/>
                    </a:lnTo>
                    <a:lnTo>
                      <a:pt x="252453" y="193554"/>
                    </a:lnTo>
                    <a:lnTo>
                      <a:pt x="251236" y="194582"/>
                    </a:lnTo>
                    <a:lnTo>
                      <a:pt x="250021" y="195612"/>
                    </a:lnTo>
                    <a:lnTo>
                      <a:pt x="248809" y="196645"/>
                    </a:lnTo>
                    <a:lnTo>
                      <a:pt x="247599" y="197680"/>
                    </a:lnTo>
                    <a:lnTo>
                      <a:pt x="246391" y="198717"/>
                    </a:lnTo>
                    <a:lnTo>
                      <a:pt x="245186" y="199757"/>
                    </a:lnTo>
                    <a:lnTo>
                      <a:pt x="243984" y="200799"/>
                    </a:lnTo>
                    <a:lnTo>
                      <a:pt x="242783" y="201843"/>
                    </a:lnTo>
                    <a:lnTo>
                      <a:pt x="241585" y="202889"/>
                    </a:lnTo>
                    <a:lnTo>
                      <a:pt x="240390" y="203938"/>
                    </a:lnTo>
                    <a:lnTo>
                      <a:pt x="239197" y="204989"/>
                    </a:lnTo>
                    <a:lnTo>
                      <a:pt x="238006" y="206042"/>
                    </a:lnTo>
                    <a:lnTo>
                      <a:pt x="236818" y="207098"/>
                    </a:lnTo>
                    <a:lnTo>
                      <a:pt x="235633" y="208155"/>
                    </a:lnTo>
                    <a:lnTo>
                      <a:pt x="234450" y="209215"/>
                    </a:lnTo>
                    <a:lnTo>
                      <a:pt x="233269" y="210277"/>
                    </a:lnTo>
                    <a:lnTo>
                      <a:pt x="232091" y="211342"/>
                    </a:lnTo>
                    <a:lnTo>
                      <a:pt x="230915" y="212408"/>
                    </a:lnTo>
                    <a:lnTo>
                      <a:pt x="229742" y="213477"/>
                    </a:lnTo>
                    <a:lnTo>
                      <a:pt x="228571" y="214548"/>
                    </a:lnTo>
                    <a:lnTo>
                      <a:pt x="227402" y="215621"/>
                    </a:lnTo>
                    <a:lnTo>
                      <a:pt x="226237" y="216697"/>
                    </a:lnTo>
                    <a:lnTo>
                      <a:pt x="225073" y="217774"/>
                    </a:lnTo>
                    <a:lnTo>
                      <a:pt x="223912" y="218854"/>
                    </a:lnTo>
                    <a:lnTo>
                      <a:pt x="222754" y="219936"/>
                    </a:lnTo>
                    <a:lnTo>
                      <a:pt x="221598" y="221020"/>
                    </a:lnTo>
                    <a:lnTo>
                      <a:pt x="220445" y="222106"/>
                    </a:lnTo>
                    <a:lnTo>
                      <a:pt x="219294" y="223195"/>
                    </a:lnTo>
                    <a:lnTo>
                      <a:pt x="218146" y="224286"/>
                    </a:lnTo>
                    <a:lnTo>
                      <a:pt x="217001" y="225379"/>
                    </a:lnTo>
                    <a:lnTo>
                      <a:pt x="215857" y="226474"/>
                    </a:lnTo>
                    <a:lnTo>
                      <a:pt x="214717" y="227571"/>
                    </a:lnTo>
                    <a:lnTo>
                      <a:pt x="213579" y="228670"/>
                    </a:lnTo>
                    <a:lnTo>
                      <a:pt x="212443" y="229772"/>
                    </a:lnTo>
                    <a:lnTo>
                      <a:pt x="211310" y="230875"/>
                    </a:lnTo>
                    <a:lnTo>
                      <a:pt x="210180" y="231981"/>
                    </a:lnTo>
                    <a:lnTo>
                      <a:pt x="209052" y="233089"/>
                    </a:lnTo>
                    <a:lnTo>
                      <a:pt x="207927" y="234199"/>
                    </a:lnTo>
                    <a:lnTo>
                      <a:pt x="206804" y="235311"/>
                    </a:lnTo>
                    <a:lnTo>
                      <a:pt x="205684" y="236425"/>
                    </a:lnTo>
                    <a:lnTo>
                      <a:pt x="204567" y="237542"/>
                    </a:lnTo>
                    <a:lnTo>
                      <a:pt x="203452" y="238660"/>
                    </a:lnTo>
                    <a:lnTo>
                      <a:pt x="202340" y="239781"/>
                    </a:lnTo>
                    <a:lnTo>
                      <a:pt x="201230" y="240903"/>
                    </a:lnTo>
                    <a:lnTo>
                      <a:pt x="200123" y="242028"/>
                    </a:lnTo>
                    <a:lnTo>
                      <a:pt x="199019" y="243155"/>
                    </a:lnTo>
                    <a:lnTo>
                      <a:pt x="197917" y="244284"/>
                    </a:lnTo>
                    <a:lnTo>
                      <a:pt x="196818" y="245415"/>
                    </a:lnTo>
                    <a:lnTo>
                      <a:pt x="195721" y="246548"/>
                    </a:lnTo>
                    <a:lnTo>
                      <a:pt x="194628" y="247683"/>
                    </a:lnTo>
                    <a:lnTo>
                      <a:pt x="193536" y="248820"/>
                    </a:lnTo>
                    <a:lnTo>
                      <a:pt x="192448" y="249960"/>
                    </a:lnTo>
                    <a:lnTo>
                      <a:pt x="191362" y="251101"/>
                    </a:lnTo>
                    <a:lnTo>
                      <a:pt x="190278" y="252244"/>
                    </a:lnTo>
                    <a:lnTo>
                      <a:pt x="189198" y="253390"/>
                    </a:lnTo>
                    <a:lnTo>
                      <a:pt x="188120" y="254537"/>
                    </a:lnTo>
                    <a:lnTo>
                      <a:pt x="187044" y="255687"/>
                    </a:lnTo>
                    <a:lnTo>
                      <a:pt x="185972" y="256838"/>
                    </a:lnTo>
                    <a:lnTo>
                      <a:pt x="184902" y="257992"/>
                    </a:lnTo>
                    <a:lnTo>
                      <a:pt x="183835" y="259147"/>
                    </a:lnTo>
                    <a:lnTo>
                      <a:pt x="182770" y="260305"/>
                    </a:lnTo>
                    <a:lnTo>
                      <a:pt x="181708" y="261464"/>
                    </a:lnTo>
                    <a:lnTo>
                      <a:pt x="180649" y="262626"/>
                    </a:lnTo>
                    <a:lnTo>
                      <a:pt x="179592" y="263790"/>
                    </a:lnTo>
                    <a:lnTo>
                      <a:pt x="178539" y="264955"/>
                    </a:lnTo>
                    <a:lnTo>
                      <a:pt x="177487" y="266123"/>
                    </a:lnTo>
                    <a:lnTo>
                      <a:pt x="176439" y="267292"/>
                    </a:lnTo>
                    <a:lnTo>
                      <a:pt x="175393" y="268464"/>
                    </a:lnTo>
                    <a:lnTo>
                      <a:pt x="174350" y="269637"/>
                    </a:lnTo>
                    <a:lnTo>
                      <a:pt x="173310" y="270813"/>
                    </a:lnTo>
                    <a:lnTo>
                      <a:pt x="172273" y="271990"/>
                    </a:lnTo>
                    <a:lnTo>
                      <a:pt x="171238" y="273169"/>
                    </a:lnTo>
                    <a:lnTo>
                      <a:pt x="170206" y="274351"/>
                    </a:lnTo>
                    <a:lnTo>
                      <a:pt x="169177" y="275534"/>
                    </a:lnTo>
                    <a:lnTo>
                      <a:pt x="168150" y="276719"/>
                    </a:lnTo>
                    <a:lnTo>
                      <a:pt x="167127" y="277906"/>
                    </a:lnTo>
                    <a:lnTo>
                      <a:pt x="166106" y="279095"/>
                    </a:lnTo>
                    <a:lnTo>
                      <a:pt x="165087" y="280286"/>
                    </a:lnTo>
                    <a:lnTo>
                      <a:pt x="164072" y="281479"/>
                    </a:lnTo>
                    <a:lnTo>
                      <a:pt x="163059" y="282674"/>
                    </a:lnTo>
                    <a:lnTo>
                      <a:pt x="162049" y="283871"/>
                    </a:lnTo>
                    <a:lnTo>
                      <a:pt x="161042" y="285069"/>
                    </a:lnTo>
                    <a:lnTo>
                      <a:pt x="160038" y="286270"/>
                    </a:lnTo>
                    <a:lnTo>
                      <a:pt x="159037" y="287472"/>
                    </a:lnTo>
                    <a:lnTo>
                      <a:pt x="158038" y="288677"/>
                    </a:lnTo>
                    <a:lnTo>
                      <a:pt x="157042" y="289883"/>
                    </a:lnTo>
                    <a:lnTo>
                      <a:pt x="156049" y="291091"/>
                    </a:lnTo>
                    <a:lnTo>
                      <a:pt x="155058" y="292301"/>
                    </a:lnTo>
                    <a:lnTo>
                      <a:pt x="154071" y="293513"/>
                    </a:lnTo>
                    <a:lnTo>
                      <a:pt x="153086" y="294727"/>
                    </a:lnTo>
                    <a:lnTo>
                      <a:pt x="152104" y="295942"/>
                    </a:lnTo>
                    <a:lnTo>
                      <a:pt x="151125" y="297159"/>
                    </a:lnTo>
                    <a:lnTo>
                      <a:pt x="150149" y="298379"/>
                    </a:lnTo>
                    <a:lnTo>
                      <a:pt x="149176" y="299600"/>
                    </a:lnTo>
                    <a:lnTo>
                      <a:pt x="148205" y="300823"/>
                    </a:lnTo>
                    <a:lnTo>
                      <a:pt x="147238" y="302047"/>
                    </a:lnTo>
                    <a:lnTo>
                      <a:pt x="146273" y="303274"/>
                    </a:lnTo>
                    <a:lnTo>
                      <a:pt x="145311" y="304502"/>
                    </a:lnTo>
                    <a:lnTo>
                      <a:pt x="144352" y="305733"/>
                    </a:lnTo>
                    <a:lnTo>
                      <a:pt x="143395" y="306965"/>
                    </a:lnTo>
                    <a:lnTo>
                      <a:pt x="142442" y="308198"/>
                    </a:lnTo>
                    <a:lnTo>
                      <a:pt x="141491" y="309434"/>
                    </a:lnTo>
                    <a:lnTo>
                      <a:pt x="140544" y="310671"/>
                    </a:lnTo>
                    <a:lnTo>
                      <a:pt x="139599" y="311911"/>
                    </a:lnTo>
                    <a:lnTo>
                      <a:pt x="138657" y="313152"/>
                    </a:lnTo>
                    <a:lnTo>
                      <a:pt x="137718" y="314394"/>
                    </a:lnTo>
                    <a:lnTo>
                      <a:pt x="136782" y="315639"/>
                    </a:lnTo>
                    <a:lnTo>
                      <a:pt x="135849" y="316885"/>
                    </a:lnTo>
                    <a:lnTo>
                      <a:pt x="134918" y="318133"/>
                    </a:lnTo>
                    <a:lnTo>
                      <a:pt x="133991" y="319383"/>
                    </a:lnTo>
                    <a:lnTo>
                      <a:pt x="133066" y="320634"/>
                    </a:lnTo>
                    <a:lnTo>
                      <a:pt x="132145" y="321888"/>
                    </a:lnTo>
                    <a:lnTo>
                      <a:pt x="131226" y="323143"/>
                    </a:lnTo>
                    <a:lnTo>
                      <a:pt x="130310" y="324399"/>
                    </a:lnTo>
                    <a:lnTo>
                      <a:pt x="129397" y="325658"/>
                    </a:lnTo>
                    <a:lnTo>
                      <a:pt x="128487" y="326918"/>
                    </a:lnTo>
                    <a:lnTo>
                      <a:pt x="127580" y="328180"/>
                    </a:lnTo>
                    <a:lnTo>
                      <a:pt x="126676" y="329444"/>
                    </a:lnTo>
                    <a:lnTo>
                      <a:pt x="125775" y="330709"/>
                    </a:lnTo>
                    <a:lnTo>
                      <a:pt x="124877" y="331976"/>
                    </a:lnTo>
                    <a:lnTo>
                      <a:pt x="123982" y="333245"/>
                    </a:lnTo>
                    <a:lnTo>
                      <a:pt x="123089" y="334515"/>
                    </a:lnTo>
                    <a:lnTo>
                      <a:pt x="122200" y="335787"/>
                    </a:lnTo>
                    <a:lnTo>
                      <a:pt x="121314" y="337061"/>
                    </a:lnTo>
                    <a:lnTo>
                      <a:pt x="120430" y="338336"/>
                    </a:lnTo>
                    <a:lnTo>
                      <a:pt x="119550" y="339614"/>
                    </a:lnTo>
                    <a:lnTo>
                      <a:pt x="118672" y="340892"/>
                    </a:lnTo>
                    <a:lnTo>
                      <a:pt x="117798" y="342173"/>
                    </a:lnTo>
                    <a:lnTo>
                      <a:pt x="116926" y="343455"/>
                    </a:lnTo>
                    <a:lnTo>
                      <a:pt x="116058" y="344738"/>
                    </a:lnTo>
                    <a:lnTo>
                      <a:pt x="115192" y="346024"/>
                    </a:lnTo>
                    <a:lnTo>
                      <a:pt x="114329" y="347311"/>
                    </a:lnTo>
                    <a:lnTo>
                      <a:pt x="113470" y="348599"/>
                    </a:lnTo>
                    <a:lnTo>
                      <a:pt x="112613" y="349890"/>
                    </a:lnTo>
                    <a:lnTo>
                      <a:pt x="111760" y="351181"/>
                    </a:lnTo>
                    <a:lnTo>
                      <a:pt x="110909" y="352475"/>
                    </a:lnTo>
                    <a:lnTo>
                      <a:pt x="110061" y="353770"/>
                    </a:lnTo>
                    <a:lnTo>
                      <a:pt x="109217" y="355067"/>
                    </a:lnTo>
                    <a:lnTo>
                      <a:pt x="108375" y="356365"/>
                    </a:lnTo>
                    <a:lnTo>
                      <a:pt x="107537" y="357665"/>
                    </a:lnTo>
                    <a:lnTo>
                      <a:pt x="106701" y="358966"/>
                    </a:lnTo>
                    <a:lnTo>
                      <a:pt x="105869" y="360269"/>
                    </a:lnTo>
                    <a:lnTo>
                      <a:pt x="105039" y="361574"/>
                    </a:lnTo>
                    <a:lnTo>
                      <a:pt x="104213" y="362880"/>
                    </a:lnTo>
                    <a:lnTo>
                      <a:pt x="103389" y="364187"/>
                    </a:lnTo>
                    <a:lnTo>
                      <a:pt x="102569" y="365496"/>
                    </a:lnTo>
                    <a:lnTo>
                      <a:pt x="101752" y="366807"/>
                    </a:lnTo>
                    <a:lnTo>
                      <a:pt x="100937" y="368120"/>
                    </a:lnTo>
                    <a:lnTo>
                      <a:pt x="100126" y="369433"/>
                    </a:lnTo>
                    <a:lnTo>
                      <a:pt x="99318" y="370749"/>
                    </a:lnTo>
                    <a:lnTo>
                      <a:pt x="98513" y="372066"/>
                    </a:lnTo>
                    <a:lnTo>
                      <a:pt x="97711" y="373384"/>
                    </a:lnTo>
                    <a:lnTo>
                      <a:pt x="96912" y="374704"/>
                    </a:lnTo>
                    <a:lnTo>
                      <a:pt x="96116" y="376025"/>
                    </a:lnTo>
                    <a:lnTo>
                      <a:pt x="95323" y="377348"/>
                    </a:lnTo>
                    <a:lnTo>
                      <a:pt x="94533" y="378673"/>
                    </a:lnTo>
                    <a:lnTo>
                      <a:pt x="93746" y="379999"/>
                    </a:lnTo>
                    <a:lnTo>
                      <a:pt x="92963" y="381326"/>
                    </a:lnTo>
                    <a:lnTo>
                      <a:pt x="92182" y="382655"/>
                    </a:lnTo>
                    <a:lnTo>
                      <a:pt x="91405" y="383985"/>
                    </a:lnTo>
                    <a:lnTo>
                      <a:pt x="90631" y="385317"/>
                    </a:lnTo>
                    <a:lnTo>
                      <a:pt x="89859" y="386650"/>
                    </a:lnTo>
                    <a:lnTo>
                      <a:pt x="89091" y="387985"/>
                    </a:lnTo>
                    <a:lnTo>
                      <a:pt x="88326" y="389321"/>
                    </a:lnTo>
                    <a:lnTo>
                      <a:pt x="87564" y="390659"/>
                    </a:lnTo>
                    <a:lnTo>
                      <a:pt x="86805" y="391998"/>
                    </a:lnTo>
                    <a:lnTo>
                      <a:pt x="86050" y="393338"/>
                    </a:lnTo>
                    <a:lnTo>
                      <a:pt x="85297" y="394680"/>
                    </a:lnTo>
                    <a:lnTo>
                      <a:pt x="84548" y="396023"/>
                    </a:lnTo>
                    <a:lnTo>
                      <a:pt x="83801" y="397368"/>
                    </a:lnTo>
                    <a:lnTo>
                      <a:pt x="83058" y="398714"/>
                    </a:lnTo>
                    <a:lnTo>
                      <a:pt x="82318" y="400062"/>
                    </a:lnTo>
                    <a:lnTo>
                      <a:pt x="81581" y="401411"/>
                    </a:lnTo>
                    <a:lnTo>
                      <a:pt x="80847" y="402761"/>
                    </a:lnTo>
                    <a:lnTo>
                      <a:pt x="80116" y="404113"/>
                    </a:lnTo>
                    <a:lnTo>
                      <a:pt x="79389" y="405466"/>
                    </a:lnTo>
                    <a:lnTo>
                      <a:pt x="78664" y="406820"/>
                    </a:lnTo>
                    <a:lnTo>
                      <a:pt x="77943" y="408176"/>
                    </a:lnTo>
                    <a:lnTo>
                      <a:pt x="77225" y="409533"/>
                    </a:lnTo>
                    <a:lnTo>
                      <a:pt x="76510" y="410892"/>
                    </a:lnTo>
                    <a:lnTo>
                      <a:pt x="75798" y="412251"/>
                    </a:lnTo>
                    <a:lnTo>
                      <a:pt x="75090" y="413613"/>
                    </a:lnTo>
                    <a:lnTo>
                      <a:pt x="74384" y="414975"/>
                    </a:lnTo>
                    <a:lnTo>
                      <a:pt x="73682" y="416339"/>
                    </a:lnTo>
                    <a:lnTo>
                      <a:pt x="72983" y="417704"/>
                    </a:lnTo>
                    <a:lnTo>
                      <a:pt x="72287" y="419071"/>
                    </a:lnTo>
                    <a:lnTo>
                      <a:pt x="71594" y="420439"/>
                    </a:lnTo>
                    <a:lnTo>
                      <a:pt x="70904" y="421808"/>
                    </a:lnTo>
                    <a:lnTo>
                      <a:pt x="70218" y="423178"/>
                    </a:lnTo>
                    <a:lnTo>
                      <a:pt x="69535" y="424550"/>
                    </a:lnTo>
                    <a:lnTo>
                      <a:pt x="68855" y="425923"/>
                    </a:lnTo>
                    <a:lnTo>
                      <a:pt x="68178" y="427297"/>
                    </a:lnTo>
                    <a:lnTo>
                      <a:pt x="67504" y="428673"/>
                    </a:lnTo>
                    <a:lnTo>
                      <a:pt x="66834" y="430049"/>
                    </a:lnTo>
                    <a:lnTo>
                      <a:pt x="66166" y="431428"/>
                    </a:lnTo>
                    <a:lnTo>
                      <a:pt x="65502" y="432807"/>
                    </a:lnTo>
                    <a:lnTo>
                      <a:pt x="64841" y="434188"/>
                    </a:lnTo>
                    <a:lnTo>
                      <a:pt x="64184" y="435569"/>
                    </a:lnTo>
                    <a:lnTo>
                      <a:pt x="63529" y="436952"/>
                    </a:lnTo>
                    <a:lnTo>
                      <a:pt x="62878" y="438337"/>
                    </a:lnTo>
                    <a:lnTo>
                      <a:pt x="62230" y="439722"/>
                    </a:lnTo>
                    <a:lnTo>
                      <a:pt x="61585" y="441109"/>
                    </a:lnTo>
                    <a:lnTo>
                      <a:pt x="60944" y="442497"/>
                    </a:lnTo>
                    <a:lnTo>
                      <a:pt x="60305" y="443886"/>
                    </a:lnTo>
                    <a:lnTo>
                      <a:pt x="59670" y="445277"/>
                    </a:lnTo>
                    <a:lnTo>
                      <a:pt x="59038" y="446668"/>
                    </a:lnTo>
                    <a:lnTo>
                      <a:pt x="58410" y="448061"/>
                    </a:lnTo>
                    <a:lnTo>
                      <a:pt x="57784" y="449455"/>
                    </a:lnTo>
                    <a:lnTo>
                      <a:pt x="57162" y="450850"/>
                    </a:lnTo>
                    <a:lnTo>
                      <a:pt x="56543" y="452246"/>
                    </a:lnTo>
                    <a:lnTo>
                      <a:pt x="55928" y="453644"/>
                    </a:lnTo>
                    <a:lnTo>
                      <a:pt x="55315" y="455042"/>
                    </a:lnTo>
                    <a:lnTo>
                      <a:pt x="54706" y="456442"/>
                    </a:lnTo>
                    <a:lnTo>
                      <a:pt x="54100" y="457843"/>
                    </a:lnTo>
                    <a:lnTo>
                      <a:pt x="53498" y="459245"/>
                    </a:lnTo>
                    <a:lnTo>
                      <a:pt x="52898" y="460648"/>
                    </a:lnTo>
                    <a:lnTo>
                      <a:pt x="52302" y="462053"/>
                    </a:lnTo>
                    <a:lnTo>
                      <a:pt x="51709" y="463458"/>
                    </a:lnTo>
                    <a:lnTo>
                      <a:pt x="51120" y="464865"/>
                    </a:lnTo>
                    <a:lnTo>
                      <a:pt x="50533" y="466272"/>
                    </a:lnTo>
                    <a:lnTo>
                      <a:pt x="49950" y="467681"/>
                    </a:lnTo>
                    <a:lnTo>
                      <a:pt x="49370" y="469091"/>
                    </a:lnTo>
                    <a:lnTo>
                      <a:pt x="48794" y="470502"/>
                    </a:lnTo>
                    <a:lnTo>
                      <a:pt x="48221" y="471914"/>
                    </a:lnTo>
                    <a:lnTo>
                      <a:pt x="47651" y="473327"/>
                    </a:lnTo>
                    <a:lnTo>
                      <a:pt x="47084" y="474741"/>
                    </a:lnTo>
                    <a:lnTo>
                      <a:pt x="46521" y="476157"/>
                    </a:lnTo>
                    <a:lnTo>
                      <a:pt x="45960" y="477573"/>
                    </a:lnTo>
                    <a:lnTo>
                      <a:pt x="45404" y="478990"/>
                    </a:lnTo>
                    <a:lnTo>
                      <a:pt x="44850" y="480409"/>
                    </a:lnTo>
                    <a:lnTo>
                      <a:pt x="44300" y="481828"/>
                    </a:lnTo>
                    <a:lnTo>
                      <a:pt x="43753" y="483249"/>
                    </a:lnTo>
                    <a:lnTo>
                      <a:pt x="43209" y="484670"/>
                    </a:lnTo>
                    <a:lnTo>
                      <a:pt x="42669" y="486093"/>
                    </a:lnTo>
                    <a:lnTo>
                      <a:pt x="42132" y="487516"/>
                    </a:lnTo>
                    <a:lnTo>
                      <a:pt x="41598" y="488941"/>
                    </a:lnTo>
                    <a:lnTo>
                      <a:pt x="41068" y="490367"/>
                    </a:lnTo>
                    <a:lnTo>
                      <a:pt x="40541" y="491793"/>
                    </a:lnTo>
                    <a:lnTo>
                      <a:pt x="40017" y="493221"/>
                    </a:lnTo>
                    <a:lnTo>
                      <a:pt x="39497" y="494649"/>
                    </a:lnTo>
                    <a:lnTo>
                      <a:pt x="38980" y="496079"/>
                    </a:lnTo>
                    <a:lnTo>
                      <a:pt x="38466" y="497510"/>
                    </a:lnTo>
                    <a:lnTo>
                      <a:pt x="37955" y="498941"/>
                    </a:lnTo>
                    <a:lnTo>
                      <a:pt x="37448" y="500373"/>
                    </a:lnTo>
                    <a:lnTo>
                      <a:pt x="36944" y="501807"/>
                    </a:lnTo>
                    <a:lnTo>
                      <a:pt x="36444" y="503241"/>
                    </a:lnTo>
                    <a:lnTo>
                      <a:pt x="35947" y="504677"/>
                    </a:lnTo>
                    <a:lnTo>
                      <a:pt x="35453" y="506113"/>
                    </a:lnTo>
                    <a:lnTo>
                      <a:pt x="34963" y="507550"/>
                    </a:lnTo>
                    <a:lnTo>
                      <a:pt x="34475" y="508988"/>
                    </a:lnTo>
                    <a:lnTo>
                      <a:pt x="33992" y="510427"/>
                    </a:lnTo>
                    <a:lnTo>
                      <a:pt x="33511" y="511867"/>
                    </a:lnTo>
                    <a:lnTo>
                      <a:pt x="33034" y="513308"/>
                    </a:lnTo>
                    <a:lnTo>
                      <a:pt x="32560" y="514749"/>
                    </a:lnTo>
                    <a:lnTo>
                      <a:pt x="32090" y="516192"/>
                    </a:lnTo>
                    <a:lnTo>
                      <a:pt x="31623" y="517636"/>
                    </a:lnTo>
                    <a:lnTo>
                      <a:pt x="31159" y="519080"/>
                    </a:lnTo>
                    <a:lnTo>
                      <a:pt x="30699" y="520525"/>
                    </a:lnTo>
                    <a:lnTo>
                      <a:pt x="30242" y="521971"/>
                    </a:lnTo>
                    <a:lnTo>
                      <a:pt x="29788" y="523418"/>
                    </a:lnTo>
                    <a:lnTo>
                      <a:pt x="29338" y="524866"/>
                    </a:lnTo>
                    <a:lnTo>
                      <a:pt x="28891" y="526315"/>
                    </a:lnTo>
                    <a:lnTo>
                      <a:pt x="28448" y="527764"/>
                    </a:lnTo>
                    <a:lnTo>
                      <a:pt x="28007" y="529215"/>
                    </a:lnTo>
                    <a:lnTo>
                      <a:pt x="27571" y="530666"/>
                    </a:lnTo>
                    <a:lnTo>
                      <a:pt x="27137" y="532118"/>
                    </a:lnTo>
                    <a:lnTo>
                      <a:pt x="26707" y="533571"/>
                    </a:lnTo>
                    <a:lnTo>
                      <a:pt x="26281" y="535024"/>
                    </a:lnTo>
                    <a:lnTo>
                      <a:pt x="25857" y="536479"/>
                    </a:lnTo>
                    <a:lnTo>
                      <a:pt x="25437" y="537934"/>
                    </a:lnTo>
                    <a:lnTo>
                      <a:pt x="25021" y="539390"/>
                    </a:lnTo>
                    <a:lnTo>
                      <a:pt x="24608" y="540847"/>
                    </a:lnTo>
                    <a:lnTo>
                      <a:pt x="24198" y="542304"/>
                    </a:lnTo>
                    <a:lnTo>
                      <a:pt x="23792" y="543763"/>
                    </a:lnTo>
                    <a:lnTo>
                      <a:pt x="23389" y="545222"/>
                    </a:lnTo>
                    <a:lnTo>
                      <a:pt x="22989" y="546681"/>
                    </a:lnTo>
                    <a:lnTo>
                      <a:pt x="22593" y="548142"/>
                    </a:lnTo>
                    <a:lnTo>
                      <a:pt x="22200" y="549603"/>
                    </a:lnTo>
                    <a:lnTo>
                      <a:pt x="21811" y="551066"/>
                    </a:lnTo>
                    <a:lnTo>
                      <a:pt x="21425" y="552528"/>
                    </a:lnTo>
                    <a:lnTo>
                      <a:pt x="21042" y="553992"/>
                    </a:lnTo>
                    <a:lnTo>
                      <a:pt x="20663" y="555456"/>
                    </a:lnTo>
                    <a:lnTo>
                      <a:pt x="20287" y="556921"/>
                    </a:lnTo>
                    <a:lnTo>
                      <a:pt x="19915" y="558387"/>
                    </a:lnTo>
                    <a:lnTo>
                      <a:pt x="19546" y="559853"/>
                    </a:lnTo>
                    <a:lnTo>
                      <a:pt x="19180" y="561320"/>
                    </a:lnTo>
                    <a:lnTo>
                      <a:pt x="18818" y="562788"/>
                    </a:lnTo>
                    <a:lnTo>
                      <a:pt x="18459" y="564256"/>
                    </a:lnTo>
                    <a:lnTo>
                      <a:pt x="18104" y="565726"/>
                    </a:lnTo>
                    <a:lnTo>
                      <a:pt x="17752" y="567195"/>
                    </a:lnTo>
                    <a:lnTo>
                      <a:pt x="17403" y="568666"/>
                    </a:lnTo>
                    <a:lnTo>
                      <a:pt x="17058" y="570137"/>
                    </a:lnTo>
                    <a:lnTo>
                      <a:pt x="16717" y="571609"/>
                    </a:lnTo>
                    <a:lnTo>
                      <a:pt x="16378" y="573081"/>
                    </a:lnTo>
                    <a:lnTo>
                      <a:pt x="16044" y="574554"/>
                    </a:lnTo>
                    <a:lnTo>
                      <a:pt x="15712" y="576028"/>
                    </a:lnTo>
                    <a:lnTo>
                      <a:pt x="15384" y="577502"/>
                    </a:lnTo>
                    <a:lnTo>
                      <a:pt x="15060" y="578977"/>
                    </a:lnTo>
                    <a:lnTo>
                      <a:pt x="14738" y="580452"/>
                    </a:lnTo>
                    <a:lnTo>
                      <a:pt x="14421" y="581929"/>
                    </a:lnTo>
                    <a:lnTo>
                      <a:pt x="14106" y="583405"/>
                    </a:lnTo>
                    <a:lnTo>
                      <a:pt x="13796" y="584883"/>
                    </a:lnTo>
                    <a:lnTo>
                      <a:pt x="13488" y="586360"/>
                    </a:lnTo>
                    <a:lnTo>
                      <a:pt x="13184" y="587839"/>
                    </a:lnTo>
                    <a:lnTo>
                      <a:pt x="12884" y="589318"/>
                    </a:lnTo>
                    <a:lnTo>
                      <a:pt x="12587" y="590798"/>
                    </a:lnTo>
                    <a:lnTo>
                      <a:pt x="12293" y="592278"/>
                    </a:lnTo>
                    <a:lnTo>
                      <a:pt x="12003" y="593758"/>
                    </a:lnTo>
                    <a:lnTo>
                      <a:pt x="11716" y="595240"/>
                    </a:lnTo>
                    <a:lnTo>
                      <a:pt x="11433" y="596721"/>
                    </a:lnTo>
                    <a:lnTo>
                      <a:pt x="11153" y="598204"/>
                    </a:lnTo>
                    <a:lnTo>
                      <a:pt x="10876" y="599687"/>
                    </a:lnTo>
                    <a:lnTo>
                      <a:pt x="10603" y="601170"/>
                    </a:lnTo>
                    <a:lnTo>
                      <a:pt x="10334" y="602654"/>
                    </a:lnTo>
                    <a:lnTo>
                      <a:pt x="10068" y="604138"/>
                    </a:lnTo>
                    <a:lnTo>
                      <a:pt x="9805" y="605623"/>
                    </a:lnTo>
                    <a:lnTo>
                      <a:pt x="9546" y="607108"/>
                    </a:lnTo>
                    <a:lnTo>
                      <a:pt x="9290" y="608594"/>
                    </a:lnTo>
                    <a:lnTo>
                      <a:pt x="9038" y="610081"/>
                    </a:lnTo>
                    <a:lnTo>
                      <a:pt x="8789" y="611567"/>
                    </a:lnTo>
                    <a:lnTo>
                      <a:pt x="8543" y="613055"/>
                    </a:lnTo>
                    <a:lnTo>
                      <a:pt x="8301" y="614542"/>
                    </a:lnTo>
                    <a:lnTo>
                      <a:pt x="8063" y="616031"/>
                    </a:lnTo>
                    <a:lnTo>
                      <a:pt x="7828" y="617519"/>
                    </a:lnTo>
                    <a:lnTo>
                      <a:pt x="7596" y="619008"/>
                    </a:lnTo>
                    <a:lnTo>
                      <a:pt x="7368" y="620498"/>
                    </a:lnTo>
                    <a:lnTo>
                      <a:pt x="7144" y="621988"/>
                    </a:lnTo>
                    <a:lnTo>
                      <a:pt x="6922" y="623478"/>
                    </a:lnTo>
                    <a:lnTo>
                      <a:pt x="6705" y="624969"/>
                    </a:lnTo>
                    <a:lnTo>
                      <a:pt x="6490" y="626460"/>
                    </a:lnTo>
                    <a:lnTo>
                      <a:pt x="6280" y="627952"/>
                    </a:lnTo>
                    <a:lnTo>
                      <a:pt x="6072" y="629444"/>
                    </a:lnTo>
                    <a:lnTo>
                      <a:pt x="5868" y="630936"/>
                    </a:lnTo>
                    <a:lnTo>
                      <a:pt x="5668" y="632429"/>
                    </a:lnTo>
                    <a:lnTo>
                      <a:pt x="5471" y="633922"/>
                    </a:lnTo>
                    <a:lnTo>
                      <a:pt x="5278" y="635415"/>
                    </a:lnTo>
                    <a:lnTo>
                      <a:pt x="5088" y="636909"/>
                    </a:lnTo>
                    <a:lnTo>
                      <a:pt x="4901" y="638403"/>
                    </a:lnTo>
                    <a:lnTo>
                      <a:pt x="4718" y="639898"/>
                    </a:lnTo>
                    <a:lnTo>
                      <a:pt x="4539" y="641393"/>
                    </a:lnTo>
                    <a:lnTo>
                      <a:pt x="4362" y="642888"/>
                    </a:lnTo>
                    <a:lnTo>
                      <a:pt x="4190" y="644384"/>
                    </a:lnTo>
                    <a:lnTo>
                      <a:pt x="4021" y="645880"/>
                    </a:lnTo>
                    <a:lnTo>
                      <a:pt x="3855" y="647376"/>
                    </a:lnTo>
                    <a:lnTo>
                      <a:pt x="3693" y="648872"/>
                    </a:lnTo>
                    <a:lnTo>
                      <a:pt x="3534" y="650369"/>
                    </a:lnTo>
                    <a:lnTo>
                      <a:pt x="3379" y="651866"/>
                    </a:lnTo>
                    <a:lnTo>
                      <a:pt x="3227" y="653364"/>
                    </a:lnTo>
                    <a:lnTo>
                      <a:pt x="3079" y="654861"/>
                    </a:lnTo>
                    <a:lnTo>
                      <a:pt x="2934" y="656359"/>
                    </a:lnTo>
                    <a:lnTo>
                      <a:pt x="2793" y="657857"/>
                    </a:lnTo>
                    <a:lnTo>
                      <a:pt x="2655" y="659356"/>
                    </a:lnTo>
                    <a:lnTo>
                      <a:pt x="2521" y="660855"/>
                    </a:lnTo>
                    <a:lnTo>
                      <a:pt x="2390" y="662354"/>
                    </a:lnTo>
                    <a:lnTo>
                      <a:pt x="2262" y="663853"/>
                    </a:lnTo>
                    <a:lnTo>
                      <a:pt x="2138" y="665352"/>
                    </a:lnTo>
                    <a:lnTo>
                      <a:pt x="2018" y="666852"/>
                    </a:lnTo>
                    <a:lnTo>
                      <a:pt x="1901" y="668352"/>
                    </a:lnTo>
                    <a:lnTo>
                      <a:pt x="1788" y="669852"/>
                    </a:lnTo>
                    <a:lnTo>
                      <a:pt x="1678" y="671353"/>
                    </a:lnTo>
                    <a:lnTo>
                      <a:pt x="1571" y="672853"/>
                    </a:lnTo>
                    <a:lnTo>
                      <a:pt x="1468" y="674354"/>
                    </a:lnTo>
                    <a:lnTo>
                      <a:pt x="1369" y="675855"/>
                    </a:lnTo>
                    <a:lnTo>
                      <a:pt x="1273" y="677356"/>
                    </a:lnTo>
                    <a:lnTo>
                      <a:pt x="1180" y="678857"/>
                    </a:lnTo>
                    <a:lnTo>
                      <a:pt x="1091" y="680359"/>
                    </a:lnTo>
                    <a:lnTo>
                      <a:pt x="1005" y="681860"/>
                    </a:lnTo>
                    <a:lnTo>
                      <a:pt x="923" y="683362"/>
                    </a:lnTo>
                    <a:lnTo>
                      <a:pt x="845" y="684864"/>
                    </a:lnTo>
                    <a:lnTo>
                      <a:pt x="770" y="686366"/>
                    </a:lnTo>
                    <a:lnTo>
                      <a:pt x="698" y="687869"/>
                    </a:lnTo>
                    <a:lnTo>
                      <a:pt x="630" y="689371"/>
                    </a:lnTo>
                    <a:lnTo>
                      <a:pt x="565" y="690873"/>
                    </a:lnTo>
                    <a:lnTo>
                      <a:pt x="504" y="692376"/>
                    </a:lnTo>
                    <a:lnTo>
                      <a:pt x="447" y="693879"/>
                    </a:lnTo>
                    <a:lnTo>
                      <a:pt x="392" y="695382"/>
                    </a:lnTo>
                    <a:lnTo>
                      <a:pt x="342" y="696885"/>
                    </a:lnTo>
                    <a:lnTo>
                      <a:pt x="295" y="698388"/>
                    </a:lnTo>
                    <a:lnTo>
                      <a:pt x="251" y="699891"/>
                    </a:lnTo>
                    <a:lnTo>
                      <a:pt x="211" y="701394"/>
                    </a:lnTo>
                    <a:lnTo>
                      <a:pt x="174" y="702897"/>
                    </a:lnTo>
                    <a:lnTo>
                      <a:pt x="141" y="704401"/>
                    </a:lnTo>
                    <a:lnTo>
                      <a:pt x="111" y="705904"/>
                    </a:lnTo>
                    <a:lnTo>
                      <a:pt x="85" y="707407"/>
                    </a:lnTo>
                    <a:lnTo>
                      <a:pt x="62" y="708911"/>
                    </a:lnTo>
                    <a:lnTo>
                      <a:pt x="43" y="710414"/>
                    </a:lnTo>
                    <a:lnTo>
                      <a:pt x="27" y="711918"/>
                    </a:lnTo>
                    <a:lnTo>
                      <a:pt x="15" y="713422"/>
                    </a:lnTo>
                    <a:lnTo>
                      <a:pt x="6" y="714925"/>
                    </a:lnTo>
                    <a:lnTo>
                      <a:pt x="1" y="716429"/>
                    </a:lnTo>
                    <a:lnTo>
                      <a:pt x="0" y="717933"/>
                    </a:lnTo>
                    <a:lnTo>
                      <a:pt x="1" y="719436"/>
                    </a:lnTo>
                    <a:lnTo>
                      <a:pt x="6" y="720940"/>
                    </a:lnTo>
                    <a:lnTo>
                      <a:pt x="15" y="722443"/>
                    </a:lnTo>
                    <a:lnTo>
                      <a:pt x="27" y="723947"/>
                    </a:lnTo>
                    <a:lnTo>
                      <a:pt x="43" y="725451"/>
                    </a:lnTo>
                    <a:lnTo>
                      <a:pt x="62" y="726954"/>
                    </a:lnTo>
                    <a:lnTo>
                      <a:pt x="85" y="728458"/>
                    </a:lnTo>
                    <a:lnTo>
                      <a:pt x="111" y="729961"/>
                    </a:lnTo>
                    <a:lnTo>
                      <a:pt x="141" y="731464"/>
                    </a:lnTo>
                    <a:lnTo>
                      <a:pt x="174" y="732968"/>
                    </a:lnTo>
                    <a:lnTo>
                      <a:pt x="211" y="734471"/>
                    </a:lnTo>
                    <a:lnTo>
                      <a:pt x="251" y="735974"/>
                    </a:lnTo>
                    <a:lnTo>
                      <a:pt x="295" y="737477"/>
                    </a:lnTo>
                    <a:lnTo>
                      <a:pt x="342" y="738980"/>
                    </a:lnTo>
                    <a:lnTo>
                      <a:pt x="392" y="740483"/>
                    </a:lnTo>
                    <a:lnTo>
                      <a:pt x="447" y="741986"/>
                    </a:lnTo>
                    <a:lnTo>
                      <a:pt x="504" y="743489"/>
                    </a:lnTo>
                    <a:lnTo>
                      <a:pt x="565" y="744992"/>
                    </a:lnTo>
                    <a:lnTo>
                      <a:pt x="630" y="746494"/>
                    </a:lnTo>
                    <a:lnTo>
                      <a:pt x="698" y="747996"/>
                    </a:lnTo>
                    <a:lnTo>
                      <a:pt x="770" y="749499"/>
                    </a:lnTo>
                    <a:lnTo>
                      <a:pt x="845" y="751001"/>
                    </a:lnTo>
                    <a:lnTo>
                      <a:pt x="923" y="752503"/>
                    </a:lnTo>
                    <a:lnTo>
                      <a:pt x="1005" y="754005"/>
                    </a:lnTo>
                    <a:lnTo>
                      <a:pt x="1091" y="755506"/>
                    </a:lnTo>
                    <a:lnTo>
                      <a:pt x="1180" y="757008"/>
                    </a:lnTo>
                    <a:lnTo>
                      <a:pt x="1273" y="758509"/>
                    </a:lnTo>
                    <a:lnTo>
                      <a:pt x="1369" y="760010"/>
                    </a:lnTo>
                    <a:lnTo>
                      <a:pt x="1468" y="761511"/>
                    </a:lnTo>
                    <a:lnTo>
                      <a:pt x="1571" y="763012"/>
                    </a:lnTo>
                    <a:lnTo>
                      <a:pt x="1678" y="764512"/>
                    </a:lnTo>
                    <a:lnTo>
                      <a:pt x="1788" y="766013"/>
                    </a:lnTo>
                    <a:lnTo>
                      <a:pt x="1901" y="767513"/>
                    </a:lnTo>
                    <a:lnTo>
                      <a:pt x="2018" y="769013"/>
                    </a:lnTo>
                    <a:lnTo>
                      <a:pt x="2138" y="770513"/>
                    </a:lnTo>
                    <a:lnTo>
                      <a:pt x="2262" y="772012"/>
                    </a:lnTo>
                    <a:lnTo>
                      <a:pt x="2390" y="773511"/>
                    </a:lnTo>
                    <a:lnTo>
                      <a:pt x="2521" y="775010"/>
                    </a:lnTo>
                    <a:lnTo>
                      <a:pt x="2655" y="776509"/>
                    </a:lnTo>
                    <a:lnTo>
                      <a:pt x="2793" y="778008"/>
                    </a:lnTo>
                    <a:lnTo>
                      <a:pt x="2934" y="779506"/>
                    </a:lnTo>
                    <a:lnTo>
                      <a:pt x="3079" y="781004"/>
                    </a:lnTo>
                    <a:lnTo>
                      <a:pt x="3227" y="782501"/>
                    </a:lnTo>
                    <a:lnTo>
                      <a:pt x="3379" y="783999"/>
                    </a:lnTo>
                    <a:lnTo>
                      <a:pt x="3534" y="785496"/>
                    </a:lnTo>
                    <a:lnTo>
                      <a:pt x="3693" y="786993"/>
                    </a:lnTo>
                    <a:lnTo>
                      <a:pt x="3855" y="788489"/>
                    </a:lnTo>
                    <a:lnTo>
                      <a:pt x="4021" y="789985"/>
                    </a:lnTo>
                    <a:lnTo>
                      <a:pt x="4190" y="791481"/>
                    </a:lnTo>
                    <a:lnTo>
                      <a:pt x="4362" y="792977"/>
                    </a:lnTo>
                    <a:lnTo>
                      <a:pt x="4539" y="794472"/>
                    </a:lnTo>
                    <a:lnTo>
                      <a:pt x="4718" y="795967"/>
                    </a:lnTo>
                    <a:lnTo>
                      <a:pt x="4901" y="797462"/>
                    </a:lnTo>
                    <a:lnTo>
                      <a:pt x="5088" y="798956"/>
                    </a:lnTo>
                    <a:lnTo>
                      <a:pt x="5278" y="800450"/>
                    </a:lnTo>
                    <a:lnTo>
                      <a:pt x="5471" y="801943"/>
                    </a:lnTo>
                    <a:lnTo>
                      <a:pt x="5668" y="803436"/>
                    </a:lnTo>
                    <a:lnTo>
                      <a:pt x="5868" y="804929"/>
                    </a:lnTo>
                    <a:lnTo>
                      <a:pt x="6072" y="806421"/>
                    </a:lnTo>
                    <a:lnTo>
                      <a:pt x="6280" y="807913"/>
                    </a:lnTo>
                    <a:lnTo>
                      <a:pt x="6490" y="809405"/>
                    </a:lnTo>
                    <a:lnTo>
                      <a:pt x="6705" y="810896"/>
                    </a:lnTo>
                    <a:lnTo>
                      <a:pt x="6922" y="812387"/>
                    </a:lnTo>
                    <a:lnTo>
                      <a:pt x="7144" y="813877"/>
                    </a:lnTo>
                    <a:lnTo>
                      <a:pt x="7368" y="815367"/>
                    </a:lnTo>
                    <a:lnTo>
                      <a:pt x="7596" y="816857"/>
                    </a:lnTo>
                    <a:lnTo>
                      <a:pt x="7828" y="818346"/>
                    </a:lnTo>
                    <a:lnTo>
                      <a:pt x="8063" y="819834"/>
                    </a:lnTo>
                    <a:lnTo>
                      <a:pt x="8301" y="821323"/>
                    </a:lnTo>
                    <a:lnTo>
                      <a:pt x="8543" y="822810"/>
                    </a:lnTo>
                    <a:lnTo>
                      <a:pt x="8789" y="824298"/>
                    </a:lnTo>
                    <a:lnTo>
                      <a:pt x="9038" y="825784"/>
                    </a:lnTo>
                    <a:lnTo>
                      <a:pt x="9290" y="827271"/>
                    </a:lnTo>
                    <a:lnTo>
                      <a:pt x="9546" y="828757"/>
                    </a:lnTo>
                    <a:lnTo>
                      <a:pt x="9805" y="830242"/>
                    </a:lnTo>
                    <a:lnTo>
                      <a:pt x="10068" y="831727"/>
                    </a:lnTo>
                    <a:lnTo>
                      <a:pt x="10334" y="833211"/>
                    </a:lnTo>
                    <a:lnTo>
                      <a:pt x="10603" y="834695"/>
                    </a:lnTo>
                    <a:lnTo>
                      <a:pt x="10876" y="836178"/>
                    </a:lnTo>
                    <a:lnTo>
                      <a:pt x="11153" y="837661"/>
                    </a:lnTo>
                    <a:lnTo>
                      <a:pt x="11433" y="839144"/>
                    </a:lnTo>
                    <a:lnTo>
                      <a:pt x="11716" y="840625"/>
                    </a:lnTo>
                    <a:lnTo>
                      <a:pt x="12003" y="842107"/>
                    </a:lnTo>
                    <a:lnTo>
                      <a:pt x="12293" y="843587"/>
                    </a:lnTo>
                    <a:lnTo>
                      <a:pt x="12587" y="845067"/>
                    </a:lnTo>
                    <a:lnTo>
                      <a:pt x="12884" y="846547"/>
                    </a:lnTo>
                    <a:lnTo>
                      <a:pt x="13184" y="848026"/>
                    </a:lnTo>
                    <a:lnTo>
                      <a:pt x="13488" y="849505"/>
                    </a:lnTo>
                    <a:lnTo>
                      <a:pt x="13796" y="850982"/>
                    </a:lnTo>
                    <a:lnTo>
                      <a:pt x="14106" y="852460"/>
                    </a:lnTo>
                    <a:lnTo>
                      <a:pt x="14421" y="853936"/>
                    </a:lnTo>
                    <a:lnTo>
                      <a:pt x="14738" y="855413"/>
                    </a:lnTo>
                    <a:lnTo>
                      <a:pt x="15060" y="856888"/>
                    </a:lnTo>
                    <a:lnTo>
                      <a:pt x="15384" y="858363"/>
                    </a:lnTo>
                    <a:lnTo>
                      <a:pt x="15712" y="859837"/>
                    </a:lnTo>
                    <a:lnTo>
                      <a:pt x="16044" y="861311"/>
                    </a:lnTo>
                    <a:lnTo>
                      <a:pt x="16378" y="862784"/>
                    </a:lnTo>
                    <a:lnTo>
                      <a:pt x="16717" y="864256"/>
                    </a:lnTo>
                    <a:lnTo>
                      <a:pt x="17058" y="865728"/>
                    </a:lnTo>
                    <a:lnTo>
                      <a:pt x="17403" y="867199"/>
                    </a:lnTo>
                    <a:lnTo>
                      <a:pt x="17752" y="868670"/>
                    </a:lnTo>
                    <a:lnTo>
                      <a:pt x="18104" y="870139"/>
                    </a:lnTo>
                    <a:lnTo>
                      <a:pt x="18459" y="871609"/>
                    </a:lnTo>
                    <a:lnTo>
                      <a:pt x="18818" y="873077"/>
                    </a:lnTo>
                    <a:lnTo>
                      <a:pt x="19180" y="874545"/>
                    </a:lnTo>
                    <a:lnTo>
                      <a:pt x="19546" y="876012"/>
                    </a:lnTo>
                    <a:lnTo>
                      <a:pt x="19915" y="877478"/>
                    </a:lnTo>
                    <a:lnTo>
                      <a:pt x="20287" y="878944"/>
                    </a:lnTo>
                    <a:lnTo>
                      <a:pt x="20663" y="880409"/>
                    </a:lnTo>
                    <a:lnTo>
                      <a:pt x="21042" y="881873"/>
                    </a:lnTo>
                    <a:lnTo>
                      <a:pt x="21425" y="883337"/>
                    </a:lnTo>
                    <a:lnTo>
                      <a:pt x="21811" y="884799"/>
                    </a:lnTo>
                    <a:lnTo>
                      <a:pt x="22200" y="886262"/>
                    </a:lnTo>
                    <a:lnTo>
                      <a:pt x="22593" y="887723"/>
                    </a:lnTo>
                    <a:lnTo>
                      <a:pt x="22989" y="889184"/>
                    </a:lnTo>
                    <a:lnTo>
                      <a:pt x="23389" y="890643"/>
                    </a:lnTo>
                    <a:lnTo>
                      <a:pt x="23792" y="892102"/>
                    </a:lnTo>
                    <a:lnTo>
                      <a:pt x="24198" y="893561"/>
                    </a:lnTo>
                    <a:lnTo>
                      <a:pt x="24608" y="895018"/>
                    </a:lnTo>
                    <a:lnTo>
                      <a:pt x="25021" y="896475"/>
                    </a:lnTo>
                    <a:lnTo>
                      <a:pt x="25437" y="897931"/>
                    </a:lnTo>
                    <a:lnTo>
                      <a:pt x="25857" y="899386"/>
                    </a:lnTo>
                    <a:lnTo>
                      <a:pt x="26281" y="900841"/>
                    </a:lnTo>
                    <a:lnTo>
                      <a:pt x="26707" y="902294"/>
                    </a:lnTo>
                    <a:lnTo>
                      <a:pt x="27137" y="903747"/>
                    </a:lnTo>
                    <a:lnTo>
                      <a:pt x="27571" y="905199"/>
                    </a:lnTo>
                    <a:lnTo>
                      <a:pt x="28007" y="906650"/>
                    </a:lnTo>
                    <a:lnTo>
                      <a:pt x="28448" y="908101"/>
                    </a:lnTo>
                    <a:lnTo>
                      <a:pt x="28891" y="909550"/>
                    </a:lnTo>
                    <a:lnTo>
                      <a:pt x="29338" y="910999"/>
                    </a:lnTo>
                    <a:lnTo>
                      <a:pt x="29788" y="912447"/>
                    </a:lnTo>
                    <a:lnTo>
                      <a:pt x="30242" y="913894"/>
                    </a:lnTo>
                    <a:lnTo>
                      <a:pt x="30699" y="915340"/>
                    </a:lnTo>
                    <a:lnTo>
                      <a:pt x="31159" y="916785"/>
                    </a:lnTo>
                    <a:lnTo>
                      <a:pt x="31623" y="918229"/>
                    </a:lnTo>
                    <a:lnTo>
                      <a:pt x="32090" y="919673"/>
                    </a:lnTo>
                    <a:lnTo>
                      <a:pt x="32560" y="921116"/>
                    </a:lnTo>
                    <a:lnTo>
                      <a:pt x="33034" y="922557"/>
                    </a:lnTo>
                    <a:lnTo>
                      <a:pt x="33511" y="923998"/>
                    </a:lnTo>
                    <a:lnTo>
                      <a:pt x="33992" y="925438"/>
                    </a:lnTo>
                    <a:lnTo>
                      <a:pt x="34475" y="926877"/>
                    </a:lnTo>
                    <a:lnTo>
                      <a:pt x="34963" y="928315"/>
                    </a:lnTo>
                    <a:lnTo>
                      <a:pt x="35453" y="929752"/>
                    </a:lnTo>
                    <a:lnTo>
                      <a:pt x="35947" y="931188"/>
                    </a:lnTo>
                    <a:lnTo>
                      <a:pt x="36444" y="932624"/>
                    </a:lnTo>
                    <a:lnTo>
                      <a:pt x="36944" y="934058"/>
                    </a:lnTo>
                    <a:lnTo>
                      <a:pt x="37448" y="935492"/>
                    </a:lnTo>
                    <a:lnTo>
                      <a:pt x="37955" y="936924"/>
                    </a:lnTo>
                    <a:lnTo>
                      <a:pt x="38466" y="938355"/>
                    </a:lnTo>
                    <a:lnTo>
                      <a:pt x="38980" y="939786"/>
                    </a:lnTo>
                    <a:lnTo>
                      <a:pt x="39497" y="941216"/>
                    </a:lnTo>
                    <a:lnTo>
                      <a:pt x="40017" y="942644"/>
                    </a:lnTo>
                    <a:lnTo>
                      <a:pt x="40541" y="944072"/>
                    </a:lnTo>
                    <a:lnTo>
                      <a:pt x="41068" y="945498"/>
                    </a:lnTo>
                    <a:lnTo>
                      <a:pt x="41598" y="946924"/>
                    </a:lnTo>
                    <a:lnTo>
                      <a:pt x="42132" y="948349"/>
                    </a:lnTo>
                    <a:lnTo>
                      <a:pt x="42669" y="949772"/>
                    </a:lnTo>
                    <a:lnTo>
                      <a:pt x="43209" y="951195"/>
                    </a:lnTo>
                    <a:lnTo>
                      <a:pt x="43753" y="952616"/>
                    </a:lnTo>
                    <a:lnTo>
                      <a:pt x="44300" y="954037"/>
                    </a:lnTo>
                    <a:lnTo>
                      <a:pt x="44850" y="955456"/>
                    </a:lnTo>
                    <a:lnTo>
                      <a:pt x="45404" y="956875"/>
                    </a:lnTo>
                    <a:lnTo>
                      <a:pt x="45960" y="958292"/>
                    </a:lnTo>
                    <a:lnTo>
                      <a:pt x="46521" y="959708"/>
                    </a:lnTo>
                    <a:lnTo>
                      <a:pt x="47084" y="961124"/>
                    </a:lnTo>
                    <a:lnTo>
                      <a:pt x="47651" y="962538"/>
                    </a:lnTo>
                    <a:lnTo>
                      <a:pt x="48221" y="963951"/>
                    </a:lnTo>
                    <a:lnTo>
                      <a:pt x="48794" y="965363"/>
                    </a:lnTo>
                    <a:lnTo>
                      <a:pt x="49370" y="966774"/>
                    </a:lnTo>
                    <a:lnTo>
                      <a:pt x="49950" y="968184"/>
                    </a:lnTo>
                    <a:lnTo>
                      <a:pt x="50533" y="969593"/>
                    </a:lnTo>
                    <a:lnTo>
                      <a:pt x="51120" y="971000"/>
                    </a:lnTo>
                    <a:lnTo>
                      <a:pt x="51709" y="972407"/>
                    </a:lnTo>
                    <a:lnTo>
                      <a:pt x="52302" y="973812"/>
                    </a:lnTo>
                    <a:lnTo>
                      <a:pt x="52898" y="975217"/>
                    </a:lnTo>
                    <a:lnTo>
                      <a:pt x="53498" y="976620"/>
                    </a:lnTo>
                    <a:lnTo>
                      <a:pt x="54100" y="978022"/>
                    </a:lnTo>
                    <a:lnTo>
                      <a:pt x="54706" y="979423"/>
                    </a:lnTo>
                    <a:lnTo>
                      <a:pt x="55315" y="980823"/>
                    </a:lnTo>
                    <a:lnTo>
                      <a:pt x="55928" y="982221"/>
                    </a:lnTo>
                    <a:lnTo>
                      <a:pt x="56543" y="983619"/>
                    </a:lnTo>
                    <a:lnTo>
                      <a:pt x="57162" y="985015"/>
                    </a:lnTo>
                    <a:lnTo>
                      <a:pt x="57784" y="986410"/>
                    </a:lnTo>
                    <a:lnTo>
                      <a:pt x="58410" y="987804"/>
                    </a:lnTo>
                    <a:lnTo>
                      <a:pt x="59038" y="989197"/>
                    </a:lnTo>
                    <a:lnTo>
                      <a:pt x="59670" y="990588"/>
                    </a:lnTo>
                    <a:lnTo>
                      <a:pt x="60305" y="991979"/>
                    </a:lnTo>
                    <a:lnTo>
                      <a:pt x="60944" y="993368"/>
                    </a:lnTo>
                    <a:lnTo>
                      <a:pt x="61585" y="994756"/>
                    </a:lnTo>
                    <a:lnTo>
                      <a:pt x="62230" y="996143"/>
                    </a:lnTo>
                    <a:lnTo>
                      <a:pt x="62878" y="997528"/>
                    </a:lnTo>
                    <a:lnTo>
                      <a:pt x="63529" y="998913"/>
                    </a:lnTo>
                    <a:lnTo>
                      <a:pt x="64184" y="1000296"/>
                    </a:lnTo>
                    <a:lnTo>
                      <a:pt x="64841" y="1001677"/>
                    </a:lnTo>
                    <a:lnTo>
                      <a:pt x="65502" y="1003058"/>
                    </a:lnTo>
                    <a:lnTo>
                      <a:pt x="66166" y="1004437"/>
                    </a:lnTo>
                    <a:lnTo>
                      <a:pt x="66834" y="1005816"/>
                    </a:lnTo>
                    <a:lnTo>
                      <a:pt x="67504" y="1007192"/>
                    </a:lnTo>
                    <a:lnTo>
                      <a:pt x="68178" y="1008568"/>
                    </a:lnTo>
                    <a:lnTo>
                      <a:pt x="68855" y="1009942"/>
                    </a:lnTo>
                    <a:lnTo>
                      <a:pt x="69535" y="1011315"/>
                    </a:lnTo>
                    <a:lnTo>
                      <a:pt x="70218" y="1012687"/>
                    </a:lnTo>
                    <a:lnTo>
                      <a:pt x="70904" y="1014057"/>
                    </a:lnTo>
                    <a:lnTo>
                      <a:pt x="71594" y="1015426"/>
                    </a:lnTo>
                    <a:lnTo>
                      <a:pt x="72287" y="1016794"/>
                    </a:lnTo>
                    <a:lnTo>
                      <a:pt x="72983" y="1018161"/>
                    </a:lnTo>
                    <a:lnTo>
                      <a:pt x="73682" y="1019526"/>
                    </a:lnTo>
                    <a:lnTo>
                      <a:pt x="74384" y="1020890"/>
                    </a:lnTo>
                    <a:lnTo>
                      <a:pt x="75090" y="1022252"/>
                    </a:lnTo>
                    <a:lnTo>
                      <a:pt x="75798" y="1023614"/>
                    </a:lnTo>
                    <a:lnTo>
                      <a:pt x="76510" y="1024973"/>
                    </a:lnTo>
                    <a:lnTo>
                      <a:pt x="77225" y="1026332"/>
                    </a:lnTo>
                    <a:lnTo>
                      <a:pt x="77943" y="1027689"/>
                    </a:lnTo>
                    <a:lnTo>
                      <a:pt x="78664" y="1029045"/>
                    </a:lnTo>
                    <a:lnTo>
                      <a:pt x="79389" y="1030399"/>
                    </a:lnTo>
                    <a:lnTo>
                      <a:pt x="80116" y="1031752"/>
                    </a:lnTo>
                    <a:lnTo>
                      <a:pt x="80847" y="1033104"/>
                    </a:lnTo>
                    <a:lnTo>
                      <a:pt x="81581" y="1034454"/>
                    </a:lnTo>
                    <a:lnTo>
                      <a:pt x="82318" y="1035803"/>
                    </a:lnTo>
                    <a:lnTo>
                      <a:pt x="83058" y="1037151"/>
                    </a:lnTo>
                    <a:lnTo>
                      <a:pt x="83801" y="1038497"/>
                    </a:lnTo>
                    <a:lnTo>
                      <a:pt x="84548" y="1039842"/>
                    </a:lnTo>
                    <a:lnTo>
                      <a:pt x="85297" y="1041185"/>
                    </a:lnTo>
                    <a:lnTo>
                      <a:pt x="86050" y="1042527"/>
                    </a:lnTo>
                    <a:lnTo>
                      <a:pt x="86805" y="1043867"/>
                    </a:lnTo>
                    <a:lnTo>
                      <a:pt x="87564" y="1045206"/>
                    </a:lnTo>
                    <a:lnTo>
                      <a:pt x="88326" y="1046544"/>
                    </a:lnTo>
                    <a:lnTo>
                      <a:pt x="89091" y="1047880"/>
                    </a:lnTo>
                    <a:lnTo>
                      <a:pt x="89859" y="1049215"/>
                    </a:lnTo>
                    <a:lnTo>
                      <a:pt x="90631" y="1050548"/>
                    </a:lnTo>
                    <a:lnTo>
                      <a:pt x="91405" y="1051880"/>
                    </a:lnTo>
                    <a:lnTo>
                      <a:pt x="92182" y="1053210"/>
                    </a:lnTo>
                    <a:lnTo>
                      <a:pt x="92963" y="1054539"/>
                    </a:lnTo>
                    <a:lnTo>
                      <a:pt x="93746" y="1055866"/>
                    </a:lnTo>
                    <a:lnTo>
                      <a:pt x="94533" y="1057192"/>
                    </a:lnTo>
                    <a:lnTo>
                      <a:pt x="95323" y="1058517"/>
                    </a:lnTo>
                    <a:lnTo>
                      <a:pt x="96116" y="1059840"/>
                    </a:lnTo>
                    <a:lnTo>
                      <a:pt x="96912" y="1061161"/>
                    </a:lnTo>
                    <a:lnTo>
                      <a:pt x="97711" y="1062481"/>
                    </a:lnTo>
                    <a:lnTo>
                      <a:pt x="98513" y="1063799"/>
                    </a:lnTo>
                    <a:lnTo>
                      <a:pt x="99318" y="1065116"/>
                    </a:lnTo>
                    <a:lnTo>
                      <a:pt x="100126" y="1066432"/>
                    </a:lnTo>
                    <a:lnTo>
                      <a:pt x="100937" y="1067745"/>
                    </a:lnTo>
                    <a:lnTo>
                      <a:pt x="101752" y="1069058"/>
                    </a:lnTo>
                    <a:lnTo>
                      <a:pt x="102569" y="1070369"/>
                    </a:lnTo>
                    <a:lnTo>
                      <a:pt x="103389" y="1071678"/>
                    </a:lnTo>
                    <a:lnTo>
                      <a:pt x="104213" y="1072985"/>
                    </a:lnTo>
                    <a:lnTo>
                      <a:pt x="105039" y="1074291"/>
                    </a:lnTo>
                    <a:lnTo>
                      <a:pt x="105869" y="1075596"/>
                    </a:lnTo>
                    <a:lnTo>
                      <a:pt x="106701" y="1076899"/>
                    </a:lnTo>
                    <a:lnTo>
                      <a:pt x="107537" y="1078200"/>
                    </a:lnTo>
                    <a:lnTo>
                      <a:pt x="108375" y="1079500"/>
                    </a:lnTo>
                    <a:lnTo>
                      <a:pt x="109217" y="1080798"/>
                    </a:lnTo>
                    <a:lnTo>
                      <a:pt x="110061" y="1082095"/>
                    </a:lnTo>
                    <a:lnTo>
                      <a:pt x="110909" y="1083390"/>
                    </a:lnTo>
                    <a:lnTo>
                      <a:pt x="111760" y="1084684"/>
                    </a:lnTo>
                    <a:lnTo>
                      <a:pt x="112613" y="1085975"/>
                    </a:lnTo>
                    <a:lnTo>
                      <a:pt x="113470" y="1087266"/>
                    </a:lnTo>
                    <a:lnTo>
                      <a:pt x="114329" y="1088554"/>
                    </a:lnTo>
                    <a:lnTo>
                      <a:pt x="115192" y="1089841"/>
                    </a:lnTo>
                    <a:lnTo>
                      <a:pt x="116058" y="1091127"/>
                    </a:lnTo>
                    <a:lnTo>
                      <a:pt x="116926" y="1092410"/>
                    </a:lnTo>
                    <a:lnTo>
                      <a:pt x="117798" y="1093692"/>
                    </a:lnTo>
                    <a:lnTo>
                      <a:pt x="118672" y="1094973"/>
                    </a:lnTo>
                    <a:lnTo>
                      <a:pt x="119550" y="1096251"/>
                    </a:lnTo>
                    <a:lnTo>
                      <a:pt x="120430" y="1097529"/>
                    </a:lnTo>
                    <a:lnTo>
                      <a:pt x="121314" y="1098804"/>
                    </a:lnTo>
                    <a:lnTo>
                      <a:pt x="122200" y="1100078"/>
                    </a:lnTo>
                    <a:lnTo>
                      <a:pt x="123089" y="1101350"/>
                    </a:lnTo>
                    <a:lnTo>
                      <a:pt x="123982" y="1102620"/>
                    </a:lnTo>
                    <a:lnTo>
                      <a:pt x="124877" y="1103889"/>
                    </a:lnTo>
                    <a:lnTo>
                      <a:pt x="125775" y="1105156"/>
                    </a:lnTo>
                    <a:lnTo>
                      <a:pt x="126676" y="1106421"/>
                    </a:lnTo>
                    <a:lnTo>
                      <a:pt x="127580" y="1107685"/>
                    </a:lnTo>
                    <a:lnTo>
                      <a:pt x="128487" y="1108947"/>
                    </a:lnTo>
                    <a:lnTo>
                      <a:pt x="129397" y="1110207"/>
                    </a:lnTo>
                    <a:lnTo>
                      <a:pt x="130310" y="1111466"/>
                    </a:lnTo>
                    <a:lnTo>
                      <a:pt x="131226" y="1112722"/>
                    </a:lnTo>
                    <a:lnTo>
                      <a:pt x="132145" y="1113977"/>
                    </a:lnTo>
                    <a:lnTo>
                      <a:pt x="133066" y="1115231"/>
                    </a:lnTo>
                    <a:lnTo>
                      <a:pt x="133991" y="1116482"/>
                    </a:lnTo>
                    <a:lnTo>
                      <a:pt x="134918" y="1117732"/>
                    </a:lnTo>
                    <a:lnTo>
                      <a:pt x="135849" y="1118980"/>
                    </a:lnTo>
                    <a:lnTo>
                      <a:pt x="136782" y="1120226"/>
                    </a:lnTo>
                    <a:lnTo>
                      <a:pt x="137718" y="1121471"/>
                    </a:lnTo>
                    <a:lnTo>
                      <a:pt x="138657" y="1122713"/>
                    </a:lnTo>
                    <a:lnTo>
                      <a:pt x="139599" y="1123954"/>
                    </a:lnTo>
                    <a:lnTo>
                      <a:pt x="140544" y="1125194"/>
                    </a:lnTo>
                    <a:lnTo>
                      <a:pt x="141491" y="1126431"/>
                    </a:lnTo>
                    <a:lnTo>
                      <a:pt x="142442" y="1127667"/>
                    </a:lnTo>
                    <a:lnTo>
                      <a:pt x="143395" y="1128900"/>
                    </a:lnTo>
                    <a:lnTo>
                      <a:pt x="144352" y="1130132"/>
                    </a:lnTo>
                    <a:lnTo>
                      <a:pt x="145311" y="1131363"/>
                    </a:lnTo>
                    <a:lnTo>
                      <a:pt x="146273" y="1132591"/>
                    </a:lnTo>
                    <a:lnTo>
                      <a:pt x="147238" y="1133818"/>
                    </a:lnTo>
                    <a:lnTo>
                      <a:pt x="148205" y="1135042"/>
                    </a:lnTo>
                    <a:lnTo>
                      <a:pt x="149176" y="1136265"/>
                    </a:lnTo>
                    <a:lnTo>
                      <a:pt x="150149" y="1137486"/>
                    </a:lnTo>
                    <a:lnTo>
                      <a:pt x="151125" y="1138706"/>
                    </a:lnTo>
                    <a:lnTo>
                      <a:pt x="152104" y="1139923"/>
                    </a:lnTo>
                    <a:lnTo>
                      <a:pt x="153086" y="1141138"/>
                    </a:lnTo>
                    <a:lnTo>
                      <a:pt x="154071" y="1142352"/>
                    </a:lnTo>
                    <a:lnTo>
                      <a:pt x="155058" y="1143564"/>
                    </a:lnTo>
                    <a:lnTo>
                      <a:pt x="156049" y="1144774"/>
                    </a:lnTo>
                    <a:lnTo>
                      <a:pt x="157042" y="1145982"/>
                    </a:lnTo>
                    <a:lnTo>
                      <a:pt x="158038" y="1147188"/>
                    </a:lnTo>
                    <a:lnTo>
                      <a:pt x="159037" y="1148393"/>
                    </a:lnTo>
                    <a:lnTo>
                      <a:pt x="160038" y="1149595"/>
                    </a:lnTo>
                    <a:lnTo>
                      <a:pt x="161042" y="1150796"/>
                    </a:lnTo>
                    <a:lnTo>
                      <a:pt x="162049" y="1151994"/>
                    </a:lnTo>
                    <a:lnTo>
                      <a:pt x="163059" y="1153191"/>
                    </a:lnTo>
                    <a:lnTo>
                      <a:pt x="164072" y="1154386"/>
                    </a:lnTo>
                    <a:lnTo>
                      <a:pt x="165087" y="1155579"/>
                    </a:lnTo>
                    <a:lnTo>
                      <a:pt x="166106" y="1156770"/>
                    </a:lnTo>
                    <a:lnTo>
                      <a:pt x="167127" y="1157959"/>
                    </a:lnTo>
                    <a:lnTo>
                      <a:pt x="168150" y="1159146"/>
                    </a:lnTo>
                    <a:lnTo>
                      <a:pt x="169177" y="1160331"/>
                    </a:lnTo>
                    <a:lnTo>
                      <a:pt x="170206" y="1161514"/>
                    </a:lnTo>
                    <a:lnTo>
                      <a:pt x="171238" y="1162696"/>
                    </a:lnTo>
                    <a:lnTo>
                      <a:pt x="172273" y="1163875"/>
                    </a:lnTo>
                    <a:lnTo>
                      <a:pt x="173310" y="1165052"/>
                    </a:lnTo>
                    <a:lnTo>
                      <a:pt x="174350" y="1166228"/>
                    </a:lnTo>
                    <a:lnTo>
                      <a:pt x="175393" y="1167401"/>
                    </a:lnTo>
                    <a:lnTo>
                      <a:pt x="176439" y="1168573"/>
                    </a:lnTo>
                    <a:lnTo>
                      <a:pt x="177487" y="1169742"/>
                    </a:lnTo>
                    <a:lnTo>
                      <a:pt x="178539" y="1170910"/>
                    </a:lnTo>
                    <a:lnTo>
                      <a:pt x="179592" y="1172075"/>
                    </a:lnTo>
                    <a:lnTo>
                      <a:pt x="180649" y="1173239"/>
                    </a:lnTo>
                    <a:lnTo>
                      <a:pt x="181708" y="1174401"/>
                    </a:lnTo>
                    <a:lnTo>
                      <a:pt x="182770" y="1175560"/>
                    </a:lnTo>
                    <a:lnTo>
                      <a:pt x="183835" y="1176718"/>
                    </a:lnTo>
                    <a:lnTo>
                      <a:pt x="184902" y="1177873"/>
                    </a:lnTo>
                    <a:lnTo>
                      <a:pt x="185972" y="1179027"/>
                    </a:lnTo>
                    <a:lnTo>
                      <a:pt x="187044" y="1180178"/>
                    </a:lnTo>
                    <a:lnTo>
                      <a:pt x="188120" y="1181328"/>
                    </a:lnTo>
                    <a:lnTo>
                      <a:pt x="189198" y="1182475"/>
                    </a:lnTo>
                    <a:lnTo>
                      <a:pt x="190278" y="1183621"/>
                    </a:lnTo>
                    <a:lnTo>
                      <a:pt x="191362" y="1184764"/>
                    </a:lnTo>
                    <a:lnTo>
                      <a:pt x="192448" y="1185905"/>
                    </a:lnTo>
                    <a:lnTo>
                      <a:pt x="193536" y="1187045"/>
                    </a:lnTo>
                    <a:lnTo>
                      <a:pt x="194628" y="1188182"/>
                    </a:lnTo>
                    <a:lnTo>
                      <a:pt x="195721" y="1189317"/>
                    </a:lnTo>
                    <a:lnTo>
                      <a:pt x="196818" y="1190450"/>
                    </a:lnTo>
                    <a:lnTo>
                      <a:pt x="197917" y="1191581"/>
                    </a:lnTo>
                    <a:lnTo>
                      <a:pt x="199019" y="1192710"/>
                    </a:lnTo>
                    <a:lnTo>
                      <a:pt x="200123" y="1193837"/>
                    </a:lnTo>
                    <a:lnTo>
                      <a:pt x="201230" y="1194962"/>
                    </a:lnTo>
                    <a:lnTo>
                      <a:pt x="202340" y="1196084"/>
                    </a:lnTo>
                    <a:lnTo>
                      <a:pt x="203452" y="1197205"/>
                    </a:lnTo>
                    <a:lnTo>
                      <a:pt x="204567" y="1198323"/>
                    </a:lnTo>
                    <a:lnTo>
                      <a:pt x="205684" y="1199440"/>
                    </a:lnTo>
                    <a:lnTo>
                      <a:pt x="206804" y="1200554"/>
                    </a:lnTo>
                    <a:lnTo>
                      <a:pt x="207927" y="1201666"/>
                    </a:lnTo>
                    <a:lnTo>
                      <a:pt x="209052" y="1202776"/>
                    </a:lnTo>
                    <a:lnTo>
                      <a:pt x="210180" y="1203884"/>
                    </a:lnTo>
                    <a:lnTo>
                      <a:pt x="211310" y="1204990"/>
                    </a:lnTo>
                    <a:lnTo>
                      <a:pt x="212443" y="1206093"/>
                    </a:lnTo>
                    <a:lnTo>
                      <a:pt x="213579" y="1207195"/>
                    </a:lnTo>
                    <a:lnTo>
                      <a:pt x="214717" y="1208294"/>
                    </a:lnTo>
                    <a:lnTo>
                      <a:pt x="215857" y="1209391"/>
                    </a:lnTo>
                    <a:lnTo>
                      <a:pt x="217001" y="1210486"/>
                    </a:lnTo>
                    <a:lnTo>
                      <a:pt x="218146" y="1211579"/>
                    </a:lnTo>
                    <a:lnTo>
                      <a:pt x="219294" y="1212670"/>
                    </a:lnTo>
                    <a:lnTo>
                      <a:pt x="220445" y="1213759"/>
                    </a:lnTo>
                    <a:lnTo>
                      <a:pt x="221598" y="1214845"/>
                    </a:lnTo>
                    <a:lnTo>
                      <a:pt x="222754" y="1215929"/>
                    </a:lnTo>
                    <a:lnTo>
                      <a:pt x="223912" y="1217011"/>
                    </a:lnTo>
                    <a:lnTo>
                      <a:pt x="225073" y="1218091"/>
                    </a:lnTo>
                    <a:lnTo>
                      <a:pt x="226237" y="1219168"/>
                    </a:lnTo>
                    <a:lnTo>
                      <a:pt x="227402" y="1220244"/>
                    </a:lnTo>
                    <a:lnTo>
                      <a:pt x="228571" y="1221317"/>
                    </a:lnTo>
                    <a:lnTo>
                      <a:pt x="229742" y="1222388"/>
                    </a:lnTo>
                    <a:lnTo>
                      <a:pt x="230915" y="1223457"/>
                    </a:lnTo>
                    <a:lnTo>
                      <a:pt x="232091" y="1224523"/>
                    </a:lnTo>
                    <a:lnTo>
                      <a:pt x="233269" y="1225588"/>
                    </a:lnTo>
                    <a:lnTo>
                      <a:pt x="234450" y="1226650"/>
                    </a:lnTo>
                    <a:lnTo>
                      <a:pt x="235633" y="1227710"/>
                    </a:lnTo>
                    <a:lnTo>
                      <a:pt x="236818" y="1228767"/>
                    </a:lnTo>
                    <a:lnTo>
                      <a:pt x="238006" y="1229823"/>
                    </a:lnTo>
                    <a:lnTo>
                      <a:pt x="239197" y="1230876"/>
                    </a:lnTo>
                    <a:lnTo>
                      <a:pt x="240390" y="1231927"/>
                    </a:lnTo>
                    <a:lnTo>
                      <a:pt x="241585" y="1232976"/>
                    </a:lnTo>
                    <a:lnTo>
                      <a:pt x="242783" y="1234022"/>
                    </a:lnTo>
                    <a:lnTo>
                      <a:pt x="243984" y="1235066"/>
                    </a:lnTo>
                    <a:lnTo>
                      <a:pt x="245186" y="1236108"/>
                    </a:lnTo>
                    <a:lnTo>
                      <a:pt x="246391" y="1237148"/>
                    </a:lnTo>
                    <a:lnTo>
                      <a:pt x="247599" y="1238185"/>
                    </a:lnTo>
                    <a:lnTo>
                      <a:pt x="248809" y="1239220"/>
                    </a:lnTo>
                    <a:lnTo>
                      <a:pt x="250021" y="1240253"/>
                    </a:lnTo>
                    <a:lnTo>
                      <a:pt x="251236" y="1241283"/>
                    </a:lnTo>
                    <a:lnTo>
                      <a:pt x="252453" y="1242311"/>
                    </a:lnTo>
                    <a:lnTo>
                      <a:pt x="253673" y="1243337"/>
                    </a:lnTo>
                    <a:lnTo>
                      <a:pt x="254895" y="1244361"/>
                    </a:lnTo>
                    <a:lnTo>
                      <a:pt x="256119" y="1245382"/>
                    </a:lnTo>
                    <a:lnTo>
                      <a:pt x="257346" y="1246401"/>
                    </a:lnTo>
                    <a:lnTo>
                      <a:pt x="258575" y="1247418"/>
                    </a:lnTo>
                    <a:lnTo>
                      <a:pt x="259806" y="1248432"/>
                    </a:lnTo>
                    <a:lnTo>
                      <a:pt x="261040" y="1249444"/>
                    </a:lnTo>
                    <a:lnTo>
                      <a:pt x="262276" y="1250453"/>
                    </a:lnTo>
                    <a:lnTo>
                      <a:pt x="263514" y="1251461"/>
                    </a:lnTo>
                    <a:lnTo>
                      <a:pt x="264755" y="1252466"/>
                    </a:lnTo>
                    <a:lnTo>
                      <a:pt x="265998" y="1253468"/>
                    </a:lnTo>
                    <a:lnTo>
                      <a:pt x="267244" y="1254469"/>
                    </a:lnTo>
                    <a:lnTo>
                      <a:pt x="268491" y="1255466"/>
                    </a:lnTo>
                    <a:lnTo>
                      <a:pt x="269741" y="1256462"/>
                    </a:lnTo>
                    <a:lnTo>
                      <a:pt x="270994" y="1257455"/>
                    </a:lnTo>
                    <a:lnTo>
                      <a:pt x="272248" y="1258446"/>
                    </a:lnTo>
                    <a:lnTo>
                      <a:pt x="273505" y="1259434"/>
                    </a:lnTo>
                    <a:lnTo>
                      <a:pt x="274765" y="1260421"/>
                    </a:lnTo>
                    <a:lnTo>
                      <a:pt x="276026" y="1261404"/>
                    </a:lnTo>
                    <a:lnTo>
                      <a:pt x="277290" y="1262386"/>
                    </a:lnTo>
                    <a:lnTo>
                      <a:pt x="278556" y="1263364"/>
                    </a:lnTo>
                    <a:lnTo>
                      <a:pt x="279825" y="1264341"/>
                    </a:lnTo>
                    <a:lnTo>
                      <a:pt x="281095" y="1265315"/>
                    </a:lnTo>
                    <a:lnTo>
                      <a:pt x="282368" y="1266287"/>
                    </a:lnTo>
                    <a:lnTo>
                      <a:pt x="283643" y="1267256"/>
                    </a:lnTo>
                    <a:lnTo>
                      <a:pt x="284921" y="1268223"/>
                    </a:lnTo>
                    <a:lnTo>
                      <a:pt x="286200" y="1269188"/>
                    </a:lnTo>
                    <a:lnTo>
                      <a:pt x="287482" y="1270150"/>
                    </a:lnTo>
                    <a:lnTo>
                      <a:pt x="288766" y="1271109"/>
                    </a:lnTo>
                    <a:lnTo>
                      <a:pt x="290053" y="1272067"/>
                    </a:lnTo>
                    <a:lnTo>
                      <a:pt x="291341" y="1273021"/>
                    </a:lnTo>
                    <a:lnTo>
                      <a:pt x="292632" y="1273974"/>
                    </a:lnTo>
                    <a:lnTo>
                      <a:pt x="293925" y="1274924"/>
                    </a:lnTo>
                    <a:lnTo>
                      <a:pt x="295220" y="1275871"/>
                    </a:lnTo>
                    <a:lnTo>
                      <a:pt x="296518" y="1276816"/>
                    </a:lnTo>
                    <a:lnTo>
                      <a:pt x="297817" y="1277759"/>
                    </a:lnTo>
                    <a:lnTo>
                      <a:pt x="299119" y="1278699"/>
                    </a:lnTo>
                    <a:lnTo>
                      <a:pt x="300423" y="1279637"/>
                    </a:lnTo>
                    <a:lnTo>
                      <a:pt x="301729" y="1280572"/>
                    </a:lnTo>
                    <a:lnTo>
                      <a:pt x="303038" y="1281505"/>
                    </a:lnTo>
                    <a:lnTo>
                      <a:pt x="304348" y="1282435"/>
                    </a:lnTo>
                    <a:lnTo>
                      <a:pt x="305661" y="1283363"/>
                    </a:lnTo>
                    <a:lnTo>
                      <a:pt x="306976" y="1284288"/>
                    </a:lnTo>
                    <a:lnTo>
                      <a:pt x="308292" y="1285211"/>
                    </a:lnTo>
                    <a:lnTo>
                      <a:pt x="309612" y="1286131"/>
                    </a:lnTo>
                    <a:lnTo>
                      <a:pt x="310933" y="1287049"/>
                    </a:lnTo>
                    <a:lnTo>
                      <a:pt x="312256" y="1287964"/>
                    </a:lnTo>
                    <a:lnTo>
                      <a:pt x="313582" y="1288877"/>
                    </a:lnTo>
                    <a:lnTo>
                      <a:pt x="314909" y="1289788"/>
                    </a:lnTo>
                    <a:lnTo>
                      <a:pt x="316239" y="1290695"/>
                    </a:lnTo>
                    <a:lnTo>
                      <a:pt x="317571" y="1291601"/>
                    </a:lnTo>
                    <a:lnTo>
                      <a:pt x="318905" y="1292504"/>
                    </a:lnTo>
                    <a:lnTo>
                      <a:pt x="320241" y="1293404"/>
                    </a:lnTo>
                    <a:lnTo>
                      <a:pt x="321579" y="1294302"/>
                    </a:lnTo>
                    <a:lnTo>
                      <a:pt x="322919" y="1295197"/>
                    </a:lnTo>
                    <a:lnTo>
                      <a:pt x="324261" y="1296090"/>
                    </a:lnTo>
                    <a:lnTo>
                      <a:pt x="325605" y="1296980"/>
                    </a:lnTo>
                    <a:lnTo>
                      <a:pt x="326952" y="1297867"/>
                    </a:lnTo>
                    <a:lnTo>
                      <a:pt x="328300" y="1298753"/>
                    </a:lnTo>
                    <a:lnTo>
                      <a:pt x="329651" y="1299635"/>
                    </a:lnTo>
                    <a:lnTo>
                      <a:pt x="331003" y="1300515"/>
                    </a:lnTo>
                    <a:lnTo>
                      <a:pt x="332358" y="1301392"/>
                    </a:lnTo>
                    <a:lnTo>
                      <a:pt x="333715" y="1302267"/>
                    </a:lnTo>
                    <a:lnTo>
                      <a:pt x="335073" y="1303140"/>
                    </a:lnTo>
                    <a:lnTo>
                      <a:pt x="336434" y="1304009"/>
                    </a:lnTo>
                    <a:lnTo>
                      <a:pt x="337797" y="1304877"/>
                    </a:lnTo>
                    <a:lnTo>
                      <a:pt x="339161" y="1305741"/>
                    </a:lnTo>
                    <a:lnTo>
                      <a:pt x="340528" y="1306603"/>
                    </a:lnTo>
                    <a:lnTo>
                      <a:pt x="341897" y="1307463"/>
                    </a:lnTo>
                    <a:lnTo>
                      <a:pt x="343267" y="1308319"/>
                    </a:lnTo>
                    <a:lnTo>
                      <a:pt x="344640" y="1309174"/>
                    </a:lnTo>
                    <a:lnTo>
                      <a:pt x="346015" y="1310025"/>
                    </a:lnTo>
                    <a:lnTo>
                      <a:pt x="347391" y="1310874"/>
                    </a:lnTo>
                    <a:lnTo>
                      <a:pt x="348770" y="1311721"/>
                    </a:lnTo>
                    <a:lnTo>
                      <a:pt x="350151" y="1312565"/>
                    </a:lnTo>
                    <a:lnTo>
                      <a:pt x="351533" y="1313406"/>
                    </a:lnTo>
                    <a:lnTo>
                      <a:pt x="352918" y="1314245"/>
                    </a:lnTo>
                    <a:lnTo>
                      <a:pt x="354304" y="1315081"/>
                    </a:lnTo>
                    <a:lnTo>
                      <a:pt x="355692" y="1315914"/>
                    </a:lnTo>
                    <a:lnTo>
                      <a:pt x="357083" y="1316745"/>
                    </a:lnTo>
                    <a:lnTo>
                      <a:pt x="358475" y="1317573"/>
                    </a:lnTo>
                    <a:lnTo>
                      <a:pt x="359869" y="1318399"/>
                    </a:lnTo>
                    <a:lnTo>
                      <a:pt x="361265" y="1319222"/>
                    </a:lnTo>
                    <a:lnTo>
                      <a:pt x="362663" y="1320042"/>
                    </a:lnTo>
                    <a:lnTo>
                      <a:pt x="364063" y="1320859"/>
                    </a:lnTo>
                    <a:lnTo>
                      <a:pt x="365465" y="1321674"/>
                    </a:lnTo>
                    <a:lnTo>
                      <a:pt x="366869" y="1322487"/>
                    </a:lnTo>
                    <a:lnTo>
                      <a:pt x="368274" y="1323296"/>
                    </a:lnTo>
                    <a:lnTo>
                      <a:pt x="369682" y="1324103"/>
                    </a:lnTo>
                    <a:lnTo>
                      <a:pt x="371091" y="1324908"/>
                    </a:lnTo>
                    <a:lnTo>
                      <a:pt x="372502" y="1325709"/>
                    </a:lnTo>
                    <a:lnTo>
                      <a:pt x="373915" y="1326508"/>
                    </a:lnTo>
                    <a:lnTo>
                      <a:pt x="375330" y="1327305"/>
                    </a:lnTo>
                    <a:lnTo>
                      <a:pt x="376747" y="1328099"/>
                    </a:lnTo>
                    <a:lnTo>
                      <a:pt x="378165" y="1328890"/>
                    </a:lnTo>
                    <a:lnTo>
                      <a:pt x="379586" y="1329678"/>
                    </a:lnTo>
                    <a:lnTo>
                      <a:pt x="381008" y="1330464"/>
                    </a:lnTo>
                    <a:lnTo>
                      <a:pt x="382432" y="1331246"/>
                    </a:lnTo>
                    <a:lnTo>
                      <a:pt x="383858" y="1332027"/>
                    </a:lnTo>
                    <a:lnTo>
                      <a:pt x="385286" y="1332804"/>
                    </a:lnTo>
                    <a:lnTo>
                      <a:pt x="386715" y="1333579"/>
                    </a:lnTo>
                    <a:lnTo>
                      <a:pt x="388146" y="1334351"/>
                    </a:lnTo>
                    <a:lnTo>
                      <a:pt x="389579" y="1335121"/>
                    </a:lnTo>
                    <a:lnTo>
                      <a:pt x="391014" y="1335888"/>
                    </a:lnTo>
                    <a:lnTo>
                      <a:pt x="392451" y="1336652"/>
                    </a:lnTo>
                    <a:lnTo>
                      <a:pt x="393889" y="1337413"/>
                    </a:lnTo>
                    <a:lnTo>
                      <a:pt x="395330" y="1338172"/>
                    </a:lnTo>
                    <a:lnTo>
                      <a:pt x="396771" y="1338928"/>
                    </a:lnTo>
                    <a:lnTo>
                      <a:pt x="398215" y="1339681"/>
                    </a:lnTo>
                    <a:lnTo>
                      <a:pt x="399661" y="1340431"/>
                    </a:lnTo>
                    <a:lnTo>
                      <a:pt x="401108" y="1341179"/>
                    </a:lnTo>
                    <a:lnTo>
                      <a:pt x="402557" y="1341924"/>
                    </a:lnTo>
                    <a:lnTo>
                      <a:pt x="404007" y="1342666"/>
                    </a:lnTo>
                    <a:lnTo>
                      <a:pt x="405460" y="1343406"/>
                    </a:lnTo>
                    <a:lnTo>
                      <a:pt x="406914" y="1344142"/>
                    </a:lnTo>
                    <a:lnTo>
                      <a:pt x="408370" y="1344876"/>
                    </a:lnTo>
                    <a:lnTo>
                      <a:pt x="409827" y="1345608"/>
                    </a:lnTo>
                    <a:lnTo>
                      <a:pt x="411286" y="1346336"/>
                    </a:lnTo>
                    <a:lnTo>
                      <a:pt x="412747" y="1347062"/>
                    </a:lnTo>
                    <a:lnTo>
                      <a:pt x="414210" y="1347785"/>
                    </a:lnTo>
                    <a:lnTo>
                      <a:pt x="415674" y="1348505"/>
                    </a:lnTo>
                    <a:lnTo>
                      <a:pt x="417140" y="1349223"/>
                    </a:lnTo>
                    <a:lnTo>
                      <a:pt x="418607" y="1349937"/>
                    </a:lnTo>
                    <a:lnTo>
                      <a:pt x="420077" y="1350649"/>
                    </a:lnTo>
                    <a:lnTo>
                      <a:pt x="421547" y="1351358"/>
                    </a:lnTo>
                    <a:lnTo>
                      <a:pt x="423020" y="1352065"/>
                    </a:lnTo>
                    <a:lnTo>
                      <a:pt x="424494" y="1352768"/>
                    </a:lnTo>
                    <a:lnTo>
                      <a:pt x="425970" y="1353469"/>
                    </a:lnTo>
                    <a:lnTo>
                      <a:pt x="427447" y="1354167"/>
                    </a:lnTo>
                    <a:lnTo>
                      <a:pt x="428926" y="1354863"/>
                    </a:lnTo>
                    <a:lnTo>
                      <a:pt x="430407" y="1355555"/>
                    </a:lnTo>
                    <a:lnTo>
                      <a:pt x="431889" y="1356245"/>
                    </a:lnTo>
                    <a:lnTo>
                      <a:pt x="433373" y="1356931"/>
                    </a:lnTo>
                    <a:lnTo>
                      <a:pt x="434859" y="1357615"/>
                    </a:lnTo>
                    <a:lnTo>
                      <a:pt x="436346" y="1358297"/>
                    </a:lnTo>
                    <a:lnTo>
                      <a:pt x="437834" y="1358975"/>
                    </a:lnTo>
                    <a:lnTo>
                      <a:pt x="439324" y="1359651"/>
                    </a:lnTo>
                    <a:lnTo>
                      <a:pt x="440816" y="1360324"/>
                    </a:lnTo>
                    <a:lnTo>
                      <a:pt x="442309" y="1360994"/>
                    </a:lnTo>
                    <a:lnTo>
                      <a:pt x="443804" y="1361661"/>
                    </a:lnTo>
                    <a:lnTo>
                      <a:pt x="445301" y="1362325"/>
                    </a:lnTo>
                    <a:lnTo>
                      <a:pt x="446799" y="1362987"/>
                    </a:lnTo>
                    <a:lnTo>
                      <a:pt x="448298" y="1363645"/>
                    </a:lnTo>
                    <a:lnTo>
                      <a:pt x="449799" y="1364301"/>
                    </a:lnTo>
                    <a:lnTo>
                      <a:pt x="451302" y="1364954"/>
                    </a:lnTo>
                    <a:lnTo>
                      <a:pt x="452806" y="1365604"/>
                    </a:lnTo>
                    <a:lnTo>
                      <a:pt x="454311" y="1366252"/>
                    </a:lnTo>
                    <a:lnTo>
                      <a:pt x="455818" y="1366896"/>
                    </a:lnTo>
                    <a:lnTo>
                      <a:pt x="457327" y="1367538"/>
                    </a:lnTo>
                    <a:lnTo>
                      <a:pt x="458837" y="1368176"/>
                    </a:lnTo>
                    <a:lnTo>
                      <a:pt x="460348" y="1368812"/>
                    </a:lnTo>
                    <a:lnTo>
                      <a:pt x="461861" y="1369446"/>
                    </a:lnTo>
                    <a:lnTo>
                      <a:pt x="463376" y="1370076"/>
                    </a:lnTo>
                    <a:lnTo>
                      <a:pt x="464892" y="1370703"/>
                    </a:lnTo>
                    <a:lnTo>
                      <a:pt x="466409" y="1371328"/>
                    </a:lnTo>
                    <a:lnTo>
                      <a:pt x="467928" y="1371949"/>
                    </a:lnTo>
                    <a:lnTo>
                      <a:pt x="469448" y="1372568"/>
                    </a:lnTo>
                    <a:lnTo>
                      <a:pt x="470970" y="1373184"/>
                    </a:lnTo>
                    <a:lnTo>
                      <a:pt x="472493" y="1373797"/>
                    </a:lnTo>
                    <a:lnTo>
                      <a:pt x="474018" y="1374407"/>
                    </a:lnTo>
                    <a:lnTo>
                      <a:pt x="475544" y="1375014"/>
                    </a:lnTo>
                    <a:lnTo>
                      <a:pt x="477071" y="1375619"/>
                    </a:lnTo>
                    <a:lnTo>
                      <a:pt x="478600" y="1376220"/>
                    </a:lnTo>
                    <a:lnTo>
                      <a:pt x="480130" y="1376819"/>
                    </a:lnTo>
                    <a:lnTo>
                      <a:pt x="481661" y="1377415"/>
                    </a:lnTo>
                    <a:lnTo>
                      <a:pt x="483194" y="1378007"/>
                    </a:lnTo>
                    <a:lnTo>
                      <a:pt x="484729" y="1378597"/>
                    </a:lnTo>
                    <a:lnTo>
                      <a:pt x="486264" y="1379184"/>
                    </a:lnTo>
                    <a:lnTo>
                      <a:pt x="487801" y="1379768"/>
                    </a:lnTo>
                    <a:lnTo>
                      <a:pt x="489340" y="1380350"/>
                    </a:lnTo>
                    <a:lnTo>
                      <a:pt x="490879" y="1380928"/>
                    </a:lnTo>
                    <a:lnTo>
                      <a:pt x="492420" y="1381503"/>
                    </a:lnTo>
                    <a:lnTo>
                      <a:pt x="493963" y="1382076"/>
                    </a:lnTo>
                    <a:lnTo>
                      <a:pt x="495507" y="1382646"/>
                    </a:lnTo>
                    <a:lnTo>
                      <a:pt x="497052" y="1383212"/>
                    </a:lnTo>
                    <a:lnTo>
                      <a:pt x="498598" y="1383776"/>
                    </a:lnTo>
                    <a:lnTo>
                      <a:pt x="500146" y="1384337"/>
                    </a:lnTo>
                    <a:lnTo>
                      <a:pt x="501695" y="1384895"/>
                    </a:lnTo>
                    <a:lnTo>
                      <a:pt x="503245" y="1385450"/>
                    </a:lnTo>
                    <a:lnTo>
                      <a:pt x="504796" y="1386002"/>
                    </a:lnTo>
                    <a:lnTo>
                      <a:pt x="506349" y="1386551"/>
                    </a:lnTo>
                    <a:lnTo>
                      <a:pt x="507903" y="1387097"/>
                    </a:lnTo>
                    <a:lnTo>
                      <a:pt x="509459" y="1387640"/>
                    </a:lnTo>
                    <a:lnTo>
                      <a:pt x="511015" y="1388181"/>
                    </a:lnTo>
                    <a:lnTo>
                      <a:pt x="512573" y="1388718"/>
                    </a:lnTo>
                    <a:lnTo>
                      <a:pt x="514132" y="1389253"/>
                    </a:lnTo>
                    <a:lnTo>
                      <a:pt x="515693" y="1389784"/>
                    </a:lnTo>
                    <a:lnTo>
                      <a:pt x="517254" y="1390313"/>
                    </a:lnTo>
                    <a:lnTo>
                      <a:pt x="518817" y="1390838"/>
                    </a:lnTo>
                    <a:lnTo>
                      <a:pt x="520381" y="1391361"/>
                    </a:lnTo>
                    <a:lnTo>
                      <a:pt x="521946" y="1391881"/>
                    </a:lnTo>
                    <a:lnTo>
                      <a:pt x="523513" y="1392397"/>
                    </a:lnTo>
                    <a:lnTo>
                      <a:pt x="525081" y="1392911"/>
                    </a:lnTo>
                    <a:lnTo>
                      <a:pt x="526649" y="1393422"/>
                    </a:lnTo>
                    <a:lnTo>
                      <a:pt x="528219" y="1393930"/>
                    </a:lnTo>
                    <a:lnTo>
                      <a:pt x="529791" y="1394435"/>
                    </a:lnTo>
                    <a:lnTo>
                      <a:pt x="531363" y="1394937"/>
                    </a:lnTo>
                    <a:lnTo>
                      <a:pt x="532936" y="1395435"/>
                    </a:lnTo>
                    <a:lnTo>
                      <a:pt x="534511" y="1395931"/>
                    </a:lnTo>
                    <a:lnTo>
                      <a:pt x="536087" y="1396424"/>
                    </a:lnTo>
                    <a:lnTo>
                      <a:pt x="537664" y="1396915"/>
                    </a:lnTo>
                    <a:lnTo>
                      <a:pt x="539242" y="1397402"/>
                    </a:lnTo>
                    <a:lnTo>
                      <a:pt x="540821" y="1397886"/>
                    </a:lnTo>
                    <a:lnTo>
                      <a:pt x="542402" y="1398367"/>
                    </a:lnTo>
                    <a:lnTo>
                      <a:pt x="543983" y="1398845"/>
                    </a:lnTo>
                    <a:lnTo>
                      <a:pt x="545566" y="1399320"/>
                    </a:lnTo>
                    <a:lnTo>
                      <a:pt x="547149" y="1399792"/>
                    </a:lnTo>
                    <a:lnTo>
                      <a:pt x="548734" y="1400261"/>
                    </a:lnTo>
                    <a:lnTo>
                      <a:pt x="550320" y="1400727"/>
                    </a:lnTo>
                    <a:lnTo>
                      <a:pt x="551907" y="1401191"/>
                    </a:lnTo>
                    <a:lnTo>
                      <a:pt x="553495" y="1401651"/>
                    </a:lnTo>
                    <a:lnTo>
                      <a:pt x="555084" y="1402108"/>
                    </a:lnTo>
                    <a:lnTo>
                      <a:pt x="556674" y="1402562"/>
                    </a:lnTo>
                    <a:lnTo>
                      <a:pt x="558265" y="1403013"/>
                    </a:lnTo>
                    <a:lnTo>
                      <a:pt x="559858" y="1403461"/>
                    </a:lnTo>
                    <a:lnTo>
                      <a:pt x="561451" y="1403906"/>
                    </a:lnTo>
                    <a:lnTo>
                      <a:pt x="563045" y="1404349"/>
                    </a:lnTo>
                    <a:lnTo>
                      <a:pt x="564641" y="1404788"/>
                    </a:lnTo>
                    <a:lnTo>
                      <a:pt x="566237" y="1405224"/>
                    </a:lnTo>
                    <a:lnTo>
                      <a:pt x="567834" y="1405657"/>
                    </a:lnTo>
                    <a:lnTo>
                      <a:pt x="569433" y="1406087"/>
                    </a:lnTo>
                    <a:lnTo>
                      <a:pt x="571032" y="1406514"/>
                    </a:lnTo>
                    <a:lnTo>
                      <a:pt x="572632" y="1406938"/>
                    </a:lnTo>
                    <a:lnTo>
                      <a:pt x="574234" y="1407359"/>
                    </a:lnTo>
                    <a:lnTo>
                      <a:pt x="575836" y="1407777"/>
                    </a:lnTo>
                    <a:lnTo>
                      <a:pt x="577439" y="1408192"/>
                    </a:lnTo>
                    <a:lnTo>
                      <a:pt x="579043" y="1408604"/>
                    </a:lnTo>
                    <a:lnTo>
                      <a:pt x="580649" y="1409013"/>
                    </a:lnTo>
                    <a:lnTo>
                      <a:pt x="582255" y="1409419"/>
                    </a:lnTo>
                    <a:lnTo>
                      <a:pt x="583862" y="1409822"/>
                    </a:lnTo>
                    <a:lnTo>
                      <a:pt x="585470" y="1410221"/>
                    </a:lnTo>
                    <a:lnTo>
                      <a:pt x="587079" y="1410618"/>
                    </a:lnTo>
                    <a:lnTo>
                      <a:pt x="588689" y="1411012"/>
                    </a:lnTo>
                    <a:lnTo>
                      <a:pt x="590299" y="1411403"/>
                    </a:lnTo>
                    <a:lnTo>
                      <a:pt x="591911" y="1411790"/>
                    </a:lnTo>
                    <a:lnTo>
                      <a:pt x="593523" y="1412175"/>
                    </a:lnTo>
                    <a:lnTo>
                      <a:pt x="595137" y="1412556"/>
                    </a:lnTo>
                    <a:lnTo>
                      <a:pt x="596751" y="1412935"/>
                    </a:lnTo>
                    <a:lnTo>
                      <a:pt x="598366" y="1413310"/>
                    </a:lnTo>
                    <a:lnTo>
                      <a:pt x="599983" y="1413683"/>
                    </a:lnTo>
                    <a:lnTo>
                      <a:pt x="601599" y="1414052"/>
                    </a:lnTo>
                    <a:lnTo>
                      <a:pt x="603217" y="1414418"/>
                    </a:lnTo>
                    <a:lnTo>
                      <a:pt x="604836" y="1414782"/>
                    </a:lnTo>
                    <a:lnTo>
                      <a:pt x="606455" y="1415142"/>
                    </a:lnTo>
                    <a:lnTo>
                      <a:pt x="608076" y="1415499"/>
                    </a:lnTo>
                    <a:lnTo>
                      <a:pt x="609697" y="1415853"/>
                    </a:lnTo>
                    <a:lnTo>
                      <a:pt x="611319" y="1416204"/>
                    </a:lnTo>
                    <a:lnTo>
                      <a:pt x="612942" y="1416552"/>
                    </a:lnTo>
                    <a:lnTo>
                      <a:pt x="614565" y="1416897"/>
                    </a:lnTo>
                    <a:lnTo>
                      <a:pt x="616189" y="1417239"/>
                    </a:lnTo>
                    <a:lnTo>
                      <a:pt x="617815" y="1417578"/>
                    </a:lnTo>
                    <a:lnTo>
                      <a:pt x="619441" y="1417913"/>
                    </a:lnTo>
                    <a:lnTo>
                      <a:pt x="621067" y="1418246"/>
                    </a:lnTo>
                    <a:lnTo>
                      <a:pt x="622695" y="1418575"/>
                    </a:lnTo>
                    <a:lnTo>
                      <a:pt x="624323" y="1418902"/>
                    </a:lnTo>
                    <a:lnTo>
                      <a:pt x="625952" y="1419225"/>
                    </a:lnTo>
                    <a:lnTo>
                      <a:pt x="627582" y="1419546"/>
                    </a:lnTo>
                    <a:lnTo>
                      <a:pt x="629212" y="1419863"/>
                    </a:lnTo>
                    <a:lnTo>
                      <a:pt x="630843" y="1420177"/>
                    </a:lnTo>
                    <a:lnTo>
                      <a:pt x="632475" y="1420488"/>
                    </a:lnTo>
                    <a:lnTo>
                      <a:pt x="634108" y="1420796"/>
                    </a:lnTo>
                    <a:lnTo>
                      <a:pt x="635741" y="1421101"/>
                    </a:lnTo>
                    <a:lnTo>
                      <a:pt x="637376" y="1421403"/>
                    </a:lnTo>
                    <a:lnTo>
                      <a:pt x="639010" y="1421702"/>
                    </a:lnTo>
                    <a:lnTo>
                      <a:pt x="640646" y="1421997"/>
                    </a:lnTo>
                    <a:lnTo>
                      <a:pt x="642282" y="1422290"/>
                    </a:lnTo>
                    <a:lnTo>
                      <a:pt x="643919" y="1422579"/>
                    </a:lnTo>
                    <a:lnTo>
                      <a:pt x="645556" y="1422866"/>
                    </a:lnTo>
                    <a:lnTo>
                      <a:pt x="647195" y="1423149"/>
                    </a:lnTo>
                    <a:lnTo>
                      <a:pt x="648833" y="1423429"/>
                    </a:lnTo>
                    <a:lnTo>
                      <a:pt x="650473" y="1423706"/>
                    </a:lnTo>
                    <a:lnTo>
                      <a:pt x="652113" y="1423980"/>
                    </a:lnTo>
                    <a:lnTo>
                      <a:pt x="653754" y="1424251"/>
                    </a:lnTo>
                    <a:lnTo>
                      <a:pt x="655395" y="1424519"/>
                    </a:lnTo>
                    <a:lnTo>
                      <a:pt x="657037" y="1424784"/>
                    </a:lnTo>
                    <a:lnTo>
                      <a:pt x="658680" y="1425045"/>
                    </a:lnTo>
                    <a:lnTo>
                      <a:pt x="660323" y="1425304"/>
                    </a:lnTo>
                    <a:lnTo>
                      <a:pt x="661967" y="1425559"/>
                    </a:lnTo>
                    <a:lnTo>
                      <a:pt x="663611" y="1425812"/>
                    </a:lnTo>
                    <a:lnTo>
                      <a:pt x="665256" y="1426061"/>
                    </a:lnTo>
                    <a:lnTo>
                      <a:pt x="666902" y="1426307"/>
                    </a:lnTo>
                    <a:lnTo>
                      <a:pt x="668548" y="1426550"/>
                    </a:lnTo>
                    <a:lnTo>
                      <a:pt x="670194" y="1426790"/>
                    </a:lnTo>
                    <a:lnTo>
                      <a:pt x="671842" y="1427027"/>
                    </a:lnTo>
                    <a:lnTo>
                      <a:pt x="673489" y="1427260"/>
                    </a:lnTo>
                    <a:lnTo>
                      <a:pt x="675138" y="1427491"/>
                    </a:lnTo>
                    <a:lnTo>
                      <a:pt x="676786" y="1427718"/>
                    </a:lnTo>
                    <a:lnTo>
                      <a:pt x="678436" y="1427943"/>
                    </a:lnTo>
                    <a:lnTo>
                      <a:pt x="680086" y="1428164"/>
                    </a:lnTo>
                    <a:lnTo>
                      <a:pt x="681736" y="1428382"/>
                    </a:lnTo>
                    <a:lnTo>
                      <a:pt x="683387" y="1428597"/>
                    </a:lnTo>
                    <a:lnTo>
                      <a:pt x="685038" y="1428809"/>
                    </a:lnTo>
                    <a:lnTo>
                      <a:pt x="686690" y="1429017"/>
                    </a:lnTo>
                    <a:lnTo>
                      <a:pt x="688343" y="1429223"/>
                    </a:lnTo>
                    <a:lnTo>
                      <a:pt x="689996" y="1429426"/>
                    </a:lnTo>
                    <a:lnTo>
                      <a:pt x="691649" y="1429625"/>
                    </a:lnTo>
                    <a:lnTo>
                      <a:pt x="693303" y="1429821"/>
                    </a:lnTo>
                    <a:lnTo>
                      <a:pt x="694957" y="1430014"/>
                    </a:lnTo>
                    <a:lnTo>
                      <a:pt x="696612" y="1430204"/>
                    </a:lnTo>
                    <a:lnTo>
                      <a:pt x="698267" y="1430391"/>
                    </a:lnTo>
                    <a:lnTo>
                      <a:pt x="699922" y="1430575"/>
                    </a:lnTo>
                    <a:lnTo>
                      <a:pt x="701578" y="1430756"/>
                    </a:lnTo>
                    <a:lnTo>
                      <a:pt x="703235" y="1430933"/>
                    </a:lnTo>
                    <a:lnTo>
                      <a:pt x="704891" y="1431108"/>
                    </a:lnTo>
                    <a:lnTo>
                      <a:pt x="706549" y="1431279"/>
                    </a:lnTo>
                    <a:lnTo>
                      <a:pt x="708206" y="1431447"/>
                    </a:lnTo>
                    <a:lnTo>
                      <a:pt x="709864" y="1431612"/>
                    </a:lnTo>
                    <a:lnTo>
                      <a:pt x="711522" y="1431774"/>
                    </a:lnTo>
                    <a:lnTo>
                      <a:pt x="713181" y="1431933"/>
                    </a:lnTo>
                    <a:lnTo>
                      <a:pt x="714840" y="1432088"/>
                    </a:lnTo>
                    <a:lnTo>
                      <a:pt x="716500" y="1432241"/>
                    </a:lnTo>
                    <a:lnTo>
                      <a:pt x="718159" y="1432390"/>
                    </a:lnTo>
                    <a:lnTo>
                      <a:pt x="719820" y="1432536"/>
                    </a:lnTo>
                    <a:lnTo>
                      <a:pt x="721480" y="1432679"/>
                    </a:lnTo>
                    <a:lnTo>
                      <a:pt x="723141" y="1432819"/>
                    </a:lnTo>
                    <a:lnTo>
                      <a:pt x="724802" y="1432956"/>
                    </a:lnTo>
                    <a:lnTo>
                      <a:pt x="726463" y="1433090"/>
                    </a:lnTo>
                    <a:lnTo>
                      <a:pt x="728125" y="1433220"/>
                    </a:lnTo>
                    <a:lnTo>
                      <a:pt x="729787" y="1433348"/>
                    </a:lnTo>
                    <a:lnTo>
                      <a:pt x="731450" y="1433472"/>
                    </a:lnTo>
                    <a:lnTo>
                      <a:pt x="733112" y="1433593"/>
                    </a:lnTo>
                    <a:lnTo>
                      <a:pt x="734775" y="1433711"/>
                    </a:lnTo>
                    <a:lnTo>
                      <a:pt x="736438" y="1433826"/>
                    </a:lnTo>
                    <a:lnTo>
                      <a:pt x="738102" y="1433937"/>
                    </a:lnTo>
                    <a:lnTo>
                      <a:pt x="739765" y="1434046"/>
                    </a:lnTo>
                    <a:lnTo>
                      <a:pt x="741429" y="1434151"/>
                    </a:lnTo>
                    <a:lnTo>
                      <a:pt x="743093" y="1434254"/>
                    </a:lnTo>
                    <a:lnTo>
                      <a:pt x="744758" y="1434353"/>
                    </a:lnTo>
                    <a:lnTo>
                      <a:pt x="746423" y="1434449"/>
                    </a:lnTo>
                    <a:lnTo>
                      <a:pt x="748087" y="1434542"/>
                    </a:lnTo>
                    <a:lnTo>
                      <a:pt x="749752" y="1434631"/>
                    </a:lnTo>
                    <a:lnTo>
                      <a:pt x="751418" y="1434718"/>
                    </a:lnTo>
                    <a:lnTo>
                      <a:pt x="753083" y="1434801"/>
                    </a:lnTo>
                    <a:lnTo>
                      <a:pt x="754749" y="1434882"/>
                    </a:lnTo>
                    <a:lnTo>
                      <a:pt x="756415" y="1434959"/>
                    </a:lnTo>
                    <a:lnTo>
                      <a:pt x="758081" y="1435033"/>
                    </a:lnTo>
                    <a:lnTo>
                      <a:pt x="759747" y="1435104"/>
                    </a:lnTo>
                    <a:lnTo>
                      <a:pt x="761413" y="1435171"/>
                    </a:lnTo>
                    <a:lnTo>
                      <a:pt x="763080" y="1435236"/>
                    </a:lnTo>
                    <a:lnTo>
                      <a:pt x="764746" y="1435297"/>
                    </a:lnTo>
                    <a:lnTo>
                      <a:pt x="766413" y="1435355"/>
                    </a:lnTo>
                    <a:lnTo>
                      <a:pt x="768080" y="1435410"/>
                    </a:lnTo>
                    <a:lnTo>
                      <a:pt x="769747" y="1435462"/>
                    </a:lnTo>
                    <a:lnTo>
                      <a:pt x="771414" y="1435511"/>
                    </a:lnTo>
                    <a:lnTo>
                      <a:pt x="773082" y="1435557"/>
                    </a:lnTo>
                    <a:lnTo>
                      <a:pt x="774749" y="1435599"/>
                    </a:lnTo>
                    <a:lnTo>
                      <a:pt x="776416" y="1435639"/>
                    </a:lnTo>
                    <a:lnTo>
                      <a:pt x="778084" y="1435675"/>
                    </a:lnTo>
                    <a:lnTo>
                      <a:pt x="779752" y="1435708"/>
                    </a:lnTo>
                    <a:lnTo>
                      <a:pt x="781419" y="1435738"/>
                    </a:lnTo>
                    <a:lnTo>
                      <a:pt x="783087" y="1435765"/>
                    </a:lnTo>
                    <a:lnTo>
                      <a:pt x="784755" y="1435788"/>
                    </a:lnTo>
                    <a:lnTo>
                      <a:pt x="786423" y="1435809"/>
                    </a:lnTo>
                    <a:lnTo>
                      <a:pt x="788091" y="1435826"/>
                    </a:lnTo>
                    <a:lnTo>
                      <a:pt x="789759" y="1435840"/>
                    </a:lnTo>
                    <a:lnTo>
                      <a:pt x="791427" y="1435851"/>
                    </a:lnTo>
                    <a:lnTo>
                      <a:pt x="793095" y="1435859"/>
                    </a:lnTo>
                    <a:lnTo>
                      <a:pt x="794763" y="1435864"/>
                    </a:lnTo>
                    <a:lnTo>
                      <a:pt x="796431" y="1435866"/>
                    </a:lnTo>
                    <a:lnTo>
                      <a:pt x="798099" y="1435864"/>
                    </a:lnTo>
                    <a:lnTo>
                      <a:pt x="799767" y="1435859"/>
                    </a:lnTo>
                    <a:lnTo>
                      <a:pt x="801435" y="1435851"/>
                    </a:lnTo>
                    <a:lnTo>
                      <a:pt x="803103" y="1435840"/>
                    </a:lnTo>
                    <a:lnTo>
                      <a:pt x="804771" y="1435826"/>
                    </a:lnTo>
                    <a:lnTo>
                      <a:pt x="806439" y="1435809"/>
                    </a:lnTo>
                    <a:lnTo>
                      <a:pt x="808107" y="1435788"/>
                    </a:lnTo>
                    <a:lnTo>
                      <a:pt x="809775" y="1435765"/>
                    </a:lnTo>
                    <a:lnTo>
                      <a:pt x="811442" y="1435738"/>
                    </a:lnTo>
                    <a:lnTo>
                      <a:pt x="813110" y="1435708"/>
                    </a:lnTo>
                    <a:lnTo>
                      <a:pt x="814778" y="1435675"/>
                    </a:lnTo>
                    <a:lnTo>
                      <a:pt x="816445" y="1435639"/>
                    </a:lnTo>
                    <a:lnTo>
                      <a:pt x="818113" y="1435599"/>
                    </a:lnTo>
                    <a:lnTo>
                      <a:pt x="819780" y="1435557"/>
                    </a:lnTo>
                    <a:lnTo>
                      <a:pt x="821447" y="1435511"/>
                    </a:lnTo>
                    <a:lnTo>
                      <a:pt x="823115" y="1435462"/>
                    </a:lnTo>
                    <a:lnTo>
                      <a:pt x="824782" y="1435410"/>
                    </a:lnTo>
                    <a:lnTo>
                      <a:pt x="826449" y="1435355"/>
                    </a:lnTo>
                    <a:lnTo>
                      <a:pt x="828115" y="1435297"/>
                    </a:lnTo>
                    <a:lnTo>
                      <a:pt x="829782" y="1435236"/>
                    </a:lnTo>
                    <a:lnTo>
                      <a:pt x="831448" y="1435171"/>
                    </a:lnTo>
                    <a:lnTo>
                      <a:pt x="833115" y="1435104"/>
                    </a:lnTo>
                    <a:lnTo>
                      <a:pt x="834781" y="1435033"/>
                    </a:lnTo>
                    <a:lnTo>
                      <a:pt x="836447" y="1434959"/>
                    </a:lnTo>
                    <a:lnTo>
                      <a:pt x="838113" y="1434882"/>
                    </a:lnTo>
                    <a:lnTo>
                      <a:pt x="839779" y="1434801"/>
                    </a:lnTo>
                    <a:lnTo>
                      <a:pt x="841444" y="1434718"/>
                    </a:lnTo>
                    <a:lnTo>
                      <a:pt x="843109" y="1434631"/>
                    </a:lnTo>
                    <a:lnTo>
                      <a:pt x="844774" y="1434542"/>
                    </a:lnTo>
                    <a:lnTo>
                      <a:pt x="846439" y="1434449"/>
                    </a:lnTo>
                    <a:lnTo>
                      <a:pt x="848104" y="1434353"/>
                    </a:lnTo>
                    <a:lnTo>
                      <a:pt x="849768" y="1434254"/>
                    </a:lnTo>
                    <a:lnTo>
                      <a:pt x="851432" y="1434151"/>
                    </a:lnTo>
                    <a:lnTo>
                      <a:pt x="853096" y="1434046"/>
                    </a:lnTo>
                    <a:lnTo>
                      <a:pt x="854760" y="1433937"/>
                    </a:lnTo>
                    <a:lnTo>
                      <a:pt x="856424" y="1433826"/>
                    </a:lnTo>
                    <a:lnTo>
                      <a:pt x="858087" y="1433711"/>
                    </a:lnTo>
                    <a:lnTo>
                      <a:pt x="859750" y="1433593"/>
                    </a:lnTo>
                    <a:lnTo>
                      <a:pt x="861412" y="1433472"/>
                    </a:lnTo>
                    <a:lnTo>
                      <a:pt x="863075" y="1433348"/>
                    </a:lnTo>
                    <a:lnTo>
                      <a:pt x="864737" y="1433220"/>
                    </a:lnTo>
                    <a:lnTo>
                      <a:pt x="866398" y="1433090"/>
                    </a:lnTo>
                    <a:lnTo>
                      <a:pt x="868060" y="1432956"/>
                    </a:lnTo>
                    <a:lnTo>
                      <a:pt x="869721" y="1432819"/>
                    </a:lnTo>
                    <a:lnTo>
                      <a:pt x="871382" y="1432679"/>
                    </a:lnTo>
                    <a:lnTo>
                      <a:pt x="873042" y="1432536"/>
                    </a:lnTo>
                    <a:lnTo>
                      <a:pt x="874702" y="1432390"/>
                    </a:lnTo>
                    <a:lnTo>
                      <a:pt x="876362" y="1432241"/>
                    </a:lnTo>
                    <a:lnTo>
                      <a:pt x="878022" y="1432088"/>
                    </a:lnTo>
                    <a:lnTo>
                      <a:pt x="879681" y="1431933"/>
                    </a:lnTo>
                    <a:lnTo>
                      <a:pt x="881339" y="1431774"/>
                    </a:lnTo>
                    <a:lnTo>
                      <a:pt x="882998" y="1431612"/>
                    </a:lnTo>
                    <a:lnTo>
                      <a:pt x="884656" y="1431447"/>
                    </a:lnTo>
                    <a:lnTo>
                      <a:pt x="886313" y="1431279"/>
                    </a:lnTo>
                    <a:lnTo>
                      <a:pt x="887970" y="1431108"/>
                    </a:lnTo>
                    <a:lnTo>
                      <a:pt x="889627" y="1430933"/>
                    </a:lnTo>
                    <a:lnTo>
                      <a:pt x="891284" y="1430756"/>
                    </a:lnTo>
                    <a:lnTo>
                      <a:pt x="892940" y="1430575"/>
                    </a:lnTo>
                    <a:lnTo>
                      <a:pt x="894595" y="1430391"/>
                    </a:lnTo>
                    <a:lnTo>
                      <a:pt x="896250" y="1430204"/>
                    </a:lnTo>
                    <a:lnTo>
                      <a:pt x="897905" y="1430014"/>
                    </a:lnTo>
                    <a:lnTo>
                      <a:pt x="899559" y="1429821"/>
                    </a:lnTo>
                    <a:lnTo>
                      <a:pt x="901213" y="1429625"/>
                    </a:lnTo>
                    <a:lnTo>
                      <a:pt x="902866" y="1429426"/>
                    </a:lnTo>
                    <a:lnTo>
                      <a:pt x="904519" y="1429223"/>
                    </a:lnTo>
                    <a:lnTo>
                      <a:pt x="906171" y="1429017"/>
                    </a:lnTo>
                    <a:lnTo>
                      <a:pt x="907823" y="1428809"/>
                    </a:lnTo>
                    <a:lnTo>
                      <a:pt x="909475" y="1428597"/>
                    </a:lnTo>
                    <a:lnTo>
                      <a:pt x="911126" y="1428382"/>
                    </a:lnTo>
                    <a:lnTo>
                      <a:pt x="912776" y="1428164"/>
                    </a:lnTo>
                    <a:lnTo>
                      <a:pt x="914426" y="1427943"/>
                    </a:lnTo>
                    <a:lnTo>
                      <a:pt x="916075" y="1427718"/>
                    </a:lnTo>
                    <a:lnTo>
                      <a:pt x="917724" y="1427491"/>
                    </a:lnTo>
                    <a:lnTo>
                      <a:pt x="919372" y="1427260"/>
                    </a:lnTo>
                    <a:lnTo>
                      <a:pt x="921020" y="1427027"/>
                    </a:lnTo>
                    <a:lnTo>
                      <a:pt x="922667" y="1426790"/>
                    </a:lnTo>
                    <a:lnTo>
                      <a:pt x="924314" y="1426550"/>
                    </a:lnTo>
                    <a:lnTo>
                      <a:pt x="925960" y="1426307"/>
                    </a:lnTo>
                    <a:lnTo>
                      <a:pt x="927606" y="1426061"/>
                    </a:lnTo>
                    <a:lnTo>
                      <a:pt x="929251" y="1425812"/>
                    </a:lnTo>
                    <a:lnTo>
                      <a:pt x="930895" y="1425559"/>
                    </a:lnTo>
                    <a:lnTo>
                      <a:pt x="932539" y="1425304"/>
                    </a:lnTo>
                    <a:lnTo>
                      <a:pt x="934182" y="1425045"/>
                    </a:lnTo>
                    <a:lnTo>
                      <a:pt x="935825" y="1424784"/>
                    </a:lnTo>
                    <a:lnTo>
                      <a:pt x="937467" y="1424519"/>
                    </a:lnTo>
                    <a:lnTo>
                      <a:pt x="939108" y="1424251"/>
                    </a:lnTo>
                    <a:lnTo>
                      <a:pt x="940749" y="1423980"/>
                    </a:lnTo>
                    <a:lnTo>
                      <a:pt x="942389" y="1423706"/>
                    </a:lnTo>
                    <a:lnTo>
                      <a:pt x="944028" y="1423429"/>
                    </a:lnTo>
                    <a:lnTo>
                      <a:pt x="945667" y="1423149"/>
                    </a:lnTo>
                    <a:lnTo>
                      <a:pt x="947305" y="1422866"/>
                    </a:lnTo>
                    <a:lnTo>
                      <a:pt x="948943" y="1422579"/>
                    </a:lnTo>
                    <a:lnTo>
                      <a:pt x="950580" y="1422290"/>
                    </a:lnTo>
                    <a:lnTo>
                      <a:pt x="952216" y="1421997"/>
                    </a:lnTo>
                    <a:lnTo>
                      <a:pt x="953851" y="1421702"/>
                    </a:lnTo>
                    <a:lnTo>
                      <a:pt x="955486" y="1421403"/>
                    </a:lnTo>
                    <a:lnTo>
                      <a:pt x="957120" y="1421101"/>
                    </a:lnTo>
                    <a:lnTo>
                      <a:pt x="958754" y="1420796"/>
                    </a:lnTo>
                    <a:lnTo>
                      <a:pt x="960386" y="1420488"/>
                    </a:lnTo>
                    <a:lnTo>
                      <a:pt x="962018" y="1420177"/>
                    </a:lnTo>
                    <a:lnTo>
                      <a:pt x="963649" y="1419863"/>
                    </a:lnTo>
                    <a:lnTo>
                      <a:pt x="965280" y="1419546"/>
                    </a:lnTo>
                    <a:lnTo>
                      <a:pt x="966910" y="1419225"/>
                    </a:lnTo>
                    <a:lnTo>
                      <a:pt x="968539" y="1418902"/>
                    </a:lnTo>
                    <a:lnTo>
                      <a:pt x="970167" y="1418575"/>
                    </a:lnTo>
                    <a:lnTo>
                      <a:pt x="971794" y="1418246"/>
                    </a:lnTo>
                    <a:lnTo>
                      <a:pt x="973421" y="1417913"/>
                    </a:lnTo>
                    <a:lnTo>
                      <a:pt x="975047" y="1417578"/>
                    </a:lnTo>
                    <a:lnTo>
                      <a:pt x="976672" y="1417239"/>
                    </a:lnTo>
                    <a:lnTo>
                      <a:pt x="978297" y="1416897"/>
                    </a:lnTo>
                    <a:lnTo>
                      <a:pt x="979920" y="1416552"/>
                    </a:lnTo>
                    <a:lnTo>
                      <a:pt x="981543" y="1416204"/>
                    </a:lnTo>
                    <a:lnTo>
                      <a:pt x="983165" y="1415853"/>
                    </a:lnTo>
                    <a:lnTo>
                      <a:pt x="984786" y="1415499"/>
                    </a:lnTo>
                    <a:lnTo>
                      <a:pt x="986406" y="1415142"/>
                    </a:lnTo>
                    <a:lnTo>
                      <a:pt x="988026" y="1414782"/>
                    </a:lnTo>
                    <a:lnTo>
                      <a:pt x="989645" y="1414418"/>
                    </a:lnTo>
                    <a:lnTo>
                      <a:pt x="991262" y="1414052"/>
                    </a:lnTo>
                    <a:lnTo>
                      <a:pt x="992879" y="1413683"/>
                    </a:lnTo>
                    <a:lnTo>
                      <a:pt x="994495" y="1413310"/>
                    </a:lnTo>
                    <a:lnTo>
                      <a:pt x="996111" y="1412935"/>
                    </a:lnTo>
                    <a:lnTo>
                      <a:pt x="997725" y="1412556"/>
                    </a:lnTo>
                    <a:lnTo>
                      <a:pt x="999338" y="1412175"/>
                    </a:lnTo>
                    <a:lnTo>
                      <a:pt x="1000951" y="1411790"/>
                    </a:lnTo>
                    <a:lnTo>
                      <a:pt x="1002562" y="1411403"/>
                    </a:lnTo>
                    <a:lnTo>
                      <a:pt x="1004173" y="1411012"/>
                    </a:lnTo>
                    <a:lnTo>
                      <a:pt x="1005783" y="1410618"/>
                    </a:lnTo>
                    <a:lnTo>
                      <a:pt x="1007392" y="1410221"/>
                    </a:lnTo>
                    <a:lnTo>
                      <a:pt x="1009000" y="1409822"/>
                    </a:lnTo>
                    <a:lnTo>
                      <a:pt x="1010607" y="1409419"/>
                    </a:lnTo>
                    <a:lnTo>
                      <a:pt x="1012213" y="1409013"/>
                    </a:lnTo>
                    <a:lnTo>
                      <a:pt x="1013818" y="1408604"/>
                    </a:lnTo>
                    <a:lnTo>
                      <a:pt x="1015423" y="1408192"/>
                    </a:lnTo>
                    <a:lnTo>
                      <a:pt x="1017026" y="1407777"/>
                    </a:lnTo>
                    <a:lnTo>
                      <a:pt x="1018628" y="1407359"/>
                    </a:lnTo>
                    <a:lnTo>
                      <a:pt x="1020229" y="1406938"/>
                    </a:lnTo>
                    <a:lnTo>
                      <a:pt x="1021830" y="1406514"/>
                    </a:lnTo>
                    <a:lnTo>
                      <a:pt x="1023429" y="1406087"/>
                    </a:lnTo>
                    <a:lnTo>
                      <a:pt x="1025028" y="1405657"/>
                    </a:lnTo>
                    <a:lnTo>
                      <a:pt x="1026625" y="1405224"/>
                    </a:lnTo>
                    <a:lnTo>
                      <a:pt x="1028221" y="1404788"/>
                    </a:lnTo>
                    <a:lnTo>
                      <a:pt x="1029817" y="1404349"/>
                    </a:lnTo>
                    <a:lnTo>
                      <a:pt x="1031411" y="1403906"/>
                    </a:lnTo>
                    <a:lnTo>
                      <a:pt x="1033004" y="1403461"/>
                    </a:lnTo>
                    <a:lnTo>
                      <a:pt x="1034596" y="1403013"/>
                    </a:lnTo>
                    <a:lnTo>
                      <a:pt x="1036188" y="1402562"/>
                    </a:lnTo>
                    <a:lnTo>
                      <a:pt x="1037778" y="1402108"/>
                    </a:lnTo>
                    <a:lnTo>
                      <a:pt x="1039367" y="1401651"/>
                    </a:lnTo>
                    <a:lnTo>
                      <a:pt x="1040955" y="1401191"/>
                    </a:lnTo>
                    <a:lnTo>
                      <a:pt x="1042542" y="1400727"/>
                    </a:lnTo>
                    <a:lnTo>
                      <a:pt x="1044128" y="1400261"/>
                    </a:lnTo>
                    <a:lnTo>
                      <a:pt x="1045712" y="1399792"/>
                    </a:lnTo>
                    <a:lnTo>
                      <a:pt x="1047296" y="1399320"/>
                    </a:lnTo>
                    <a:lnTo>
                      <a:pt x="1048879" y="1398845"/>
                    </a:lnTo>
                    <a:lnTo>
                      <a:pt x="1050460" y="1398367"/>
                    </a:lnTo>
                    <a:lnTo>
                      <a:pt x="1052040" y="1397886"/>
                    </a:lnTo>
                    <a:lnTo>
                      <a:pt x="1053620" y="1397402"/>
                    </a:lnTo>
                    <a:lnTo>
                      <a:pt x="1055198" y="1396915"/>
                    </a:lnTo>
                    <a:lnTo>
                      <a:pt x="1056775" y="1396424"/>
                    </a:lnTo>
                    <a:lnTo>
                      <a:pt x="1058351" y="1395931"/>
                    </a:lnTo>
                    <a:lnTo>
                      <a:pt x="1059925" y="1395435"/>
                    </a:lnTo>
                    <a:lnTo>
                      <a:pt x="1061499" y="1394937"/>
                    </a:lnTo>
                    <a:lnTo>
                      <a:pt x="1063071" y="1394435"/>
                    </a:lnTo>
                    <a:lnTo>
                      <a:pt x="1064642" y="1393930"/>
                    </a:lnTo>
                    <a:lnTo>
                      <a:pt x="1066212" y="1393422"/>
                    </a:lnTo>
                    <a:lnTo>
                      <a:pt x="1067781" y="1392911"/>
                    </a:lnTo>
                    <a:lnTo>
                      <a:pt x="1069349" y="1392397"/>
                    </a:lnTo>
                    <a:lnTo>
                      <a:pt x="1070915" y="1391881"/>
                    </a:lnTo>
                    <a:lnTo>
                      <a:pt x="1072481" y="1391361"/>
                    </a:lnTo>
                    <a:lnTo>
                      <a:pt x="1074045" y="1390838"/>
                    </a:lnTo>
                    <a:lnTo>
                      <a:pt x="1075607" y="1390313"/>
                    </a:lnTo>
                    <a:lnTo>
                      <a:pt x="1077169" y="1389784"/>
                    </a:lnTo>
                    <a:lnTo>
                      <a:pt x="1078729" y="1389253"/>
                    </a:lnTo>
                    <a:lnTo>
                      <a:pt x="1080288" y="1388718"/>
                    </a:lnTo>
                    <a:lnTo>
                      <a:pt x="1081846" y="1388181"/>
                    </a:lnTo>
                    <a:lnTo>
                      <a:pt x="1083403" y="1387640"/>
                    </a:lnTo>
                    <a:lnTo>
                      <a:pt x="1084958" y="1387097"/>
                    </a:lnTo>
                    <a:lnTo>
                      <a:pt x="1086512" y="1386551"/>
                    </a:lnTo>
                    <a:lnTo>
                      <a:pt x="1088065" y="1386002"/>
                    </a:lnTo>
                    <a:lnTo>
                      <a:pt x="1089617" y="1385450"/>
                    </a:lnTo>
                    <a:lnTo>
                      <a:pt x="1091167" y="1384895"/>
                    </a:lnTo>
                    <a:lnTo>
                      <a:pt x="1092716" y="1384337"/>
                    </a:lnTo>
                    <a:lnTo>
                      <a:pt x="1094264" y="1383776"/>
                    </a:lnTo>
                    <a:lnTo>
                      <a:pt x="1095810" y="1383212"/>
                    </a:lnTo>
                    <a:lnTo>
                      <a:pt x="1097355" y="1382646"/>
                    </a:lnTo>
                    <a:lnTo>
                      <a:pt x="1098899" y="1382076"/>
                    </a:lnTo>
                    <a:lnTo>
                      <a:pt x="1100441" y="1381503"/>
                    </a:lnTo>
                    <a:lnTo>
                      <a:pt x="1101982" y="1380928"/>
                    </a:lnTo>
                    <a:lnTo>
                      <a:pt x="1103522" y="1380350"/>
                    </a:lnTo>
                    <a:lnTo>
                      <a:pt x="1105060" y="1379768"/>
                    </a:lnTo>
                    <a:lnTo>
                      <a:pt x="1106597" y="1379184"/>
                    </a:lnTo>
                    <a:lnTo>
                      <a:pt x="1108133" y="1378597"/>
                    </a:lnTo>
                    <a:lnTo>
                      <a:pt x="1109667" y="1378007"/>
                    </a:lnTo>
                    <a:lnTo>
                      <a:pt x="1111200" y="1377415"/>
                    </a:lnTo>
                    <a:lnTo>
                      <a:pt x="1112732" y="1376819"/>
                    </a:lnTo>
                    <a:lnTo>
                      <a:pt x="1114262" y="1376220"/>
                    </a:lnTo>
                    <a:lnTo>
                      <a:pt x="1115791" y="1375619"/>
                    </a:lnTo>
                    <a:lnTo>
                      <a:pt x="1117318" y="1375014"/>
                    </a:lnTo>
                    <a:lnTo>
                      <a:pt x="1118844" y="1374407"/>
                    </a:lnTo>
                    <a:lnTo>
                      <a:pt x="1120369" y="1373797"/>
                    </a:lnTo>
                    <a:lnTo>
                      <a:pt x="1121892" y="1373184"/>
                    </a:lnTo>
                    <a:lnTo>
                      <a:pt x="1123414" y="1372568"/>
                    </a:lnTo>
                    <a:lnTo>
                      <a:pt x="1124934" y="1371949"/>
                    </a:lnTo>
                    <a:lnTo>
                      <a:pt x="1126453" y="1371328"/>
                    </a:lnTo>
                    <a:lnTo>
                      <a:pt x="1127970" y="1370703"/>
                    </a:lnTo>
                    <a:lnTo>
                      <a:pt x="1129486" y="1370076"/>
                    </a:lnTo>
                    <a:lnTo>
                      <a:pt x="1131000" y="1369446"/>
                    </a:lnTo>
                    <a:lnTo>
                      <a:pt x="1132513" y="1368812"/>
                    </a:lnTo>
                    <a:lnTo>
                      <a:pt x="1134025" y="1368176"/>
                    </a:lnTo>
                    <a:lnTo>
                      <a:pt x="1135535" y="1367538"/>
                    </a:lnTo>
                    <a:lnTo>
                      <a:pt x="1137043" y="1366896"/>
                    </a:lnTo>
                    <a:lnTo>
                      <a:pt x="1138550" y="1366252"/>
                    </a:lnTo>
                    <a:lnTo>
                      <a:pt x="1140056" y="1365604"/>
                    </a:lnTo>
                    <a:lnTo>
                      <a:pt x="1141560" y="1364954"/>
                    </a:lnTo>
                    <a:lnTo>
                      <a:pt x="1143063" y="1364301"/>
                    </a:lnTo>
                    <a:lnTo>
                      <a:pt x="1144564" y="1363645"/>
                    </a:lnTo>
                    <a:lnTo>
                      <a:pt x="1146063" y="1362987"/>
                    </a:lnTo>
                    <a:lnTo>
                      <a:pt x="1147561" y="1362325"/>
                    </a:lnTo>
                    <a:lnTo>
                      <a:pt x="1149057" y="1361661"/>
                    </a:lnTo>
                    <a:lnTo>
                      <a:pt x="1150552" y="1360994"/>
                    </a:lnTo>
                    <a:lnTo>
                      <a:pt x="1152046" y="1360324"/>
                    </a:lnTo>
                    <a:lnTo>
                      <a:pt x="1153537" y="1359651"/>
                    </a:lnTo>
                    <a:lnTo>
                      <a:pt x="1155028" y="1358975"/>
                    </a:lnTo>
                    <a:lnTo>
                      <a:pt x="1156516" y="1358297"/>
                    </a:lnTo>
                    <a:lnTo>
                      <a:pt x="1158003" y="1357615"/>
                    </a:lnTo>
                    <a:lnTo>
                      <a:pt x="1159489" y="1356931"/>
                    </a:lnTo>
                    <a:lnTo>
                      <a:pt x="1160972" y="1356245"/>
                    </a:lnTo>
                    <a:lnTo>
                      <a:pt x="1162455" y="1355555"/>
                    </a:lnTo>
                    <a:lnTo>
                      <a:pt x="1163935" y="1354863"/>
                    </a:lnTo>
                    <a:lnTo>
                      <a:pt x="1165414" y="1354167"/>
                    </a:lnTo>
                    <a:lnTo>
                      <a:pt x="1166892" y="1353469"/>
                    </a:lnTo>
                    <a:lnTo>
                      <a:pt x="1168368" y="1352768"/>
                    </a:lnTo>
                    <a:lnTo>
                      <a:pt x="1169842" y="1352065"/>
                    </a:lnTo>
                    <a:lnTo>
                      <a:pt x="1171314" y="1351358"/>
                    </a:lnTo>
                    <a:lnTo>
                      <a:pt x="1172785" y="1350649"/>
                    </a:lnTo>
                    <a:lnTo>
                      <a:pt x="1174254" y="1349937"/>
                    </a:lnTo>
                    <a:lnTo>
                      <a:pt x="1175722" y="1349223"/>
                    </a:lnTo>
                    <a:lnTo>
                      <a:pt x="1177188" y="1348505"/>
                    </a:lnTo>
                    <a:lnTo>
                      <a:pt x="1178652" y="1347785"/>
                    </a:lnTo>
                    <a:lnTo>
                      <a:pt x="1180115" y="1347062"/>
                    </a:lnTo>
                    <a:lnTo>
                      <a:pt x="1181575" y="1346336"/>
                    </a:lnTo>
                    <a:lnTo>
                      <a:pt x="1183035" y="1345608"/>
                    </a:lnTo>
                    <a:lnTo>
                      <a:pt x="1184492" y="1344876"/>
                    </a:lnTo>
                    <a:lnTo>
                      <a:pt x="1185948" y="1344142"/>
                    </a:lnTo>
                    <a:lnTo>
                      <a:pt x="1187402" y="1343406"/>
                    </a:lnTo>
                    <a:lnTo>
                      <a:pt x="1188854" y="1342666"/>
                    </a:lnTo>
                    <a:lnTo>
                      <a:pt x="1190305" y="1341924"/>
                    </a:lnTo>
                    <a:lnTo>
                      <a:pt x="1191754" y="1341179"/>
                    </a:lnTo>
                    <a:lnTo>
                      <a:pt x="1193201" y="1340431"/>
                    </a:lnTo>
                    <a:lnTo>
                      <a:pt x="1194647" y="1339681"/>
                    </a:lnTo>
                    <a:lnTo>
                      <a:pt x="1196090" y="1338928"/>
                    </a:lnTo>
                    <a:lnTo>
                      <a:pt x="1197532" y="1338172"/>
                    </a:lnTo>
                    <a:lnTo>
                      <a:pt x="1198972" y="1337413"/>
                    </a:lnTo>
                    <a:lnTo>
                      <a:pt x="1200411" y="1336652"/>
                    </a:lnTo>
                    <a:lnTo>
                      <a:pt x="1201847" y="1335888"/>
                    </a:lnTo>
                    <a:lnTo>
                      <a:pt x="1203282" y="1335121"/>
                    </a:lnTo>
                    <a:lnTo>
                      <a:pt x="1204715" y="1334351"/>
                    </a:lnTo>
                    <a:lnTo>
                      <a:pt x="1206147" y="1333579"/>
                    </a:lnTo>
                    <a:lnTo>
                      <a:pt x="1207576" y="1332804"/>
                    </a:lnTo>
                    <a:lnTo>
                      <a:pt x="1209004" y="1332027"/>
                    </a:lnTo>
                    <a:lnTo>
                      <a:pt x="1210430" y="1331246"/>
                    </a:lnTo>
                    <a:lnTo>
                      <a:pt x="1211854" y="1330464"/>
                    </a:lnTo>
                    <a:lnTo>
                      <a:pt x="1213276" y="1329678"/>
                    </a:lnTo>
                    <a:lnTo>
                      <a:pt x="1214696" y="1328890"/>
                    </a:lnTo>
                    <a:lnTo>
                      <a:pt x="1216115" y="1328099"/>
                    </a:lnTo>
                    <a:lnTo>
                      <a:pt x="1217532" y="1327305"/>
                    </a:lnTo>
                    <a:lnTo>
                      <a:pt x="1218947" y="1326508"/>
                    </a:lnTo>
                    <a:lnTo>
                      <a:pt x="1220360" y="1325709"/>
                    </a:lnTo>
                    <a:lnTo>
                      <a:pt x="1221771" y="1324908"/>
                    </a:lnTo>
                    <a:lnTo>
                      <a:pt x="1223180" y="1324103"/>
                    </a:lnTo>
                    <a:lnTo>
                      <a:pt x="1224588" y="1323296"/>
                    </a:lnTo>
                    <a:lnTo>
                      <a:pt x="1225993" y="1322487"/>
                    </a:lnTo>
                    <a:lnTo>
                      <a:pt x="1227397" y="1321674"/>
                    </a:lnTo>
                    <a:lnTo>
                      <a:pt x="1228799" y="1320859"/>
                    </a:lnTo>
                    <a:lnTo>
                      <a:pt x="1230198" y="1320042"/>
                    </a:lnTo>
                    <a:lnTo>
                      <a:pt x="1231596" y="1319222"/>
                    </a:lnTo>
                    <a:lnTo>
                      <a:pt x="1232993" y="1318399"/>
                    </a:lnTo>
                    <a:lnTo>
                      <a:pt x="1234387" y="1317573"/>
                    </a:lnTo>
                    <a:lnTo>
                      <a:pt x="1235779" y="1316745"/>
                    </a:lnTo>
                    <a:lnTo>
                      <a:pt x="1237169" y="1315914"/>
                    </a:lnTo>
                    <a:lnTo>
                      <a:pt x="1238558" y="1315081"/>
                    </a:lnTo>
                    <a:lnTo>
                      <a:pt x="1239944" y="1314245"/>
                    </a:lnTo>
                    <a:lnTo>
                      <a:pt x="1241329" y="1313406"/>
                    </a:lnTo>
                    <a:lnTo>
                      <a:pt x="1242711" y="1312565"/>
                    </a:lnTo>
                    <a:lnTo>
                      <a:pt x="1244092" y="1311721"/>
                    </a:lnTo>
                    <a:lnTo>
                      <a:pt x="1245470" y="1310874"/>
                    </a:lnTo>
                    <a:lnTo>
                      <a:pt x="1246847" y="1310025"/>
                    </a:lnTo>
                    <a:lnTo>
                      <a:pt x="1248222" y="1309174"/>
                    </a:lnTo>
                    <a:lnTo>
                      <a:pt x="1249594" y="1308319"/>
                    </a:lnTo>
                    <a:lnTo>
                      <a:pt x="1250965" y="1307463"/>
                    </a:lnTo>
                    <a:lnTo>
                      <a:pt x="1252334" y="1306603"/>
                    </a:lnTo>
                    <a:lnTo>
                      <a:pt x="1253700" y="1305741"/>
                    </a:lnTo>
                    <a:lnTo>
                      <a:pt x="1255065" y="1304877"/>
                    </a:lnTo>
                    <a:lnTo>
                      <a:pt x="1256428" y="1304009"/>
                    </a:lnTo>
                    <a:lnTo>
                      <a:pt x="1257789" y="1303140"/>
                    </a:lnTo>
                    <a:lnTo>
                      <a:pt x="1259147" y="1302267"/>
                    </a:lnTo>
                    <a:lnTo>
                      <a:pt x="1260504" y="1301392"/>
                    </a:lnTo>
                    <a:lnTo>
                      <a:pt x="1261858" y="1300515"/>
                    </a:lnTo>
                    <a:lnTo>
                      <a:pt x="1263211" y="1299635"/>
                    </a:lnTo>
                    <a:lnTo>
                      <a:pt x="1264561" y="1298753"/>
                    </a:lnTo>
                    <a:lnTo>
                      <a:pt x="1265910" y="1297867"/>
                    </a:lnTo>
                    <a:lnTo>
                      <a:pt x="1267256" y="1296980"/>
                    </a:lnTo>
                    <a:lnTo>
                      <a:pt x="1268601" y="1296090"/>
                    </a:lnTo>
                    <a:lnTo>
                      <a:pt x="1269943" y="1295197"/>
                    </a:lnTo>
                    <a:lnTo>
                      <a:pt x="1271283" y="1294302"/>
                    </a:lnTo>
                    <a:lnTo>
                      <a:pt x="1272621" y="1293404"/>
                    </a:lnTo>
                    <a:lnTo>
                      <a:pt x="1273957" y="1292504"/>
                    </a:lnTo>
                    <a:lnTo>
                      <a:pt x="1275291" y="1291601"/>
                    </a:lnTo>
                    <a:lnTo>
                      <a:pt x="1276623" y="1290695"/>
                    </a:lnTo>
                    <a:lnTo>
                      <a:pt x="1277953" y="1289788"/>
                    </a:lnTo>
                    <a:lnTo>
                      <a:pt x="1279280" y="1288877"/>
                    </a:lnTo>
                    <a:lnTo>
                      <a:pt x="1280606" y="1287964"/>
                    </a:lnTo>
                    <a:lnTo>
                      <a:pt x="1281929" y="1287049"/>
                    </a:lnTo>
                    <a:lnTo>
                      <a:pt x="1283250" y="1286131"/>
                    </a:lnTo>
                    <a:lnTo>
                      <a:pt x="1284569" y="1285211"/>
                    </a:lnTo>
                    <a:lnTo>
                      <a:pt x="1285886" y="1284288"/>
                    </a:lnTo>
                    <a:lnTo>
                      <a:pt x="1287201" y="1283363"/>
                    </a:lnTo>
                    <a:lnTo>
                      <a:pt x="1288514" y="1282435"/>
                    </a:lnTo>
                    <a:lnTo>
                      <a:pt x="1289824" y="1281505"/>
                    </a:lnTo>
                    <a:lnTo>
                      <a:pt x="1291132" y="1280572"/>
                    </a:lnTo>
                    <a:lnTo>
                      <a:pt x="1292439" y="1279637"/>
                    </a:lnTo>
                    <a:lnTo>
                      <a:pt x="1293743" y="1278699"/>
                    </a:lnTo>
                    <a:lnTo>
                      <a:pt x="1295044" y="1277759"/>
                    </a:lnTo>
                    <a:lnTo>
                      <a:pt x="1296344" y="1276816"/>
                    </a:lnTo>
                    <a:lnTo>
                      <a:pt x="1297641" y="1275871"/>
                    </a:lnTo>
                    <a:lnTo>
                      <a:pt x="1298937" y="1274924"/>
                    </a:lnTo>
                    <a:lnTo>
                      <a:pt x="1300230" y="1273974"/>
                    </a:lnTo>
                    <a:lnTo>
                      <a:pt x="1301520" y="1273021"/>
                    </a:lnTo>
                    <a:lnTo>
                      <a:pt x="1302809" y="1272067"/>
                    </a:lnTo>
                    <a:lnTo>
                      <a:pt x="1304095" y="1271109"/>
                    </a:lnTo>
                    <a:lnTo>
                      <a:pt x="1305379" y="1270150"/>
                    </a:lnTo>
                    <a:lnTo>
                      <a:pt x="1306661" y="1269188"/>
                    </a:lnTo>
                    <a:lnTo>
                      <a:pt x="1307941" y="1268223"/>
                    </a:lnTo>
                    <a:lnTo>
                      <a:pt x="1309218" y="1267256"/>
                    </a:lnTo>
                    <a:lnTo>
                      <a:pt x="1310494" y="1266287"/>
                    </a:lnTo>
                    <a:lnTo>
                      <a:pt x="1311767" y="1265315"/>
                    </a:lnTo>
                    <a:lnTo>
                      <a:pt x="1313037" y="1264341"/>
                    </a:lnTo>
                    <a:lnTo>
                      <a:pt x="1314306" y="1263364"/>
                    </a:lnTo>
                    <a:lnTo>
                      <a:pt x="1315572" y="1262386"/>
                    </a:lnTo>
                    <a:lnTo>
                      <a:pt x="1316836" y="1261404"/>
                    </a:lnTo>
                    <a:lnTo>
                      <a:pt x="1318097" y="1260421"/>
                    </a:lnTo>
                    <a:lnTo>
                      <a:pt x="1319356" y="1259434"/>
                    </a:lnTo>
                    <a:lnTo>
                      <a:pt x="1320613" y="1258446"/>
                    </a:lnTo>
                    <a:lnTo>
                      <a:pt x="1321868" y="1257455"/>
                    </a:lnTo>
                    <a:lnTo>
                      <a:pt x="1323120" y="1256462"/>
                    </a:lnTo>
                    <a:lnTo>
                      <a:pt x="1324370" y="1255466"/>
                    </a:lnTo>
                    <a:lnTo>
                      <a:pt x="1325618" y="1254469"/>
                    </a:lnTo>
                    <a:lnTo>
                      <a:pt x="1326864" y="1253468"/>
                    </a:lnTo>
                    <a:lnTo>
                      <a:pt x="1328107" y="1252466"/>
                    </a:lnTo>
                    <a:lnTo>
                      <a:pt x="1329347" y="1251461"/>
                    </a:lnTo>
                    <a:lnTo>
                      <a:pt x="1330586" y="1250453"/>
                    </a:lnTo>
                    <a:lnTo>
                      <a:pt x="1331822" y="1249444"/>
                    </a:lnTo>
                    <a:lnTo>
                      <a:pt x="1333056" y="1248432"/>
                    </a:lnTo>
                    <a:lnTo>
                      <a:pt x="1334287" y="1247418"/>
                    </a:lnTo>
                    <a:lnTo>
                      <a:pt x="1335516" y="1246401"/>
                    </a:lnTo>
                    <a:lnTo>
                      <a:pt x="1336743" y="1245382"/>
                    </a:lnTo>
                    <a:lnTo>
                      <a:pt x="1337967" y="1244361"/>
                    </a:lnTo>
                    <a:lnTo>
                      <a:pt x="1339189" y="1243337"/>
                    </a:lnTo>
                    <a:lnTo>
                      <a:pt x="1340409" y="1242311"/>
                    </a:lnTo>
                    <a:lnTo>
                      <a:pt x="1341626" y="1241283"/>
                    </a:lnTo>
                    <a:lnTo>
                      <a:pt x="1342840" y="1240253"/>
                    </a:lnTo>
                    <a:lnTo>
                      <a:pt x="1344053" y="1239220"/>
                    </a:lnTo>
                    <a:lnTo>
                      <a:pt x="1345263" y="1238185"/>
                    </a:lnTo>
                    <a:lnTo>
                      <a:pt x="1346470" y="1237148"/>
                    </a:lnTo>
                    <a:lnTo>
                      <a:pt x="1347675" y="1236108"/>
                    </a:lnTo>
                    <a:lnTo>
                      <a:pt x="1348878" y="1235066"/>
                    </a:lnTo>
                    <a:lnTo>
                      <a:pt x="1350078" y="1234022"/>
                    </a:lnTo>
                    <a:lnTo>
                      <a:pt x="1351276" y="1232976"/>
                    </a:lnTo>
                    <a:lnTo>
                      <a:pt x="1352472" y="1231927"/>
                    </a:lnTo>
                    <a:lnTo>
                      <a:pt x="1353665" y="1230876"/>
                    </a:lnTo>
                    <a:lnTo>
                      <a:pt x="1354855" y="1229823"/>
                    </a:lnTo>
                    <a:lnTo>
                      <a:pt x="1356043" y="1228767"/>
                    </a:lnTo>
                    <a:lnTo>
                      <a:pt x="1357229" y="1227710"/>
                    </a:lnTo>
                    <a:lnTo>
                      <a:pt x="1358412" y="1226650"/>
                    </a:lnTo>
                    <a:lnTo>
                      <a:pt x="1359593" y="1225588"/>
                    </a:lnTo>
                    <a:lnTo>
                      <a:pt x="1360771" y="1224523"/>
                    </a:lnTo>
                    <a:lnTo>
                      <a:pt x="1361947" y="1223457"/>
                    </a:lnTo>
                    <a:lnTo>
                      <a:pt x="1363120" y="1222388"/>
                    </a:lnTo>
                    <a:lnTo>
                      <a:pt x="1364291" y="1221317"/>
                    </a:lnTo>
                    <a:lnTo>
                      <a:pt x="1365459" y="1220244"/>
                    </a:lnTo>
                    <a:lnTo>
                      <a:pt x="1366625" y="1219168"/>
                    </a:lnTo>
                    <a:lnTo>
                      <a:pt x="1367788" y="1218091"/>
                    </a:lnTo>
                    <a:lnTo>
                      <a:pt x="1368949" y="1217011"/>
                    </a:lnTo>
                    <a:lnTo>
                      <a:pt x="1370108" y="1215929"/>
                    </a:lnTo>
                    <a:lnTo>
                      <a:pt x="1371263" y="1214845"/>
                    </a:lnTo>
                    <a:lnTo>
                      <a:pt x="1372417" y="1213759"/>
                    </a:lnTo>
                    <a:lnTo>
                      <a:pt x="1373567" y="1212670"/>
                    </a:lnTo>
                    <a:lnTo>
                      <a:pt x="1374716" y="1211579"/>
                    </a:lnTo>
                    <a:lnTo>
                      <a:pt x="1375861" y="1210486"/>
                    </a:lnTo>
                    <a:lnTo>
                      <a:pt x="1377004" y="1209391"/>
                    </a:lnTo>
                    <a:lnTo>
                      <a:pt x="1378145" y="1208294"/>
                    </a:lnTo>
                    <a:lnTo>
                      <a:pt x="1379283" y="1207195"/>
                    </a:lnTo>
                    <a:lnTo>
                      <a:pt x="1380418" y="1206093"/>
                    </a:lnTo>
                    <a:lnTo>
                      <a:pt x="1381551" y="1204990"/>
                    </a:lnTo>
                    <a:lnTo>
                      <a:pt x="1382682" y="1203884"/>
                    </a:lnTo>
                    <a:lnTo>
                      <a:pt x="1383809" y="1202776"/>
                    </a:lnTo>
                    <a:lnTo>
                      <a:pt x="1384935" y="1201666"/>
                    </a:lnTo>
                    <a:lnTo>
                      <a:pt x="1386057" y="1200554"/>
                    </a:lnTo>
                    <a:lnTo>
                      <a:pt x="1387177" y="1199440"/>
                    </a:lnTo>
                    <a:lnTo>
                      <a:pt x="1388295" y="1198323"/>
                    </a:lnTo>
                    <a:lnTo>
                      <a:pt x="1389410" y="1197205"/>
                    </a:lnTo>
                    <a:lnTo>
                      <a:pt x="1390522" y="1196084"/>
                    </a:lnTo>
                    <a:lnTo>
                      <a:pt x="1391631" y="1194962"/>
                    </a:lnTo>
                    <a:lnTo>
                      <a:pt x="1392738" y="1193837"/>
                    </a:lnTo>
                    <a:lnTo>
                      <a:pt x="1393843" y="1192710"/>
                    </a:lnTo>
                    <a:lnTo>
                      <a:pt x="1394945" y="1191581"/>
                    </a:lnTo>
                    <a:lnTo>
                      <a:pt x="1396044" y="1190450"/>
                    </a:lnTo>
                    <a:lnTo>
                      <a:pt x="1397140" y="1189317"/>
                    </a:lnTo>
                    <a:lnTo>
                      <a:pt x="1398234" y="1188182"/>
                    </a:lnTo>
                    <a:lnTo>
                      <a:pt x="1399325" y="1187045"/>
                    </a:lnTo>
                    <a:lnTo>
                      <a:pt x="1400414" y="1185905"/>
                    </a:lnTo>
                    <a:lnTo>
                      <a:pt x="1401500" y="1184764"/>
                    </a:lnTo>
                    <a:lnTo>
                      <a:pt x="1402583" y="1183621"/>
                    </a:lnTo>
                    <a:lnTo>
                      <a:pt x="1403664" y="1182475"/>
                    </a:lnTo>
                    <a:lnTo>
                      <a:pt x="1404742" y="1181328"/>
                    </a:lnTo>
                    <a:lnTo>
                      <a:pt x="1405817" y="1180178"/>
                    </a:lnTo>
                    <a:lnTo>
                      <a:pt x="1406890" y="1179027"/>
                    </a:lnTo>
                    <a:lnTo>
                      <a:pt x="1407960" y="1177873"/>
                    </a:lnTo>
                    <a:lnTo>
                      <a:pt x="1409027" y="1176718"/>
                    </a:lnTo>
                    <a:lnTo>
                      <a:pt x="1410092" y="1175560"/>
                    </a:lnTo>
                    <a:lnTo>
                      <a:pt x="1411154" y="1174401"/>
                    </a:lnTo>
                    <a:lnTo>
                      <a:pt x="1412213" y="1173239"/>
                    </a:lnTo>
                    <a:lnTo>
                      <a:pt x="1413269" y="1172075"/>
                    </a:lnTo>
                    <a:lnTo>
                      <a:pt x="1414323" y="1170910"/>
                    </a:lnTo>
                    <a:lnTo>
                      <a:pt x="1415374" y="1169742"/>
                    </a:lnTo>
                    <a:lnTo>
                      <a:pt x="1416423" y="1168573"/>
                    </a:lnTo>
                    <a:lnTo>
                      <a:pt x="1417468" y="1167401"/>
                    </a:lnTo>
                    <a:lnTo>
                      <a:pt x="1418511" y="1166228"/>
                    </a:lnTo>
                    <a:lnTo>
                      <a:pt x="1419551" y="1165052"/>
                    </a:lnTo>
                    <a:lnTo>
                      <a:pt x="1420589" y="1163875"/>
                    </a:lnTo>
                    <a:lnTo>
                      <a:pt x="1421624" y="1162696"/>
                    </a:lnTo>
                    <a:lnTo>
                      <a:pt x="1422656" y="1161514"/>
                    </a:lnTo>
                    <a:lnTo>
                      <a:pt x="1423685" y="1160331"/>
                    </a:lnTo>
                    <a:lnTo>
                      <a:pt x="1424711" y="1159146"/>
                    </a:lnTo>
                    <a:lnTo>
                      <a:pt x="1425735" y="1157959"/>
                    </a:lnTo>
                    <a:lnTo>
                      <a:pt x="1426756" y="1156770"/>
                    </a:lnTo>
                    <a:lnTo>
                      <a:pt x="1427774" y="1155579"/>
                    </a:lnTo>
                    <a:lnTo>
                      <a:pt x="1428790" y="1154386"/>
                    </a:lnTo>
                    <a:lnTo>
                      <a:pt x="1429802" y="1153191"/>
                    </a:lnTo>
                    <a:lnTo>
                      <a:pt x="1430812" y="1151994"/>
                    </a:lnTo>
                    <a:lnTo>
                      <a:pt x="1431819" y="1150796"/>
                    </a:lnTo>
                    <a:lnTo>
                      <a:pt x="1432824" y="1149595"/>
                    </a:lnTo>
                    <a:lnTo>
                      <a:pt x="1433825" y="1148393"/>
                    </a:lnTo>
                    <a:lnTo>
                      <a:pt x="1434824" y="1147188"/>
                    </a:lnTo>
                    <a:lnTo>
                      <a:pt x="1435820" y="1145982"/>
                    </a:lnTo>
                    <a:lnTo>
                      <a:pt x="1436813" y="1144774"/>
                    </a:lnTo>
                    <a:lnTo>
                      <a:pt x="1437803" y="1143564"/>
                    </a:lnTo>
                    <a:lnTo>
                      <a:pt x="1438791" y="1142352"/>
                    </a:lnTo>
                    <a:lnTo>
                      <a:pt x="1439776" y="1141138"/>
                    </a:lnTo>
                    <a:lnTo>
                      <a:pt x="1440757" y="1139923"/>
                    </a:lnTo>
                    <a:lnTo>
                      <a:pt x="1441736" y="1138706"/>
                    </a:lnTo>
                    <a:lnTo>
                      <a:pt x="1442713" y="1137486"/>
                    </a:lnTo>
                    <a:lnTo>
                      <a:pt x="1443686" y="1136265"/>
                    </a:lnTo>
                    <a:lnTo>
                      <a:pt x="1444657" y="1135042"/>
                    </a:lnTo>
                    <a:lnTo>
                      <a:pt x="1445624" y="1133818"/>
                    </a:lnTo>
                    <a:lnTo>
                      <a:pt x="1446589" y="1132591"/>
                    </a:lnTo>
                    <a:lnTo>
                      <a:pt x="1447551" y="1131363"/>
                    </a:lnTo>
                    <a:lnTo>
                      <a:pt x="1448510" y="1130132"/>
                    </a:lnTo>
                    <a:lnTo>
                      <a:pt x="1449466" y="1128900"/>
                    </a:lnTo>
                    <a:lnTo>
                      <a:pt x="1450420" y="1127667"/>
                    </a:lnTo>
                    <a:lnTo>
                      <a:pt x="1451370" y="1126431"/>
                    </a:lnTo>
                    <a:lnTo>
                      <a:pt x="1452318" y="1125194"/>
                    </a:lnTo>
                    <a:lnTo>
                      <a:pt x="1453263" y="1123954"/>
                    </a:lnTo>
                    <a:lnTo>
                      <a:pt x="1454205" y="1122713"/>
                    </a:lnTo>
                    <a:lnTo>
                      <a:pt x="1455144" y="1121471"/>
                    </a:lnTo>
                    <a:lnTo>
                      <a:pt x="1456080" y="1120226"/>
                    </a:lnTo>
                    <a:lnTo>
                      <a:pt x="1457013" y="1118980"/>
                    </a:lnTo>
                    <a:lnTo>
                      <a:pt x="1457944" y="1117732"/>
                    </a:lnTo>
                    <a:lnTo>
                      <a:pt x="1458871" y="1116482"/>
                    </a:lnTo>
                    <a:lnTo>
                      <a:pt x="1459795" y="1115231"/>
                    </a:lnTo>
                    <a:lnTo>
                      <a:pt x="1460717" y="1113977"/>
                    </a:lnTo>
                    <a:lnTo>
                      <a:pt x="1461636" y="1112722"/>
                    </a:lnTo>
                    <a:lnTo>
                      <a:pt x="1462552" y="1111466"/>
                    </a:lnTo>
                    <a:lnTo>
                      <a:pt x="1463464" y="1110207"/>
                    </a:lnTo>
                    <a:lnTo>
                      <a:pt x="1464374" y="1108947"/>
                    </a:lnTo>
                    <a:lnTo>
                      <a:pt x="1465281" y="1107685"/>
                    </a:lnTo>
                    <a:lnTo>
                      <a:pt x="1466186" y="1106421"/>
                    </a:lnTo>
                    <a:lnTo>
                      <a:pt x="1467087" y="1105156"/>
                    </a:lnTo>
                    <a:lnTo>
                      <a:pt x="1467985" y="1103889"/>
                    </a:lnTo>
                    <a:lnTo>
                      <a:pt x="1468880" y="1102620"/>
                    </a:lnTo>
                    <a:lnTo>
                      <a:pt x="1469772" y="1101350"/>
                    </a:lnTo>
                    <a:lnTo>
                      <a:pt x="1470662" y="1100078"/>
                    </a:lnTo>
                    <a:lnTo>
                      <a:pt x="1471548" y="1098804"/>
                    </a:lnTo>
                    <a:lnTo>
                      <a:pt x="1472432" y="1097529"/>
                    </a:lnTo>
                    <a:lnTo>
                      <a:pt x="1473312" y="1096251"/>
                    </a:lnTo>
                    <a:lnTo>
                      <a:pt x="1474190" y="1094973"/>
                    </a:lnTo>
                    <a:lnTo>
                      <a:pt x="1475064" y="1093692"/>
                    </a:lnTo>
                    <a:lnTo>
                      <a:pt x="1475936" y="1092410"/>
                    </a:lnTo>
                    <a:lnTo>
                      <a:pt x="1476804" y="1091127"/>
                    </a:lnTo>
                    <a:lnTo>
                      <a:pt x="1477670" y="1089841"/>
                    </a:lnTo>
                    <a:lnTo>
                      <a:pt x="1478532" y="1088554"/>
                    </a:lnTo>
                    <a:lnTo>
                      <a:pt x="1479392" y="1087266"/>
                    </a:lnTo>
                    <a:lnTo>
                      <a:pt x="1480249" y="1085975"/>
                    </a:lnTo>
                    <a:lnTo>
                      <a:pt x="1481102" y="1084684"/>
                    </a:lnTo>
                    <a:lnTo>
                      <a:pt x="1481953" y="1083390"/>
                    </a:lnTo>
                    <a:lnTo>
                      <a:pt x="1482800" y="1082095"/>
                    </a:lnTo>
                    <a:lnTo>
                      <a:pt x="1483645" y="1080798"/>
                    </a:lnTo>
                    <a:lnTo>
                      <a:pt x="1484487" y="1079500"/>
                    </a:lnTo>
                    <a:lnTo>
                      <a:pt x="1485325" y="1078200"/>
                    </a:lnTo>
                    <a:lnTo>
                      <a:pt x="1486161" y="1076899"/>
                    </a:lnTo>
                    <a:lnTo>
                      <a:pt x="1486993" y="1075596"/>
                    </a:lnTo>
                    <a:lnTo>
                      <a:pt x="1487823" y="1074291"/>
                    </a:lnTo>
                    <a:lnTo>
                      <a:pt x="1488649" y="1072985"/>
                    </a:lnTo>
                    <a:lnTo>
                      <a:pt x="1489473" y="1071678"/>
                    </a:lnTo>
                    <a:lnTo>
                      <a:pt x="1490293" y="1070369"/>
                    </a:lnTo>
                    <a:lnTo>
                      <a:pt x="1491110" y="1069058"/>
                    </a:lnTo>
                    <a:lnTo>
                      <a:pt x="1491924" y="1067745"/>
                    </a:lnTo>
                    <a:lnTo>
                      <a:pt x="1492736" y="1066432"/>
                    </a:lnTo>
                    <a:lnTo>
                      <a:pt x="1493544" y="1065116"/>
                    </a:lnTo>
                    <a:lnTo>
                      <a:pt x="1494349" y="1063799"/>
                    </a:lnTo>
                    <a:lnTo>
                      <a:pt x="1495151" y="1062481"/>
                    </a:lnTo>
                    <a:lnTo>
                      <a:pt x="1495950" y="1061161"/>
                    </a:lnTo>
                    <a:lnTo>
                      <a:pt x="1496746" y="1059840"/>
                    </a:lnTo>
                    <a:lnTo>
                      <a:pt x="1497539" y="1058517"/>
                    </a:lnTo>
                    <a:lnTo>
                      <a:pt x="1498329" y="1057192"/>
                    </a:lnTo>
                    <a:lnTo>
                      <a:pt x="1499115" y="1055866"/>
                    </a:lnTo>
                    <a:lnTo>
                      <a:pt x="1499899" y="1054539"/>
                    </a:lnTo>
                    <a:lnTo>
                      <a:pt x="1500679" y="1053210"/>
                    </a:lnTo>
                    <a:lnTo>
                      <a:pt x="1501457" y="1051880"/>
                    </a:lnTo>
                    <a:lnTo>
                      <a:pt x="1502231" y="1050548"/>
                    </a:lnTo>
                    <a:lnTo>
                      <a:pt x="1503002" y="1049215"/>
                    </a:lnTo>
                    <a:lnTo>
                      <a:pt x="1503771" y="1047880"/>
                    </a:lnTo>
                    <a:lnTo>
                      <a:pt x="1504536" y="1046544"/>
                    </a:lnTo>
                    <a:lnTo>
                      <a:pt x="1505298" y="1045206"/>
                    </a:lnTo>
                    <a:lnTo>
                      <a:pt x="1506056" y="1043867"/>
                    </a:lnTo>
                    <a:lnTo>
                      <a:pt x="1506812" y="1042527"/>
                    </a:lnTo>
                    <a:lnTo>
                      <a:pt x="1507565" y="1041185"/>
                    </a:lnTo>
                    <a:lnTo>
                      <a:pt x="1508314" y="1039842"/>
                    </a:lnTo>
                    <a:lnTo>
                      <a:pt x="1509061" y="1038497"/>
                    </a:lnTo>
                    <a:lnTo>
                      <a:pt x="1509804" y="1037151"/>
                    </a:lnTo>
                    <a:lnTo>
                      <a:pt x="1510544" y="1035803"/>
                    </a:lnTo>
                    <a:lnTo>
                      <a:pt x="1511281" y="1034454"/>
                    </a:lnTo>
                    <a:lnTo>
                      <a:pt x="1512015" y="1033104"/>
                    </a:lnTo>
                    <a:lnTo>
                      <a:pt x="1512745" y="1031752"/>
                    </a:lnTo>
                    <a:lnTo>
                      <a:pt x="1513473" y="1030399"/>
                    </a:lnTo>
                    <a:lnTo>
                      <a:pt x="1514197" y="1029045"/>
                    </a:lnTo>
                    <a:lnTo>
                      <a:pt x="1514919" y="1027689"/>
                    </a:lnTo>
                    <a:lnTo>
                      <a:pt x="1515637" y="1026332"/>
                    </a:lnTo>
                    <a:lnTo>
                      <a:pt x="1516352" y="1024973"/>
                    </a:lnTo>
                    <a:lnTo>
                      <a:pt x="1517064" y="1023614"/>
                    </a:lnTo>
                    <a:lnTo>
                      <a:pt x="1517772" y="1022252"/>
                    </a:lnTo>
                    <a:lnTo>
                      <a:pt x="1518478" y="1020890"/>
                    </a:lnTo>
                    <a:lnTo>
                      <a:pt x="1519180" y="1019526"/>
                    </a:lnTo>
                    <a:lnTo>
                      <a:pt x="1519879" y="1018161"/>
                    </a:lnTo>
                    <a:lnTo>
                      <a:pt x="1520575" y="1016794"/>
                    </a:lnTo>
                    <a:lnTo>
                      <a:pt x="1521268" y="1015426"/>
                    </a:lnTo>
                    <a:lnTo>
                      <a:pt x="1521957" y="1014057"/>
                    </a:lnTo>
                    <a:lnTo>
                      <a:pt x="1522644" y="1012687"/>
                    </a:lnTo>
                    <a:lnTo>
                      <a:pt x="1523327" y="1011315"/>
                    </a:lnTo>
                    <a:lnTo>
                      <a:pt x="1524007" y="1009942"/>
                    </a:lnTo>
                    <a:lnTo>
                      <a:pt x="1524684" y="1008568"/>
                    </a:lnTo>
                    <a:lnTo>
                      <a:pt x="1525358" y="1007192"/>
                    </a:lnTo>
                    <a:lnTo>
                      <a:pt x="1526028" y="1005816"/>
                    </a:lnTo>
                    <a:lnTo>
                      <a:pt x="1526695" y="1004437"/>
                    </a:lnTo>
                    <a:lnTo>
                      <a:pt x="1527359" y="1003058"/>
                    </a:lnTo>
                    <a:lnTo>
                      <a:pt x="1528020" y="1001677"/>
                    </a:lnTo>
                    <a:lnTo>
                      <a:pt x="1528678" y="1000296"/>
                    </a:lnTo>
                    <a:lnTo>
                      <a:pt x="1529332" y="998913"/>
                    </a:lnTo>
                    <a:lnTo>
                      <a:pt x="1529984" y="997528"/>
                    </a:lnTo>
                    <a:lnTo>
                      <a:pt x="1530632" y="996143"/>
                    </a:lnTo>
                    <a:lnTo>
                      <a:pt x="1531276" y="994756"/>
                    </a:lnTo>
                    <a:lnTo>
                      <a:pt x="1531918" y="993368"/>
                    </a:lnTo>
                    <a:lnTo>
                      <a:pt x="1532556" y="991979"/>
                    </a:lnTo>
                    <a:lnTo>
                      <a:pt x="1533191" y="990588"/>
                    </a:lnTo>
                    <a:lnTo>
                      <a:pt x="1533823" y="989197"/>
                    </a:lnTo>
                    <a:lnTo>
                      <a:pt x="1534452" y="987804"/>
                    </a:lnTo>
                    <a:lnTo>
                      <a:pt x="1535077" y="986410"/>
                    </a:lnTo>
                    <a:lnTo>
                      <a:pt x="1535699" y="985015"/>
                    </a:lnTo>
                    <a:lnTo>
                      <a:pt x="1536318" y="983619"/>
                    </a:lnTo>
                    <a:lnTo>
                      <a:pt x="1536934" y="982221"/>
                    </a:lnTo>
                    <a:lnTo>
                      <a:pt x="1537546" y="980823"/>
                    </a:lnTo>
                    <a:lnTo>
                      <a:pt x="1538156" y="979423"/>
                    </a:lnTo>
                    <a:lnTo>
                      <a:pt x="1538762" y="978022"/>
                    </a:lnTo>
                    <a:lnTo>
                      <a:pt x="1539364" y="976620"/>
                    </a:lnTo>
                    <a:lnTo>
                      <a:pt x="1539964" y="975217"/>
                    </a:lnTo>
                    <a:lnTo>
                      <a:pt x="1540560" y="973812"/>
                    </a:lnTo>
                    <a:lnTo>
                      <a:pt x="1541153" y="972407"/>
                    </a:lnTo>
                    <a:lnTo>
                      <a:pt x="1541742" y="971000"/>
                    </a:lnTo>
                    <a:lnTo>
                      <a:pt x="1542329" y="969593"/>
                    </a:lnTo>
                    <a:lnTo>
                      <a:pt x="1542912" y="968184"/>
                    </a:lnTo>
                    <a:lnTo>
                      <a:pt x="1543491" y="966774"/>
                    </a:lnTo>
                    <a:lnTo>
                      <a:pt x="1544068" y="965363"/>
                    </a:lnTo>
                    <a:lnTo>
                      <a:pt x="1544641" y="963951"/>
                    </a:lnTo>
                    <a:lnTo>
                      <a:pt x="1545211" y="962538"/>
                    </a:lnTo>
                    <a:lnTo>
                      <a:pt x="1545778" y="961124"/>
                    </a:lnTo>
                    <a:lnTo>
                      <a:pt x="1546341" y="959708"/>
                    </a:lnTo>
                    <a:lnTo>
                      <a:pt x="1546901" y="958292"/>
                    </a:lnTo>
                    <a:lnTo>
                      <a:pt x="1547458" y="956875"/>
                    </a:lnTo>
                    <a:lnTo>
                      <a:pt x="1548012" y="955456"/>
                    </a:lnTo>
                    <a:lnTo>
                      <a:pt x="1548562" y="954037"/>
                    </a:lnTo>
                    <a:lnTo>
                      <a:pt x="1549109" y="952616"/>
                    </a:lnTo>
                    <a:lnTo>
                      <a:pt x="1549652" y="951195"/>
                    </a:lnTo>
                    <a:lnTo>
                      <a:pt x="1550193" y="949772"/>
                    </a:lnTo>
                    <a:lnTo>
                      <a:pt x="1550730" y="948349"/>
                    </a:lnTo>
                    <a:lnTo>
                      <a:pt x="1551263" y="946924"/>
                    </a:lnTo>
                    <a:lnTo>
                      <a:pt x="1551794" y="945498"/>
                    </a:lnTo>
                    <a:lnTo>
                      <a:pt x="1552321" y="944072"/>
                    </a:lnTo>
                    <a:lnTo>
                      <a:pt x="1552845" y="942644"/>
                    </a:lnTo>
                    <a:lnTo>
                      <a:pt x="1553365" y="941216"/>
                    </a:lnTo>
                    <a:lnTo>
                      <a:pt x="1553882" y="939786"/>
                    </a:lnTo>
                    <a:lnTo>
                      <a:pt x="1554396" y="938355"/>
                    </a:lnTo>
                    <a:lnTo>
                      <a:pt x="1554906" y="936924"/>
                    </a:lnTo>
                    <a:lnTo>
                      <a:pt x="1555414" y="935492"/>
                    </a:lnTo>
                    <a:lnTo>
                      <a:pt x="1555917" y="934058"/>
                    </a:lnTo>
                    <a:lnTo>
                      <a:pt x="1556418" y="932624"/>
                    </a:lnTo>
                    <a:lnTo>
                      <a:pt x="1556915" y="931188"/>
                    </a:lnTo>
                    <a:lnTo>
                      <a:pt x="1557409" y="929752"/>
                    </a:lnTo>
                    <a:lnTo>
                      <a:pt x="1557899" y="928315"/>
                    </a:lnTo>
                    <a:lnTo>
                      <a:pt x="1558386" y="926877"/>
                    </a:lnTo>
                    <a:lnTo>
                      <a:pt x="1558870" y="925438"/>
                    </a:lnTo>
                    <a:lnTo>
                      <a:pt x="1559351" y="923998"/>
                    </a:lnTo>
                    <a:lnTo>
                      <a:pt x="1559828" y="922557"/>
                    </a:lnTo>
                    <a:lnTo>
                      <a:pt x="1560301" y="921116"/>
                    </a:lnTo>
                    <a:lnTo>
                      <a:pt x="1560772" y="919673"/>
                    </a:lnTo>
                    <a:lnTo>
                      <a:pt x="1561239" y="918229"/>
                    </a:lnTo>
                    <a:lnTo>
                      <a:pt x="1561703" y="916785"/>
                    </a:lnTo>
                    <a:lnTo>
                      <a:pt x="1562163" y="915340"/>
                    </a:lnTo>
                    <a:lnTo>
                      <a:pt x="1562620" y="913894"/>
                    </a:lnTo>
                    <a:lnTo>
                      <a:pt x="1563074" y="912447"/>
                    </a:lnTo>
                    <a:lnTo>
                      <a:pt x="1563524" y="910999"/>
                    </a:lnTo>
                    <a:lnTo>
                      <a:pt x="1563971" y="909550"/>
                    </a:lnTo>
                    <a:lnTo>
                      <a:pt x="1564414" y="908101"/>
                    </a:lnTo>
                    <a:lnTo>
                      <a:pt x="1564854" y="906650"/>
                    </a:lnTo>
                    <a:lnTo>
                      <a:pt x="1565291" y="905199"/>
                    </a:lnTo>
                    <a:lnTo>
                      <a:pt x="1565725" y="903747"/>
                    </a:lnTo>
                    <a:lnTo>
                      <a:pt x="1566155" y="902294"/>
                    </a:lnTo>
                    <a:lnTo>
                      <a:pt x="1566581" y="900841"/>
                    </a:lnTo>
                    <a:lnTo>
                      <a:pt x="1567004" y="899386"/>
                    </a:lnTo>
                    <a:lnTo>
                      <a:pt x="1567424" y="897931"/>
                    </a:lnTo>
                    <a:lnTo>
                      <a:pt x="1567841" y="896475"/>
                    </a:lnTo>
                    <a:lnTo>
                      <a:pt x="1568254" y="895018"/>
                    </a:lnTo>
                    <a:lnTo>
                      <a:pt x="1568664" y="893561"/>
                    </a:lnTo>
                    <a:lnTo>
                      <a:pt x="1569070" y="892102"/>
                    </a:lnTo>
                    <a:lnTo>
                      <a:pt x="1569473" y="890643"/>
                    </a:lnTo>
                    <a:lnTo>
                      <a:pt x="1569873" y="889184"/>
                    </a:lnTo>
                    <a:lnTo>
                      <a:pt x="1570269" y="887723"/>
                    </a:lnTo>
                    <a:lnTo>
                      <a:pt x="1570662" y="886262"/>
                    </a:lnTo>
                    <a:lnTo>
                      <a:pt x="1571051" y="884799"/>
                    </a:lnTo>
                    <a:lnTo>
                      <a:pt x="1571437" y="883337"/>
                    </a:lnTo>
                    <a:lnTo>
                      <a:pt x="1571820" y="881873"/>
                    </a:lnTo>
                    <a:lnTo>
                      <a:pt x="1572199" y="880409"/>
                    </a:lnTo>
                    <a:lnTo>
                      <a:pt x="1572575" y="878944"/>
                    </a:lnTo>
                    <a:lnTo>
                      <a:pt x="1572947" y="877478"/>
                    </a:lnTo>
                    <a:lnTo>
                      <a:pt x="1573316" y="876012"/>
                    </a:lnTo>
                    <a:lnTo>
                      <a:pt x="1573682" y="874545"/>
                    </a:lnTo>
                    <a:lnTo>
                      <a:pt x="1574044" y="873077"/>
                    </a:lnTo>
                    <a:lnTo>
                      <a:pt x="1574403" y="871609"/>
                    </a:lnTo>
                    <a:lnTo>
                      <a:pt x="1574758" y="870139"/>
                    </a:lnTo>
                    <a:lnTo>
                      <a:pt x="1575110" y="868670"/>
                    </a:lnTo>
                    <a:lnTo>
                      <a:pt x="1575458" y="867199"/>
                    </a:lnTo>
                    <a:lnTo>
                      <a:pt x="1575803" y="865728"/>
                    </a:lnTo>
                    <a:lnTo>
                      <a:pt x="1576145" y="864256"/>
                    </a:lnTo>
                    <a:lnTo>
                      <a:pt x="1576483" y="862784"/>
                    </a:lnTo>
                    <a:lnTo>
                      <a:pt x="1576818" y="861311"/>
                    </a:lnTo>
                    <a:lnTo>
                      <a:pt x="1577150" y="859837"/>
                    </a:lnTo>
                    <a:lnTo>
                      <a:pt x="1577478" y="858363"/>
                    </a:lnTo>
                    <a:lnTo>
                      <a:pt x="1577802" y="856888"/>
                    </a:lnTo>
                    <a:lnTo>
                      <a:pt x="1578123" y="855413"/>
                    </a:lnTo>
                    <a:lnTo>
                      <a:pt x="1578441" y="853936"/>
                    </a:lnTo>
                    <a:lnTo>
                      <a:pt x="1578755" y="852460"/>
                    </a:lnTo>
                    <a:lnTo>
                      <a:pt x="1579066" y="850982"/>
                    </a:lnTo>
                    <a:lnTo>
                      <a:pt x="1579374" y="849505"/>
                    </a:lnTo>
                    <a:lnTo>
                      <a:pt x="1579677" y="848026"/>
                    </a:lnTo>
                    <a:lnTo>
                      <a:pt x="1579978" y="846547"/>
                    </a:lnTo>
                    <a:lnTo>
                      <a:pt x="1580275" y="845067"/>
                    </a:lnTo>
                    <a:lnTo>
                      <a:pt x="1580569" y="843587"/>
                    </a:lnTo>
                    <a:lnTo>
                      <a:pt x="1580859" y="842107"/>
                    </a:lnTo>
                    <a:lnTo>
                      <a:pt x="1581146" y="840625"/>
                    </a:lnTo>
                    <a:lnTo>
                      <a:pt x="1581429" y="839144"/>
                    </a:lnTo>
                    <a:lnTo>
                      <a:pt x="1581709" y="837661"/>
                    </a:lnTo>
                    <a:lnTo>
                      <a:pt x="1581986" y="836178"/>
                    </a:lnTo>
                    <a:lnTo>
                      <a:pt x="1582259" y="834695"/>
                    </a:lnTo>
                    <a:lnTo>
                      <a:pt x="1582528" y="833211"/>
                    </a:lnTo>
                    <a:lnTo>
                      <a:pt x="1582794" y="831727"/>
                    </a:lnTo>
                    <a:lnTo>
                      <a:pt x="1583057" y="830242"/>
                    </a:lnTo>
                    <a:lnTo>
                      <a:pt x="1583316" y="828757"/>
                    </a:lnTo>
                    <a:lnTo>
                      <a:pt x="1583572" y="827271"/>
                    </a:lnTo>
                    <a:lnTo>
                      <a:pt x="1583824" y="825784"/>
                    </a:lnTo>
                    <a:lnTo>
                      <a:pt x="1584073" y="824298"/>
                    </a:lnTo>
                    <a:lnTo>
                      <a:pt x="1584318" y="822810"/>
                    </a:lnTo>
                    <a:lnTo>
                      <a:pt x="1584560" y="821323"/>
                    </a:lnTo>
                    <a:lnTo>
                      <a:pt x="1584799" y="819834"/>
                    </a:lnTo>
                    <a:lnTo>
                      <a:pt x="1585034" y="818346"/>
                    </a:lnTo>
                    <a:lnTo>
                      <a:pt x="1585265" y="816857"/>
                    </a:lnTo>
                    <a:lnTo>
                      <a:pt x="1585494" y="815367"/>
                    </a:lnTo>
                    <a:lnTo>
                      <a:pt x="1585718" y="813877"/>
                    </a:lnTo>
                    <a:lnTo>
                      <a:pt x="1585939" y="812387"/>
                    </a:lnTo>
                    <a:lnTo>
                      <a:pt x="1586157" y="810896"/>
                    </a:lnTo>
                    <a:lnTo>
                      <a:pt x="1586371" y="809405"/>
                    </a:lnTo>
                    <a:lnTo>
                      <a:pt x="1586582" y="807913"/>
                    </a:lnTo>
                    <a:lnTo>
                      <a:pt x="1586789" y="806421"/>
                    </a:lnTo>
                    <a:lnTo>
                      <a:pt x="1586993" y="804929"/>
                    </a:lnTo>
                    <a:lnTo>
                      <a:pt x="1587194" y="803436"/>
                    </a:lnTo>
                    <a:lnTo>
                      <a:pt x="1587391" y="801943"/>
                    </a:lnTo>
                    <a:lnTo>
                      <a:pt x="1587584" y="800450"/>
                    </a:lnTo>
                    <a:lnTo>
                      <a:pt x="1587774" y="798956"/>
                    </a:lnTo>
                    <a:lnTo>
                      <a:pt x="1587961" y="797462"/>
                    </a:lnTo>
                    <a:lnTo>
                      <a:pt x="1588144" y="795967"/>
                    </a:lnTo>
                    <a:lnTo>
                      <a:pt x="1588323" y="794472"/>
                    </a:lnTo>
                    <a:lnTo>
                      <a:pt x="1588499" y="792977"/>
                    </a:lnTo>
                    <a:lnTo>
                      <a:pt x="1588672" y="791481"/>
                    </a:lnTo>
                    <a:lnTo>
                      <a:pt x="1588841" y="789985"/>
                    </a:lnTo>
                    <a:lnTo>
                      <a:pt x="1589007" y="788489"/>
                    </a:lnTo>
                    <a:lnTo>
                      <a:pt x="1589169" y="786993"/>
                    </a:lnTo>
                    <a:lnTo>
                      <a:pt x="1589328" y="785496"/>
                    </a:lnTo>
                    <a:lnTo>
                      <a:pt x="1589483" y="783999"/>
                    </a:lnTo>
                    <a:lnTo>
                      <a:pt x="1589635" y="782501"/>
                    </a:lnTo>
                    <a:lnTo>
                      <a:pt x="1589783" y="781004"/>
                    </a:lnTo>
                    <a:lnTo>
                      <a:pt x="1589928" y="779506"/>
                    </a:lnTo>
                    <a:lnTo>
                      <a:pt x="1590069" y="778008"/>
                    </a:lnTo>
                    <a:lnTo>
                      <a:pt x="1590207" y="776509"/>
                    </a:lnTo>
                    <a:lnTo>
                      <a:pt x="1590341" y="775010"/>
                    </a:lnTo>
                    <a:lnTo>
                      <a:pt x="1590472" y="773511"/>
                    </a:lnTo>
                    <a:lnTo>
                      <a:pt x="1590600" y="772012"/>
                    </a:lnTo>
                    <a:lnTo>
                      <a:pt x="1590723" y="770513"/>
                    </a:lnTo>
                    <a:lnTo>
                      <a:pt x="1590844" y="769013"/>
                    </a:lnTo>
                    <a:lnTo>
                      <a:pt x="1590961" y="767513"/>
                    </a:lnTo>
                    <a:lnTo>
                      <a:pt x="1591074" y="766013"/>
                    </a:lnTo>
                    <a:lnTo>
                      <a:pt x="1591184" y="764512"/>
                    </a:lnTo>
                    <a:lnTo>
                      <a:pt x="1591291" y="763012"/>
                    </a:lnTo>
                    <a:lnTo>
                      <a:pt x="1591394" y="761511"/>
                    </a:lnTo>
                    <a:lnTo>
                      <a:pt x="1591493" y="760010"/>
                    </a:lnTo>
                    <a:lnTo>
                      <a:pt x="1591589" y="758509"/>
                    </a:lnTo>
                    <a:lnTo>
                      <a:pt x="1591682" y="757008"/>
                    </a:lnTo>
                    <a:lnTo>
                      <a:pt x="1591771" y="755506"/>
                    </a:lnTo>
                    <a:lnTo>
                      <a:pt x="1591856" y="754005"/>
                    </a:lnTo>
                    <a:lnTo>
                      <a:pt x="1591938" y="752503"/>
                    </a:lnTo>
                    <a:lnTo>
                      <a:pt x="1592017" y="751001"/>
                    </a:lnTo>
                    <a:lnTo>
                      <a:pt x="1592092" y="749499"/>
                    </a:lnTo>
                    <a:lnTo>
                      <a:pt x="1592164" y="747996"/>
                    </a:lnTo>
                    <a:lnTo>
                      <a:pt x="1592232" y="746494"/>
                    </a:lnTo>
                    <a:lnTo>
                      <a:pt x="1592296" y="744992"/>
                    </a:lnTo>
                    <a:lnTo>
                      <a:pt x="1592357" y="743489"/>
                    </a:lnTo>
                    <a:lnTo>
                      <a:pt x="1592415" y="741986"/>
                    </a:lnTo>
                    <a:lnTo>
                      <a:pt x="1592469" y="740483"/>
                    </a:lnTo>
                    <a:lnTo>
                      <a:pt x="1592520" y="738980"/>
                    </a:lnTo>
                    <a:lnTo>
                      <a:pt x="1592567" y="737477"/>
                    </a:lnTo>
                    <a:lnTo>
                      <a:pt x="1592611" y="735974"/>
                    </a:lnTo>
                    <a:lnTo>
                      <a:pt x="1592651" y="734471"/>
                    </a:lnTo>
                    <a:lnTo>
                      <a:pt x="1592688" y="732968"/>
                    </a:lnTo>
                    <a:lnTo>
                      <a:pt x="1592721" y="731464"/>
                    </a:lnTo>
                    <a:lnTo>
                      <a:pt x="1592750" y="729961"/>
                    </a:lnTo>
                    <a:lnTo>
                      <a:pt x="1592777" y="728458"/>
                    </a:lnTo>
                    <a:lnTo>
                      <a:pt x="1592799" y="726954"/>
                    </a:lnTo>
                    <a:lnTo>
                      <a:pt x="1592819" y="725451"/>
                    </a:lnTo>
                    <a:lnTo>
                      <a:pt x="1592834" y="723947"/>
                    </a:lnTo>
                    <a:lnTo>
                      <a:pt x="1592847" y="722443"/>
                    </a:lnTo>
                    <a:lnTo>
                      <a:pt x="1592855" y="720940"/>
                    </a:lnTo>
                    <a:lnTo>
                      <a:pt x="1592860" y="719436"/>
                    </a:lnTo>
                    <a:close/>
                  </a:path>
                </a:pathLst>
              </a:custGeom>
              <a:solidFill>
                <a:srgbClr val="F7C043">
                  <a:alpha val="49803"/>
                </a:srgbClr>
              </a:solidFill>
            </p:spPr>
            <p:txBody>
              <a:bodyPr/>
              <a:lstStyle/>
              <a:p>
                <a:endParaRPr sz="700">
                  <a:latin typeface="Arial" panose="020B0604020202020204" pitchFamily="34" charset="0"/>
                  <a:cs typeface="Arial" panose="020B0604020202020204" pitchFamily="34" charset="0"/>
                </a:endParaRPr>
              </a:p>
            </p:txBody>
          </p:sp>
          <p:sp>
            <p:nvSpPr>
              <p:cNvPr id="42" name="pl6"/>
              <p:cNvSpPr/>
              <p:nvPr/>
            </p:nvSpPr>
            <p:spPr>
              <a:xfrm>
                <a:off x="2529418" y="3143463"/>
                <a:ext cx="1016954" cy="916720"/>
              </a:xfrm>
              <a:custGeom>
                <a:avLst/>
                <a:gdLst/>
                <a:ahLst/>
                <a:cxnLst/>
                <a:rect l="0" t="0" r="0" b="0"/>
                <a:pathLst>
                  <a:path w="3111234" h="2804583">
                    <a:moveTo>
                      <a:pt x="3111234" y="1402291"/>
                    </a:moveTo>
                    <a:lnTo>
                      <a:pt x="3111231" y="1399354"/>
                    </a:lnTo>
                    <a:lnTo>
                      <a:pt x="3111221" y="1396417"/>
                    </a:lnTo>
                    <a:lnTo>
                      <a:pt x="3111204" y="1393480"/>
                    </a:lnTo>
                    <a:lnTo>
                      <a:pt x="3111180" y="1390544"/>
                    </a:lnTo>
                    <a:lnTo>
                      <a:pt x="3111149" y="1387607"/>
                    </a:lnTo>
                    <a:lnTo>
                      <a:pt x="3111112" y="1384670"/>
                    </a:lnTo>
                    <a:lnTo>
                      <a:pt x="3111067" y="1381733"/>
                    </a:lnTo>
                    <a:lnTo>
                      <a:pt x="3111016" y="1378797"/>
                    </a:lnTo>
                    <a:lnTo>
                      <a:pt x="3110958" y="1375860"/>
                    </a:lnTo>
                    <a:lnTo>
                      <a:pt x="3110893" y="1372924"/>
                    </a:lnTo>
                    <a:lnTo>
                      <a:pt x="3110822" y="1369988"/>
                    </a:lnTo>
                    <a:lnTo>
                      <a:pt x="3110743" y="1367051"/>
                    </a:lnTo>
                    <a:lnTo>
                      <a:pt x="3110658" y="1364116"/>
                    </a:lnTo>
                    <a:lnTo>
                      <a:pt x="3110566" y="1361180"/>
                    </a:lnTo>
                    <a:lnTo>
                      <a:pt x="3110467" y="1358244"/>
                    </a:lnTo>
                    <a:lnTo>
                      <a:pt x="3110361" y="1355309"/>
                    </a:lnTo>
                    <a:lnTo>
                      <a:pt x="3110248" y="1352374"/>
                    </a:lnTo>
                    <a:lnTo>
                      <a:pt x="3110129" y="1349439"/>
                    </a:lnTo>
                    <a:lnTo>
                      <a:pt x="3110003" y="1346504"/>
                    </a:lnTo>
                    <a:lnTo>
                      <a:pt x="3109870" y="1343569"/>
                    </a:lnTo>
                    <a:lnTo>
                      <a:pt x="3109730" y="1340635"/>
                    </a:lnTo>
                    <a:lnTo>
                      <a:pt x="3109583" y="1337701"/>
                    </a:lnTo>
                    <a:lnTo>
                      <a:pt x="3109430" y="1334767"/>
                    </a:lnTo>
                    <a:lnTo>
                      <a:pt x="3109270" y="1331834"/>
                    </a:lnTo>
                    <a:lnTo>
                      <a:pt x="3109102" y="1328901"/>
                    </a:lnTo>
                    <a:lnTo>
                      <a:pt x="3108929" y="1325968"/>
                    </a:lnTo>
                    <a:lnTo>
                      <a:pt x="3108748" y="1323036"/>
                    </a:lnTo>
                    <a:lnTo>
                      <a:pt x="3108560" y="1320104"/>
                    </a:lnTo>
                    <a:lnTo>
                      <a:pt x="3108366" y="1317172"/>
                    </a:lnTo>
                    <a:lnTo>
                      <a:pt x="3108165" y="1314241"/>
                    </a:lnTo>
                    <a:lnTo>
                      <a:pt x="3107957" y="1311310"/>
                    </a:lnTo>
                    <a:lnTo>
                      <a:pt x="3107742" y="1308379"/>
                    </a:lnTo>
                    <a:lnTo>
                      <a:pt x="3107520" y="1305449"/>
                    </a:lnTo>
                    <a:lnTo>
                      <a:pt x="3107292" y="1302519"/>
                    </a:lnTo>
                    <a:lnTo>
                      <a:pt x="3107057" y="1299590"/>
                    </a:lnTo>
                    <a:lnTo>
                      <a:pt x="3106815" y="1296661"/>
                    </a:lnTo>
                    <a:lnTo>
                      <a:pt x="3106566" y="1293733"/>
                    </a:lnTo>
                    <a:lnTo>
                      <a:pt x="3106310" y="1290805"/>
                    </a:lnTo>
                    <a:lnTo>
                      <a:pt x="3106048" y="1287877"/>
                    </a:lnTo>
                    <a:lnTo>
                      <a:pt x="3105779" y="1284950"/>
                    </a:lnTo>
                    <a:lnTo>
                      <a:pt x="3105503" y="1282024"/>
                    </a:lnTo>
                    <a:lnTo>
                      <a:pt x="3105220" y="1279098"/>
                    </a:lnTo>
                    <a:lnTo>
                      <a:pt x="3104930" y="1276173"/>
                    </a:lnTo>
                    <a:lnTo>
                      <a:pt x="3104634" y="1273248"/>
                    </a:lnTo>
                    <a:lnTo>
                      <a:pt x="3104330" y="1270324"/>
                    </a:lnTo>
                    <a:lnTo>
                      <a:pt x="3104020" y="1267400"/>
                    </a:lnTo>
                    <a:lnTo>
                      <a:pt x="3103704" y="1264477"/>
                    </a:lnTo>
                    <a:lnTo>
                      <a:pt x="3103380" y="1261555"/>
                    </a:lnTo>
                    <a:lnTo>
                      <a:pt x="3103050" y="1258633"/>
                    </a:lnTo>
                    <a:lnTo>
                      <a:pt x="3102713" y="1255712"/>
                    </a:lnTo>
                    <a:lnTo>
                      <a:pt x="3102369" y="1252791"/>
                    </a:lnTo>
                    <a:lnTo>
                      <a:pt x="3102018" y="1249871"/>
                    </a:lnTo>
                    <a:lnTo>
                      <a:pt x="3101660" y="1246952"/>
                    </a:lnTo>
                    <a:lnTo>
                      <a:pt x="3101296" y="1244034"/>
                    </a:lnTo>
                    <a:lnTo>
                      <a:pt x="3100925" y="1241116"/>
                    </a:lnTo>
                    <a:lnTo>
                      <a:pt x="3100547" y="1238199"/>
                    </a:lnTo>
                    <a:lnTo>
                      <a:pt x="3100162" y="1235282"/>
                    </a:lnTo>
                    <a:lnTo>
                      <a:pt x="3099771" y="1232367"/>
                    </a:lnTo>
                    <a:lnTo>
                      <a:pt x="3099373" y="1229452"/>
                    </a:lnTo>
                    <a:lnTo>
                      <a:pt x="3098968" y="1226537"/>
                    </a:lnTo>
                    <a:lnTo>
                      <a:pt x="3098556" y="1223624"/>
                    </a:lnTo>
                    <a:lnTo>
                      <a:pt x="3098138" y="1220711"/>
                    </a:lnTo>
                    <a:lnTo>
                      <a:pt x="3097712" y="1217800"/>
                    </a:lnTo>
                    <a:lnTo>
                      <a:pt x="3097280" y="1214889"/>
                    </a:lnTo>
                    <a:lnTo>
                      <a:pt x="3096842" y="1211978"/>
                    </a:lnTo>
                    <a:lnTo>
                      <a:pt x="3096396" y="1209069"/>
                    </a:lnTo>
                    <a:lnTo>
                      <a:pt x="3095944" y="1206161"/>
                    </a:lnTo>
                    <a:lnTo>
                      <a:pt x="3095485" y="1203253"/>
                    </a:lnTo>
                    <a:lnTo>
                      <a:pt x="3095019" y="1200346"/>
                    </a:lnTo>
                    <a:lnTo>
                      <a:pt x="3094546" y="1197440"/>
                    </a:lnTo>
                    <a:lnTo>
                      <a:pt x="3094067" y="1194535"/>
                    </a:lnTo>
                    <a:lnTo>
                      <a:pt x="3093581" y="1191631"/>
                    </a:lnTo>
                    <a:lnTo>
                      <a:pt x="3093088" y="1188728"/>
                    </a:lnTo>
                    <a:lnTo>
                      <a:pt x="3092588" y="1185826"/>
                    </a:lnTo>
                    <a:lnTo>
                      <a:pt x="3092082" y="1182924"/>
                    </a:lnTo>
                    <a:lnTo>
                      <a:pt x="3091569" y="1180024"/>
                    </a:lnTo>
                    <a:lnTo>
                      <a:pt x="3091049" y="1177125"/>
                    </a:lnTo>
                    <a:lnTo>
                      <a:pt x="3090523" y="1174226"/>
                    </a:lnTo>
                    <a:lnTo>
                      <a:pt x="3089990" y="1171329"/>
                    </a:lnTo>
                    <a:lnTo>
                      <a:pt x="3089450" y="1168433"/>
                    </a:lnTo>
                    <a:lnTo>
                      <a:pt x="3088903" y="1165537"/>
                    </a:lnTo>
                    <a:lnTo>
                      <a:pt x="3088349" y="1162643"/>
                    </a:lnTo>
                    <a:lnTo>
                      <a:pt x="3087789" y="1159750"/>
                    </a:lnTo>
                    <a:lnTo>
                      <a:pt x="3087222" y="1156858"/>
                    </a:lnTo>
                    <a:lnTo>
                      <a:pt x="3086649" y="1153967"/>
                    </a:lnTo>
                    <a:lnTo>
                      <a:pt x="3086068" y="1151077"/>
                    </a:lnTo>
                    <a:lnTo>
                      <a:pt x="3085481" y="1148188"/>
                    </a:lnTo>
                    <a:lnTo>
                      <a:pt x="3084888" y="1145300"/>
                    </a:lnTo>
                    <a:lnTo>
                      <a:pt x="3084287" y="1142413"/>
                    </a:lnTo>
                    <a:lnTo>
                      <a:pt x="3083680" y="1139528"/>
                    </a:lnTo>
                    <a:lnTo>
                      <a:pt x="3083066" y="1136644"/>
                    </a:lnTo>
                    <a:lnTo>
                      <a:pt x="3082446" y="1133760"/>
                    </a:lnTo>
                    <a:lnTo>
                      <a:pt x="3081818" y="1130878"/>
                    </a:lnTo>
                    <a:lnTo>
                      <a:pt x="3081185" y="1127998"/>
                    </a:lnTo>
                    <a:lnTo>
                      <a:pt x="3080544" y="1125118"/>
                    </a:lnTo>
                    <a:lnTo>
                      <a:pt x="3079897" y="1122240"/>
                    </a:lnTo>
                    <a:lnTo>
                      <a:pt x="3079243" y="1119362"/>
                    </a:lnTo>
                    <a:lnTo>
                      <a:pt x="3078582" y="1116486"/>
                    </a:lnTo>
                    <a:lnTo>
                      <a:pt x="3077914" y="1113612"/>
                    </a:lnTo>
                    <a:lnTo>
                      <a:pt x="3077240" y="1110738"/>
                    </a:lnTo>
                    <a:lnTo>
                      <a:pt x="3076560" y="1107866"/>
                    </a:lnTo>
                    <a:lnTo>
                      <a:pt x="3075872" y="1104995"/>
                    </a:lnTo>
                    <a:lnTo>
                      <a:pt x="3075178" y="1102126"/>
                    </a:lnTo>
                    <a:lnTo>
                      <a:pt x="3074477" y="1099258"/>
                    </a:lnTo>
                    <a:lnTo>
                      <a:pt x="3073770" y="1096391"/>
                    </a:lnTo>
                    <a:lnTo>
                      <a:pt x="3073056" y="1093525"/>
                    </a:lnTo>
                    <a:lnTo>
                      <a:pt x="3072335" y="1090661"/>
                    </a:lnTo>
                    <a:lnTo>
                      <a:pt x="3071608" y="1087798"/>
                    </a:lnTo>
                    <a:lnTo>
                      <a:pt x="3070874" y="1084937"/>
                    </a:lnTo>
                    <a:lnTo>
                      <a:pt x="3070133" y="1082077"/>
                    </a:lnTo>
                    <a:lnTo>
                      <a:pt x="3069386" y="1079218"/>
                    </a:lnTo>
                    <a:lnTo>
                      <a:pt x="3068632" y="1076361"/>
                    </a:lnTo>
                    <a:lnTo>
                      <a:pt x="3067871" y="1073505"/>
                    </a:lnTo>
                    <a:lnTo>
                      <a:pt x="3067104" y="1070651"/>
                    </a:lnTo>
                    <a:lnTo>
                      <a:pt x="3066330" y="1067798"/>
                    </a:lnTo>
                    <a:lnTo>
                      <a:pt x="3065550" y="1064946"/>
                    </a:lnTo>
                    <a:lnTo>
                      <a:pt x="3064763" y="1062096"/>
                    </a:lnTo>
                    <a:lnTo>
                      <a:pt x="3063969" y="1059248"/>
                    </a:lnTo>
                    <a:lnTo>
                      <a:pt x="3063169" y="1056401"/>
                    </a:lnTo>
                    <a:lnTo>
                      <a:pt x="3062362" y="1053555"/>
                    </a:lnTo>
                    <a:lnTo>
                      <a:pt x="3061548" y="1050712"/>
                    </a:lnTo>
                    <a:lnTo>
                      <a:pt x="3060728" y="1047869"/>
                    </a:lnTo>
                    <a:lnTo>
                      <a:pt x="3059901" y="1045028"/>
                    </a:lnTo>
                    <a:lnTo>
                      <a:pt x="3059068" y="1042189"/>
                    </a:lnTo>
                    <a:lnTo>
                      <a:pt x="3058228" y="1039351"/>
                    </a:lnTo>
                    <a:lnTo>
                      <a:pt x="3057381" y="1036515"/>
                    </a:lnTo>
                    <a:lnTo>
                      <a:pt x="3056528" y="1033681"/>
                    </a:lnTo>
                    <a:lnTo>
                      <a:pt x="3055669" y="1030848"/>
                    </a:lnTo>
                    <a:lnTo>
                      <a:pt x="3054802" y="1028017"/>
                    </a:lnTo>
                    <a:lnTo>
                      <a:pt x="3053929" y="1025187"/>
                    </a:lnTo>
                    <a:lnTo>
                      <a:pt x="3053050" y="1022359"/>
                    </a:lnTo>
                    <a:lnTo>
                      <a:pt x="3052164" y="1019533"/>
                    </a:lnTo>
                    <a:lnTo>
                      <a:pt x="3051271" y="1016708"/>
                    </a:lnTo>
                    <a:lnTo>
                      <a:pt x="3050372" y="1013885"/>
                    </a:lnTo>
                    <a:lnTo>
                      <a:pt x="3049467" y="1011064"/>
                    </a:lnTo>
                    <a:lnTo>
                      <a:pt x="3048554" y="1008245"/>
                    </a:lnTo>
                    <a:lnTo>
                      <a:pt x="3047636" y="1005427"/>
                    </a:lnTo>
                    <a:lnTo>
                      <a:pt x="3046710" y="1002611"/>
                    </a:lnTo>
                    <a:lnTo>
                      <a:pt x="3045778" y="999797"/>
                    </a:lnTo>
                    <a:lnTo>
                      <a:pt x="3044840" y="996984"/>
                    </a:lnTo>
                    <a:lnTo>
                      <a:pt x="3043895" y="994174"/>
                    </a:lnTo>
                    <a:lnTo>
                      <a:pt x="3042943" y="991365"/>
                    </a:lnTo>
                    <a:lnTo>
                      <a:pt x="3041985" y="988558"/>
                    </a:lnTo>
                    <a:lnTo>
                      <a:pt x="3041021" y="985752"/>
                    </a:lnTo>
                    <a:lnTo>
                      <a:pt x="3040050" y="982949"/>
                    </a:lnTo>
                    <a:lnTo>
                      <a:pt x="3039072" y="980147"/>
                    </a:lnTo>
                    <a:lnTo>
                      <a:pt x="3038088" y="977347"/>
                    </a:lnTo>
                    <a:lnTo>
                      <a:pt x="3037098" y="974549"/>
                    </a:lnTo>
                    <a:lnTo>
                      <a:pt x="3036101" y="971753"/>
                    </a:lnTo>
                    <a:lnTo>
                      <a:pt x="3035097" y="968959"/>
                    </a:lnTo>
                    <a:lnTo>
                      <a:pt x="3034087" y="966167"/>
                    </a:lnTo>
                    <a:lnTo>
                      <a:pt x="3033070" y="963377"/>
                    </a:lnTo>
                    <a:lnTo>
                      <a:pt x="3032047" y="960588"/>
                    </a:lnTo>
                    <a:lnTo>
                      <a:pt x="3031018" y="957802"/>
                    </a:lnTo>
                    <a:lnTo>
                      <a:pt x="3029982" y="955017"/>
                    </a:lnTo>
                    <a:lnTo>
                      <a:pt x="3028940" y="952235"/>
                    </a:lnTo>
                    <a:lnTo>
                      <a:pt x="3027891" y="949454"/>
                    </a:lnTo>
                    <a:lnTo>
                      <a:pt x="3026835" y="946675"/>
                    </a:lnTo>
                    <a:lnTo>
                      <a:pt x="3025774" y="943899"/>
                    </a:lnTo>
                    <a:lnTo>
                      <a:pt x="3024705" y="941124"/>
                    </a:lnTo>
                    <a:lnTo>
                      <a:pt x="3023631" y="938352"/>
                    </a:lnTo>
                    <a:lnTo>
                      <a:pt x="3022549" y="935581"/>
                    </a:lnTo>
                    <a:lnTo>
                      <a:pt x="3021462" y="932813"/>
                    </a:lnTo>
                    <a:lnTo>
                      <a:pt x="3020368" y="930046"/>
                    </a:lnTo>
                    <a:lnTo>
                      <a:pt x="3019267" y="927282"/>
                    </a:lnTo>
                    <a:lnTo>
                      <a:pt x="3018161" y="924520"/>
                    </a:lnTo>
                    <a:lnTo>
                      <a:pt x="3017047" y="921759"/>
                    </a:lnTo>
                    <a:lnTo>
                      <a:pt x="3015928" y="919001"/>
                    </a:lnTo>
                    <a:lnTo>
                      <a:pt x="3014802" y="916245"/>
                    </a:lnTo>
                    <a:lnTo>
                      <a:pt x="3013669" y="913492"/>
                    </a:lnTo>
                    <a:lnTo>
                      <a:pt x="3012530" y="910740"/>
                    </a:lnTo>
                    <a:lnTo>
                      <a:pt x="3011385" y="907990"/>
                    </a:lnTo>
                    <a:lnTo>
                      <a:pt x="3010233" y="905243"/>
                    </a:lnTo>
                    <a:lnTo>
                      <a:pt x="3009075" y="902498"/>
                    </a:lnTo>
                    <a:lnTo>
                      <a:pt x="3007911" y="899755"/>
                    </a:lnTo>
                    <a:lnTo>
                      <a:pt x="3006740" y="897014"/>
                    </a:lnTo>
                    <a:lnTo>
                      <a:pt x="3005563" y="894275"/>
                    </a:lnTo>
                    <a:lnTo>
                      <a:pt x="3004380" y="891539"/>
                    </a:lnTo>
                    <a:lnTo>
                      <a:pt x="3003190" y="888805"/>
                    </a:lnTo>
                    <a:lnTo>
                      <a:pt x="3001993" y="886073"/>
                    </a:lnTo>
                    <a:lnTo>
                      <a:pt x="3000791" y="883344"/>
                    </a:lnTo>
                    <a:lnTo>
                      <a:pt x="2999582" y="880616"/>
                    </a:lnTo>
                    <a:lnTo>
                      <a:pt x="2998367" y="877891"/>
                    </a:lnTo>
                    <a:lnTo>
                      <a:pt x="2997145" y="875169"/>
                    </a:lnTo>
                    <a:lnTo>
                      <a:pt x="2995917" y="872448"/>
                    </a:lnTo>
                    <a:lnTo>
                      <a:pt x="2994683" y="869730"/>
                    </a:lnTo>
                    <a:lnTo>
                      <a:pt x="2993443" y="867014"/>
                    </a:lnTo>
                    <a:lnTo>
                      <a:pt x="2992196" y="864301"/>
                    </a:lnTo>
                    <a:lnTo>
                      <a:pt x="2990943" y="861590"/>
                    </a:lnTo>
                    <a:lnTo>
                      <a:pt x="2989683" y="858881"/>
                    </a:lnTo>
                    <a:lnTo>
                      <a:pt x="2988418" y="856175"/>
                    </a:lnTo>
                    <a:lnTo>
                      <a:pt x="2987146" y="853471"/>
                    </a:lnTo>
                    <a:lnTo>
                      <a:pt x="2985867" y="850770"/>
                    </a:lnTo>
                    <a:lnTo>
                      <a:pt x="2984583" y="848071"/>
                    </a:lnTo>
                    <a:lnTo>
                      <a:pt x="2983292" y="845374"/>
                    </a:lnTo>
                    <a:lnTo>
                      <a:pt x="2981995" y="842680"/>
                    </a:lnTo>
                    <a:lnTo>
                      <a:pt x="2980692" y="839988"/>
                    </a:lnTo>
                    <a:lnTo>
                      <a:pt x="2979382" y="837299"/>
                    </a:lnTo>
                    <a:lnTo>
                      <a:pt x="2978066" y="834612"/>
                    </a:lnTo>
                    <a:lnTo>
                      <a:pt x="2976744" y="831928"/>
                    </a:lnTo>
                    <a:lnTo>
                      <a:pt x="2975416" y="829246"/>
                    </a:lnTo>
                    <a:lnTo>
                      <a:pt x="2974081" y="826567"/>
                    </a:lnTo>
                    <a:lnTo>
                      <a:pt x="2972741" y="823890"/>
                    </a:lnTo>
                    <a:lnTo>
                      <a:pt x="2971394" y="821216"/>
                    </a:lnTo>
                    <a:lnTo>
                      <a:pt x="2970040" y="818544"/>
                    </a:lnTo>
                    <a:lnTo>
                      <a:pt x="2968681" y="815875"/>
                    </a:lnTo>
                    <a:lnTo>
                      <a:pt x="2967316" y="813208"/>
                    </a:lnTo>
                    <a:lnTo>
                      <a:pt x="2965944" y="810545"/>
                    </a:lnTo>
                    <a:lnTo>
                      <a:pt x="2964566" y="807883"/>
                    </a:lnTo>
                    <a:lnTo>
                      <a:pt x="2963182" y="805224"/>
                    </a:lnTo>
                    <a:lnTo>
                      <a:pt x="2961791" y="802568"/>
                    </a:lnTo>
                    <a:lnTo>
                      <a:pt x="2960395" y="799915"/>
                    </a:lnTo>
                    <a:lnTo>
                      <a:pt x="2958992" y="797264"/>
                    </a:lnTo>
                    <a:lnTo>
                      <a:pt x="2957583" y="794616"/>
                    </a:lnTo>
                    <a:lnTo>
                      <a:pt x="2956169" y="791970"/>
                    </a:lnTo>
                    <a:lnTo>
                      <a:pt x="2954747" y="789327"/>
                    </a:lnTo>
                    <a:lnTo>
                      <a:pt x="2953320" y="786687"/>
                    </a:lnTo>
                    <a:lnTo>
                      <a:pt x="2951887" y="784050"/>
                    </a:lnTo>
                    <a:lnTo>
                      <a:pt x="2950447" y="781415"/>
                    </a:lnTo>
                    <a:lnTo>
                      <a:pt x="2949002" y="778783"/>
                    </a:lnTo>
                    <a:lnTo>
                      <a:pt x="2947550" y="776154"/>
                    </a:lnTo>
                    <a:lnTo>
                      <a:pt x="2946092" y="773527"/>
                    </a:lnTo>
                    <a:lnTo>
                      <a:pt x="2944628" y="770903"/>
                    </a:lnTo>
                    <a:lnTo>
                      <a:pt x="2943158" y="768282"/>
                    </a:lnTo>
                    <a:lnTo>
                      <a:pt x="2941682" y="765664"/>
                    </a:lnTo>
                    <a:lnTo>
                      <a:pt x="2940200" y="763049"/>
                    </a:lnTo>
                    <a:lnTo>
                      <a:pt x="2938712" y="760436"/>
                    </a:lnTo>
                    <a:lnTo>
                      <a:pt x="2937217" y="757826"/>
                    </a:lnTo>
                    <a:lnTo>
                      <a:pt x="2935717" y="755219"/>
                    </a:lnTo>
                    <a:lnTo>
                      <a:pt x="2934211" y="752615"/>
                    </a:lnTo>
                    <a:lnTo>
                      <a:pt x="2932698" y="750014"/>
                    </a:lnTo>
                    <a:lnTo>
                      <a:pt x="2931180" y="747415"/>
                    </a:lnTo>
                    <a:lnTo>
                      <a:pt x="2929655" y="744820"/>
                    </a:lnTo>
                    <a:lnTo>
                      <a:pt x="2928125" y="742227"/>
                    </a:lnTo>
                    <a:lnTo>
                      <a:pt x="2926588" y="739637"/>
                    </a:lnTo>
                    <a:lnTo>
                      <a:pt x="2925045" y="737050"/>
                    </a:lnTo>
                    <a:lnTo>
                      <a:pt x="2923497" y="734466"/>
                    </a:lnTo>
                    <a:lnTo>
                      <a:pt x="2921942" y="731885"/>
                    </a:lnTo>
                    <a:lnTo>
                      <a:pt x="2920381" y="729307"/>
                    </a:lnTo>
                    <a:lnTo>
                      <a:pt x="2918815" y="726732"/>
                    </a:lnTo>
                    <a:lnTo>
                      <a:pt x="2917242" y="724160"/>
                    </a:lnTo>
                    <a:lnTo>
                      <a:pt x="2915664" y="721591"/>
                    </a:lnTo>
                    <a:lnTo>
                      <a:pt x="2914079" y="719024"/>
                    </a:lnTo>
                    <a:lnTo>
                      <a:pt x="2912489" y="716461"/>
                    </a:lnTo>
                    <a:lnTo>
                      <a:pt x="2910892" y="713901"/>
                    </a:lnTo>
                    <a:lnTo>
                      <a:pt x="2909290" y="711344"/>
                    </a:lnTo>
                    <a:lnTo>
                      <a:pt x="2907682" y="708790"/>
                    </a:lnTo>
                    <a:lnTo>
                      <a:pt x="2906067" y="706238"/>
                    </a:lnTo>
                    <a:lnTo>
                      <a:pt x="2904447" y="703690"/>
                    </a:lnTo>
                    <a:lnTo>
                      <a:pt x="2902821" y="701145"/>
                    </a:lnTo>
                    <a:lnTo>
                      <a:pt x="2901189" y="698603"/>
                    </a:lnTo>
                    <a:lnTo>
                      <a:pt x="2899551" y="696065"/>
                    </a:lnTo>
                    <a:lnTo>
                      <a:pt x="2897907" y="693529"/>
                    </a:lnTo>
                    <a:lnTo>
                      <a:pt x="2896258" y="690996"/>
                    </a:lnTo>
                    <a:lnTo>
                      <a:pt x="2894602" y="688467"/>
                    </a:lnTo>
                    <a:lnTo>
                      <a:pt x="2892941" y="685940"/>
                    </a:lnTo>
                    <a:lnTo>
                      <a:pt x="2891274" y="683417"/>
                    </a:lnTo>
                    <a:lnTo>
                      <a:pt x="2889600" y="680897"/>
                    </a:lnTo>
                    <a:lnTo>
                      <a:pt x="2887921" y="678380"/>
                    </a:lnTo>
                    <a:lnTo>
                      <a:pt x="2886237" y="675866"/>
                    </a:lnTo>
                    <a:lnTo>
                      <a:pt x="2884546" y="673356"/>
                    </a:lnTo>
                    <a:lnTo>
                      <a:pt x="2882849" y="670848"/>
                    </a:lnTo>
                    <a:lnTo>
                      <a:pt x="2881147" y="668344"/>
                    </a:lnTo>
                    <a:lnTo>
                      <a:pt x="2879439" y="665843"/>
                    </a:lnTo>
                    <a:lnTo>
                      <a:pt x="2877725" y="663345"/>
                    </a:lnTo>
                    <a:lnTo>
                      <a:pt x="2876005" y="660851"/>
                    </a:lnTo>
                    <a:lnTo>
                      <a:pt x="2874280" y="658360"/>
                    </a:lnTo>
                    <a:lnTo>
                      <a:pt x="2872548" y="655872"/>
                    </a:lnTo>
                    <a:lnTo>
                      <a:pt x="2870811" y="653387"/>
                    </a:lnTo>
                    <a:lnTo>
                      <a:pt x="2869068" y="650906"/>
                    </a:lnTo>
                    <a:lnTo>
                      <a:pt x="2867320" y="648428"/>
                    </a:lnTo>
                    <a:lnTo>
                      <a:pt x="2865565" y="645953"/>
                    </a:lnTo>
                    <a:lnTo>
                      <a:pt x="2863805" y="643481"/>
                    </a:lnTo>
                    <a:lnTo>
                      <a:pt x="2862039" y="641013"/>
                    </a:lnTo>
                    <a:lnTo>
                      <a:pt x="2860268" y="638548"/>
                    </a:lnTo>
                    <a:lnTo>
                      <a:pt x="2858490" y="636087"/>
                    </a:lnTo>
                    <a:lnTo>
                      <a:pt x="2856707" y="633629"/>
                    </a:lnTo>
                    <a:lnTo>
                      <a:pt x="2854918" y="631174"/>
                    </a:lnTo>
                    <a:lnTo>
                      <a:pt x="2853124" y="628723"/>
                    </a:lnTo>
                    <a:lnTo>
                      <a:pt x="2851324" y="626275"/>
                    </a:lnTo>
                    <a:lnTo>
                      <a:pt x="2849518" y="623830"/>
                    </a:lnTo>
                    <a:lnTo>
                      <a:pt x="2847706" y="621389"/>
                    </a:lnTo>
                    <a:lnTo>
                      <a:pt x="2845889" y="618951"/>
                    </a:lnTo>
                    <a:lnTo>
                      <a:pt x="2844066" y="616517"/>
                    </a:lnTo>
                    <a:lnTo>
                      <a:pt x="2842238" y="614086"/>
                    </a:lnTo>
                    <a:lnTo>
                      <a:pt x="2840404" y="611659"/>
                    </a:lnTo>
                    <a:lnTo>
                      <a:pt x="2838564" y="609235"/>
                    </a:lnTo>
                    <a:lnTo>
                      <a:pt x="2836719" y="606815"/>
                    </a:lnTo>
                    <a:lnTo>
                      <a:pt x="2834868" y="604398"/>
                    </a:lnTo>
                    <a:lnTo>
                      <a:pt x="2833011" y="601984"/>
                    </a:lnTo>
                    <a:lnTo>
                      <a:pt x="2831149" y="599574"/>
                    </a:lnTo>
                    <a:lnTo>
                      <a:pt x="2829281" y="597168"/>
                    </a:lnTo>
                    <a:lnTo>
                      <a:pt x="2827408" y="594765"/>
                    </a:lnTo>
                    <a:lnTo>
                      <a:pt x="2825529" y="592366"/>
                    </a:lnTo>
                    <a:lnTo>
                      <a:pt x="2823644" y="589970"/>
                    </a:lnTo>
                    <a:lnTo>
                      <a:pt x="2821754" y="587578"/>
                    </a:lnTo>
                    <a:lnTo>
                      <a:pt x="2819858" y="585189"/>
                    </a:lnTo>
                    <a:lnTo>
                      <a:pt x="2817957" y="582804"/>
                    </a:lnTo>
                    <a:lnTo>
                      <a:pt x="2816050" y="580423"/>
                    </a:lnTo>
                    <a:lnTo>
                      <a:pt x="2814138" y="578045"/>
                    </a:lnTo>
                    <a:lnTo>
                      <a:pt x="2812220" y="575671"/>
                    </a:lnTo>
                    <a:lnTo>
                      <a:pt x="2810297" y="573300"/>
                    </a:lnTo>
                    <a:lnTo>
                      <a:pt x="2808368" y="570933"/>
                    </a:lnTo>
                    <a:lnTo>
                      <a:pt x="2806434" y="568570"/>
                    </a:lnTo>
                    <a:lnTo>
                      <a:pt x="2804494" y="566210"/>
                    </a:lnTo>
                    <a:lnTo>
                      <a:pt x="2802549" y="563854"/>
                    </a:lnTo>
                    <a:lnTo>
                      <a:pt x="2800598" y="561502"/>
                    </a:lnTo>
                    <a:lnTo>
                      <a:pt x="2798642" y="559153"/>
                    </a:lnTo>
                    <a:lnTo>
                      <a:pt x="2796680" y="556808"/>
                    </a:lnTo>
                    <a:lnTo>
                      <a:pt x="2794713" y="554467"/>
                    </a:lnTo>
                    <a:lnTo>
                      <a:pt x="2792740" y="552129"/>
                    </a:lnTo>
                    <a:lnTo>
                      <a:pt x="2790762" y="549796"/>
                    </a:lnTo>
                    <a:lnTo>
                      <a:pt x="2788779" y="547466"/>
                    </a:lnTo>
                    <a:lnTo>
                      <a:pt x="2786790" y="545139"/>
                    </a:lnTo>
                    <a:lnTo>
                      <a:pt x="2784796" y="542817"/>
                    </a:lnTo>
                    <a:lnTo>
                      <a:pt x="2782796" y="540498"/>
                    </a:lnTo>
                    <a:lnTo>
                      <a:pt x="2780791" y="538183"/>
                    </a:lnTo>
                    <a:lnTo>
                      <a:pt x="2778781" y="535872"/>
                    </a:lnTo>
                    <a:lnTo>
                      <a:pt x="2776765" y="533564"/>
                    </a:lnTo>
                    <a:lnTo>
                      <a:pt x="2774744" y="531261"/>
                    </a:lnTo>
                    <a:lnTo>
                      <a:pt x="2772718" y="528961"/>
                    </a:lnTo>
                    <a:lnTo>
                      <a:pt x="2770686" y="526665"/>
                    </a:lnTo>
                    <a:lnTo>
                      <a:pt x="2768649" y="524373"/>
                    </a:lnTo>
                    <a:lnTo>
                      <a:pt x="2766606" y="522085"/>
                    </a:lnTo>
                    <a:lnTo>
                      <a:pt x="2764559" y="519800"/>
                    </a:lnTo>
                    <a:lnTo>
                      <a:pt x="2762506" y="517520"/>
                    </a:lnTo>
                    <a:lnTo>
                      <a:pt x="2760447" y="515243"/>
                    </a:lnTo>
                    <a:lnTo>
                      <a:pt x="2758384" y="512971"/>
                    </a:lnTo>
                    <a:lnTo>
                      <a:pt x="2756315" y="510702"/>
                    </a:lnTo>
                    <a:lnTo>
                      <a:pt x="2754241" y="508437"/>
                    </a:lnTo>
                    <a:lnTo>
                      <a:pt x="2752161" y="506176"/>
                    </a:lnTo>
                    <a:lnTo>
                      <a:pt x="2750077" y="503919"/>
                    </a:lnTo>
                    <a:lnTo>
                      <a:pt x="2747987" y="501666"/>
                    </a:lnTo>
                    <a:lnTo>
                      <a:pt x="2745892" y="499416"/>
                    </a:lnTo>
                    <a:lnTo>
                      <a:pt x="2743791" y="497171"/>
                    </a:lnTo>
                    <a:lnTo>
                      <a:pt x="2741686" y="494930"/>
                    </a:lnTo>
                    <a:lnTo>
                      <a:pt x="2739575" y="492693"/>
                    </a:lnTo>
                    <a:lnTo>
                      <a:pt x="2737459" y="490459"/>
                    </a:lnTo>
                    <a:lnTo>
                      <a:pt x="2735338" y="488230"/>
                    </a:lnTo>
                    <a:lnTo>
                      <a:pt x="2733212" y="486005"/>
                    </a:lnTo>
                    <a:lnTo>
                      <a:pt x="2731080" y="483784"/>
                    </a:lnTo>
                    <a:lnTo>
                      <a:pt x="2728944" y="481566"/>
                    </a:lnTo>
                    <a:lnTo>
                      <a:pt x="2726802" y="479353"/>
                    </a:lnTo>
                    <a:lnTo>
                      <a:pt x="2724655" y="477144"/>
                    </a:lnTo>
                    <a:lnTo>
                      <a:pt x="2722503" y="474939"/>
                    </a:lnTo>
                    <a:lnTo>
                      <a:pt x="2720346" y="472738"/>
                    </a:lnTo>
                    <a:lnTo>
                      <a:pt x="2718183" y="470541"/>
                    </a:lnTo>
                    <a:lnTo>
                      <a:pt x="2716016" y="468348"/>
                    </a:lnTo>
                    <a:lnTo>
                      <a:pt x="2713844" y="466160"/>
                    </a:lnTo>
                    <a:lnTo>
                      <a:pt x="2711666" y="463975"/>
                    </a:lnTo>
                    <a:lnTo>
                      <a:pt x="2709483" y="461794"/>
                    </a:lnTo>
                    <a:lnTo>
                      <a:pt x="2707296" y="459618"/>
                    </a:lnTo>
                    <a:lnTo>
                      <a:pt x="2705103" y="457446"/>
                    </a:lnTo>
                    <a:lnTo>
                      <a:pt x="2702905" y="455278"/>
                    </a:lnTo>
                    <a:lnTo>
                      <a:pt x="2700702" y="453114"/>
                    </a:lnTo>
                    <a:lnTo>
                      <a:pt x="2698495" y="450954"/>
                    </a:lnTo>
                    <a:lnTo>
                      <a:pt x="2696282" y="448798"/>
                    </a:lnTo>
                    <a:lnTo>
                      <a:pt x="2694064" y="446647"/>
                    </a:lnTo>
                    <a:lnTo>
                      <a:pt x="2691841" y="444500"/>
                    </a:lnTo>
                    <a:lnTo>
                      <a:pt x="2689613" y="442356"/>
                    </a:lnTo>
                    <a:lnTo>
                      <a:pt x="2687380" y="440218"/>
                    </a:lnTo>
                    <a:lnTo>
                      <a:pt x="2685143" y="438083"/>
                    </a:lnTo>
                    <a:lnTo>
                      <a:pt x="2682900" y="435953"/>
                    </a:lnTo>
                    <a:lnTo>
                      <a:pt x="2680652" y="433826"/>
                    </a:lnTo>
                    <a:lnTo>
                      <a:pt x="2678400" y="431705"/>
                    </a:lnTo>
                    <a:lnTo>
                      <a:pt x="2676142" y="429587"/>
                    </a:lnTo>
                    <a:lnTo>
                      <a:pt x="2673880" y="427474"/>
                    </a:lnTo>
                    <a:lnTo>
                      <a:pt x="2671612" y="425364"/>
                    </a:lnTo>
                    <a:lnTo>
                      <a:pt x="2669340" y="423260"/>
                    </a:lnTo>
                    <a:lnTo>
                      <a:pt x="2667063" y="421159"/>
                    </a:lnTo>
                    <a:lnTo>
                      <a:pt x="2664781" y="419063"/>
                    </a:lnTo>
                    <a:lnTo>
                      <a:pt x="2662494" y="416971"/>
                    </a:lnTo>
                    <a:lnTo>
                      <a:pt x="2660203" y="414883"/>
                    </a:lnTo>
                    <a:lnTo>
                      <a:pt x="2657906" y="412800"/>
                    </a:lnTo>
                    <a:lnTo>
                      <a:pt x="2655605" y="410721"/>
                    </a:lnTo>
                    <a:lnTo>
                      <a:pt x="2653298" y="408647"/>
                    </a:lnTo>
                    <a:lnTo>
                      <a:pt x="2650987" y="406576"/>
                    </a:lnTo>
                    <a:lnTo>
                      <a:pt x="2648671" y="404511"/>
                    </a:lnTo>
                    <a:lnTo>
                      <a:pt x="2646351" y="402449"/>
                    </a:lnTo>
                    <a:lnTo>
                      <a:pt x="2644025" y="400392"/>
                    </a:lnTo>
                    <a:lnTo>
                      <a:pt x="2641695" y="398339"/>
                    </a:lnTo>
                    <a:lnTo>
                      <a:pt x="2639360" y="396291"/>
                    </a:lnTo>
                    <a:lnTo>
                      <a:pt x="2637021" y="394247"/>
                    </a:lnTo>
                    <a:lnTo>
                      <a:pt x="2634676" y="392208"/>
                    </a:lnTo>
                    <a:lnTo>
                      <a:pt x="2632327" y="390173"/>
                    </a:lnTo>
                    <a:lnTo>
                      <a:pt x="2629973" y="388142"/>
                    </a:lnTo>
                    <a:lnTo>
                      <a:pt x="2627614" y="386116"/>
                    </a:lnTo>
                    <a:lnTo>
                      <a:pt x="2625251" y="384094"/>
                    </a:lnTo>
                    <a:lnTo>
                      <a:pt x="2622883" y="382077"/>
                    </a:lnTo>
                    <a:lnTo>
                      <a:pt x="2620510" y="380065"/>
                    </a:lnTo>
                    <a:lnTo>
                      <a:pt x="2618133" y="378056"/>
                    </a:lnTo>
                    <a:lnTo>
                      <a:pt x="2615751" y="376053"/>
                    </a:lnTo>
                    <a:lnTo>
                      <a:pt x="2613364" y="374053"/>
                    </a:lnTo>
                    <a:lnTo>
                      <a:pt x="2610973" y="372059"/>
                    </a:lnTo>
                    <a:lnTo>
                      <a:pt x="2608577" y="370068"/>
                    </a:lnTo>
                    <a:lnTo>
                      <a:pt x="2606176" y="368083"/>
                    </a:lnTo>
                    <a:lnTo>
                      <a:pt x="2603771" y="366102"/>
                    </a:lnTo>
                    <a:lnTo>
                      <a:pt x="2601361" y="364125"/>
                    </a:lnTo>
                    <a:lnTo>
                      <a:pt x="2598947" y="362153"/>
                    </a:lnTo>
                    <a:lnTo>
                      <a:pt x="2596528" y="360185"/>
                    </a:lnTo>
                    <a:lnTo>
                      <a:pt x="2594105" y="358222"/>
                    </a:lnTo>
                    <a:lnTo>
                      <a:pt x="2591677" y="356264"/>
                    </a:lnTo>
                    <a:lnTo>
                      <a:pt x="2589244" y="354310"/>
                    </a:lnTo>
                    <a:lnTo>
                      <a:pt x="2586807" y="352361"/>
                    </a:lnTo>
                    <a:lnTo>
                      <a:pt x="2584365" y="350417"/>
                    </a:lnTo>
                    <a:lnTo>
                      <a:pt x="2581919" y="348477"/>
                    </a:lnTo>
                    <a:lnTo>
                      <a:pt x="2579468" y="346541"/>
                    </a:lnTo>
                    <a:lnTo>
                      <a:pt x="2577013" y="344611"/>
                    </a:lnTo>
                    <a:lnTo>
                      <a:pt x="2574554" y="342685"/>
                    </a:lnTo>
                    <a:lnTo>
                      <a:pt x="2572089" y="340763"/>
                    </a:lnTo>
                    <a:lnTo>
                      <a:pt x="2569621" y="338847"/>
                    </a:lnTo>
                    <a:lnTo>
                      <a:pt x="2567148" y="336935"/>
                    </a:lnTo>
                    <a:lnTo>
                      <a:pt x="2564670" y="335027"/>
                    </a:lnTo>
                    <a:lnTo>
                      <a:pt x="2562188" y="333124"/>
                    </a:lnTo>
                    <a:lnTo>
                      <a:pt x="2559702" y="331226"/>
                    </a:lnTo>
                    <a:lnTo>
                      <a:pt x="2557211" y="329333"/>
                    </a:lnTo>
                    <a:lnTo>
                      <a:pt x="2554716" y="327444"/>
                    </a:lnTo>
                    <a:lnTo>
                      <a:pt x="2552217" y="325561"/>
                    </a:lnTo>
                    <a:lnTo>
                      <a:pt x="2549713" y="323681"/>
                    </a:lnTo>
                    <a:lnTo>
                      <a:pt x="2547205" y="321807"/>
                    </a:lnTo>
                    <a:lnTo>
                      <a:pt x="2544692" y="319937"/>
                    </a:lnTo>
                    <a:lnTo>
                      <a:pt x="2542175" y="318072"/>
                    </a:lnTo>
                    <a:lnTo>
                      <a:pt x="2539654" y="316212"/>
                    </a:lnTo>
                    <a:lnTo>
                      <a:pt x="2537129" y="314357"/>
                    </a:lnTo>
                    <a:lnTo>
                      <a:pt x="2534599" y="312506"/>
                    </a:lnTo>
                    <a:lnTo>
                      <a:pt x="2532065" y="310660"/>
                    </a:lnTo>
                    <a:lnTo>
                      <a:pt x="2529526" y="308819"/>
                    </a:lnTo>
                    <a:lnTo>
                      <a:pt x="2526983" y="306983"/>
                    </a:lnTo>
                    <a:lnTo>
                      <a:pt x="2524436" y="305151"/>
                    </a:lnTo>
                    <a:lnTo>
                      <a:pt x="2521885" y="303324"/>
                    </a:lnTo>
                    <a:lnTo>
                      <a:pt x="2519330" y="301502"/>
                    </a:lnTo>
                    <a:lnTo>
                      <a:pt x="2516770" y="299685"/>
                    </a:lnTo>
                    <a:lnTo>
                      <a:pt x="2514206" y="297873"/>
                    </a:lnTo>
                    <a:lnTo>
                      <a:pt x="2511638" y="296066"/>
                    </a:lnTo>
                    <a:lnTo>
                      <a:pt x="2509066" y="294263"/>
                    </a:lnTo>
                    <a:lnTo>
                      <a:pt x="2506489" y="292466"/>
                    </a:lnTo>
                    <a:lnTo>
                      <a:pt x="2503909" y="290673"/>
                    </a:lnTo>
                    <a:lnTo>
                      <a:pt x="2501324" y="288885"/>
                    </a:lnTo>
                    <a:lnTo>
                      <a:pt x="2498735" y="287102"/>
                    </a:lnTo>
                    <a:lnTo>
                      <a:pt x="2496142" y="285324"/>
                    </a:lnTo>
                    <a:lnTo>
                      <a:pt x="2493545" y="283551"/>
                    </a:lnTo>
                    <a:lnTo>
                      <a:pt x="2490943" y="281782"/>
                    </a:lnTo>
                    <a:lnTo>
                      <a:pt x="2488338" y="280019"/>
                    </a:lnTo>
                    <a:lnTo>
                      <a:pt x="2485728" y="278260"/>
                    </a:lnTo>
                    <a:lnTo>
                      <a:pt x="2483115" y="276507"/>
                    </a:lnTo>
                    <a:lnTo>
                      <a:pt x="2480497" y="274758"/>
                    </a:lnTo>
                    <a:lnTo>
                      <a:pt x="2477875" y="273015"/>
                    </a:lnTo>
                    <a:lnTo>
                      <a:pt x="2475250" y="271276"/>
                    </a:lnTo>
                    <a:lnTo>
                      <a:pt x="2472620" y="269542"/>
                    </a:lnTo>
                    <a:lnTo>
                      <a:pt x="2469986" y="267813"/>
                    </a:lnTo>
                    <a:lnTo>
                      <a:pt x="2467348" y="266090"/>
                    </a:lnTo>
                    <a:lnTo>
                      <a:pt x="2464706" y="264371"/>
                    </a:lnTo>
                    <a:lnTo>
                      <a:pt x="2462060" y="262657"/>
                    </a:lnTo>
                    <a:lnTo>
                      <a:pt x="2459411" y="260948"/>
                    </a:lnTo>
                    <a:lnTo>
                      <a:pt x="2456757" y="259244"/>
                    </a:lnTo>
                    <a:lnTo>
                      <a:pt x="2454099" y="257545"/>
                    </a:lnTo>
                    <a:lnTo>
                      <a:pt x="2451437" y="255852"/>
                    </a:lnTo>
                    <a:lnTo>
                      <a:pt x="2448772" y="254163"/>
                    </a:lnTo>
                    <a:lnTo>
                      <a:pt x="2446102" y="252479"/>
                    </a:lnTo>
                    <a:lnTo>
                      <a:pt x="2443429" y="250800"/>
                    </a:lnTo>
                    <a:lnTo>
                      <a:pt x="2440752" y="249127"/>
                    </a:lnTo>
                    <a:lnTo>
                      <a:pt x="2438070" y="247458"/>
                    </a:lnTo>
                    <a:lnTo>
                      <a:pt x="2435385" y="245795"/>
                    </a:lnTo>
                    <a:lnTo>
                      <a:pt x="2432696" y="244136"/>
                    </a:lnTo>
                    <a:lnTo>
                      <a:pt x="2430004" y="242483"/>
                    </a:lnTo>
                    <a:lnTo>
                      <a:pt x="2427307" y="240835"/>
                    </a:lnTo>
                    <a:lnTo>
                      <a:pt x="2424607" y="239192"/>
                    </a:lnTo>
                    <a:lnTo>
                      <a:pt x="2421902" y="237553"/>
                    </a:lnTo>
                    <a:lnTo>
                      <a:pt x="2419194" y="235921"/>
                    </a:lnTo>
                    <a:lnTo>
                      <a:pt x="2416482" y="234293"/>
                    </a:lnTo>
                    <a:lnTo>
                      <a:pt x="2413767" y="232670"/>
                    </a:lnTo>
                    <a:lnTo>
                      <a:pt x="2411048" y="231052"/>
                    </a:lnTo>
                    <a:lnTo>
                      <a:pt x="2408324" y="229440"/>
                    </a:lnTo>
                    <a:lnTo>
                      <a:pt x="2405598" y="227833"/>
                    </a:lnTo>
                    <a:lnTo>
                      <a:pt x="2402867" y="226230"/>
                    </a:lnTo>
                    <a:lnTo>
                      <a:pt x="2400133" y="224633"/>
                    </a:lnTo>
                    <a:lnTo>
                      <a:pt x="2397395" y="223042"/>
                    </a:lnTo>
                    <a:lnTo>
                      <a:pt x="2394653" y="221455"/>
                    </a:lnTo>
                    <a:lnTo>
                      <a:pt x="2391908" y="219873"/>
                    </a:lnTo>
                    <a:lnTo>
                      <a:pt x="2389158" y="218297"/>
                    </a:lnTo>
                    <a:lnTo>
                      <a:pt x="2386406" y="216726"/>
                    </a:lnTo>
                    <a:lnTo>
                      <a:pt x="2383649" y="215160"/>
                    </a:lnTo>
                    <a:lnTo>
                      <a:pt x="2380889" y="213599"/>
                    </a:lnTo>
                    <a:lnTo>
                      <a:pt x="2378126" y="212044"/>
                    </a:lnTo>
                    <a:lnTo>
                      <a:pt x="2375359" y="210494"/>
                    </a:lnTo>
                    <a:lnTo>
                      <a:pt x="2372588" y="208949"/>
                    </a:lnTo>
                    <a:lnTo>
                      <a:pt x="2369813" y="207409"/>
                    </a:lnTo>
                    <a:lnTo>
                      <a:pt x="2367035" y="205874"/>
                    </a:lnTo>
                    <a:lnTo>
                      <a:pt x="2364254" y="204345"/>
                    </a:lnTo>
                    <a:lnTo>
                      <a:pt x="2361469" y="202821"/>
                    </a:lnTo>
                    <a:lnTo>
                      <a:pt x="2358680" y="201302"/>
                    </a:lnTo>
                    <a:lnTo>
                      <a:pt x="2355888" y="199789"/>
                    </a:lnTo>
                    <a:lnTo>
                      <a:pt x="2353092" y="198280"/>
                    </a:lnTo>
                    <a:lnTo>
                      <a:pt x="2350293" y="196777"/>
                    </a:lnTo>
                    <a:lnTo>
                      <a:pt x="2347491" y="195280"/>
                    </a:lnTo>
                    <a:lnTo>
                      <a:pt x="2344685" y="193787"/>
                    </a:lnTo>
                    <a:lnTo>
                      <a:pt x="2341875" y="192300"/>
                    </a:lnTo>
                    <a:lnTo>
                      <a:pt x="2339062" y="190819"/>
                    </a:lnTo>
                    <a:lnTo>
                      <a:pt x="2336246" y="189342"/>
                    </a:lnTo>
                    <a:lnTo>
                      <a:pt x="2333426" y="187871"/>
                    </a:lnTo>
                    <a:lnTo>
                      <a:pt x="2330602" y="186405"/>
                    </a:lnTo>
                    <a:lnTo>
                      <a:pt x="2327776" y="184945"/>
                    </a:lnTo>
                    <a:lnTo>
                      <a:pt x="2324946" y="183490"/>
                    </a:lnTo>
                    <a:lnTo>
                      <a:pt x="2322112" y="182040"/>
                    </a:lnTo>
                    <a:lnTo>
                      <a:pt x="2319275" y="180595"/>
                    </a:lnTo>
                    <a:lnTo>
                      <a:pt x="2316435" y="179156"/>
                    </a:lnTo>
                    <a:lnTo>
                      <a:pt x="2313592" y="177723"/>
                    </a:lnTo>
                    <a:lnTo>
                      <a:pt x="2310745" y="176294"/>
                    </a:lnTo>
                    <a:lnTo>
                      <a:pt x="2307895" y="174871"/>
                    </a:lnTo>
                    <a:lnTo>
                      <a:pt x="2305041" y="173454"/>
                    </a:lnTo>
                    <a:lnTo>
                      <a:pt x="2302185" y="172041"/>
                    </a:lnTo>
                    <a:lnTo>
                      <a:pt x="2299325" y="170635"/>
                    </a:lnTo>
                    <a:lnTo>
                      <a:pt x="2296461" y="169233"/>
                    </a:lnTo>
                    <a:lnTo>
                      <a:pt x="2293595" y="167837"/>
                    </a:lnTo>
                    <a:lnTo>
                      <a:pt x="2290725" y="166447"/>
                    </a:lnTo>
                    <a:lnTo>
                      <a:pt x="2287852" y="165062"/>
                    </a:lnTo>
                    <a:lnTo>
                      <a:pt x="2284976" y="163682"/>
                    </a:lnTo>
                    <a:lnTo>
                      <a:pt x="2282097" y="162308"/>
                    </a:lnTo>
                    <a:lnTo>
                      <a:pt x="2279214" y="160939"/>
                    </a:lnTo>
                    <a:lnTo>
                      <a:pt x="2276328" y="159575"/>
                    </a:lnTo>
                    <a:lnTo>
                      <a:pt x="2273439" y="158217"/>
                    </a:lnTo>
                    <a:lnTo>
                      <a:pt x="2270547" y="156865"/>
                    </a:lnTo>
                    <a:lnTo>
                      <a:pt x="2267652" y="155518"/>
                    </a:lnTo>
                    <a:lnTo>
                      <a:pt x="2264754" y="154176"/>
                    </a:lnTo>
                    <a:lnTo>
                      <a:pt x="2261852" y="152840"/>
                    </a:lnTo>
                    <a:lnTo>
                      <a:pt x="2258948" y="151510"/>
                    </a:lnTo>
                    <a:lnTo>
                      <a:pt x="2256040" y="150184"/>
                    </a:lnTo>
                    <a:lnTo>
                      <a:pt x="2253130" y="148865"/>
                    </a:lnTo>
                    <a:lnTo>
                      <a:pt x="2250216" y="147551"/>
                    </a:lnTo>
                    <a:lnTo>
                      <a:pt x="2247299" y="146242"/>
                    </a:lnTo>
                    <a:lnTo>
                      <a:pt x="2244379" y="144939"/>
                    </a:lnTo>
                    <a:lnTo>
                      <a:pt x="2241457" y="143641"/>
                    </a:lnTo>
                    <a:lnTo>
                      <a:pt x="2238531" y="142349"/>
                    </a:lnTo>
                    <a:lnTo>
                      <a:pt x="2235602" y="141063"/>
                    </a:lnTo>
                    <a:lnTo>
                      <a:pt x="2232670" y="139782"/>
                    </a:lnTo>
                    <a:lnTo>
                      <a:pt x="2229735" y="138506"/>
                    </a:lnTo>
                    <a:lnTo>
                      <a:pt x="2226797" y="137236"/>
                    </a:lnTo>
                    <a:lnTo>
                      <a:pt x="2223857" y="135972"/>
                    </a:lnTo>
                    <a:lnTo>
                      <a:pt x="2220913" y="134713"/>
                    </a:lnTo>
                    <a:lnTo>
                      <a:pt x="2217967" y="133460"/>
                    </a:lnTo>
                    <a:lnTo>
                      <a:pt x="2215017" y="132212"/>
                    </a:lnTo>
                    <a:lnTo>
                      <a:pt x="2212065" y="130970"/>
                    </a:lnTo>
                    <a:lnTo>
                      <a:pt x="2209110" y="129733"/>
                    </a:lnTo>
                    <a:lnTo>
                      <a:pt x="2206152" y="128502"/>
                    </a:lnTo>
                    <a:lnTo>
                      <a:pt x="2203191" y="127277"/>
                    </a:lnTo>
                    <a:lnTo>
                      <a:pt x="2200227" y="126057"/>
                    </a:lnTo>
                    <a:lnTo>
                      <a:pt x="2197260" y="124843"/>
                    </a:lnTo>
                    <a:lnTo>
                      <a:pt x="2194291" y="123634"/>
                    </a:lnTo>
                    <a:lnTo>
                      <a:pt x="2191319" y="122431"/>
                    </a:lnTo>
                    <a:lnTo>
                      <a:pt x="2188344" y="121234"/>
                    </a:lnTo>
                    <a:lnTo>
                      <a:pt x="2185366" y="120042"/>
                    </a:lnTo>
                    <a:lnTo>
                      <a:pt x="2182385" y="118856"/>
                    </a:lnTo>
                    <a:lnTo>
                      <a:pt x="2179402" y="117676"/>
                    </a:lnTo>
                    <a:lnTo>
                      <a:pt x="2176416" y="116501"/>
                    </a:lnTo>
                    <a:lnTo>
                      <a:pt x="2173427" y="115332"/>
                    </a:lnTo>
                    <a:lnTo>
                      <a:pt x="2170436" y="114168"/>
                    </a:lnTo>
                    <a:lnTo>
                      <a:pt x="2167441" y="113010"/>
                    </a:lnTo>
                    <a:lnTo>
                      <a:pt x="2164445" y="111858"/>
                    </a:lnTo>
                    <a:lnTo>
                      <a:pt x="2161445" y="110711"/>
                    </a:lnTo>
                    <a:lnTo>
                      <a:pt x="2158443" y="109570"/>
                    </a:lnTo>
                    <a:lnTo>
                      <a:pt x="2155438" y="108435"/>
                    </a:lnTo>
                    <a:lnTo>
                      <a:pt x="2152431" y="107305"/>
                    </a:lnTo>
                    <a:lnTo>
                      <a:pt x="2149421" y="106181"/>
                    </a:lnTo>
                    <a:lnTo>
                      <a:pt x="2146408" y="105063"/>
                    </a:lnTo>
                    <a:lnTo>
                      <a:pt x="2143393" y="103951"/>
                    </a:lnTo>
                    <a:lnTo>
                      <a:pt x="2140375" y="102844"/>
                    </a:lnTo>
                    <a:lnTo>
                      <a:pt x="2137354" y="101743"/>
                    </a:lnTo>
                    <a:lnTo>
                      <a:pt x="2134331" y="100647"/>
                    </a:lnTo>
                    <a:lnTo>
                      <a:pt x="2131306" y="99557"/>
                    </a:lnTo>
                    <a:lnTo>
                      <a:pt x="2128278" y="98473"/>
                    </a:lnTo>
                    <a:lnTo>
                      <a:pt x="2125247" y="97395"/>
                    </a:lnTo>
                    <a:lnTo>
                      <a:pt x="2122214" y="96322"/>
                    </a:lnTo>
                    <a:lnTo>
                      <a:pt x="2119179" y="95256"/>
                    </a:lnTo>
                    <a:lnTo>
                      <a:pt x="2116141" y="94194"/>
                    </a:lnTo>
                    <a:lnTo>
                      <a:pt x="2113100" y="93139"/>
                    </a:lnTo>
                    <a:lnTo>
                      <a:pt x="2110057" y="92089"/>
                    </a:lnTo>
                    <a:lnTo>
                      <a:pt x="2107012" y="91046"/>
                    </a:lnTo>
                    <a:lnTo>
                      <a:pt x="2103964" y="90007"/>
                    </a:lnTo>
                    <a:lnTo>
                      <a:pt x="2100914" y="88975"/>
                    </a:lnTo>
                    <a:lnTo>
                      <a:pt x="2097862" y="87948"/>
                    </a:lnTo>
                    <a:lnTo>
                      <a:pt x="2094807" y="86928"/>
                    </a:lnTo>
                    <a:lnTo>
                      <a:pt x="2091749" y="85913"/>
                    </a:lnTo>
                    <a:lnTo>
                      <a:pt x="2088690" y="84903"/>
                    </a:lnTo>
                    <a:lnTo>
                      <a:pt x="2085628" y="83900"/>
                    </a:lnTo>
                    <a:lnTo>
                      <a:pt x="2082564" y="82902"/>
                    </a:lnTo>
                    <a:lnTo>
                      <a:pt x="2079497" y="81910"/>
                    </a:lnTo>
                    <a:lnTo>
                      <a:pt x="2076428" y="80924"/>
                    </a:lnTo>
                    <a:lnTo>
                      <a:pt x="2073357" y="79943"/>
                    </a:lnTo>
                    <a:lnTo>
                      <a:pt x="2070283" y="78969"/>
                    </a:lnTo>
                    <a:lnTo>
                      <a:pt x="2067208" y="78000"/>
                    </a:lnTo>
                    <a:lnTo>
                      <a:pt x="2064130" y="77037"/>
                    </a:lnTo>
                    <a:lnTo>
                      <a:pt x="2061049" y="76080"/>
                    </a:lnTo>
                    <a:lnTo>
                      <a:pt x="2057967" y="75129"/>
                    </a:lnTo>
                    <a:lnTo>
                      <a:pt x="2054882" y="74183"/>
                    </a:lnTo>
                    <a:lnTo>
                      <a:pt x="2051796" y="73243"/>
                    </a:lnTo>
                    <a:lnTo>
                      <a:pt x="2048707" y="72310"/>
                    </a:lnTo>
                    <a:lnTo>
                      <a:pt x="2045615" y="71382"/>
                    </a:lnTo>
                    <a:lnTo>
                      <a:pt x="2042522" y="70459"/>
                    </a:lnTo>
                    <a:lnTo>
                      <a:pt x="2039427" y="69543"/>
                    </a:lnTo>
                    <a:lnTo>
                      <a:pt x="2036329" y="68633"/>
                    </a:lnTo>
                    <a:lnTo>
                      <a:pt x="2033230" y="67728"/>
                    </a:lnTo>
                    <a:lnTo>
                      <a:pt x="2030128" y="66829"/>
                    </a:lnTo>
                    <a:lnTo>
                      <a:pt x="2027024" y="65936"/>
                    </a:lnTo>
                    <a:lnTo>
                      <a:pt x="2023918" y="65049"/>
                    </a:lnTo>
                    <a:lnTo>
                      <a:pt x="2020810" y="64168"/>
                    </a:lnTo>
                    <a:lnTo>
                      <a:pt x="2017700" y="63293"/>
                    </a:lnTo>
                    <a:lnTo>
                      <a:pt x="2014588" y="62423"/>
                    </a:lnTo>
                    <a:lnTo>
                      <a:pt x="2011474" y="61560"/>
                    </a:lnTo>
                    <a:lnTo>
                      <a:pt x="2008358" y="60702"/>
                    </a:lnTo>
                    <a:lnTo>
                      <a:pt x="2005240" y="59850"/>
                    </a:lnTo>
                    <a:lnTo>
                      <a:pt x="2002120" y="59004"/>
                    </a:lnTo>
                    <a:lnTo>
                      <a:pt x="1998998" y="58164"/>
                    </a:lnTo>
                    <a:lnTo>
                      <a:pt x="1995874" y="57330"/>
                    </a:lnTo>
                    <a:lnTo>
                      <a:pt x="1992748" y="56502"/>
                    </a:lnTo>
                    <a:lnTo>
                      <a:pt x="1989620" y="55679"/>
                    </a:lnTo>
                    <a:lnTo>
                      <a:pt x="1986491" y="54863"/>
                    </a:lnTo>
                    <a:lnTo>
                      <a:pt x="1983359" y="54052"/>
                    </a:lnTo>
                    <a:lnTo>
                      <a:pt x="1980226" y="53248"/>
                    </a:lnTo>
                    <a:lnTo>
                      <a:pt x="1977090" y="52449"/>
                    </a:lnTo>
                    <a:lnTo>
                      <a:pt x="1973953" y="51656"/>
                    </a:lnTo>
                    <a:lnTo>
                      <a:pt x="1970814" y="50869"/>
                    </a:lnTo>
                    <a:lnTo>
                      <a:pt x="1967674" y="50089"/>
                    </a:lnTo>
                    <a:lnTo>
                      <a:pt x="1964531" y="49314"/>
                    </a:lnTo>
                    <a:lnTo>
                      <a:pt x="1961387" y="48545"/>
                    </a:lnTo>
                    <a:lnTo>
                      <a:pt x="1958240" y="47781"/>
                    </a:lnTo>
                    <a:lnTo>
                      <a:pt x="1955092" y="47024"/>
                    </a:lnTo>
                    <a:lnTo>
                      <a:pt x="1951943" y="46273"/>
                    </a:lnTo>
                    <a:lnTo>
                      <a:pt x="1948791" y="45528"/>
                    </a:lnTo>
                    <a:lnTo>
                      <a:pt x="1945638" y="44788"/>
                    </a:lnTo>
                    <a:lnTo>
                      <a:pt x="1942483" y="44055"/>
                    </a:lnTo>
                    <a:lnTo>
                      <a:pt x="1939327" y="43328"/>
                    </a:lnTo>
                    <a:lnTo>
                      <a:pt x="1936168" y="42606"/>
                    </a:lnTo>
                    <a:lnTo>
                      <a:pt x="1933009" y="41891"/>
                    </a:lnTo>
                    <a:lnTo>
                      <a:pt x="1929847" y="41181"/>
                    </a:lnTo>
                    <a:lnTo>
                      <a:pt x="1926684" y="40478"/>
                    </a:lnTo>
                    <a:lnTo>
                      <a:pt x="1923519" y="39780"/>
                    </a:lnTo>
                    <a:lnTo>
                      <a:pt x="1920352" y="39088"/>
                    </a:lnTo>
                    <a:lnTo>
                      <a:pt x="1917184" y="38403"/>
                    </a:lnTo>
                    <a:lnTo>
                      <a:pt x="1914015" y="37723"/>
                    </a:lnTo>
                    <a:lnTo>
                      <a:pt x="1910844" y="37050"/>
                    </a:lnTo>
                    <a:lnTo>
                      <a:pt x="1907671" y="36382"/>
                    </a:lnTo>
                    <a:lnTo>
                      <a:pt x="1904496" y="35720"/>
                    </a:lnTo>
                    <a:lnTo>
                      <a:pt x="1901321" y="35065"/>
                    </a:lnTo>
                    <a:lnTo>
                      <a:pt x="1898143" y="34415"/>
                    </a:lnTo>
                    <a:lnTo>
                      <a:pt x="1894964" y="33771"/>
                    </a:lnTo>
                    <a:lnTo>
                      <a:pt x="1891784" y="33134"/>
                    </a:lnTo>
                    <a:lnTo>
                      <a:pt x="1888602" y="32502"/>
                    </a:lnTo>
                    <a:lnTo>
                      <a:pt x="1885419" y="31876"/>
                    </a:lnTo>
                    <a:lnTo>
                      <a:pt x="1882234" y="31257"/>
                    </a:lnTo>
                    <a:lnTo>
                      <a:pt x="1879048" y="30643"/>
                    </a:lnTo>
                    <a:lnTo>
                      <a:pt x="1875860" y="30035"/>
                    </a:lnTo>
                    <a:lnTo>
                      <a:pt x="1872671" y="29434"/>
                    </a:lnTo>
                    <a:lnTo>
                      <a:pt x="1869481" y="28838"/>
                    </a:lnTo>
                    <a:lnTo>
                      <a:pt x="1866289" y="28249"/>
                    </a:lnTo>
                    <a:lnTo>
                      <a:pt x="1863096" y="27665"/>
                    </a:lnTo>
                    <a:lnTo>
                      <a:pt x="1859902" y="27088"/>
                    </a:lnTo>
                    <a:lnTo>
                      <a:pt x="1856706" y="26516"/>
                    </a:lnTo>
                    <a:lnTo>
                      <a:pt x="1853509" y="25951"/>
                    </a:lnTo>
                    <a:lnTo>
                      <a:pt x="1850310" y="25391"/>
                    </a:lnTo>
                    <a:lnTo>
                      <a:pt x="1847111" y="24838"/>
                    </a:lnTo>
                    <a:lnTo>
                      <a:pt x="1843910" y="24291"/>
                    </a:lnTo>
                    <a:lnTo>
                      <a:pt x="1840707" y="23749"/>
                    </a:lnTo>
                    <a:lnTo>
                      <a:pt x="1837504" y="23214"/>
                    </a:lnTo>
                    <a:lnTo>
                      <a:pt x="1834299" y="22685"/>
                    </a:lnTo>
                    <a:lnTo>
                      <a:pt x="1831093" y="22162"/>
                    </a:lnTo>
                    <a:lnTo>
                      <a:pt x="1827886" y="21645"/>
                    </a:lnTo>
                    <a:lnTo>
                      <a:pt x="1824677" y="21134"/>
                    </a:lnTo>
                    <a:lnTo>
                      <a:pt x="1821468" y="20629"/>
                    </a:lnTo>
                    <a:lnTo>
                      <a:pt x="1818257" y="20130"/>
                    </a:lnTo>
                    <a:lnTo>
                      <a:pt x="1815045" y="19637"/>
                    </a:lnTo>
                    <a:lnTo>
                      <a:pt x="1811832" y="19150"/>
                    </a:lnTo>
                    <a:lnTo>
                      <a:pt x="1808618" y="18670"/>
                    </a:lnTo>
                    <a:lnTo>
                      <a:pt x="1805403" y="18195"/>
                    </a:lnTo>
                    <a:lnTo>
                      <a:pt x="1802187" y="17727"/>
                    </a:lnTo>
                    <a:lnTo>
                      <a:pt x="1798969" y="17264"/>
                    </a:lnTo>
                    <a:lnTo>
                      <a:pt x="1795751" y="16808"/>
                    </a:lnTo>
                    <a:lnTo>
                      <a:pt x="1792531" y="16357"/>
                    </a:lnTo>
                    <a:lnTo>
                      <a:pt x="1789310" y="15913"/>
                    </a:lnTo>
                    <a:lnTo>
                      <a:pt x="1786089" y="15475"/>
                    </a:lnTo>
                    <a:lnTo>
                      <a:pt x="1782866" y="15043"/>
                    </a:lnTo>
                    <a:lnTo>
                      <a:pt x="1779643" y="14617"/>
                    </a:lnTo>
                    <a:lnTo>
                      <a:pt x="1776418" y="14197"/>
                    </a:lnTo>
                    <a:lnTo>
                      <a:pt x="1773192" y="13783"/>
                    </a:lnTo>
                    <a:lnTo>
                      <a:pt x="1769966" y="13375"/>
                    </a:lnTo>
                    <a:lnTo>
                      <a:pt x="1766738" y="12974"/>
                    </a:lnTo>
                    <a:lnTo>
                      <a:pt x="1763510" y="12578"/>
                    </a:lnTo>
                    <a:lnTo>
                      <a:pt x="1760281" y="12189"/>
                    </a:lnTo>
                    <a:lnTo>
                      <a:pt x="1757051" y="11805"/>
                    </a:lnTo>
                    <a:lnTo>
                      <a:pt x="1753819" y="11428"/>
                    </a:lnTo>
                    <a:lnTo>
                      <a:pt x="1750588" y="11057"/>
                    </a:lnTo>
                    <a:lnTo>
                      <a:pt x="1747355" y="10692"/>
                    </a:lnTo>
                    <a:lnTo>
                      <a:pt x="1744121" y="10333"/>
                    </a:lnTo>
                    <a:lnTo>
                      <a:pt x="1740887" y="9980"/>
                    </a:lnTo>
                    <a:lnTo>
                      <a:pt x="1737651" y="9633"/>
                    </a:lnTo>
                    <a:lnTo>
                      <a:pt x="1734415" y="9293"/>
                    </a:lnTo>
                    <a:lnTo>
                      <a:pt x="1731178" y="8958"/>
                    </a:lnTo>
                    <a:lnTo>
                      <a:pt x="1727941" y="8630"/>
                    </a:lnTo>
                    <a:lnTo>
                      <a:pt x="1724702" y="8308"/>
                    </a:lnTo>
                    <a:lnTo>
                      <a:pt x="1721463" y="7991"/>
                    </a:lnTo>
                    <a:lnTo>
                      <a:pt x="1718223" y="7681"/>
                    </a:lnTo>
                    <a:lnTo>
                      <a:pt x="1714983" y="7377"/>
                    </a:lnTo>
                    <a:lnTo>
                      <a:pt x="1711741" y="7080"/>
                    </a:lnTo>
                    <a:lnTo>
                      <a:pt x="1708499" y="6788"/>
                    </a:lnTo>
                    <a:lnTo>
                      <a:pt x="1705257" y="6502"/>
                    </a:lnTo>
                    <a:lnTo>
                      <a:pt x="1702013" y="6223"/>
                    </a:lnTo>
                    <a:lnTo>
                      <a:pt x="1698770" y="5950"/>
                    </a:lnTo>
                    <a:lnTo>
                      <a:pt x="1695525" y="5682"/>
                    </a:lnTo>
                    <a:lnTo>
                      <a:pt x="1692280" y="5421"/>
                    </a:lnTo>
                    <a:lnTo>
                      <a:pt x="1689034" y="5166"/>
                    </a:lnTo>
                    <a:lnTo>
                      <a:pt x="1685788" y="4918"/>
                    </a:lnTo>
                    <a:lnTo>
                      <a:pt x="1682541" y="4675"/>
                    </a:lnTo>
                    <a:lnTo>
                      <a:pt x="1679293" y="4438"/>
                    </a:lnTo>
                    <a:lnTo>
                      <a:pt x="1676045" y="4208"/>
                    </a:lnTo>
                    <a:lnTo>
                      <a:pt x="1672797" y="3984"/>
                    </a:lnTo>
                    <a:lnTo>
                      <a:pt x="1669548" y="3765"/>
                    </a:lnTo>
                    <a:lnTo>
                      <a:pt x="1666298" y="3553"/>
                    </a:lnTo>
                    <a:lnTo>
                      <a:pt x="1663048" y="3347"/>
                    </a:lnTo>
                    <a:lnTo>
                      <a:pt x="1659797" y="3148"/>
                    </a:lnTo>
                    <a:lnTo>
                      <a:pt x="1656546" y="2954"/>
                    </a:lnTo>
                    <a:lnTo>
                      <a:pt x="1653295" y="2767"/>
                    </a:lnTo>
                    <a:lnTo>
                      <a:pt x="1650043" y="2585"/>
                    </a:lnTo>
                    <a:lnTo>
                      <a:pt x="1646791" y="2410"/>
                    </a:lnTo>
                    <a:lnTo>
                      <a:pt x="1643538" y="2241"/>
                    </a:lnTo>
                    <a:lnTo>
                      <a:pt x="1640285" y="2078"/>
                    </a:lnTo>
                    <a:lnTo>
                      <a:pt x="1637032" y="1921"/>
                    </a:lnTo>
                    <a:lnTo>
                      <a:pt x="1633778" y="1771"/>
                    </a:lnTo>
                    <a:lnTo>
                      <a:pt x="1630524" y="1626"/>
                    </a:lnTo>
                    <a:lnTo>
                      <a:pt x="1627269" y="1488"/>
                    </a:lnTo>
                    <a:lnTo>
                      <a:pt x="1624015" y="1356"/>
                    </a:lnTo>
                    <a:lnTo>
                      <a:pt x="1620759" y="1230"/>
                    </a:lnTo>
                    <a:lnTo>
                      <a:pt x="1617504" y="1110"/>
                    </a:lnTo>
                    <a:lnTo>
                      <a:pt x="1614248" y="996"/>
                    </a:lnTo>
                    <a:lnTo>
                      <a:pt x="1610993" y="888"/>
                    </a:lnTo>
                    <a:lnTo>
                      <a:pt x="1607736" y="787"/>
                    </a:lnTo>
                    <a:lnTo>
                      <a:pt x="1604480" y="691"/>
                    </a:lnTo>
                    <a:lnTo>
                      <a:pt x="1601223" y="602"/>
                    </a:lnTo>
                    <a:lnTo>
                      <a:pt x="1597967" y="519"/>
                    </a:lnTo>
                    <a:lnTo>
                      <a:pt x="1594710" y="442"/>
                    </a:lnTo>
                    <a:lnTo>
                      <a:pt x="1591453" y="372"/>
                    </a:lnTo>
                    <a:lnTo>
                      <a:pt x="1588195" y="307"/>
                    </a:lnTo>
                    <a:lnTo>
                      <a:pt x="1584938" y="249"/>
                    </a:lnTo>
                    <a:lnTo>
                      <a:pt x="1581680" y="196"/>
                    </a:lnTo>
                    <a:lnTo>
                      <a:pt x="1578423" y="150"/>
                    </a:lnTo>
                    <a:lnTo>
                      <a:pt x="1575165" y="110"/>
                    </a:lnTo>
                    <a:lnTo>
                      <a:pt x="1571907" y="76"/>
                    </a:lnTo>
                    <a:lnTo>
                      <a:pt x="1568649" y="49"/>
                    </a:lnTo>
                    <a:lnTo>
                      <a:pt x="1565391" y="27"/>
                    </a:lnTo>
                    <a:lnTo>
                      <a:pt x="1562133" y="12"/>
                    </a:lnTo>
                    <a:lnTo>
                      <a:pt x="1558875" y="3"/>
                    </a:lnTo>
                    <a:lnTo>
                      <a:pt x="1555617" y="0"/>
                    </a:lnTo>
                    <a:lnTo>
                      <a:pt x="1552359" y="3"/>
                    </a:lnTo>
                    <a:lnTo>
                      <a:pt x="1549101" y="12"/>
                    </a:lnTo>
                    <a:lnTo>
                      <a:pt x="1545843" y="27"/>
                    </a:lnTo>
                    <a:lnTo>
                      <a:pt x="1542585" y="49"/>
                    </a:lnTo>
                    <a:lnTo>
                      <a:pt x="1539327" y="76"/>
                    </a:lnTo>
                    <a:lnTo>
                      <a:pt x="1536069" y="110"/>
                    </a:lnTo>
                    <a:lnTo>
                      <a:pt x="1532811" y="150"/>
                    </a:lnTo>
                    <a:lnTo>
                      <a:pt x="1529554" y="196"/>
                    </a:lnTo>
                    <a:lnTo>
                      <a:pt x="1526296" y="249"/>
                    </a:lnTo>
                    <a:lnTo>
                      <a:pt x="1523039" y="307"/>
                    </a:lnTo>
                    <a:lnTo>
                      <a:pt x="1519781" y="372"/>
                    </a:lnTo>
                    <a:lnTo>
                      <a:pt x="1516524" y="442"/>
                    </a:lnTo>
                    <a:lnTo>
                      <a:pt x="1513267" y="519"/>
                    </a:lnTo>
                    <a:lnTo>
                      <a:pt x="1510010" y="602"/>
                    </a:lnTo>
                    <a:lnTo>
                      <a:pt x="1506754" y="691"/>
                    </a:lnTo>
                    <a:lnTo>
                      <a:pt x="1503497" y="787"/>
                    </a:lnTo>
                    <a:lnTo>
                      <a:pt x="1500241" y="888"/>
                    </a:lnTo>
                    <a:lnTo>
                      <a:pt x="1496985" y="996"/>
                    </a:lnTo>
                    <a:lnTo>
                      <a:pt x="1493730" y="1110"/>
                    </a:lnTo>
                    <a:lnTo>
                      <a:pt x="1490474" y="1230"/>
                    </a:lnTo>
                    <a:lnTo>
                      <a:pt x="1487219" y="1356"/>
                    </a:lnTo>
                    <a:lnTo>
                      <a:pt x="1483965" y="1488"/>
                    </a:lnTo>
                    <a:lnTo>
                      <a:pt x="1480710" y="1626"/>
                    </a:lnTo>
                    <a:lnTo>
                      <a:pt x="1477456" y="1771"/>
                    </a:lnTo>
                    <a:lnTo>
                      <a:pt x="1474202" y="1921"/>
                    </a:lnTo>
                    <a:lnTo>
                      <a:pt x="1470949" y="2078"/>
                    </a:lnTo>
                    <a:lnTo>
                      <a:pt x="1467696" y="2241"/>
                    </a:lnTo>
                    <a:lnTo>
                      <a:pt x="1464443" y="2410"/>
                    </a:lnTo>
                    <a:lnTo>
                      <a:pt x="1461191" y="2585"/>
                    </a:lnTo>
                    <a:lnTo>
                      <a:pt x="1457939" y="2767"/>
                    </a:lnTo>
                    <a:lnTo>
                      <a:pt x="1454687" y="2954"/>
                    </a:lnTo>
                    <a:lnTo>
                      <a:pt x="1451436" y="3148"/>
                    </a:lnTo>
                    <a:lnTo>
                      <a:pt x="1448186" y="3347"/>
                    </a:lnTo>
                    <a:lnTo>
                      <a:pt x="1444936" y="3553"/>
                    </a:lnTo>
                    <a:lnTo>
                      <a:pt x="1441686" y="3765"/>
                    </a:lnTo>
                    <a:lnTo>
                      <a:pt x="1438437" y="3984"/>
                    </a:lnTo>
                    <a:lnTo>
                      <a:pt x="1435189" y="4208"/>
                    </a:lnTo>
                    <a:lnTo>
                      <a:pt x="1431941" y="4438"/>
                    </a:lnTo>
                    <a:lnTo>
                      <a:pt x="1428693" y="4675"/>
                    </a:lnTo>
                    <a:lnTo>
                      <a:pt x="1425446" y="4918"/>
                    </a:lnTo>
                    <a:lnTo>
                      <a:pt x="1422200" y="5166"/>
                    </a:lnTo>
                    <a:lnTo>
                      <a:pt x="1418954" y="5421"/>
                    </a:lnTo>
                    <a:lnTo>
                      <a:pt x="1415709" y="5682"/>
                    </a:lnTo>
                    <a:lnTo>
                      <a:pt x="1412464" y="5950"/>
                    </a:lnTo>
                    <a:lnTo>
                      <a:pt x="1409220" y="6223"/>
                    </a:lnTo>
                    <a:lnTo>
                      <a:pt x="1405977" y="6502"/>
                    </a:lnTo>
                    <a:lnTo>
                      <a:pt x="1402734" y="6788"/>
                    </a:lnTo>
                    <a:lnTo>
                      <a:pt x="1399493" y="7080"/>
                    </a:lnTo>
                    <a:lnTo>
                      <a:pt x="1396251" y="7377"/>
                    </a:lnTo>
                    <a:lnTo>
                      <a:pt x="1393011" y="7681"/>
                    </a:lnTo>
                    <a:lnTo>
                      <a:pt x="1389771" y="7991"/>
                    </a:lnTo>
                    <a:lnTo>
                      <a:pt x="1386532" y="8308"/>
                    </a:lnTo>
                    <a:lnTo>
                      <a:pt x="1383293" y="8630"/>
                    </a:lnTo>
                    <a:lnTo>
                      <a:pt x="1380056" y="8958"/>
                    </a:lnTo>
                    <a:lnTo>
                      <a:pt x="1376819" y="9293"/>
                    </a:lnTo>
                    <a:lnTo>
                      <a:pt x="1373583" y="9633"/>
                    </a:lnTo>
                    <a:lnTo>
                      <a:pt x="1370347" y="9980"/>
                    </a:lnTo>
                    <a:lnTo>
                      <a:pt x="1367113" y="10333"/>
                    </a:lnTo>
                    <a:lnTo>
                      <a:pt x="1363879" y="10692"/>
                    </a:lnTo>
                    <a:lnTo>
                      <a:pt x="1360646" y="11057"/>
                    </a:lnTo>
                    <a:lnTo>
                      <a:pt x="1357414" y="11428"/>
                    </a:lnTo>
                    <a:lnTo>
                      <a:pt x="1354183" y="11805"/>
                    </a:lnTo>
                    <a:lnTo>
                      <a:pt x="1350953" y="12189"/>
                    </a:lnTo>
                    <a:lnTo>
                      <a:pt x="1347724" y="12578"/>
                    </a:lnTo>
                    <a:lnTo>
                      <a:pt x="1344495" y="12974"/>
                    </a:lnTo>
                    <a:lnTo>
                      <a:pt x="1341268" y="13375"/>
                    </a:lnTo>
                    <a:lnTo>
                      <a:pt x="1338041" y="13783"/>
                    </a:lnTo>
                    <a:lnTo>
                      <a:pt x="1334816" y="14197"/>
                    </a:lnTo>
                    <a:lnTo>
                      <a:pt x="1331591" y="14617"/>
                    </a:lnTo>
                    <a:lnTo>
                      <a:pt x="1328368" y="15043"/>
                    </a:lnTo>
                    <a:lnTo>
                      <a:pt x="1325145" y="15475"/>
                    </a:lnTo>
                    <a:lnTo>
                      <a:pt x="1321923" y="15913"/>
                    </a:lnTo>
                    <a:lnTo>
                      <a:pt x="1318703" y="16357"/>
                    </a:lnTo>
                    <a:lnTo>
                      <a:pt x="1315483" y="16808"/>
                    </a:lnTo>
                    <a:lnTo>
                      <a:pt x="1312265" y="17264"/>
                    </a:lnTo>
                    <a:lnTo>
                      <a:pt x="1309047" y="17727"/>
                    </a:lnTo>
                    <a:lnTo>
                      <a:pt x="1305831" y="18195"/>
                    </a:lnTo>
                    <a:lnTo>
                      <a:pt x="1302616" y="18670"/>
                    </a:lnTo>
                    <a:lnTo>
                      <a:pt x="1299402" y="19150"/>
                    </a:lnTo>
                    <a:lnTo>
                      <a:pt x="1296189" y="19637"/>
                    </a:lnTo>
                    <a:lnTo>
                      <a:pt x="1292977" y="20130"/>
                    </a:lnTo>
                    <a:lnTo>
                      <a:pt x="1289766" y="20629"/>
                    </a:lnTo>
                    <a:lnTo>
                      <a:pt x="1286556" y="21134"/>
                    </a:lnTo>
                    <a:lnTo>
                      <a:pt x="1283348" y="21645"/>
                    </a:lnTo>
                    <a:lnTo>
                      <a:pt x="1280141" y="22162"/>
                    </a:lnTo>
                    <a:lnTo>
                      <a:pt x="1276935" y="22685"/>
                    </a:lnTo>
                    <a:lnTo>
                      <a:pt x="1273730" y="23214"/>
                    </a:lnTo>
                    <a:lnTo>
                      <a:pt x="1270527" y="23749"/>
                    </a:lnTo>
                    <a:lnTo>
                      <a:pt x="1267324" y="24291"/>
                    </a:lnTo>
                    <a:lnTo>
                      <a:pt x="1264123" y="24838"/>
                    </a:lnTo>
                    <a:lnTo>
                      <a:pt x="1260924" y="25391"/>
                    </a:lnTo>
                    <a:lnTo>
                      <a:pt x="1257725" y="25951"/>
                    </a:lnTo>
                    <a:lnTo>
                      <a:pt x="1254528" y="26516"/>
                    </a:lnTo>
                    <a:lnTo>
                      <a:pt x="1251332" y="27088"/>
                    </a:lnTo>
                    <a:lnTo>
                      <a:pt x="1248138" y="27665"/>
                    </a:lnTo>
                    <a:lnTo>
                      <a:pt x="1244945" y="28249"/>
                    </a:lnTo>
                    <a:lnTo>
                      <a:pt x="1241753" y="28838"/>
                    </a:lnTo>
                    <a:lnTo>
                      <a:pt x="1238562" y="29434"/>
                    </a:lnTo>
                    <a:lnTo>
                      <a:pt x="1235373" y="30035"/>
                    </a:lnTo>
                    <a:lnTo>
                      <a:pt x="1232186" y="30643"/>
                    </a:lnTo>
                    <a:lnTo>
                      <a:pt x="1229000" y="31257"/>
                    </a:lnTo>
                    <a:lnTo>
                      <a:pt x="1225815" y="31876"/>
                    </a:lnTo>
                    <a:lnTo>
                      <a:pt x="1222632" y="32502"/>
                    </a:lnTo>
                    <a:lnTo>
                      <a:pt x="1219450" y="33134"/>
                    </a:lnTo>
                    <a:lnTo>
                      <a:pt x="1216270" y="33771"/>
                    </a:lnTo>
                    <a:lnTo>
                      <a:pt x="1213091" y="34415"/>
                    </a:lnTo>
                    <a:lnTo>
                      <a:pt x="1209913" y="35065"/>
                    </a:lnTo>
                    <a:lnTo>
                      <a:pt x="1206737" y="35720"/>
                    </a:lnTo>
                    <a:lnTo>
                      <a:pt x="1203563" y="36382"/>
                    </a:lnTo>
                    <a:lnTo>
                      <a:pt x="1200390" y="37050"/>
                    </a:lnTo>
                    <a:lnTo>
                      <a:pt x="1197219" y="37723"/>
                    </a:lnTo>
                    <a:lnTo>
                      <a:pt x="1194049" y="38403"/>
                    </a:lnTo>
                    <a:lnTo>
                      <a:pt x="1190881" y="39088"/>
                    </a:lnTo>
                    <a:lnTo>
                      <a:pt x="1187715" y="39780"/>
                    </a:lnTo>
                    <a:lnTo>
                      <a:pt x="1184550" y="40478"/>
                    </a:lnTo>
                    <a:lnTo>
                      <a:pt x="1181387" y="41181"/>
                    </a:lnTo>
                    <a:lnTo>
                      <a:pt x="1178225" y="41891"/>
                    </a:lnTo>
                    <a:lnTo>
                      <a:pt x="1175065" y="42606"/>
                    </a:lnTo>
                    <a:lnTo>
                      <a:pt x="1171907" y="43328"/>
                    </a:lnTo>
                    <a:lnTo>
                      <a:pt x="1168751" y="44055"/>
                    </a:lnTo>
                    <a:lnTo>
                      <a:pt x="1165596" y="44788"/>
                    </a:lnTo>
                    <a:lnTo>
                      <a:pt x="1162443" y="45528"/>
                    </a:lnTo>
                    <a:lnTo>
                      <a:pt x="1159291" y="46273"/>
                    </a:lnTo>
                    <a:lnTo>
                      <a:pt x="1156141" y="47024"/>
                    </a:lnTo>
                    <a:lnTo>
                      <a:pt x="1152994" y="47781"/>
                    </a:lnTo>
                    <a:lnTo>
                      <a:pt x="1149847" y="48545"/>
                    </a:lnTo>
                    <a:lnTo>
                      <a:pt x="1146703" y="49314"/>
                    </a:lnTo>
                    <a:lnTo>
                      <a:pt x="1143560" y="50089"/>
                    </a:lnTo>
                    <a:lnTo>
                      <a:pt x="1140420" y="50869"/>
                    </a:lnTo>
                    <a:lnTo>
                      <a:pt x="1137281" y="51656"/>
                    </a:lnTo>
                    <a:lnTo>
                      <a:pt x="1134143" y="52449"/>
                    </a:lnTo>
                    <a:lnTo>
                      <a:pt x="1131008" y="53248"/>
                    </a:lnTo>
                    <a:lnTo>
                      <a:pt x="1127875" y="54052"/>
                    </a:lnTo>
                    <a:lnTo>
                      <a:pt x="1124743" y="54863"/>
                    </a:lnTo>
                    <a:lnTo>
                      <a:pt x="1121614" y="55679"/>
                    </a:lnTo>
                    <a:lnTo>
                      <a:pt x="1118486" y="56502"/>
                    </a:lnTo>
                    <a:lnTo>
                      <a:pt x="1115360" y="57330"/>
                    </a:lnTo>
                    <a:lnTo>
                      <a:pt x="1112236" y="58164"/>
                    </a:lnTo>
                    <a:lnTo>
                      <a:pt x="1109114" y="59004"/>
                    </a:lnTo>
                    <a:lnTo>
                      <a:pt x="1105994" y="59850"/>
                    </a:lnTo>
                    <a:lnTo>
                      <a:pt x="1102876" y="60702"/>
                    </a:lnTo>
                    <a:lnTo>
                      <a:pt x="1099760" y="61560"/>
                    </a:lnTo>
                    <a:lnTo>
                      <a:pt x="1096646" y="62423"/>
                    </a:lnTo>
                    <a:lnTo>
                      <a:pt x="1093534" y="63293"/>
                    </a:lnTo>
                    <a:lnTo>
                      <a:pt x="1090424" y="64168"/>
                    </a:lnTo>
                    <a:lnTo>
                      <a:pt x="1087316" y="65049"/>
                    </a:lnTo>
                    <a:lnTo>
                      <a:pt x="1084210" y="65936"/>
                    </a:lnTo>
                    <a:lnTo>
                      <a:pt x="1081106" y="66829"/>
                    </a:lnTo>
                    <a:lnTo>
                      <a:pt x="1078004" y="67728"/>
                    </a:lnTo>
                    <a:lnTo>
                      <a:pt x="1074905" y="68633"/>
                    </a:lnTo>
                    <a:lnTo>
                      <a:pt x="1071807" y="69543"/>
                    </a:lnTo>
                    <a:lnTo>
                      <a:pt x="1068712" y="70459"/>
                    </a:lnTo>
                    <a:lnTo>
                      <a:pt x="1065618" y="71382"/>
                    </a:lnTo>
                    <a:lnTo>
                      <a:pt x="1062527" y="72310"/>
                    </a:lnTo>
                    <a:lnTo>
                      <a:pt x="1059438" y="73243"/>
                    </a:lnTo>
                    <a:lnTo>
                      <a:pt x="1056351" y="74183"/>
                    </a:lnTo>
                    <a:lnTo>
                      <a:pt x="1053267" y="75129"/>
                    </a:lnTo>
                    <a:lnTo>
                      <a:pt x="1050184" y="76080"/>
                    </a:lnTo>
                    <a:lnTo>
                      <a:pt x="1047104" y="77037"/>
                    </a:lnTo>
                    <a:lnTo>
                      <a:pt x="1044026" y="78000"/>
                    </a:lnTo>
                    <a:lnTo>
                      <a:pt x="1040951" y="78969"/>
                    </a:lnTo>
                    <a:lnTo>
                      <a:pt x="1037877" y="79943"/>
                    </a:lnTo>
                    <a:lnTo>
                      <a:pt x="1034806" y="80924"/>
                    </a:lnTo>
                    <a:lnTo>
                      <a:pt x="1031737" y="81910"/>
                    </a:lnTo>
                    <a:lnTo>
                      <a:pt x="1028670" y="82902"/>
                    </a:lnTo>
                    <a:lnTo>
                      <a:pt x="1025606" y="83900"/>
                    </a:lnTo>
                    <a:lnTo>
                      <a:pt x="1022544" y="84903"/>
                    </a:lnTo>
                    <a:lnTo>
                      <a:pt x="1019484" y="85913"/>
                    </a:lnTo>
                    <a:lnTo>
                      <a:pt x="1016427" y="86928"/>
                    </a:lnTo>
                    <a:lnTo>
                      <a:pt x="1013372" y="87948"/>
                    </a:lnTo>
                    <a:lnTo>
                      <a:pt x="1010320" y="88975"/>
                    </a:lnTo>
                    <a:lnTo>
                      <a:pt x="1007269" y="90007"/>
                    </a:lnTo>
                    <a:lnTo>
                      <a:pt x="1004222" y="91046"/>
                    </a:lnTo>
                    <a:lnTo>
                      <a:pt x="1001176" y="92089"/>
                    </a:lnTo>
                    <a:lnTo>
                      <a:pt x="998134" y="93139"/>
                    </a:lnTo>
                    <a:lnTo>
                      <a:pt x="995093" y="94194"/>
                    </a:lnTo>
                    <a:lnTo>
                      <a:pt x="992055" y="95256"/>
                    </a:lnTo>
                    <a:lnTo>
                      <a:pt x="989020" y="96322"/>
                    </a:lnTo>
                    <a:lnTo>
                      <a:pt x="985987" y="97395"/>
                    </a:lnTo>
                    <a:lnTo>
                      <a:pt x="982956" y="98473"/>
                    </a:lnTo>
                    <a:lnTo>
                      <a:pt x="979928" y="99557"/>
                    </a:lnTo>
                    <a:lnTo>
                      <a:pt x="976902" y="100647"/>
                    </a:lnTo>
                    <a:lnTo>
                      <a:pt x="973879" y="101743"/>
                    </a:lnTo>
                    <a:lnTo>
                      <a:pt x="970859" y="102844"/>
                    </a:lnTo>
                    <a:lnTo>
                      <a:pt x="967841" y="103951"/>
                    </a:lnTo>
                    <a:lnTo>
                      <a:pt x="964826" y="105063"/>
                    </a:lnTo>
                    <a:lnTo>
                      <a:pt x="961813" y="106181"/>
                    </a:lnTo>
                    <a:lnTo>
                      <a:pt x="958803" y="107305"/>
                    </a:lnTo>
                    <a:lnTo>
                      <a:pt x="955796" y="108435"/>
                    </a:lnTo>
                    <a:lnTo>
                      <a:pt x="952791" y="109570"/>
                    </a:lnTo>
                    <a:lnTo>
                      <a:pt x="949789" y="110711"/>
                    </a:lnTo>
                    <a:lnTo>
                      <a:pt x="946789" y="111858"/>
                    </a:lnTo>
                    <a:lnTo>
                      <a:pt x="943792" y="113010"/>
                    </a:lnTo>
                    <a:lnTo>
                      <a:pt x="940798" y="114168"/>
                    </a:lnTo>
                    <a:lnTo>
                      <a:pt x="937807" y="115332"/>
                    </a:lnTo>
                    <a:lnTo>
                      <a:pt x="934818" y="116501"/>
                    </a:lnTo>
                    <a:lnTo>
                      <a:pt x="931832" y="117676"/>
                    </a:lnTo>
                    <a:lnTo>
                      <a:pt x="928849" y="118856"/>
                    </a:lnTo>
                    <a:lnTo>
                      <a:pt x="925868" y="120042"/>
                    </a:lnTo>
                    <a:lnTo>
                      <a:pt x="922890" y="121234"/>
                    </a:lnTo>
                    <a:lnTo>
                      <a:pt x="919915" y="122431"/>
                    </a:lnTo>
                    <a:lnTo>
                      <a:pt x="916943" y="123634"/>
                    </a:lnTo>
                    <a:lnTo>
                      <a:pt x="913974" y="124843"/>
                    </a:lnTo>
                    <a:lnTo>
                      <a:pt x="911007" y="126057"/>
                    </a:lnTo>
                    <a:lnTo>
                      <a:pt x="908043" y="127277"/>
                    </a:lnTo>
                    <a:lnTo>
                      <a:pt x="905082" y="128502"/>
                    </a:lnTo>
                    <a:lnTo>
                      <a:pt x="902124" y="129733"/>
                    </a:lnTo>
                    <a:lnTo>
                      <a:pt x="899169" y="130970"/>
                    </a:lnTo>
                    <a:lnTo>
                      <a:pt x="896217" y="132212"/>
                    </a:lnTo>
                    <a:lnTo>
                      <a:pt x="893267" y="133460"/>
                    </a:lnTo>
                    <a:lnTo>
                      <a:pt x="890321" y="134713"/>
                    </a:lnTo>
                    <a:lnTo>
                      <a:pt x="887377" y="135972"/>
                    </a:lnTo>
                    <a:lnTo>
                      <a:pt x="884436" y="137236"/>
                    </a:lnTo>
                    <a:lnTo>
                      <a:pt x="881499" y="138506"/>
                    </a:lnTo>
                    <a:lnTo>
                      <a:pt x="878564" y="139782"/>
                    </a:lnTo>
                    <a:lnTo>
                      <a:pt x="875632" y="141063"/>
                    </a:lnTo>
                    <a:lnTo>
                      <a:pt x="872703" y="142349"/>
                    </a:lnTo>
                    <a:lnTo>
                      <a:pt x="869777" y="143641"/>
                    </a:lnTo>
                    <a:lnTo>
                      <a:pt x="866855" y="144939"/>
                    </a:lnTo>
                    <a:lnTo>
                      <a:pt x="863935" y="146242"/>
                    </a:lnTo>
                    <a:lnTo>
                      <a:pt x="861018" y="147551"/>
                    </a:lnTo>
                    <a:lnTo>
                      <a:pt x="858104" y="148865"/>
                    </a:lnTo>
                    <a:lnTo>
                      <a:pt x="855194" y="150184"/>
                    </a:lnTo>
                    <a:lnTo>
                      <a:pt x="852286" y="151510"/>
                    </a:lnTo>
                    <a:lnTo>
                      <a:pt x="849381" y="152840"/>
                    </a:lnTo>
                    <a:lnTo>
                      <a:pt x="846480" y="154176"/>
                    </a:lnTo>
                    <a:lnTo>
                      <a:pt x="843582" y="155518"/>
                    </a:lnTo>
                    <a:lnTo>
                      <a:pt x="840686" y="156865"/>
                    </a:lnTo>
                    <a:lnTo>
                      <a:pt x="837794" y="158217"/>
                    </a:lnTo>
                    <a:lnTo>
                      <a:pt x="834906" y="159575"/>
                    </a:lnTo>
                    <a:lnTo>
                      <a:pt x="832020" y="160939"/>
                    </a:lnTo>
                    <a:lnTo>
                      <a:pt x="829137" y="162308"/>
                    </a:lnTo>
                    <a:lnTo>
                      <a:pt x="826258" y="163682"/>
                    </a:lnTo>
                    <a:lnTo>
                      <a:pt x="823382" y="165062"/>
                    </a:lnTo>
                    <a:lnTo>
                      <a:pt x="820509" y="166447"/>
                    </a:lnTo>
                    <a:lnTo>
                      <a:pt x="817639" y="167837"/>
                    </a:lnTo>
                    <a:lnTo>
                      <a:pt x="814772" y="169233"/>
                    </a:lnTo>
                    <a:lnTo>
                      <a:pt x="811909" y="170635"/>
                    </a:lnTo>
                    <a:lnTo>
                      <a:pt x="809049" y="172041"/>
                    </a:lnTo>
                    <a:lnTo>
                      <a:pt x="806193" y="173454"/>
                    </a:lnTo>
                    <a:lnTo>
                      <a:pt x="803339" y="174871"/>
                    </a:lnTo>
                    <a:lnTo>
                      <a:pt x="800489" y="176294"/>
                    </a:lnTo>
                    <a:lnTo>
                      <a:pt x="797642" y="177723"/>
                    </a:lnTo>
                    <a:lnTo>
                      <a:pt x="794799" y="179156"/>
                    </a:lnTo>
                    <a:lnTo>
                      <a:pt x="791959" y="180595"/>
                    </a:lnTo>
                    <a:lnTo>
                      <a:pt x="789122" y="182040"/>
                    </a:lnTo>
                    <a:lnTo>
                      <a:pt x="786288" y="183490"/>
                    </a:lnTo>
                    <a:lnTo>
                      <a:pt x="783458" y="184945"/>
                    </a:lnTo>
                    <a:lnTo>
                      <a:pt x="780632" y="186405"/>
                    </a:lnTo>
                    <a:lnTo>
                      <a:pt x="777808" y="187871"/>
                    </a:lnTo>
                    <a:lnTo>
                      <a:pt x="774988" y="189342"/>
                    </a:lnTo>
                    <a:lnTo>
                      <a:pt x="772172" y="190819"/>
                    </a:lnTo>
                    <a:lnTo>
                      <a:pt x="769359" y="192300"/>
                    </a:lnTo>
                    <a:lnTo>
                      <a:pt x="766549" y="193787"/>
                    </a:lnTo>
                    <a:lnTo>
                      <a:pt x="763743" y="195280"/>
                    </a:lnTo>
                    <a:lnTo>
                      <a:pt x="760941" y="196777"/>
                    </a:lnTo>
                    <a:lnTo>
                      <a:pt x="758141" y="198280"/>
                    </a:lnTo>
                    <a:lnTo>
                      <a:pt x="755346" y="199789"/>
                    </a:lnTo>
                    <a:lnTo>
                      <a:pt x="752554" y="201302"/>
                    </a:lnTo>
                    <a:lnTo>
                      <a:pt x="749765" y="202821"/>
                    </a:lnTo>
                    <a:lnTo>
                      <a:pt x="746980" y="204345"/>
                    </a:lnTo>
                    <a:lnTo>
                      <a:pt x="744198" y="205874"/>
                    </a:lnTo>
                    <a:lnTo>
                      <a:pt x="741421" y="207409"/>
                    </a:lnTo>
                    <a:lnTo>
                      <a:pt x="738646" y="208949"/>
                    </a:lnTo>
                    <a:lnTo>
                      <a:pt x="735875" y="210494"/>
                    </a:lnTo>
                    <a:lnTo>
                      <a:pt x="733108" y="212044"/>
                    </a:lnTo>
                    <a:lnTo>
                      <a:pt x="730344" y="213599"/>
                    </a:lnTo>
                    <a:lnTo>
                      <a:pt x="727585" y="215160"/>
                    </a:lnTo>
                    <a:lnTo>
                      <a:pt x="724828" y="216726"/>
                    </a:lnTo>
                    <a:lnTo>
                      <a:pt x="722075" y="218297"/>
                    </a:lnTo>
                    <a:lnTo>
                      <a:pt x="719326" y="219873"/>
                    </a:lnTo>
                    <a:lnTo>
                      <a:pt x="716581" y="221455"/>
                    </a:lnTo>
                    <a:lnTo>
                      <a:pt x="713839" y="223042"/>
                    </a:lnTo>
                    <a:lnTo>
                      <a:pt x="711101" y="224633"/>
                    </a:lnTo>
                    <a:lnTo>
                      <a:pt x="708367" y="226230"/>
                    </a:lnTo>
                    <a:lnTo>
                      <a:pt x="705636" y="227833"/>
                    </a:lnTo>
                    <a:lnTo>
                      <a:pt x="702910" y="229440"/>
                    </a:lnTo>
                    <a:lnTo>
                      <a:pt x="700186" y="231052"/>
                    </a:lnTo>
                    <a:lnTo>
                      <a:pt x="697467" y="232670"/>
                    </a:lnTo>
                    <a:lnTo>
                      <a:pt x="694751" y="234293"/>
                    </a:lnTo>
                    <a:lnTo>
                      <a:pt x="692040" y="235921"/>
                    </a:lnTo>
                    <a:lnTo>
                      <a:pt x="689332" y="237553"/>
                    </a:lnTo>
                    <a:lnTo>
                      <a:pt x="686627" y="239192"/>
                    </a:lnTo>
                    <a:lnTo>
                      <a:pt x="683927" y="240835"/>
                    </a:lnTo>
                    <a:lnTo>
                      <a:pt x="681230" y="242483"/>
                    </a:lnTo>
                    <a:lnTo>
                      <a:pt x="678537" y="244136"/>
                    </a:lnTo>
                    <a:lnTo>
                      <a:pt x="675849" y="245795"/>
                    </a:lnTo>
                    <a:lnTo>
                      <a:pt x="673163" y="247458"/>
                    </a:lnTo>
                    <a:lnTo>
                      <a:pt x="670482" y="249127"/>
                    </a:lnTo>
                    <a:lnTo>
                      <a:pt x="667805" y="250800"/>
                    </a:lnTo>
                    <a:lnTo>
                      <a:pt x="665132" y="252479"/>
                    </a:lnTo>
                    <a:lnTo>
                      <a:pt x="662462" y="254163"/>
                    </a:lnTo>
                    <a:lnTo>
                      <a:pt x="659796" y="255852"/>
                    </a:lnTo>
                    <a:lnTo>
                      <a:pt x="657135" y="257545"/>
                    </a:lnTo>
                    <a:lnTo>
                      <a:pt x="654477" y="259244"/>
                    </a:lnTo>
                    <a:lnTo>
                      <a:pt x="651823" y="260948"/>
                    </a:lnTo>
                    <a:lnTo>
                      <a:pt x="649173" y="262657"/>
                    </a:lnTo>
                    <a:lnTo>
                      <a:pt x="646528" y="264371"/>
                    </a:lnTo>
                    <a:lnTo>
                      <a:pt x="643886" y="266090"/>
                    </a:lnTo>
                    <a:lnTo>
                      <a:pt x="641248" y="267813"/>
                    </a:lnTo>
                    <a:lnTo>
                      <a:pt x="638614" y="269542"/>
                    </a:lnTo>
                    <a:lnTo>
                      <a:pt x="635984" y="271276"/>
                    </a:lnTo>
                    <a:lnTo>
                      <a:pt x="633359" y="273015"/>
                    </a:lnTo>
                    <a:lnTo>
                      <a:pt x="630737" y="274758"/>
                    </a:lnTo>
                    <a:lnTo>
                      <a:pt x="628119" y="276507"/>
                    </a:lnTo>
                    <a:lnTo>
                      <a:pt x="625506" y="278260"/>
                    </a:lnTo>
                    <a:lnTo>
                      <a:pt x="622896" y="280019"/>
                    </a:lnTo>
                    <a:lnTo>
                      <a:pt x="620291" y="281782"/>
                    </a:lnTo>
                    <a:lnTo>
                      <a:pt x="617689" y="283551"/>
                    </a:lnTo>
                    <a:lnTo>
                      <a:pt x="615092" y="285324"/>
                    </a:lnTo>
                    <a:lnTo>
                      <a:pt x="612499" y="287102"/>
                    </a:lnTo>
                    <a:lnTo>
                      <a:pt x="609910" y="288885"/>
                    </a:lnTo>
                    <a:lnTo>
                      <a:pt x="607325" y="290673"/>
                    </a:lnTo>
                    <a:lnTo>
                      <a:pt x="604745" y="292466"/>
                    </a:lnTo>
                    <a:lnTo>
                      <a:pt x="602168" y="294263"/>
                    </a:lnTo>
                    <a:lnTo>
                      <a:pt x="599596" y="296066"/>
                    </a:lnTo>
                    <a:lnTo>
                      <a:pt x="597028" y="297873"/>
                    </a:lnTo>
                    <a:lnTo>
                      <a:pt x="594464" y="299685"/>
                    </a:lnTo>
                    <a:lnTo>
                      <a:pt x="591904" y="301502"/>
                    </a:lnTo>
                    <a:lnTo>
                      <a:pt x="589349" y="303324"/>
                    </a:lnTo>
                    <a:lnTo>
                      <a:pt x="586797" y="305151"/>
                    </a:lnTo>
                    <a:lnTo>
                      <a:pt x="584250" y="306983"/>
                    </a:lnTo>
                    <a:lnTo>
                      <a:pt x="581708" y="308819"/>
                    </a:lnTo>
                    <a:lnTo>
                      <a:pt x="579169" y="310660"/>
                    </a:lnTo>
                    <a:lnTo>
                      <a:pt x="576635" y="312506"/>
                    </a:lnTo>
                    <a:lnTo>
                      <a:pt x="574105" y="314357"/>
                    </a:lnTo>
                    <a:lnTo>
                      <a:pt x="571580" y="316212"/>
                    </a:lnTo>
                    <a:lnTo>
                      <a:pt x="569059" y="318072"/>
                    </a:lnTo>
                    <a:lnTo>
                      <a:pt x="566542" y="319937"/>
                    </a:lnTo>
                    <a:lnTo>
                      <a:pt x="564029" y="321807"/>
                    </a:lnTo>
                    <a:lnTo>
                      <a:pt x="561521" y="323681"/>
                    </a:lnTo>
                    <a:lnTo>
                      <a:pt x="559017" y="325561"/>
                    </a:lnTo>
                    <a:lnTo>
                      <a:pt x="556518" y="327444"/>
                    </a:lnTo>
                    <a:lnTo>
                      <a:pt x="554022" y="329333"/>
                    </a:lnTo>
                    <a:lnTo>
                      <a:pt x="551532" y="331226"/>
                    </a:lnTo>
                    <a:lnTo>
                      <a:pt x="549045" y="333124"/>
                    </a:lnTo>
                    <a:lnTo>
                      <a:pt x="546564" y="335027"/>
                    </a:lnTo>
                    <a:lnTo>
                      <a:pt x="544086" y="336935"/>
                    </a:lnTo>
                    <a:lnTo>
                      <a:pt x="541613" y="338847"/>
                    </a:lnTo>
                    <a:lnTo>
                      <a:pt x="539144" y="340763"/>
                    </a:lnTo>
                    <a:lnTo>
                      <a:pt x="536680" y="342685"/>
                    </a:lnTo>
                    <a:lnTo>
                      <a:pt x="534221" y="344611"/>
                    </a:lnTo>
                    <a:lnTo>
                      <a:pt x="531766" y="346541"/>
                    </a:lnTo>
                    <a:lnTo>
                      <a:pt x="529315" y="348477"/>
                    </a:lnTo>
                    <a:lnTo>
                      <a:pt x="526869" y="350417"/>
                    </a:lnTo>
                    <a:lnTo>
                      <a:pt x="524427" y="352361"/>
                    </a:lnTo>
                    <a:lnTo>
                      <a:pt x="521990" y="354310"/>
                    </a:lnTo>
                    <a:lnTo>
                      <a:pt x="519557" y="356264"/>
                    </a:lnTo>
                    <a:lnTo>
                      <a:pt x="517129" y="358222"/>
                    </a:lnTo>
                    <a:lnTo>
                      <a:pt x="514706" y="360185"/>
                    </a:lnTo>
                    <a:lnTo>
                      <a:pt x="512287" y="362153"/>
                    </a:lnTo>
                    <a:lnTo>
                      <a:pt x="509872" y="364125"/>
                    </a:lnTo>
                    <a:lnTo>
                      <a:pt x="507463" y="366102"/>
                    </a:lnTo>
                    <a:lnTo>
                      <a:pt x="505057" y="368083"/>
                    </a:lnTo>
                    <a:lnTo>
                      <a:pt x="502657" y="370068"/>
                    </a:lnTo>
                    <a:lnTo>
                      <a:pt x="500261" y="372059"/>
                    </a:lnTo>
                    <a:lnTo>
                      <a:pt x="497870" y="374053"/>
                    </a:lnTo>
                    <a:lnTo>
                      <a:pt x="495483" y="376053"/>
                    </a:lnTo>
                    <a:lnTo>
                      <a:pt x="493101" y="378056"/>
                    </a:lnTo>
                    <a:lnTo>
                      <a:pt x="490724" y="380065"/>
                    </a:lnTo>
                    <a:lnTo>
                      <a:pt x="488351" y="382077"/>
                    </a:lnTo>
                    <a:lnTo>
                      <a:pt x="485983" y="384094"/>
                    </a:lnTo>
                    <a:lnTo>
                      <a:pt x="483619" y="386116"/>
                    </a:lnTo>
                    <a:lnTo>
                      <a:pt x="481261" y="388142"/>
                    </a:lnTo>
                    <a:lnTo>
                      <a:pt x="478907" y="390173"/>
                    </a:lnTo>
                    <a:lnTo>
                      <a:pt x="476558" y="392208"/>
                    </a:lnTo>
                    <a:lnTo>
                      <a:pt x="474213" y="394247"/>
                    </a:lnTo>
                    <a:lnTo>
                      <a:pt x="471874" y="396291"/>
                    </a:lnTo>
                    <a:lnTo>
                      <a:pt x="469539" y="398339"/>
                    </a:lnTo>
                    <a:lnTo>
                      <a:pt x="467208" y="400392"/>
                    </a:lnTo>
                    <a:lnTo>
                      <a:pt x="464883" y="402449"/>
                    </a:lnTo>
                    <a:lnTo>
                      <a:pt x="462562" y="404511"/>
                    </a:lnTo>
                    <a:lnTo>
                      <a:pt x="460247" y="406576"/>
                    </a:lnTo>
                    <a:lnTo>
                      <a:pt x="457936" y="408647"/>
                    </a:lnTo>
                    <a:lnTo>
                      <a:pt x="455629" y="410721"/>
                    </a:lnTo>
                    <a:lnTo>
                      <a:pt x="453328" y="412800"/>
                    </a:lnTo>
                    <a:lnTo>
                      <a:pt x="451031" y="414883"/>
                    </a:lnTo>
                    <a:lnTo>
                      <a:pt x="448740" y="416971"/>
                    </a:lnTo>
                    <a:lnTo>
                      <a:pt x="446453" y="419063"/>
                    </a:lnTo>
                    <a:lnTo>
                      <a:pt x="444171" y="421159"/>
                    </a:lnTo>
                    <a:lnTo>
                      <a:pt x="441894" y="423260"/>
                    </a:lnTo>
                    <a:lnTo>
                      <a:pt x="439621" y="425364"/>
                    </a:lnTo>
                    <a:lnTo>
                      <a:pt x="437354" y="427474"/>
                    </a:lnTo>
                    <a:lnTo>
                      <a:pt x="435092" y="429587"/>
                    </a:lnTo>
                    <a:lnTo>
                      <a:pt x="432834" y="431705"/>
                    </a:lnTo>
                    <a:lnTo>
                      <a:pt x="430582" y="433826"/>
                    </a:lnTo>
                    <a:lnTo>
                      <a:pt x="428334" y="435953"/>
                    </a:lnTo>
                    <a:lnTo>
                      <a:pt x="426091" y="438083"/>
                    </a:lnTo>
                    <a:lnTo>
                      <a:pt x="423853" y="440218"/>
                    </a:lnTo>
                    <a:lnTo>
                      <a:pt x="421621" y="442356"/>
                    </a:lnTo>
                    <a:lnTo>
                      <a:pt x="419393" y="444500"/>
                    </a:lnTo>
                    <a:lnTo>
                      <a:pt x="417170" y="446647"/>
                    </a:lnTo>
                    <a:lnTo>
                      <a:pt x="414952" y="448798"/>
                    </a:lnTo>
                    <a:lnTo>
                      <a:pt x="412739" y="450954"/>
                    </a:lnTo>
                    <a:lnTo>
                      <a:pt x="410531" y="453114"/>
                    </a:lnTo>
                    <a:lnTo>
                      <a:pt x="408329" y="455278"/>
                    </a:lnTo>
                    <a:lnTo>
                      <a:pt x="406131" y="457446"/>
                    </a:lnTo>
                    <a:lnTo>
                      <a:pt x="403938" y="459618"/>
                    </a:lnTo>
                    <a:lnTo>
                      <a:pt x="401751" y="461794"/>
                    </a:lnTo>
                    <a:lnTo>
                      <a:pt x="399568" y="463975"/>
                    </a:lnTo>
                    <a:lnTo>
                      <a:pt x="397390" y="466160"/>
                    </a:lnTo>
                    <a:lnTo>
                      <a:pt x="395218" y="468348"/>
                    </a:lnTo>
                    <a:lnTo>
                      <a:pt x="393051" y="470541"/>
                    </a:lnTo>
                    <a:lnTo>
                      <a:pt x="390888" y="472738"/>
                    </a:lnTo>
                    <a:lnTo>
                      <a:pt x="388731" y="474939"/>
                    </a:lnTo>
                    <a:lnTo>
                      <a:pt x="386579" y="477144"/>
                    </a:lnTo>
                    <a:lnTo>
                      <a:pt x="384432" y="479353"/>
                    </a:lnTo>
                    <a:lnTo>
                      <a:pt x="382290" y="481566"/>
                    </a:lnTo>
                    <a:lnTo>
                      <a:pt x="380154" y="483784"/>
                    </a:lnTo>
                    <a:lnTo>
                      <a:pt x="378022" y="486005"/>
                    </a:lnTo>
                    <a:lnTo>
                      <a:pt x="375896" y="488230"/>
                    </a:lnTo>
                    <a:lnTo>
                      <a:pt x="373775" y="490459"/>
                    </a:lnTo>
                    <a:lnTo>
                      <a:pt x="371659" y="492693"/>
                    </a:lnTo>
                    <a:lnTo>
                      <a:pt x="369548" y="494930"/>
                    </a:lnTo>
                    <a:lnTo>
                      <a:pt x="367443" y="497171"/>
                    </a:lnTo>
                    <a:lnTo>
                      <a:pt x="365342" y="499416"/>
                    </a:lnTo>
                    <a:lnTo>
                      <a:pt x="363247" y="501666"/>
                    </a:lnTo>
                    <a:lnTo>
                      <a:pt x="361157" y="503919"/>
                    </a:lnTo>
                    <a:lnTo>
                      <a:pt x="359073" y="506176"/>
                    </a:lnTo>
                    <a:lnTo>
                      <a:pt x="356993" y="508437"/>
                    </a:lnTo>
                    <a:lnTo>
                      <a:pt x="354919" y="510702"/>
                    </a:lnTo>
                    <a:lnTo>
                      <a:pt x="352850" y="512971"/>
                    </a:lnTo>
                    <a:lnTo>
                      <a:pt x="350786" y="515243"/>
                    </a:lnTo>
                    <a:lnTo>
                      <a:pt x="348728" y="517520"/>
                    </a:lnTo>
                    <a:lnTo>
                      <a:pt x="346675" y="519800"/>
                    </a:lnTo>
                    <a:lnTo>
                      <a:pt x="344627" y="522085"/>
                    </a:lnTo>
                    <a:lnTo>
                      <a:pt x="342585" y="524373"/>
                    </a:lnTo>
                    <a:lnTo>
                      <a:pt x="340548" y="526665"/>
                    </a:lnTo>
                    <a:lnTo>
                      <a:pt x="338516" y="528961"/>
                    </a:lnTo>
                    <a:lnTo>
                      <a:pt x="336490" y="531261"/>
                    </a:lnTo>
                    <a:lnTo>
                      <a:pt x="334469" y="533564"/>
                    </a:lnTo>
                    <a:lnTo>
                      <a:pt x="332453" y="535872"/>
                    </a:lnTo>
                    <a:lnTo>
                      <a:pt x="330443" y="538183"/>
                    </a:lnTo>
                    <a:lnTo>
                      <a:pt x="328438" y="540498"/>
                    </a:lnTo>
                    <a:lnTo>
                      <a:pt x="326438" y="542817"/>
                    </a:lnTo>
                    <a:lnTo>
                      <a:pt x="324444" y="545139"/>
                    </a:lnTo>
                    <a:lnTo>
                      <a:pt x="322455" y="547466"/>
                    </a:lnTo>
                    <a:lnTo>
                      <a:pt x="320472" y="549796"/>
                    </a:lnTo>
                    <a:lnTo>
                      <a:pt x="318494" y="552129"/>
                    </a:lnTo>
                    <a:lnTo>
                      <a:pt x="316521" y="554467"/>
                    </a:lnTo>
                    <a:lnTo>
                      <a:pt x="314554" y="556808"/>
                    </a:lnTo>
                    <a:lnTo>
                      <a:pt x="312592" y="559153"/>
                    </a:lnTo>
                    <a:lnTo>
                      <a:pt x="310636" y="561502"/>
                    </a:lnTo>
                    <a:lnTo>
                      <a:pt x="308685" y="563854"/>
                    </a:lnTo>
                    <a:lnTo>
                      <a:pt x="306740" y="566210"/>
                    </a:lnTo>
                    <a:lnTo>
                      <a:pt x="304800" y="568570"/>
                    </a:lnTo>
                    <a:lnTo>
                      <a:pt x="302866" y="570933"/>
                    </a:lnTo>
                    <a:lnTo>
                      <a:pt x="300937" y="573300"/>
                    </a:lnTo>
                    <a:lnTo>
                      <a:pt x="299014" y="575671"/>
                    </a:lnTo>
                    <a:lnTo>
                      <a:pt x="297096" y="578045"/>
                    </a:lnTo>
                    <a:lnTo>
                      <a:pt x="295184" y="580423"/>
                    </a:lnTo>
                    <a:lnTo>
                      <a:pt x="293277" y="582804"/>
                    </a:lnTo>
                    <a:lnTo>
                      <a:pt x="291376" y="585189"/>
                    </a:lnTo>
                    <a:lnTo>
                      <a:pt x="289480" y="587578"/>
                    </a:lnTo>
                    <a:lnTo>
                      <a:pt x="287590" y="589970"/>
                    </a:lnTo>
                    <a:lnTo>
                      <a:pt x="285705" y="592366"/>
                    </a:lnTo>
                    <a:lnTo>
                      <a:pt x="283826" y="594765"/>
                    </a:lnTo>
                    <a:lnTo>
                      <a:pt x="281953" y="597168"/>
                    </a:lnTo>
                    <a:lnTo>
                      <a:pt x="280085" y="599574"/>
                    </a:lnTo>
                    <a:lnTo>
                      <a:pt x="278223" y="601984"/>
                    </a:lnTo>
                    <a:lnTo>
                      <a:pt x="276366" y="604398"/>
                    </a:lnTo>
                    <a:lnTo>
                      <a:pt x="274515" y="606815"/>
                    </a:lnTo>
                    <a:lnTo>
                      <a:pt x="272670" y="609235"/>
                    </a:lnTo>
                    <a:lnTo>
                      <a:pt x="270830" y="611659"/>
                    </a:lnTo>
                    <a:lnTo>
                      <a:pt x="268996" y="614086"/>
                    </a:lnTo>
                    <a:lnTo>
                      <a:pt x="267167" y="616517"/>
                    </a:lnTo>
                    <a:lnTo>
                      <a:pt x="265345" y="618951"/>
                    </a:lnTo>
                    <a:lnTo>
                      <a:pt x="263527" y="621389"/>
                    </a:lnTo>
                    <a:lnTo>
                      <a:pt x="261716" y="623830"/>
                    </a:lnTo>
                    <a:lnTo>
                      <a:pt x="259910" y="626275"/>
                    </a:lnTo>
                    <a:lnTo>
                      <a:pt x="258110" y="628723"/>
                    </a:lnTo>
                    <a:lnTo>
                      <a:pt x="256316" y="631174"/>
                    </a:lnTo>
                    <a:lnTo>
                      <a:pt x="254527" y="633629"/>
                    </a:lnTo>
                    <a:lnTo>
                      <a:pt x="252744" y="636087"/>
                    </a:lnTo>
                    <a:lnTo>
                      <a:pt x="250966" y="638548"/>
                    </a:lnTo>
                    <a:lnTo>
                      <a:pt x="249195" y="641013"/>
                    </a:lnTo>
                    <a:lnTo>
                      <a:pt x="247429" y="643481"/>
                    </a:lnTo>
                    <a:lnTo>
                      <a:pt x="245669" y="645953"/>
                    </a:lnTo>
                    <a:lnTo>
                      <a:pt x="243914" y="648428"/>
                    </a:lnTo>
                    <a:lnTo>
                      <a:pt x="242166" y="650906"/>
                    </a:lnTo>
                    <a:lnTo>
                      <a:pt x="240423" y="653387"/>
                    </a:lnTo>
                    <a:lnTo>
                      <a:pt x="238686" y="655872"/>
                    </a:lnTo>
                    <a:lnTo>
                      <a:pt x="236954" y="658360"/>
                    </a:lnTo>
                    <a:lnTo>
                      <a:pt x="235229" y="660851"/>
                    </a:lnTo>
                    <a:lnTo>
                      <a:pt x="233509" y="663345"/>
                    </a:lnTo>
                    <a:lnTo>
                      <a:pt x="231795" y="665843"/>
                    </a:lnTo>
                    <a:lnTo>
                      <a:pt x="230087" y="668344"/>
                    </a:lnTo>
                    <a:lnTo>
                      <a:pt x="228385" y="670848"/>
                    </a:lnTo>
                    <a:lnTo>
                      <a:pt x="226688" y="673356"/>
                    </a:lnTo>
                    <a:lnTo>
                      <a:pt x="224997" y="675866"/>
                    </a:lnTo>
                    <a:lnTo>
                      <a:pt x="223313" y="678380"/>
                    </a:lnTo>
                    <a:lnTo>
                      <a:pt x="221634" y="680897"/>
                    </a:lnTo>
                    <a:lnTo>
                      <a:pt x="219960" y="683417"/>
                    </a:lnTo>
                    <a:lnTo>
                      <a:pt x="218293" y="685940"/>
                    </a:lnTo>
                    <a:lnTo>
                      <a:pt x="216632" y="688467"/>
                    </a:lnTo>
                    <a:lnTo>
                      <a:pt x="214976" y="690996"/>
                    </a:lnTo>
                    <a:lnTo>
                      <a:pt x="213326" y="693529"/>
                    </a:lnTo>
                    <a:lnTo>
                      <a:pt x="211683" y="696065"/>
                    </a:lnTo>
                    <a:lnTo>
                      <a:pt x="210045" y="698603"/>
                    </a:lnTo>
                    <a:lnTo>
                      <a:pt x="208413" y="701145"/>
                    </a:lnTo>
                    <a:lnTo>
                      <a:pt x="206787" y="703690"/>
                    </a:lnTo>
                    <a:lnTo>
                      <a:pt x="205166" y="706238"/>
                    </a:lnTo>
                    <a:lnTo>
                      <a:pt x="203552" y="708790"/>
                    </a:lnTo>
                    <a:lnTo>
                      <a:pt x="201944" y="711344"/>
                    </a:lnTo>
                    <a:lnTo>
                      <a:pt x="200342" y="713901"/>
                    </a:lnTo>
                    <a:lnTo>
                      <a:pt x="198745" y="716461"/>
                    </a:lnTo>
                    <a:lnTo>
                      <a:pt x="197155" y="719024"/>
                    </a:lnTo>
                    <a:lnTo>
                      <a:pt x="195570" y="721591"/>
                    </a:lnTo>
                    <a:lnTo>
                      <a:pt x="193992" y="724160"/>
                    </a:lnTo>
                    <a:lnTo>
                      <a:pt x="192419" y="726732"/>
                    </a:lnTo>
                    <a:lnTo>
                      <a:pt x="190852" y="729307"/>
                    </a:lnTo>
                    <a:lnTo>
                      <a:pt x="189292" y="731885"/>
                    </a:lnTo>
                    <a:lnTo>
                      <a:pt x="187737" y="734466"/>
                    </a:lnTo>
                    <a:lnTo>
                      <a:pt x="186189" y="737050"/>
                    </a:lnTo>
                    <a:lnTo>
                      <a:pt x="184646" y="739637"/>
                    </a:lnTo>
                    <a:lnTo>
                      <a:pt x="183109" y="742227"/>
                    </a:lnTo>
                    <a:lnTo>
                      <a:pt x="181579" y="744820"/>
                    </a:lnTo>
                    <a:lnTo>
                      <a:pt x="180054" y="747415"/>
                    </a:lnTo>
                    <a:lnTo>
                      <a:pt x="178536" y="750014"/>
                    </a:lnTo>
                    <a:lnTo>
                      <a:pt x="177023" y="752615"/>
                    </a:lnTo>
                    <a:lnTo>
                      <a:pt x="175517" y="755219"/>
                    </a:lnTo>
                    <a:lnTo>
                      <a:pt x="174016" y="757826"/>
                    </a:lnTo>
                    <a:lnTo>
                      <a:pt x="172522" y="760436"/>
                    </a:lnTo>
                    <a:lnTo>
                      <a:pt x="171034" y="763049"/>
                    </a:lnTo>
                    <a:lnTo>
                      <a:pt x="169552" y="765664"/>
                    </a:lnTo>
                    <a:lnTo>
                      <a:pt x="168076" y="768282"/>
                    </a:lnTo>
                    <a:lnTo>
                      <a:pt x="166606" y="770903"/>
                    </a:lnTo>
                    <a:lnTo>
                      <a:pt x="165142" y="773527"/>
                    </a:lnTo>
                    <a:lnTo>
                      <a:pt x="163684" y="776154"/>
                    </a:lnTo>
                    <a:lnTo>
                      <a:pt x="162232" y="778783"/>
                    </a:lnTo>
                    <a:lnTo>
                      <a:pt x="160787" y="781415"/>
                    </a:lnTo>
                    <a:lnTo>
                      <a:pt x="159347" y="784050"/>
                    </a:lnTo>
                    <a:lnTo>
                      <a:pt x="157914" y="786687"/>
                    </a:lnTo>
                    <a:lnTo>
                      <a:pt x="156486" y="789327"/>
                    </a:lnTo>
                    <a:lnTo>
                      <a:pt x="155065" y="791970"/>
                    </a:lnTo>
                    <a:lnTo>
                      <a:pt x="153650" y="794616"/>
                    </a:lnTo>
                    <a:lnTo>
                      <a:pt x="152242" y="797264"/>
                    </a:lnTo>
                    <a:lnTo>
                      <a:pt x="150839" y="799915"/>
                    </a:lnTo>
                    <a:lnTo>
                      <a:pt x="149443" y="802568"/>
                    </a:lnTo>
                    <a:lnTo>
                      <a:pt x="148052" y="805224"/>
                    </a:lnTo>
                    <a:lnTo>
                      <a:pt x="146668" y="807883"/>
                    </a:lnTo>
                    <a:lnTo>
                      <a:pt x="145290" y="810545"/>
                    </a:lnTo>
                    <a:lnTo>
                      <a:pt x="143918" y="813208"/>
                    </a:lnTo>
                    <a:lnTo>
                      <a:pt x="142553" y="815875"/>
                    </a:lnTo>
                    <a:lnTo>
                      <a:pt x="141193" y="818544"/>
                    </a:lnTo>
                    <a:lnTo>
                      <a:pt x="139840" y="821216"/>
                    </a:lnTo>
                    <a:lnTo>
                      <a:pt x="138493" y="823890"/>
                    </a:lnTo>
                    <a:lnTo>
                      <a:pt x="137153" y="826567"/>
                    </a:lnTo>
                    <a:lnTo>
                      <a:pt x="135818" y="829246"/>
                    </a:lnTo>
                    <a:lnTo>
                      <a:pt x="134490" y="831928"/>
                    </a:lnTo>
                    <a:lnTo>
                      <a:pt x="133168" y="834612"/>
                    </a:lnTo>
                    <a:lnTo>
                      <a:pt x="131852" y="837299"/>
                    </a:lnTo>
                    <a:lnTo>
                      <a:pt x="130542" y="839988"/>
                    </a:lnTo>
                    <a:lnTo>
                      <a:pt x="129239" y="842680"/>
                    </a:lnTo>
                    <a:lnTo>
                      <a:pt x="127942" y="845374"/>
                    </a:lnTo>
                    <a:lnTo>
                      <a:pt x="126651" y="848071"/>
                    </a:lnTo>
                    <a:lnTo>
                      <a:pt x="125366" y="850770"/>
                    </a:lnTo>
                    <a:lnTo>
                      <a:pt x="124088" y="853471"/>
                    </a:lnTo>
                    <a:lnTo>
                      <a:pt x="122816" y="856175"/>
                    </a:lnTo>
                    <a:lnTo>
                      <a:pt x="121551" y="858881"/>
                    </a:lnTo>
                    <a:lnTo>
                      <a:pt x="120291" y="861590"/>
                    </a:lnTo>
                    <a:lnTo>
                      <a:pt x="119038" y="864301"/>
                    </a:lnTo>
                    <a:lnTo>
                      <a:pt x="117791" y="867014"/>
                    </a:lnTo>
                    <a:lnTo>
                      <a:pt x="116551" y="869730"/>
                    </a:lnTo>
                    <a:lnTo>
                      <a:pt x="115317" y="872448"/>
                    </a:lnTo>
                    <a:lnTo>
                      <a:pt x="114089" y="875169"/>
                    </a:lnTo>
                    <a:lnTo>
                      <a:pt x="112867" y="877891"/>
                    </a:lnTo>
                    <a:lnTo>
                      <a:pt x="111652" y="880616"/>
                    </a:lnTo>
                    <a:lnTo>
                      <a:pt x="110443" y="883344"/>
                    </a:lnTo>
                    <a:lnTo>
                      <a:pt x="109240" y="886073"/>
                    </a:lnTo>
                    <a:lnTo>
                      <a:pt x="108044" y="888805"/>
                    </a:lnTo>
                    <a:lnTo>
                      <a:pt x="106854" y="891539"/>
                    </a:lnTo>
                    <a:lnTo>
                      <a:pt x="105671" y="894275"/>
                    </a:lnTo>
                    <a:lnTo>
                      <a:pt x="104494" y="897014"/>
                    </a:lnTo>
                    <a:lnTo>
                      <a:pt x="103323" y="899755"/>
                    </a:lnTo>
                    <a:lnTo>
                      <a:pt x="102159" y="902498"/>
                    </a:lnTo>
                    <a:lnTo>
                      <a:pt x="101001" y="905243"/>
                    </a:lnTo>
                    <a:lnTo>
                      <a:pt x="99849" y="907990"/>
                    </a:lnTo>
                    <a:lnTo>
                      <a:pt x="98704" y="910740"/>
                    </a:lnTo>
                    <a:lnTo>
                      <a:pt x="97565" y="913492"/>
                    </a:lnTo>
                    <a:lnTo>
                      <a:pt x="96432" y="916245"/>
                    </a:lnTo>
                    <a:lnTo>
                      <a:pt x="95306" y="919001"/>
                    </a:lnTo>
                    <a:lnTo>
                      <a:pt x="94187" y="921759"/>
                    </a:lnTo>
                    <a:lnTo>
                      <a:pt x="93073" y="924520"/>
                    </a:lnTo>
                    <a:lnTo>
                      <a:pt x="91966" y="927282"/>
                    </a:lnTo>
                    <a:lnTo>
                      <a:pt x="90866" y="930046"/>
                    </a:lnTo>
                    <a:lnTo>
                      <a:pt x="89772" y="932813"/>
                    </a:lnTo>
                    <a:lnTo>
                      <a:pt x="88684" y="935581"/>
                    </a:lnTo>
                    <a:lnTo>
                      <a:pt x="87603" y="938352"/>
                    </a:lnTo>
                    <a:lnTo>
                      <a:pt x="86529" y="941124"/>
                    </a:lnTo>
                    <a:lnTo>
                      <a:pt x="85460" y="943899"/>
                    </a:lnTo>
                    <a:lnTo>
                      <a:pt x="84399" y="946675"/>
                    </a:lnTo>
                    <a:lnTo>
                      <a:pt x="83343" y="949454"/>
                    </a:lnTo>
                    <a:lnTo>
                      <a:pt x="82294" y="952235"/>
                    </a:lnTo>
                    <a:lnTo>
                      <a:pt x="81252" y="955017"/>
                    </a:lnTo>
                    <a:lnTo>
                      <a:pt x="80216" y="957802"/>
                    </a:lnTo>
                    <a:lnTo>
                      <a:pt x="79186" y="960588"/>
                    </a:lnTo>
                    <a:lnTo>
                      <a:pt x="78163" y="963377"/>
                    </a:lnTo>
                    <a:lnTo>
                      <a:pt x="77147" y="966167"/>
                    </a:lnTo>
                    <a:lnTo>
                      <a:pt x="76137" y="968959"/>
                    </a:lnTo>
                    <a:lnTo>
                      <a:pt x="75133" y="971753"/>
                    </a:lnTo>
                    <a:lnTo>
                      <a:pt x="74136" y="974549"/>
                    </a:lnTo>
                    <a:lnTo>
                      <a:pt x="73146" y="977347"/>
                    </a:lnTo>
                    <a:lnTo>
                      <a:pt x="72162" y="980147"/>
                    </a:lnTo>
                    <a:lnTo>
                      <a:pt x="71184" y="982949"/>
                    </a:lnTo>
                    <a:lnTo>
                      <a:pt x="70213" y="985752"/>
                    </a:lnTo>
                    <a:lnTo>
                      <a:pt x="69248" y="988558"/>
                    </a:lnTo>
                    <a:lnTo>
                      <a:pt x="68290" y="991365"/>
                    </a:lnTo>
                    <a:lnTo>
                      <a:pt x="67339" y="994174"/>
                    </a:lnTo>
                    <a:lnTo>
                      <a:pt x="66394" y="996984"/>
                    </a:lnTo>
                    <a:lnTo>
                      <a:pt x="65456" y="999797"/>
                    </a:lnTo>
                    <a:lnTo>
                      <a:pt x="64524" y="1002611"/>
                    </a:lnTo>
                    <a:lnTo>
                      <a:pt x="63598" y="1005427"/>
                    </a:lnTo>
                    <a:lnTo>
                      <a:pt x="62680" y="1008245"/>
                    </a:lnTo>
                    <a:lnTo>
                      <a:pt x="61767" y="1011064"/>
                    </a:lnTo>
                    <a:lnTo>
                      <a:pt x="60862" y="1013885"/>
                    </a:lnTo>
                    <a:lnTo>
                      <a:pt x="59962" y="1016708"/>
                    </a:lnTo>
                    <a:lnTo>
                      <a:pt x="59070" y="1019533"/>
                    </a:lnTo>
                    <a:lnTo>
                      <a:pt x="58184" y="1022359"/>
                    </a:lnTo>
                    <a:lnTo>
                      <a:pt x="57304" y="1025187"/>
                    </a:lnTo>
                    <a:lnTo>
                      <a:pt x="56432" y="1028017"/>
                    </a:lnTo>
                    <a:lnTo>
                      <a:pt x="55565" y="1030848"/>
                    </a:lnTo>
                    <a:lnTo>
                      <a:pt x="54706" y="1033681"/>
                    </a:lnTo>
                    <a:lnTo>
                      <a:pt x="53852" y="1036515"/>
                    </a:lnTo>
                    <a:lnTo>
                      <a:pt x="53006" y="1039351"/>
                    </a:lnTo>
                    <a:lnTo>
                      <a:pt x="52166" y="1042189"/>
                    </a:lnTo>
                    <a:lnTo>
                      <a:pt x="51333" y="1045028"/>
                    </a:lnTo>
                    <a:lnTo>
                      <a:pt x="50506" y="1047869"/>
                    </a:lnTo>
                    <a:lnTo>
                      <a:pt x="49686" y="1050712"/>
                    </a:lnTo>
                    <a:lnTo>
                      <a:pt x="48872" y="1053555"/>
                    </a:lnTo>
                    <a:lnTo>
                      <a:pt x="48065" y="1056401"/>
                    </a:lnTo>
                    <a:lnTo>
                      <a:pt x="47265" y="1059248"/>
                    </a:lnTo>
                    <a:lnTo>
                      <a:pt x="46471" y="1062096"/>
                    </a:lnTo>
                    <a:lnTo>
                      <a:pt x="45684" y="1064946"/>
                    </a:lnTo>
                    <a:lnTo>
                      <a:pt x="44904" y="1067798"/>
                    </a:lnTo>
                    <a:lnTo>
                      <a:pt x="44130" y="1070651"/>
                    </a:lnTo>
                    <a:lnTo>
                      <a:pt x="43362" y="1073505"/>
                    </a:lnTo>
                    <a:lnTo>
                      <a:pt x="42602" y="1076361"/>
                    </a:lnTo>
                    <a:lnTo>
                      <a:pt x="41848" y="1079218"/>
                    </a:lnTo>
                    <a:lnTo>
                      <a:pt x="41101" y="1082077"/>
                    </a:lnTo>
                    <a:lnTo>
                      <a:pt x="40360" y="1084937"/>
                    </a:lnTo>
                    <a:lnTo>
                      <a:pt x="39626" y="1087798"/>
                    </a:lnTo>
                    <a:lnTo>
                      <a:pt x="38899" y="1090661"/>
                    </a:lnTo>
                    <a:lnTo>
                      <a:pt x="38178" y="1093525"/>
                    </a:lnTo>
                    <a:lnTo>
                      <a:pt x="37464" y="1096391"/>
                    </a:lnTo>
                    <a:lnTo>
                      <a:pt x="36756" y="1099258"/>
                    </a:lnTo>
                    <a:lnTo>
                      <a:pt x="36056" y="1102126"/>
                    </a:lnTo>
                    <a:lnTo>
                      <a:pt x="35362" y="1104995"/>
                    </a:lnTo>
                    <a:lnTo>
                      <a:pt x="34674" y="1107866"/>
                    </a:lnTo>
                    <a:lnTo>
                      <a:pt x="33993" y="1110738"/>
                    </a:lnTo>
                    <a:lnTo>
                      <a:pt x="33319" y="1113612"/>
                    </a:lnTo>
                    <a:lnTo>
                      <a:pt x="32652" y="1116486"/>
                    </a:lnTo>
                    <a:lnTo>
                      <a:pt x="31991" y="1119362"/>
                    </a:lnTo>
                    <a:lnTo>
                      <a:pt x="31337" y="1122240"/>
                    </a:lnTo>
                    <a:lnTo>
                      <a:pt x="30690" y="1125118"/>
                    </a:lnTo>
                    <a:lnTo>
                      <a:pt x="30049" y="1127998"/>
                    </a:lnTo>
                    <a:lnTo>
                      <a:pt x="29415" y="1130878"/>
                    </a:lnTo>
                    <a:lnTo>
                      <a:pt x="28788" y="1133760"/>
                    </a:lnTo>
                    <a:lnTo>
                      <a:pt x="28168" y="1136644"/>
                    </a:lnTo>
                    <a:lnTo>
                      <a:pt x="27554" y="1139528"/>
                    </a:lnTo>
                    <a:lnTo>
                      <a:pt x="26947" y="1142413"/>
                    </a:lnTo>
                    <a:lnTo>
                      <a:pt x="26346" y="1145300"/>
                    </a:lnTo>
                    <a:lnTo>
                      <a:pt x="25752" y="1148188"/>
                    </a:lnTo>
                    <a:lnTo>
                      <a:pt x="25165" y="1151077"/>
                    </a:lnTo>
                    <a:lnTo>
                      <a:pt x="24585" y="1153967"/>
                    </a:lnTo>
                    <a:lnTo>
                      <a:pt x="24011" y="1156858"/>
                    </a:lnTo>
                    <a:lnTo>
                      <a:pt x="23445" y="1159750"/>
                    </a:lnTo>
                    <a:lnTo>
                      <a:pt x="22884" y="1162643"/>
                    </a:lnTo>
                    <a:lnTo>
                      <a:pt x="22331" y="1165537"/>
                    </a:lnTo>
                    <a:lnTo>
                      <a:pt x="21784" y="1168433"/>
                    </a:lnTo>
                    <a:lnTo>
                      <a:pt x="21244" y="1171329"/>
                    </a:lnTo>
                    <a:lnTo>
                      <a:pt x="20711" y="1174226"/>
                    </a:lnTo>
                    <a:lnTo>
                      <a:pt x="20185" y="1177125"/>
                    </a:lnTo>
                    <a:lnTo>
                      <a:pt x="19665" y="1180024"/>
                    </a:lnTo>
                    <a:lnTo>
                      <a:pt x="19152" y="1182924"/>
                    </a:lnTo>
                    <a:lnTo>
                      <a:pt x="18645" y="1185826"/>
                    </a:lnTo>
                    <a:lnTo>
                      <a:pt x="18146" y="1188728"/>
                    </a:lnTo>
                    <a:lnTo>
                      <a:pt x="17653" y="1191631"/>
                    </a:lnTo>
                    <a:lnTo>
                      <a:pt x="17167" y="1194535"/>
                    </a:lnTo>
                    <a:lnTo>
                      <a:pt x="16688" y="1197440"/>
                    </a:lnTo>
                    <a:lnTo>
                      <a:pt x="16215" y="1200346"/>
                    </a:lnTo>
                    <a:lnTo>
                      <a:pt x="15749" y="1203253"/>
                    </a:lnTo>
                    <a:lnTo>
                      <a:pt x="15290" y="1206161"/>
                    </a:lnTo>
                    <a:lnTo>
                      <a:pt x="14838" y="1209069"/>
                    </a:lnTo>
                    <a:lnTo>
                      <a:pt x="14392" y="1211978"/>
                    </a:lnTo>
                    <a:lnTo>
                      <a:pt x="13954" y="1214889"/>
                    </a:lnTo>
                    <a:lnTo>
                      <a:pt x="13522" y="1217800"/>
                    </a:lnTo>
                    <a:lnTo>
                      <a:pt x="13096" y="1220711"/>
                    </a:lnTo>
                    <a:lnTo>
                      <a:pt x="12678" y="1223624"/>
                    </a:lnTo>
                    <a:lnTo>
                      <a:pt x="12266" y="1226537"/>
                    </a:lnTo>
                    <a:lnTo>
                      <a:pt x="11861" y="1229452"/>
                    </a:lnTo>
                    <a:lnTo>
                      <a:pt x="11463" y="1232367"/>
                    </a:lnTo>
                    <a:lnTo>
                      <a:pt x="11071" y="1235282"/>
                    </a:lnTo>
                    <a:lnTo>
                      <a:pt x="10687" y="1238199"/>
                    </a:lnTo>
                    <a:lnTo>
                      <a:pt x="10309" y="1241116"/>
                    </a:lnTo>
                    <a:lnTo>
                      <a:pt x="9938" y="1244034"/>
                    </a:lnTo>
                    <a:lnTo>
                      <a:pt x="9574" y="1246952"/>
                    </a:lnTo>
                    <a:lnTo>
                      <a:pt x="9216" y="1249871"/>
                    </a:lnTo>
                    <a:lnTo>
                      <a:pt x="8865" y="1252791"/>
                    </a:lnTo>
                    <a:lnTo>
                      <a:pt x="8521" y="1255712"/>
                    </a:lnTo>
                    <a:lnTo>
                      <a:pt x="8184" y="1258633"/>
                    </a:lnTo>
                    <a:lnTo>
                      <a:pt x="7854" y="1261555"/>
                    </a:lnTo>
                    <a:lnTo>
                      <a:pt x="7530" y="1264477"/>
                    </a:lnTo>
                    <a:lnTo>
                      <a:pt x="7213" y="1267400"/>
                    </a:lnTo>
                    <a:lnTo>
                      <a:pt x="6903" y="1270324"/>
                    </a:lnTo>
                    <a:lnTo>
                      <a:pt x="6600" y="1273248"/>
                    </a:lnTo>
                    <a:lnTo>
                      <a:pt x="6304" y="1276173"/>
                    </a:lnTo>
                    <a:lnTo>
                      <a:pt x="6014" y="1279098"/>
                    </a:lnTo>
                    <a:lnTo>
                      <a:pt x="5731" y="1282024"/>
                    </a:lnTo>
                    <a:lnTo>
                      <a:pt x="5455" y="1284950"/>
                    </a:lnTo>
                    <a:lnTo>
                      <a:pt x="5186" y="1287877"/>
                    </a:lnTo>
                    <a:lnTo>
                      <a:pt x="4924" y="1290805"/>
                    </a:lnTo>
                    <a:lnTo>
                      <a:pt x="4668" y="1293733"/>
                    </a:lnTo>
                    <a:lnTo>
                      <a:pt x="4419" y="1296661"/>
                    </a:lnTo>
                    <a:lnTo>
                      <a:pt x="4177" y="1299590"/>
                    </a:lnTo>
                    <a:lnTo>
                      <a:pt x="3942" y="1302519"/>
                    </a:lnTo>
                    <a:lnTo>
                      <a:pt x="3714" y="1305449"/>
                    </a:lnTo>
                    <a:lnTo>
                      <a:pt x="3492" y="1308379"/>
                    </a:lnTo>
                    <a:lnTo>
                      <a:pt x="3277" y="1311310"/>
                    </a:lnTo>
                    <a:lnTo>
                      <a:pt x="3069" y="1314241"/>
                    </a:lnTo>
                    <a:lnTo>
                      <a:pt x="2868" y="1317172"/>
                    </a:lnTo>
                    <a:lnTo>
                      <a:pt x="2674" y="1320104"/>
                    </a:lnTo>
                    <a:lnTo>
                      <a:pt x="2486" y="1323036"/>
                    </a:lnTo>
                    <a:lnTo>
                      <a:pt x="2305" y="1325968"/>
                    </a:lnTo>
                    <a:lnTo>
                      <a:pt x="2131" y="1328901"/>
                    </a:lnTo>
                    <a:lnTo>
                      <a:pt x="1964" y="1331834"/>
                    </a:lnTo>
                    <a:lnTo>
                      <a:pt x="1804" y="1334767"/>
                    </a:lnTo>
                    <a:lnTo>
                      <a:pt x="1651" y="1337701"/>
                    </a:lnTo>
                    <a:lnTo>
                      <a:pt x="1504" y="1340635"/>
                    </a:lnTo>
                    <a:lnTo>
                      <a:pt x="1364" y="1343569"/>
                    </a:lnTo>
                    <a:lnTo>
                      <a:pt x="1231" y="1346504"/>
                    </a:lnTo>
                    <a:lnTo>
                      <a:pt x="1105" y="1349439"/>
                    </a:lnTo>
                    <a:lnTo>
                      <a:pt x="985" y="1352374"/>
                    </a:lnTo>
                    <a:lnTo>
                      <a:pt x="873" y="1355309"/>
                    </a:lnTo>
                    <a:lnTo>
                      <a:pt x="767" y="1358244"/>
                    </a:lnTo>
                    <a:lnTo>
                      <a:pt x="668" y="1361180"/>
                    </a:lnTo>
                    <a:lnTo>
                      <a:pt x="576" y="1364116"/>
                    </a:lnTo>
                    <a:lnTo>
                      <a:pt x="491" y="1367051"/>
                    </a:lnTo>
                    <a:lnTo>
                      <a:pt x="412" y="1369988"/>
                    </a:lnTo>
                    <a:lnTo>
                      <a:pt x="341" y="1372924"/>
                    </a:lnTo>
                    <a:lnTo>
                      <a:pt x="276" y="1375860"/>
                    </a:lnTo>
                    <a:lnTo>
                      <a:pt x="218" y="1378797"/>
                    </a:lnTo>
                    <a:lnTo>
                      <a:pt x="167" y="1381733"/>
                    </a:lnTo>
                    <a:lnTo>
                      <a:pt x="122" y="1384670"/>
                    </a:lnTo>
                    <a:lnTo>
                      <a:pt x="85" y="1387607"/>
                    </a:lnTo>
                    <a:lnTo>
                      <a:pt x="54" y="1390544"/>
                    </a:lnTo>
                    <a:lnTo>
                      <a:pt x="30" y="1393480"/>
                    </a:lnTo>
                    <a:lnTo>
                      <a:pt x="13" y="1396417"/>
                    </a:lnTo>
                    <a:lnTo>
                      <a:pt x="3" y="1399354"/>
                    </a:lnTo>
                    <a:lnTo>
                      <a:pt x="0" y="1402291"/>
                    </a:lnTo>
                    <a:lnTo>
                      <a:pt x="3" y="1405228"/>
                    </a:lnTo>
                    <a:lnTo>
                      <a:pt x="13" y="1408165"/>
                    </a:lnTo>
                    <a:lnTo>
                      <a:pt x="30" y="1411102"/>
                    </a:lnTo>
                    <a:lnTo>
                      <a:pt x="54" y="1414039"/>
                    </a:lnTo>
                    <a:lnTo>
                      <a:pt x="85" y="1416976"/>
                    </a:lnTo>
                    <a:lnTo>
                      <a:pt x="122" y="1419912"/>
                    </a:lnTo>
                    <a:lnTo>
                      <a:pt x="167" y="1422849"/>
                    </a:lnTo>
                    <a:lnTo>
                      <a:pt x="218" y="1425786"/>
                    </a:lnTo>
                    <a:lnTo>
                      <a:pt x="276" y="1428722"/>
                    </a:lnTo>
                    <a:lnTo>
                      <a:pt x="341" y="1431659"/>
                    </a:lnTo>
                    <a:lnTo>
                      <a:pt x="412" y="1434595"/>
                    </a:lnTo>
                    <a:lnTo>
                      <a:pt x="491" y="1437531"/>
                    </a:lnTo>
                    <a:lnTo>
                      <a:pt x="576" y="1440467"/>
                    </a:lnTo>
                    <a:lnTo>
                      <a:pt x="668" y="1443403"/>
                    </a:lnTo>
                    <a:lnTo>
                      <a:pt x="767" y="1446338"/>
                    </a:lnTo>
                    <a:lnTo>
                      <a:pt x="873" y="1449274"/>
                    </a:lnTo>
                    <a:lnTo>
                      <a:pt x="985" y="1452209"/>
                    </a:lnTo>
                    <a:lnTo>
                      <a:pt x="1105" y="1455144"/>
                    </a:lnTo>
                    <a:lnTo>
                      <a:pt x="1231" y="1458079"/>
                    </a:lnTo>
                    <a:lnTo>
                      <a:pt x="1364" y="1461013"/>
                    </a:lnTo>
                    <a:lnTo>
                      <a:pt x="1504" y="1463947"/>
                    </a:lnTo>
                    <a:lnTo>
                      <a:pt x="1651" y="1466881"/>
                    </a:lnTo>
                    <a:lnTo>
                      <a:pt x="1804" y="1469815"/>
                    </a:lnTo>
                    <a:lnTo>
                      <a:pt x="1964" y="1472748"/>
                    </a:lnTo>
                    <a:lnTo>
                      <a:pt x="2131" y="1475681"/>
                    </a:lnTo>
                    <a:lnTo>
                      <a:pt x="2305" y="1478614"/>
                    </a:lnTo>
                    <a:lnTo>
                      <a:pt x="2486" y="1481547"/>
                    </a:lnTo>
                    <a:lnTo>
                      <a:pt x="2674" y="1484479"/>
                    </a:lnTo>
                    <a:lnTo>
                      <a:pt x="2868" y="1487410"/>
                    </a:lnTo>
                    <a:lnTo>
                      <a:pt x="3069" y="1490342"/>
                    </a:lnTo>
                    <a:lnTo>
                      <a:pt x="3277" y="1493273"/>
                    </a:lnTo>
                    <a:lnTo>
                      <a:pt x="3492" y="1496203"/>
                    </a:lnTo>
                    <a:lnTo>
                      <a:pt x="3714" y="1499133"/>
                    </a:lnTo>
                    <a:lnTo>
                      <a:pt x="3942" y="1502063"/>
                    </a:lnTo>
                    <a:lnTo>
                      <a:pt x="4177" y="1504993"/>
                    </a:lnTo>
                    <a:lnTo>
                      <a:pt x="4419" y="1507921"/>
                    </a:lnTo>
                    <a:lnTo>
                      <a:pt x="4668" y="1510850"/>
                    </a:lnTo>
                    <a:lnTo>
                      <a:pt x="4924" y="1513778"/>
                    </a:lnTo>
                    <a:lnTo>
                      <a:pt x="5186" y="1516705"/>
                    </a:lnTo>
                    <a:lnTo>
                      <a:pt x="5455" y="1519632"/>
                    </a:lnTo>
                    <a:lnTo>
                      <a:pt x="5731" y="1522558"/>
                    </a:lnTo>
                    <a:lnTo>
                      <a:pt x="6014" y="1525484"/>
                    </a:lnTo>
                    <a:lnTo>
                      <a:pt x="6304" y="1528410"/>
                    </a:lnTo>
                    <a:lnTo>
                      <a:pt x="6600" y="1531334"/>
                    </a:lnTo>
                    <a:lnTo>
                      <a:pt x="6903" y="1534259"/>
                    </a:lnTo>
                    <a:lnTo>
                      <a:pt x="7213" y="1537182"/>
                    </a:lnTo>
                    <a:lnTo>
                      <a:pt x="7530" y="1540105"/>
                    </a:lnTo>
                    <a:lnTo>
                      <a:pt x="7854" y="1543028"/>
                    </a:lnTo>
                    <a:lnTo>
                      <a:pt x="8184" y="1545949"/>
                    </a:lnTo>
                    <a:lnTo>
                      <a:pt x="8521" y="1548871"/>
                    </a:lnTo>
                    <a:lnTo>
                      <a:pt x="8865" y="1551791"/>
                    </a:lnTo>
                    <a:lnTo>
                      <a:pt x="9216" y="1554711"/>
                    </a:lnTo>
                    <a:lnTo>
                      <a:pt x="9574" y="1557630"/>
                    </a:lnTo>
                    <a:lnTo>
                      <a:pt x="9938" y="1560549"/>
                    </a:lnTo>
                    <a:lnTo>
                      <a:pt x="10309" y="1563467"/>
                    </a:lnTo>
                    <a:lnTo>
                      <a:pt x="10687" y="1566384"/>
                    </a:lnTo>
                    <a:lnTo>
                      <a:pt x="11071" y="1569300"/>
                    </a:lnTo>
                    <a:lnTo>
                      <a:pt x="11463" y="1572216"/>
                    </a:lnTo>
                    <a:lnTo>
                      <a:pt x="11861" y="1575131"/>
                    </a:lnTo>
                    <a:lnTo>
                      <a:pt x="12266" y="1578045"/>
                    </a:lnTo>
                    <a:lnTo>
                      <a:pt x="12678" y="1580958"/>
                    </a:lnTo>
                    <a:lnTo>
                      <a:pt x="13096" y="1583871"/>
                    </a:lnTo>
                    <a:lnTo>
                      <a:pt x="13522" y="1586783"/>
                    </a:lnTo>
                    <a:lnTo>
                      <a:pt x="13954" y="1589694"/>
                    </a:lnTo>
                    <a:lnTo>
                      <a:pt x="14392" y="1592604"/>
                    </a:lnTo>
                    <a:lnTo>
                      <a:pt x="14838" y="1595513"/>
                    </a:lnTo>
                    <a:lnTo>
                      <a:pt x="15290" y="1598422"/>
                    </a:lnTo>
                    <a:lnTo>
                      <a:pt x="15749" y="1601330"/>
                    </a:lnTo>
                    <a:lnTo>
                      <a:pt x="16215" y="1604236"/>
                    </a:lnTo>
                    <a:lnTo>
                      <a:pt x="16688" y="1607142"/>
                    </a:lnTo>
                    <a:lnTo>
                      <a:pt x="17167" y="1610047"/>
                    </a:lnTo>
                    <a:lnTo>
                      <a:pt x="17653" y="1612951"/>
                    </a:lnTo>
                    <a:lnTo>
                      <a:pt x="18146" y="1615854"/>
                    </a:lnTo>
                    <a:lnTo>
                      <a:pt x="18645" y="1618757"/>
                    </a:lnTo>
                    <a:lnTo>
                      <a:pt x="19152" y="1621658"/>
                    </a:lnTo>
                    <a:lnTo>
                      <a:pt x="19665" y="1624558"/>
                    </a:lnTo>
                    <a:lnTo>
                      <a:pt x="20185" y="1627458"/>
                    </a:lnTo>
                    <a:lnTo>
                      <a:pt x="20711" y="1630356"/>
                    </a:lnTo>
                    <a:lnTo>
                      <a:pt x="21244" y="1633253"/>
                    </a:lnTo>
                    <a:lnTo>
                      <a:pt x="21784" y="1636150"/>
                    </a:lnTo>
                    <a:lnTo>
                      <a:pt x="22331" y="1639045"/>
                    </a:lnTo>
                    <a:lnTo>
                      <a:pt x="22884" y="1641939"/>
                    </a:lnTo>
                    <a:lnTo>
                      <a:pt x="23445" y="1644832"/>
                    </a:lnTo>
                    <a:lnTo>
                      <a:pt x="24011" y="1647725"/>
                    </a:lnTo>
                    <a:lnTo>
                      <a:pt x="24585" y="1650616"/>
                    </a:lnTo>
                    <a:lnTo>
                      <a:pt x="25165" y="1653506"/>
                    </a:lnTo>
                    <a:lnTo>
                      <a:pt x="25752" y="1656395"/>
                    </a:lnTo>
                    <a:lnTo>
                      <a:pt x="26346" y="1659282"/>
                    </a:lnTo>
                    <a:lnTo>
                      <a:pt x="26947" y="1662169"/>
                    </a:lnTo>
                    <a:lnTo>
                      <a:pt x="27554" y="1665054"/>
                    </a:lnTo>
                    <a:lnTo>
                      <a:pt x="28168" y="1667939"/>
                    </a:lnTo>
                    <a:lnTo>
                      <a:pt x="28788" y="1670822"/>
                    </a:lnTo>
                    <a:lnTo>
                      <a:pt x="29415" y="1673704"/>
                    </a:lnTo>
                    <a:lnTo>
                      <a:pt x="30049" y="1676585"/>
                    </a:lnTo>
                    <a:lnTo>
                      <a:pt x="30690" y="1679464"/>
                    </a:lnTo>
                    <a:lnTo>
                      <a:pt x="31337" y="1682343"/>
                    </a:lnTo>
                    <a:lnTo>
                      <a:pt x="31991" y="1685220"/>
                    </a:lnTo>
                    <a:lnTo>
                      <a:pt x="32652" y="1688096"/>
                    </a:lnTo>
                    <a:lnTo>
                      <a:pt x="33319" y="1690971"/>
                    </a:lnTo>
                    <a:lnTo>
                      <a:pt x="33993" y="1693844"/>
                    </a:lnTo>
                    <a:lnTo>
                      <a:pt x="34674" y="1696716"/>
                    </a:lnTo>
                    <a:lnTo>
                      <a:pt x="35362" y="1699587"/>
                    </a:lnTo>
                    <a:lnTo>
                      <a:pt x="36056" y="1702457"/>
                    </a:lnTo>
                    <a:lnTo>
                      <a:pt x="36756" y="1705325"/>
                    </a:lnTo>
                    <a:lnTo>
                      <a:pt x="37464" y="1708192"/>
                    </a:lnTo>
                    <a:lnTo>
                      <a:pt x="38178" y="1711057"/>
                    </a:lnTo>
                    <a:lnTo>
                      <a:pt x="38899" y="1713921"/>
                    </a:lnTo>
                    <a:lnTo>
                      <a:pt x="39626" y="1716784"/>
                    </a:lnTo>
                    <a:lnTo>
                      <a:pt x="40360" y="1719646"/>
                    </a:lnTo>
                    <a:lnTo>
                      <a:pt x="41101" y="1722506"/>
                    </a:lnTo>
                    <a:lnTo>
                      <a:pt x="41848" y="1725364"/>
                    </a:lnTo>
                    <a:lnTo>
                      <a:pt x="42602" y="1728222"/>
                    </a:lnTo>
                    <a:lnTo>
                      <a:pt x="43362" y="1731077"/>
                    </a:lnTo>
                    <a:lnTo>
                      <a:pt x="44130" y="1733932"/>
                    </a:lnTo>
                    <a:lnTo>
                      <a:pt x="44904" y="1736785"/>
                    </a:lnTo>
                    <a:lnTo>
                      <a:pt x="45684" y="1739636"/>
                    </a:lnTo>
                    <a:lnTo>
                      <a:pt x="46471" y="1742486"/>
                    </a:lnTo>
                    <a:lnTo>
                      <a:pt x="47265" y="1745335"/>
                    </a:lnTo>
                    <a:lnTo>
                      <a:pt x="48065" y="1748182"/>
                    </a:lnTo>
                    <a:lnTo>
                      <a:pt x="48872" y="1751027"/>
                    </a:lnTo>
                    <a:lnTo>
                      <a:pt x="49686" y="1753871"/>
                    </a:lnTo>
                    <a:lnTo>
                      <a:pt x="50506" y="1756713"/>
                    </a:lnTo>
                    <a:lnTo>
                      <a:pt x="51333" y="1759554"/>
                    </a:lnTo>
                    <a:lnTo>
                      <a:pt x="52166" y="1762393"/>
                    </a:lnTo>
                    <a:lnTo>
                      <a:pt x="53006" y="1765231"/>
                    </a:lnTo>
                    <a:lnTo>
                      <a:pt x="53852" y="1768067"/>
                    </a:lnTo>
                    <a:lnTo>
                      <a:pt x="54706" y="1770902"/>
                    </a:lnTo>
                    <a:lnTo>
                      <a:pt x="55565" y="1773734"/>
                    </a:lnTo>
                    <a:lnTo>
                      <a:pt x="56432" y="1776566"/>
                    </a:lnTo>
                    <a:lnTo>
                      <a:pt x="57304" y="1779395"/>
                    </a:lnTo>
                    <a:lnTo>
                      <a:pt x="58184" y="1782223"/>
                    </a:lnTo>
                    <a:lnTo>
                      <a:pt x="59070" y="1785049"/>
                    </a:lnTo>
                    <a:lnTo>
                      <a:pt x="59962" y="1787874"/>
                    </a:lnTo>
                    <a:lnTo>
                      <a:pt x="60862" y="1790697"/>
                    </a:lnTo>
                    <a:lnTo>
                      <a:pt x="61767" y="1793518"/>
                    </a:lnTo>
                    <a:lnTo>
                      <a:pt x="62680" y="1796338"/>
                    </a:lnTo>
                    <a:lnTo>
                      <a:pt x="63598" y="1799155"/>
                    </a:lnTo>
                    <a:lnTo>
                      <a:pt x="64524" y="1801971"/>
                    </a:lnTo>
                    <a:lnTo>
                      <a:pt x="65456" y="1804786"/>
                    </a:lnTo>
                    <a:lnTo>
                      <a:pt x="66394" y="1807598"/>
                    </a:lnTo>
                    <a:lnTo>
                      <a:pt x="67339" y="1810409"/>
                    </a:lnTo>
                    <a:lnTo>
                      <a:pt x="68290" y="1813218"/>
                    </a:lnTo>
                    <a:lnTo>
                      <a:pt x="69248" y="1816025"/>
                    </a:lnTo>
                    <a:lnTo>
                      <a:pt x="70213" y="1818830"/>
                    </a:lnTo>
                    <a:lnTo>
                      <a:pt x="71184" y="1821634"/>
                    </a:lnTo>
                    <a:lnTo>
                      <a:pt x="72162" y="1824435"/>
                    </a:lnTo>
                    <a:lnTo>
                      <a:pt x="73146" y="1827235"/>
                    </a:lnTo>
                    <a:lnTo>
                      <a:pt x="74136" y="1830033"/>
                    </a:lnTo>
                    <a:lnTo>
                      <a:pt x="75133" y="1832829"/>
                    </a:lnTo>
                    <a:lnTo>
                      <a:pt x="76137" y="1835623"/>
                    </a:lnTo>
                    <a:lnTo>
                      <a:pt x="77147" y="1838415"/>
                    </a:lnTo>
                    <a:lnTo>
                      <a:pt x="78163" y="1841206"/>
                    </a:lnTo>
                    <a:lnTo>
                      <a:pt x="79186" y="1843994"/>
                    </a:lnTo>
                    <a:lnTo>
                      <a:pt x="80216" y="1846781"/>
                    </a:lnTo>
                    <a:lnTo>
                      <a:pt x="81252" y="1849565"/>
                    </a:lnTo>
                    <a:lnTo>
                      <a:pt x="82294" y="1852348"/>
                    </a:lnTo>
                    <a:lnTo>
                      <a:pt x="83343" y="1855128"/>
                    </a:lnTo>
                    <a:lnTo>
                      <a:pt x="84399" y="1857907"/>
                    </a:lnTo>
                    <a:lnTo>
                      <a:pt x="85460" y="1860684"/>
                    </a:lnTo>
                    <a:lnTo>
                      <a:pt x="86529" y="1863458"/>
                    </a:lnTo>
                    <a:lnTo>
                      <a:pt x="87603" y="1866231"/>
                    </a:lnTo>
                    <a:lnTo>
                      <a:pt x="88684" y="1869001"/>
                    </a:lnTo>
                    <a:lnTo>
                      <a:pt x="89772" y="1871770"/>
                    </a:lnTo>
                    <a:lnTo>
                      <a:pt x="90866" y="1874536"/>
                    </a:lnTo>
                    <a:lnTo>
                      <a:pt x="91966" y="1877301"/>
                    </a:lnTo>
                    <a:lnTo>
                      <a:pt x="93073" y="1880063"/>
                    </a:lnTo>
                    <a:lnTo>
                      <a:pt x="94187" y="1882823"/>
                    </a:lnTo>
                    <a:lnTo>
                      <a:pt x="95306" y="1885581"/>
                    </a:lnTo>
                    <a:lnTo>
                      <a:pt x="96432" y="1888337"/>
                    </a:lnTo>
                    <a:lnTo>
                      <a:pt x="97565" y="1891091"/>
                    </a:lnTo>
                    <a:lnTo>
                      <a:pt x="98704" y="1893843"/>
                    </a:lnTo>
                    <a:lnTo>
                      <a:pt x="99849" y="1896592"/>
                    </a:lnTo>
                    <a:lnTo>
                      <a:pt x="101001" y="1899339"/>
                    </a:lnTo>
                    <a:lnTo>
                      <a:pt x="102159" y="1902085"/>
                    </a:lnTo>
                    <a:lnTo>
                      <a:pt x="103323" y="1904828"/>
                    </a:lnTo>
                    <a:lnTo>
                      <a:pt x="104494" y="1907568"/>
                    </a:lnTo>
                    <a:lnTo>
                      <a:pt x="105671" y="1910307"/>
                    </a:lnTo>
                    <a:lnTo>
                      <a:pt x="106854" y="1913043"/>
                    </a:lnTo>
                    <a:lnTo>
                      <a:pt x="108044" y="1915777"/>
                    </a:lnTo>
                    <a:lnTo>
                      <a:pt x="109240" y="1918509"/>
                    </a:lnTo>
                    <a:lnTo>
                      <a:pt x="110443" y="1921239"/>
                    </a:lnTo>
                    <a:lnTo>
                      <a:pt x="111652" y="1923966"/>
                    </a:lnTo>
                    <a:lnTo>
                      <a:pt x="112867" y="1926691"/>
                    </a:lnTo>
                    <a:lnTo>
                      <a:pt x="114089" y="1929414"/>
                    </a:lnTo>
                    <a:lnTo>
                      <a:pt x="115317" y="1932134"/>
                    </a:lnTo>
                    <a:lnTo>
                      <a:pt x="116551" y="1934852"/>
                    </a:lnTo>
                    <a:lnTo>
                      <a:pt x="117791" y="1937568"/>
                    </a:lnTo>
                    <a:lnTo>
                      <a:pt x="119038" y="1940281"/>
                    </a:lnTo>
                    <a:lnTo>
                      <a:pt x="120291" y="1942992"/>
                    </a:lnTo>
                    <a:lnTo>
                      <a:pt x="121551" y="1945701"/>
                    </a:lnTo>
                    <a:lnTo>
                      <a:pt x="122816" y="1948407"/>
                    </a:lnTo>
                    <a:lnTo>
                      <a:pt x="124088" y="1951111"/>
                    </a:lnTo>
                    <a:lnTo>
                      <a:pt x="125366" y="1953813"/>
                    </a:lnTo>
                    <a:lnTo>
                      <a:pt x="126651" y="1956512"/>
                    </a:lnTo>
                    <a:lnTo>
                      <a:pt x="127942" y="1959208"/>
                    </a:lnTo>
                    <a:lnTo>
                      <a:pt x="129239" y="1961903"/>
                    </a:lnTo>
                    <a:lnTo>
                      <a:pt x="130542" y="1964594"/>
                    </a:lnTo>
                    <a:lnTo>
                      <a:pt x="131852" y="1967284"/>
                    </a:lnTo>
                    <a:lnTo>
                      <a:pt x="133168" y="1969970"/>
                    </a:lnTo>
                    <a:lnTo>
                      <a:pt x="134490" y="1972655"/>
                    </a:lnTo>
                    <a:lnTo>
                      <a:pt x="135818" y="1975336"/>
                    </a:lnTo>
                    <a:lnTo>
                      <a:pt x="137153" y="1978016"/>
                    </a:lnTo>
                    <a:lnTo>
                      <a:pt x="138493" y="1980692"/>
                    </a:lnTo>
                    <a:lnTo>
                      <a:pt x="139840" y="1983367"/>
                    </a:lnTo>
                    <a:lnTo>
                      <a:pt x="141193" y="1986038"/>
                    </a:lnTo>
                    <a:lnTo>
                      <a:pt x="142553" y="1988707"/>
                    </a:lnTo>
                    <a:lnTo>
                      <a:pt x="143918" y="1991374"/>
                    </a:lnTo>
                    <a:lnTo>
                      <a:pt x="145290" y="1994038"/>
                    </a:lnTo>
                    <a:lnTo>
                      <a:pt x="146668" y="1996699"/>
                    </a:lnTo>
                    <a:lnTo>
                      <a:pt x="148052" y="1999358"/>
                    </a:lnTo>
                    <a:lnTo>
                      <a:pt x="149443" y="2002014"/>
                    </a:lnTo>
                    <a:lnTo>
                      <a:pt x="150839" y="2004668"/>
                    </a:lnTo>
                    <a:lnTo>
                      <a:pt x="152242" y="2007318"/>
                    </a:lnTo>
                    <a:lnTo>
                      <a:pt x="153650" y="2009967"/>
                    </a:lnTo>
                    <a:lnTo>
                      <a:pt x="155065" y="2012612"/>
                    </a:lnTo>
                    <a:lnTo>
                      <a:pt x="156486" y="2015255"/>
                    </a:lnTo>
                    <a:lnTo>
                      <a:pt x="157914" y="2017895"/>
                    </a:lnTo>
                    <a:lnTo>
                      <a:pt x="159347" y="2020533"/>
                    </a:lnTo>
                    <a:lnTo>
                      <a:pt x="160787" y="2023167"/>
                    </a:lnTo>
                    <a:lnTo>
                      <a:pt x="162232" y="2025799"/>
                    </a:lnTo>
                    <a:lnTo>
                      <a:pt x="163684" y="2028429"/>
                    </a:lnTo>
                    <a:lnTo>
                      <a:pt x="165142" y="2031055"/>
                    </a:lnTo>
                    <a:lnTo>
                      <a:pt x="166606" y="2033679"/>
                    </a:lnTo>
                    <a:lnTo>
                      <a:pt x="168076" y="2036300"/>
                    </a:lnTo>
                    <a:lnTo>
                      <a:pt x="169552" y="2038918"/>
                    </a:lnTo>
                    <a:lnTo>
                      <a:pt x="171034" y="2041534"/>
                    </a:lnTo>
                    <a:lnTo>
                      <a:pt x="172522" y="2044146"/>
                    </a:lnTo>
                    <a:lnTo>
                      <a:pt x="174016" y="2046756"/>
                    </a:lnTo>
                    <a:lnTo>
                      <a:pt x="175517" y="2049363"/>
                    </a:lnTo>
                    <a:lnTo>
                      <a:pt x="177023" y="2051967"/>
                    </a:lnTo>
                    <a:lnTo>
                      <a:pt x="178536" y="2054569"/>
                    </a:lnTo>
                    <a:lnTo>
                      <a:pt x="180054" y="2057167"/>
                    </a:lnTo>
                    <a:lnTo>
                      <a:pt x="181579" y="2059763"/>
                    </a:lnTo>
                    <a:lnTo>
                      <a:pt x="183109" y="2062355"/>
                    </a:lnTo>
                    <a:lnTo>
                      <a:pt x="184646" y="2064945"/>
                    </a:lnTo>
                    <a:lnTo>
                      <a:pt x="186189" y="2067532"/>
                    </a:lnTo>
                    <a:lnTo>
                      <a:pt x="187737" y="2070116"/>
                    </a:lnTo>
                    <a:lnTo>
                      <a:pt x="189292" y="2072697"/>
                    </a:lnTo>
                    <a:lnTo>
                      <a:pt x="190852" y="2075275"/>
                    </a:lnTo>
                    <a:lnTo>
                      <a:pt x="192419" y="2077850"/>
                    </a:lnTo>
                    <a:lnTo>
                      <a:pt x="193992" y="2080423"/>
                    </a:lnTo>
                    <a:lnTo>
                      <a:pt x="195570" y="2082992"/>
                    </a:lnTo>
                    <a:lnTo>
                      <a:pt x="197155" y="2085558"/>
                    </a:lnTo>
                    <a:lnTo>
                      <a:pt x="198745" y="2088121"/>
                    </a:lnTo>
                    <a:lnTo>
                      <a:pt x="200342" y="2090681"/>
                    </a:lnTo>
                    <a:lnTo>
                      <a:pt x="201944" y="2093239"/>
                    </a:lnTo>
                    <a:lnTo>
                      <a:pt x="203552" y="2095793"/>
                    </a:lnTo>
                    <a:lnTo>
                      <a:pt x="205166" y="2098344"/>
                    </a:lnTo>
                    <a:lnTo>
                      <a:pt x="206787" y="2100892"/>
                    </a:lnTo>
                    <a:lnTo>
                      <a:pt x="208413" y="2103437"/>
                    </a:lnTo>
                    <a:lnTo>
                      <a:pt x="210045" y="2105979"/>
                    </a:lnTo>
                    <a:lnTo>
                      <a:pt x="211683" y="2108518"/>
                    </a:lnTo>
                    <a:lnTo>
                      <a:pt x="213326" y="2111054"/>
                    </a:lnTo>
                    <a:lnTo>
                      <a:pt x="214976" y="2113586"/>
                    </a:lnTo>
                    <a:lnTo>
                      <a:pt x="216632" y="2116116"/>
                    </a:lnTo>
                    <a:lnTo>
                      <a:pt x="218293" y="2118642"/>
                    </a:lnTo>
                    <a:lnTo>
                      <a:pt x="219960" y="2121165"/>
                    </a:lnTo>
                    <a:lnTo>
                      <a:pt x="221634" y="2123685"/>
                    </a:lnTo>
                    <a:lnTo>
                      <a:pt x="223313" y="2126202"/>
                    </a:lnTo>
                    <a:lnTo>
                      <a:pt x="224997" y="2128716"/>
                    </a:lnTo>
                    <a:lnTo>
                      <a:pt x="226688" y="2131227"/>
                    </a:lnTo>
                    <a:lnTo>
                      <a:pt x="228385" y="2133734"/>
                    </a:lnTo>
                    <a:lnTo>
                      <a:pt x="230087" y="2136238"/>
                    </a:lnTo>
                    <a:lnTo>
                      <a:pt x="231795" y="2138739"/>
                    </a:lnTo>
                    <a:lnTo>
                      <a:pt x="233509" y="2141237"/>
                    </a:lnTo>
                    <a:lnTo>
                      <a:pt x="235229" y="2143731"/>
                    </a:lnTo>
                    <a:lnTo>
                      <a:pt x="236954" y="2146223"/>
                    </a:lnTo>
                    <a:lnTo>
                      <a:pt x="238686" y="2148711"/>
                    </a:lnTo>
                    <a:lnTo>
                      <a:pt x="240423" y="2151195"/>
                    </a:lnTo>
                    <a:lnTo>
                      <a:pt x="242166" y="2153677"/>
                    </a:lnTo>
                    <a:lnTo>
                      <a:pt x="243914" y="2156155"/>
                    </a:lnTo>
                    <a:lnTo>
                      <a:pt x="245669" y="2158630"/>
                    </a:lnTo>
                    <a:lnTo>
                      <a:pt x="247429" y="2161101"/>
                    </a:lnTo>
                    <a:lnTo>
                      <a:pt x="249195" y="2163569"/>
                    </a:lnTo>
                    <a:lnTo>
                      <a:pt x="250966" y="2166034"/>
                    </a:lnTo>
                    <a:lnTo>
                      <a:pt x="252744" y="2168495"/>
                    </a:lnTo>
                    <a:lnTo>
                      <a:pt x="254527" y="2170954"/>
                    </a:lnTo>
                    <a:lnTo>
                      <a:pt x="256316" y="2173408"/>
                    </a:lnTo>
                    <a:lnTo>
                      <a:pt x="258110" y="2175860"/>
                    </a:lnTo>
                    <a:lnTo>
                      <a:pt x="259910" y="2178308"/>
                    </a:lnTo>
                    <a:lnTo>
                      <a:pt x="261716" y="2180752"/>
                    </a:lnTo>
                    <a:lnTo>
                      <a:pt x="263527" y="2183193"/>
                    </a:lnTo>
                    <a:lnTo>
                      <a:pt x="265345" y="2185631"/>
                    </a:lnTo>
                    <a:lnTo>
                      <a:pt x="267167" y="2188065"/>
                    </a:lnTo>
                    <a:lnTo>
                      <a:pt x="268996" y="2190496"/>
                    </a:lnTo>
                    <a:lnTo>
                      <a:pt x="270830" y="2192923"/>
                    </a:lnTo>
                    <a:lnTo>
                      <a:pt x="272670" y="2195347"/>
                    </a:lnTo>
                    <a:lnTo>
                      <a:pt x="274515" y="2197768"/>
                    </a:lnTo>
                    <a:lnTo>
                      <a:pt x="276366" y="2200185"/>
                    </a:lnTo>
                    <a:lnTo>
                      <a:pt x="278223" y="2202598"/>
                    </a:lnTo>
                    <a:lnTo>
                      <a:pt x="280085" y="2205008"/>
                    </a:lnTo>
                    <a:lnTo>
                      <a:pt x="281953" y="2207414"/>
                    </a:lnTo>
                    <a:lnTo>
                      <a:pt x="283826" y="2209817"/>
                    </a:lnTo>
                    <a:lnTo>
                      <a:pt x="285705" y="2212217"/>
                    </a:lnTo>
                    <a:lnTo>
                      <a:pt x="287590" y="2214612"/>
                    </a:lnTo>
                    <a:lnTo>
                      <a:pt x="289480" y="2217005"/>
                    </a:lnTo>
                    <a:lnTo>
                      <a:pt x="291376" y="2219393"/>
                    </a:lnTo>
                    <a:lnTo>
                      <a:pt x="293277" y="2221778"/>
                    </a:lnTo>
                    <a:lnTo>
                      <a:pt x="295184" y="2224160"/>
                    </a:lnTo>
                    <a:lnTo>
                      <a:pt x="297096" y="2226538"/>
                    </a:lnTo>
                    <a:lnTo>
                      <a:pt x="299014" y="2228912"/>
                    </a:lnTo>
                    <a:lnTo>
                      <a:pt x="300937" y="2231282"/>
                    </a:lnTo>
                    <a:lnTo>
                      <a:pt x="302866" y="2233649"/>
                    </a:lnTo>
                    <a:lnTo>
                      <a:pt x="304800" y="2236013"/>
                    </a:lnTo>
                    <a:lnTo>
                      <a:pt x="306740" y="2238372"/>
                    </a:lnTo>
                    <a:lnTo>
                      <a:pt x="308685" y="2240728"/>
                    </a:lnTo>
                    <a:lnTo>
                      <a:pt x="310636" y="2243081"/>
                    </a:lnTo>
                    <a:lnTo>
                      <a:pt x="312592" y="2245429"/>
                    </a:lnTo>
                    <a:lnTo>
                      <a:pt x="314554" y="2247774"/>
                    </a:lnTo>
                    <a:lnTo>
                      <a:pt x="316521" y="2250116"/>
                    </a:lnTo>
                    <a:lnTo>
                      <a:pt x="318494" y="2252453"/>
                    </a:lnTo>
                    <a:lnTo>
                      <a:pt x="320472" y="2254787"/>
                    </a:lnTo>
                    <a:lnTo>
                      <a:pt x="322455" y="2257117"/>
                    </a:lnTo>
                    <a:lnTo>
                      <a:pt x="324444" y="2259443"/>
                    </a:lnTo>
                    <a:lnTo>
                      <a:pt x="326438" y="2261766"/>
                    </a:lnTo>
                    <a:lnTo>
                      <a:pt x="328438" y="2264084"/>
                    </a:lnTo>
                    <a:lnTo>
                      <a:pt x="330443" y="2266399"/>
                    </a:lnTo>
                    <a:lnTo>
                      <a:pt x="332453" y="2268711"/>
                    </a:lnTo>
                    <a:lnTo>
                      <a:pt x="334469" y="2271018"/>
                    </a:lnTo>
                    <a:lnTo>
                      <a:pt x="336490" y="2273322"/>
                    </a:lnTo>
                    <a:lnTo>
                      <a:pt x="338516" y="2275621"/>
                    </a:lnTo>
                    <a:lnTo>
                      <a:pt x="340548" y="2277917"/>
                    </a:lnTo>
                    <a:lnTo>
                      <a:pt x="342585" y="2280209"/>
                    </a:lnTo>
                    <a:lnTo>
                      <a:pt x="344627" y="2282498"/>
                    </a:lnTo>
                    <a:lnTo>
                      <a:pt x="346675" y="2284782"/>
                    </a:lnTo>
                    <a:lnTo>
                      <a:pt x="348728" y="2287062"/>
                    </a:lnTo>
                    <a:lnTo>
                      <a:pt x="350786" y="2289339"/>
                    </a:lnTo>
                    <a:lnTo>
                      <a:pt x="352850" y="2291612"/>
                    </a:lnTo>
                    <a:lnTo>
                      <a:pt x="354919" y="2293881"/>
                    </a:lnTo>
                    <a:lnTo>
                      <a:pt x="356993" y="2296146"/>
                    </a:lnTo>
                    <a:lnTo>
                      <a:pt x="359073" y="2298407"/>
                    </a:lnTo>
                    <a:lnTo>
                      <a:pt x="361157" y="2300664"/>
                    </a:lnTo>
                    <a:lnTo>
                      <a:pt x="363247" y="2302917"/>
                    </a:lnTo>
                    <a:lnTo>
                      <a:pt x="365342" y="2305166"/>
                    </a:lnTo>
                    <a:lnTo>
                      <a:pt x="367443" y="2307411"/>
                    </a:lnTo>
                    <a:lnTo>
                      <a:pt x="369548" y="2309652"/>
                    </a:lnTo>
                    <a:lnTo>
                      <a:pt x="371659" y="2311890"/>
                    </a:lnTo>
                    <a:lnTo>
                      <a:pt x="373775" y="2314123"/>
                    </a:lnTo>
                    <a:lnTo>
                      <a:pt x="375896" y="2316352"/>
                    </a:lnTo>
                    <a:lnTo>
                      <a:pt x="378022" y="2318577"/>
                    </a:lnTo>
                    <a:lnTo>
                      <a:pt x="380154" y="2320799"/>
                    </a:lnTo>
                    <a:lnTo>
                      <a:pt x="382290" y="2323016"/>
                    </a:lnTo>
                    <a:lnTo>
                      <a:pt x="384432" y="2325229"/>
                    </a:lnTo>
                    <a:lnTo>
                      <a:pt x="386579" y="2327438"/>
                    </a:lnTo>
                    <a:lnTo>
                      <a:pt x="388731" y="2329643"/>
                    </a:lnTo>
                    <a:lnTo>
                      <a:pt x="390888" y="2331844"/>
                    </a:lnTo>
                    <a:lnTo>
                      <a:pt x="393051" y="2334041"/>
                    </a:lnTo>
                    <a:lnTo>
                      <a:pt x="395218" y="2336234"/>
                    </a:lnTo>
                    <a:lnTo>
                      <a:pt x="397390" y="2338423"/>
                    </a:lnTo>
                    <a:lnTo>
                      <a:pt x="399568" y="2340607"/>
                    </a:lnTo>
                    <a:lnTo>
                      <a:pt x="401751" y="2342788"/>
                    </a:lnTo>
                    <a:lnTo>
                      <a:pt x="403938" y="2344964"/>
                    </a:lnTo>
                    <a:lnTo>
                      <a:pt x="406131" y="2347137"/>
                    </a:lnTo>
                    <a:lnTo>
                      <a:pt x="408329" y="2349305"/>
                    </a:lnTo>
                    <a:lnTo>
                      <a:pt x="410531" y="2351469"/>
                    </a:lnTo>
                    <a:lnTo>
                      <a:pt x="412739" y="2353629"/>
                    </a:lnTo>
                    <a:lnTo>
                      <a:pt x="414952" y="2355784"/>
                    </a:lnTo>
                    <a:lnTo>
                      <a:pt x="417170" y="2357936"/>
                    </a:lnTo>
                    <a:lnTo>
                      <a:pt x="419393" y="2360083"/>
                    </a:lnTo>
                    <a:lnTo>
                      <a:pt x="421621" y="2362226"/>
                    </a:lnTo>
                    <a:lnTo>
                      <a:pt x="423853" y="2364365"/>
                    </a:lnTo>
                    <a:lnTo>
                      <a:pt x="426091" y="2366499"/>
                    </a:lnTo>
                    <a:lnTo>
                      <a:pt x="428334" y="2368630"/>
                    </a:lnTo>
                    <a:lnTo>
                      <a:pt x="430582" y="2370756"/>
                    </a:lnTo>
                    <a:lnTo>
                      <a:pt x="432834" y="2372878"/>
                    </a:lnTo>
                    <a:lnTo>
                      <a:pt x="435092" y="2374995"/>
                    </a:lnTo>
                    <a:lnTo>
                      <a:pt x="437354" y="2377109"/>
                    </a:lnTo>
                    <a:lnTo>
                      <a:pt x="439621" y="2379218"/>
                    </a:lnTo>
                    <a:lnTo>
                      <a:pt x="441894" y="2381323"/>
                    </a:lnTo>
                    <a:lnTo>
                      <a:pt x="444171" y="2383423"/>
                    </a:lnTo>
                    <a:lnTo>
                      <a:pt x="446453" y="2385520"/>
                    </a:lnTo>
                    <a:lnTo>
                      <a:pt x="448740" y="2387611"/>
                    </a:lnTo>
                    <a:lnTo>
                      <a:pt x="451031" y="2389699"/>
                    </a:lnTo>
                    <a:lnTo>
                      <a:pt x="453328" y="2391782"/>
                    </a:lnTo>
                    <a:lnTo>
                      <a:pt x="455629" y="2393861"/>
                    </a:lnTo>
                    <a:lnTo>
                      <a:pt x="457936" y="2395936"/>
                    </a:lnTo>
                    <a:lnTo>
                      <a:pt x="460247" y="2398006"/>
                    </a:lnTo>
                    <a:lnTo>
                      <a:pt x="462562" y="2400072"/>
                    </a:lnTo>
                    <a:lnTo>
                      <a:pt x="464883" y="2402133"/>
                    </a:lnTo>
                    <a:lnTo>
                      <a:pt x="467208" y="2404190"/>
                    </a:lnTo>
                    <a:lnTo>
                      <a:pt x="469539" y="2406243"/>
                    </a:lnTo>
                    <a:lnTo>
                      <a:pt x="471874" y="2408291"/>
                    </a:lnTo>
                    <a:lnTo>
                      <a:pt x="474213" y="2410335"/>
                    </a:lnTo>
                    <a:lnTo>
                      <a:pt x="476558" y="2412375"/>
                    </a:lnTo>
                    <a:lnTo>
                      <a:pt x="478907" y="2414410"/>
                    </a:lnTo>
                    <a:lnTo>
                      <a:pt x="481261" y="2416440"/>
                    </a:lnTo>
                    <a:lnTo>
                      <a:pt x="483619" y="2418466"/>
                    </a:lnTo>
                    <a:lnTo>
                      <a:pt x="485983" y="2420488"/>
                    </a:lnTo>
                    <a:lnTo>
                      <a:pt x="488351" y="2422505"/>
                    </a:lnTo>
                    <a:lnTo>
                      <a:pt x="490724" y="2424518"/>
                    </a:lnTo>
                    <a:lnTo>
                      <a:pt x="493101" y="2426526"/>
                    </a:lnTo>
                    <a:lnTo>
                      <a:pt x="495483" y="2428530"/>
                    </a:lnTo>
                    <a:lnTo>
                      <a:pt x="497870" y="2430529"/>
                    </a:lnTo>
                    <a:lnTo>
                      <a:pt x="500261" y="2432524"/>
                    </a:lnTo>
                    <a:lnTo>
                      <a:pt x="502657" y="2434514"/>
                    </a:lnTo>
                    <a:lnTo>
                      <a:pt x="505057" y="2436500"/>
                    </a:lnTo>
                    <a:lnTo>
                      <a:pt x="507463" y="2438481"/>
                    </a:lnTo>
                    <a:lnTo>
                      <a:pt x="509872" y="2440457"/>
                    </a:lnTo>
                    <a:lnTo>
                      <a:pt x="512287" y="2442430"/>
                    </a:lnTo>
                    <a:lnTo>
                      <a:pt x="514706" y="2444397"/>
                    </a:lnTo>
                    <a:lnTo>
                      <a:pt x="517129" y="2446360"/>
                    </a:lnTo>
                    <a:lnTo>
                      <a:pt x="519557" y="2448318"/>
                    </a:lnTo>
                    <a:lnTo>
                      <a:pt x="521990" y="2450272"/>
                    </a:lnTo>
                    <a:lnTo>
                      <a:pt x="524427" y="2452221"/>
                    </a:lnTo>
                    <a:lnTo>
                      <a:pt x="526869" y="2454166"/>
                    </a:lnTo>
                    <a:lnTo>
                      <a:pt x="529315" y="2456106"/>
                    </a:lnTo>
                    <a:lnTo>
                      <a:pt x="531766" y="2458041"/>
                    </a:lnTo>
                    <a:lnTo>
                      <a:pt x="534221" y="2459972"/>
                    </a:lnTo>
                    <a:lnTo>
                      <a:pt x="536680" y="2461898"/>
                    </a:lnTo>
                    <a:lnTo>
                      <a:pt x="539144" y="2463819"/>
                    </a:lnTo>
                    <a:lnTo>
                      <a:pt x="541613" y="2465736"/>
                    </a:lnTo>
                    <a:lnTo>
                      <a:pt x="544086" y="2467648"/>
                    </a:lnTo>
                    <a:lnTo>
                      <a:pt x="546564" y="2469555"/>
                    </a:lnTo>
                    <a:lnTo>
                      <a:pt x="549045" y="2471458"/>
                    </a:lnTo>
                    <a:lnTo>
                      <a:pt x="551532" y="2473356"/>
                    </a:lnTo>
                    <a:lnTo>
                      <a:pt x="554022" y="2475249"/>
                    </a:lnTo>
                    <a:lnTo>
                      <a:pt x="556518" y="2477138"/>
                    </a:lnTo>
                    <a:lnTo>
                      <a:pt x="559017" y="2479022"/>
                    </a:lnTo>
                    <a:lnTo>
                      <a:pt x="561521" y="2480901"/>
                    </a:lnTo>
                    <a:lnTo>
                      <a:pt x="564029" y="2482776"/>
                    </a:lnTo>
                    <a:lnTo>
                      <a:pt x="566542" y="2484645"/>
                    </a:lnTo>
                    <a:lnTo>
                      <a:pt x="569059" y="2486510"/>
                    </a:lnTo>
                    <a:lnTo>
                      <a:pt x="571580" y="2488370"/>
                    </a:lnTo>
                    <a:lnTo>
                      <a:pt x="574105" y="2490226"/>
                    </a:lnTo>
                    <a:lnTo>
                      <a:pt x="576635" y="2492077"/>
                    </a:lnTo>
                    <a:lnTo>
                      <a:pt x="579169" y="2493922"/>
                    </a:lnTo>
                    <a:lnTo>
                      <a:pt x="581708" y="2495764"/>
                    </a:lnTo>
                    <a:lnTo>
                      <a:pt x="584250" y="2497600"/>
                    </a:lnTo>
                    <a:lnTo>
                      <a:pt x="586797" y="2499431"/>
                    </a:lnTo>
                    <a:lnTo>
                      <a:pt x="589349" y="2501258"/>
                    </a:lnTo>
                    <a:lnTo>
                      <a:pt x="591904" y="2503080"/>
                    </a:lnTo>
                    <a:lnTo>
                      <a:pt x="594464" y="2504897"/>
                    </a:lnTo>
                    <a:lnTo>
                      <a:pt x="597028" y="2506709"/>
                    </a:lnTo>
                    <a:lnTo>
                      <a:pt x="599596" y="2508517"/>
                    </a:lnTo>
                    <a:lnTo>
                      <a:pt x="602168" y="2510319"/>
                    </a:lnTo>
                    <a:lnTo>
                      <a:pt x="604745" y="2512117"/>
                    </a:lnTo>
                    <a:lnTo>
                      <a:pt x="607325" y="2513909"/>
                    </a:lnTo>
                    <a:lnTo>
                      <a:pt x="609910" y="2515697"/>
                    </a:lnTo>
                    <a:lnTo>
                      <a:pt x="612499" y="2517480"/>
                    </a:lnTo>
                    <a:lnTo>
                      <a:pt x="615092" y="2519258"/>
                    </a:lnTo>
                    <a:lnTo>
                      <a:pt x="617689" y="2521032"/>
                    </a:lnTo>
                    <a:lnTo>
                      <a:pt x="620291" y="2522800"/>
                    </a:lnTo>
                    <a:lnTo>
                      <a:pt x="622896" y="2524563"/>
                    </a:lnTo>
                    <a:lnTo>
                      <a:pt x="625506" y="2526322"/>
                    </a:lnTo>
                    <a:lnTo>
                      <a:pt x="628119" y="2528075"/>
                    </a:lnTo>
                    <a:lnTo>
                      <a:pt x="630737" y="2529824"/>
                    </a:lnTo>
                    <a:lnTo>
                      <a:pt x="633359" y="2531568"/>
                    </a:lnTo>
                    <a:lnTo>
                      <a:pt x="635984" y="2533306"/>
                    </a:lnTo>
                    <a:lnTo>
                      <a:pt x="638614" y="2535040"/>
                    </a:lnTo>
                    <a:lnTo>
                      <a:pt x="641248" y="2536769"/>
                    </a:lnTo>
                    <a:lnTo>
                      <a:pt x="643886" y="2538493"/>
                    </a:lnTo>
                    <a:lnTo>
                      <a:pt x="646528" y="2540212"/>
                    </a:lnTo>
                    <a:lnTo>
                      <a:pt x="649173" y="2541925"/>
                    </a:lnTo>
                    <a:lnTo>
                      <a:pt x="651823" y="2543634"/>
                    </a:lnTo>
                    <a:lnTo>
                      <a:pt x="654477" y="2545338"/>
                    </a:lnTo>
                    <a:lnTo>
                      <a:pt x="657135" y="2547037"/>
                    </a:lnTo>
                    <a:lnTo>
                      <a:pt x="659796" y="2548731"/>
                    </a:lnTo>
                    <a:lnTo>
                      <a:pt x="662462" y="2550420"/>
                    </a:lnTo>
                    <a:lnTo>
                      <a:pt x="665132" y="2552103"/>
                    </a:lnTo>
                    <a:lnTo>
                      <a:pt x="667805" y="2553782"/>
                    </a:lnTo>
                    <a:lnTo>
                      <a:pt x="670482" y="2555456"/>
                    </a:lnTo>
                    <a:lnTo>
                      <a:pt x="673163" y="2557124"/>
                    </a:lnTo>
                    <a:lnTo>
                      <a:pt x="675849" y="2558788"/>
                    </a:lnTo>
                    <a:lnTo>
                      <a:pt x="678537" y="2560446"/>
                    </a:lnTo>
                    <a:lnTo>
                      <a:pt x="681230" y="2562099"/>
                    </a:lnTo>
                    <a:lnTo>
                      <a:pt x="683927" y="2563748"/>
                    </a:lnTo>
                    <a:lnTo>
                      <a:pt x="686627" y="2565391"/>
                    </a:lnTo>
                    <a:lnTo>
                      <a:pt x="689332" y="2567029"/>
                    </a:lnTo>
                    <a:lnTo>
                      <a:pt x="692040" y="2568662"/>
                    </a:lnTo>
                    <a:lnTo>
                      <a:pt x="694751" y="2570290"/>
                    </a:lnTo>
                    <a:lnTo>
                      <a:pt x="697467" y="2571912"/>
                    </a:lnTo>
                    <a:lnTo>
                      <a:pt x="700186" y="2573530"/>
                    </a:lnTo>
                    <a:lnTo>
                      <a:pt x="702910" y="2575143"/>
                    </a:lnTo>
                    <a:lnTo>
                      <a:pt x="705636" y="2576750"/>
                    </a:lnTo>
                    <a:lnTo>
                      <a:pt x="708367" y="2578352"/>
                    </a:lnTo>
                    <a:lnTo>
                      <a:pt x="711101" y="2579949"/>
                    </a:lnTo>
                    <a:lnTo>
                      <a:pt x="713839" y="2581541"/>
                    </a:lnTo>
                    <a:lnTo>
                      <a:pt x="716581" y="2583127"/>
                    </a:lnTo>
                    <a:lnTo>
                      <a:pt x="719326" y="2584709"/>
                    </a:lnTo>
                    <a:lnTo>
                      <a:pt x="722075" y="2586285"/>
                    </a:lnTo>
                    <a:lnTo>
                      <a:pt x="724828" y="2587856"/>
                    </a:lnTo>
                    <a:lnTo>
                      <a:pt x="727585" y="2589422"/>
                    </a:lnTo>
                    <a:lnTo>
                      <a:pt x="730344" y="2590983"/>
                    </a:lnTo>
                    <a:lnTo>
                      <a:pt x="733108" y="2592538"/>
                    </a:lnTo>
                    <a:lnTo>
                      <a:pt x="735875" y="2594089"/>
                    </a:lnTo>
                    <a:lnTo>
                      <a:pt x="738646" y="2595634"/>
                    </a:lnTo>
                    <a:lnTo>
                      <a:pt x="741421" y="2597173"/>
                    </a:lnTo>
                    <a:lnTo>
                      <a:pt x="744198" y="2598708"/>
                    </a:lnTo>
                    <a:lnTo>
                      <a:pt x="746980" y="2600237"/>
                    </a:lnTo>
                    <a:lnTo>
                      <a:pt x="749765" y="2601761"/>
                    </a:lnTo>
                    <a:lnTo>
                      <a:pt x="752554" y="2603280"/>
                    </a:lnTo>
                    <a:lnTo>
                      <a:pt x="755346" y="2604794"/>
                    </a:lnTo>
                    <a:lnTo>
                      <a:pt x="758141" y="2606302"/>
                    </a:lnTo>
                    <a:lnTo>
                      <a:pt x="760941" y="2607805"/>
                    </a:lnTo>
                    <a:lnTo>
                      <a:pt x="763743" y="2609303"/>
                    </a:lnTo>
                    <a:lnTo>
                      <a:pt x="766549" y="2610795"/>
                    </a:lnTo>
                    <a:lnTo>
                      <a:pt x="769359" y="2612282"/>
                    </a:lnTo>
                    <a:lnTo>
                      <a:pt x="772172" y="2613764"/>
                    </a:lnTo>
                    <a:lnTo>
                      <a:pt x="774988" y="2615240"/>
                    </a:lnTo>
                    <a:lnTo>
                      <a:pt x="777808" y="2616711"/>
                    </a:lnTo>
                    <a:lnTo>
                      <a:pt x="780632" y="2618177"/>
                    </a:lnTo>
                    <a:lnTo>
                      <a:pt x="783458" y="2619638"/>
                    </a:lnTo>
                    <a:lnTo>
                      <a:pt x="786288" y="2621093"/>
                    </a:lnTo>
                    <a:lnTo>
                      <a:pt x="789122" y="2622543"/>
                    </a:lnTo>
                    <a:lnTo>
                      <a:pt x="791959" y="2623987"/>
                    </a:lnTo>
                    <a:lnTo>
                      <a:pt x="794799" y="2625426"/>
                    </a:lnTo>
                    <a:lnTo>
                      <a:pt x="797642" y="2626860"/>
                    </a:lnTo>
                    <a:lnTo>
                      <a:pt x="800489" y="2628288"/>
                    </a:lnTo>
                    <a:lnTo>
                      <a:pt x="803339" y="2629711"/>
                    </a:lnTo>
                    <a:lnTo>
                      <a:pt x="806193" y="2631129"/>
                    </a:lnTo>
                    <a:lnTo>
                      <a:pt x="809049" y="2632541"/>
                    </a:lnTo>
                    <a:lnTo>
                      <a:pt x="811909" y="2633948"/>
                    </a:lnTo>
                    <a:lnTo>
                      <a:pt x="814772" y="2635349"/>
                    </a:lnTo>
                    <a:lnTo>
                      <a:pt x="817639" y="2636745"/>
                    </a:lnTo>
                    <a:lnTo>
                      <a:pt x="820509" y="2638136"/>
                    </a:lnTo>
                    <a:lnTo>
                      <a:pt x="823382" y="2639521"/>
                    </a:lnTo>
                    <a:lnTo>
                      <a:pt x="826258" y="2640901"/>
                    </a:lnTo>
                    <a:lnTo>
                      <a:pt x="829137" y="2642275"/>
                    </a:lnTo>
                    <a:lnTo>
                      <a:pt x="832020" y="2643644"/>
                    </a:lnTo>
                    <a:lnTo>
                      <a:pt x="834906" y="2645007"/>
                    </a:lnTo>
                    <a:lnTo>
                      <a:pt x="837794" y="2646365"/>
                    </a:lnTo>
                    <a:lnTo>
                      <a:pt x="840686" y="2647718"/>
                    </a:lnTo>
                    <a:lnTo>
                      <a:pt x="843582" y="2649065"/>
                    </a:lnTo>
                    <a:lnTo>
                      <a:pt x="846480" y="2650406"/>
                    </a:lnTo>
                    <a:lnTo>
                      <a:pt x="849381" y="2651742"/>
                    </a:lnTo>
                    <a:lnTo>
                      <a:pt x="852286" y="2653073"/>
                    </a:lnTo>
                    <a:lnTo>
                      <a:pt x="855194" y="2654398"/>
                    </a:lnTo>
                    <a:lnTo>
                      <a:pt x="858104" y="2655718"/>
                    </a:lnTo>
                    <a:lnTo>
                      <a:pt x="861018" y="2657032"/>
                    </a:lnTo>
                    <a:lnTo>
                      <a:pt x="863935" y="2658340"/>
                    </a:lnTo>
                    <a:lnTo>
                      <a:pt x="866855" y="2659643"/>
                    </a:lnTo>
                    <a:lnTo>
                      <a:pt x="869777" y="2660941"/>
                    </a:lnTo>
                    <a:lnTo>
                      <a:pt x="872703" y="2662233"/>
                    </a:lnTo>
                    <a:lnTo>
                      <a:pt x="875632" y="2663520"/>
                    </a:lnTo>
                    <a:lnTo>
                      <a:pt x="878564" y="2664801"/>
                    </a:lnTo>
                    <a:lnTo>
                      <a:pt x="881499" y="2666076"/>
                    </a:lnTo>
                    <a:lnTo>
                      <a:pt x="884436" y="2667346"/>
                    </a:lnTo>
                    <a:lnTo>
                      <a:pt x="887377" y="2668611"/>
                    </a:lnTo>
                    <a:lnTo>
                      <a:pt x="890321" y="2669869"/>
                    </a:lnTo>
                    <a:lnTo>
                      <a:pt x="893267" y="2671123"/>
                    </a:lnTo>
                    <a:lnTo>
                      <a:pt x="896217" y="2672370"/>
                    </a:lnTo>
                    <a:lnTo>
                      <a:pt x="899169" y="2673613"/>
                    </a:lnTo>
                    <a:lnTo>
                      <a:pt x="902124" y="2674849"/>
                    </a:lnTo>
                    <a:lnTo>
                      <a:pt x="905082" y="2676080"/>
                    </a:lnTo>
                    <a:lnTo>
                      <a:pt x="908043" y="2677305"/>
                    </a:lnTo>
                    <a:lnTo>
                      <a:pt x="911007" y="2678525"/>
                    </a:lnTo>
                    <a:lnTo>
                      <a:pt x="913974" y="2679739"/>
                    </a:lnTo>
                    <a:lnTo>
                      <a:pt x="916943" y="2680948"/>
                    </a:lnTo>
                    <a:lnTo>
                      <a:pt x="919915" y="2682151"/>
                    </a:lnTo>
                    <a:lnTo>
                      <a:pt x="922890" y="2683348"/>
                    </a:lnTo>
                    <a:lnTo>
                      <a:pt x="925868" y="2684540"/>
                    </a:lnTo>
                    <a:lnTo>
                      <a:pt x="928849" y="2685726"/>
                    </a:lnTo>
                    <a:lnTo>
                      <a:pt x="931832" y="2686907"/>
                    </a:lnTo>
                    <a:lnTo>
                      <a:pt x="934818" y="2688082"/>
                    </a:lnTo>
                    <a:lnTo>
                      <a:pt x="937807" y="2689251"/>
                    </a:lnTo>
                    <a:lnTo>
                      <a:pt x="940798" y="2690414"/>
                    </a:lnTo>
                    <a:lnTo>
                      <a:pt x="943792" y="2691572"/>
                    </a:lnTo>
                    <a:lnTo>
                      <a:pt x="946789" y="2692725"/>
                    </a:lnTo>
                    <a:lnTo>
                      <a:pt x="949789" y="2693871"/>
                    </a:lnTo>
                    <a:lnTo>
                      <a:pt x="952791" y="2695012"/>
                    </a:lnTo>
                    <a:lnTo>
                      <a:pt x="955796" y="2696148"/>
                    </a:lnTo>
                    <a:lnTo>
                      <a:pt x="958803" y="2697277"/>
                    </a:lnTo>
                    <a:lnTo>
                      <a:pt x="961813" y="2698401"/>
                    </a:lnTo>
                    <a:lnTo>
                      <a:pt x="964826" y="2699519"/>
                    </a:lnTo>
                    <a:lnTo>
                      <a:pt x="967841" y="2700632"/>
                    </a:lnTo>
                    <a:lnTo>
                      <a:pt x="970859" y="2701739"/>
                    </a:lnTo>
                    <a:lnTo>
                      <a:pt x="973879" y="2702840"/>
                    </a:lnTo>
                    <a:lnTo>
                      <a:pt x="976902" y="2703935"/>
                    </a:lnTo>
                    <a:lnTo>
                      <a:pt x="979928" y="2705025"/>
                    </a:lnTo>
                    <a:lnTo>
                      <a:pt x="982956" y="2706109"/>
                    </a:lnTo>
                    <a:lnTo>
                      <a:pt x="985987" y="2707187"/>
                    </a:lnTo>
                    <a:lnTo>
                      <a:pt x="989020" y="2708260"/>
                    </a:lnTo>
                    <a:lnTo>
                      <a:pt x="992055" y="2709327"/>
                    </a:lnTo>
                    <a:lnTo>
                      <a:pt x="995093" y="2710388"/>
                    </a:lnTo>
                    <a:lnTo>
                      <a:pt x="998134" y="2711443"/>
                    </a:lnTo>
                    <a:lnTo>
                      <a:pt x="1001176" y="2712493"/>
                    </a:lnTo>
                    <a:lnTo>
                      <a:pt x="1004222" y="2713537"/>
                    </a:lnTo>
                    <a:lnTo>
                      <a:pt x="1007269" y="2714575"/>
                    </a:lnTo>
                    <a:lnTo>
                      <a:pt x="1010320" y="2715607"/>
                    </a:lnTo>
                    <a:lnTo>
                      <a:pt x="1013372" y="2716634"/>
                    </a:lnTo>
                    <a:lnTo>
                      <a:pt x="1016427" y="2717655"/>
                    </a:lnTo>
                    <a:lnTo>
                      <a:pt x="1019484" y="2718670"/>
                    </a:lnTo>
                    <a:lnTo>
                      <a:pt x="1022544" y="2719679"/>
                    </a:lnTo>
                    <a:lnTo>
                      <a:pt x="1025606" y="2720683"/>
                    </a:lnTo>
                    <a:lnTo>
                      <a:pt x="1028670" y="2721680"/>
                    </a:lnTo>
                    <a:lnTo>
                      <a:pt x="1031737" y="2722672"/>
                    </a:lnTo>
                    <a:lnTo>
                      <a:pt x="1034806" y="2723659"/>
                    </a:lnTo>
                    <a:lnTo>
                      <a:pt x="1037877" y="2724639"/>
                    </a:lnTo>
                    <a:lnTo>
                      <a:pt x="1040951" y="2725614"/>
                    </a:lnTo>
                    <a:lnTo>
                      <a:pt x="1044026" y="2726582"/>
                    </a:lnTo>
                    <a:lnTo>
                      <a:pt x="1047104" y="2727545"/>
                    </a:lnTo>
                    <a:lnTo>
                      <a:pt x="1050184" y="2728502"/>
                    </a:lnTo>
                    <a:lnTo>
                      <a:pt x="1053267" y="2729454"/>
                    </a:lnTo>
                    <a:lnTo>
                      <a:pt x="1056351" y="2730399"/>
                    </a:lnTo>
                    <a:lnTo>
                      <a:pt x="1059438" y="2731339"/>
                    </a:lnTo>
                    <a:lnTo>
                      <a:pt x="1062527" y="2732273"/>
                    </a:lnTo>
                    <a:lnTo>
                      <a:pt x="1065618" y="2733201"/>
                    </a:lnTo>
                    <a:lnTo>
                      <a:pt x="1068712" y="2734123"/>
                    </a:lnTo>
                    <a:lnTo>
                      <a:pt x="1071807" y="2735039"/>
                    </a:lnTo>
                    <a:lnTo>
                      <a:pt x="1074905" y="2735950"/>
                    </a:lnTo>
                    <a:lnTo>
                      <a:pt x="1078004" y="2736854"/>
                    </a:lnTo>
                    <a:lnTo>
                      <a:pt x="1081106" y="2737753"/>
                    </a:lnTo>
                    <a:lnTo>
                      <a:pt x="1084210" y="2738646"/>
                    </a:lnTo>
                    <a:lnTo>
                      <a:pt x="1087316" y="2739533"/>
                    </a:lnTo>
                    <a:lnTo>
                      <a:pt x="1090424" y="2740414"/>
                    </a:lnTo>
                    <a:lnTo>
                      <a:pt x="1093534" y="2741290"/>
                    </a:lnTo>
                    <a:lnTo>
                      <a:pt x="1096646" y="2742159"/>
                    </a:lnTo>
                    <a:lnTo>
                      <a:pt x="1099760" y="2743023"/>
                    </a:lnTo>
                    <a:lnTo>
                      <a:pt x="1102876" y="2743881"/>
                    </a:lnTo>
                    <a:lnTo>
                      <a:pt x="1105994" y="2744732"/>
                    </a:lnTo>
                    <a:lnTo>
                      <a:pt x="1109114" y="2745578"/>
                    </a:lnTo>
                    <a:lnTo>
                      <a:pt x="1112236" y="2746418"/>
                    </a:lnTo>
                    <a:lnTo>
                      <a:pt x="1115360" y="2747252"/>
                    </a:lnTo>
                    <a:lnTo>
                      <a:pt x="1118486" y="2748081"/>
                    </a:lnTo>
                    <a:lnTo>
                      <a:pt x="1121614" y="2748903"/>
                    </a:lnTo>
                    <a:lnTo>
                      <a:pt x="1124743" y="2749719"/>
                    </a:lnTo>
                    <a:lnTo>
                      <a:pt x="1127875" y="2750530"/>
                    </a:lnTo>
                    <a:lnTo>
                      <a:pt x="1131008" y="2751335"/>
                    </a:lnTo>
                    <a:lnTo>
                      <a:pt x="1134143" y="2752133"/>
                    </a:lnTo>
                    <a:lnTo>
                      <a:pt x="1137281" y="2752926"/>
                    </a:lnTo>
                    <a:lnTo>
                      <a:pt x="1140420" y="2753713"/>
                    </a:lnTo>
                    <a:lnTo>
                      <a:pt x="1143560" y="2754494"/>
                    </a:lnTo>
                    <a:lnTo>
                      <a:pt x="1146703" y="2755269"/>
                    </a:lnTo>
                    <a:lnTo>
                      <a:pt x="1149847" y="2756038"/>
                    </a:lnTo>
                    <a:lnTo>
                      <a:pt x="1152994" y="2756801"/>
                    </a:lnTo>
                    <a:lnTo>
                      <a:pt x="1156141" y="2757558"/>
                    </a:lnTo>
                    <a:lnTo>
                      <a:pt x="1159291" y="2758309"/>
                    </a:lnTo>
                    <a:lnTo>
                      <a:pt x="1162443" y="2759055"/>
                    </a:lnTo>
                    <a:lnTo>
                      <a:pt x="1165596" y="2759794"/>
                    </a:lnTo>
                    <a:lnTo>
                      <a:pt x="1168751" y="2760527"/>
                    </a:lnTo>
                    <a:lnTo>
                      <a:pt x="1171907" y="2761255"/>
                    </a:lnTo>
                    <a:lnTo>
                      <a:pt x="1175065" y="2761976"/>
                    </a:lnTo>
                    <a:lnTo>
                      <a:pt x="1178225" y="2762692"/>
                    </a:lnTo>
                    <a:lnTo>
                      <a:pt x="1181387" y="2763401"/>
                    </a:lnTo>
                    <a:lnTo>
                      <a:pt x="1184550" y="2764105"/>
                    </a:lnTo>
                    <a:lnTo>
                      <a:pt x="1187715" y="2764802"/>
                    </a:lnTo>
                    <a:lnTo>
                      <a:pt x="1190881" y="2765494"/>
                    </a:lnTo>
                    <a:lnTo>
                      <a:pt x="1194049" y="2766180"/>
                    </a:lnTo>
                    <a:lnTo>
                      <a:pt x="1197219" y="2766859"/>
                    </a:lnTo>
                    <a:lnTo>
                      <a:pt x="1200390" y="2767533"/>
                    </a:lnTo>
                    <a:lnTo>
                      <a:pt x="1203563" y="2768200"/>
                    </a:lnTo>
                    <a:lnTo>
                      <a:pt x="1206737" y="2768862"/>
                    </a:lnTo>
                    <a:lnTo>
                      <a:pt x="1209913" y="2769518"/>
                    </a:lnTo>
                    <a:lnTo>
                      <a:pt x="1213091" y="2770167"/>
                    </a:lnTo>
                    <a:lnTo>
                      <a:pt x="1216270" y="2770811"/>
                    </a:lnTo>
                    <a:lnTo>
                      <a:pt x="1219450" y="2771449"/>
                    </a:lnTo>
                    <a:lnTo>
                      <a:pt x="1222632" y="2772081"/>
                    </a:lnTo>
                    <a:lnTo>
                      <a:pt x="1225815" y="2772706"/>
                    </a:lnTo>
                    <a:lnTo>
                      <a:pt x="1229000" y="2773326"/>
                    </a:lnTo>
                    <a:lnTo>
                      <a:pt x="1232186" y="2773939"/>
                    </a:lnTo>
                    <a:lnTo>
                      <a:pt x="1235373" y="2774547"/>
                    </a:lnTo>
                    <a:lnTo>
                      <a:pt x="1238562" y="2775149"/>
                    </a:lnTo>
                    <a:lnTo>
                      <a:pt x="1241753" y="2775744"/>
                    </a:lnTo>
                    <a:lnTo>
                      <a:pt x="1244945" y="2776334"/>
                    </a:lnTo>
                    <a:lnTo>
                      <a:pt x="1248138" y="2776917"/>
                    </a:lnTo>
                    <a:lnTo>
                      <a:pt x="1251332" y="2777495"/>
                    </a:lnTo>
                    <a:lnTo>
                      <a:pt x="1254528" y="2778066"/>
                    </a:lnTo>
                    <a:lnTo>
                      <a:pt x="1257725" y="2778632"/>
                    </a:lnTo>
                    <a:lnTo>
                      <a:pt x="1260924" y="2779191"/>
                    </a:lnTo>
                    <a:lnTo>
                      <a:pt x="1264123" y="2779744"/>
                    </a:lnTo>
                    <a:lnTo>
                      <a:pt x="1267324" y="2780292"/>
                    </a:lnTo>
                    <a:lnTo>
                      <a:pt x="1270527" y="2780833"/>
                    </a:lnTo>
                    <a:lnTo>
                      <a:pt x="1273730" y="2781368"/>
                    </a:lnTo>
                    <a:lnTo>
                      <a:pt x="1276935" y="2781897"/>
                    </a:lnTo>
                    <a:lnTo>
                      <a:pt x="1280141" y="2782421"/>
                    </a:lnTo>
                    <a:lnTo>
                      <a:pt x="1283348" y="2782938"/>
                    </a:lnTo>
                    <a:lnTo>
                      <a:pt x="1286556" y="2783449"/>
                    </a:lnTo>
                    <a:lnTo>
                      <a:pt x="1289766" y="2783954"/>
                    </a:lnTo>
                    <a:lnTo>
                      <a:pt x="1292977" y="2784452"/>
                    </a:lnTo>
                    <a:lnTo>
                      <a:pt x="1296189" y="2784945"/>
                    </a:lnTo>
                    <a:lnTo>
                      <a:pt x="1299402" y="2785432"/>
                    </a:lnTo>
                    <a:lnTo>
                      <a:pt x="1302616" y="2785913"/>
                    </a:lnTo>
                    <a:lnTo>
                      <a:pt x="1305831" y="2786387"/>
                    </a:lnTo>
                    <a:lnTo>
                      <a:pt x="1309047" y="2786856"/>
                    </a:lnTo>
                    <a:lnTo>
                      <a:pt x="1312265" y="2787318"/>
                    </a:lnTo>
                    <a:lnTo>
                      <a:pt x="1315483" y="2787775"/>
                    </a:lnTo>
                    <a:lnTo>
                      <a:pt x="1318703" y="2788225"/>
                    </a:lnTo>
                    <a:lnTo>
                      <a:pt x="1321923" y="2788669"/>
                    </a:lnTo>
                    <a:lnTo>
                      <a:pt x="1325145" y="2789107"/>
                    </a:lnTo>
                    <a:lnTo>
                      <a:pt x="1328368" y="2789540"/>
                    </a:lnTo>
                    <a:lnTo>
                      <a:pt x="1331591" y="2789966"/>
                    </a:lnTo>
                    <a:lnTo>
                      <a:pt x="1334816" y="2790385"/>
                    </a:lnTo>
                    <a:lnTo>
                      <a:pt x="1338041" y="2790799"/>
                    </a:lnTo>
                    <a:lnTo>
                      <a:pt x="1341268" y="2791207"/>
                    </a:lnTo>
                    <a:lnTo>
                      <a:pt x="1344495" y="2791609"/>
                    </a:lnTo>
                    <a:lnTo>
                      <a:pt x="1347724" y="2792004"/>
                    </a:lnTo>
                    <a:lnTo>
                      <a:pt x="1350953" y="2792394"/>
                    </a:lnTo>
                    <a:lnTo>
                      <a:pt x="1354183" y="2792777"/>
                    </a:lnTo>
                    <a:lnTo>
                      <a:pt x="1357414" y="2793154"/>
                    </a:lnTo>
                    <a:lnTo>
                      <a:pt x="1360646" y="2793525"/>
                    </a:lnTo>
                    <a:lnTo>
                      <a:pt x="1363879" y="2793890"/>
                    </a:lnTo>
                    <a:lnTo>
                      <a:pt x="1367113" y="2794249"/>
                    </a:lnTo>
                    <a:lnTo>
                      <a:pt x="1370347" y="2794602"/>
                    </a:lnTo>
                    <a:lnTo>
                      <a:pt x="1373583" y="2794949"/>
                    </a:lnTo>
                    <a:lnTo>
                      <a:pt x="1376819" y="2795290"/>
                    </a:lnTo>
                    <a:lnTo>
                      <a:pt x="1380056" y="2795624"/>
                    </a:lnTo>
                    <a:lnTo>
                      <a:pt x="1383293" y="2795952"/>
                    </a:lnTo>
                    <a:lnTo>
                      <a:pt x="1386532" y="2796275"/>
                    </a:lnTo>
                    <a:lnTo>
                      <a:pt x="1389771" y="2796591"/>
                    </a:lnTo>
                    <a:lnTo>
                      <a:pt x="1393011" y="2796901"/>
                    </a:lnTo>
                    <a:lnTo>
                      <a:pt x="1396251" y="2797205"/>
                    </a:lnTo>
                    <a:lnTo>
                      <a:pt x="1399493" y="2797503"/>
                    </a:lnTo>
                    <a:lnTo>
                      <a:pt x="1402734" y="2797794"/>
                    </a:lnTo>
                    <a:lnTo>
                      <a:pt x="1405977" y="2798080"/>
                    </a:lnTo>
                    <a:lnTo>
                      <a:pt x="1409220" y="2798359"/>
                    </a:lnTo>
                    <a:lnTo>
                      <a:pt x="1412464" y="2798633"/>
                    </a:lnTo>
                    <a:lnTo>
                      <a:pt x="1415709" y="2798900"/>
                    </a:lnTo>
                    <a:lnTo>
                      <a:pt x="1418954" y="2799161"/>
                    </a:lnTo>
                    <a:lnTo>
                      <a:pt x="1422200" y="2799416"/>
                    </a:lnTo>
                    <a:lnTo>
                      <a:pt x="1425446" y="2799665"/>
                    </a:lnTo>
                    <a:lnTo>
                      <a:pt x="1428693" y="2799908"/>
                    </a:lnTo>
                    <a:lnTo>
                      <a:pt x="1431941" y="2800144"/>
                    </a:lnTo>
                    <a:lnTo>
                      <a:pt x="1435189" y="2800375"/>
                    </a:lnTo>
                    <a:lnTo>
                      <a:pt x="1438437" y="2800599"/>
                    </a:lnTo>
                    <a:lnTo>
                      <a:pt x="1441686" y="2800817"/>
                    </a:lnTo>
                    <a:lnTo>
                      <a:pt x="1444936" y="2801029"/>
                    </a:lnTo>
                    <a:lnTo>
                      <a:pt x="1448186" y="2801235"/>
                    </a:lnTo>
                    <a:lnTo>
                      <a:pt x="1451436" y="2801435"/>
                    </a:lnTo>
                    <a:lnTo>
                      <a:pt x="1454687" y="2801628"/>
                    </a:lnTo>
                    <a:lnTo>
                      <a:pt x="1457939" y="2801816"/>
                    </a:lnTo>
                    <a:lnTo>
                      <a:pt x="1461191" y="2801997"/>
                    </a:lnTo>
                    <a:lnTo>
                      <a:pt x="1464443" y="2802172"/>
                    </a:lnTo>
                    <a:lnTo>
                      <a:pt x="1467696" y="2802341"/>
                    </a:lnTo>
                    <a:lnTo>
                      <a:pt x="1470949" y="2802504"/>
                    </a:lnTo>
                    <a:lnTo>
                      <a:pt x="1474202" y="2802661"/>
                    </a:lnTo>
                    <a:lnTo>
                      <a:pt x="1477456" y="2802812"/>
                    </a:lnTo>
                    <a:lnTo>
                      <a:pt x="1480710" y="2802956"/>
                    </a:lnTo>
                    <a:lnTo>
                      <a:pt x="1483965" y="2803095"/>
                    </a:lnTo>
                    <a:lnTo>
                      <a:pt x="1487219" y="2803227"/>
                    </a:lnTo>
                    <a:lnTo>
                      <a:pt x="1490474" y="2803353"/>
                    </a:lnTo>
                    <a:lnTo>
                      <a:pt x="1493730" y="2803473"/>
                    </a:lnTo>
                    <a:lnTo>
                      <a:pt x="1496985" y="2803587"/>
                    </a:lnTo>
                    <a:lnTo>
                      <a:pt x="1500241" y="2803694"/>
                    </a:lnTo>
                    <a:lnTo>
                      <a:pt x="1503497" y="2803796"/>
                    </a:lnTo>
                    <a:lnTo>
                      <a:pt x="1506754" y="2803891"/>
                    </a:lnTo>
                    <a:lnTo>
                      <a:pt x="1510010" y="2803980"/>
                    </a:lnTo>
                    <a:lnTo>
                      <a:pt x="1513267" y="2804063"/>
                    </a:lnTo>
                    <a:lnTo>
                      <a:pt x="1516524" y="2804140"/>
                    </a:lnTo>
                    <a:lnTo>
                      <a:pt x="1519781" y="2804211"/>
                    </a:lnTo>
                    <a:lnTo>
                      <a:pt x="1523039" y="2804275"/>
                    </a:lnTo>
                    <a:lnTo>
                      <a:pt x="1526296" y="2804334"/>
                    </a:lnTo>
                    <a:lnTo>
                      <a:pt x="1529554" y="2804386"/>
                    </a:lnTo>
                    <a:lnTo>
                      <a:pt x="1532811" y="2804432"/>
                    </a:lnTo>
                    <a:lnTo>
                      <a:pt x="1536069" y="2804472"/>
                    </a:lnTo>
                    <a:lnTo>
                      <a:pt x="1539327" y="2804506"/>
                    </a:lnTo>
                    <a:lnTo>
                      <a:pt x="1542585" y="2804534"/>
                    </a:lnTo>
                    <a:lnTo>
                      <a:pt x="1545843" y="2804555"/>
                    </a:lnTo>
                    <a:lnTo>
                      <a:pt x="1549101" y="2804571"/>
                    </a:lnTo>
                    <a:lnTo>
                      <a:pt x="1552359" y="2804580"/>
                    </a:lnTo>
                    <a:lnTo>
                      <a:pt x="1555617" y="2804583"/>
                    </a:lnTo>
                    <a:lnTo>
                      <a:pt x="1558875" y="2804580"/>
                    </a:lnTo>
                    <a:lnTo>
                      <a:pt x="1562133" y="2804571"/>
                    </a:lnTo>
                    <a:lnTo>
                      <a:pt x="1565391" y="2804555"/>
                    </a:lnTo>
                    <a:lnTo>
                      <a:pt x="1568649" y="2804534"/>
                    </a:lnTo>
                    <a:lnTo>
                      <a:pt x="1571907" y="2804506"/>
                    </a:lnTo>
                    <a:lnTo>
                      <a:pt x="1575165" y="2804472"/>
                    </a:lnTo>
                    <a:lnTo>
                      <a:pt x="1578423" y="2804432"/>
                    </a:lnTo>
                    <a:lnTo>
                      <a:pt x="1581680" y="2804386"/>
                    </a:lnTo>
                    <a:lnTo>
                      <a:pt x="1584938" y="2804334"/>
                    </a:lnTo>
                    <a:lnTo>
                      <a:pt x="1588195" y="2804275"/>
                    </a:lnTo>
                    <a:lnTo>
                      <a:pt x="1591453" y="2804211"/>
                    </a:lnTo>
                    <a:lnTo>
                      <a:pt x="1594710" y="2804140"/>
                    </a:lnTo>
                    <a:lnTo>
                      <a:pt x="1597967" y="2804063"/>
                    </a:lnTo>
                    <a:lnTo>
                      <a:pt x="1601223" y="2803980"/>
                    </a:lnTo>
                    <a:lnTo>
                      <a:pt x="1604480" y="2803891"/>
                    </a:lnTo>
                    <a:lnTo>
                      <a:pt x="1607736" y="2803796"/>
                    </a:lnTo>
                    <a:lnTo>
                      <a:pt x="1610993" y="2803694"/>
                    </a:lnTo>
                    <a:lnTo>
                      <a:pt x="1614248" y="2803587"/>
                    </a:lnTo>
                    <a:lnTo>
                      <a:pt x="1617504" y="2803473"/>
                    </a:lnTo>
                    <a:lnTo>
                      <a:pt x="1620759" y="2803353"/>
                    </a:lnTo>
                    <a:lnTo>
                      <a:pt x="1624015" y="2803227"/>
                    </a:lnTo>
                    <a:lnTo>
                      <a:pt x="1627269" y="2803095"/>
                    </a:lnTo>
                    <a:lnTo>
                      <a:pt x="1630524" y="2802956"/>
                    </a:lnTo>
                    <a:lnTo>
                      <a:pt x="1633778" y="2802812"/>
                    </a:lnTo>
                    <a:lnTo>
                      <a:pt x="1637032" y="2802661"/>
                    </a:lnTo>
                    <a:lnTo>
                      <a:pt x="1640285" y="2802504"/>
                    </a:lnTo>
                    <a:lnTo>
                      <a:pt x="1643538" y="2802341"/>
                    </a:lnTo>
                    <a:lnTo>
                      <a:pt x="1646791" y="2802172"/>
                    </a:lnTo>
                    <a:lnTo>
                      <a:pt x="1650043" y="2801997"/>
                    </a:lnTo>
                    <a:lnTo>
                      <a:pt x="1653295" y="2801816"/>
                    </a:lnTo>
                    <a:lnTo>
                      <a:pt x="1656546" y="2801628"/>
                    </a:lnTo>
                    <a:lnTo>
                      <a:pt x="1659797" y="2801435"/>
                    </a:lnTo>
                    <a:lnTo>
                      <a:pt x="1663048" y="2801235"/>
                    </a:lnTo>
                    <a:lnTo>
                      <a:pt x="1666298" y="2801029"/>
                    </a:lnTo>
                    <a:lnTo>
                      <a:pt x="1669548" y="2800817"/>
                    </a:lnTo>
                    <a:lnTo>
                      <a:pt x="1672797" y="2800599"/>
                    </a:lnTo>
                    <a:lnTo>
                      <a:pt x="1676045" y="2800375"/>
                    </a:lnTo>
                    <a:lnTo>
                      <a:pt x="1679293" y="2800144"/>
                    </a:lnTo>
                    <a:lnTo>
                      <a:pt x="1682541" y="2799908"/>
                    </a:lnTo>
                    <a:lnTo>
                      <a:pt x="1685788" y="2799665"/>
                    </a:lnTo>
                    <a:lnTo>
                      <a:pt x="1689034" y="2799416"/>
                    </a:lnTo>
                    <a:lnTo>
                      <a:pt x="1692280" y="2799161"/>
                    </a:lnTo>
                    <a:lnTo>
                      <a:pt x="1695525" y="2798900"/>
                    </a:lnTo>
                    <a:lnTo>
                      <a:pt x="1698770" y="2798633"/>
                    </a:lnTo>
                    <a:lnTo>
                      <a:pt x="1702013" y="2798359"/>
                    </a:lnTo>
                    <a:lnTo>
                      <a:pt x="1705257" y="2798080"/>
                    </a:lnTo>
                    <a:lnTo>
                      <a:pt x="1708499" y="2797794"/>
                    </a:lnTo>
                    <a:lnTo>
                      <a:pt x="1711741" y="2797503"/>
                    </a:lnTo>
                    <a:lnTo>
                      <a:pt x="1714983" y="2797205"/>
                    </a:lnTo>
                    <a:lnTo>
                      <a:pt x="1718223" y="2796901"/>
                    </a:lnTo>
                    <a:lnTo>
                      <a:pt x="1721463" y="2796591"/>
                    </a:lnTo>
                    <a:lnTo>
                      <a:pt x="1724702" y="2796275"/>
                    </a:lnTo>
                    <a:lnTo>
                      <a:pt x="1727941" y="2795952"/>
                    </a:lnTo>
                    <a:lnTo>
                      <a:pt x="1731178" y="2795624"/>
                    </a:lnTo>
                    <a:lnTo>
                      <a:pt x="1734415" y="2795290"/>
                    </a:lnTo>
                    <a:lnTo>
                      <a:pt x="1737651" y="2794949"/>
                    </a:lnTo>
                    <a:lnTo>
                      <a:pt x="1740887" y="2794602"/>
                    </a:lnTo>
                    <a:lnTo>
                      <a:pt x="1744121" y="2794249"/>
                    </a:lnTo>
                    <a:lnTo>
                      <a:pt x="1747355" y="2793890"/>
                    </a:lnTo>
                    <a:lnTo>
                      <a:pt x="1750588" y="2793525"/>
                    </a:lnTo>
                    <a:lnTo>
                      <a:pt x="1753819" y="2793154"/>
                    </a:lnTo>
                    <a:lnTo>
                      <a:pt x="1757051" y="2792777"/>
                    </a:lnTo>
                    <a:lnTo>
                      <a:pt x="1760281" y="2792394"/>
                    </a:lnTo>
                    <a:lnTo>
                      <a:pt x="1763510" y="2792004"/>
                    </a:lnTo>
                    <a:lnTo>
                      <a:pt x="1766738" y="2791609"/>
                    </a:lnTo>
                    <a:lnTo>
                      <a:pt x="1769966" y="2791207"/>
                    </a:lnTo>
                    <a:lnTo>
                      <a:pt x="1773192" y="2790799"/>
                    </a:lnTo>
                    <a:lnTo>
                      <a:pt x="1776418" y="2790385"/>
                    </a:lnTo>
                    <a:lnTo>
                      <a:pt x="1779643" y="2789966"/>
                    </a:lnTo>
                    <a:lnTo>
                      <a:pt x="1782866" y="2789540"/>
                    </a:lnTo>
                    <a:lnTo>
                      <a:pt x="1786089" y="2789107"/>
                    </a:lnTo>
                    <a:lnTo>
                      <a:pt x="1789310" y="2788669"/>
                    </a:lnTo>
                    <a:lnTo>
                      <a:pt x="1792531" y="2788225"/>
                    </a:lnTo>
                    <a:lnTo>
                      <a:pt x="1795751" y="2787775"/>
                    </a:lnTo>
                    <a:lnTo>
                      <a:pt x="1798969" y="2787318"/>
                    </a:lnTo>
                    <a:lnTo>
                      <a:pt x="1802187" y="2786856"/>
                    </a:lnTo>
                    <a:lnTo>
                      <a:pt x="1805403" y="2786387"/>
                    </a:lnTo>
                    <a:lnTo>
                      <a:pt x="1808618" y="2785913"/>
                    </a:lnTo>
                    <a:lnTo>
                      <a:pt x="1811832" y="2785432"/>
                    </a:lnTo>
                    <a:lnTo>
                      <a:pt x="1815045" y="2784945"/>
                    </a:lnTo>
                    <a:lnTo>
                      <a:pt x="1818257" y="2784452"/>
                    </a:lnTo>
                    <a:lnTo>
                      <a:pt x="1821468" y="2783954"/>
                    </a:lnTo>
                    <a:lnTo>
                      <a:pt x="1824677" y="2783449"/>
                    </a:lnTo>
                    <a:lnTo>
                      <a:pt x="1827886" y="2782938"/>
                    </a:lnTo>
                    <a:lnTo>
                      <a:pt x="1831093" y="2782421"/>
                    </a:lnTo>
                    <a:lnTo>
                      <a:pt x="1834299" y="2781897"/>
                    </a:lnTo>
                    <a:lnTo>
                      <a:pt x="1837504" y="2781368"/>
                    </a:lnTo>
                    <a:lnTo>
                      <a:pt x="1840707" y="2780833"/>
                    </a:lnTo>
                    <a:lnTo>
                      <a:pt x="1843910" y="2780292"/>
                    </a:lnTo>
                    <a:lnTo>
                      <a:pt x="1847111" y="2779744"/>
                    </a:lnTo>
                    <a:lnTo>
                      <a:pt x="1850310" y="2779191"/>
                    </a:lnTo>
                    <a:lnTo>
                      <a:pt x="1853509" y="2778632"/>
                    </a:lnTo>
                    <a:lnTo>
                      <a:pt x="1856706" y="2778066"/>
                    </a:lnTo>
                    <a:lnTo>
                      <a:pt x="1859902" y="2777495"/>
                    </a:lnTo>
                    <a:lnTo>
                      <a:pt x="1863096" y="2776917"/>
                    </a:lnTo>
                    <a:lnTo>
                      <a:pt x="1866289" y="2776334"/>
                    </a:lnTo>
                    <a:lnTo>
                      <a:pt x="1869481" y="2775744"/>
                    </a:lnTo>
                    <a:lnTo>
                      <a:pt x="1872671" y="2775149"/>
                    </a:lnTo>
                    <a:lnTo>
                      <a:pt x="1875860" y="2774547"/>
                    </a:lnTo>
                    <a:lnTo>
                      <a:pt x="1879048" y="2773939"/>
                    </a:lnTo>
                    <a:lnTo>
                      <a:pt x="1882234" y="2773326"/>
                    </a:lnTo>
                    <a:lnTo>
                      <a:pt x="1885419" y="2772706"/>
                    </a:lnTo>
                    <a:lnTo>
                      <a:pt x="1888602" y="2772081"/>
                    </a:lnTo>
                    <a:lnTo>
                      <a:pt x="1891784" y="2771449"/>
                    </a:lnTo>
                    <a:lnTo>
                      <a:pt x="1894964" y="2770811"/>
                    </a:lnTo>
                    <a:lnTo>
                      <a:pt x="1898143" y="2770167"/>
                    </a:lnTo>
                    <a:lnTo>
                      <a:pt x="1901321" y="2769518"/>
                    </a:lnTo>
                    <a:lnTo>
                      <a:pt x="1904496" y="2768862"/>
                    </a:lnTo>
                    <a:lnTo>
                      <a:pt x="1907671" y="2768200"/>
                    </a:lnTo>
                    <a:lnTo>
                      <a:pt x="1910844" y="2767533"/>
                    </a:lnTo>
                    <a:lnTo>
                      <a:pt x="1914015" y="2766859"/>
                    </a:lnTo>
                    <a:lnTo>
                      <a:pt x="1917184" y="2766180"/>
                    </a:lnTo>
                    <a:lnTo>
                      <a:pt x="1920352" y="2765494"/>
                    </a:lnTo>
                    <a:lnTo>
                      <a:pt x="1923519" y="2764802"/>
                    </a:lnTo>
                    <a:lnTo>
                      <a:pt x="1926684" y="2764105"/>
                    </a:lnTo>
                    <a:lnTo>
                      <a:pt x="1929847" y="2763401"/>
                    </a:lnTo>
                    <a:lnTo>
                      <a:pt x="1933009" y="2762692"/>
                    </a:lnTo>
                    <a:lnTo>
                      <a:pt x="1936168" y="2761976"/>
                    </a:lnTo>
                    <a:lnTo>
                      <a:pt x="1939327" y="2761255"/>
                    </a:lnTo>
                    <a:lnTo>
                      <a:pt x="1942483" y="2760527"/>
                    </a:lnTo>
                    <a:lnTo>
                      <a:pt x="1945638" y="2759794"/>
                    </a:lnTo>
                    <a:lnTo>
                      <a:pt x="1948791" y="2759055"/>
                    </a:lnTo>
                    <a:lnTo>
                      <a:pt x="1951943" y="2758309"/>
                    </a:lnTo>
                    <a:lnTo>
                      <a:pt x="1955092" y="2757558"/>
                    </a:lnTo>
                    <a:lnTo>
                      <a:pt x="1958240" y="2756801"/>
                    </a:lnTo>
                    <a:lnTo>
                      <a:pt x="1961387" y="2756038"/>
                    </a:lnTo>
                    <a:lnTo>
                      <a:pt x="1964531" y="2755269"/>
                    </a:lnTo>
                    <a:lnTo>
                      <a:pt x="1967674" y="2754494"/>
                    </a:lnTo>
                    <a:lnTo>
                      <a:pt x="1970814" y="2753713"/>
                    </a:lnTo>
                    <a:lnTo>
                      <a:pt x="1973953" y="2752926"/>
                    </a:lnTo>
                    <a:lnTo>
                      <a:pt x="1977090" y="2752133"/>
                    </a:lnTo>
                    <a:lnTo>
                      <a:pt x="1980226" y="2751335"/>
                    </a:lnTo>
                    <a:lnTo>
                      <a:pt x="1983359" y="2750530"/>
                    </a:lnTo>
                    <a:lnTo>
                      <a:pt x="1986491" y="2749719"/>
                    </a:lnTo>
                    <a:lnTo>
                      <a:pt x="1989620" y="2748903"/>
                    </a:lnTo>
                    <a:lnTo>
                      <a:pt x="1992748" y="2748081"/>
                    </a:lnTo>
                    <a:lnTo>
                      <a:pt x="1995874" y="2747252"/>
                    </a:lnTo>
                    <a:lnTo>
                      <a:pt x="1998998" y="2746418"/>
                    </a:lnTo>
                    <a:lnTo>
                      <a:pt x="2002120" y="2745578"/>
                    </a:lnTo>
                    <a:lnTo>
                      <a:pt x="2005240" y="2744732"/>
                    </a:lnTo>
                    <a:lnTo>
                      <a:pt x="2008358" y="2743881"/>
                    </a:lnTo>
                    <a:lnTo>
                      <a:pt x="2011474" y="2743023"/>
                    </a:lnTo>
                    <a:lnTo>
                      <a:pt x="2014588" y="2742159"/>
                    </a:lnTo>
                    <a:lnTo>
                      <a:pt x="2017700" y="2741290"/>
                    </a:lnTo>
                    <a:lnTo>
                      <a:pt x="2020810" y="2740414"/>
                    </a:lnTo>
                    <a:lnTo>
                      <a:pt x="2023918" y="2739533"/>
                    </a:lnTo>
                    <a:lnTo>
                      <a:pt x="2027024" y="2738646"/>
                    </a:lnTo>
                    <a:lnTo>
                      <a:pt x="2030128" y="2737753"/>
                    </a:lnTo>
                    <a:lnTo>
                      <a:pt x="2033230" y="2736854"/>
                    </a:lnTo>
                    <a:lnTo>
                      <a:pt x="2036329" y="2735950"/>
                    </a:lnTo>
                    <a:lnTo>
                      <a:pt x="2039427" y="2735039"/>
                    </a:lnTo>
                    <a:lnTo>
                      <a:pt x="2042522" y="2734123"/>
                    </a:lnTo>
                    <a:lnTo>
                      <a:pt x="2045615" y="2733201"/>
                    </a:lnTo>
                    <a:lnTo>
                      <a:pt x="2048707" y="2732273"/>
                    </a:lnTo>
                    <a:lnTo>
                      <a:pt x="2051796" y="2731339"/>
                    </a:lnTo>
                    <a:lnTo>
                      <a:pt x="2054882" y="2730399"/>
                    </a:lnTo>
                    <a:lnTo>
                      <a:pt x="2057967" y="2729454"/>
                    </a:lnTo>
                    <a:lnTo>
                      <a:pt x="2061049" y="2728502"/>
                    </a:lnTo>
                    <a:lnTo>
                      <a:pt x="2064130" y="2727545"/>
                    </a:lnTo>
                    <a:lnTo>
                      <a:pt x="2067208" y="2726582"/>
                    </a:lnTo>
                    <a:lnTo>
                      <a:pt x="2070283" y="2725614"/>
                    </a:lnTo>
                    <a:lnTo>
                      <a:pt x="2073357" y="2724639"/>
                    </a:lnTo>
                    <a:lnTo>
                      <a:pt x="2076428" y="2723659"/>
                    </a:lnTo>
                    <a:lnTo>
                      <a:pt x="2079497" y="2722672"/>
                    </a:lnTo>
                    <a:lnTo>
                      <a:pt x="2082564" y="2721680"/>
                    </a:lnTo>
                    <a:lnTo>
                      <a:pt x="2085628" y="2720683"/>
                    </a:lnTo>
                    <a:lnTo>
                      <a:pt x="2088690" y="2719679"/>
                    </a:lnTo>
                    <a:lnTo>
                      <a:pt x="2091749" y="2718670"/>
                    </a:lnTo>
                    <a:lnTo>
                      <a:pt x="2094807" y="2717655"/>
                    </a:lnTo>
                    <a:lnTo>
                      <a:pt x="2097862" y="2716634"/>
                    </a:lnTo>
                    <a:lnTo>
                      <a:pt x="2100914" y="2715607"/>
                    </a:lnTo>
                    <a:lnTo>
                      <a:pt x="2103964" y="2714575"/>
                    </a:lnTo>
                    <a:lnTo>
                      <a:pt x="2107012" y="2713537"/>
                    </a:lnTo>
                    <a:lnTo>
                      <a:pt x="2110057" y="2712493"/>
                    </a:lnTo>
                    <a:lnTo>
                      <a:pt x="2113100" y="2711443"/>
                    </a:lnTo>
                    <a:lnTo>
                      <a:pt x="2116141" y="2710388"/>
                    </a:lnTo>
                    <a:lnTo>
                      <a:pt x="2119179" y="2709327"/>
                    </a:lnTo>
                    <a:lnTo>
                      <a:pt x="2122214" y="2708260"/>
                    </a:lnTo>
                    <a:lnTo>
                      <a:pt x="2125247" y="2707187"/>
                    </a:lnTo>
                    <a:lnTo>
                      <a:pt x="2128278" y="2706109"/>
                    </a:lnTo>
                    <a:lnTo>
                      <a:pt x="2131306" y="2705025"/>
                    </a:lnTo>
                    <a:lnTo>
                      <a:pt x="2134331" y="2703935"/>
                    </a:lnTo>
                    <a:lnTo>
                      <a:pt x="2137354" y="2702840"/>
                    </a:lnTo>
                    <a:lnTo>
                      <a:pt x="2140375" y="2701739"/>
                    </a:lnTo>
                    <a:lnTo>
                      <a:pt x="2143393" y="2700632"/>
                    </a:lnTo>
                    <a:lnTo>
                      <a:pt x="2146408" y="2699519"/>
                    </a:lnTo>
                    <a:lnTo>
                      <a:pt x="2149421" y="2698401"/>
                    </a:lnTo>
                    <a:lnTo>
                      <a:pt x="2152431" y="2697277"/>
                    </a:lnTo>
                    <a:lnTo>
                      <a:pt x="2155438" y="2696148"/>
                    </a:lnTo>
                    <a:lnTo>
                      <a:pt x="2158443" y="2695012"/>
                    </a:lnTo>
                    <a:lnTo>
                      <a:pt x="2161445" y="2693871"/>
                    </a:lnTo>
                    <a:lnTo>
                      <a:pt x="2164445" y="2692725"/>
                    </a:lnTo>
                    <a:lnTo>
                      <a:pt x="2167441" y="2691572"/>
                    </a:lnTo>
                    <a:lnTo>
                      <a:pt x="2170436" y="2690414"/>
                    </a:lnTo>
                    <a:lnTo>
                      <a:pt x="2173427" y="2689251"/>
                    </a:lnTo>
                    <a:lnTo>
                      <a:pt x="2176416" y="2688082"/>
                    </a:lnTo>
                    <a:lnTo>
                      <a:pt x="2179402" y="2686907"/>
                    </a:lnTo>
                    <a:lnTo>
                      <a:pt x="2182385" y="2685726"/>
                    </a:lnTo>
                    <a:lnTo>
                      <a:pt x="2185366" y="2684540"/>
                    </a:lnTo>
                    <a:lnTo>
                      <a:pt x="2188344" y="2683348"/>
                    </a:lnTo>
                    <a:lnTo>
                      <a:pt x="2191319" y="2682151"/>
                    </a:lnTo>
                    <a:lnTo>
                      <a:pt x="2194291" y="2680948"/>
                    </a:lnTo>
                    <a:lnTo>
                      <a:pt x="2197260" y="2679739"/>
                    </a:lnTo>
                    <a:lnTo>
                      <a:pt x="2200227" y="2678525"/>
                    </a:lnTo>
                    <a:lnTo>
                      <a:pt x="2203191" y="2677305"/>
                    </a:lnTo>
                    <a:lnTo>
                      <a:pt x="2206152" y="2676080"/>
                    </a:lnTo>
                    <a:lnTo>
                      <a:pt x="2209110" y="2674849"/>
                    </a:lnTo>
                    <a:lnTo>
                      <a:pt x="2212065" y="2673613"/>
                    </a:lnTo>
                    <a:lnTo>
                      <a:pt x="2215017" y="2672370"/>
                    </a:lnTo>
                    <a:lnTo>
                      <a:pt x="2217967" y="2671123"/>
                    </a:lnTo>
                    <a:lnTo>
                      <a:pt x="2220913" y="2669869"/>
                    </a:lnTo>
                    <a:lnTo>
                      <a:pt x="2223857" y="2668611"/>
                    </a:lnTo>
                    <a:lnTo>
                      <a:pt x="2226797" y="2667346"/>
                    </a:lnTo>
                    <a:lnTo>
                      <a:pt x="2229735" y="2666076"/>
                    </a:lnTo>
                    <a:lnTo>
                      <a:pt x="2232670" y="2664801"/>
                    </a:lnTo>
                    <a:lnTo>
                      <a:pt x="2235602" y="2663520"/>
                    </a:lnTo>
                    <a:lnTo>
                      <a:pt x="2238531" y="2662233"/>
                    </a:lnTo>
                    <a:lnTo>
                      <a:pt x="2241457" y="2660941"/>
                    </a:lnTo>
                    <a:lnTo>
                      <a:pt x="2244379" y="2659643"/>
                    </a:lnTo>
                    <a:lnTo>
                      <a:pt x="2247299" y="2658340"/>
                    </a:lnTo>
                    <a:lnTo>
                      <a:pt x="2250216" y="2657032"/>
                    </a:lnTo>
                    <a:lnTo>
                      <a:pt x="2253130" y="2655718"/>
                    </a:lnTo>
                    <a:lnTo>
                      <a:pt x="2256040" y="2654398"/>
                    </a:lnTo>
                    <a:lnTo>
                      <a:pt x="2258948" y="2653073"/>
                    </a:lnTo>
                    <a:lnTo>
                      <a:pt x="2261852" y="2651742"/>
                    </a:lnTo>
                    <a:lnTo>
                      <a:pt x="2264754" y="2650406"/>
                    </a:lnTo>
                    <a:lnTo>
                      <a:pt x="2267652" y="2649065"/>
                    </a:lnTo>
                    <a:lnTo>
                      <a:pt x="2270547" y="2647718"/>
                    </a:lnTo>
                    <a:lnTo>
                      <a:pt x="2273439" y="2646365"/>
                    </a:lnTo>
                    <a:lnTo>
                      <a:pt x="2276328" y="2645007"/>
                    </a:lnTo>
                    <a:lnTo>
                      <a:pt x="2279214" y="2643644"/>
                    </a:lnTo>
                    <a:lnTo>
                      <a:pt x="2282097" y="2642275"/>
                    </a:lnTo>
                    <a:lnTo>
                      <a:pt x="2284976" y="2640901"/>
                    </a:lnTo>
                    <a:lnTo>
                      <a:pt x="2287852" y="2639521"/>
                    </a:lnTo>
                    <a:lnTo>
                      <a:pt x="2290725" y="2638136"/>
                    </a:lnTo>
                    <a:lnTo>
                      <a:pt x="2293595" y="2636745"/>
                    </a:lnTo>
                    <a:lnTo>
                      <a:pt x="2296461" y="2635349"/>
                    </a:lnTo>
                    <a:lnTo>
                      <a:pt x="2299325" y="2633948"/>
                    </a:lnTo>
                    <a:lnTo>
                      <a:pt x="2302185" y="2632541"/>
                    </a:lnTo>
                    <a:lnTo>
                      <a:pt x="2305041" y="2631129"/>
                    </a:lnTo>
                    <a:lnTo>
                      <a:pt x="2307895" y="2629711"/>
                    </a:lnTo>
                    <a:lnTo>
                      <a:pt x="2310745" y="2628288"/>
                    </a:lnTo>
                    <a:lnTo>
                      <a:pt x="2313592" y="2626860"/>
                    </a:lnTo>
                    <a:lnTo>
                      <a:pt x="2316435" y="2625426"/>
                    </a:lnTo>
                    <a:lnTo>
                      <a:pt x="2319275" y="2623987"/>
                    </a:lnTo>
                    <a:lnTo>
                      <a:pt x="2322112" y="2622543"/>
                    </a:lnTo>
                    <a:lnTo>
                      <a:pt x="2324946" y="2621093"/>
                    </a:lnTo>
                    <a:lnTo>
                      <a:pt x="2327776" y="2619638"/>
                    </a:lnTo>
                    <a:lnTo>
                      <a:pt x="2330602" y="2618177"/>
                    </a:lnTo>
                    <a:lnTo>
                      <a:pt x="2333426" y="2616711"/>
                    </a:lnTo>
                    <a:lnTo>
                      <a:pt x="2336246" y="2615240"/>
                    </a:lnTo>
                    <a:lnTo>
                      <a:pt x="2339062" y="2613764"/>
                    </a:lnTo>
                    <a:lnTo>
                      <a:pt x="2341875" y="2612282"/>
                    </a:lnTo>
                    <a:lnTo>
                      <a:pt x="2344685" y="2610795"/>
                    </a:lnTo>
                    <a:lnTo>
                      <a:pt x="2347491" y="2609303"/>
                    </a:lnTo>
                    <a:lnTo>
                      <a:pt x="2350293" y="2607805"/>
                    </a:lnTo>
                    <a:lnTo>
                      <a:pt x="2353092" y="2606302"/>
                    </a:lnTo>
                    <a:lnTo>
                      <a:pt x="2355888" y="2604794"/>
                    </a:lnTo>
                    <a:lnTo>
                      <a:pt x="2358680" y="2603280"/>
                    </a:lnTo>
                    <a:lnTo>
                      <a:pt x="2361469" y="2601761"/>
                    </a:lnTo>
                    <a:lnTo>
                      <a:pt x="2364254" y="2600237"/>
                    </a:lnTo>
                    <a:lnTo>
                      <a:pt x="2367035" y="2598708"/>
                    </a:lnTo>
                    <a:lnTo>
                      <a:pt x="2369813" y="2597173"/>
                    </a:lnTo>
                    <a:lnTo>
                      <a:pt x="2372588" y="2595634"/>
                    </a:lnTo>
                    <a:lnTo>
                      <a:pt x="2375359" y="2594089"/>
                    </a:lnTo>
                    <a:lnTo>
                      <a:pt x="2378126" y="2592538"/>
                    </a:lnTo>
                    <a:lnTo>
                      <a:pt x="2380889" y="2590983"/>
                    </a:lnTo>
                    <a:lnTo>
                      <a:pt x="2383649" y="2589422"/>
                    </a:lnTo>
                    <a:lnTo>
                      <a:pt x="2386406" y="2587856"/>
                    </a:lnTo>
                    <a:lnTo>
                      <a:pt x="2389158" y="2586285"/>
                    </a:lnTo>
                    <a:lnTo>
                      <a:pt x="2391908" y="2584709"/>
                    </a:lnTo>
                    <a:lnTo>
                      <a:pt x="2394653" y="2583127"/>
                    </a:lnTo>
                    <a:lnTo>
                      <a:pt x="2397395" y="2581541"/>
                    </a:lnTo>
                    <a:lnTo>
                      <a:pt x="2400133" y="2579949"/>
                    </a:lnTo>
                    <a:lnTo>
                      <a:pt x="2402867" y="2578352"/>
                    </a:lnTo>
                    <a:lnTo>
                      <a:pt x="2405598" y="2576750"/>
                    </a:lnTo>
                    <a:lnTo>
                      <a:pt x="2408324" y="2575143"/>
                    </a:lnTo>
                    <a:lnTo>
                      <a:pt x="2411048" y="2573530"/>
                    </a:lnTo>
                    <a:lnTo>
                      <a:pt x="2413767" y="2571912"/>
                    </a:lnTo>
                    <a:lnTo>
                      <a:pt x="2416482" y="2570290"/>
                    </a:lnTo>
                    <a:lnTo>
                      <a:pt x="2419194" y="2568662"/>
                    </a:lnTo>
                    <a:lnTo>
                      <a:pt x="2421902" y="2567029"/>
                    </a:lnTo>
                    <a:lnTo>
                      <a:pt x="2424607" y="2565391"/>
                    </a:lnTo>
                    <a:lnTo>
                      <a:pt x="2427307" y="2563748"/>
                    </a:lnTo>
                    <a:lnTo>
                      <a:pt x="2430004" y="2562099"/>
                    </a:lnTo>
                    <a:lnTo>
                      <a:pt x="2432696" y="2560446"/>
                    </a:lnTo>
                    <a:lnTo>
                      <a:pt x="2435385" y="2558788"/>
                    </a:lnTo>
                    <a:lnTo>
                      <a:pt x="2438070" y="2557124"/>
                    </a:lnTo>
                    <a:lnTo>
                      <a:pt x="2440752" y="2555456"/>
                    </a:lnTo>
                    <a:lnTo>
                      <a:pt x="2443429" y="2553782"/>
                    </a:lnTo>
                    <a:lnTo>
                      <a:pt x="2446102" y="2552103"/>
                    </a:lnTo>
                    <a:lnTo>
                      <a:pt x="2448772" y="2550420"/>
                    </a:lnTo>
                    <a:lnTo>
                      <a:pt x="2451437" y="2548731"/>
                    </a:lnTo>
                    <a:lnTo>
                      <a:pt x="2454099" y="2547037"/>
                    </a:lnTo>
                    <a:lnTo>
                      <a:pt x="2456757" y="2545338"/>
                    </a:lnTo>
                    <a:lnTo>
                      <a:pt x="2459411" y="2543634"/>
                    </a:lnTo>
                    <a:lnTo>
                      <a:pt x="2462060" y="2541925"/>
                    </a:lnTo>
                    <a:lnTo>
                      <a:pt x="2464706" y="2540212"/>
                    </a:lnTo>
                    <a:lnTo>
                      <a:pt x="2467348" y="2538493"/>
                    </a:lnTo>
                    <a:lnTo>
                      <a:pt x="2469986" y="2536769"/>
                    </a:lnTo>
                    <a:lnTo>
                      <a:pt x="2472620" y="2535040"/>
                    </a:lnTo>
                    <a:lnTo>
                      <a:pt x="2475250" y="2533306"/>
                    </a:lnTo>
                    <a:lnTo>
                      <a:pt x="2477875" y="2531568"/>
                    </a:lnTo>
                    <a:lnTo>
                      <a:pt x="2480497" y="2529824"/>
                    </a:lnTo>
                    <a:lnTo>
                      <a:pt x="2483115" y="2528075"/>
                    </a:lnTo>
                    <a:lnTo>
                      <a:pt x="2485728" y="2526322"/>
                    </a:lnTo>
                    <a:lnTo>
                      <a:pt x="2488338" y="2524563"/>
                    </a:lnTo>
                    <a:lnTo>
                      <a:pt x="2490943" y="2522800"/>
                    </a:lnTo>
                    <a:lnTo>
                      <a:pt x="2493545" y="2521032"/>
                    </a:lnTo>
                    <a:lnTo>
                      <a:pt x="2496142" y="2519258"/>
                    </a:lnTo>
                    <a:lnTo>
                      <a:pt x="2498735" y="2517480"/>
                    </a:lnTo>
                    <a:lnTo>
                      <a:pt x="2501324" y="2515697"/>
                    </a:lnTo>
                    <a:lnTo>
                      <a:pt x="2503909" y="2513909"/>
                    </a:lnTo>
                    <a:lnTo>
                      <a:pt x="2506489" y="2512117"/>
                    </a:lnTo>
                    <a:lnTo>
                      <a:pt x="2509066" y="2510319"/>
                    </a:lnTo>
                    <a:lnTo>
                      <a:pt x="2511638" y="2508517"/>
                    </a:lnTo>
                    <a:lnTo>
                      <a:pt x="2514206" y="2506709"/>
                    </a:lnTo>
                    <a:lnTo>
                      <a:pt x="2516770" y="2504897"/>
                    </a:lnTo>
                    <a:lnTo>
                      <a:pt x="2519330" y="2503080"/>
                    </a:lnTo>
                    <a:lnTo>
                      <a:pt x="2521885" y="2501258"/>
                    </a:lnTo>
                    <a:lnTo>
                      <a:pt x="2524436" y="2499431"/>
                    </a:lnTo>
                    <a:lnTo>
                      <a:pt x="2526983" y="2497600"/>
                    </a:lnTo>
                    <a:lnTo>
                      <a:pt x="2529526" y="2495764"/>
                    </a:lnTo>
                    <a:lnTo>
                      <a:pt x="2532065" y="2493922"/>
                    </a:lnTo>
                    <a:lnTo>
                      <a:pt x="2534599" y="2492077"/>
                    </a:lnTo>
                    <a:lnTo>
                      <a:pt x="2537129" y="2490226"/>
                    </a:lnTo>
                    <a:lnTo>
                      <a:pt x="2539654" y="2488370"/>
                    </a:lnTo>
                    <a:lnTo>
                      <a:pt x="2542175" y="2486510"/>
                    </a:lnTo>
                    <a:lnTo>
                      <a:pt x="2544692" y="2484645"/>
                    </a:lnTo>
                    <a:lnTo>
                      <a:pt x="2547205" y="2482776"/>
                    </a:lnTo>
                    <a:lnTo>
                      <a:pt x="2549713" y="2480901"/>
                    </a:lnTo>
                    <a:lnTo>
                      <a:pt x="2552217" y="2479022"/>
                    </a:lnTo>
                    <a:lnTo>
                      <a:pt x="2554716" y="2477138"/>
                    </a:lnTo>
                    <a:lnTo>
                      <a:pt x="2557211" y="2475249"/>
                    </a:lnTo>
                    <a:lnTo>
                      <a:pt x="2559702" y="2473356"/>
                    </a:lnTo>
                    <a:lnTo>
                      <a:pt x="2562188" y="2471458"/>
                    </a:lnTo>
                    <a:lnTo>
                      <a:pt x="2564670" y="2469555"/>
                    </a:lnTo>
                    <a:lnTo>
                      <a:pt x="2567148" y="2467648"/>
                    </a:lnTo>
                    <a:lnTo>
                      <a:pt x="2569621" y="2465736"/>
                    </a:lnTo>
                    <a:lnTo>
                      <a:pt x="2572089" y="2463819"/>
                    </a:lnTo>
                    <a:lnTo>
                      <a:pt x="2574554" y="2461898"/>
                    </a:lnTo>
                    <a:lnTo>
                      <a:pt x="2577013" y="2459972"/>
                    </a:lnTo>
                    <a:lnTo>
                      <a:pt x="2579468" y="2458041"/>
                    </a:lnTo>
                    <a:lnTo>
                      <a:pt x="2581919" y="2456106"/>
                    </a:lnTo>
                    <a:lnTo>
                      <a:pt x="2584365" y="2454166"/>
                    </a:lnTo>
                    <a:lnTo>
                      <a:pt x="2586807" y="2452221"/>
                    </a:lnTo>
                    <a:lnTo>
                      <a:pt x="2589244" y="2450272"/>
                    </a:lnTo>
                    <a:lnTo>
                      <a:pt x="2591677" y="2448318"/>
                    </a:lnTo>
                    <a:lnTo>
                      <a:pt x="2594105" y="2446360"/>
                    </a:lnTo>
                    <a:lnTo>
                      <a:pt x="2596528" y="2444397"/>
                    </a:lnTo>
                    <a:lnTo>
                      <a:pt x="2598947" y="2442430"/>
                    </a:lnTo>
                    <a:lnTo>
                      <a:pt x="2601361" y="2440457"/>
                    </a:lnTo>
                    <a:lnTo>
                      <a:pt x="2603771" y="2438481"/>
                    </a:lnTo>
                    <a:lnTo>
                      <a:pt x="2606176" y="2436500"/>
                    </a:lnTo>
                    <a:lnTo>
                      <a:pt x="2608577" y="2434514"/>
                    </a:lnTo>
                    <a:lnTo>
                      <a:pt x="2610973" y="2432524"/>
                    </a:lnTo>
                    <a:lnTo>
                      <a:pt x="2613364" y="2430529"/>
                    </a:lnTo>
                    <a:lnTo>
                      <a:pt x="2615751" y="2428530"/>
                    </a:lnTo>
                    <a:lnTo>
                      <a:pt x="2618133" y="2426526"/>
                    </a:lnTo>
                    <a:lnTo>
                      <a:pt x="2620510" y="2424518"/>
                    </a:lnTo>
                    <a:lnTo>
                      <a:pt x="2622883" y="2422505"/>
                    </a:lnTo>
                    <a:lnTo>
                      <a:pt x="2625251" y="2420488"/>
                    </a:lnTo>
                    <a:lnTo>
                      <a:pt x="2627614" y="2418466"/>
                    </a:lnTo>
                    <a:lnTo>
                      <a:pt x="2629973" y="2416440"/>
                    </a:lnTo>
                    <a:lnTo>
                      <a:pt x="2632327" y="2414410"/>
                    </a:lnTo>
                    <a:lnTo>
                      <a:pt x="2634676" y="2412375"/>
                    </a:lnTo>
                    <a:lnTo>
                      <a:pt x="2637021" y="2410335"/>
                    </a:lnTo>
                    <a:lnTo>
                      <a:pt x="2639360" y="2408291"/>
                    </a:lnTo>
                    <a:lnTo>
                      <a:pt x="2641695" y="2406243"/>
                    </a:lnTo>
                    <a:lnTo>
                      <a:pt x="2644025" y="2404190"/>
                    </a:lnTo>
                    <a:lnTo>
                      <a:pt x="2646351" y="2402133"/>
                    </a:lnTo>
                    <a:lnTo>
                      <a:pt x="2648671" y="2400072"/>
                    </a:lnTo>
                    <a:lnTo>
                      <a:pt x="2650987" y="2398006"/>
                    </a:lnTo>
                    <a:lnTo>
                      <a:pt x="2653298" y="2395936"/>
                    </a:lnTo>
                    <a:lnTo>
                      <a:pt x="2655605" y="2393861"/>
                    </a:lnTo>
                    <a:lnTo>
                      <a:pt x="2657906" y="2391782"/>
                    </a:lnTo>
                    <a:lnTo>
                      <a:pt x="2660203" y="2389699"/>
                    </a:lnTo>
                    <a:lnTo>
                      <a:pt x="2662494" y="2387611"/>
                    </a:lnTo>
                    <a:lnTo>
                      <a:pt x="2664781" y="2385520"/>
                    </a:lnTo>
                    <a:lnTo>
                      <a:pt x="2667063" y="2383423"/>
                    </a:lnTo>
                    <a:lnTo>
                      <a:pt x="2669340" y="2381323"/>
                    </a:lnTo>
                    <a:lnTo>
                      <a:pt x="2671612" y="2379218"/>
                    </a:lnTo>
                    <a:lnTo>
                      <a:pt x="2673880" y="2377109"/>
                    </a:lnTo>
                    <a:lnTo>
                      <a:pt x="2676142" y="2374995"/>
                    </a:lnTo>
                    <a:lnTo>
                      <a:pt x="2678400" y="2372878"/>
                    </a:lnTo>
                    <a:lnTo>
                      <a:pt x="2680652" y="2370756"/>
                    </a:lnTo>
                    <a:lnTo>
                      <a:pt x="2682900" y="2368630"/>
                    </a:lnTo>
                    <a:lnTo>
                      <a:pt x="2685143" y="2366499"/>
                    </a:lnTo>
                    <a:lnTo>
                      <a:pt x="2687380" y="2364365"/>
                    </a:lnTo>
                    <a:lnTo>
                      <a:pt x="2689613" y="2362226"/>
                    </a:lnTo>
                    <a:lnTo>
                      <a:pt x="2691841" y="2360083"/>
                    </a:lnTo>
                    <a:lnTo>
                      <a:pt x="2694064" y="2357936"/>
                    </a:lnTo>
                    <a:lnTo>
                      <a:pt x="2696282" y="2355784"/>
                    </a:lnTo>
                    <a:lnTo>
                      <a:pt x="2698495" y="2353629"/>
                    </a:lnTo>
                    <a:lnTo>
                      <a:pt x="2700702" y="2351469"/>
                    </a:lnTo>
                    <a:lnTo>
                      <a:pt x="2702905" y="2349305"/>
                    </a:lnTo>
                    <a:lnTo>
                      <a:pt x="2705103" y="2347137"/>
                    </a:lnTo>
                    <a:lnTo>
                      <a:pt x="2707296" y="2344964"/>
                    </a:lnTo>
                    <a:lnTo>
                      <a:pt x="2709483" y="2342788"/>
                    </a:lnTo>
                    <a:lnTo>
                      <a:pt x="2711666" y="2340607"/>
                    </a:lnTo>
                    <a:lnTo>
                      <a:pt x="2713844" y="2338423"/>
                    </a:lnTo>
                    <a:lnTo>
                      <a:pt x="2716016" y="2336234"/>
                    </a:lnTo>
                    <a:lnTo>
                      <a:pt x="2718183" y="2334041"/>
                    </a:lnTo>
                    <a:lnTo>
                      <a:pt x="2720346" y="2331844"/>
                    </a:lnTo>
                    <a:lnTo>
                      <a:pt x="2722503" y="2329643"/>
                    </a:lnTo>
                    <a:lnTo>
                      <a:pt x="2724655" y="2327438"/>
                    </a:lnTo>
                    <a:lnTo>
                      <a:pt x="2726802" y="2325229"/>
                    </a:lnTo>
                    <a:lnTo>
                      <a:pt x="2728944" y="2323016"/>
                    </a:lnTo>
                    <a:lnTo>
                      <a:pt x="2731080" y="2320799"/>
                    </a:lnTo>
                    <a:lnTo>
                      <a:pt x="2733212" y="2318577"/>
                    </a:lnTo>
                    <a:lnTo>
                      <a:pt x="2735338" y="2316352"/>
                    </a:lnTo>
                    <a:lnTo>
                      <a:pt x="2737459" y="2314123"/>
                    </a:lnTo>
                    <a:lnTo>
                      <a:pt x="2739575" y="2311890"/>
                    </a:lnTo>
                    <a:lnTo>
                      <a:pt x="2741686" y="2309652"/>
                    </a:lnTo>
                    <a:lnTo>
                      <a:pt x="2743791" y="2307411"/>
                    </a:lnTo>
                    <a:lnTo>
                      <a:pt x="2745892" y="2305166"/>
                    </a:lnTo>
                    <a:lnTo>
                      <a:pt x="2747987" y="2302917"/>
                    </a:lnTo>
                    <a:lnTo>
                      <a:pt x="2750077" y="2300664"/>
                    </a:lnTo>
                    <a:lnTo>
                      <a:pt x="2752161" y="2298407"/>
                    </a:lnTo>
                    <a:lnTo>
                      <a:pt x="2754241" y="2296146"/>
                    </a:lnTo>
                    <a:lnTo>
                      <a:pt x="2756315" y="2293881"/>
                    </a:lnTo>
                    <a:lnTo>
                      <a:pt x="2758384" y="2291612"/>
                    </a:lnTo>
                    <a:lnTo>
                      <a:pt x="2760447" y="2289339"/>
                    </a:lnTo>
                    <a:lnTo>
                      <a:pt x="2762506" y="2287062"/>
                    </a:lnTo>
                    <a:lnTo>
                      <a:pt x="2764559" y="2284782"/>
                    </a:lnTo>
                    <a:lnTo>
                      <a:pt x="2766606" y="2282498"/>
                    </a:lnTo>
                    <a:lnTo>
                      <a:pt x="2768649" y="2280209"/>
                    </a:lnTo>
                    <a:lnTo>
                      <a:pt x="2770686" y="2277917"/>
                    </a:lnTo>
                    <a:lnTo>
                      <a:pt x="2772718" y="2275621"/>
                    </a:lnTo>
                    <a:lnTo>
                      <a:pt x="2774744" y="2273322"/>
                    </a:lnTo>
                    <a:lnTo>
                      <a:pt x="2776765" y="2271018"/>
                    </a:lnTo>
                    <a:lnTo>
                      <a:pt x="2778781" y="2268711"/>
                    </a:lnTo>
                    <a:lnTo>
                      <a:pt x="2780791" y="2266399"/>
                    </a:lnTo>
                    <a:lnTo>
                      <a:pt x="2782796" y="2264084"/>
                    </a:lnTo>
                    <a:lnTo>
                      <a:pt x="2784796" y="2261766"/>
                    </a:lnTo>
                    <a:lnTo>
                      <a:pt x="2786790" y="2259443"/>
                    </a:lnTo>
                    <a:lnTo>
                      <a:pt x="2788779" y="2257117"/>
                    </a:lnTo>
                    <a:lnTo>
                      <a:pt x="2790762" y="2254787"/>
                    </a:lnTo>
                    <a:lnTo>
                      <a:pt x="2792740" y="2252453"/>
                    </a:lnTo>
                    <a:lnTo>
                      <a:pt x="2794713" y="2250116"/>
                    </a:lnTo>
                    <a:lnTo>
                      <a:pt x="2796680" y="2247774"/>
                    </a:lnTo>
                    <a:lnTo>
                      <a:pt x="2798642" y="2245429"/>
                    </a:lnTo>
                    <a:lnTo>
                      <a:pt x="2800598" y="2243081"/>
                    </a:lnTo>
                    <a:lnTo>
                      <a:pt x="2802549" y="2240728"/>
                    </a:lnTo>
                    <a:lnTo>
                      <a:pt x="2804494" y="2238372"/>
                    </a:lnTo>
                    <a:lnTo>
                      <a:pt x="2806434" y="2236013"/>
                    </a:lnTo>
                    <a:lnTo>
                      <a:pt x="2808368" y="2233649"/>
                    </a:lnTo>
                    <a:lnTo>
                      <a:pt x="2810297" y="2231282"/>
                    </a:lnTo>
                    <a:lnTo>
                      <a:pt x="2812220" y="2228912"/>
                    </a:lnTo>
                    <a:lnTo>
                      <a:pt x="2814138" y="2226538"/>
                    </a:lnTo>
                    <a:lnTo>
                      <a:pt x="2816050" y="2224160"/>
                    </a:lnTo>
                    <a:lnTo>
                      <a:pt x="2817957" y="2221778"/>
                    </a:lnTo>
                    <a:lnTo>
                      <a:pt x="2819858" y="2219393"/>
                    </a:lnTo>
                    <a:lnTo>
                      <a:pt x="2821754" y="2217005"/>
                    </a:lnTo>
                    <a:lnTo>
                      <a:pt x="2823644" y="2214612"/>
                    </a:lnTo>
                    <a:lnTo>
                      <a:pt x="2825529" y="2212217"/>
                    </a:lnTo>
                    <a:lnTo>
                      <a:pt x="2827408" y="2209817"/>
                    </a:lnTo>
                    <a:lnTo>
                      <a:pt x="2829281" y="2207414"/>
                    </a:lnTo>
                    <a:lnTo>
                      <a:pt x="2831149" y="2205008"/>
                    </a:lnTo>
                    <a:lnTo>
                      <a:pt x="2833011" y="2202598"/>
                    </a:lnTo>
                    <a:lnTo>
                      <a:pt x="2834868" y="2200185"/>
                    </a:lnTo>
                    <a:lnTo>
                      <a:pt x="2836719" y="2197768"/>
                    </a:lnTo>
                    <a:lnTo>
                      <a:pt x="2838564" y="2195347"/>
                    </a:lnTo>
                    <a:lnTo>
                      <a:pt x="2840404" y="2192923"/>
                    </a:lnTo>
                    <a:lnTo>
                      <a:pt x="2842238" y="2190496"/>
                    </a:lnTo>
                    <a:lnTo>
                      <a:pt x="2844066" y="2188065"/>
                    </a:lnTo>
                    <a:lnTo>
                      <a:pt x="2845889" y="2185631"/>
                    </a:lnTo>
                    <a:lnTo>
                      <a:pt x="2847706" y="2183193"/>
                    </a:lnTo>
                    <a:lnTo>
                      <a:pt x="2849518" y="2180752"/>
                    </a:lnTo>
                    <a:lnTo>
                      <a:pt x="2851324" y="2178308"/>
                    </a:lnTo>
                    <a:lnTo>
                      <a:pt x="2853124" y="2175860"/>
                    </a:lnTo>
                    <a:lnTo>
                      <a:pt x="2854918" y="2173408"/>
                    </a:lnTo>
                    <a:lnTo>
                      <a:pt x="2856707" y="2170954"/>
                    </a:lnTo>
                    <a:lnTo>
                      <a:pt x="2858490" y="2168495"/>
                    </a:lnTo>
                    <a:lnTo>
                      <a:pt x="2860268" y="2166034"/>
                    </a:lnTo>
                    <a:lnTo>
                      <a:pt x="2862039" y="2163569"/>
                    </a:lnTo>
                    <a:lnTo>
                      <a:pt x="2863805" y="2161101"/>
                    </a:lnTo>
                    <a:lnTo>
                      <a:pt x="2865565" y="2158630"/>
                    </a:lnTo>
                    <a:lnTo>
                      <a:pt x="2867320" y="2156155"/>
                    </a:lnTo>
                    <a:lnTo>
                      <a:pt x="2869068" y="2153677"/>
                    </a:lnTo>
                    <a:lnTo>
                      <a:pt x="2870811" y="2151195"/>
                    </a:lnTo>
                    <a:lnTo>
                      <a:pt x="2872548" y="2148711"/>
                    </a:lnTo>
                    <a:lnTo>
                      <a:pt x="2874280" y="2146223"/>
                    </a:lnTo>
                    <a:lnTo>
                      <a:pt x="2876005" y="2143731"/>
                    </a:lnTo>
                    <a:lnTo>
                      <a:pt x="2877725" y="2141237"/>
                    </a:lnTo>
                    <a:lnTo>
                      <a:pt x="2879439" y="2138739"/>
                    </a:lnTo>
                    <a:lnTo>
                      <a:pt x="2881147" y="2136238"/>
                    </a:lnTo>
                    <a:lnTo>
                      <a:pt x="2882849" y="2133734"/>
                    </a:lnTo>
                    <a:lnTo>
                      <a:pt x="2884546" y="2131227"/>
                    </a:lnTo>
                    <a:lnTo>
                      <a:pt x="2886237" y="2128716"/>
                    </a:lnTo>
                    <a:lnTo>
                      <a:pt x="2887921" y="2126202"/>
                    </a:lnTo>
                    <a:lnTo>
                      <a:pt x="2889600" y="2123685"/>
                    </a:lnTo>
                    <a:lnTo>
                      <a:pt x="2891274" y="2121165"/>
                    </a:lnTo>
                    <a:lnTo>
                      <a:pt x="2892941" y="2118642"/>
                    </a:lnTo>
                    <a:lnTo>
                      <a:pt x="2894602" y="2116116"/>
                    </a:lnTo>
                    <a:lnTo>
                      <a:pt x="2896258" y="2113586"/>
                    </a:lnTo>
                    <a:lnTo>
                      <a:pt x="2897907" y="2111054"/>
                    </a:lnTo>
                    <a:lnTo>
                      <a:pt x="2899551" y="2108518"/>
                    </a:lnTo>
                    <a:lnTo>
                      <a:pt x="2901189" y="2105979"/>
                    </a:lnTo>
                    <a:lnTo>
                      <a:pt x="2902821" y="2103437"/>
                    </a:lnTo>
                    <a:lnTo>
                      <a:pt x="2904447" y="2100892"/>
                    </a:lnTo>
                    <a:lnTo>
                      <a:pt x="2906067" y="2098344"/>
                    </a:lnTo>
                    <a:lnTo>
                      <a:pt x="2907682" y="2095793"/>
                    </a:lnTo>
                    <a:lnTo>
                      <a:pt x="2909290" y="2093239"/>
                    </a:lnTo>
                    <a:lnTo>
                      <a:pt x="2910892" y="2090681"/>
                    </a:lnTo>
                    <a:lnTo>
                      <a:pt x="2912489" y="2088121"/>
                    </a:lnTo>
                    <a:lnTo>
                      <a:pt x="2914079" y="2085558"/>
                    </a:lnTo>
                    <a:lnTo>
                      <a:pt x="2915664" y="2082992"/>
                    </a:lnTo>
                    <a:lnTo>
                      <a:pt x="2917242" y="2080423"/>
                    </a:lnTo>
                    <a:lnTo>
                      <a:pt x="2918815" y="2077850"/>
                    </a:lnTo>
                    <a:lnTo>
                      <a:pt x="2920381" y="2075275"/>
                    </a:lnTo>
                    <a:lnTo>
                      <a:pt x="2921942" y="2072697"/>
                    </a:lnTo>
                    <a:lnTo>
                      <a:pt x="2923497" y="2070116"/>
                    </a:lnTo>
                    <a:lnTo>
                      <a:pt x="2925045" y="2067532"/>
                    </a:lnTo>
                    <a:lnTo>
                      <a:pt x="2926588" y="2064945"/>
                    </a:lnTo>
                    <a:lnTo>
                      <a:pt x="2928125" y="2062355"/>
                    </a:lnTo>
                    <a:lnTo>
                      <a:pt x="2929655" y="2059763"/>
                    </a:lnTo>
                    <a:lnTo>
                      <a:pt x="2931180" y="2057167"/>
                    </a:lnTo>
                    <a:lnTo>
                      <a:pt x="2932698" y="2054569"/>
                    </a:lnTo>
                    <a:lnTo>
                      <a:pt x="2934211" y="2051967"/>
                    </a:lnTo>
                    <a:lnTo>
                      <a:pt x="2935717" y="2049363"/>
                    </a:lnTo>
                    <a:lnTo>
                      <a:pt x="2937217" y="2046756"/>
                    </a:lnTo>
                    <a:lnTo>
                      <a:pt x="2938712" y="2044146"/>
                    </a:lnTo>
                    <a:lnTo>
                      <a:pt x="2940200" y="2041534"/>
                    </a:lnTo>
                    <a:lnTo>
                      <a:pt x="2941682" y="2038918"/>
                    </a:lnTo>
                    <a:lnTo>
                      <a:pt x="2943158" y="2036300"/>
                    </a:lnTo>
                    <a:lnTo>
                      <a:pt x="2944628" y="2033679"/>
                    </a:lnTo>
                    <a:lnTo>
                      <a:pt x="2946092" y="2031055"/>
                    </a:lnTo>
                    <a:lnTo>
                      <a:pt x="2947550" y="2028429"/>
                    </a:lnTo>
                    <a:lnTo>
                      <a:pt x="2949002" y="2025799"/>
                    </a:lnTo>
                    <a:lnTo>
                      <a:pt x="2950447" y="2023167"/>
                    </a:lnTo>
                    <a:lnTo>
                      <a:pt x="2951887" y="2020533"/>
                    </a:lnTo>
                    <a:lnTo>
                      <a:pt x="2953320" y="2017895"/>
                    </a:lnTo>
                    <a:lnTo>
                      <a:pt x="2954747" y="2015255"/>
                    </a:lnTo>
                    <a:lnTo>
                      <a:pt x="2956169" y="2012612"/>
                    </a:lnTo>
                    <a:lnTo>
                      <a:pt x="2957583" y="2009967"/>
                    </a:lnTo>
                    <a:lnTo>
                      <a:pt x="2958992" y="2007318"/>
                    </a:lnTo>
                    <a:lnTo>
                      <a:pt x="2960395" y="2004668"/>
                    </a:lnTo>
                    <a:lnTo>
                      <a:pt x="2961791" y="2002014"/>
                    </a:lnTo>
                    <a:lnTo>
                      <a:pt x="2963182" y="1999358"/>
                    </a:lnTo>
                    <a:lnTo>
                      <a:pt x="2964566" y="1996699"/>
                    </a:lnTo>
                    <a:lnTo>
                      <a:pt x="2965944" y="1994038"/>
                    </a:lnTo>
                    <a:lnTo>
                      <a:pt x="2967316" y="1991374"/>
                    </a:lnTo>
                    <a:lnTo>
                      <a:pt x="2968681" y="1988707"/>
                    </a:lnTo>
                    <a:lnTo>
                      <a:pt x="2970040" y="1986038"/>
                    </a:lnTo>
                    <a:lnTo>
                      <a:pt x="2971394" y="1983367"/>
                    </a:lnTo>
                    <a:lnTo>
                      <a:pt x="2972741" y="1980692"/>
                    </a:lnTo>
                    <a:lnTo>
                      <a:pt x="2974081" y="1978016"/>
                    </a:lnTo>
                    <a:lnTo>
                      <a:pt x="2975416" y="1975336"/>
                    </a:lnTo>
                    <a:lnTo>
                      <a:pt x="2976744" y="1972655"/>
                    </a:lnTo>
                    <a:lnTo>
                      <a:pt x="2978066" y="1969970"/>
                    </a:lnTo>
                    <a:lnTo>
                      <a:pt x="2979382" y="1967284"/>
                    </a:lnTo>
                    <a:lnTo>
                      <a:pt x="2980692" y="1964594"/>
                    </a:lnTo>
                    <a:lnTo>
                      <a:pt x="2981995" y="1961903"/>
                    </a:lnTo>
                    <a:lnTo>
                      <a:pt x="2983292" y="1959208"/>
                    </a:lnTo>
                    <a:lnTo>
                      <a:pt x="2984583" y="1956512"/>
                    </a:lnTo>
                    <a:lnTo>
                      <a:pt x="2985867" y="1953813"/>
                    </a:lnTo>
                    <a:lnTo>
                      <a:pt x="2987146" y="1951111"/>
                    </a:lnTo>
                    <a:lnTo>
                      <a:pt x="2988418" y="1948407"/>
                    </a:lnTo>
                    <a:lnTo>
                      <a:pt x="2989683" y="1945701"/>
                    </a:lnTo>
                    <a:lnTo>
                      <a:pt x="2990943" y="1942992"/>
                    </a:lnTo>
                    <a:lnTo>
                      <a:pt x="2992196" y="1940281"/>
                    </a:lnTo>
                    <a:lnTo>
                      <a:pt x="2993443" y="1937568"/>
                    </a:lnTo>
                    <a:lnTo>
                      <a:pt x="2994683" y="1934852"/>
                    </a:lnTo>
                    <a:lnTo>
                      <a:pt x="2995917" y="1932134"/>
                    </a:lnTo>
                    <a:lnTo>
                      <a:pt x="2997145" y="1929414"/>
                    </a:lnTo>
                    <a:lnTo>
                      <a:pt x="2998367" y="1926691"/>
                    </a:lnTo>
                    <a:lnTo>
                      <a:pt x="2999582" y="1923966"/>
                    </a:lnTo>
                    <a:lnTo>
                      <a:pt x="3000791" y="1921239"/>
                    </a:lnTo>
                    <a:lnTo>
                      <a:pt x="3001993" y="1918509"/>
                    </a:lnTo>
                    <a:lnTo>
                      <a:pt x="3003190" y="1915777"/>
                    </a:lnTo>
                    <a:lnTo>
                      <a:pt x="3004380" y="1913043"/>
                    </a:lnTo>
                    <a:lnTo>
                      <a:pt x="3005563" y="1910307"/>
                    </a:lnTo>
                    <a:lnTo>
                      <a:pt x="3006740" y="1907568"/>
                    </a:lnTo>
                    <a:lnTo>
                      <a:pt x="3007911" y="1904828"/>
                    </a:lnTo>
                    <a:lnTo>
                      <a:pt x="3009075" y="1902085"/>
                    </a:lnTo>
                    <a:lnTo>
                      <a:pt x="3010233" y="1899339"/>
                    </a:lnTo>
                    <a:lnTo>
                      <a:pt x="3011385" y="1896592"/>
                    </a:lnTo>
                    <a:lnTo>
                      <a:pt x="3012530" y="1893843"/>
                    </a:lnTo>
                    <a:lnTo>
                      <a:pt x="3013669" y="1891091"/>
                    </a:lnTo>
                    <a:lnTo>
                      <a:pt x="3014802" y="1888337"/>
                    </a:lnTo>
                    <a:lnTo>
                      <a:pt x="3015928" y="1885581"/>
                    </a:lnTo>
                    <a:lnTo>
                      <a:pt x="3017047" y="1882823"/>
                    </a:lnTo>
                    <a:lnTo>
                      <a:pt x="3018161" y="1880063"/>
                    </a:lnTo>
                    <a:lnTo>
                      <a:pt x="3019267" y="1877301"/>
                    </a:lnTo>
                    <a:lnTo>
                      <a:pt x="3020368" y="1874536"/>
                    </a:lnTo>
                    <a:lnTo>
                      <a:pt x="3021462" y="1871770"/>
                    </a:lnTo>
                    <a:lnTo>
                      <a:pt x="3022549" y="1869001"/>
                    </a:lnTo>
                    <a:lnTo>
                      <a:pt x="3023631" y="1866231"/>
                    </a:lnTo>
                    <a:lnTo>
                      <a:pt x="3024705" y="1863458"/>
                    </a:lnTo>
                    <a:lnTo>
                      <a:pt x="3025774" y="1860684"/>
                    </a:lnTo>
                    <a:lnTo>
                      <a:pt x="3026835" y="1857907"/>
                    </a:lnTo>
                    <a:lnTo>
                      <a:pt x="3027891" y="1855128"/>
                    </a:lnTo>
                    <a:lnTo>
                      <a:pt x="3028940" y="1852348"/>
                    </a:lnTo>
                    <a:lnTo>
                      <a:pt x="3029982" y="1849565"/>
                    </a:lnTo>
                    <a:lnTo>
                      <a:pt x="3031018" y="1846781"/>
                    </a:lnTo>
                    <a:lnTo>
                      <a:pt x="3032047" y="1843994"/>
                    </a:lnTo>
                    <a:lnTo>
                      <a:pt x="3033070" y="1841206"/>
                    </a:lnTo>
                    <a:lnTo>
                      <a:pt x="3034087" y="1838415"/>
                    </a:lnTo>
                    <a:lnTo>
                      <a:pt x="3035097" y="1835623"/>
                    </a:lnTo>
                    <a:lnTo>
                      <a:pt x="3036101" y="1832829"/>
                    </a:lnTo>
                    <a:lnTo>
                      <a:pt x="3037098" y="1830033"/>
                    </a:lnTo>
                    <a:lnTo>
                      <a:pt x="3038088" y="1827235"/>
                    </a:lnTo>
                    <a:lnTo>
                      <a:pt x="3039072" y="1824435"/>
                    </a:lnTo>
                    <a:lnTo>
                      <a:pt x="3040050" y="1821634"/>
                    </a:lnTo>
                    <a:lnTo>
                      <a:pt x="3041021" y="1818830"/>
                    </a:lnTo>
                    <a:lnTo>
                      <a:pt x="3041985" y="1816025"/>
                    </a:lnTo>
                    <a:lnTo>
                      <a:pt x="3042943" y="1813218"/>
                    </a:lnTo>
                    <a:lnTo>
                      <a:pt x="3043895" y="1810409"/>
                    </a:lnTo>
                    <a:lnTo>
                      <a:pt x="3044840" y="1807598"/>
                    </a:lnTo>
                    <a:lnTo>
                      <a:pt x="3045778" y="1804786"/>
                    </a:lnTo>
                    <a:lnTo>
                      <a:pt x="3046710" y="1801971"/>
                    </a:lnTo>
                    <a:lnTo>
                      <a:pt x="3047636" y="1799155"/>
                    </a:lnTo>
                    <a:lnTo>
                      <a:pt x="3048554" y="1796338"/>
                    </a:lnTo>
                    <a:lnTo>
                      <a:pt x="3049467" y="1793518"/>
                    </a:lnTo>
                    <a:lnTo>
                      <a:pt x="3050372" y="1790697"/>
                    </a:lnTo>
                    <a:lnTo>
                      <a:pt x="3051271" y="1787874"/>
                    </a:lnTo>
                    <a:lnTo>
                      <a:pt x="3052164" y="1785049"/>
                    </a:lnTo>
                    <a:lnTo>
                      <a:pt x="3053050" y="1782223"/>
                    </a:lnTo>
                    <a:lnTo>
                      <a:pt x="3053929" y="1779395"/>
                    </a:lnTo>
                    <a:lnTo>
                      <a:pt x="3054802" y="1776566"/>
                    </a:lnTo>
                    <a:lnTo>
                      <a:pt x="3055669" y="1773734"/>
                    </a:lnTo>
                    <a:lnTo>
                      <a:pt x="3056528" y="1770902"/>
                    </a:lnTo>
                    <a:lnTo>
                      <a:pt x="3057381" y="1768067"/>
                    </a:lnTo>
                    <a:lnTo>
                      <a:pt x="3058228" y="1765231"/>
                    </a:lnTo>
                    <a:lnTo>
                      <a:pt x="3059068" y="1762393"/>
                    </a:lnTo>
                    <a:lnTo>
                      <a:pt x="3059901" y="1759554"/>
                    </a:lnTo>
                    <a:lnTo>
                      <a:pt x="3060728" y="1756713"/>
                    </a:lnTo>
                    <a:lnTo>
                      <a:pt x="3061548" y="1753871"/>
                    </a:lnTo>
                    <a:lnTo>
                      <a:pt x="3062362" y="1751027"/>
                    </a:lnTo>
                    <a:lnTo>
                      <a:pt x="3063169" y="1748182"/>
                    </a:lnTo>
                    <a:lnTo>
                      <a:pt x="3063969" y="1745335"/>
                    </a:lnTo>
                    <a:lnTo>
                      <a:pt x="3064763" y="1742486"/>
                    </a:lnTo>
                    <a:lnTo>
                      <a:pt x="3065550" y="1739636"/>
                    </a:lnTo>
                    <a:lnTo>
                      <a:pt x="3066330" y="1736785"/>
                    </a:lnTo>
                    <a:lnTo>
                      <a:pt x="3067104" y="1733932"/>
                    </a:lnTo>
                    <a:lnTo>
                      <a:pt x="3067871" y="1731077"/>
                    </a:lnTo>
                    <a:lnTo>
                      <a:pt x="3068632" y="1728222"/>
                    </a:lnTo>
                    <a:lnTo>
                      <a:pt x="3069386" y="1725364"/>
                    </a:lnTo>
                    <a:lnTo>
                      <a:pt x="3070133" y="1722506"/>
                    </a:lnTo>
                    <a:lnTo>
                      <a:pt x="3070874" y="1719646"/>
                    </a:lnTo>
                    <a:lnTo>
                      <a:pt x="3071608" y="1716784"/>
                    </a:lnTo>
                    <a:lnTo>
                      <a:pt x="3072335" y="1713921"/>
                    </a:lnTo>
                    <a:lnTo>
                      <a:pt x="3073056" y="1711057"/>
                    </a:lnTo>
                    <a:lnTo>
                      <a:pt x="3073770" y="1708192"/>
                    </a:lnTo>
                    <a:lnTo>
                      <a:pt x="3074477" y="1705325"/>
                    </a:lnTo>
                    <a:lnTo>
                      <a:pt x="3075178" y="1702457"/>
                    </a:lnTo>
                    <a:lnTo>
                      <a:pt x="3075872" y="1699587"/>
                    </a:lnTo>
                    <a:lnTo>
                      <a:pt x="3076560" y="1696716"/>
                    </a:lnTo>
                    <a:lnTo>
                      <a:pt x="3077240" y="1693844"/>
                    </a:lnTo>
                    <a:lnTo>
                      <a:pt x="3077914" y="1690971"/>
                    </a:lnTo>
                    <a:lnTo>
                      <a:pt x="3078582" y="1688096"/>
                    </a:lnTo>
                    <a:lnTo>
                      <a:pt x="3079243" y="1685220"/>
                    </a:lnTo>
                    <a:lnTo>
                      <a:pt x="3079897" y="1682343"/>
                    </a:lnTo>
                    <a:lnTo>
                      <a:pt x="3080544" y="1679464"/>
                    </a:lnTo>
                    <a:lnTo>
                      <a:pt x="3081185" y="1676585"/>
                    </a:lnTo>
                    <a:lnTo>
                      <a:pt x="3081818" y="1673704"/>
                    </a:lnTo>
                    <a:lnTo>
                      <a:pt x="3082446" y="1670822"/>
                    </a:lnTo>
                    <a:lnTo>
                      <a:pt x="3083066" y="1667939"/>
                    </a:lnTo>
                    <a:lnTo>
                      <a:pt x="3083680" y="1665054"/>
                    </a:lnTo>
                    <a:lnTo>
                      <a:pt x="3084287" y="1662169"/>
                    </a:lnTo>
                    <a:lnTo>
                      <a:pt x="3084888" y="1659282"/>
                    </a:lnTo>
                    <a:lnTo>
                      <a:pt x="3085481" y="1656395"/>
                    </a:lnTo>
                    <a:lnTo>
                      <a:pt x="3086068" y="1653506"/>
                    </a:lnTo>
                    <a:lnTo>
                      <a:pt x="3086649" y="1650616"/>
                    </a:lnTo>
                    <a:lnTo>
                      <a:pt x="3087222" y="1647725"/>
                    </a:lnTo>
                    <a:lnTo>
                      <a:pt x="3087789" y="1644832"/>
                    </a:lnTo>
                    <a:lnTo>
                      <a:pt x="3088349" y="1641939"/>
                    </a:lnTo>
                    <a:lnTo>
                      <a:pt x="3088903" y="1639045"/>
                    </a:lnTo>
                    <a:lnTo>
                      <a:pt x="3089450" y="1636150"/>
                    </a:lnTo>
                    <a:lnTo>
                      <a:pt x="3089990" y="1633253"/>
                    </a:lnTo>
                    <a:lnTo>
                      <a:pt x="3090523" y="1630356"/>
                    </a:lnTo>
                    <a:lnTo>
                      <a:pt x="3091049" y="1627458"/>
                    </a:lnTo>
                    <a:lnTo>
                      <a:pt x="3091569" y="1624558"/>
                    </a:lnTo>
                    <a:lnTo>
                      <a:pt x="3092082" y="1621658"/>
                    </a:lnTo>
                    <a:lnTo>
                      <a:pt x="3092588" y="1618757"/>
                    </a:lnTo>
                    <a:lnTo>
                      <a:pt x="3093088" y="1615854"/>
                    </a:lnTo>
                    <a:lnTo>
                      <a:pt x="3093581" y="1612951"/>
                    </a:lnTo>
                    <a:lnTo>
                      <a:pt x="3094067" y="1610047"/>
                    </a:lnTo>
                    <a:lnTo>
                      <a:pt x="3094546" y="1607142"/>
                    </a:lnTo>
                    <a:lnTo>
                      <a:pt x="3095019" y="1604236"/>
                    </a:lnTo>
                    <a:lnTo>
                      <a:pt x="3095485" y="1601330"/>
                    </a:lnTo>
                    <a:lnTo>
                      <a:pt x="3095944" y="1598422"/>
                    </a:lnTo>
                    <a:lnTo>
                      <a:pt x="3096396" y="1595513"/>
                    </a:lnTo>
                    <a:lnTo>
                      <a:pt x="3096842" y="1592604"/>
                    </a:lnTo>
                    <a:lnTo>
                      <a:pt x="3097280" y="1589694"/>
                    </a:lnTo>
                    <a:lnTo>
                      <a:pt x="3097712" y="1586783"/>
                    </a:lnTo>
                    <a:lnTo>
                      <a:pt x="3098138" y="1583871"/>
                    </a:lnTo>
                    <a:lnTo>
                      <a:pt x="3098556" y="1580958"/>
                    </a:lnTo>
                    <a:lnTo>
                      <a:pt x="3098968" y="1578045"/>
                    </a:lnTo>
                    <a:lnTo>
                      <a:pt x="3099373" y="1575131"/>
                    </a:lnTo>
                    <a:lnTo>
                      <a:pt x="3099771" y="1572216"/>
                    </a:lnTo>
                    <a:lnTo>
                      <a:pt x="3100162" y="1569300"/>
                    </a:lnTo>
                    <a:lnTo>
                      <a:pt x="3100547" y="1566384"/>
                    </a:lnTo>
                    <a:lnTo>
                      <a:pt x="3100925" y="1563467"/>
                    </a:lnTo>
                    <a:lnTo>
                      <a:pt x="3101296" y="1560549"/>
                    </a:lnTo>
                    <a:lnTo>
                      <a:pt x="3101660" y="1557630"/>
                    </a:lnTo>
                    <a:lnTo>
                      <a:pt x="3102018" y="1554711"/>
                    </a:lnTo>
                    <a:lnTo>
                      <a:pt x="3102369" y="1551791"/>
                    </a:lnTo>
                    <a:lnTo>
                      <a:pt x="3102713" y="1548871"/>
                    </a:lnTo>
                    <a:lnTo>
                      <a:pt x="3103050" y="1545949"/>
                    </a:lnTo>
                    <a:lnTo>
                      <a:pt x="3103380" y="1543028"/>
                    </a:lnTo>
                    <a:lnTo>
                      <a:pt x="3103704" y="1540105"/>
                    </a:lnTo>
                    <a:lnTo>
                      <a:pt x="3104020" y="1537182"/>
                    </a:lnTo>
                    <a:lnTo>
                      <a:pt x="3104330" y="1534259"/>
                    </a:lnTo>
                    <a:lnTo>
                      <a:pt x="3104634" y="1531334"/>
                    </a:lnTo>
                    <a:lnTo>
                      <a:pt x="3104930" y="1528410"/>
                    </a:lnTo>
                    <a:lnTo>
                      <a:pt x="3105220" y="1525484"/>
                    </a:lnTo>
                    <a:lnTo>
                      <a:pt x="3105503" y="1522558"/>
                    </a:lnTo>
                    <a:lnTo>
                      <a:pt x="3105779" y="1519632"/>
                    </a:lnTo>
                    <a:lnTo>
                      <a:pt x="3106048" y="1516705"/>
                    </a:lnTo>
                    <a:lnTo>
                      <a:pt x="3106310" y="1513778"/>
                    </a:lnTo>
                    <a:lnTo>
                      <a:pt x="3106566" y="1510850"/>
                    </a:lnTo>
                    <a:lnTo>
                      <a:pt x="3106815" y="1507921"/>
                    </a:lnTo>
                    <a:lnTo>
                      <a:pt x="3107057" y="1504993"/>
                    </a:lnTo>
                    <a:lnTo>
                      <a:pt x="3107292" y="1502063"/>
                    </a:lnTo>
                    <a:lnTo>
                      <a:pt x="3107520" y="1499133"/>
                    </a:lnTo>
                    <a:lnTo>
                      <a:pt x="3107742" y="1496203"/>
                    </a:lnTo>
                    <a:lnTo>
                      <a:pt x="3107957" y="1493273"/>
                    </a:lnTo>
                    <a:lnTo>
                      <a:pt x="3108165" y="1490342"/>
                    </a:lnTo>
                    <a:lnTo>
                      <a:pt x="3108366" y="1487410"/>
                    </a:lnTo>
                    <a:lnTo>
                      <a:pt x="3108560" y="1484479"/>
                    </a:lnTo>
                    <a:lnTo>
                      <a:pt x="3108748" y="1481547"/>
                    </a:lnTo>
                    <a:lnTo>
                      <a:pt x="3108929" y="1478614"/>
                    </a:lnTo>
                    <a:lnTo>
                      <a:pt x="3109102" y="1475681"/>
                    </a:lnTo>
                    <a:lnTo>
                      <a:pt x="3109270" y="1472748"/>
                    </a:lnTo>
                    <a:lnTo>
                      <a:pt x="3109430" y="1469815"/>
                    </a:lnTo>
                    <a:lnTo>
                      <a:pt x="3109583" y="1466881"/>
                    </a:lnTo>
                    <a:lnTo>
                      <a:pt x="3109730" y="1463947"/>
                    </a:lnTo>
                    <a:lnTo>
                      <a:pt x="3109870" y="1461013"/>
                    </a:lnTo>
                    <a:lnTo>
                      <a:pt x="3110003" y="1458079"/>
                    </a:lnTo>
                    <a:lnTo>
                      <a:pt x="3110129" y="1455144"/>
                    </a:lnTo>
                    <a:lnTo>
                      <a:pt x="3110248" y="1452209"/>
                    </a:lnTo>
                    <a:lnTo>
                      <a:pt x="3110361" y="1449274"/>
                    </a:lnTo>
                    <a:lnTo>
                      <a:pt x="3110467" y="1446338"/>
                    </a:lnTo>
                    <a:lnTo>
                      <a:pt x="3110566" y="1443403"/>
                    </a:lnTo>
                    <a:lnTo>
                      <a:pt x="3110658" y="1440467"/>
                    </a:lnTo>
                    <a:lnTo>
                      <a:pt x="3110743" y="1437531"/>
                    </a:lnTo>
                    <a:lnTo>
                      <a:pt x="3110822" y="1434595"/>
                    </a:lnTo>
                    <a:lnTo>
                      <a:pt x="3110893" y="1431659"/>
                    </a:lnTo>
                    <a:lnTo>
                      <a:pt x="3110958" y="1428722"/>
                    </a:lnTo>
                    <a:lnTo>
                      <a:pt x="3111016" y="1425786"/>
                    </a:lnTo>
                    <a:lnTo>
                      <a:pt x="3111067" y="1422849"/>
                    </a:lnTo>
                    <a:lnTo>
                      <a:pt x="3111112" y="1419912"/>
                    </a:lnTo>
                    <a:lnTo>
                      <a:pt x="3111149" y="1416976"/>
                    </a:lnTo>
                    <a:lnTo>
                      <a:pt x="3111180" y="1414039"/>
                    </a:lnTo>
                    <a:lnTo>
                      <a:pt x="3111204" y="1411102"/>
                    </a:lnTo>
                    <a:lnTo>
                      <a:pt x="3111221" y="1408165"/>
                    </a:lnTo>
                    <a:lnTo>
                      <a:pt x="3111231" y="1405228"/>
                    </a:lnTo>
                    <a:lnTo>
                      <a:pt x="3111234" y="1402291"/>
                    </a:lnTo>
                    <a:lnTo>
                      <a:pt x="3111234" y="1402291"/>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43" name="pl7"/>
              <p:cNvSpPr/>
              <p:nvPr/>
            </p:nvSpPr>
            <p:spPr>
              <a:xfrm>
                <a:off x="3458977" y="3367156"/>
                <a:ext cx="520651" cy="469334"/>
              </a:xfrm>
              <a:custGeom>
                <a:avLst/>
                <a:gdLst/>
                <a:ahLst/>
                <a:cxnLst/>
                <a:rect l="0" t="0" r="0" b="0"/>
                <a:pathLst>
                  <a:path w="1592862" h="1435866">
                    <a:moveTo>
                      <a:pt x="1592862" y="717933"/>
                    </a:moveTo>
                    <a:lnTo>
                      <a:pt x="1592860" y="716429"/>
                    </a:lnTo>
                    <a:lnTo>
                      <a:pt x="1592855" y="714925"/>
                    </a:lnTo>
                    <a:lnTo>
                      <a:pt x="1592847" y="713422"/>
                    </a:lnTo>
                    <a:lnTo>
                      <a:pt x="1592834" y="711918"/>
                    </a:lnTo>
                    <a:lnTo>
                      <a:pt x="1592819" y="710414"/>
                    </a:lnTo>
                    <a:lnTo>
                      <a:pt x="1592799" y="708911"/>
                    </a:lnTo>
                    <a:lnTo>
                      <a:pt x="1592777" y="707407"/>
                    </a:lnTo>
                    <a:lnTo>
                      <a:pt x="1592750" y="705904"/>
                    </a:lnTo>
                    <a:lnTo>
                      <a:pt x="1592721" y="704401"/>
                    </a:lnTo>
                    <a:lnTo>
                      <a:pt x="1592688" y="702897"/>
                    </a:lnTo>
                    <a:lnTo>
                      <a:pt x="1592651" y="701394"/>
                    </a:lnTo>
                    <a:lnTo>
                      <a:pt x="1592611" y="699891"/>
                    </a:lnTo>
                    <a:lnTo>
                      <a:pt x="1592567" y="698388"/>
                    </a:lnTo>
                    <a:lnTo>
                      <a:pt x="1592520" y="696885"/>
                    </a:lnTo>
                    <a:lnTo>
                      <a:pt x="1592469" y="695382"/>
                    </a:lnTo>
                    <a:lnTo>
                      <a:pt x="1592415" y="693879"/>
                    </a:lnTo>
                    <a:lnTo>
                      <a:pt x="1592357" y="692376"/>
                    </a:lnTo>
                    <a:lnTo>
                      <a:pt x="1592296" y="690873"/>
                    </a:lnTo>
                    <a:lnTo>
                      <a:pt x="1592232" y="689371"/>
                    </a:lnTo>
                    <a:lnTo>
                      <a:pt x="1592164" y="687869"/>
                    </a:lnTo>
                    <a:lnTo>
                      <a:pt x="1592092" y="686366"/>
                    </a:lnTo>
                    <a:lnTo>
                      <a:pt x="1592017" y="684864"/>
                    </a:lnTo>
                    <a:lnTo>
                      <a:pt x="1591938" y="683362"/>
                    </a:lnTo>
                    <a:lnTo>
                      <a:pt x="1591856" y="681860"/>
                    </a:lnTo>
                    <a:lnTo>
                      <a:pt x="1591771" y="680359"/>
                    </a:lnTo>
                    <a:lnTo>
                      <a:pt x="1591682" y="678857"/>
                    </a:lnTo>
                    <a:lnTo>
                      <a:pt x="1591589" y="677356"/>
                    </a:lnTo>
                    <a:lnTo>
                      <a:pt x="1591493" y="675855"/>
                    </a:lnTo>
                    <a:lnTo>
                      <a:pt x="1591394" y="674354"/>
                    </a:lnTo>
                    <a:lnTo>
                      <a:pt x="1591291" y="672853"/>
                    </a:lnTo>
                    <a:lnTo>
                      <a:pt x="1591184" y="671353"/>
                    </a:lnTo>
                    <a:lnTo>
                      <a:pt x="1591074" y="669852"/>
                    </a:lnTo>
                    <a:lnTo>
                      <a:pt x="1590961" y="668352"/>
                    </a:lnTo>
                    <a:lnTo>
                      <a:pt x="1590844" y="666852"/>
                    </a:lnTo>
                    <a:lnTo>
                      <a:pt x="1590723" y="665352"/>
                    </a:lnTo>
                    <a:lnTo>
                      <a:pt x="1590600" y="663853"/>
                    </a:lnTo>
                    <a:lnTo>
                      <a:pt x="1590472" y="662354"/>
                    </a:lnTo>
                    <a:lnTo>
                      <a:pt x="1590341" y="660855"/>
                    </a:lnTo>
                    <a:lnTo>
                      <a:pt x="1590207" y="659356"/>
                    </a:lnTo>
                    <a:lnTo>
                      <a:pt x="1590069" y="657857"/>
                    </a:lnTo>
                    <a:lnTo>
                      <a:pt x="1589928" y="656359"/>
                    </a:lnTo>
                    <a:lnTo>
                      <a:pt x="1589783" y="654861"/>
                    </a:lnTo>
                    <a:lnTo>
                      <a:pt x="1589635" y="653364"/>
                    </a:lnTo>
                    <a:lnTo>
                      <a:pt x="1589483" y="651866"/>
                    </a:lnTo>
                    <a:lnTo>
                      <a:pt x="1589328" y="650369"/>
                    </a:lnTo>
                    <a:lnTo>
                      <a:pt x="1589169" y="648872"/>
                    </a:lnTo>
                    <a:lnTo>
                      <a:pt x="1589007" y="647376"/>
                    </a:lnTo>
                    <a:lnTo>
                      <a:pt x="1588841" y="645880"/>
                    </a:lnTo>
                    <a:lnTo>
                      <a:pt x="1588672" y="644384"/>
                    </a:lnTo>
                    <a:lnTo>
                      <a:pt x="1588499" y="642888"/>
                    </a:lnTo>
                    <a:lnTo>
                      <a:pt x="1588323" y="641393"/>
                    </a:lnTo>
                    <a:lnTo>
                      <a:pt x="1588144" y="639898"/>
                    </a:lnTo>
                    <a:lnTo>
                      <a:pt x="1587961" y="638403"/>
                    </a:lnTo>
                    <a:lnTo>
                      <a:pt x="1587774" y="636909"/>
                    </a:lnTo>
                    <a:lnTo>
                      <a:pt x="1587584" y="635415"/>
                    </a:lnTo>
                    <a:lnTo>
                      <a:pt x="1587391" y="633922"/>
                    </a:lnTo>
                    <a:lnTo>
                      <a:pt x="1587194" y="632429"/>
                    </a:lnTo>
                    <a:lnTo>
                      <a:pt x="1586993" y="630936"/>
                    </a:lnTo>
                    <a:lnTo>
                      <a:pt x="1586789" y="629444"/>
                    </a:lnTo>
                    <a:lnTo>
                      <a:pt x="1586582" y="627952"/>
                    </a:lnTo>
                    <a:lnTo>
                      <a:pt x="1586371" y="626460"/>
                    </a:lnTo>
                    <a:lnTo>
                      <a:pt x="1586157" y="624969"/>
                    </a:lnTo>
                    <a:lnTo>
                      <a:pt x="1585939" y="623478"/>
                    </a:lnTo>
                    <a:lnTo>
                      <a:pt x="1585718" y="621988"/>
                    </a:lnTo>
                    <a:lnTo>
                      <a:pt x="1585494" y="620498"/>
                    </a:lnTo>
                    <a:lnTo>
                      <a:pt x="1585265" y="619008"/>
                    </a:lnTo>
                    <a:lnTo>
                      <a:pt x="1585034" y="617519"/>
                    </a:lnTo>
                    <a:lnTo>
                      <a:pt x="1584799" y="616031"/>
                    </a:lnTo>
                    <a:lnTo>
                      <a:pt x="1584560" y="614542"/>
                    </a:lnTo>
                    <a:lnTo>
                      <a:pt x="1584318" y="613055"/>
                    </a:lnTo>
                    <a:lnTo>
                      <a:pt x="1584073" y="611567"/>
                    </a:lnTo>
                    <a:lnTo>
                      <a:pt x="1583824" y="610081"/>
                    </a:lnTo>
                    <a:lnTo>
                      <a:pt x="1583572" y="608594"/>
                    </a:lnTo>
                    <a:lnTo>
                      <a:pt x="1583316" y="607108"/>
                    </a:lnTo>
                    <a:lnTo>
                      <a:pt x="1583057" y="605623"/>
                    </a:lnTo>
                    <a:lnTo>
                      <a:pt x="1582794" y="604138"/>
                    </a:lnTo>
                    <a:lnTo>
                      <a:pt x="1582528" y="602654"/>
                    </a:lnTo>
                    <a:lnTo>
                      <a:pt x="1582259" y="601170"/>
                    </a:lnTo>
                    <a:lnTo>
                      <a:pt x="1581986" y="599687"/>
                    </a:lnTo>
                    <a:lnTo>
                      <a:pt x="1581709" y="598204"/>
                    </a:lnTo>
                    <a:lnTo>
                      <a:pt x="1581429" y="596721"/>
                    </a:lnTo>
                    <a:lnTo>
                      <a:pt x="1581146" y="595240"/>
                    </a:lnTo>
                    <a:lnTo>
                      <a:pt x="1580859" y="593758"/>
                    </a:lnTo>
                    <a:lnTo>
                      <a:pt x="1580569" y="592278"/>
                    </a:lnTo>
                    <a:lnTo>
                      <a:pt x="1580275" y="590798"/>
                    </a:lnTo>
                    <a:lnTo>
                      <a:pt x="1579978" y="589318"/>
                    </a:lnTo>
                    <a:lnTo>
                      <a:pt x="1579677" y="587839"/>
                    </a:lnTo>
                    <a:lnTo>
                      <a:pt x="1579374" y="586360"/>
                    </a:lnTo>
                    <a:lnTo>
                      <a:pt x="1579066" y="584883"/>
                    </a:lnTo>
                    <a:lnTo>
                      <a:pt x="1578755" y="583405"/>
                    </a:lnTo>
                    <a:lnTo>
                      <a:pt x="1578441" y="581929"/>
                    </a:lnTo>
                    <a:lnTo>
                      <a:pt x="1578123" y="580452"/>
                    </a:lnTo>
                    <a:lnTo>
                      <a:pt x="1577802" y="578977"/>
                    </a:lnTo>
                    <a:lnTo>
                      <a:pt x="1577478" y="577502"/>
                    </a:lnTo>
                    <a:lnTo>
                      <a:pt x="1577150" y="576028"/>
                    </a:lnTo>
                    <a:lnTo>
                      <a:pt x="1576818" y="574554"/>
                    </a:lnTo>
                    <a:lnTo>
                      <a:pt x="1576483" y="573081"/>
                    </a:lnTo>
                    <a:lnTo>
                      <a:pt x="1576145" y="571609"/>
                    </a:lnTo>
                    <a:lnTo>
                      <a:pt x="1575803" y="570137"/>
                    </a:lnTo>
                    <a:lnTo>
                      <a:pt x="1575458" y="568666"/>
                    </a:lnTo>
                    <a:lnTo>
                      <a:pt x="1575110" y="567195"/>
                    </a:lnTo>
                    <a:lnTo>
                      <a:pt x="1574758" y="565726"/>
                    </a:lnTo>
                    <a:lnTo>
                      <a:pt x="1574403" y="564256"/>
                    </a:lnTo>
                    <a:lnTo>
                      <a:pt x="1574044" y="562788"/>
                    </a:lnTo>
                    <a:lnTo>
                      <a:pt x="1573682" y="561320"/>
                    </a:lnTo>
                    <a:lnTo>
                      <a:pt x="1573316" y="559853"/>
                    </a:lnTo>
                    <a:lnTo>
                      <a:pt x="1572947" y="558387"/>
                    </a:lnTo>
                    <a:lnTo>
                      <a:pt x="1572575" y="556921"/>
                    </a:lnTo>
                    <a:lnTo>
                      <a:pt x="1572199" y="555456"/>
                    </a:lnTo>
                    <a:lnTo>
                      <a:pt x="1571820" y="553992"/>
                    </a:lnTo>
                    <a:lnTo>
                      <a:pt x="1571437" y="552528"/>
                    </a:lnTo>
                    <a:lnTo>
                      <a:pt x="1571051" y="551066"/>
                    </a:lnTo>
                    <a:lnTo>
                      <a:pt x="1570662" y="549603"/>
                    </a:lnTo>
                    <a:lnTo>
                      <a:pt x="1570269" y="548142"/>
                    </a:lnTo>
                    <a:lnTo>
                      <a:pt x="1569873" y="546681"/>
                    </a:lnTo>
                    <a:lnTo>
                      <a:pt x="1569473" y="545222"/>
                    </a:lnTo>
                    <a:lnTo>
                      <a:pt x="1569070" y="543763"/>
                    </a:lnTo>
                    <a:lnTo>
                      <a:pt x="1568664" y="542304"/>
                    </a:lnTo>
                    <a:lnTo>
                      <a:pt x="1568254" y="540847"/>
                    </a:lnTo>
                    <a:lnTo>
                      <a:pt x="1567841" y="539390"/>
                    </a:lnTo>
                    <a:lnTo>
                      <a:pt x="1567424" y="537934"/>
                    </a:lnTo>
                    <a:lnTo>
                      <a:pt x="1567004" y="536479"/>
                    </a:lnTo>
                    <a:lnTo>
                      <a:pt x="1566581" y="535024"/>
                    </a:lnTo>
                    <a:lnTo>
                      <a:pt x="1566155" y="533571"/>
                    </a:lnTo>
                    <a:lnTo>
                      <a:pt x="1565725" y="532118"/>
                    </a:lnTo>
                    <a:lnTo>
                      <a:pt x="1565291" y="530666"/>
                    </a:lnTo>
                    <a:lnTo>
                      <a:pt x="1564854" y="529215"/>
                    </a:lnTo>
                    <a:lnTo>
                      <a:pt x="1564414" y="527764"/>
                    </a:lnTo>
                    <a:lnTo>
                      <a:pt x="1563971" y="526315"/>
                    </a:lnTo>
                    <a:lnTo>
                      <a:pt x="1563524" y="524866"/>
                    </a:lnTo>
                    <a:lnTo>
                      <a:pt x="1563074" y="523418"/>
                    </a:lnTo>
                    <a:lnTo>
                      <a:pt x="1562620" y="521971"/>
                    </a:lnTo>
                    <a:lnTo>
                      <a:pt x="1562163" y="520525"/>
                    </a:lnTo>
                    <a:lnTo>
                      <a:pt x="1561703" y="519080"/>
                    </a:lnTo>
                    <a:lnTo>
                      <a:pt x="1561239" y="517636"/>
                    </a:lnTo>
                    <a:lnTo>
                      <a:pt x="1560772" y="516192"/>
                    </a:lnTo>
                    <a:lnTo>
                      <a:pt x="1560301" y="514749"/>
                    </a:lnTo>
                    <a:lnTo>
                      <a:pt x="1559828" y="513308"/>
                    </a:lnTo>
                    <a:lnTo>
                      <a:pt x="1559351" y="511867"/>
                    </a:lnTo>
                    <a:lnTo>
                      <a:pt x="1558870" y="510427"/>
                    </a:lnTo>
                    <a:lnTo>
                      <a:pt x="1558386" y="508988"/>
                    </a:lnTo>
                    <a:lnTo>
                      <a:pt x="1557899" y="507550"/>
                    </a:lnTo>
                    <a:lnTo>
                      <a:pt x="1557409" y="506113"/>
                    </a:lnTo>
                    <a:lnTo>
                      <a:pt x="1556915" y="504677"/>
                    </a:lnTo>
                    <a:lnTo>
                      <a:pt x="1556418" y="503241"/>
                    </a:lnTo>
                    <a:lnTo>
                      <a:pt x="1555917" y="501807"/>
                    </a:lnTo>
                    <a:lnTo>
                      <a:pt x="1555414" y="500373"/>
                    </a:lnTo>
                    <a:lnTo>
                      <a:pt x="1554906" y="498941"/>
                    </a:lnTo>
                    <a:lnTo>
                      <a:pt x="1554396" y="497510"/>
                    </a:lnTo>
                    <a:lnTo>
                      <a:pt x="1553882" y="496079"/>
                    </a:lnTo>
                    <a:lnTo>
                      <a:pt x="1553365" y="494649"/>
                    </a:lnTo>
                    <a:lnTo>
                      <a:pt x="1552845" y="493221"/>
                    </a:lnTo>
                    <a:lnTo>
                      <a:pt x="1552321" y="491793"/>
                    </a:lnTo>
                    <a:lnTo>
                      <a:pt x="1551794" y="490367"/>
                    </a:lnTo>
                    <a:lnTo>
                      <a:pt x="1551263" y="488941"/>
                    </a:lnTo>
                    <a:lnTo>
                      <a:pt x="1550730" y="487516"/>
                    </a:lnTo>
                    <a:lnTo>
                      <a:pt x="1550193" y="486093"/>
                    </a:lnTo>
                    <a:lnTo>
                      <a:pt x="1549652" y="484670"/>
                    </a:lnTo>
                    <a:lnTo>
                      <a:pt x="1549109" y="483249"/>
                    </a:lnTo>
                    <a:lnTo>
                      <a:pt x="1548562" y="481828"/>
                    </a:lnTo>
                    <a:lnTo>
                      <a:pt x="1548012" y="480409"/>
                    </a:lnTo>
                    <a:lnTo>
                      <a:pt x="1547458" y="478990"/>
                    </a:lnTo>
                    <a:lnTo>
                      <a:pt x="1546901" y="477573"/>
                    </a:lnTo>
                    <a:lnTo>
                      <a:pt x="1546341" y="476157"/>
                    </a:lnTo>
                    <a:lnTo>
                      <a:pt x="1545778" y="474741"/>
                    </a:lnTo>
                    <a:lnTo>
                      <a:pt x="1545211" y="473327"/>
                    </a:lnTo>
                    <a:lnTo>
                      <a:pt x="1544641" y="471914"/>
                    </a:lnTo>
                    <a:lnTo>
                      <a:pt x="1544068" y="470502"/>
                    </a:lnTo>
                    <a:lnTo>
                      <a:pt x="1543491" y="469091"/>
                    </a:lnTo>
                    <a:lnTo>
                      <a:pt x="1542912" y="467681"/>
                    </a:lnTo>
                    <a:lnTo>
                      <a:pt x="1542329" y="466272"/>
                    </a:lnTo>
                    <a:lnTo>
                      <a:pt x="1541742" y="464865"/>
                    </a:lnTo>
                    <a:lnTo>
                      <a:pt x="1541153" y="463458"/>
                    </a:lnTo>
                    <a:lnTo>
                      <a:pt x="1540560" y="462053"/>
                    </a:lnTo>
                    <a:lnTo>
                      <a:pt x="1539964" y="460648"/>
                    </a:lnTo>
                    <a:lnTo>
                      <a:pt x="1539364" y="459245"/>
                    </a:lnTo>
                    <a:lnTo>
                      <a:pt x="1538762" y="457843"/>
                    </a:lnTo>
                    <a:lnTo>
                      <a:pt x="1538156" y="456442"/>
                    </a:lnTo>
                    <a:lnTo>
                      <a:pt x="1537546" y="455042"/>
                    </a:lnTo>
                    <a:lnTo>
                      <a:pt x="1536934" y="453644"/>
                    </a:lnTo>
                    <a:lnTo>
                      <a:pt x="1536318" y="452246"/>
                    </a:lnTo>
                    <a:lnTo>
                      <a:pt x="1535699" y="450850"/>
                    </a:lnTo>
                    <a:lnTo>
                      <a:pt x="1535077" y="449455"/>
                    </a:lnTo>
                    <a:lnTo>
                      <a:pt x="1534452" y="448061"/>
                    </a:lnTo>
                    <a:lnTo>
                      <a:pt x="1533823" y="446668"/>
                    </a:lnTo>
                    <a:lnTo>
                      <a:pt x="1533191" y="445277"/>
                    </a:lnTo>
                    <a:lnTo>
                      <a:pt x="1532556" y="443886"/>
                    </a:lnTo>
                    <a:lnTo>
                      <a:pt x="1531918" y="442497"/>
                    </a:lnTo>
                    <a:lnTo>
                      <a:pt x="1531276" y="441109"/>
                    </a:lnTo>
                    <a:lnTo>
                      <a:pt x="1530632" y="439722"/>
                    </a:lnTo>
                    <a:lnTo>
                      <a:pt x="1529984" y="438337"/>
                    </a:lnTo>
                    <a:lnTo>
                      <a:pt x="1529332" y="436952"/>
                    </a:lnTo>
                    <a:lnTo>
                      <a:pt x="1528678" y="435569"/>
                    </a:lnTo>
                    <a:lnTo>
                      <a:pt x="1528020" y="434188"/>
                    </a:lnTo>
                    <a:lnTo>
                      <a:pt x="1527359" y="432807"/>
                    </a:lnTo>
                    <a:lnTo>
                      <a:pt x="1526695" y="431428"/>
                    </a:lnTo>
                    <a:lnTo>
                      <a:pt x="1526028" y="430049"/>
                    </a:lnTo>
                    <a:lnTo>
                      <a:pt x="1525358" y="428673"/>
                    </a:lnTo>
                    <a:lnTo>
                      <a:pt x="1524684" y="427297"/>
                    </a:lnTo>
                    <a:lnTo>
                      <a:pt x="1524007" y="425923"/>
                    </a:lnTo>
                    <a:lnTo>
                      <a:pt x="1523327" y="424550"/>
                    </a:lnTo>
                    <a:lnTo>
                      <a:pt x="1522644" y="423178"/>
                    </a:lnTo>
                    <a:lnTo>
                      <a:pt x="1521957" y="421808"/>
                    </a:lnTo>
                    <a:lnTo>
                      <a:pt x="1521268" y="420439"/>
                    </a:lnTo>
                    <a:lnTo>
                      <a:pt x="1520575" y="419071"/>
                    </a:lnTo>
                    <a:lnTo>
                      <a:pt x="1519879" y="417704"/>
                    </a:lnTo>
                    <a:lnTo>
                      <a:pt x="1519180" y="416339"/>
                    </a:lnTo>
                    <a:lnTo>
                      <a:pt x="1518478" y="414975"/>
                    </a:lnTo>
                    <a:lnTo>
                      <a:pt x="1517772" y="413613"/>
                    </a:lnTo>
                    <a:lnTo>
                      <a:pt x="1517064" y="412251"/>
                    </a:lnTo>
                    <a:lnTo>
                      <a:pt x="1516352" y="410892"/>
                    </a:lnTo>
                    <a:lnTo>
                      <a:pt x="1515637" y="409533"/>
                    </a:lnTo>
                    <a:lnTo>
                      <a:pt x="1514919" y="408176"/>
                    </a:lnTo>
                    <a:lnTo>
                      <a:pt x="1514197" y="406820"/>
                    </a:lnTo>
                    <a:lnTo>
                      <a:pt x="1513473" y="405466"/>
                    </a:lnTo>
                    <a:lnTo>
                      <a:pt x="1512745" y="404113"/>
                    </a:lnTo>
                    <a:lnTo>
                      <a:pt x="1512015" y="402761"/>
                    </a:lnTo>
                    <a:lnTo>
                      <a:pt x="1511281" y="401411"/>
                    </a:lnTo>
                    <a:lnTo>
                      <a:pt x="1510544" y="400062"/>
                    </a:lnTo>
                    <a:lnTo>
                      <a:pt x="1509804" y="398714"/>
                    </a:lnTo>
                    <a:lnTo>
                      <a:pt x="1509061" y="397368"/>
                    </a:lnTo>
                    <a:lnTo>
                      <a:pt x="1508314" y="396023"/>
                    </a:lnTo>
                    <a:lnTo>
                      <a:pt x="1507565" y="394680"/>
                    </a:lnTo>
                    <a:lnTo>
                      <a:pt x="1506812" y="393338"/>
                    </a:lnTo>
                    <a:lnTo>
                      <a:pt x="1506056" y="391998"/>
                    </a:lnTo>
                    <a:lnTo>
                      <a:pt x="1505298" y="390659"/>
                    </a:lnTo>
                    <a:lnTo>
                      <a:pt x="1504536" y="389321"/>
                    </a:lnTo>
                    <a:lnTo>
                      <a:pt x="1503771" y="387985"/>
                    </a:lnTo>
                    <a:lnTo>
                      <a:pt x="1503002" y="386650"/>
                    </a:lnTo>
                    <a:lnTo>
                      <a:pt x="1502231" y="385317"/>
                    </a:lnTo>
                    <a:lnTo>
                      <a:pt x="1501457" y="383985"/>
                    </a:lnTo>
                    <a:lnTo>
                      <a:pt x="1500679" y="382655"/>
                    </a:lnTo>
                    <a:lnTo>
                      <a:pt x="1499899" y="381326"/>
                    </a:lnTo>
                    <a:lnTo>
                      <a:pt x="1499115" y="379999"/>
                    </a:lnTo>
                    <a:lnTo>
                      <a:pt x="1498329" y="378673"/>
                    </a:lnTo>
                    <a:lnTo>
                      <a:pt x="1497539" y="377348"/>
                    </a:lnTo>
                    <a:lnTo>
                      <a:pt x="1496746" y="376025"/>
                    </a:lnTo>
                    <a:lnTo>
                      <a:pt x="1495950" y="374704"/>
                    </a:lnTo>
                    <a:lnTo>
                      <a:pt x="1495151" y="373384"/>
                    </a:lnTo>
                    <a:lnTo>
                      <a:pt x="1494349" y="372066"/>
                    </a:lnTo>
                    <a:lnTo>
                      <a:pt x="1493544" y="370749"/>
                    </a:lnTo>
                    <a:lnTo>
                      <a:pt x="1492736" y="369433"/>
                    </a:lnTo>
                    <a:lnTo>
                      <a:pt x="1491924" y="368120"/>
                    </a:lnTo>
                    <a:lnTo>
                      <a:pt x="1491110" y="366807"/>
                    </a:lnTo>
                    <a:lnTo>
                      <a:pt x="1490293" y="365496"/>
                    </a:lnTo>
                    <a:lnTo>
                      <a:pt x="1489473" y="364187"/>
                    </a:lnTo>
                    <a:lnTo>
                      <a:pt x="1488649" y="362880"/>
                    </a:lnTo>
                    <a:lnTo>
                      <a:pt x="1487823" y="361574"/>
                    </a:lnTo>
                    <a:lnTo>
                      <a:pt x="1486993" y="360269"/>
                    </a:lnTo>
                    <a:lnTo>
                      <a:pt x="1486161" y="358966"/>
                    </a:lnTo>
                    <a:lnTo>
                      <a:pt x="1485325" y="357665"/>
                    </a:lnTo>
                    <a:lnTo>
                      <a:pt x="1484487" y="356365"/>
                    </a:lnTo>
                    <a:lnTo>
                      <a:pt x="1483645" y="355067"/>
                    </a:lnTo>
                    <a:lnTo>
                      <a:pt x="1482800" y="353770"/>
                    </a:lnTo>
                    <a:lnTo>
                      <a:pt x="1481953" y="352475"/>
                    </a:lnTo>
                    <a:lnTo>
                      <a:pt x="1481102" y="351181"/>
                    </a:lnTo>
                    <a:lnTo>
                      <a:pt x="1480249" y="349890"/>
                    </a:lnTo>
                    <a:lnTo>
                      <a:pt x="1479392" y="348599"/>
                    </a:lnTo>
                    <a:lnTo>
                      <a:pt x="1478532" y="347311"/>
                    </a:lnTo>
                    <a:lnTo>
                      <a:pt x="1477670" y="346024"/>
                    </a:lnTo>
                    <a:lnTo>
                      <a:pt x="1476804" y="344738"/>
                    </a:lnTo>
                    <a:lnTo>
                      <a:pt x="1475936" y="343455"/>
                    </a:lnTo>
                    <a:lnTo>
                      <a:pt x="1475064" y="342173"/>
                    </a:lnTo>
                    <a:lnTo>
                      <a:pt x="1474190" y="340892"/>
                    </a:lnTo>
                    <a:lnTo>
                      <a:pt x="1473312" y="339614"/>
                    </a:lnTo>
                    <a:lnTo>
                      <a:pt x="1472432" y="338336"/>
                    </a:lnTo>
                    <a:lnTo>
                      <a:pt x="1471548" y="337061"/>
                    </a:lnTo>
                    <a:lnTo>
                      <a:pt x="1470662" y="335787"/>
                    </a:lnTo>
                    <a:lnTo>
                      <a:pt x="1469772" y="334515"/>
                    </a:lnTo>
                    <a:lnTo>
                      <a:pt x="1468880" y="333245"/>
                    </a:lnTo>
                    <a:lnTo>
                      <a:pt x="1467985" y="331976"/>
                    </a:lnTo>
                    <a:lnTo>
                      <a:pt x="1467087" y="330709"/>
                    </a:lnTo>
                    <a:lnTo>
                      <a:pt x="1466186" y="329444"/>
                    </a:lnTo>
                    <a:lnTo>
                      <a:pt x="1465281" y="328180"/>
                    </a:lnTo>
                    <a:lnTo>
                      <a:pt x="1464374" y="326918"/>
                    </a:lnTo>
                    <a:lnTo>
                      <a:pt x="1463464" y="325658"/>
                    </a:lnTo>
                    <a:lnTo>
                      <a:pt x="1462552" y="324399"/>
                    </a:lnTo>
                    <a:lnTo>
                      <a:pt x="1461636" y="323143"/>
                    </a:lnTo>
                    <a:lnTo>
                      <a:pt x="1460717" y="321888"/>
                    </a:lnTo>
                    <a:lnTo>
                      <a:pt x="1459795" y="320634"/>
                    </a:lnTo>
                    <a:lnTo>
                      <a:pt x="1458871" y="319383"/>
                    </a:lnTo>
                    <a:lnTo>
                      <a:pt x="1457944" y="318133"/>
                    </a:lnTo>
                    <a:lnTo>
                      <a:pt x="1457013" y="316885"/>
                    </a:lnTo>
                    <a:lnTo>
                      <a:pt x="1456080" y="315639"/>
                    </a:lnTo>
                    <a:lnTo>
                      <a:pt x="1455144" y="314394"/>
                    </a:lnTo>
                    <a:lnTo>
                      <a:pt x="1454205" y="313152"/>
                    </a:lnTo>
                    <a:lnTo>
                      <a:pt x="1453263" y="311911"/>
                    </a:lnTo>
                    <a:lnTo>
                      <a:pt x="1452318" y="310671"/>
                    </a:lnTo>
                    <a:lnTo>
                      <a:pt x="1451370" y="309434"/>
                    </a:lnTo>
                    <a:lnTo>
                      <a:pt x="1450420" y="308198"/>
                    </a:lnTo>
                    <a:lnTo>
                      <a:pt x="1449466" y="306965"/>
                    </a:lnTo>
                    <a:lnTo>
                      <a:pt x="1448510" y="305733"/>
                    </a:lnTo>
                    <a:lnTo>
                      <a:pt x="1447551" y="304502"/>
                    </a:lnTo>
                    <a:lnTo>
                      <a:pt x="1446589" y="303274"/>
                    </a:lnTo>
                    <a:lnTo>
                      <a:pt x="1445624" y="302047"/>
                    </a:lnTo>
                    <a:lnTo>
                      <a:pt x="1444657" y="300823"/>
                    </a:lnTo>
                    <a:lnTo>
                      <a:pt x="1443686" y="299600"/>
                    </a:lnTo>
                    <a:lnTo>
                      <a:pt x="1442713" y="298379"/>
                    </a:lnTo>
                    <a:lnTo>
                      <a:pt x="1441736" y="297159"/>
                    </a:lnTo>
                    <a:lnTo>
                      <a:pt x="1440757" y="295942"/>
                    </a:lnTo>
                    <a:lnTo>
                      <a:pt x="1439776" y="294727"/>
                    </a:lnTo>
                    <a:lnTo>
                      <a:pt x="1438791" y="293513"/>
                    </a:lnTo>
                    <a:lnTo>
                      <a:pt x="1437803" y="292301"/>
                    </a:lnTo>
                    <a:lnTo>
                      <a:pt x="1436813" y="291091"/>
                    </a:lnTo>
                    <a:lnTo>
                      <a:pt x="1435820" y="289883"/>
                    </a:lnTo>
                    <a:lnTo>
                      <a:pt x="1434824" y="288677"/>
                    </a:lnTo>
                    <a:lnTo>
                      <a:pt x="1433825" y="287472"/>
                    </a:lnTo>
                    <a:lnTo>
                      <a:pt x="1432824" y="286270"/>
                    </a:lnTo>
                    <a:lnTo>
                      <a:pt x="1431819" y="285069"/>
                    </a:lnTo>
                    <a:lnTo>
                      <a:pt x="1430812" y="283871"/>
                    </a:lnTo>
                    <a:lnTo>
                      <a:pt x="1429802" y="282674"/>
                    </a:lnTo>
                    <a:lnTo>
                      <a:pt x="1428790" y="281479"/>
                    </a:lnTo>
                    <a:lnTo>
                      <a:pt x="1427774" y="280286"/>
                    </a:lnTo>
                    <a:lnTo>
                      <a:pt x="1426756" y="279095"/>
                    </a:lnTo>
                    <a:lnTo>
                      <a:pt x="1425735" y="277906"/>
                    </a:lnTo>
                    <a:lnTo>
                      <a:pt x="1424711" y="276719"/>
                    </a:lnTo>
                    <a:lnTo>
                      <a:pt x="1423685" y="275534"/>
                    </a:lnTo>
                    <a:lnTo>
                      <a:pt x="1422656" y="274351"/>
                    </a:lnTo>
                    <a:lnTo>
                      <a:pt x="1421624" y="273169"/>
                    </a:lnTo>
                    <a:lnTo>
                      <a:pt x="1420589" y="271990"/>
                    </a:lnTo>
                    <a:lnTo>
                      <a:pt x="1419551" y="270813"/>
                    </a:lnTo>
                    <a:lnTo>
                      <a:pt x="1418511" y="269637"/>
                    </a:lnTo>
                    <a:lnTo>
                      <a:pt x="1417468" y="268464"/>
                    </a:lnTo>
                    <a:lnTo>
                      <a:pt x="1416423" y="267292"/>
                    </a:lnTo>
                    <a:lnTo>
                      <a:pt x="1415374" y="266123"/>
                    </a:lnTo>
                    <a:lnTo>
                      <a:pt x="1414323" y="264955"/>
                    </a:lnTo>
                    <a:lnTo>
                      <a:pt x="1413269" y="263790"/>
                    </a:lnTo>
                    <a:lnTo>
                      <a:pt x="1412213" y="262626"/>
                    </a:lnTo>
                    <a:lnTo>
                      <a:pt x="1411154" y="261464"/>
                    </a:lnTo>
                    <a:lnTo>
                      <a:pt x="1410092" y="260305"/>
                    </a:lnTo>
                    <a:lnTo>
                      <a:pt x="1409027" y="259147"/>
                    </a:lnTo>
                    <a:lnTo>
                      <a:pt x="1407960" y="257992"/>
                    </a:lnTo>
                    <a:lnTo>
                      <a:pt x="1406890" y="256838"/>
                    </a:lnTo>
                    <a:lnTo>
                      <a:pt x="1405817" y="255687"/>
                    </a:lnTo>
                    <a:lnTo>
                      <a:pt x="1404742" y="254537"/>
                    </a:lnTo>
                    <a:lnTo>
                      <a:pt x="1403664" y="253390"/>
                    </a:lnTo>
                    <a:lnTo>
                      <a:pt x="1402583" y="252244"/>
                    </a:lnTo>
                    <a:lnTo>
                      <a:pt x="1401500" y="251101"/>
                    </a:lnTo>
                    <a:lnTo>
                      <a:pt x="1400414" y="249960"/>
                    </a:lnTo>
                    <a:lnTo>
                      <a:pt x="1399325" y="248820"/>
                    </a:lnTo>
                    <a:lnTo>
                      <a:pt x="1398234" y="247683"/>
                    </a:lnTo>
                    <a:lnTo>
                      <a:pt x="1397140" y="246548"/>
                    </a:lnTo>
                    <a:lnTo>
                      <a:pt x="1396044" y="245415"/>
                    </a:lnTo>
                    <a:lnTo>
                      <a:pt x="1394945" y="244284"/>
                    </a:lnTo>
                    <a:lnTo>
                      <a:pt x="1393843" y="243155"/>
                    </a:lnTo>
                    <a:lnTo>
                      <a:pt x="1392738" y="242028"/>
                    </a:lnTo>
                    <a:lnTo>
                      <a:pt x="1391631" y="240903"/>
                    </a:lnTo>
                    <a:lnTo>
                      <a:pt x="1390522" y="239781"/>
                    </a:lnTo>
                    <a:lnTo>
                      <a:pt x="1389410" y="238660"/>
                    </a:lnTo>
                    <a:lnTo>
                      <a:pt x="1388295" y="237542"/>
                    </a:lnTo>
                    <a:lnTo>
                      <a:pt x="1387177" y="236425"/>
                    </a:lnTo>
                    <a:lnTo>
                      <a:pt x="1386057" y="235311"/>
                    </a:lnTo>
                    <a:lnTo>
                      <a:pt x="1384935" y="234199"/>
                    </a:lnTo>
                    <a:lnTo>
                      <a:pt x="1383809" y="233089"/>
                    </a:lnTo>
                    <a:lnTo>
                      <a:pt x="1382682" y="231981"/>
                    </a:lnTo>
                    <a:lnTo>
                      <a:pt x="1381551" y="230875"/>
                    </a:lnTo>
                    <a:lnTo>
                      <a:pt x="1380418" y="229772"/>
                    </a:lnTo>
                    <a:lnTo>
                      <a:pt x="1379283" y="228670"/>
                    </a:lnTo>
                    <a:lnTo>
                      <a:pt x="1378145" y="227571"/>
                    </a:lnTo>
                    <a:lnTo>
                      <a:pt x="1377004" y="226474"/>
                    </a:lnTo>
                    <a:lnTo>
                      <a:pt x="1375861" y="225379"/>
                    </a:lnTo>
                    <a:lnTo>
                      <a:pt x="1374716" y="224286"/>
                    </a:lnTo>
                    <a:lnTo>
                      <a:pt x="1373567" y="223195"/>
                    </a:lnTo>
                    <a:lnTo>
                      <a:pt x="1372417" y="222106"/>
                    </a:lnTo>
                    <a:lnTo>
                      <a:pt x="1371263" y="221020"/>
                    </a:lnTo>
                    <a:lnTo>
                      <a:pt x="1370108" y="219936"/>
                    </a:lnTo>
                    <a:lnTo>
                      <a:pt x="1368949" y="218854"/>
                    </a:lnTo>
                    <a:lnTo>
                      <a:pt x="1367788" y="217774"/>
                    </a:lnTo>
                    <a:lnTo>
                      <a:pt x="1366625" y="216697"/>
                    </a:lnTo>
                    <a:lnTo>
                      <a:pt x="1365459" y="215621"/>
                    </a:lnTo>
                    <a:lnTo>
                      <a:pt x="1364291" y="214548"/>
                    </a:lnTo>
                    <a:lnTo>
                      <a:pt x="1363120" y="213477"/>
                    </a:lnTo>
                    <a:lnTo>
                      <a:pt x="1361947" y="212408"/>
                    </a:lnTo>
                    <a:lnTo>
                      <a:pt x="1360771" y="211342"/>
                    </a:lnTo>
                    <a:lnTo>
                      <a:pt x="1359593" y="210277"/>
                    </a:lnTo>
                    <a:lnTo>
                      <a:pt x="1358412" y="209215"/>
                    </a:lnTo>
                    <a:lnTo>
                      <a:pt x="1357229" y="208155"/>
                    </a:lnTo>
                    <a:lnTo>
                      <a:pt x="1356043" y="207098"/>
                    </a:lnTo>
                    <a:lnTo>
                      <a:pt x="1354855" y="206042"/>
                    </a:lnTo>
                    <a:lnTo>
                      <a:pt x="1353665" y="204989"/>
                    </a:lnTo>
                    <a:lnTo>
                      <a:pt x="1352472" y="203938"/>
                    </a:lnTo>
                    <a:lnTo>
                      <a:pt x="1351276" y="202889"/>
                    </a:lnTo>
                    <a:lnTo>
                      <a:pt x="1350078" y="201843"/>
                    </a:lnTo>
                    <a:lnTo>
                      <a:pt x="1348878" y="200799"/>
                    </a:lnTo>
                    <a:lnTo>
                      <a:pt x="1347675" y="199757"/>
                    </a:lnTo>
                    <a:lnTo>
                      <a:pt x="1346470" y="198717"/>
                    </a:lnTo>
                    <a:lnTo>
                      <a:pt x="1345263" y="197680"/>
                    </a:lnTo>
                    <a:lnTo>
                      <a:pt x="1344053" y="196645"/>
                    </a:lnTo>
                    <a:lnTo>
                      <a:pt x="1342840" y="195612"/>
                    </a:lnTo>
                    <a:lnTo>
                      <a:pt x="1341626" y="194582"/>
                    </a:lnTo>
                    <a:lnTo>
                      <a:pt x="1340409" y="193554"/>
                    </a:lnTo>
                    <a:lnTo>
                      <a:pt x="1339189" y="192528"/>
                    </a:lnTo>
                    <a:lnTo>
                      <a:pt x="1337967" y="191504"/>
                    </a:lnTo>
                    <a:lnTo>
                      <a:pt x="1336743" y="190483"/>
                    </a:lnTo>
                    <a:lnTo>
                      <a:pt x="1335516" y="189464"/>
                    </a:lnTo>
                    <a:lnTo>
                      <a:pt x="1334287" y="188447"/>
                    </a:lnTo>
                    <a:lnTo>
                      <a:pt x="1333056" y="187433"/>
                    </a:lnTo>
                    <a:lnTo>
                      <a:pt x="1331822" y="186421"/>
                    </a:lnTo>
                    <a:lnTo>
                      <a:pt x="1330586" y="185412"/>
                    </a:lnTo>
                    <a:lnTo>
                      <a:pt x="1329347" y="184404"/>
                    </a:lnTo>
                    <a:lnTo>
                      <a:pt x="1328107" y="183399"/>
                    </a:lnTo>
                    <a:lnTo>
                      <a:pt x="1326864" y="182397"/>
                    </a:lnTo>
                    <a:lnTo>
                      <a:pt x="1325618" y="181396"/>
                    </a:lnTo>
                    <a:lnTo>
                      <a:pt x="1324370" y="180399"/>
                    </a:lnTo>
                    <a:lnTo>
                      <a:pt x="1323120" y="179403"/>
                    </a:lnTo>
                    <a:lnTo>
                      <a:pt x="1321868" y="178410"/>
                    </a:lnTo>
                    <a:lnTo>
                      <a:pt x="1320613" y="177419"/>
                    </a:lnTo>
                    <a:lnTo>
                      <a:pt x="1319356" y="176431"/>
                    </a:lnTo>
                    <a:lnTo>
                      <a:pt x="1318097" y="175444"/>
                    </a:lnTo>
                    <a:lnTo>
                      <a:pt x="1316836" y="174461"/>
                    </a:lnTo>
                    <a:lnTo>
                      <a:pt x="1315572" y="173479"/>
                    </a:lnTo>
                    <a:lnTo>
                      <a:pt x="1314306" y="172501"/>
                    </a:lnTo>
                    <a:lnTo>
                      <a:pt x="1313037" y="171524"/>
                    </a:lnTo>
                    <a:lnTo>
                      <a:pt x="1311767" y="170550"/>
                    </a:lnTo>
                    <a:lnTo>
                      <a:pt x="1310494" y="169578"/>
                    </a:lnTo>
                    <a:lnTo>
                      <a:pt x="1309218" y="168609"/>
                    </a:lnTo>
                    <a:lnTo>
                      <a:pt x="1307941" y="167642"/>
                    </a:lnTo>
                    <a:lnTo>
                      <a:pt x="1306661" y="166677"/>
                    </a:lnTo>
                    <a:lnTo>
                      <a:pt x="1305379" y="165715"/>
                    </a:lnTo>
                    <a:lnTo>
                      <a:pt x="1304095" y="164756"/>
                    </a:lnTo>
                    <a:lnTo>
                      <a:pt x="1302809" y="163798"/>
                    </a:lnTo>
                    <a:lnTo>
                      <a:pt x="1301520" y="162844"/>
                    </a:lnTo>
                    <a:lnTo>
                      <a:pt x="1300230" y="161891"/>
                    </a:lnTo>
                    <a:lnTo>
                      <a:pt x="1298937" y="160941"/>
                    </a:lnTo>
                    <a:lnTo>
                      <a:pt x="1297641" y="159994"/>
                    </a:lnTo>
                    <a:lnTo>
                      <a:pt x="1296344" y="159049"/>
                    </a:lnTo>
                    <a:lnTo>
                      <a:pt x="1295044" y="158106"/>
                    </a:lnTo>
                    <a:lnTo>
                      <a:pt x="1293743" y="157166"/>
                    </a:lnTo>
                    <a:lnTo>
                      <a:pt x="1292439" y="156228"/>
                    </a:lnTo>
                    <a:lnTo>
                      <a:pt x="1291132" y="155293"/>
                    </a:lnTo>
                    <a:lnTo>
                      <a:pt x="1289824" y="154360"/>
                    </a:lnTo>
                    <a:lnTo>
                      <a:pt x="1288514" y="153430"/>
                    </a:lnTo>
                    <a:lnTo>
                      <a:pt x="1287201" y="152502"/>
                    </a:lnTo>
                    <a:lnTo>
                      <a:pt x="1285886" y="151577"/>
                    </a:lnTo>
                    <a:lnTo>
                      <a:pt x="1284569" y="150654"/>
                    </a:lnTo>
                    <a:lnTo>
                      <a:pt x="1283250" y="149734"/>
                    </a:lnTo>
                    <a:lnTo>
                      <a:pt x="1281929" y="148816"/>
                    </a:lnTo>
                    <a:lnTo>
                      <a:pt x="1280606" y="147901"/>
                    </a:lnTo>
                    <a:lnTo>
                      <a:pt x="1279280" y="146988"/>
                    </a:lnTo>
                    <a:lnTo>
                      <a:pt x="1277953" y="146077"/>
                    </a:lnTo>
                    <a:lnTo>
                      <a:pt x="1276623" y="145170"/>
                    </a:lnTo>
                    <a:lnTo>
                      <a:pt x="1275291" y="144264"/>
                    </a:lnTo>
                    <a:lnTo>
                      <a:pt x="1273957" y="143361"/>
                    </a:lnTo>
                    <a:lnTo>
                      <a:pt x="1272621" y="142461"/>
                    </a:lnTo>
                    <a:lnTo>
                      <a:pt x="1271283" y="141563"/>
                    </a:lnTo>
                    <a:lnTo>
                      <a:pt x="1269943" y="140668"/>
                    </a:lnTo>
                    <a:lnTo>
                      <a:pt x="1268601" y="139775"/>
                    </a:lnTo>
                    <a:lnTo>
                      <a:pt x="1267256" y="138885"/>
                    </a:lnTo>
                    <a:lnTo>
                      <a:pt x="1265910" y="137998"/>
                    </a:lnTo>
                    <a:lnTo>
                      <a:pt x="1264561" y="137113"/>
                    </a:lnTo>
                    <a:lnTo>
                      <a:pt x="1263211" y="136230"/>
                    </a:lnTo>
                    <a:lnTo>
                      <a:pt x="1261858" y="135350"/>
                    </a:lnTo>
                    <a:lnTo>
                      <a:pt x="1260504" y="134473"/>
                    </a:lnTo>
                    <a:lnTo>
                      <a:pt x="1259147" y="133598"/>
                    </a:lnTo>
                    <a:lnTo>
                      <a:pt x="1257789" y="132725"/>
                    </a:lnTo>
                    <a:lnTo>
                      <a:pt x="1256428" y="131856"/>
                    </a:lnTo>
                    <a:lnTo>
                      <a:pt x="1255065" y="130988"/>
                    </a:lnTo>
                    <a:lnTo>
                      <a:pt x="1253700" y="130124"/>
                    </a:lnTo>
                    <a:lnTo>
                      <a:pt x="1252334" y="129262"/>
                    </a:lnTo>
                    <a:lnTo>
                      <a:pt x="1250965" y="128402"/>
                    </a:lnTo>
                    <a:lnTo>
                      <a:pt x="1249594" y="127546"/>
                    </a:lnTo>
                    <a:lnTo>
                      <a:pt x="1248222" y="126691"/>
                    </a:lnTo>
                    <a:lnTo>
                      <a:pt x="1246847" y="125840"/>
                    </a:lnTo>
                    <a:lnTo>
                      <a:pt x="1245470" y="124991"/>
                    </a:lnTo>
                    <a:lnTo>
                      <a:pt x="1244092" y="124144"/>
                    </a:lnTo>
                    <a:lnTo>
                      <a:pt x="1242711" y="123300"/>
                    </a:lnTo>
                    <a:lnTo>
                      <a:pt x="1241329" y="122459"/>
                    </a:lnTo>
                    <a:lnTo>
                      <a:pt x="1239944" y="121620"/>
                    </a:lnTo>
                    <a:lnTo>
                      <a:pt x="1238558" y="120784"/>
                    </a:lnTo>
                    <a:lnTo>
                      <a:pt x="1237169" y="119951"/>
                    </a:lnTo>
                    <a:lnTo>
                      <a:pt x="1235779" y="119120"/>
                    </a:lnTo>
                    <a:lnTo>
                      <a:pt x="1234387" y="118292"/>
                    </a:lnTo>
                    <a:lnTo>
                      <a:pt x="1232993" y="117466"/>
                    </a:lnTo>
                    <a:lnTo>
                      <a:pt x="1231596" y="116643"/>
                    </a:lnTo>
                    <a:lnTo>
                      <a:pt x="1230198" y="115823"/>
                    </a:lnTo>
                    <a:lnTo>
                      <a:pt x="1228799" y="115006"/>
                    </a:lnTo>
                    <a:lnTo>
                      <a:pt x="1227397" y="114191"/>
                    </a:lnTo>
                    <a:lnTo>
                      <a:pt x="1225993" y="113378"/>
                    </a:lnTo>
                    <a:lnTo>
                      <a:pt x="1224588" y="112569"/>
                    </a:lnTo>
                    <a:lnTo>
                      <a:pt x="1223180" y="111762"/>
                    </a:lnTo>
                    <a:lnTo>
                      <a:pt x="1221771" y="110957"/>
                    </a:lnTo>
                    <a:lnTo>
                      <a:pt x="1220360" y="110156"/>
                    </a:lnTo>
                    <a:lnTo>
                      <a:pt x="1218947" y="109357"/>
                    </a:lnTo>
                    <a:lnTo>
                      <a:pt x="1217532" y="108560"/>
                    </a:lnTo>
                    <a:lnTo>
                      <a:pt x="1216115" y="107766"/>
                    </a:lnTo>
                    <a:lnTo>
                      <a:pt x="1214696" y="106975"/>
                    </a:lnTo>
                    <a:lnTo>
                      <a:pt x="1213276" y="106187"/>
                    </a:lnTo>
                    <a:lnTo>
                      <a:pt x="1211854" y="105402"/>
                    </a:lnTo>
                    <a:lnTo>
                      <a:pt x="1210430" y="104619"/>
                    </a:lnTo>
                    <a:lnTo>
                      <a:pt x="1209004" y="103838"/>
                    </a:lnTo>
                    <a:lnTo>
                      <a:pt x="1207576" y="103061"/>
                    </a:lnTo>
                    <a:lnTo>
                      <a:pt x="1206147" y="102286"/>
                    </a:lnTo>
                    <a:lnTo>
                      <a:pt x="1204715" y="101514"/>
                    </a:lnTo>
                    <a:lnTo>
                      <a:pt x="1203282" y="100744"/>
                    </a:lnTo>
                    <a:lnTo>
                      <a:pt x="1201847" y="99977"/>
                    </a:lnTo>
                    <a:lnTo>
                      <a:pt x="1200411" y="99213"/>
                    </a:lnTo>
                    <a:lnTo>
                      <a:pt x="1198972" y="98452"/>
                    </a:lnTo>
                    <a:lnTo>
                      <a:pt x="1197532" y="97693"/>
                    </a:lnTo>
                    <a:lnTo>
                      <a:pt x="1196090" y="96937"/>
                    </a:lnTo>
                    <a:lnTo>
                      <a:pt x="1194647" y="96184"/>
                    </a:lnTo>
                    <a:lnTo>
                      <a:pt x="1193201" y="95434"/>
                    </a:lnTo>
                    <a:lnTo>
                      <a:pt x="1191754" y="94686"/>
                    </a:lnTo>
                    <a:lnTo>
                      <a:pt x="1190305" y="93941"/>
                    </a:lnTo>
                    <a:lnTo>
                      <a:pt x="1188854" y="93199"/>
                    </a:lnTo>
                    <a:lnTo>
                      <a:pt x="1187402" y="92459"/>
                    </a:lnTo>
                    <a:lnTo>
                      <a:pt x="1185948" y="91723"/>
                    </a:lnTo>
                    <a:lnTo>
                      <a:pt x="1184492" y="90989"/>
                    </a:lnTo>
                    <a:lnTo>
                      <a:pt x="1183035" y="90257"/>
                    </a:lnTo>
                    <a:lnTo>
                      <a:pt x="1181575" y="89529"/>
                    </a:lnTo>
                    <a:lnTo>
                      <a:pt x="1180115" y="88803"/>
                    </a:lnTo>
                    <a:lnTo>
                      <a:pt x="1178652" y="88080"/>
                    </a:lnTo>
                    <a:lnTo>
                      <a:pt x="1177188" y="87360"/>
                    </a:lnTo>
                    <a:lnTo>
                      <a:pt x="1175722" y="86642"/>
                    </a:lnTo>
                    <a:lnTo>
                      <a:pt x="1174254" y="85928"/>
                    </a:lnTo>
                    <a:lnTo>
                      <a:pt x="1172785" y="85216"/>
                    </a:lnTo>
                    <a:lnTo>
                      <a:pt x="1171314" y="84507"/>
                    </a:lnTo>
                    <a:lnTo>
                      <a:pt x="1169842" y="83800"/>
                    </a:lnTo>
                    <a:lnTo>
                      <a:pt x="1168368" y="83097"/>
                    </a:lnTo>
                    <a:lnTo>
                      <a:pt x="1166892" y="82396"/>
                    </a:lnTo>
                    <a:lnTo>
                      <a:pt x="1165414" y="81698"/>
                    </a:lnTo>
                    <a:lnTo>
                      <a:pt x="1163935" y="81002"/>
                    </a:lnTo>
                    <a:lnTo>
                      <a:pt x="1162455" y="80310"/>
                    </a:lnTo>
                    <a:lnTo>
                      <a:pt x="1160972" y="79620"/>
                    </a:lnTo>
                    <a:lnTo>
                      <a:pt x="1159489" y="78934"/>
                    </a:lnTo>
                    <a:lnTo>
                      <a:pt x="1158003" y="78250"/>
                    </a:lnTo>
                    <a:lnTo>
                      <a:pt x="1156516" y="77568"/>
                    </a:lnTo>
                    <a:lnTo>
                      <a:pt x="1155028" y="76890"/>
                    </a:lnTo>
                    <a:lnTo>
                      <a:pt x="1153537" y="76214"/>
                    </a:lnTo>
                    <a:lnTo>
                      <a:pt x="1152046" y="75541"/>
                    </a:lnTo>
                    <a:lnTo>
                      <a:pt x="1150552" y="74871"/>
                    </a:lnTo>
                    <a:lnTo>
                      <a:pt x="1149057" y="74204"/>
                    </a:lnTo>
                    <a:lnTo>
                      <a:pt x="1147561" y="73540"/>
                    </a:lnTo>
                    <a:lnTo>
                      <a:pt x="1146063" y="72878"/>
                    </a:lnTo>
                    <a:lnTo>
                      <a:pt x="1144564" y="72220"/>
                    </a:lnTo>
                    <a:lnTo>
                      <a:pt x="1143063" y="71564"/>
                    </a:lnTo>
                    <a:lnTo>
                      <a:pt x="1141560" y="70911"/>
                    </a:lnTo>
                    <a:lnTo>
                      <a:pt x="1140056" y="70261"/>
                    </a:lnTo>
                    <a:lnTo>
                      <a:pt x="1138550" y="69613"/>
                    </a:lnTo>
                    <a:lnTo>
                      <a:pt x="1137043" y="68969"/>
                    </a:lnTo>
                    <a:lnTo>
                      <a:pt x="1135535" y="68327"/>
                    </a:lnTo>
                    <a:lnTo>
                      <a:pt x="1134025" y="67689"/>
                    </a:lnTo>
                    <a:lnTo>
                      <a:pt x="1132513" y="67053"/>
                    </a:lnTo>
                    <a:lnTo>
                      <a:pt x="1131000" y="66419"/>
                    </a:lnTo>
                    <a:lnTo>
                      <a:pt x="1129486" y="65789"/>
                    </a:lnTo>
                    <a:lnTo>
                      <a:pt x="1127970" y="65162"/>
                    </a:lnTo>
                    <a:lnTo>
                      <a:pt x="1126453" y="64537"/>
                    </a:lnTo>
                    <a:lnTo>
                      <a:pt x="1124934" y="63916"/>
                    </a:lnTo>
                    <a:lnTo>
                      <a:pt x="1123414" y="63297"/>
                    </a:lnTo>
                    <a:lnTo>
                      <a:pt x="1121892" y="62681"/>
                    </a:lnTo>
                    <a:lnTo>
                      <a:pt x="1120369" y="62068"/>
                    </a:lnTo>
                    <a:lnTo>
                      <a:pt x="1118844" y="61458"/>
                    </a:lnTo>
                    <a:lnTo>
                      <a:pt x="1117318" y="60851"/>
                    </a:lnTo>
                    <a:lnTo>
                      <a:pt x="1115791" y="60246"/>
                    </a:lnTo>
                    <a:lnTo>
                      <a:pt x="1114262" y="59645"/>
                    </a:lnTo>
                    <a:lnTo>
                      <a:pt x="1112732" y="59046"/>
                    </a:lnTo>
                    <a:lnTo>
                      <a:pt x="1111200" y="58450"/>
                    </a:lnTo>
                    <a:lnTo>
                      <a:pt x="1109667" y="57858"/>
                    </a:lnTo>
                    <a:lnTo>
                      <a:pt x="1108133" y="57268"/>
                    </a:lnTo>
                    <a:lnTo>
                      <a:pt x="1106597" y="56681"/>
                    </a:lnTo>
                    <a:lnTo>
                      <a:pt x="1105060" y="56097"/>
                    </a:lnTo>
                    <a:lnTo>
                      <a:pt x="1103522" y="55515"/>
                    </a:lnTo>
                    <a:lnTo>
                      <a:pt x="1101982" y="54937"/>
                    </a:lnTo>
                    <a:lnTo>
                      <a:pt x="1100441" y="54362"/>
                    </a:lnTo>
                    <a:lnTo>
                      <a:pt x="1098899" y="53789"/>
                    </a:lnTo>
                    <a:lnTo>
                      <a:pt x="1097355" y="53219"/>
                    </a:lnTo>
                    <a:lnTo>
                      <a:pt x="1095810" y="52653"/>
                    </a:lnTo>
                    <a:lnTo>
                      <a:pt x="1094264" y="52089"/>
                    </a:lnTo>
                    <a:lnTo>
                      <a:pt x="1092716" y="51528"/>
                    </a:lnTo>
                    <a:lnTo>
                      <a:pt x="1091167" y="50970"/>
                    </a:lnTo>
                    <a:lnTo>
                      <a:pt x="1089617" y="50415"/>
                    </a:lnTo>
                    <a:lnTo>
                      <a:pt x="1088065" y="49863"/>
                    </a:lnTo>
                    <a:lnTo>
                      <a:pt x="1086512" y="49314"/>
                    </a:lnTo>
                    <a:lnTo>
                      <a:pt x="1084958" y="48768"/>
                    </a:lnTo>
                    <a:lnTo>
                      <a:pt x="1083403" y="48225"/>
                    </a:lnTo>
                    <a:lnTo>
                      <a:pt x="1081846" y="47684"/>
                    </a:lnTo>
                    <a:lnTo>
                      <a:pt x="1080288" y="47147"/>
                    </a:lnTo>
                    <a:lnTo>
                      <a:pt x="1078729" y="46612"/>
                    </a:lnTo>
                    <a:lnTo>
                      <a:pt x="1077169" y="46081"/>
                    </a:lnTo>
                    <a:lnTo>
                      <a:pt x="1075607" y="45552"/>
                    </a:lnTo>
                    <a:lnTo>
                      <a:pt x="1074045" y="45027"/>
                    </a:lnTo>
                    <a:lnTo>
                      <a:pt x="1072481" y="44504"/>
                    </a:lnTo>
                    <a:lnTo>
                      <a:pt x="1070915" y="43984"/>
                    </a:lnTo>
                    <a:lnTo>
                      <a:pt x="1069349" y="43468"/>
                    </a:lnTo>
                    <a:lnTo>
                      <a:pt x="1067781" y="42954"/>
                    </a:lnTo>
                    <a:lnTo>
                      <a:pt x="1066212" y="42443"/>
                    </a:lnTo>
                    <a:lnTo>
                      <a:pt x="1064642" y="41935"/>
                    </a:lnTo>
                    <a:lnTo>
                      <a:pt x="1063071" y="41430"/>
                    </a:lnTo>
                    <a:lnTo>
                      <a:pt x="1061499" y="40928"/>
                    </a:lnTo>
                    <a:lnTo>
                      <a:pt x="1059925" y="40430"/>
                    </a:lnTo>
                    <a:lnTo>
                      <a:pt x="1058351" y="39934"/>
                    </a:lnTo>
                    <a:lnTo>
                      <a:pt x="1056775" y="39441"/>
                    </a:lnTo>
                    <a:lnTo>
                      <a:pt x="1055198" y="38950"/>
                    </a:lnTo>
                    <a:lnTo>
                      <a:pt x="1053620" y="38463"/>
                    </a:lnTo>
                    <a:lnTo>
                      <a:pt x="1052040" y="37979"/>
                    </a:lnTo>
                    <a:lnTo>
                      <a:pt x="1050460" y="37498"/>
                    </a:lnTo>
                    <a:lnTo>
                      <a:pt x="1048879" y="37020"/>
                    </a:lnTo>
                    <a:lnTo>
                      <a:pt x="1047296" y="36545"/>
                    </a:lnTo>
                    <a:lnTo>
                      <a:pt x="1045712" y="36073"/>
                    </a:lnTo>
                    <a:lnTo>
                      <a:pt x="1044128" y="35604"/>
                    </a:lnTo>
                    <a:lnTo>
                      <a:pt x="1042542" y="35138"/>
                    </a:lnTo>
                    <a:lnTo>
                      <a:pt x="1040955" y="34674"/>
                    </a:lnTo>
                    <a:lnTo>
                      <a:pt x="1039367" y="34214"/>
                    </a:lnTo>
                    <a:lnTo>
                      <a:pt x="1037778" y="33757"/>
                    </a:lnTo>
                    <a:lnTo>
                      <a:pt x="1036188" y="33303"/>
                    </a:lnTo>
                    <a:lnTo>
                      <a:pt x="1034596" y="32852"/>
                    </a:lnTo>
                    <a:lnTo>
                      <a:pt x="1033004" y="32404"/>
                    </a:lnTo>
                    <a:lnTo>
                      <a:pt x="1031411" y="31959"/>
                    </a:lnTo>
                    <a:lnTo>
                      <a:pt x="1029817" y="31516"/>
                    </a:lnTo>
                    <a:lnTo>
                      <a:pt x="1028221" y="31077"/>
                    </a:lnTo>
                    <a:lnTo>
                      <a:pt x="1026625" y="30641"/>
                    </a:lnTo>
                    <a:lnTo>
                      <a:pt x="1025028" y="30208"/>
                    </a:lnTo>
                    <a:lnTo>
                      <a:pt x="1023429" y="29778"/>
                    </a:lnTo>
                    <a:lnTo>
                      <a:pt x="1021830" y="29351"/>
                    </a:lnTo>
                    <a:lnTo>
                      <a:pt x="1020229" y="28927"/>
                    </a:lnTo>
                    <a:lnTo>
                      <a:pt x="1018628" y="28506"/>
                    </a:lnTo>
                    <a:lnTo>
                      <a:pt x="1017026" y="28088"/>
                    </a:lnTo>
                    <a:lnTo>
                      <a:pt x="1015423" y="27673"/>
                    </a:lnTo>
                    <a:lnTo>
                      <a:pt x="1013818" y="27261"/>
                    </a:lnTo>
                    <a:lnTo>
                      <a:pt x="1012213" y="26852"/>
                    </a:lnTo>
                    <a:lnTo>
                      <a:pt x="1010607" y="26446"/>
                    </a:lnTo>
                    <a:lnTo>
                      <a:pt x="1009000" y="26043"/>
                    </a:lnTo>
                    <a:lnTo>
                      <a:pt x="1007392" y="25644"/>
                    </a:lnTo>
                    <a:lnTo>
                      <a:pt x="1005783" y="25247"/>
                    </a:lnTo>
                    <a:lnTo>
                      <a:pt x="1004173" y="24853"/>
                    </a:lnTo>
                    <a:lnTo>
                      <a:pt x="1002562" y="24462"/>
                    </a:lnTo>
                    <a:lnTo>
                      <a:pt x="1000951" y="24075"/>
                    </a:lnTo>
                    <a:lnTo>
                      <a:pt x="999338" y="23690"/>
                    </a:lnTo>
                    <a:lnTo>
                      <a:pt x="997725" y="23309"/>
                    </a:lnTo>
                    <a:lnTo>
                      <a:pt x="996111" y="22930"/>
                    </a:lnTo>
                    <a:lnTo>
                      <a:pt x="994495" y="22555"/>
                    </a:lnTo>
                    <a:lnTo>
                      <a:pt x="992879" y="22182"/>
                    </a:lnTo>
                    <a:lnTo>
                      <a:pt x="991262" y="21813"/>
                    </a:lnTo>
                    <a:lnTo>
                      <a:pt x="989645" y="21447"/>
                    </a:lnTo>
                    <a:lnTo>
                      <a:pt x="988026" y="21083"/>
                    </a:lnTo>
                    <a:lnTo>
                      <a:pt x="986406" y="20723"/>
                    </a:lnTo>
                    <a:lnTo>
                      <a:pt x="984786" y="20366"/>
                    </a:lnTo>
                    <a:lnTo>
                      <a:pt x="983165" y="20012"/>
                    </a:lnTo>
                    <a:lnTo>
                      <a:pt x="981543" y="19661"/>
                    </a:lnTo>
                    <a:lnTo>
                      <a:pt x="979920" y="19313"/>
                    </a:lnTo>
                    <a:lnTo>
                      <a:pt x="978297" y="18968"/>
                    </a:lnTo>
                    <a:lnTo>
                      <a:pt x="976672" y="18626"/>
                    </a:lnTo>
                    <a:lnTo>
                      <a:pt x="975047" y="18287"/>
                    </a:lnTo>
                    <a:lnTo>
                      <a:pt x="973421" y="17952"/>
                    </a:lnTo>
                    <a:lnTo>
                      <a:pt x="971794" y="17619"/>
                    </a:lnTo>
                    <a:lnTo>
                      <a:pt x="970167" y="17290"/>
                    </a:lnTo>
                    <a:lnTo>
                      <a:pt x="968539" y="16963"/>
                    </a:lnTo>
                    <a:lnTo>
                      <a:pt x="966910" y="16640"/>
                    </a:lnTo>
                    <a:lnTo>
                      <a:pt x="965280" y="16319"/>
                    </a:lnTo>
                    <a:lnTo>
                      <a:pt x="963649" y="16002"/>
                    </a:lnTo>
                    <a:lnTo>
                      <a:pt x="962018" y="15688"/>
                    </a:lnTo>
                    <a:lnTo>
                      <a:pt x="960386" y="15377"/>
                    </a:lnTo>
                    <a:lnTo>
                      <a:pt x="958754" y="15069"/>
                    </a:lnTo>
                    <a:lnTo>
                      <a:pt x="957120" y="14764"/>
                    </a:lnTo>
                    <a:lnTo>
                      <a:pt x="955486" y="14462"/>
                    </a:lnTo>
                    <a:lnTo>
                      <a:pt x="953851" y="14163"/>
                    </a:lnTo>
                    <a:lnTo>
                      <a:pt x="952216" y="13868"/>
                    </a:lnTo>
                    <a:lnTo>
                      <a:pt x="950580" y="13575"/>
                    </a:lnTo>
                    <a:lnTo>
                      <a:pt x="948943" y="13286"/>
                    </a:lnTo>
                    <a:lnTo>
                      <a:pt x="947305" y="12999"/>
                    </a:lnTo>
                    <a:lnTo>
                      <a:pt x="945667" y="12716"/>
                    </a:lnTo>
                    <a:lnTo>
                      <a:pt x="944028" y="12436"/>
                    </a:lnTo>
                    <a:lnTo>
                      <a:pt x="942389" y="12159"/>
                    </a:lnTo>
                    <a:lnTo>
                      <a:pt x="940749" y="11885"/>
                    </a:lnTo>
                    <a:lnTo>
                      <a:pt x="939108" y="11614"/>
                    </a:lnTo>
                    <a:lnTo>
                      <a:pt x="937467" y="11346"/>
                    </a:lnTo>
                    <a:lnTo>
                      <a:pt x="935825" y="11081"/>
                    </a:lnTo>
                    <a:lnTo>
                      <a:pt x="934182" y="10820"/>
                    </a:lnTo>
                    <a:lnTo>
                      <a:pt x="932539" y="10561"/>
                    </a:lnTo>
                    <a:lnTo>
                      <a:pt x="930895" y="10306"/>
                    </a:lnTo>
                    <a:lnTo>
                      <a:pt x="929251" y="10053"/>
                    </a:lnTo>
                    <a:lnTo>
                      <a:pt x="927606" y="9804"/>
                    </a:lnTo>
                    <a:lnTo>
                      <a:pt x="925960" y="9558"/>
                    </a:lnTo>
                    <a:lnTo>
                      <a:pt x="924314" y="9315"/>
                    </a:lnTo>
                    <a:lnTo>
                      <a:pt x="922667" y="9075"/>
                    </a:lnTo>
                    <a:lnTo>
                      <a:pt x="921020" y="8838"/>
                    </a:lnTo>
                    <a:lnTo>
                      <a:pt x="919372" y="8605"/>
                    </a:lnTo>
                    <a:lnTo>
                      <a:pt x="917724" y="8374"/>
                    </a:lnTo>
                    <a:lnTo>
                      <a:pt x="916075" y="8147"/>
                    </a:lnTo>
                    <a:lnTo>
                      <a:pt x="914426" y="7922"/>
                    </a:lnTo>
                    <a:lnTo>
                      <a:pt x="912776" y="7701"/>
                    </a:lnTo>
                    <a:lnTo>
                      <a:pt x="911126" y="7483"/>
                    </a:lnTo>
                    <a:lnTo>
                      <a:pt x="909475" y="7268"/>
                    </a:lnTo>
                    <a:lnTo>
                      <a:pt x="907823" y="7056"/>
                    </a:lnTo>
                    <a:lnTo>
                      <a:pt x="906171" y="6848"/>
                    </a:lnTo>
                    <a:lnTo>
                      <a:pt x="904519" y="6642"/>
                    </a:lnTo>
                    <a:lnTo>
                      <a:pt x="902866" y="6439"/>
                    </a:lnTo>
                    <a:lnTo>
                      <a:pt x="901213" y="6240"/>
                    </a:lnTo>
                    <a:lnTo>
                      <a:pt x="899559" y="6044"/>
                    </a:lnTo>
                    <a:lnTo>
                      <a:pt x="897905" y="5851"/>
                    </a:lnTo>
                    <a:lnTo>
                      <a:pt x="896250" y="5661"/>
                    </a:lnTo>
                    <a:lnTo>
                      <a:pt x="894595" y="5474"/>
                    </a:lnTo>
                    <a:lnTo>
                      <a:pt x="892940" y="5290"/>
                    </a:lnTo>
                    <a:lnTo>
                      <a:pt x="891284" y="5109"/>
                    </a:lnTo>
                    <a:lnTo>
                      <a:pt x="889627" y="4932"/>
                    </a:lnTo>
                    <a:lnTo>
                      <a:pt x="887970" y="4757"/>
                    </a:lnTo>
                    <a:lnTo>
                      <a:pt x="886313" y="4586"/>
                    </a:lnTo>
                    <a:lnTo>
                      <a:pt x="884656" y="4418"/>
                    </a:lnTo>
                    <a:lnTo>
                      <a:pt x="882998" y="4253"/>
                    </a:lnTo>
                    <a:lnTo>
                      <a:pt x="881339" y="4091"/>
                    </a:lnTo>
                    <a:lnTo>
                      <a:pt x="879681" y="3932"/>
                    </a:lnTo>
                    <a:lnTo>
                      <a:pt x="878022" y="3777"/>
                    </a:lnTo>
                    <a:lnTo>
                      <a:pt x="876362" y="3624"/>
                    </a:lnTo>
                    <a:lnTo>
                      <a:pt x="874702" y="3475"/>
                    </a:lnTo>
                    <a:lnTo>
                      <a:pt x="873042" y="3329"/>
                    </a:lnTo>
                    <a:lnTo>
                      <a:pt x="871382" y="3186"/>
                    </a:lnTo>
                    <a:lnTo>
                      <a:pt x="869721" y="3046"/>
                    </a:lnTo>
                    <a:lnTo>
                      <a:pt x="868060" y="2909"/>
                    </a:lnTo>
                    <a:lnTo>
                      <a:pt x="866398" y="2775"/>
                    </a:lnTo>
                    <a:lnTo>
                      <a:pt x="864737" y="2645"/>
                    </a:lnTo>
                    <a:lnTo>
                      <a:pt x="863075" y="2517"/>
                    </a:lnTo>
                    <a:lnTo>
                      <a:pt x="861412" y="2393"/>
                    </a:lnTo>
                    <a:lnTo>
                      <a:pt x="859750" y="2272"/>
                    </a:lnTo>
                    <a:lnTo>
                      <a:pt x="858087" y="2154"/>
                    </a:lnTo>
                    <a:lnTo>
                      <a:pt x="856424" y="2039"/>
                    </a:lnTo>
                    <a:lnTo>
                      <a:pt x="854760" y="1928"/>
                    </a:lnTo>
                    <a:lnTo>
                      <a:pt x="853096" y="1819"/>
                    </a:lnTo>
                    <a:lnTo>
                      <a:pt x="851432" y="1714"/>
                    </a:lnTo>
                    <a:lnTo>
                      <a:pt x="849768" y="1611"/>
                    </a:lnTo>
                    <a:lnTo>
                      <a:pt x="848104" y="1512"/>
                    </a:lnTo>
                    <a:lnTo>
                      <a:pt x="846439" y="1416"/>
                    </a:lnTo>
                    <a:lnTo>
                      <a:pt x="844774" y="1323"/>
                    </a:lnTo>
                    <a:lnTo>
                      <a:pt x="843109" y="1234"/>
                    </a:lnTo>
                    <a:lnTo>
                      <a:pt x="841444" y="1147"/>
                    </a:lnTo>
                    <a:lnTo>
                      <a:pt x="839779" y="1064"/>
                    </a:lnTo>
                    <a:lnTo>
                      <a:pt x="838113" y="983"/>
                    </a:lnTo>
                    <a:lnTo>
                      <a:pt x="836447" y="906"/>
                    </a:lnTo>
                    <a:lnTo>
                      <a:pt x="834781" y="832"/>
                    </a:lnTo>
                    <a:lnTo>
                      <a:pt x="833115" y="761"/>
                    </a:lnTo>
                    <a:lnTo>
                      <a:pt x="831448" y="694"/>
                    </a:lnTo>
                    <a:lnTo>
                      <a:pt x="829782" y="629"/>
                    </a:lnTo>
                    <a:lnTo>
                      <a:pt x="828115" y="568"/>
                    </a:lnTo>
                    <a:lnTo>
                      <a:pt x="826449" y="510"/>
                    </a:lnTo>
                    <a:lnTo>
                      <a:pt x="824782" y="455"/>
                    </a:lnTo>
                    <a:lnTo>
                      <a:pt x="823115" y="403"/>
                    </a:lnTo>
                    <a:lnTo>
                      <a:pt x="821447" y="354"/>
                    </a:lnTo>
                    <a:lnTo>
                      <a:pt x="819780" y="308"/>
                    </a:lnTo>
                    <a:lnTo>
                      <a:pt x="818113" y="266"/>
                    </a:lnTo>
                    <a:lnTo>
                      <a:pt x="816445" y="226"/>
                    </a:lnTo>
                    <a:lnTo>
                      <a:pt x="814778" y="190"/>
                    </a:lnTo>
                    <a:lnTo>
                      <a:pt x="813110" y="157"/>
                    </a:lnTo>
                    <a:lnTo>
                      <a:pt x="811442" y="127"/>
                    </a:lnTo>
                    <a:lnTo>
                      <a:pt x="809775" y="100"/>
                    </a:lnTo>
                    <a:lnTo>
                      <a:pt x="808107" y="77"/>
                    </a:lnTo>
                    <a:lnTo>
                      <a:pt x="806439" y="56"/>
                    </a:lnTo>
                    <a:lnTo>
                      <a:pt x="804771" y="39"/>
                    </a:lnTo>
                    <a:lnTo>
                      <a:pt x="803103" y="25"/>
                    </a:lnTo>
                    <a:lnTo>
                      <a:pt x="801435" y="14"/>
                    </a:lnTo>
                    <a:lnTo>
                      <a:pt x="799767" y="6"/>
                    </a:lnTo>
                    <a:lnTo>
                      <a:pt x="798099" y="1"/>
                    </a:lnTo>
                    <a:lnTo>
                      <a:pt x="796431" y="0"/>
                    </a:lnTo>
                    <a:lnTo>
                      <a:pt x="794763" y="1"/>
                    </a:lnTo>
                    <a:lnTo>
                      <a:pt x="793095" y="6"/>
                    </a:lnTo>
                    <a:lnTo>
                      <a:pt x="791427" y="14"/>
                    </a:lnTo>
                    <a:lnTo>
                      <a:pt x="789759" y="25"/>
                    </a:lnTo>
                    <a:lnTo>
                      <a:pt x="788091" y="39"/>
                    </a:lnTo>
                    <a:lnTo>
                      <a:pt x="786423" y="56"/>
                    </a:lnTo>
                    <a:lnTo>
                      <a:pt x="784755" y="77"/>
                    </a:lnTo>
                    <a:lnTo>
                      <a:pt x="783087" y="100"/>
                    </a:lnTo>
                    <a:lnTo>
                      <a:pt x="781419" y="127"/>
                    </a:lnTo>
                    <a:lnTo>
                      <a:pt x="779752" y="157"/>
                    </a:lnTo>
                    <a:lnTo>
                      <a:pt x="778084" y="190"/>
                    </a:lnTo>
                    <a:lnTo>
                      <a:pt x="776416" y="226"/>
                    </a:lnTo>
                    <a:lnTo>
                      <a:pt x="774749" y="266"/>
                    </a:lnTo>
                    <a:lnTo>
                      <a:pt x="773082" y="308"/>
                    </a:lnTo>
                    <a:lnTo>
                      <a:pt x="771414" y="354"/>
                    </a:lnTo>
                    <a:lnTo>
                      <a:pt x="769747" y="403"/>
                    </a:lnTo>
                    <a:lnTo>
                      <a:pt x="768080" y="455"/>
                    </a:lnTo>
                    <a:lnTo>
                      <a:pt x="766413" y="510"/>
                    </a:lnTo>
                    <a:lnTo>
                      <a:pt x="764746" y="568"/>
                    </a:lnTo>
                    <a:lnTo>
                      <a:pt x="763080" y="629"/>
                    </a:lnTo>
                    <a:lnTo>
                      <a:pt x="761413" y="694"/>
                    </a:lnTo>
                    <a:lnTo>
                      <a:pt x="759747" y="761"/>
                    </a:lnTo>
                    <a:lnTo>
                      <a:pt x="758081" y="832"/>
                    </a:lnTo>
                    <a:lnTo>
                      <a:pt x="756415" y="906"/>
                    </a:lnTo>
                    <a:lnTo>
                      <a:pt x="754749" y="983"/>
                    </a:lnTo>
                    <a:lnTo>
                      <a:pt x="753083" y="1064"/>
                    </a:lnTo>
                    <a:lnTo>
                      <a:pt x="751418" y="1147"/>
                    </a:lnTo>
                    <a:lnTo>
                      <a:pt x="749752" y="1234"/>
                    </a:lnTo>
                    <a:lnTo>
                      <a:pt x="748087" y="1323"/>
                    </a:lnTo>
                    <a:lnTo>
                      <a:pt x="746423" y="1416"/>
                    </a:lnTo>
                    <a:lnTo>
                      <a:pt x="744758" y="1512"/>
                    </a:lnTo>
                    <a:lnTo>
                      <a:pt x="743093" y="1611"/>
                    </a:lnTo>
                    <a:lnTo>
                      <a:pt x="741429" y="1714"/>
                    </a:lnTo>
                    <a:lnTo>
                      <a:pt x="739765" y="1819"/>
                    </a:lnTo>
                    <a:lnTo>
                      <a:pt x="738102" y="1928"/>
                    </a:lnTo>
                    <a:lnTo>
                      <a:pt x="736438" y="2039"/>
                    </a:lnTo>
                    <a:lnTo>
                      <a:pt x="734775" y="2154"/>
                    </a:lnTo>
                    <a:lnTo>
                      <a:pt x="733112" y="2272"/>
                    </a:lnTo>
                    <a:lnTo>
                      <a:pt x="731450" y="2393"/>
                    </a:lnTo>
                    <a:lnTo>
                      <a:pt x="729787" y="2517"/>
                    </a:lnTo>
                    <a:lnTo>
                      <a:pt x="728125" y="2645"/>
                    </a:lnTo>
                    <a:lnTo>
                      <a:pt x="726463" y="2775"/>
                    </a:lnTo>
                    <a:lnTo>
                      <a:pt x="724802" y="2909"/>
                    </a:lnTo>
                    <a:lnTo>
                      <a:pt x="723141" y="3046"/>
                    </a:lnTo>
                    <a:lnTo>
                      <a:pt x="721480" y="3186"/>
                    </a:lnTo>
                    <a:lnTo>
                      <a:pt x="719820" y="3329"/>
                    </a:lnTo>
                    <a:lnTo>
                      <a:pt x="718159" y="3475"/>
                    </a:lnTo>
                    <a:lnTo>
                      <a:pt x="716500" y="3624"/>
                    </a:lnTo>
                    <a:lnTo>
                      <a:pt x="714840" y="3777"/>
                    </a:lnTo>
                    <a:lnTo>
                      <a:pt x="713181" y="3932"/>
                    </a:lnTo>
                    <a:lnTo>
                      <a:pt x="711522" y="4091"/>
                    </a:lnTo>
                    <a:lnTo>
                      <a:pt x="709864" y="4253"/>
                    </a:lnTo>
                    <a:lnTo>
                      <a:pt x="708206" y="4418"/>
                    </a:lnTo>
                    <a:lnTo>
                      <a:pt x="706549" y="4586"/>
                    </a:lnTo>
                    <a:lnTo>
                      <a:pt x="704891" y="4757"/>
                    </a:lnTo>
                    <a:lnTo>
                      <a:pt x="703235" y="4932"/>
                    </a:lnTo>
                    <a:lnTo>
                      <a:pt x="701578" y="5109"/>
                    </a:lnTo>
                    <a:lnTo>
                      <a:pt x="699922" y="5290"/>
                    </a:lnTo>
                    <a:lnTo>
                      <a:pt x="698267" y="5474"/>
                    </a:lnTo>
                    <a:lnTo>
                      <a:pt x="696612" y="5661"/>
                    </a:lnTo>
                    <a:lnTo>
                      <a:pt x="694957" y="5851"/>
                    </a:lnTo>
                    <a:lnTo>
                      <a:pt x="693303" y="6044"/>
                    </a:lnTo>
                    <a:lnTo>
                      <a:pt x="691649" y="6240"/>
                    </a:lnTo>
                    <a:lnTo>
                      <a:pt x="689996" y="6439"/>
                    </a:lnTo>
                    <a:lnTo>
                      <a:pt x="688343" y="6642"/>
                    </a:lnTo>
                    <a:lnTo>
                      <a:pt x="686690" y="6848"/>
                    </a:lnTo>
                    <a:lnTo>
                      <a:pt x="685038" y="7056"/>
                    </a:lnTo>
                    <a:lnTo>
                      <a:pt x="683387" y="7268"/>
                    </a:lnTo>
                    <a:lnTo>
                      <a:pt x="681736" y="7483"/>
                    </a:lnTo>
                    <a:lnTo>
                      <a:pt x="680086" y="7701"/>
                    </a:lnTo>
                    <a:lnTo>
                      <a:pt x="678436" y="7922"/>
                    </a:lnTo>
                    <a:lnTo>
                      <a:pt x="676786" y="8147"/>
                    </a:lnTo>
                    <a:lnTo>
                      <a:pt x="675138" y="8374"/>
                    </a:lnTo>
                    <a:lnTo>
                      <a:pt x="673489" y="8605"/>
                    </a:lnTo>
                    <a:lnTo>
                      <a:pt x="671842" y="8838"/>
                    </a:lnTo>
                    <a:lnTo>
                      <a:pt x="670194" y="9075"/>
                    </a:lnTo>
                    <a:lnTo>
                      <a:pt x="668548" y="9315"/>
                    </a:lnTo>
                    <a:lnTo>
                      <a:pt x="666902" y="9558"/>
                    </a:lnTo>
                    <a:lnTo>
                      <a:pt x="665256" y="9804"/>
                    </a:lnTo>
                    <a:lnTo>
                      <a:pt x="663611" y="10053"/>
                    </a:lnTo>
                    <a:lnTo>
                      <a:pt x="661967" y="10306"/>
                    </a:lnTo>
                    <a:lnTo>
                      <a:pt x="660323" y="10561"/>
                    </a:lnTo>
                    <a:lnTo>
                      <a:pt x="658680" y="10820"/>
                    </a:lnTo>
                    <a:lnTo>
                      <a:pt x="657037" y="11081"/>
                    </a:lnTo>
                    <a:lnTo>
                      <a:pt x="655395" y="11346"/>
                    </a:lnTo>
                    <a:lnTo>
                      <a:pt x="653754" y="11614"/>
                    </a:lnTo>
                    <a:lnTo>
                      <a:pt x="652113" y="11885"/>
                    </a:lnTo>
                    <a:lnTo>
                      <a:pt x="650473" y="12159"/>
                    </a:lnTo>
                    <a:lnTo>
                      <a:pt x="648833" y="12436"/>
                    </a:lnTo>
                    <a:lnTo>
                      <a:pt x="647195" y="12716"/>
                    </a:lnTo>
                    <a:lnTo>
                      <a:pt x="645556" y="12999"/>
                    </a:lnTo>
                    <a:lnTo>
                      <a:pt x="643919" y="13286"/>
                    </a:lnTo>
                    <a:lnTo>
                      <a:pt x="642282" y="13575"/>
                    </a:lnTo>
                    <a:lnTo>
                      <a:pt x="640646" y="13868"/>
                    </a:lnTo>
                    <a:lnTo>
                      <a:pt x="639010" y="14163"/>
                    </a:lnTo>
                    <a:lnTo>
                      <a:pt x="637376" y="14462"/>
                    </a:lnTo>
                    <a:lnTo>
                      <a:pt x="635741" y="14764"/>
                    </a:lnTo>
                    <a:lnTo>
                      <a:pt x="634108" y="15069"/>
                    </a:lnTo>
                    <a:lnTo>
                      <a:pt x="632475" y="15377"/>
                    </a:lnTo>
                    <a:lnTo>
                      <a:pt x="630843" y="15688"/>
                    </a:lnTo>
                    <a:lnTo>
                      <a:pt x="629212" y="16002"/>
                    </a:lnTo>
                    <a:lnTo>
                      <a:pt x="627582" y="16319"/>
                    </a:lnTo>
                    <a:lnTo>
                      <a:pt x="625952" y="16640"/>
                    </a:lnTo>
                    <a:lnTo>
                      <a:pt x="624323" y="16963"/>
                    </a:lnTo>
                    <a:lnTo>
                      <a:pt x="622695" y="17290"/>
                    </a:lnTo>
                    <a:lnTo>
                      <a:pt x="621067" y="17619"/>
                    </a:lnTo>
                    <a:lnTo>
                      <a:pt x="619441" y="17952"/>
                    </a:lnTo>
                    <a:lnTo>
                      <a:pt x="617815" y="18287"/>
                    </a:lnTo>
                    <a:lnTo>
                      <a:pt x="616189" y="18626"/>
                    </a:lnTo>
                    <a:lnTo>
                      <a:pt x="614565" y="18968"/>
                    </a:lnTo>
                    <a:lnTo>
                      <a:pt x="612942" y="19313"/>
                    </a:lnTo>
                    <a:lnTo>
                      <a:pt x="611319" y="19661"/>
                    </a:lnTo>
                    <a:lnTo>
                      <a:pt x="609697" y="20012"/>
                    </a:lnTo>
                    <a:lnTo>
                      <a:pt x="608076" y="20366"/>
                    </a:lnTo>
                    <a:lnTo>
                      <a:pt x="606455" y="20723"/>
                    </a:lnTo>
                    <a:lnTo>
                      <a:pt x="604836" y="21083"/>
                    </a:lnTo>
                    <a:lnTo>
                      <a:pt x="603217" y="21447"/>
                    </a:lnTo>
                    <a:lnTo>
                      <a:pt x="601599" y="21813"/>
                    </a:lnTo>
                    <a:lnTo>
                      <a:pt x="599983" y="22182"/>
                    </a:lnTo>
                    <a:lnTo>
                      <a:pt x="598366" y="22555"/>
                    </a:lnTo>
                    <a:lnTo>
                      <a:pt x="596751" y="22930"/>
                    </a:lnTo>
                    <a:lnTo>
                      <a:pt x="595137" y="23309"/>
                    </a:lnTo>
                    <a:lnTo>
                      <a:pt x="593523" y="23690"/>
                    </a:lnTo>
                    <a:lnTo>
                      <a:pt x="591911" y="24075"/>
                    </a:lnTo>
                    <a:lnTo>
                      <a:pt x="590299" y="24462"/>
                    </a:lnTo>
                    <a:lnTo>
                      <a:pt x="588689" y="24853"/>
                    </a:lnTo>
                    <a:lnTo>
                      <a:pt x="587079" y="25247"/>
                    </a:lnTo>
                    <a:lnTo>
                      <a:pt x="585470" y="25644"/>
                    </a:lnTo>
                    <a:lnTo>
                      <a:pt x="583862" y="26043"/>
                    </a:lnTo>
                    <a:lnTo>
                      <a:pt x="582255" y="26446"/>
                    </a:lnTo>
                    <a:lnTo>
                      <a:pt x="580649" y="26852"/>
                    </a:lnTo>
                    <a:lnTo>
                      <a:pt x="579043" y="27261"/>
                    </a:lnTo>
                    <a:lnTo>
                      <a:pt x="577439" y="27673"/>
                    </a:lnTo>
                    <a:lnTo>
                      <a:pt x="575836" y="28088"/>
                    </a:lnTo>
                    <a:lnTo>
                      <a:pt x="574234" y="28506"/>
                    </a:lnTo>
                    <a:lnTo>
                      <a:pt x="572632" y="28927"/>
                    </a:lnTo>
                    <a:lnTo>
                      <a:pt x="571032" y="29351"/>
                    </a:lnTo>
                    <a:lnTo>
                      <a:pt x="569433" y="29778"/>
                    </a:lnTo>
                    <a:lnTo>
                      <a:pt x="567834" y="30208"/>
                    </a:lnTo>
                    <a:lnTo>
                      <a:pt x="566237" y="30641"/>
                    </a:lnTo>
                    <a:lnTo>
                      <a:pt x="564641" y="31077"/>
                    </a:lnTo>
                    <a:lnTo>
                      <a:pt x="563045" y="31516"/>
                    </a:lnTo>
                    <a:lnTo>
                      <a:pt x="561451" y="31959"/>
                    </a:lnTo>
                    <a:lnTo>
                      <a:pt x="559858" y="32404"/>
                    </a:lnTo>
                    <a:lnTo>
                      <a:pt x="558265" y="32852"/>
                    </a:lnTo>
                    <a:lnTo>
                      <a:pt x="556674" y="33303"/>
                    </a:lnTo>
                    <a:lnTo>
                      <a:pt x="555084" y="33757"/>
                    </a:lnTo>
                    <a:lnTo>
                      <a:pt x="553495" y="34214"/>
                    </a:lnTo>
                    <a:lnTo>
                      <a:pt x="551907" y="34674"/>
                    </a:lnTo>
                    <a:lnTo>
                      <a:pt x="550320" y="35138"/>
                    </a:lnTo>
                    <a:lnTo>
                      <a:pt x="548734" y="35604"/>
                    </a:lnTo>
                    <a:lnTo>
                      <a:pt x="547149" y="36073"/>
                    </a:lnTo>
                    <a:lnTo>
                      <a:pt x="545566" y="36545"/>
                    </a:lnTo>
                    <a:lnTo>
                      <a:pt x="543983" y="37020"/>
                    </a:lnTo>
                    <a:lnTo>
                      <a:pt x="542402" y="37498"/>
                    </a:lnTo>
                    <a:lnTo>
                      <a:pt x="540821" y="37979"/>
                    </a:lnTo>
                    <a:lnTo>
                      <a:pt x="539242" y="38463"/>
                    </a:lnTo>
                    <a:lnTo>
                      <a:pt x="537664" y="38950"/>
                    </a:lnTo>
                    <a:lnTo>
                      <a:pt x="536087" y="39441"/>
                    </a:lnTo>
                    <a:lnTo>
                      <a:pt x="534511" y="39934"/>
                    </a:lnTo>
                    <a:lnTo>
                      <a:pt x="532936" y="40430"/>
                    </a:lnTo>
                    <a:lnTo>
                      <a:pt x="531363" y="40928"/>
                    </a:lnTo>
                    <a:lnTo>
                      <a:pt x="529791" y="41430"/>
                    </a:lnTo>
                    <a:lnTo>
                      <a:pt x="528219" y="41935"/>
                    </a:lnTo>
                    <a:lnTo>
                      <a:pt x="526649" y="42443"/>
                    </a:lnTo>
                    <a:lnTo>
                      <a:pt x="525081" y="42954"/>
                    </a:lnTo>
                    <a:lnTo>
                      <a:pt x="523513" y="43468"/>
                    </a:lnTo>
                    <a:lnTo>
                      <a:pt x="521946" y="43984"/>
                    </a:lnTo>
                    <a:lnTo>
                      <a:pt x="520381" y="44504"/>
                    </a:lnTo>
                    <a:lnTo>
                      <a:pt x="518817" y="45027"/>
                    </a:lnTo>
                    <a:lnTo>
                      <a:pt x="517254" y="45552"/>
                    </a:lnTo>
                    <a:lnTo>
                      <a:pt x="515693" y="46081"/>
                    </a:lnTo>
                    <a:lnTo>
                      <a:pt x="514132" y="46612"/>
                    </a:lnTo>
                    <a:lnTo>
                      <a:pt x="512573" y="47147"/>
                    </a:lnTo>
                    <a:lnTo>
                      <a:pt x="511015" y="47684"/>
                    </a:lnTo>
                    <a:lnTo>
                      <a:pt x="509459" y="48225"/>
                    </a:lnTo>
                    <a:lnTo>
                      <a:pt x="507903" y="48768"/>
                    </a:lnTo>
                    <a:lnTo>
                      <a:pt x="506349" y="49314"/>
                    </a:lnTo>
                    <a:lnTo>
                      <a:pt x="504796" y="49863"/>
                    </a:lnTo>
                    <a:lnTo>
                      <a:pt x="503245" y="50415"/>
                    </a:lnTo>
                    <a:lnTo>
                      <a:pt x="501695" y="50970"/>
                    </a:lnTo>
                    <a:lnTo>
                      <a:pt x="500146" y="51528"/>
                    </a:lnTo>
                    <a:lnTo>
                      <a:pt x="498598" y="52089"/>
                    </a:lnTo>
                    <a:lnTo>
                      <a:pt x="497052" y="52653"/>
                    </a:lnTo>
                    <a:lnTo>
                      <a:pt x="495507" y="53219"/>
                    </a:lnTo>
                    <a:lnTo>
                      <a:pt x="493963" y="53789"/>
                    </a:lnTo>
                    <a:lnTo>
                      <a:pt x="492420" y="54362"/>
                    </a:lnTo>
                    <a:lnTo>
                      <a:pt x="490879" y="54937"/>
                    </a:lnTo>
                    <a:lnTo>
                      <a:pt x="489340" y="55515"/>
                    </a:lnTo>
                    <a:lnTo>
                      <a:pt x="487801" y="56097"/>
                    </a:lnTo>
                    <a:lnTo>
                      <a:pt x="486264" y="56681"/>
                    </a:lnTo>
                    <a:lnTo>
                      <a:pt x="484729" y="57268"/>
                    </a:lnTo>
                    <a:lnTo>
                      <a:pt x="483194" y="57858"/>
                    </a:lnTo>
                    <a:lnTo>
                      <a:pt x="481661" y="58450"/>
                    </a:lnTo>
                    <a:lnTo>
                      <a:pt x="480130" y="59046"/>
                    </a:lnTo>
                    <a:lnTo>
                      <a:pt x="478600" y="59645"/>
                    </a:lnTo>
                    <a:lnTo>
                      <a:pt x="477071" y="60246"/>
                    </a:lnTo>
                    <a:lnTo>
                      <a:pt x="475544" y="60851"/>
                    </a:lnTo>
                    <a:lnTo>
                      <a:pt x="474018" y="61458"/>
                    </a:lnTo>
                    <a:lnTo>
                      <a:pt x="472493" y="62068"/>
                    </a:lnTo>
                    <a:lnTo>
                      <a:pt x="470970" y="62681"/>
                    </a:lnTo>
                    <a:lnTo>
                      <a:pt x="469448" y="63297"/>
                    </a:lnTo>
                    <a:lnTo>
                      <a:pt x="467928" y="63916"/>
                    </a:lnTo>
                    <a:lnTo>
                      <a:pt x="466409" y="64537"/>
                    </a:lnTo>
                    <a:lnTo>
                      <a:pt x="464892" y="65162"/>
                    </a:lnTo>
                    <a:lnTo>
                      <a:pt x="463376" y="65789"/>
                    </a:lnTo>
                    <a:lnTo>
                      <a:pt x="461861" y="66419"/>
                    </a:lnTo>
                    <a:lnTo>
                      <a:pt x="460348" y="67053"/>
                    </a:lnTo>
                    <a:lnTo>
                      <a:pt x="458837" y="67689"/>
                    </a:lnTo>
                    <a:lnTo>
                      <a:pt x="457327" y="68327"/>
                    </a:lnTo>
                    <a:lnTo>
                      <a:pt x="455818" y="68969"/>
                    </a:lnTo>
                    <a:lnTo>
                      <a:pt x="454311" y="69613"/>
                    </a:lnTo>
                    <a:lnTo>
                      <a:pt x="452806" y="70261"/>
                    </a:lnTo>
                    <a:lnTo>
                      <a:pt x="451302" y="70911"/>
                    </a:lnTo>
                    <a:lnTo>
                      <a:pt x="449799" y="71564"/>
                    </a:lnTo>
                    <a:lnTo>
                      <a:pt x="448298" y="72220"/>
                    </a:lnTo>
                    <a:lnTo>
                      <a:pt x="446799" y="72878"/>
                    </a:lnTo>
                    <a:lnTo>
                      <a:pt x="445301" y="73540"/>
                    </a:lnTo>
                    <a:lnTo>
                      <a:pt x="443804" y="74204"/>
                    </a:lnTo>
                    <a:lnTo>
                      <a:pt x="442309" y="74871"/>
                    </a:lnTo>
                    <a:lnTo>
                      <a:pt x="440816" y="75541"/>
                    </a:lnTo>
                    <a:lnTo>
                      <a:pt x="439324" y="76214"/>
                    </a:lnTo>
                    <a:lnTo>
                      <a:pt x="437834" y="76890"/>
                    </a:lnTo>
                    <a:lnTo>
                      <a:pt x="436346" y="77568"/>
                    </a:lnTo>
                    <a:lnTo>
                      <a:pt x="434859" y="78250"/>
                    </a:lnTo>
                    <a:lnTo>
                      <a:pt x="433373" y="78934"/>
                    </a:lnTo>
                    <a:lnTo>
                      <a:pt x="431889" y="79620"/>
                    </a:lnTo>
                    <a:lnTo>
                      <a:pt x="430407" y="80310"/>
                    </a:lnTo>
                    <a:lnTo>
                      <a:pt x="428926" y="81002"/>
                    </a:lnTo>
                    <a:lnTo>
                      <a:pt x="427447" y="81698"/>
                    </a:lnTo>
                    <a:lnTo>
                      <a:pt x="425970" y="82396"/>
                    </a:lnTo>
                    <a:lnTo>
                      <a:pt x="424494" y="83097"/>
                    </a:lnTo>
                    <a:lnTo>
                      <a:pt x="423020" y="83800"/>
                    </a:lnTo>
                    <a:lnTo>
                      <a:pt x="421547" y="84507"/>
                    </a:lnTo>
                    <a:lnTo>
                      <a:pt x="420077" y="85216"/>
                    </a:lnTo>
                    <a:lnTo>
                      <a:pt x="418607" y="85928"/>
                    </a:lnTo>
                    <a:lnTo>
                      <a:pt x="417140" y="86642"/>
                    </a:lnTo>
                    <a:lnTo>
                      <a:pt x="415674" y="87360"/>
                    </a:lnTo>
                    <a:lnTo>
                      <a:pt x="414210" y="88080"/>
                    </a:lnTo>
                    <a:lnTo>
                      <a:pt x="412747" y="88803"/>
                    </a:lnTo>
                    <a:lnTo>
                      <a:pt x="411286" y="89529"/>
                    </a:lnTo>
                    <a:lnTo>
                      <a:pt x="409827" y="90257"/>
                    </a:lnTo>
                    <a:lnTo>
                      <a:pt x="408370" y="90989"/>
                    </a:lnTo>
                    <a:lnTo>
                      <a:pt x="406914" y="91723"/>
                    </a:lnTo>
                    <a:lnTo>
                      <a:pt x="405460" y="92459"/>
                    </a:lnTo>
                    <a:lnTo>
                      <a:pt x="404007" y="93199"/>
                    </a:lnTo>
                    <a:lnTo>
                      <a:pt x="402557" y="93941"/>
                    </a:lnTo>
                    <a:lnTo>
                      <a:pt x="401108" y="94686"/>
                    </a:lnTo>
                    <a:lnTo>
                      <a:pt x="399661" y="95434"/>
                    </a:lnTo>
                    <a:lnTo>
                      <a:pt x="398215" y="96184"/>
                    </a:lnTo>
                    <a:lnTo>
                      <a:pt x="396771" y="96937"/>
                    </a:lnTo>
                    <a:lnTo>
                      <a:pt x="395330" y="97693"/>
                    </a:lnTo>
                    <a:lnTo>
                      <a:pt x="393889" y="98452"/>
                    </a:lnTo>
                    <a:lnTo>
                      <a:pt x="392451" y="99213"/>
                    </a:lnTo>
                    <a:lnTo>
                      <a:pt x="391014" y="99977"/>
                    </a:lnTo>
                    <a:lnTo>
                      <a:pt x="389579" y="100744"/>
                    </a:lnTo>
                    <a:lnTo>
                      <a:pt x="388146" y="101514"/>
                    </a:lnTo>
                    <a:lnTo>
                      <a:pt x="386715" y="102286"/>
                    </a:lnTo>
                    <a:lnTo>
                      <a:pt x="385286" y="103061"/>
                    </a:lnTo>
                    <a:lnTo>
                      <a:pt x="383858" y="103838"/>
                    </a:lnTo>
                    <a:lnTo>
                      <a:pt x="382432" y="104619"/>
                    </a:lnTo>
                    <a:lnTo>
                      <a:pt x="381008" y="105402"/>
                    </a:lnTo>
                    <a:lnTo>
                      <a:pt x="379586" y="106187"/>
                    </a:lnTo>
                    <a:lnTo>
                      <a:pt x="378165" y="106975"/>
                    </a:lnTo>
                    <a:lnTo>
                      <a:pt x="376747" y="107766"/>
                    </a:lnTo>
                    <a:lnTo>
                      <a:pt x="375330" y="108560"/>
                    </a:lnTo>
                    <a:lnTo>
                      <a:pt x="373915" y="109357"/>
                    </a:lnTo>
                    <a:lnTo>
                      <a:pt x="372502" y="110156"/>
                    </a:lnTo>
                    <a:lnTo>
                      <a:pt x="371091" y="110957"/>
                    </a:lnTo>
                    <a:lnTo>
                      <a:pt x="369682" y="111762"/>
                    </a:lnTo>
                    <a:lnTo>
                      <a:pt x="368274" y="112569"/>
                    </a:lnTo>
                    <a:lnTo>
                      <a:pt x="366869" y="113378"/>
                    </a:lnTo>
                    <a:lnTo>
                      <a:pt x="365465" y="114191"/>
                    </a:lnTo>
                    <a:lnTo>
                      <a:pt x="364063" y="115006"/>
                    </a:lnTo>
                    <a:lnTo>
                      <a:pt x="362663" y="115823"/>
                    </a:lnTo>
                    <a:lnTo>
                      <a:pt x="361265" y="116643"/>
                    </a:lnTo>
                    <a:lnTo>
                      <a:pt x="359869" y="117466"/>
                    </a:lnTo>
                    <a:lnTo>
                      <a:pt x="358475" y="118292"/>
                    </a:lnTo>
                    <a:lnTo>
                      <a:pt x="357083" y="119120"/>
                    </a:lnTo>
                    <a:lnTo>
                      <a:pt x="355692" y="119951"/>
                    </a:lnTo>
                    <a:lnTo>
                      <a:pt x="354304" y="120784"/>
                    </a:lnTo>
                    <a:lnTo>
                      <a:pt x="352918" y="121620"/>
                    </a:lnTo>
                    <a:lnTo>
                      <a:pt x="351533" y="122459"/>
                    </a:lnTo>
                    <a:lnTo>
                      <a:pt x="350151" y="123300"/>
                    </a:lnTo>
                    <a:lnTo>
                      <a:pt x="348770" y="124144"/>
                    </a:lnTo>
                    <a:lnTo>
                      <a:pt x="347391" y="124991"/>
                    </a:lnTo>
                    <a:lnTo>
                      <a:pt x="346015" y="125840"/>
                    </a:lnTo>
                    <a:lnTo>
                      <a:pt x="344640" y="126691"/>
                    </a:lnTo>
                    <a:lnTo>
                      <a:pt x="343267" y="127546"/>
                    </a:lnTo>
                    <a:lnTo>
                      <a:pt x="341897" y="128402"/>
                    </a:lnTo>
                    <a:lnTo>
                      <a:pt x="340528" y="129262"/>
                    </a:lnTo>
                    <a:lnTo>
                      <a:pt x="339161" y="130124"/>
                    </a:lnTo>
                    <a:lnTo>
                      <a:pt x="337797" y="130988"/>
                    </a:lnTo>
                    <a:lnTo>
                      <a:pt x="336434" y="131856"/>
                    </a:lnTo>
                    <a:lnTo>
                      <a:pt x="335073" y="132725"/>
                    </a:lnTo>
                    <a:lnTo>
                      <a:pt x="333715" y="133598"/>
                    </a:lnTo>
                    <a:lnTo>
                      <a:pt x="332358" y="134473"/>
                    </a:lnTo>
                    <a:lnTo>
                      <a:pt x="331003" y="135350"/>
                    </a:lnTo>
                    <a:lnTo>
                      <a:pt x="329651" y="136230"/>
                    </a:lnTo>
                    <a:lnTo>
                      <a:pt x="328300" y="137113"/>
                    </a:lnTo>
                    <a:lnTo>
                      <a:pt x="326952" y="137998"/>
                    </a:lnTo>
                    <a:lnTo>
                      <a:pt x="325605" y="138885"/>
                    </a:lnTo>
                    <a:lnTo>
                      <a:pt x="324261" y="139775"/>
                    </a:lnTo>
                    <a:lnTo>
                      <a:pt x="322919" y="140668"/>
                    </a:lnTo>
                    <a:lnTo>
                      <a:pt x="321579" y="141563"/>
                    </a:lnTo>
                    <a:lnTo>
                      <a:pt x="320241" y="142461"/>
                    </a:lnTo>
                    <a:lnTo>
                      <a:pt x="318905" y="143361"/>
                    </a:lnTo>
                    <a:lnTo>
                      <a:pt x="317571" y="144264"/>
                    </a:lnTo>
                    <a:lnTo>
                      <a:pt x="316239" y="145170"/>
                    </a:lnTo>
                    <a:lnTo>
                      <a:pt x="314909" y="146077"/>
                    </a:lnTo>
                    <a:lnTo>
                      <a:pt x="313582" y="146988"/>
                    </a:lnTo>
                    <a:lnTo>
                      <a:pt x="312256" y="147901"/>
                    </a:lnTo>
                    <a:lnTo>
                      <a:pt x="310933" y="148816"/>
                    </a:lnTo>
                    <a:lnTo>
                      <a:pt x="309612" y="149734"/>
                    </a:lnTo>
                    <a:lnTo>
                      <a:pt x="308292" y="150654"/>
                    </a:lnTo>
                    <a:lnTo>
                      <a:pt x="306976" y="151577"/>
                    </a:lnTo>
                    <a:lnTo>
                      <a:pt x="305661" y="152502"/>
                    </a:lnTo>
                    <a:lnTo>
                      <a:pt x="304348" y="153430"/>
                    </a:lnTo>
                    <a:lnTo>
                      <a:pt x="303038" y="154360"/>
                    </a:lnTo>
                    <a:lnTo>
                      <a:pt x="301729" y="155293"/>
                    </a:lnTo>
                    <a:lnTo>
                      <a:pt x="300423" y="156228"/>
                    </a:lnTo>
                    <a:lnTo>
                      <a:pt x="299119" y="157166"/>
                    </a:lnTo>
                    <a:lnTo>
                      <a:pt x="297817" y="158106"/>
                    </a:lnTo>
                    <a:lnTo>
                      <a:pt x="296518" y="159049"/>
                    </a:lnTo>
                    <a:lnTo>
                      <a:pt x="295220" y="159994"/>
                    </a:lnTo>
                    <a:lnTo>
                      <a:pt x="293925" y="160941"/>
                    </a:lnTo>
                    <a:lnTo>
                      <a:pt x="292632" y="161891"/>
                    </a:lnTo>
                    <a:lnTo>
                      <a:pt x="291341" y="162844"/>
                    </a:lnTo>
                    <a:lnTo>
                      <a:pt x="290053" y="163798"/>
                    </a:lnTo>
                    <a:lnTo>
                      <a:pt x="288766" y="164756"/>
                    </a:lnTo>
                    <a:lnTo>
                      <a:pt x="287482" y="165715"/>
                    </a:lnTo>
                    <a:lnTo>
                      <a:pt x="286200" y="166677"/>
                    </a:lnTo>
                    <a:lnTo>
                      <a:pt x="284921" y="167642"/>
                    </a:lnTo>
                    <a:lnTo>
                      <a:pt x="283643" y="168609"/>
                    </a:lnTo>
                    <a:lnTo>
                      <a:pt x="282368" y="169578"/>
                    </a:lnTo>
                    <a:lnTo>
                      <a:pt x="281095" y="170550"/>
                    </a:lnTo>
                    <a:lnTo>
                      <a:pt x="279825" y="171524"/>
                    </a:lnTo>
                    <a:lnTo>
                      <a:pt x="278556" y="172501"/>
                    </a:lnTo>
                    <a:lnTo>
                      <a:pt x="277290" y="173479"/>
                    </a:lnTo>
                    <a:lnTo>
                      <a:pt x="276026" y="174461"/>
                    </a:lnTo>
                    <a:lnTo>
                      <a:pt x="274765" y="175444"/>
                    </a:lnTo>
                    <a:lnTo>
                      <a:pt x="273505" y="176431"/>
                    </a:lnTo>
                    <a:lnTo>
                      <a:pt x="272248" y="177419"/>
                    </a:lnTo>
                    <a:lnTo>
                      <a:pt x="270994" y="178410"/>
                    </a:lnTo>
                    <a:lnTo>
                      <a:pt x="269741" y="179403"/>
                    </a:lnTo>
                    <a:lnTo>
                      <a:pt x="268491" y="180399"/>
                    </a:lnTo>
                    <a:lnTo>
                      <a:pt x="267244" y="181396"/>
                    </a:lnTo>
                    <a:lnTo>
                      <a:pt x="265998" y="182397"/>
                    </a:lnTo>
                    <a:lnTo>
                      <a:pt x="264755" y="183399"/>
                    </a:lnTo>
                    <a:lnTo>
                      <a:pt x="263514" y="184404"/>
                    </a:lnTo>
                    <a:lnTo>
                      <a:pt x="262276" y="185412"/>
                    </a:lnTo>
                    <a:lnTo>
                      <a:pt x="261040" y="186421"/>
                    </a:lnTo>
                    <a:lnTo>
                      <a:pt x="259806" y="187433"/>
                    </a:lnTo>
                    <a:lnTo>
                      <a:pt x="258575" y="188447"/>
                    </a:lnTo>
                    <a:lnTo>
                      <a:pt x="257346" y="189464"/>
                    </a:lnTo>
                    <a:lnTo>
                      <a:pt x="256119" y="190483"/>
                    </a:lnTo>
                    <a:lnTo>
                      <a:pt x="254895" y="191504"/>
                    </a:lnTo>
                    <a:lnTo>
                      <a:pt x="253673" y="192528"/>
                    </a:lnTo>
                    <a:lnTo>
                      <a:pt x="252453" y="193554"/>
                    </a:lnTo>
                    <a:lnTo>
                      <a:pt x="251236" y="194582"/>
                    </a:lnTo>
                    <a:lnTo>
                      <a:pt x="250021" y="195612"/>
                    </a:lnTo>
                    <a:lnTo>
                      <a:pt x="248809" y="196645"/>
                    </a:lnTo>
                    <a:lnTo>
                      <a:pt x="247599" y="197680"/>
                    </a:lnTo>
                    <a:lnTo>
                      <a:pt x="246391" y="198717"/>
                    </a:lnTo>
                    <a:lnTo>
                      <a:pt x="245186" y="199757"/>
                    </a:lnTo>
                    <a:lnTo>
                      <a:pt x="243984" y="200799"/>
                    </a:lnTo>
                    <a:lnTo>
                      <a:pt x="242783" y="201843"/>
                    </a:lnTo>
                    <a:lnTo>
                      <a:pt x="241585" y="202889"/>
                    </a:lnTo>
                    <a:lnTo>
                      <a:pt x="240390" y="203938"/>
                    </a:lnTo>
                    <a:lnTo>
                      <a:pt x="239197" y="204989"/>
                    </a:lnTo>
                    <a:lnTo>
                      <a:pt x="238006" y="206042"/>
                    </a:lnTo>
                    <a:lnTo>
                      <a:pt x="236818" y="207098"/>
                    </a:lnTo>
                    <a:lnTo>
                      <a:pt x="235633" y="208155"/>
                    </a:lnTo>
                    <a:lnTo>
                      <a:pt x="234450" y="209215"/>
                    </a:lnTo>
                    <a:lnTo>
                      <a:pt x="233269" y="210277"/>
                    </a:lnTo>
                    <a:lnTo>
                      <a:pt x="232091" y="211342"/>
                    </a:lnTo>
                    <a:lnTo>
                      <a:pt x="230915" y="212408"/>
                    </a:lnTo>
                    <a:lnTo>
                      <a:pt x="229742" y="213477"/>
                    </a:lnTo>
                    <a:lnTo>
                      <a:pt x="228571" y="214548"/>
                    </a:lnTo>
                    <a:lnTo>
                      <a:pt x="227402" y="215621"/>
                    </a:lnTo>
                    <a:lnTo>
                      <a:pt x="226237" y="216697"/>
                    </a:lnTo>
                    <a:lnTo>
                      <a:pt x="225073" y="217774"/>
                    </a:lnTo>
                    <a:lnTo>
                      <a:pt x="223912" y="218854"/>
                    </a:lnTo>
                    <a:lnTo>
                      <a:pt x="222754" y="219936"/>
                    </a:lnTo>
                    <a:lnTo>
                      <a:pt x="221598" y="221020"/>
                    </a:lnTo>
                    <a:lnTo>
                      <a:pt x="220445" y="222106"/>
                    </a:lnTo>
                    <a:lnTo>
                      <a:pt x="219294" y="223195"/>
                    </a:lnTo>
                    <a:lnTo>
                      <a:pt x="218146" y="224286"/>
                    </a:lnTo>
                    <a:lnTo>
                      <a:pt x="217001" y="225379"/>
                    </a:lnTo>
                    <a:lnTo>
                      <a:pt x="215857" y="226474"/>
                    </a:lnTo>
                    <a:lnTo>
                      <a:pt x="214717" y="227571"/>
                    </a:lnTo>
                    <a:lnTo>
                      <a:pt x="213579" y="228670"/>
                    </a:lnTo>
                    <a:lnTo>
                      <a:pt x="212443" y="229772"/>
                    </a:lnTo>
                    <a:lnTo>
                      <a:pt x="211310" y="230875"/>
                    </a:lnTo>
                    <a:lnTo>
                      <a:pt x="210180" y="231981"/>
                    </a:lnTo>
                    <a:lnTo>
                      <a:pt x="209052" y="233089"/>
                    </a:lnTo>
                    <a:lnTo>
                      <a:pt x="207927" y="234199"/>
                    </a:lnTo>
                    <a:lnTo>
                      <a:pt x="206804" y="235311"/>
                    </a:lnTo>
                    <a:lnTo>
                      <a:pt x="205684" y="236425"/>
                    </a:lnTo>
                    <a:lnTo>
                      <a:pt x="204567" y="237542"/>
                    </a:lnTo>
                    <a:lnTo>
                      <a:pt x="203452" y="238660"/>
                    </a:lnTo>
                    <a:lnTo>
                      <a:pt x="202340" y="239781"/>
                    </a:lnTo>
                    <a:lnTo>
                      <a:pt x="201230" y="240903"/>
                    </a:lnTo>
                    <a:lnTo>
                      <a:pt x="200123" y="242028"/>
                    </a:lnTo>
                    <a:lnTo>
                      <a:pt x="199019" y="243155"/>
                    </a:lnTo>
                    <a:lnTo>
                      <a:pt x="197917" y="244284"/>
                    </a:lnTo>
                    <a:lnTo>
                      <a:pt x="196818" y="245415"/>
                    </a:lnTo>
                    <a:lnTo>
                      <a:pt x="195721" y="246548"/>
                    </a:lnTo>
                    <a:lnTo>
                      <a:pt x="194628" y="247683"/>
                    </a:lnTo>
                    <a:lnTo>
                      <a:pt x="193536" y="248820"/>
                    </a:lnTo>
                    <a:lnTo>
                      <a:pt x="192448" y="249960"/>
                    </a:lnTo>
                    <a:lnTo>
                      <a:pt x="191362" y="251101"/>
                    </a:lnTo>
                    <a:lnTo>
                      <a:pt x="190278" y="252244"/>
                    </a:lnTo>
                    <a:lnTo>
                      <a:pt x="189198" y="253390"/>
                    </a:lnTo>
                    <a:lnTo>
                      <a:pt x="188120" y="254537"/>
                    </a:lnTo>
                    <a:lnTo>
                      <a:pt x="187044" y="255687"/>
                    </a:lnTo>
                    <a:lnTo>
                      <a:pt x="185972" y="256838"/>
                    </a:lnTo>
                    <a:lnTo>
                      <a:pt x="184902" y="257992"/>
                    </a:lnTo>
                    <a:lnTo>
                      <a:pt x="183835" y="259147"/>
                    </a:lnTo>
                    <a:lnTo>
                      <a:pt x="182770" y="260305"/>
                    </a:lnTo>
                    <a:lnTo>
                      <a:pt x="181708" y="261464"/>
                    </a:lnTo>
                    <a:lnTo>
                      <a:pt x="180649" y="262626"/>
                    </a:lnTo>
                    <a:lnTo>
                      <a:pt x="179592" y="263790"/>
                    </a:lnTo>
                    <a:lnTo>
                      <a:pt x="178539" y="264955"/>
                    </a:lnTo>
                    <a:lnTo>
                      <a:pt x="177487" y="266123"/>
                    </a:lnTo>
                    <a:lnTo>
                      <a:pt x="176439" y="267292"/>
                    </a:lnTo>
                    <a:lnTo>
                      <a:pt x="175393" y="268464"/>
                    </a:lnTo>
                    <a:lnTo>
                      <a:pt x="174350" y="269637"/>
                    </a:lnTo>
                    <a:lnTo>
                      <a:pt x="173310" y="270813"/>
                    </a:lnTo>
                    <a:lnTo>
                      <a:pt x="172273" y="271990"/>
                    </a:lnTo>
                    <a:lnTo>
                      <a:pt x="171238" y="273169"/>
                    </a:lnTo>
                    <a:lnTo>
                      <a:pt x="170206" y="274351"/>
                    </a:lnTo>
                    <a:lnTo>
                      <a:pt x="169177" y="275534"/>
                    </a:lnTo>
                    <a:lnTo>
                      <a:pt x="168150" y="276719"/>
                    </a:lnTo>
                    <a:lnTo>
                      <a:pt x="167127" y="277906"/>
                    </a:lnTo>
                    <a:lnTo>
                      <a:pt x="166106" y="279095"/>
                    </a:lnTo>
                    <a:lnTo>
                      <a:pt x="165087" y="280286"/>
                    </a:lnTo>
                    <a:lnTo>
                      <a:pt x="164072" y="281479"/>
                    </a:lnTo>
                    <a:lnTo>
                      <a:pt x="163059" y="282674"/>
                    </a:lnTo>
                    <a:lnTo>
                      <a:pt x="162049" y="283871"/>
                    </a:lnTo>
                    <a:lnTo>
                      <a:pt x="161042" y="285069"/>
                    </a:lnTo>
                    <a:lnTo>
                      <a:pt x="160038" y="286270"/>
                    </a:lnTo>
                    <a:lnTo>
                      <a:pt x="159037" y="287472"/>
                    </a:lnTo>
                    <a:lnTo>
                      <a:pt x="158038" y="288677"/>
                    </a:lnTo>
                    <a:lnTo>
                      <a:pt x="157042" y="289883"/>
                    </a:lnTo>
                    <a:lnTo>
                      <a:pt x="156049" y="291091"/>
                    </a:lnTo>
                    <a:lnTo>
                      <a:pt x="155058" y="292301"/>
                    </a:lnTo>
                    <a:lnTo>
                      <a:pt x="154071" y="293513"/>
                    </a:lnTo>
                    <a:lnTo>
                      <a:pt x="153086" y="294727"/>
                    </a:lnTo>
                    <a:lnTo>
                      <a:pt x="152104" y="295942"/>
                    </a:lnTo>
                    <a:lnTo>
                      <a:pt x="151125" y="297159"/>
                    </a:lnTo>
                    <a:lnTo>
                      <a:pt x="150149" y="298379"/>
                    </a:lnTo>
                    <a:lnTo>
                      <a:pt x="149176" y="299600"/>
                    </a:lnTo>
                    <a:lnTo>
                      <a:pt x="148205" y="300823"/>
                    </a:lnTo>
                    <a:lnTo>
                      <a:pt x="147238" y="302047"/>
                    </a:lnTo>
                    <a:lnTo>
                      <a:pt x="146273" y="303274"/>
                    </a:lnTo>
                    <a:lnTo>
                      <a:pt x="145311" y="304502"/>
                    </a:lnTo>
                    <a:lnTo>
                      <a:pt x="144352" y="305733"/>
                    </a:lnTo>
                    <a:lnTo>
                      <a:pt x="143395" y="306965"/>
                    </a:lnTo>
                    <a:lnTo>
                      <a:pt x="142442" y="308198"/>
                    </a:lnTo>
                    <a:lnTo>
                      <a:pt x="141491" y="309434"/>
                    </a:lnTo>
                    <a:lnTo>
                      <a:pt x="140544" y="310671"/>
                    </a:lnTo>
                    <a:lnTo>
                      <a:pt x="139599" y="311911"/>
                    </a:lnTo>
                    <a:lnTo>
                      <a:pt x="138657" y="313152"/>
                    </a:lnTo>
                    <a:lnTo>
                      <a:pt x="137718" y="314394"/>
                    </a:lnTo>
                    <a:lnTo>
                      <a:pt x="136782" y="315639"/>
                    </a:lnTo>
                    <a:lnTo>
                      <a:pt x="135849" y="316885"/>
                    </a:lnTo>
                    <a:lnTo>
                      <a:pt x="134918" y="318133"/>
                    </a:lnTo>
                    <a:lnTo>
                      <a:pt x="133991" y="319383"/>
                    </a:lnTo>
                    <a:lnTo>
                      <a:pt x="133066" y="320634"/>
                    </a:lnTo>
                    <a:lnTo>
                      <a:pt x="132145" y="321888"/>
                    </a:lnTo>
                    <a:lnTo>
                      <a:pt x="131226" y="323143"/>
                    </a:lnTo>
                    <a:lnTo>
                      <a:pt x="130310" y="324399"/>
                    </a:lnTo>
                    <a:lnTo>
                      <a:pt x="129397" y="325658"/>
                    </a:lnTo>
                    <a:lnTo>
                      <a:pt x="128487" y="326918"/>
                    </a:lnTo>
                    <a:lnTo>
                      <a:pt x="127580" y="328180"/>
                    </a:lnTo>
                    <a:lnTo>
                      <a:pt x="126676" y="329444"/>
                    </a:lnTo>
                    <a:lnTo>
                      <a:pt x="125775" y="330709"/>
                    </a:lnTo>
                    <a:lnTo>
                      <a:pt x="124877" y="331976"/>
                    </a:lnTo>
                    <a:lnTo>
                      <a:pt x="123982" y="333245"/>
                    </a:lnTo>
                    <a:lnTo>
                      <a:pt x="123089" y="334515"/>
                    </a:lnTo>
                    <a:lnTo>
                      <a:pt x="122200" y="335787"/>
                    </a:lnTo>
                    <a:lnTo>
                      <a:pt x="121314" y="337061"/>
                    </a:lnTo>
                    <a:lnTo>
                      <a:pt x="120430" y="338336"/>
                    </a:lnTo>
                    <a:lnTo>
                      <a:pt x="119550" y="339614"/>
                    </a:lnTo>
                    <a:lnTo>
                      <a:pt x="118672" y="340892"/>
                    </a:lnTo>
                    <a:lnTo>
                      <a:pt x="117798" y="342173"/>
                    </a:lnTo>
                    <a:lnTo>
                      <a:pt x="116926" y="343455"/>
                    </a:lnTo>
                    <a:lnTo>
                      <a:pt x="116058" y="344738"/>
                    </a:lnTo>
                    <a:lnTo>
                      <a:pt x="115192" y="346024"/>
                    </a:lnTo>
                    <a:lnTo>
                      <a:pt x="114329" y="347311"/>
                    </a:lnTo>
                    <a:lnTo>
                      <a:pt x="113470" y="348599"/>
                    </a:lnTo>
                    <a:lnTo>
                      <a:pt x="112613" y="349890"/>
                    </a:lnTo>
                    <a:lnTo>
                      <a:pt x="111760" y="351181"/>
                    </a:lnTo>
                    <a:lnTo>
                      <a:pt x="110909" y="352475"/>
                    </a:lnTo>
                    <a:lnTo>
                      <a:pt x="110061" y="353770"/>
                    </a:lnTo>
                    <a:lnTo>
                      <a:pt x="109217" y="355067"/>
                    </a:lnTo>
                    <a:lnTo>
                      <a:pt x="108375" y="356365"/>
                    </a:lnTo>
                    <a:lnTo>
                      <a:pt x="107537" y="357665"/>
                    </a:lnTo>
                    <a:lnTo>
                      <a:pt x="106701" y="358966"/>
                    </a:lnTo>
                    <a:lnTo>
                      <a:pt x="105869" y="360269"/>
                    </a:lnTo>
                    <a:lnTo>
                      <a:pt x="105039" y="361574"/>
                    </a:lnTo>
                    <a:lnTo>
                      <a:pt x="104213" y="362880"/>
                    </a:lnTo>
                    <a:lnTo>
                      <a:pt x="103389" y="364187"/>
                    </a:lnTo>
                    <a:lnTo>
                      <a:pt x="102569" y="365496"/>
                    </a:lnTo>
                    <a:lnTo>
                      <a:pt x="101752" y="366807"/>
                    </a:lnTo>
                    <a:lnTo>
                      <a:pt x="100937" y="368120"/>
                    </a:lnTo>
                    <a:lnTo>
                      <a:pt x="100126" y="369433"/>
                    </a:lnTo>
                    <a:lnTo>
                      <a:pt x="99318" y="370749"/>
                    </a:lnTo>
                    <a:lnTo>
                      <a:pt x="98513" y="372066"/>
                    </a:lnTo>
                    <a:lnTo>
                      <a:pt x="97711" y="373384"/>
                    </a:lnTo>
                    <a:lnTo>
                      <a:pt x="96912" y="374704"/>
                    </a:lnTo>
                    <a:lnTo>
                      <a:pt x="96116" y="376025"/>
                    </a:lnTo>
                    <a:lnTo>
                      <a:pt x="95323" y="377348"/>
                    </a:lnTo>
                    <a:lnTo>
                      <a:pt x="94533" y="378673"/>
                    </a:lnTo>
                    <a:lnTo>
                      <a:pt x="93746" y="379999"/>
                    </a:lnTo>
                    <a:lnTo>
                      <a:pt x="92963" y="381326"/>
                    </a:lnTo>
                    <a:lnTo>
                      <a:pt x="92182" y="382655"/>
                    </a:lnTo>
                    <a:lnTo>
                      <a:pt x="91405" y="383985"/>
                    </a:lnTo>
                    <a:lnTo>
                      <a:pt x="90631" y="385317"/>
                    </a:lnTo>
                    <a:lnTo>
                      <a:pt x="89859" y="386650"/>
                    </a:lnTo>
                    <a:lnTo>
                      <a:pt x="89091" y="387985"/>
                    </a:lnTo>
                    <a:lnTo>
                      <a:pt x="88326" y="389321"/>
                    </a:lnTo>
                    <a:lnTo>
                      <a:pt x="87564" y="390659"/>
                    </a:lnTo>
                    <a:lnTo>
                      <a:pt x="86805" y="391998"/>
                    </a:lnTo>
                    <a:lnTo>
                      <a:pt x="86050" y="393338"/>
                    </a:lnTo>
                    <a:lnTo>
                      <a:pt x="85297" y="394680"/>
                    </a:lnTo>
                    <a:lnTo>
                      <a:pt x="84548" y="396023"/>
                    </a:lnTo>
                    <a:lnTo>
                      <a:pt x="83801" y="397368"/>
                    </a:lnTo>
                    <a:lnTo>
                      <a:pt x="83058" y="398714"/>
                    </a:lnTo>
                    <a:lnTo>
                      <a:pt x="82318" y="400062"/>
                    </a:lnTo>
                    <a:lnTo>
                      <a:pt x="81581" y="401411"/>
                    </a:lnTo>
                    <a:lnTo>
                      <a:pt x="80847" y="402761"/>
                    </a:lnTo>
                    <a:lnTo>
                      <a:pt x="80116" y="404113"/>
                    </a:lnTo>
                    <a:lnTo>
                      <a:pt x="79389" y="405466"/>
                    </a:lnTo>
                    <a:lnTo>
                      <a:pt x="78664" y="406820"/>
                    </a:lnTo>
                    <a:lnTo>
                      <a:pt x="77943" y="408176"/>
                    </a:lnTo>
                    <a:lnTo>
                      <a:pt x="77225" y="409533"/>
                    </a:lnTo>
                    <a:lnTo>
                      <a:pt x="76510" y="410892"/>
                    </a:lnTo>
                    <a:lnTo>
                      <a:pt x="75798" y="412251"/>
                    </a:lnTo>
                    <a:lnTo>
                      <a:pt x="75090" y="413613"/>
                    </a:lnTo>
                    <a:lnTo>
                      <a:pt x="74384" y="414975"/>
                    </a:lnTo>
                    <a:lnTo>
                      <a:pt x="73682" y="416339"/>
                    </a:lnTo>
                    <a:lnTo>
                      <a:pt x="72983" y="417704"/>
                    </a:lnTo>
                    <a:lnTo>
                      <a:pt x="72287" y="419071"/>
                    </a:lnTo>
                    <a:lnTo>
                      <a:pt x="71594" y="420439"/>
                    </a:lnTo>
                    <a:lnTo>
                      <a:pt x="70904" y="421808"/>
                    </a:lnTo>
                    <a:lnTo>
                      <a:pt x="70218" y="423178"/>
                    </a:lnTo>
                    <a:lnTo>
                      <a:pt x="69535" y="424550"/>
                    </a:lnTo>
                    <a:lnTo>
                      <a:pt x="68855" y="425923"/>
                    </a:lnTo>
                    <a:lnTo>
                      <a:pt x="68178" y="427297"/>
                    </a:lnTo>
                    <a:lnTo>
                      <a:pt x="67504" y="428673"/>
                    </a:lnTo>
                    <a:lnTo>
                      <a:pt x="66834" y="430049"/>
                    </a:lnTo>
                    <a:lnTo>
                      <a:pt x="66166" y="431428"/>
                    </a:lnTo>
                    <a:lnTo>
                      <a:pt x="65502" y="432807"/>
                    </a:lnTo>
                    <a:lnTo>
                      <a:pt x="64841" y="434188"/>
                    </a:lnTo>
                    <a:lnTo>
                      <a:pt x="64184" y="435569"/>
                    </a:lnTo>
                    <a:lnTo>
                      <a:pt x="63529" y="436952"/>
                    </a:lnTo>
                    <a:lnTo>
                      <a:pt x="62878" y="438337"/>
                    </a:lnTo>
                    <a:lnTo>
                      <a:pt x="62230" y="439722"/>
                    </a:lnTo>
                    <a:lnTo>
                      <a:pt x="61585" y="441109"/>
                    </a:lnTo>
                    <a:lnTo>
                      <a:pt x="60944" y="442497"/>
                    </a:lnTo>
                    <a:lnTo>
                      <a:pt x="60305" y="443886"/>
                    </a:lnTo>
                    <a:lnTo>
                      <a:pt x="59670" y="445277"/>
                    </a:lnTo>
                    <a:lnTo>
                      <a:pt x="59038" y="446668"/>
                    </a:lnTo>
                    <a:lnTo>
                      <a:pt x="58410" y="448061"/>
                    </a:lnTo>
                    <a:lnTo>
                      <a:pt x="57784" y="449455"/>
                    </a:lnTo>
                    <a:lnTo>
                      <a:pt x="57162" y="450850"/>
                    </a:lnTo>
                    <a:lnTo>
                      <a:pt x="56543" y="452246"/>
                    </a:lnTo>
                    <a:lnTo>
                      <a:pt x="55928" y="453644"/>
                    </a:lnTo>
                    <a:lnTo>
                      <a:pt x="55315" y="455042"/>
                    </a:lnTo>
                    <a:lnTo>
                      <a:pt x="54706" y="456442"/>
                    </a:lnTo>
                    <a:lnTo>
                      <a:pt x="54100" y="457843"/>
                    </a:lnTo>
                    <a:lnTo>
                      <a:pt x="53498" y="459245"/>
                    </a:lnTo>
                    <a:lnTo>
                      <a:pt x="52898" y="460648"/>
                    </a:lnTo>
                    <a:lnTo>
                      <a:pt x="52302" y="462053"/>
                    </a:lnTo>
                    <a:lnTo>
                      <a:pt x="51709" y="463458"/>
                    </a:lnTo>
                    <a:lnTo>
                      <a:pt x="51120" y="464865"/>
                    </a:lnTo>
                    <a:lnTo>
                      <a:pt x="50533" y="466272"/>
                    </a:lnTo>
                    <a:lnTo>
                      <a:pt x="49950" y="467681"/>
                    </a:lnTo>
                    <a:lnTo>
                      <a:pt x="49370" y="469091"/>
                    </a:lnTo>
                    <a:lnTo>
                      <a:pt x="48794" y="470502"/>
                    </a:lnTo>
                    <a:lnTo>
                      <a:pt x="48221" y="471914"/>
                    </a:lnTo>
                    <a:lnTo>
                      <a:pt x="47651" y="473327"/>
                    </a:lnTo>
                    <a:lnTo>
                      <a:pt x="47084" y="474741"/>
                    </a:lnTo>
                    <a:lnTo>
                      <a:pt x="46521" y="476157"/>
                    </a:lnTo>
                    <a:lnTo>
                      <a:pt x="45960" y="477573"/>
                    </a:lnTo>
                    <a:lnTo>
                      <a:pt x="45404" y="478990"/>
                    </a:lnTo>
                    <a:lnTo>
                      <a:pt x="44850" y="480409"/>
                    </a:lnTo>
                    <a:lnTo>
                      <a:pt x="44300" y="481828"/>
                    </a:lnTo>
                    <a:lnTo>
                      <a:pt x="43753" y="483249"/>
                    </a:lnTo>
                    <a:lnTo>
                      <a:pt x="43209" y="484670"/>
                    </a:lnTo>
                    <a:lnTo>
                      <a:pt x="42669" y="486093"/>
                    </a:lnTo>
                    <a:lnTo>
                      <a:pt x="42132" y="487516"/>
                    </a:lnTo>
                    <a:lnTo>
                      <a:pt x="41598" y="488941"/>
                    </a:lnTo>
                    <a:lnTo>
                      <a:pt x="41068" y="490367"/>
                    </a:lnTo>
                    <a:lnTo>
                      <a:pt x="40541" y="491793"/>
                    </a:lnTo>
                    <a:lnTo>
                      <a:pt x="40017" y="493221"/>
                    </a:lnTo>
                    <a:lnTo>
                      <a:pt x="39497" y="494649"/>
                    </a:lnTo>
                    <a:lnTo>
                      <a:pt x="38980" y="496079"/>
                    </a:lnTo>
                    <a:lnTo>
                      <a:pt x="38466" y="497510"/>
                    </a:lnTo>
                    <a:lnTo>
                      <a:pt x="37955" y="498941"/>
                    </a:lnTo>
                    <a:lnTo>
                      <a:pt x="37448" y="500373"/>
                    </a:lnTo>
                    <a:lnTo>
                      <a:pt x="36944" y="501807"/>
                    </a:lnTo>
                    <a:lnTo>
                      <a:pt x="36444" y="503241"/>
                    </a:lnTo>
                    <a:lnTo>
                      <a:pt x="35947" y="504677"/>
                    </a:lnTo>
                    <a:lnTo>
                      <a:pt x="35453" y="506113"/>
                    </a:lnTo>
                    <a:lnTo>
                      <a:pt x="34963" y="507550"/>
                    </a:lnTo>
                    <a:lnTo>
                      <a:pt x="34475" y="508988"/>
                    </a:lnTo>
                    <a:lnTo>
                      <a:pt x="33992" y="510427"/>
                    </a:lnTo>
                    <a:lnTo>
                      <a:pt x="33511" y="511867"/>
                    </a:lnTo>
                    <a:lnTo>
                      <a:pt x="33034" y="513308"/>
                    </a:lnTo>
                    <a:lnTo>
                      <a:pt x="32560" y="514749"/>
                    </a:lnTo>
                    <a:lnTo>
                      <a:pt x="32090" y="516192"/>
                    </a:lnTo>
                    <a:lnTo>
                      <a:pt x="31623" y="517636"/>
                    </a:lnTo>
                    <a:lnTo>
                      <a:pt x="31159" y="519080"/>
                    </a:lnTo>
                    <a:lnTo>
                      <a:pt x="30699" y="520525"/>
                    </a:lnTo>
                    <a:lnTo>
                      <a:pt x="30242" y="521971"/>
                    </a:lnTo>
                    <a:lnTo>
                      <a:pt x="29788" y="523418"/>
                    </a:lnTo>
                    <a:lnTo>
                      <a:pt x="29338" y="524866"/>
                    </a:lnTo>
                    <a:lnTo>
                      <a:pt x="28891" y="526315"/>
                    </a:lnTo>
                    <a:lnTo>
                      <a:pt x="28448" y="527764"/>
                    </a:lnTo>
                    <a:lnTo>
                      <a:pt x="28007" y="529215"/>
                    </a:lnTo>
                    <a:lnTo>
                      <a:pt x="27571" y="530666"/>
                    </a:lnTo>
                    <a:lnTo>
                      <a:pt x="27137" y="532118"/>
                    </a:lnTo>
                    <a:lnTo>
                      <a:pt x="26707" y="533571"/>
                    </a:lnTo>
                    <a:lnTo>
                      <a:pt x="26281" y="535024"/>
                    </a:lnTo>
                    <a:lnTo>
                      <a:pt x="25857" y="536479"/>
                    </a:lnTo>
                    <a:lnTo>
                      <a:pt x="25437" y="537934"/>
                    </a:lnTo>
                    <a:lnTo>
                      <a:pt x="25021" y="539390"/>
                    </a:lnTo>
                    <a:lnTo>
                      <a:pt x="24608" y="540847"/>
                    </a:lnTo>
                    <a:lnTo>
                      <a:pt x="24198" y="542304"/>
                    </a:lnTo>
                    <a:lnTo>
                      <a:pt x="23792" y="543763"/>
                    </a:lnTo>
                    <a:lnTo>
                      <a:pt x="23389" y="545222"/>
                    </a:lnTo>
                    <a:lnTo>
                      <a:pt x="22989" y="546681"/>
                    </a:lnTo>
                    <a:lnTo>
                      <a:pt x="22593" y="548142"/>
                    </a:lnTo>
                    <a:lnTo>
                      <a:pt x="22200" y="549603"/>
                    </a:lnTo>
                    <a:lnTo>
                      <a:pt x="21811" y="551066"/>
                    </a:lnTo>
                    <a:lnTo>
                      <a:pt x="21425" y="552528"/>
                    </a:lnTo>
                    <a:lnTo>
                      <a:pt x="21042" y="553992"/>
                    </a:lnTo>
                    <a:lnTo>
                      <a:pt x="20663" y="555456"/>
                    </a:lnTo>
                    <a:lnTo>
                      <a:pt x="20287" y="556921"/>
                    </a:lnTo>
                    <a:lnTo>
                      <a:pt x="19915" y="558387"/>
                    </a:lnTo>
                    <a:lnTo>
                      <a:pt x="19546" y="559853"/>
                    </a:lnTo>
                    <a:lnTo>
                      <a:pt x="19180" y="561320"/>
                    </a:lnTo>
                    <a:lnTo>
                      <a:pt x="18818" y="562788"/>
                    </a:lnTo>
                    <a:lnTo>
                      <a:pt x="18459" y="564256"/>
                    </a:lnTo>
                    <a:lnTo>
                      <a:pt x="18104" y="565726"/>
                    </a:lnTo>
                    <a:lnTo>
                      <a:pt x="17752" y="567195"/>
                    </a:lnTo>
                    <a:lnTo>
                      <a:pt x="17403" y="568666"/>
                    </a:lnTo>
                    <a:lnTo>
                      <a:pt x="17058" y="570137"/>
                    </a:lnTo>
                    <a:lnTo>
                      <a:pt x="16717" y="571609"/>
                    </a:lnTo>
                    <a:lnTo>
                      <a:pt x="16378" y="573081"/>
                    </a:lnTo>
                    <a:lnTo>
                      <a:pt x="16044" y="574554"/>
                    </a:lnTo>
                    <a:lnTo>
                      <a:pt x="15712" y="576028"/>
                    </a:lnTo>
                    <a:lnTo>
                      <a:pt x="15384" y="577502"/>
                    </a:lnTo>
                    <a:lnTo>
                      <a:pt x="15060" y="578977"/>
                    </a:lnTo>
                    <a:lnTo>
                      <a:pt x="14738" y="580452"/>
                    </a:lnTo>
                    <a:lnTo>
                      <a:pt x="14421" y="581929"/>
                    </a:lnTo>
                    <a:lnTo>
                      <a:pt x="14106" y="583405"/>
                    </a:lnTo>
                    <a:lnTo>
                      <a:pt x="13796" y="584883"/>
                    </a:lnTo>
                    <a:lnTo>
                      <a:pt x="13488" y="586360"/>
                    </a:lnTo>
                    <a:lnTo>
                      <a:pt x="13184" y="587839"/>
                    </a:lnTo>
                    <a:lnTo>
                      <a:pt x="12884" y="589318"/>
                    </a:lnTo>
                    <a:lnTo>
                      <a:pt x="12587" y="590798"/>
                    </a:lnTo>
                    <a:lnTo>
                      <a:pt x="12293" y="592278"/>
                    </a:lnTo>
                    <a:lnTo>
                      <a:pt x="12003" y="593758"/>
                    </a:lnTo>
                    <a:lnTo>
                      <a:pt x="11716" y="595240"/>
                    </a:lnTo>
                    <a:lnTo>
                      <a:pt x="11433" y="596721"/>
                    </a:lnTo>
                    <a:lnTo>
                      <a:pt x="11153" y="598204"/>
                    </a:lnTo>
                    <a:lnTo>
                      <a:pt x="10876" y="599687"/>
                    </a:lnTo>
                    <a:lnTo>
                      <a:pt x="10603" y="601170"/>
                    </a:lnTo>
                    <a:lnTo>
                      <a:pt x="10334" y="602654"/>
                    </a:lnTo>
                    <a:lnTo>
                      <a:pt x="10068" y="604138"/>
                    </a:lnTo>
                    <a:lnTo>
                      <a:pt x="9805" y="605623"/>
                    </a:lnTo>
                    <a:lnTo>
                      <a:pt x="9546" y="607108"/>
                    </a:lnTo>
                    <a:lnTo>
                      <a:pt x="9290" y="608594"/>
                    </a:lnTo>
                    <a:lnTo>
                      <a:pt x="9038" y="610081"/>
                    </a:lnTo>
                    <a:lnTo>
                      <a:pt x="8789" y="611567"/>
                    </a:lnTo>
                    <a:lnTo>
                      <a:pt x="8543" y="613055"/>
                    </a:lnTo>
                    <a:lnTo>
                      <a:pt x="8301" y="614542"/>
                    </a:lnTo>
                    <a:lnTo>
                      <a:pt x="8063" y="616031"/>
                    </a:lnTo>
                    <a:lnTo>
                      <a:pt x="7828" y="617519"/>
                    </a:lnTo>
                    <a:lnTo>
                      <a:pt x="7596" y="619008"/>
                    </a:lnTo>
                    <a:lnTo>
                      <a:pt x="7368" y="620498"/>
                    </a:lnTo>
                    <a:lnTo>
                      <a:pt x="7144" y="621988"/>
                    </a:lnTo>
                    <a:lnTo>
                      <a:pt x="6922" y="623478"/>
                    </a:lnTo>
                    <a:lnTo>
                      <a:pt x="6705" y="624969"/>
                    </a:lnTo>
                    <a:lnTo>
                      <a:pt x="6490" y="626460"/>
                    </a:lnTo>
                    <a:lnTo>
                      <a:pt x="6280" y="627952"/>
                    </a:lnTo>
                    <a:lnTo>
                      <a:pt x="6072" y="629444"/>
                    </a:lnTo>
                    <a:lnTo>
                      <a:pt x="5868" y="630936"/>
                    </a:lnTo>
                    <a:lnTo>
                      <a:pt x="5668" y="632429"/>
                    </a:lnTo>
                    <a:lnTo>
                      <a:pt x="5471" y="633922"/>
                    </a:lnTo>
                    <a:lnTo>
                      <a:pt x="5278" y="635415"/>
                    </a:lnTo>
                    <a:lnTo>
                      <a:pt x="5088" y="636909"/>
                    </a:lnTo>
                    <a:lnTo>
                      <a:pt x="4901" y="638403"/>
                    </a:lnTo>
                    <a:lnTo>
                      <a:pt x="4718" y="639898"/>
                    </a:lnTo>
                    <a:lnTo>
                      <a:pt x="4539" y="641393"/>
                    </a:lnTo>
                    <a:lnTo>
                      <a:pt x="4362" y="642888"/>
                    </a:lnTo>
                    <a:lnTo>
                      <a:pt x="4190" y="644384"/>
                    </a:lnTo>
                    <a:lnTo>
                      <a:pt x="4021" y="645880"/>
                    </a:lnTo>
                    <a:lnTo>
                      <a:pt x="3855" y="647376"/>
                    </a:lnTo>
                    <a:lnTo>
                      <a:pt x="3693" y="648872"/>
                    </a:lnTo>
                    <a:lnTo>
                      <a:pt x="3534" y="650369"/>
                    </a:lnTo>
                    <a:lnTo>
                      <a:pt x="3379" y="651866"/>
                    </a:lnTo>
                    <a:lnTo>
                      <a:pt x="3227" y="653364"/>
                    </a:lnTo>
                    <a:lnTo>
                      <a:pt x="3079" y="654861"/>
                    </a:lnTo>
                    <a:lnTo>
                      <a:pt x="2934" y="656359"/>
                    </a:lnTo>
                    <a:lnTo>
                      <a:pt x="2793" y="657857"/>
                    </a:lnTo>
                    <a:lnTo>
                      <a:pt x="2655" y="659356"/>
                    </a:lnTo>
                    <a:lnTo>
                      <a:pt x="2521" y="660855"/>
                    </a:lnTo>
                    <a:lnTo>
                      <a:pt x="2390" y="662354"/>
                    </a:lnTo>
                    <a:lnTo>
                      <a:pt x="2262" y="663853"/>
                    </a:lnTo>
                    <a:lnTo>
                      <a:pt x="2138" y="665352"/>
                    </a:lnTo>
                    <a:lnTo>
                      <a:pt x="2018" y="666852"/>
                    </a:lnTo>
                    <a:lnTo>
                      <a:pt x="1901" y="668352"/>
                    </a:lnTo>
                    <a:lnTo>
                      <a:pt x="1788" y="669852"/>
                    </a:lnTo>
                    <a:lnTo>
                      <a:pt x="1678" y="671353"/>
                    </a:lnTo>
                    <a:lnTo>
                      <a:pt x="1571" y="672853"/>
                    </a:lnTo>
                    <a:lnTo>
                      <a:pt x="1468" y="674354"/>
                    </a:lnTo>
                    <a:lnTo>
                      <a:pt x="1369" y="675855"/>
                    </a:lnTo>
                    <a:lnTo>
                      <a:pt x="1273" y="677356"/>
                    </a:lnTo>
                    <a:lnTo>
                      <a:pt x="1180" y="678857"/>
                    </a:lnTo>
                    <a:lnTo>
                      <a:pt x="1091" y="680359"/>
                    </a:lnTo>
                    <a:lnTo>
                      <a:pt x="1005" y="681860"/>
                    </a:lnTo>
                    <a:lnTo>
                      <a:pt x="923" y="683362"/>
                    </a:lnTo>
                    <a:lnTo>
                      <a:pt x="845" y="684864"/>
                    </a:lnTo>
                    <a:lnTo>
                      <a:pt x="770" y="686366"/>
                    </a:lnTo>
                    <a:lnTo>
                      <a:pt x="698" y="687869"/>
                    </a:lnTo>
                    <a:lnTo>
                      <a:pt x="630" y="689371"/>
                    </a:lnTo>
                    <a:lnTo>
                      <a:pt x="565" y="690873"/>
                    </a:lnTo>
                    <a:lnTo>
                      <a:pt x="504" y="692376"/>
                    </a:lnTo>
                    <a:lnTo>
                      <a:pt x="447" y="693879"/>
                    </a:lnTo>
                    <a:lnTo>
                      <a:pt x="392" y="695382"/>
                    </a:lnTo>
                    <a:lnTo>
                      <a:pt x="342" y="696885"/>
                    </a:lnTo>
                    <a:lnTo>
                      <a:pt x="295" y="698388"/>
                    </a:lnTo>
                    <a:lnTo>
                      <a:pt x="251" y="699891"/>
                    </a:lnTo>
                    <a:lnTo>
                      <a:pt x="211" y="701394"/>
                    </a:lnTo>
                    <a:lnTo>
                      <a:pt x="174" y="702897"/>
                    </a:lnTo>
                    <a:lnTo>
                      <a:pt x="141" y="704401"/>
                    </a:lnTo>
                    <a:lnTo>
                      <a:pt x="111" y="705904"/>
                    </a:lnTo>
                    <a:lnTo>
                      <a:pt x="85" y="707407"/>
                    </a:lnTo>
                    <a:lnTo>
                      <a:pt x="62" y="708911"/>
                    </a:lnTo>
                    <a:lnTo>
                      <a:pt x="43" y="710414"/>
                    </a:lnTo>
                    <a:lnTo>
                      <a:pt x="27" y="711918"/>
                    </a:lnTo>
                    <a:lnTo>
                      <a:pt x="15" y="713422"/>
                    </a:lnTo>
                    <a:lnTo>
                      <a:pt x="6" y="714925"/>
                    </a:lnTo>
                    <a:lnTo>
                      <a:pt x="1" y="716429"/>
                    </a:lnTo>
                    <a:lnTo>
                      <a:pt x="0" y="717933"/>
                    </a:lnTo>
                    <a:lnTo>
                      <a:pt x="1" y="719436"/>
                    </a:lnTo>
                    <a:lnTo>
                      <a:pt x="6" y="720940"/>
                    </a:lnTo>
                    <a:lnTo>
                      <a:pt x="15" y="722443"/>
                    </a:lnTo>
                    <a:lnTo>
                      <a:pt x="27" y="723947"/>
                    </a:lnTo>
                    <a:lnTo>
                      <a:pt x="43" y="725451"/>
                    </a:lnTo>
                    <a:lnTo>
                      <a:pt x="62" y="726954"/>
                    </a:lnTo>
                    <a:lnTo>
                      <a:pt x="85" y="728458"/>
                    </a:lnTo>
                    <a:lnTo>
                      <a:pt x="111" y="729961"/>
                    </a:lnTo>
                    <a:lnTo>
                      <a:pt x="141" y="731464"/>
                    </a:lnTo>
                    <a:lnTo>
                      <a:pt x="174" y="732968"/>
                    </a:lnTo>
                    <a:lnTo>
                      <a:pt x="211" y="734471"/>
                    </a:lnTo>
                    <a:lnTo>
                      <a:pt x="251" y="735974"/>
                    </a:lnTo>
                    <a:lnTo>
                      <a:pt x="295" y="737477"/>
                    </a:lnTo>
                    <a:lnTo>
                      <a:pt x="342" y="738980"/>
                    </a:lnTo>
                    <a:lnTo>
                      <a:pt x="392" y="740483"/>
                    </a:lnTo>
                    <a:lnTo>
                      <a:pt x="447" y="741986"/>
                    </a:lnTo>
                    <a:lnTo>
                      <a:pt x="504" y="743489"/>
                    </a:lnTo>
                    <a:lnTo>
                      <a:pt x="565" y="744992"/>
                    </a:lnTo>
                    <a:lnTo>
                      <a:pt x="630" y="746494"/>
                    </a:lnTo>
                    <a:lnTo>
                      <a:pt x="698" y="747996"/>
                    </a:lnTo>
                    <a:lnTo>
                      <a:pt x="770" y="749499"/>
                    </a:lnTo>
                    <a:lnTo>
                      <a:pt x="845" y="751001"/>
                    </a:lnTo>
                    <a:lnTo>
                      <a:pt x="923" y="752503"/>
                    </a:lnTo>
                    <a:lnTo>
                      <a:pt x="1005" y="754005"/>
                    </a:lnTo>
                    <a:lnTo>
                      <a:pt x="1091" y="755506"/>
                    </a:lnTo>
                    <a:lnTo>
                      <a:pt x="1180" y="757008"/>
                    </a:lnTo>
                    <a:lnTo>
                      <a:pt x="1273" y="758509"/>
                    </a:lnTo>
                    <a:lnTo>
                      <a:pt x="1369" y="760010"/>
                    </a:lnTo>
                    <a:lnTo>
                      <a:pt x="1468" y="761511"/>
                    </a:lnTo>
                    <a:lnTo>
                      <a:pt x="1571" y="763012"/>
                    </a:lnTo>
                    <a:lnTo>
                      <a:pt x="1678" y="764512"/>
                    </a:lnTo>
                    <a:lnTo>
                      <a:pt x="1788" y="766013"/>
                    </a:lnTo>
                    <a:lnTo>
                      <a:pt x="1901" y="767513"/>
                    </a:lnTo>
                    <a:lnTo>
                      <a:pt x="2018" y="769013"/>
                    </a:lnTo>
                    <a:lnTo>
                      <a:pt x="2138" y="770513"/>
                    </a:lnTo>
                    <a:lnTo>
                      <a:pt x="2262" y="772012"/>
                    </a:lnTo>
                    <a:lnTo>
                      <a:pt x="2390" y="773511"/>
                    </a:lnTo>
                    <a:lnTo>
                      <a:pt x="2521" y="775010"/>
                    </a:lnTo>
                    <a:lnTo>
                      <a:pt x="2655" y="776509"/>
                    </a:lnTo>
                    <a:lnTo>
                      <a:pt x="2793" y="778008"/>
                    </a:lnTo>
                    <a:lnTo>
                      <a:pt x="2934" y="779506"/>
                    </a:lnTo>
                    <a:lnTo>
                      <a:pt x="3079" y="781004"/>
                    </a:lnTo>
                    <a:lnTo>
                      <a:pt x="3227" y="782501"/>
                    </a:lnTo>
                    <a:lnTo>
                      <a:pt x="3379" y="783999"/>
                    </a:lnTo>
                    <a:lnTo>
                      <a:pt x="3534" y="785496"/>
                    </a:lnTo>
                    <a:lnTo>
                      <a:pt x="3693" y="786993"/>
                    </a:lnTo>
                    <a:lnTo>
                      <a:pt x="3855" y="788489"/>
                    </a:lnTo>
                    <a:lnTo>
                      <a:pt x="4021" y="789985"/>
                    </a:lnTo>
                    <a:lnTo>
                      <a:pt x="4190" y="791481"/>
                    </a:lnTo>
                    <a:lnTo>
                      <a:pt x="4362" y="792977"/>
                    </a:lnTo>
                    <a:lnTo>
                      <a:pt x="4539" y="794472"/>
                    </a:lnTo>
                    <a:lnTo>
                      <a:pt x="4718" y="795967"/>
                    </a:lnTo>
                    <a:lnTo>
                      <a:pt x="4901" y="797462"/>
                    </a:lnTo>
                    <a:lnTo>
                      <a:pt x="5088" y="798956"/>
                    </a:lnTo>
                    <a:lnTo>
                      <a:pt x="5278" y="800450"/>
                    </a:lnTo>
                    <a:lnTo>
                      <a:pt x="5471" y="801943"/>
                    </a:lnTo>
                    <a:lnTo>
                      <a:pt x="5668" y="803436"/>
                    </a:lnTo>
                    <a:lnTo>
                      <a:pt x="5868" y="804929"/>
                    </a:lnTo>
                    <a:lnTo>
                      <a:pt x="6072" y="806421"/>
                    </a:lnTo>
                    <a:lnTo>
                      <a:pt x="6280" y="807913"/>
                    </a:lnTo>
                    <a:lnTo>
                      <a:pt x="6490" y="809405"/>
                    </a:lnTo>
                    <a:lnTo>
                      <a:pt x="6705" y="810896"/>
                    </a:lnTo>
                    <a:lnTo>
                      <a:pt x="6922" y="812387"/>
                    </a:lnTo>
                    <a:lnTo>
                      <a:pt x="7144" y="813877"/>
                    </a:lnTo>
                    <a:lnTo>
                      <a:pt x="7368" y="815367"/>
                    </a:lnTo>
                    <a:lnTo>
                      <a:pt x="7596" y="816857"/>
                    </a:lnTo>
                    <a:lnTo>
                      <a:pt x="7828" y="818346"/>
                    </a:lnTo>
                    <a:lnTo>
                      <a:pt x="8063" y="819834"/>
                    </a:lnTo>
                    <a:lnTo>
                      <a:pt x="8301" y="821323"/>
                    </a:lnTo>
                    <a:lnTo>
                      <a:pt x="8543" y="822810"/>
                    </a:lnTo>
                    <a:lnTo>
                      <a:pt x="8789" y="824298"/>
                    </a:lnTo>
                    <a:lnTo>
                      <a:pt x="9038" y="825784"/>
                    </a:lnTo>
                    <a:lnTo>
                      <a:pt x="9290" y="827271"/>
                    </a:lnTo>
                    <a:lnTo>
                      <a:pt x="9546" y="828757"/>
                    </a:lnTo>
                    <a:lnTo>
                      <a:pt x="9805" y="830242"/>
                    </a:lnTo>
                    <a:lnTo>
                      <a:pt x="10068" y="831727"/>
                    </a:lnTo>
                    <a:lnTo>
                      <a:pt x="10334" y="833211"/>
                    </a:lnTo>
                    <a:lnTo>
                      <a:pt x="10603" y="834695"/>
                    </a:lnTo>
                    <a:lnTo>
                      <a:pt x="10876" y="836178"/>
                    </a:lnTo>
                    <a:lnTo>
                      <a:pt x="11153" y="837661"/>
                    </a:lnTo>
                    <a:lnTo>
                      <a:pt x="11433" y="839144"/>
                    </a:lnTo>
                    <a:lnTo>
                      <a:pt x="11716" y="840625"/>
                    </a:lnTo>
                    <a:lnTo>
                      <a:pt x="12003" y="842107"/>
                    </a:lnTo>
                    <a:lnTo>
                      <a:pt x="12293" y="843587"/>
                    </a:lnTo>
                    <a:lnTo>
                      <a:pt x="12587" y="845067"/>
                    </a:lnTo>
                    <a:lnTo>
                      <a:pt x="12884" y="846547"/>
                    </a:lnTo>
                    <a:lnTo>
                      <a:pt x="13184" y="848026"/>
                    </a:lnTo>
                    <a:lnTo>
                      <a:pt x="13488" y="849505"/>
                    </a:lnTo>
                    <a:lnTo>
                      <a:pt x="13796" y="850982"/>
                    </a:lnTo>
                    <a:lnTo>
                      <a:pt x="14106" y="852460"/>
                    </a:lnTo>
                    <a:lnTo>
                      <a:pt x="14421" y="853936"/>
                    </a:lnTo>
                    <a:lnTo>
                      <a:pt x="14738" y="855413"/>
                    </a:lnTo>
                    <a:lnTo>
                      <a:pt x="15060" y="856888"/>
                    </a:lnTo>
                    <a:lnTo>
                      <a:pt x="15384" y="858363"/>
                    </a:lnTo>
                    <a:lnTo>
                      <a:pt x="15712" y="859837"/>
                    </a:lnTo>
                    <a:lnTo>
                      <a:pt x="16044" y="861311"/>
                    </a:lnTo>
                    <a:lnTo>
                      <a:pt x="16378" y="862784"/>
                    </a:lnTo>
                    <a:lnTo>
                      <a:pt x="16717" y="864256"/>
                    </a:lnTo>
                    <a:lnTo>
                      <a:pt x="17058" y="865728"/>
                    </a:lnTo>
                    <a:lnTo>
                      <a:pt x="17403" y="867199"/>
                    </a:lnTo>
                    <a:lnTo>
                      <a:pt x="17752" y="868670"/>
                    </a:lnTo>
                    <a:lnTo>
                      <a:pt x="18104" y="870139"/>
                    </a:lnTo>
                    <a:lnTo>
                      <a:pt x="18459" y="871609"/>
                    </a:lnTo>
                    <a:lnTo>
                      <a:pt x="18818" y="873077"/>
                    </a:lnTo>
                    <a:lnTo>
                      <a:pt x="19180" y="874545"/>
                    </a:lnTo>
                    <a:lnTo>
                      <a:pt x="19546" y="876012"/>
                    </a:lnTo>
                    <a:lnTo>
                      <a:pt x="19915" y="877478"/>
                    </a:lnTo>
                    <a:lnTo>
                      <a:pt x="20287" y="878944"/>
                    </a:lnTo>
                    <a:lnTo>
                      <a:pt x="20663" y="880409"/>
                    </a:lnTo>
                    <a:lnTo>
                      <a:pt x="21042" y="881873"/>
                    </a:lnTo>
                    <a:lnTo>
                      <a:pt x="21425" y="883337"/>
                    </a:lnTo>
                    <a:lnTo>
                      <a:pt x="21811" y="884799"/>
                    </a:lnTo>
                    <a:lnTo>
                      <a:pt x="22200" y="886262"/>
                    </a:lnTo>
                    <a:lnTo>
                      <a:pt x="22593" y="887723"/>
                    </a:lnTo>
                    <a:lnTo>
                      <a:pt x="22989" y="889184"/>
                    </a:lnTo>
                    <a:lnTo>
                      <a:pt x="23389" y="890643"/>
                    </a:lnTo>
                    <a:lnTo>
                      <a:pt x="23792" y="892102"/>
                    </a:lnTo>
                    <a:lnTo>
                      <a:pt x="24198" y="893561"/>
                    </a:lnTo>
                    <a:lnTo>
                      <a:pt x="24608" y="895018"/>
                    </a:lnTo>
                    <a:lnTo>
                      <a:pt x="25021" y="896475"/>
                    </a:lnTo>
                    <a:lnTo>
                      <a:pt x="25437" y="897931"/>
                    </a:lnTo>
                    <a:lnTo>
                      <a:pt x="25857" y="899386"/>
                    </a:lnTo>
                    <a:lnTo>
                      <a:pt x="26281" y="900841"/>
                    </a:lnTo>
                    <a:lnTo>
                      <a:pt x="26707" y="902294"/>
                    </a:lnTo>
                    <a:lnTo>
                      <a:pt x="27137" y="903747"/>
                    </a:lnTo>
                    <a:lnTo>
                      <a:pt x="27571" y="905199"/>
                    </a:lnTo>
                    <a:lnTo>
                      <a:pt x="28007" y="906650"/>
                    </a:lnTo>
                    <a:lnTo>
                      <a:pt x="28448" y="908101"/>
                    </a:lnTo>
                    <a:lnTo>
                      <a:pt x="28891" y="909550"/>
                    </a:lnTo>
                    <a:lnTo>
                      <a:pt x="29338" y="910999"/>
                    </a:lnTo>
                    <a:lnTo>
                      <a:pt x="29788" y="912447"/>
                    </a:lnTo>
                    <a:lnTo>
                      <a:pt x="30242" y="913894"/>
                    </a:lnTo>
                    <a:lnTo>
                      <a:pt x="30699" y="915340"/>
                    </a:lnTo>
                    <a:lnTo>
                      <a:pt x="31159" y="916785"/>
                    </a:lnTo>
                    <a:lnTo>
                      <a:pt x="31623" y="918229"/>
                    </a:lnTo>
                    <a:lnTo>
                      <a:pt x="32090" y="919673"/>
                    </a:lnTo>
                    <a:lnTo>
                      <a:pt x="32560" y="921116"/>
                    </a:lnTo>
                    <a:lnTo>
                      <a:pt x="33034" y="922557"/>
                    </a:lnTo>
                    <a:lnTo>
                      <a:pt x="33511" y="923998"/>
                    </a:lnTo>
                    <a:lnTo>
                      <a:pt x="33992" y="925438"/>
                    </a:lnTo>
                    <a:lnTo>
                      <a:pt x="34475" y="926877"/>
                    </a:lnTo>
                    <a:lnTo>
                      <a:pt x="34963" y="928315"/>
                    </a:lnTo>
                    <a:lnTo>
                      <a:pt x="35453" y="929752"/>
                    </a:lnTo>
                    <a:lnTo>
                      <a:pt x="35947" y="931188"/>
                    </a:lnTo>
                    <a:lnTo>
                      <a:pt x="36444" y="932624"/>
                    </a:lnTo>
                    <a:lnTo>
                      <a:pt x="36944" y="934058"/>
                    </a:lnTo>
                    <a:lnTo>
                      <a:pt x="37448" y="935492"/>
                    </a:lnTo>
                    <a:lnTo>
                      <a:pt x="37955" y="936924"/>
                    </a:lnTo>
                    <a:lnTo>
                      <a:pt x="38466" y="938355"/>
                    </a:lnTo>
                    <a:lnTo>
                      <a:pt x="38980" y="939786"/>
                    </a:lnTo>
                    <a:lnTo>
                      <a:pt x="39497" y="941216"/>
                    </a:lnTo>
                    <a:lnTo>
                      <a:pt x="40017" y="942644"/>
                    </a:lnTo>
                    <a:lnTo>
                      <a:pt x="40541" y="944072"/>
                    </a:lnTo>
                    <a:lnTo>
                      <a:pt x="41068" y="945498"/>
                    </a:lnTo>
                    <a:lnTo>
                      <a:pt x="41598" y="946924"/>
                    </a:lnTo>
                    <a:lnTo>
                      <a:pt x="42132" y="948349"/>
                    </a:lnTo>
                    <a:lnTo>
                      <a:pt x="42669" y="949772"/>
                    </a:lnTo>
                    <a:lnTo>
                      <a:pt x="43209" y="951195"/>
                    </a:lnTo>
                    <a:lnTo>
                      <a:pt x="43753" y="952616"/>
                    </a:lnTo>
                    <a:lnTo>
                      <a:pt x="44300" y="954037"/>
                    </a:lnTo>
                    <a:lnTo>
                      <a:pt x="44850" y="955456"/>
                    </a:lnTo>
                    <a:lnTo>
                      <a:pt x="45404" y="956875"/>
                    </a:lnTo>
                    <a:lnTo>
                      <a:pt x="45960" y="958292"/>
                    </a:lnTo>
                    <a:lnTo>
                      <a:pt x="46521" y="959708"/>
                    </a:lnTo>
                    <a:lnTo>
                      <a:pt x="47084" y="961124"/>
                    </a:lnTo>
                    <a:lnTo>
                      <a:pt x="47651" y="962538"/>
                    </a:lnTo>
                    <a:lnTo>
                      <a:pt x="48221" y="963951"/>
                    </a:lnTo>
                    <a:lnTo>
                      <a:pt x="48794" y="965363"/>
                    </a:lnTo>
                    <a:lnTo>
                      <a:pt x="49370" y="966774"/>
                    </a:lnTo>
                    <a:lnTo>
                      <a:pt x="49950" y="968184"/>
                    </a:lnTo>
                    <a:lnTo>
                      <a:pt x="50533" y="969593"/>
                    </a:lnTo>
                    <a:lnTo>
                      <a:pt x="51120" y="971000"/>
                    </a:lnTo>
                    <a:lnTo>
                      <a:pt x="51709" y="972407"/>
                    </a:lnTo>
                    <a:lnTo>
                      <a:pt x="52302" y="973812"/>
                    </a:lnTo>
                    <a:lnTo>
                      <a:pt x="52898" y="975217"/>
                    </a:lnTo>
                    <a:lnTo>
                      <a:pt x="53498" y="976620"/>
                    </a:lnTo>
                    <a:lnTo>
                      <a:pt x="54100" y="978022"/>
                    </a:lnTo>
                    <a:lnTo>
                      <a:pt x="54706" y="979423"/>
                    </a:lnTo>
                    <a:lnTo>
                      <a:pt x="55315" y="980823"/>
                    </a:lnTo>
                    <a:lnTo>
                      <a:pt x="55928" y="982221"/>
                    </a:lnTo>
                    <a:lnTo>
                      <a:pt x="56543" y="983619"/>
                    </a:lnTo>
                    <a:lnTo>
                      <a:pt x="57162" y="985015"/>
                    </a:lnTo>
                    <a:lnTo>
                      <a:pt x="57784" y="986410"/>
                    </a:lnTo>
                    <a:lnTo>
                      <a:pt x="58410" y="987804"/>
                    </a:lnTo>
                    <a:lnTo>
                      <a:pt x="59038" y="989197"/>
                    </a:lnTo>
                    <a:lnTo>
                      <a:pt x="59670" y="990588"/>
                    </a:lnTo>
                    <a:lnTo>
                      <a:pt x="60305" y="991979"/>
                    </a:lnTo>
                    <a:lnTo>
                      <a:pt x="60944" y="993368"/>
                    </a:lnTo>
                    <a:lnTo>
                      <a:pt x="61585" y="994756"/>
                    </a:lnTo>
                    <a:lnTo>
                      <a:pt x="62230" y="996143"/>
                    </a:lnTo>
                    <a:lnTo>
                      <a:pt x="62878" y="997528"/>
                    </a:lnTo>
                    <a:lnTo>
                      <a:pt x="63529" y="998913"/>
                    </a:lnTo>
                    <a:lnTo>
                      <a:pt x="64184" y="1000296"/>
                    </a:lnTo>
                    <a:lnTo>
                      <a:pt x="64841" y="1001677"/>
                    </a:lnTo>
                    <a:lnTo>
                      <a:pt x="65502" y="1003058"/>
                    </a:lnTo>
                    <a:lnTo>
                      <a:pt x="66166" y="1004437"/>
                    </a:lnTo>
                    <a:lnTo>
                      <a:pt x="66834" y="1005816"/>
                    </a:lnTo>
                    <a:lnTo>
                      <a:pt x="67504" y="1007192"/>
                    </a:lnTo>
                    <a:lnTo>
                      <a:pt x="68178" y="1008568"/>
                    </a:lnTo>
                    <a:lnTo>
                      <a:pt x="68855" y="1009942"/>
                    </a:lnTo>
                    <a:lnTo>
                      <a:pt x="69535" y="1011315"/>
                    </a:lnTo>
                    <a:lnTo>
                      <a:pt x="70218" y="1012687"/>
                    </a:lnTo>
                    <a:lnTo>
                      <a:pt x="70904" y="1014057"/>
                    </a:lnTo>
                    <a:lnTo>
                      <a:pt x="71594" y="1015426"/>
                    </a:lnTo>
                    <a:lnTo>
                      <a:pt x="72287" y="1016794"/>
                    </a:lnTo>
                    <a:lnTo>
                      <a:pt x="72983" y="1018161"/>
                    </a:lnTo>
                    <a:lnTo>
                      <a:pt x="73682" y="1019526"/>
                    </a:lnTo>
                    <a:lnTo>
                      <a:pt x="74384" y="1020890"/>
                    </a:lnTo>
                    <a:lnTo>
                      <a:pt x="75090" y="1022252"/>
                    </a:lnTo>
                    <a:lnTo>
                      <a:pt x="75798" y="1023614"/>
                    </a:lnTo>
                    <a:lnTo>
                      <a:pt x="76510" y="1024973"/>
                    </a:lnTo>
                    <a:lnTo>
                      <a:pt x="77225" y="1026332"/>
                    </a:lnTo>
                    <a:lnTo>
                      <a:pt x="77943" y="1027689"/>
                    </a:lnTo>
                    <a:lnTo>
                      <a:pt x="78664" y="1029045"/>
                    </a:lnTo>
                    <a:lnTo>
                      <a:pt x="79389" y="1030399"/>
                    </a:lnTo>
                    <a:lnTo>
                      <a:pt x="80116" y="1031752"/>
                    </a:lnTo>
                    <a:lnTo>
                      <a:pt x="80847" y="1033104"/>
                    </a:lnTo>
                    <a:lnTo>
                      <a:pt x="81581" y="1034454"/>
                    </a:lnTo>
                    <a:lnTo>
                      <a:pt x="82318" y="1035803"/>
                    </a:lnTo>
                    <a:lnTo>
                      <a:pt x="83058" y="1037151"/>
                    </a:lnTo>
                    <a:lnTo>
                      <a:pt x="83801" y="1038497"/>
                    </a:lnTo>
                    <a:lnTo>
                      <a:pt x="84548" y="1039842"/>
                    </a:lnTo>
                    <a:lnTo>
                      <a:pt x="85297" y="1041185"/>
                    </a:lnTo>
                    <a:lnTo>
                      <a:pt x="86050" y="1042527"/>
                    </a:lnTo>
                    <a:lnTo>
                      <a:pt x="86805" y="1043867"/>
                    </a:lnTo>
                    <a:lnTo>
                      <a:pt x="87564" y="1045206"/>
                    </a:lnTo>
                    <a:lnTo>
                      <a:pt x="88326" y="1046544"/>
                    </a:lnTo>
                    <a:lnTo>
                      <a:pt x="89091" y="1047880"/>
                    </a:lnTo>
                    <a:lnTo>
                      <a:pt x="89859" y="1049215"/>
                    </a:lnTo>
                    <a:lnTo>
                      <a:pt x="90631" y="1050548"/>
                    </a:lnTo>
                    <a:lnTo>
                      <a:pt x="91405" y="1051880"/>
                    </a:lnTo>
                    <a:lnTo>
                      <a:pt x="92182" y="1053210"/>
                    </a:lnTo>
                    <a:lnTo>
                      <a:pt x="92963" y="1054539"/>
                    </a:lnTo>
                    <a:lnTo>
                      <a:pt x="93746" y="1055866"/>
                    </a:lnTo>
                    <a:lnTo>
                      <a:pt x="94533" y="1057192"/>
                    </a:lnTo>
                    <a:lnTo>
                      <a:pt x="95323" y="1058517"/>
                    </a:lnTo>
                    <a:lnTo>
                      <a:pt x="96116" y="1059840"/>
                    </a:lnTo>
                    <a:lnTo>
                      <a:pt x="96912" y="1061161"/>
                    </a:lnTo>
                    <a:lnTo>
                      <a:pt x="97711" y="1062481"/>
                    </a:lnTo>
                    <a:lnTo>
                      <a:pt x="98513" y="1063799"/>
                    </a:lnTo>
                    <a:lnTo>
                      <a:pt x="99318" y="1065116"/>
                    </a:lnTo>
                    <a:lnTo>
                      <a:pt x="100126" y="1066432"/>
                    </a:lnTo>
                    <a:lnTo>
                      <a:pt x="100937" y="1067745"/>
                    </a:lnTo>
                    <a:lnTo>
                      <a:pt x="101752" y="1069058"/>
                    </a:lnTo>
                    <a:lnTo>
                      <a:pt x="102569" y="1070369"/>
                    </a:lnTo>
                    <a:lnTo>
                      <a:pt x="103389" y="1071678"/>
                    </a:lnTo>
                    <a:lnTo>
                      <a:pt x="104213" y="1072985"/>
                    </a:lnTo>
                    <a:lnTo>
                      <a:pt x="105039" y="1074291"/>
                    </a:lnTo>
                    <a:lnTo>
                      <a:pt x="105869" y="1075596"/>
                    </a:lnTo>
                    <a:lnTo>
                      <a:pt x="106701" y="1076899"/>
                    </a:lnTo>
                    <a:lnTo>
                      <a:pt x="107537" y="1078200"/>
                    </a:lnTo>
                    <a:lnTo>
                      <a:pt x="108375" y="1079500"/>
                    </a:lnTo>
                    <a:lnTo>
                      <a:pt x="109217" y="1080798"/>
                    </a:lnTo>
                    <a:lnTo>
                      <a:pt x="110061" y="1082095"/>
                    </a:lnTo>
                    <a:lnTo>
                      <a:pt x="110909" y="1083390"/>
                    </a:lnTo>
                    <a:lnTo>
                      <a:pt x="111760" y="1084684"/>
                    </a:lnTo>
                    <a:lnTo>
                      <a:pt x="112613" y="1085975"/>
                    </a:lnTo>
                    <a:lnTo>
                      <a:pt x="113470" y="1087266"/>
                    </a:lnTo>
                    <a:lnTo>
                      <a:pt x="114329" y="1088554"/>
                    </a:lnTo>
                    <a:lnTo>
                      <a:pt x="115192" y="1089841"/>
                    </a:lnTo>
                    <a:lnTo>
                      <a:pt x="116058" y="1091127"/>
                    </a:lnTo>
                    <a:lnTo>
                      <a:pt x="116926" y="1092410"/>
                    </a:lnTo>
                    <a:lnTo>
                      <a:pt x="117798" y="1093692"/>
                    </a:lnTo>
                    <a:lnTo>
                      <a:pt x="118672" y="1094973"/>
                    </a:lnTo>
                    <a:lnTo>
                      <a:pt x="119550" y="1096251"/>
                    </a:lnTo>
                    <a:lnTo>
                      <a:pt x="120430" y="1097529"/>
                    </a:lnTo>
                    <a:lnTo>
                      <a:pt x="121314" y="1098804"/>
                    </a:lnTo>
                    <a:lnTo>
                      <a:pt x="122200" y="1100078"/>
                    </a:lnTo>
                    <a:lnTo>
                      <a:pt x="123089" y="1101350"/>
                    </a:lnTo>
                    <a:lnTo>
                      <a:pt x="123982" y="1102620"/>
                    </a:lnTo>
                    <a:lnTo>
                      <a:pt x="124877" y="1103889"/>
                    </a:lnTo>
                    <a:lnTo>
                      <a:pt x="125775" y="1105156"/>
                    </a:lnTo>
                    <a:lnTo>
                      <a:pt x="126676" y="1106421"/>
                    </a:lnTo>
                    <a:lnTo>
                      <a:pt x="127580" y="1107685"/>
                    </a:lnTo>
                    <a:lnTo>
                      <a:pt x="128487" y="1108947"/>
                    </a:lnTo>
                    <a:lnTo>
                      <a:pt x="129397" y="1110207"/>
                    </a:lnTo>
                    <a:lnTo>
                      <a:pt x="130310" y="1111466"/>
                    </a:lnTo>
                    <a:lnTo>
                      <a:pt x="131226" y="1112722"/>
                    </a:lnTo>
                    <a:lnTo>
                      <a:pt x="132145" y="1113977"/>
                    </a:lnTo>
                    <a:lnTo>
                      <a:pt x="133066" y="1115231"/>
                    </a:lnTo>
                    <a:lnTo>
                      <a:pt x="133991" y="1116482"/>
                    </a:lnTo>
                    <a:lnTo>
                      <a:pt x="134918" y="1117732"/>
                    </a:lnTo>
                    <a:lnTo>
                      <a:pt x="135849" y="1118980"/>
                    </a:lnTo>
                    <a:lnTo>
                      <a:pt x="136782" y="1120226"/>
                    </a:lnTo>
                    <a:lnTo>
                      <a:pt x="137718" y="1121471"/>
                    </a:lnTo>
                    <a:lnTo>
                      <a:pt x="138657" y="1122713"/>
                    </a:lnTo>
                    <a:lnTo>
                      <a:pt x="139599" y="1123954"/>
                    </a:lnTo>
                    <a:lnTo>
                      <a:pt x="140544" y="1125194"/>
                    </a:lnTo>
                    <a:lnTo>
                      <a:pt x="141491" y="1126431"/>
                    </a:lnTo>
                    <a:lnTo>
                      <a:pt x="142442" y="1127667"/>
                    </a:lnTo>
                    <a:lnTo>
                      <a:pt x="143395" y="1128900"/>
                    </a:lnTo>
                    <a:lnTo>
                      <a:pt x="144352" y="1130132"/>
                    </a:lnTo>
                    <a:lnTo>
                      <a:pt x="145311" y="1131363"/>
                    </a:lnTo>
                    <a:lnTo>
                      <a:pt x="146273" y="1132591"/>
                    </a:lnTo>
                    <a:lnTo>
                      <a:pt x="147238" y="1133818"/>
                    </a:lnTo>
                    <a:lnTo>
                      <a:pt x="148205" y="1135042"/>
                    </a:lnTo>
                    <a:lnTo>
                      <a:pt x="149176" y="1136265"/>
                    </a:lnTo>
                    <a:lnTo>
                      <a:pt x="150149" y="1137486"/>
                    </a:lnTo>
                    <a:lnTo>
                      <a:pt x="151125" y="1138706"/>
                    </a:lnTo>
                    <a:lnTo>
                      <a:pt x="152104" y="1139923"/>
                    </a:lnTo>
                    <a:lnTo>
                      <a:pt x="153086" y="1141138"/>
                    </a:lnTo>
                    <a:lnTo>
                      <a:pt x="154071" y="1142352"/>
                    </a:lnTo>
                    <a:lnTo>
                      <a:pt x="155058" y="1143564"/>
                    </a:lnTo>
                    <a:lnTo>
                      <a:pt x="156049" y="1144774"/>
                    </a:lnTo>
                    <a:lnTo>
                      <a:pt x="157042" y="1145982"/>
                    </a:lnTo>
                    <a:lnTo>
                      <a:pt x="158038" y="1147188"/>
                    </a:lnTo>
                    <a:lnTo>
                      <a:pt x="159037" y="1148393"/>
                    </a:lnTo>
                    <a:lnTo>
                      <a:pt x="160038" y="1149595"/>
                    </a:lnTo>
                    <a:lnTo>
                      <a:pt x="161042" y="1150796"/>
                    </a:lnTo>
                    <a:lnTo>
                      <a:pt x="162049" y="1151994"/>
                    </a:lnTo>
                    <a:lnTo>
                      <a:pt x="163059" y="1153191"/>
                    </a:lnTo>
                    <a:lnTo>
                      <a:pt x="164072" y="1154386"/>
                    </a:lnTo>
                    <a:lnTo>
                      <a:pt x="165087" y="1155579"/>
                    </a:lnTo>
                    <a:lnTo>
                      <a:pt x="166106" y="1156770"/>
                    </a:lnTo>
                    <a:lnTo>
                      <a:pt x="167127" y="1157959"/>
                    </a:lnTo>
                    <a:lnTo>
                      <a:pt x="168150" y="1159146"/>
                    </a:lnTo>
                    <a:lnTo>
                      <a:pt x="169177" y="1160331"/>
                    </a:lnTo>
                    <a:lnTo>
                      <a:pt x="170206" y="1161514"/>
                    </a:lnTo>
                    <a:lnTo>
                      <a:pt x="171238" y="1162696"/>
                    </a:lnTo>
                    <a:lnTo>
                      <a:pt x="172273" y="1163875"/>
                    </a:lnTo>
                    <a:lnTo>
                      <a:pt x="173310" y="1165052"/>
                    </a:lnTo>
                    <a:lnTo>
                      <a:pt x="174350" y="1166228"/>
                    </a:lnTo>
                    <a:lnTo>
                      <a:pt x="175393" y="1167401"/>
                    </a:lnTo>
                    <a:lnTo>
                      <a:pt x="176439" y="1168573"/>
                    </a:lnTo>
                    <a:lnTo>
                      <a:pt x="177487" y="1169742"/>
                    </a:lnTo>
                    <a:lnTo>
                      <a:pt x="178539" y="1170910"/>
                    </a:lnTo>
                    <a:lnTo>
                      <a:pt x="179592" y="1172075"/>
                    </a:lnTo>
                    <a:lnTo>
                      <a:pt x="180649" y="1173239"/>
                    </a:lnTo>
                    <a:lnTo>
                      <a:pt x="181708" y="1174401"/>
                    </a:lnTo>
                    <a:lnTo>
                      <a:pt x="182770" y="1175560"/>
                    </a:lnTo>
                    <a:lnTo>
                      <a:pt x="183835" y="1176718"/>
                    </a:lnTo>
                    <a:lnTo>
                      <a:pt x="184902" y="1177873"/>
                    </a:lnTo>
                    <a:lnTo>
                      <a:pt x="185972" y="1179027"/>
                    </a:lnTo>
                    <a:lnTo>
                      <a:pt x="187044" y="1180178"/>
                    </a:lnTo>
                    <a:lnTo>
                      <a:pt x="188120" y="1181328"/>
                    </a:lnTo>
                    <a:lnTo>
                      <a:pt x="189198" y="1182475"/>
                    </a:lnTo>
                    <a:lnTo>
                      <a:pt x="190278" y="1183621"/>
                    </a:lnTo>
                    <a:lnTo>
                      <a:pt x="191362" y="1184764"/>
                    </a:lnTo>
                    <a:lnTo>
                      <a:pt x="192448" y="1185905"/>
                    </a:lnTo>
                    <a:lnTo>
                      <a:pt x="193536" y="1187045"/>
                    </a:lnTo>
                    <a:lnTo>
                      <a:pt x="194628" y="1188182"/>
                    </a:lnTo>
                    <a:lnTo>
                      <a:pt x="195721" y="1189317"/>
                    </a:lnTo>
                    <a:lnTo>
                      <a:pt x="196818" y="1190450"/>
                    </a:lnTo>
                    <a:lnTo>
                      <a:pt x="197917" y="1191581"/>
                    </a:lnTo>
                    <a:lnTo>
                      <a:pt x="199019" y="1192710"/>
                    </a:lnTo>
                    <a:lnTo>
                      <a:pt x="200123" y="1193837"/>
                    </a:lnTo>
                    <a:lnTo>
                      <a:pt x="201230" y="1194962"/>
                    </a:lnTo>
                    <a:lnTo>
                      <a:pt x="202340" y="1196084"/>
                    </a:lnTo>
                    <a:lnTo>
                      <a:pt x="203452" y="1197205"/>
                    </a:lnTo>
                    <a:lnTo>
                      <a:pt x="204567" y="1198323"/>
                    </a:lnTo>
                    <a:lnTo>
                      <a:pt x="205684" y="1199440"/>
                    </a:lnTo>
                    <a:lnTo>
                      <a:pt x="206804" y="1200554"/>
                    </a:lnTo>
                    <a:lnTo>
                      <a:pt x="207927" y="1201666"/>
                    </a:lnTo>
                    <a:lnTo>
                      <a:pt x="209052" y="1202776"/>
                    </a:lnTo>
                    <a:lnTo>
                      <a:pt x="210180" y="1203884"/>
                    </a:lnTo>
                    <a:lnTo>
                      <a:pt x="211310" y="1204990"/>
                    </a:lnTo>
                    <a:lnTo>
                      <a:pt x="212443" y="1206093"/>
                    </a:lnTo>
                    <a:lnTo>
                      <a:pt x="213579" y="1207195"/>
                    </a:lnTo>
                    <a:lnTo>
                      <a:pt x="214717" y="1208294"/>
                    </a:lnTo>
                    <a:lnTo>
                      <a:pt x="215857" y="1209391"/>
                    </a:lnTo>
                    <a:lnTo>
                      <a:pt x="217001" y="1210486"/>
                    </a:lnTo>
                    <a:lnTo>
                      <a:pt x="218146" y="1211579"/>
                    </a:lnTo>
                    <a:lnTo>
                      <a:pt x="219294" y="1212670"/>
                    </a:lnTo>
                    <a:lnTo>
                      <a:pt x="220445" y="1213759"/>
                    </a:lnTo>
                    <a:lnTo>
                      <a:pt x="221598" y="1214845"/>
                    </a:lnTo>
                    <a:lnTo>
                      <a:pt x="222754" y="1215929"/>
                    </a:lnTo>
                    <a:lnTo>
                      <a:pt x="223912" y="1217011"/>
                    </a:lnTo>
                    <a:lnTo>
                      <a:pt x="225073" y="1218091"/>
                    </a:lnTo>
                    <a:lnTo>
                      <a:pt x="226237" y="1219168"/>
                    </a:lnTo>
                    <a:lnTo>
                      <a:pt x="227402" y="1220244"/>
                    </a:lnTo>
                    <a:lnTo>
                      <a:pt x="228571" y="1221317"/>
                    </a:lnTo>
                    <a:lnTo>
                      <a:pt x="229742" y="1222388"/>
                    </a:lnTo>
                    <a:lnTo>
                      <a:pt x="230915" y="1223457"/>
                    </a:lnTo>
                    <a:lnTo>
                      <a:pt x="232091" y="1224523"/>
                    </a:lnTo>
                    <a:lnTo>
                      <a:pt x="233269" y="1225588"/>
                    </a:lnTo>
                    <a:lnTo>
                      <a:pt x="234450" y="1226650"/>
                    </a:lnTo>
                    <a:lnTo>
                      <a:pt x="235633" y="1227710"/>
                    </a:lnTo>
                    <a:lnTo>
                      <a:pt x="236818" y="1228767"/>
                    </a:lnTo>
                    <a:lnTo>
                      <a:pt x="238006" y="1229823"/>
                    </a:lnTo>
                    <a:lnTo>
                      <a:pt x="239197" y="1230876"/>
                    </a:lnTo>
                    <a:lnTo>
                      <a:pt x="240390" y="1231927"/>
                    </a:lnTo>
                    <a:lnTo>
                      <a:pt x="241585" y="1232976"/>
                    </a:lnTo>
                    <a:lnTo>
                      <a:pt x="242783" y="1234022"/>
                    </a:lnTo>
                    <a:lnTo>
                      <a:pt x="243984" y="1235066"/>
                    </a:lnTo>
                    <a:lnTo>
                      <a:pt x="245186" y="1236108"/>
                    </a:lnTo>
                    <a:lnTo>
                      <a:pt x="246391" y="1237148"/>
                    </a:lnTo>
                    <a:lnTo>
                      <a:pt x="247599" y="1238185"/>
                    </a:lnTo>
                    <a:lnTo>
                      <a:pt x="248809" y="1239220"/>
                    </a:lnTo>
                    <a:lnTo>
                      <a:pt x="250021" y="1240253"/>
                    </a:lnTo>
                    <a:lnTo>
                      <a:pt x="251236" y="1241283"/>
                    </a:lnTo>
                    <a:lnTo>
                      <a:pt x="252453" y="1242311"/>
                    </a:lnTo>
                    <a:lnTo>
                      <a:pt x="253673" y="1243337"/>
                    </a:lnTo>
                    <a:lnTo>
                      <a:pt x="254895" y="1244361"/>
                    </a:lnTo>
                    <a:lnTo>
                      <a:pt x="256119" y="1245382"/>
                    </a:lnTo>
                    <a:lnTo>
                      <a:pt x="257346" y="1246401"/>
                    </a:lnTo>
                    <a:lnTo>
                      <a:pt x="258575" y="1247418"/>
                    </a:lnTo>
                    <a:lnTo>
                      <a:pt x="259806" y="1248432"/>
                    </a:lnTo>
                    <a:lnTo>
                      <a:pt x="261040" y="1249444"/>
                    </a:lnTo>
                    <a:lnTo>
                      <a:pt x="262276" y="1250453"/>
                    </a:lnTo>
                    <a:lnTo>
                      <a:pt x="263514" y="1251461"/>
                    </a:lnTo>
                    <a:lnTo>
                      <a:pt x="264755" y="1252466"/>
                    </a:lnTo>
                    <a:lnTo>
                      <a:pt x="265998" y="1253468"/>
                    </a:lnTo>
                    <a:lnTo>
                      <a:pt x="267244" y="1254469"/>
                    </a:lnTo>
                    <a:lnTo>
                      <a:pt x="268491" y="1255466"/>
                    </a:lnTo>
                    <a:lnTo>
                      <a:pt x="269741" y="1256462"/>
                    </a:lnTo>
                    <a:lnTo>
                      <a:pt x="270994" y="1257455"/>
                    </a:lnTo>
                    <a:lnTo>
                      <a:pt x="272248" y="1258446"/>
                    </a:lnTo>
                    <a:lnTo>
                      <a:pt x="273505" y="1259434"/>
                    </a:lnTo>
                    <a:lnTo>
                      <a:pt x="274765" y="1260421"/>
                    </a:lnTo>
                    <a:lnTo>
                      <a:pt x="276026" y="1261404"/>
                    </a:lnTo>
                    <a:lnTo>
                      <a:pt x="277290" y="1262386"/>
                    </a:lnTo>
                    <a:lnTo>
                      <a:pt x="278556" y="1263364"/>
                    </a:lnTo>
                    <a:lnTo>
                      <a:pt x="279825" y="1264341"/>
                    </a:lnTo>
                    <a:lnTo>
                      <a:pt x="281095" y="1265315"/>
                    </a:lnTo>
                    <a:lnTo>
                      <a:pt x="282368" y="1266287"/>
                    </a:lnTo>
                    <a:lnTo>
                      <a:pt x="283643" y="1267256"/>
                    </a:lnTo>
                    <a:lnTo>
                      <a:pt x="284921" y="1268223"/>
                    </a:lnTo>
                    <a:lnTo>
                      <a:pt x="286200" y="1269188"/>
                    </a:lnTo>
                    <a:lnTo>
                      <a:pt x="287482" y="1270150"/>
                    </a:lnTo>
                    <a:lnTo>
                      <a:pt x="288766" y="1271109"/>
                    </a:lnTo>
                    <a:lnTo>
                      <a:pt x="290053" y="1272067"/>
                    </a:lnTo>
                    <a:lnTo>
                      <a:pt x="291341" y="1273021"/>
                    </a:lnTo>
                    <a:lnTo>
                      <a:pt x="292632" y="1273974"/>
                    </a:lnTo>
                    <a:lnTo>
                      <a:pt x="293925" y="1274924"/>
                    </a:lnTo>
                    <a:lnTo>
                      <a:pt x="295220" y="1275871"/>
                    </a:lnTo>
                    <a:lnTo>
                      <a:pt x="296518" y="1276816"/>
                    </a:lnTo>
                    <a:lnTo>
                      <a:pt x="297817" y="1277759"/>
                    </a:lnTo>
                    <a:lnTo>
                      <a:pt x="299119" y="1278699"/>
                    </a:lnTo>
                    <a:lnTo>
                      <a:pt x="300423" y="1279637"/>
                    </a:lnTo>
                    <a:lnTo>
                      <a:pt x="301729" y="1280572"/>
                    </a:lnTo>
                    <a:lnTo>
                      <a:pt x="303038" y="1281505"/>
                    </a:lnTo>
                    <a:lnTo>
                      <a:pt x="304348" y="1282435"/>
                    </a:lnTo>
                    <a:lnTo>
                      <a:pt x="305661" y="1283363"/>
                    </a:lnTo>
                    <a:lnTo>
                      <a:pt x="306976" y="1284288"/>
                    </a:lnTo>
                    <a:lnTo>
                      <a:pt x="308292" y="1285211"/>
                    </a:lnTo>
                    <a:lnTo>
                      <a:pt x="309612" y="1286131"/>
                    </a:lnTo>
                    <a:lnTo>
                      <a:pt x="310933" y="1287049"/>
                    </a:lnTo>
                    <a:lnTo>
                      <a:pt x="312256" y="1287964"/>
                    </a:lnTo>
                    <a:lnTo>
                      <a:pt x="313582" y="1288877"/>
                    </a:lnTo>
                    <a:lnTo>
                      <a:pt x="314909" y="1289788"/>
                    </a:lnTo>
                    <a:lnTo>
                      <a:pt x="316239" y="1290695"/>
                    </a:lnTo>
                    <a:lnTo>
                      <a:pt x="317571" y="1291601"/>
                    </a:lnTo>
                    <a:lnTo>
                      <a:pt x="318905" y="1292504"/>
                    </a:lnTo>
                    <a:lnTo>
                      <a:pt x="320241" y="1293404"/>
                    </a:lnTo>
                    <a:lnTo>
                      <a:pt x="321579" y="1294302"/>
                    </a:lnTo>
                    <a:lnTo>
                      <a:pt x="322919" y="1295197"/>
                    </a:lnTo>
                    <a:lnTo>
                      <a:pt x="324261" y="1296090"/>
                    </a:lnTo>
                    <a:lnTo>
                      <a:pt x="325605" y="1296980"/>
                    </a:lnTo>
                    <a:lnTo>
                      <a:pt x="326952" y="1297867"/>
                    </a:lnTo>
                    <a:lnTo>
                      <a:pt x="328300" y="1298753"/>
                    </a:lnTo>
                    <a:lnTo>
                      <a:pt x="329651" y="1299635"/>
                    </a:lnTo>
                    <a:lnTo>
                      <a:pt x="331003" y="1300515"/>
                    </a:lnTo>
                    <a:lnTo>
                      <a:pt x="332358" y="1301392"/>
                    </a:lnTo>
                    <a:lnTo>
                      <a:pt x="333715" y="1302267"/>
                    </a:lnTo>
                    <a:lnTo>
                      <a:pt x="335073" y="1303140"/>
                    </a:lnTo>
                    <a:lnTo>
                      <a:pt x="336434" y="1304009"/>
                    </a:lnTo>
                    <a:lnTo>
                      <a:pt x="337797" y="1304877"/>
                    </a:lnTo>
                    <a:lnTo>
                      <a:pt x="339161" y="1305741"/>
                    </a:lnTo>
                    <a:lnTo>
                      <a:pt x="340528" y="1306603"/>
                    </a:lnTo>
                    <a:lnTo>
                      <a:pt x="341897" y="1307463"/>
                    </a:lnTo>
                    <a:lnTo>
                      <a:pt x="343267" y="1308319"/>
                    </a:lnTo>
                    <a:lnTo>
                      <a:pt x="344640" y="1309174"/>
                    </a:lnTo>
                    <a:lnTo>
                      <a:pt x="346015" y="1310025"/>
                    </a:lnTo>
                    <a:lnTo>
                      <a:pt x="347391" y="1310874"/>
                    </a:lnTo>
                    <a:lnTo>
                      <a:pt x="348770" y="1311721"/>
                    </a:lnTo>
                    <a:lnTo>
                      <a:pt x="350151" y="1312565"/>
                    </a:lnTo>
                    <a:lnTo>
                      <a:pt x="351533" y="1313406"/>
                    </a:lnTo>
                    <a:lnTo>
                      <a:pt x="352918" y="1314245"/>
                    </a:lnTo>
                    <a:lnTo>
                      <a:pt x="354304" y="1315081"/>
                    </a:lnTo>
                    <a:lnTo>
                      <a:pt x="355692" y="1315914"/>
                    </a:lnTo>
                    <a:lnTo>
                      <a:pt x="357083" y="1316745"/>
                    </a:lnTo>
                    <a:lnTo>
                      <a:pt x="358475" y="1317573"/>
                    </a:lnTo>
                    <a:lnTo>
                      <a:pt x="359869" y="1318399"/>
                    </a:lnTo>
                    <a:lnTo>
                      <a:pt x="361265" y="1319222"/>
                    </a:lnTo>
                    <a:lnTo>
                      <a:pt x="362663" y="1320042"/>
                    </a:lnTo>
                    <a:lnTo>
                      <a:pt x="364063" y="1320859"/>
                    </a:lnTo>
                    <a:lnTo>
                      <a:pt x="365465" y="1321674"/>
                    </a:lnTo>
                    <a:lnTo>
                      <a:pt x="366869" y="1322487"/>
                    </a:lnTo>
                    <a:lnTo>
                      <a:pt x="368274" y="1323296"/>
                    </a:lnTo>
                    <a:lnTo>
                      <a:pt x="369682" y="1324103"/>
                    </a:lnTo>
                    <a:lnTo>
                      <a:pt x="371091" y="1324908"/>
                    </a:lnTo>
                    <a:lnTo>
                      <a:pt x="372502" y="1325709"/>
                    </a:lnTo>
                    <a:lnTo>
                      <a:pt x="373915" y="1326508"/>
                    </a:lnTo>
                    <a:lnTo>
                      <a:pt x="375330" y="1327305"/>
                    </a:lnTo>
                    <a:lnTo>
                      <a:pt x="376747" y="1328099"/>
                    </a:lnTo>
                    <a:lnTo>
                      <a:pt x="378165" y="1328890"/>
                    </a:lnTo>
                    <a:lnTo>
                      <a:pt x="379586" y="1329678"/>
                    </a:lnTo>
                    <a:lnTo>
                      <a:pt x="381008" y="1330464"/>
                    </a:lnTo>
                    <a:lnTo>
                      <a:pt x="382432" y="1331246"/>
                    </a:lnTo>
                    <a:lnTo>
                      <a:pt x="383858" y="1332027"/>
                    </a:lnTo>
                    <a:lnTo>
                      <a:pt x="385286" y="1332804"/>
                    </a:lnTo>
                    <a:lnTo>
                      <a:pt x="386715" y="1333579"/>
                    </a:lnTo>
                    <a:lnTo>
                      <a:pt x="388146" y="1334351"/>
                    </a:lnTo>
                    <a:lnTo>
                      <a:pt x="389579" y="1335121"/>
                    </a:lnTo>
                    <a:lnTo>
                      <a:pt x="391014" y="1335888"/>
                    </a:lnTo>
                    <a:lnTo>
                      <a:pt x="392451" y="1336652"/>
                    </a:lnTo>
                    <a:lnTo>
                      <a:pt x="393889" y="1337413"/>
                    </a:lnTo>
                    <a:lnTo>
                      <a:pt x="395330" y="1338172"/>
                    </a:lnTo>
                    <a:lnTo>
                      <a:pt x="396771" y="1338928"/>
                    </a:lnTo>
                    <a:lnTo>
                      <a:pt x="398215" y="1339681"/>
                    </a:lnTo>
                    <a:lnTo>
                      <a:pt x="399661" y="1340431"/>
                    </a:lnTo>
                    <a:lnTo>
                      <a:pt x="401108" y="1341179"/>
                    </a:lnTo>
                    <a:lnTo>
                      <a:pt x="402557" y="1341924"/>
                    </a:lnTo>
                    <a:lnTo>
                      <a:pt x="404007" y="1342666"/>
                    </a:lnTo>
                    <a:lnTo>
                      <a:pt x="405460" y="1343406"/>
                    </a:lnTo>
                    <a:lnTo>
                      <a:pt x="406914" y="1344142"/>
                    </a:lnTo>
                    <a:lnTo>
                      <a:pt x="408370" y="1344876"/>
                    </a:lnTo>
                    <a:lnTo>
                      <a:pt x="409827" y="1345608"/>
                    </a:lnTo>
                    <a:lnTo>
                      <a:pt x="411286" y="1346336"/>
                    </a:lnTo>
                    <a:lnTo>
                      <a:pt x="412747" y="1347062"/>
                    </a:lnTo>
                    <a:lnTo>
                      <a:pt x="414210" y="1347785"/>
                    </a:lnTo>
                    <a:lnTo>
                      <a:pt x="415674" y="1348505"/>
                    </a:lnTo>
                    <a:lnTo>
                      <a:pt x="417140" y="1349223"/>
                    </a:lnTo>
                    <a:lnTo>
                      <a:pt x="418607" y="1349937"/>
                    </a:lnTo>
                    <a:lnTo>
                      <a:pt x="420077" y="1350649"/>
                    </a:lnTo>
                    <a:lnTo>
                      <a:pt x="421547" y="1351358"/>
                    </a:lnTo>
                    <a:lnTo>
                      <a:pt x="423020" y="1352065"/>
                    </a:lnTo>
                    <a:lnTo>
                      <a:pt x="424494" y="1352768"/>
                    </a:lnTo>
                    <a:lnTo>
                      <a:pt x="425970" y="1353469"/>
                    </a:lnTo>
                    <a:lnTo>
                      <a:pt x="427447" y="1354167"/>
                    </a:lnTo>
                    <a:lnTo>
                      <a:pt x="428926" y="1354863"/>
                    </a:lnTo>
                    <a:lnTo>
                      <a:pt x="430407" y="1355555"/>
                    </a:lnTo>
                    <a:lnTo>
                      <a:pt x="431889" y="1356245"/>
                    </a:lnTo>
                    <a:lnTo>
                      <a:pt x="433373" y="1356931"/>
                    </a:lnTo>
                    <a:lnTo>
                      <a:pt x="434859" y="1357615"/>
                    </a:lnTo>
                    <a:lnTo>
                      <a:pt x="436346" y="1358297"/>
                    </a:lnTo>
                    <a:lnTo>
                      <a:pt x="437834" y="1358975"/>
                    </a:lnTo>
                    <a:lnTo>
                      <a:pt x="439324" y="1359651"/>
                    </a:lnTo>
                    <a:lnTo>
                      <a:pt x="440816" y="1360324"/>
                    </a:lnTo>
                    <a:lnTo>
                      <a:pt x="442309" y="1360994"/>
                    </a:lnTo>
                    <a:lnTo>
                      <a:pt x="443804" y="1361661"/>
                    </a:lnTo>
                    <a:lnTo>
                      <a:pt x="445301" y="1362325"/>
                    </a:lnTo>
                    <a:lnTo>
                      <a:pt x="446799" y="1362987"/>
                    </a:lnTo>
                    <a:lnTo>
                      <a:pt x="448298" y="1363645"/>
                    </a:lnTo>
                    <a:lnTo>
                      <a:pt x="449799" y="1364301"/>
                    </a:lnTo>
                    <a:lnTo>
                      <a:pt x="451302" y="1364954"/>
                    </a:lnTo>
                    <a:lnTo>
                      <a:pt x="452806" y="1365604"/>
                    </a:lnTo>
                    <a:lnTo>
                      <a:pt x="454311" y="1366252"/>
                    </a:lnTo>
                    <a:lnTo>
                      <a:pt x="455818" y="1366896"/>
                    </a:lnTo>
                    <a:lnTo>
                      <a:pt x="457327" y="1367538"/>
                    </a:lnTo>
                    <a:lnTo>
                      <a:pt x="458837" y="1368176"/>
                    </a:lnTo>
                    <a:lnTo>
                      <a:pt x="460348" y="1368812"/>
                    </a:lnTo>
                    <a:lnTo>
                      <a:pt x="461861" y="1369446"/>
                    </a:lnTo>
                    <a:lnTo>
                      <a:pt x="463376" y="1370076"/>
                    </a:lnTo>
                    <a:lnTo>
                      <a:pt x="464892" y="1370703"/>
                    </a:lnTo>
                    <a:lnTo>
                      <a:pt x="466409" y="1371328"/>
                    </a:lnTo>
                    <a:lnTo>
                      <a:pt x="467928" y="1371949"/>
                    </a:lnTo>
                    <a:lnTo>
                      <a:pt x="469448" y="1372568"/>
                    </a:lnTo>
                    <a:lnTo>
                      <a:pt x="470970" y="1373184"/>
                    </a:lnTo>
                    <a:lnTo>
                      <a:pt x="472493" y="1373797"/>
                    </a:lnTo>
                    <a:lnTo>
                      <a:pt x="474018" y="1374407"/>
                    </a:lnTo>
                    <a:lnTo>
                      <a:pt x="475544" y="1375014"/>
                    </a:lnTo>
                    <a:lnTo>
                      <a:pt x="477071" y="1375619"/>
                    </a:lnTo>
                    <a:lnTo>
                      <a:pt x="478600" y="1376220"/>
                    </a:lnTo>
                    <a:lnTo>
                      <a:pt x="480130" y="1376819"/>
                    </a:lnTo>
                    <a:lnTo>
                      <a:pt x="481661" y="1377415"/>
                    </a:lnTo>
                    <a:lnTo>
                      <a:pt x="483194" y="1378007"/>
                    </a:lnTo>
                    <a:lnTo>
                      <a:pt x="484729" y="1378597"/>
                    </a:lnTo>
                    <a:lnTo>
                      <a:pt x="486264" y="1379184"/>
                    </a:lnTo>
                    <a:lnTo>
                      <a:pt x="487801" y="1379768"/>
                    </a:lnTo>
                    <a:lnTo>
                      <a:pt x="489340" y="1380350"/>
                    </a:lnTo>
                    <a:lnTo>
                      <a:pt x="490879" y="1380928"/>
                    </a:lnTo>
                    <a:lnTo>
                      <a:pt x="492420" y="1381503"/>
                    </a:lnTo>
                    <a:lnTo>
                      <a:pt x="493963" y="1382076"/>
                    </a:lnTo>
                    <a:lnTo>
                      <a:pt x="495507" y="1382646"/>
                    </a:lnTo>
                    <a:lnTo>
                      <a:pt x="497052" y="1383212"/>
                    </a:lnTo>
                    <a:lnTo>
                      <a:pt x="498598" y="1383776"/>
                    </a:lnTo>
                    <a:lnTo>
                      <a:pt x="500146" y="1384337"/>
                    </a:lnTo>
                    <a:lnTo>
                      <a:pt x="501695" y="1384895"/>
                    </a:lnTo>
                    <a:lnTo>
                      <a:pt x="503245" y="1385450"/>
                    </a:lnTo>
                    <a:lnTo>
                      <a:pt x="504796" y="1386002"/>
                    </a:lnTo>
                    <a:lnTo>
                      <a:pt x="506349" y="1386551"/>
                    </a:lnTo>
                    <a:lnTo>
                      <a:pt x="507903" y="1387097"/>
                    </a:lnTo>
                    <a:lnTo>
                      <a:pt x="509459" y="1387640"/>
                    </a:lnTo>
                    <a:lnTo>
                      <a:pt x="511015" y="1388181"/>
                    </a:lnTo>
                    <a:lnTo>
                      <a:pt x="512573" y="1388718"/>
                    </a:lnTo>
                    <a:lnTo>
                      <a:pt x="514132" y="1389253"/>
                    </a:lnTo>
                    <a:lnTo>
                      <a:pt x="515693" y="1389784"/>
                    </a:lnTo>
                    <a:lnTo>
                      <a:pt x="517254" y="1390313"/>
                    </a:lnTo>
                    <a:lnTo>
                      <a:pt x="518817" y="1390838"/>
                    </a:lnTo>
                    <a:lnTo>
                      <a:pt x="520381" y="1391361"/>
                    </a:lnTo>
                    <a:lnTo>
                      <a:pt x="521946" y="1391881"/>
                    </a:lnTo>
                    <a:lnTo>
                      <a:pt x="523513" y="1392397"/>
                    </a:lnTo>
                    <a:lnTo>
                      <a:pt x="525081" y="1392911"/>
                    </a:lnTo>
                    <a:lnTo>
                      <a:pt x="526649" y="1393422"/>
                    </a:lnTo>
                    <a:lnTo>
                      <a:pt x="528219" y="1393930"/>
                    </a:lnTo>
                    <a:lnTo>
                      <a:pt x="529791" y="1394435"/>
                    </a:lnTo>
                    <a:lnTo>
                      <a:pt x="531363" y="1394937"/>
                    </a:lnTo>
                    <a:lnTo>
                      <a:pt x="532936" y="1395435"/>
                    </a:lnTo>
                    <a:lnTo>
                      <a:pt x="534511" y="1395931"/>
                    </a:lnTo>
                    <a:lnTo>
                      <a:pt x="536087" y="1396424"/>
                    </a:lnTo>
                    <a:lnTo>
                      <a:pt x="537664" y="1396915"/>
                    </a:lnTo>
                    <a:lnTo>
                      <a:pt x="539242" y="1397402"/>
                    </a:lnTo>
                    <a:lnTo>
                      <a:pt x="540821" y="1397886"/>
                    </a:lnTo>
                    <a:lnTo>
                      <a:pt x="542402" y="1398367"/>
                    </a:lnTo>
                    <a:lnTo>
                      <a:pt x="543983" y="1398845"/>
                    </a:lnTo>
                    <a:lnTo>
                      <a:pt x="545566" y="1399320"/>
                    </a:lnTo>
                    <a:lnTo>
                      <a:pt x="547149" y="1399792"/>
                    </a:lnTo>
                    <a:lnTo>
                      <a:pt x="548734" y="1400261"/>
                    </a:lnTo>
                    <a:lnTo>
                      <a:pt x="550320" y="1400727"/>
                    </a:lnTo>
                    <a:lnTo>
                      <a:pt x="551907" y="1401191"/>
                    </a:lnTo>
                    <a:lnTo>
                      <a:pt x="553495" y="1401651"/>
                    </a:lnTo>
                    <a:lnTo>
                      <a:pt x="555084" y="1402108"/>
                    </a:lnTo>
                    <a:lnTo>
                      <a:pt x="556674" y="1402562"/>
                    </a:lnTo>
                    <a:lnTo>
                      <a:pt x="558265" y="1403013"/>
                    </a:lnTo>
                    <a:lnTo>
                      <a:pt x="559858" y="1403461"/>
                    </a:lnTo>
                    <a:lnTo>
                      <a:pt x="561451" y="1403906"/>
                    </a:lnTo>
                    <a:lnTo>
                      <a:pt x="563045" y="1404349"/>
                    </a:lnTo>
                    <a:lnTo>
                      <a:pt x="564641" y="1404788"/>
                    </a:lnTo>
                    <a:lnTo>
                      <a:pt x="566237" y="1405224"/>
                    </a:lnTo>
                    <a:lnTo>
                      <a:pt x="567834" y="1405657"/>
                    </a:lnTo>
                    <a:lnTo>
                      <a:pt x="569433" y="1406087"/>
                    </a:lnTo>
                    <a:lnTo>
                      <a:pt x="571032" y="1406514"/>
                    </a:lnTo>
                    <a:lnTo>
                      <a:pt x="572632" y="1406938"/>
                    </a:lnTo>
                    <a:lnTo>
                      <a:pt x="574234" y="1407359"/>
                    </a:lnTo>
                    <a:lnTo>
                      <a:pt x="575836" y="1407777"/>
                    </a:lnTo>
                    <a:lnTo>
                      <a:pt x="577439" y="1408192"/>
                    </a:lnTo>
                    <a:lnTo>
                      <a:pt x="579043" y="1408604"/>
                    </a:lnTo>
                    <a:lnTo>
                      <a:pt x="580649" y="1409013"/>
                    </a:lnTo>
                    <a:lnTo>
                      <a:pt x="582255" y="1409419"/>
                    </a:lnTo>
                    <a:lnTo>
                      <a:pt x="583862" y="1409822"/>
                    </a:lnTo>
                    <a:lnTo>
                      <a:pt x="585470" y="1410221"/>
                    </a:lnTo>
                    <a:lnTo>
                      <a:pt x="587079" y="1410618"/>
                    </a:lnTo>
                    <a:lnTo>
                      <a:pt x="588689" y="1411012"/>
                    </a:lnTo>
                    <a:lnTo>
                      <a:pt x="590299" y="1411403"/>
                    </a:lnTo>
                    <a:lnTo>
                      <a:pt x="591911" y="1411790"/>
                    </a:lnTo>
                    <a:lnTo>
                      <a:pt x="593523" y="1412175"/>
                    </a:lnTo>
                    <a:lnTo>
                      <a:pt x="595137" y="1412556"/>
                    </a:lnTo>
                    <a:lnTo>
                      <a:pt x="596751" y="1412935"/>
                    </a:lnTo>
                    <a:lnTo>
                      <a:pt x="598366" y="1413310"/>
                    </a:lnTo>
                    <a:lnTo>
                      <a:pt x="599983" y="1413683"/>
                    </a:lnTo>
                    <a:lnTo>
                      <a:pt x="601599" y="1414052"/>
                    </a:lnTo>
                    <a:lnTo>
                      <a:pt x="603217" y="1414418"/>
                    </a:lnTo>
                    <a:lnTo>
                      <a:pt x="604836" y="1414782"/>
                    </a:lnTo>
                    <a:lnTo>
                      <a:pt x="606455" y="1415142"/>
                    </a:lnTo>
                    <a:lnTo>
                      <a:pt x="608076" y="1415499"/>
                    </a:lnTo>
                    <a:lnTo>
                      <a:pt x="609697" y="1415853"/>
                    </a:lnTo>
                    <a:lnTo>
                      <a:pt x="611319" y="1416204"/>
                    </a:lnTo>
                    <a:lnTo>
                      <a:pt x="612942" y="1416552"/>
                    </a:lnTo>
                    <a:lnTo>
                      <a:pt x="614565" y="1416897"/>
                    </a:lnTo>
                    <a:lnTo>
                      <a:pt x="616189" y="1417239"/>
                    </a:lnTo>
                    <a:lnTo>
                      <a:pt x="617815" y="1417578"/>
                    </a:lnTo>
                    <a:lnTo>
                      <a:pt x="619441" y="1417913"/>
                    </a:lnTo>
                    <a:lnTo>
                      <a:pt x="621067" y="1418246"/>
                    </a:lnTo>
                    <a:lnTo>
                      <a:pt x="622695" y="1418575"/>
                    </a:lnTo>
                    <a:lnTo>
                      <a:pt x="624323" y="1418902"/>
                    </a:lnTo>
                    <a:lnTo>
                      <a:pt x="625952" y="1419225"/>
                    </a:lnTo>
                    <a:lnTo>
                      <a:pt x="627582" y="1419546"/>
                    </a:lnTo>
                    <a:lnTo>
                      <a:pt x="629212" y="1419863"/>
                    </a:lnTo>
                    <a:lnTo>
                      <a:pt x="630843" y="1420177"/>
                    </a:lnTo>
                    <a:lnTo>
                      <a:pt x="632475" y="1420488"/>
                    </a:lnTo>
                    <a:lnTo>
                      <a:pt x="634108" y="1420796"/>
                    </a:lnTo>
                    <a:lnTo>
                      <a:pt x="635741" y="1421101"/>
                    </a:lnTo>
                    <a:lnTo>
                      <a:pt x="637376" y="1421403"/>
                    </a:lnTo>
                    <a:lnTo>
                      <a:pt x="639010" y="1421702"/>
                    </a:lnTo>
                    <a:lnTo>
                      <a:pt x="640646" y="1421997"/>
                    </a:lnTo>
                    <a:lnTo>
                      <a:pt x="642282" y="1422290"/>
                    </a:lnTo>
                    <a:lnTo>
                      <a:pt x="643919" y="1422579"/>
                    </a:lnTo>
                    <a:lnTo>
                      <a:pt x="645556" y="1422866"/>
                    </a:lnTo>
                    <a:lnTo>
                      <a:pt x="647195" y="1423149"/>
                    </a:lnTo>
                    <a:lnTo>
                      <a:pt x="648833" y="1423429"/>
                    </a:lnTo>
                    <a:lnTo>
                      <a:pt x="650473" y="1423706"/>
                    </a:lnTo>
                    <a:lnTo>
                      <a:pt x="652113" y="1423980"/>
                    </a:lnTo>
                    <a:lnTo>
                      <a:pt x="653754" y="1424251"/>
                    </a:lnTo>
                    <a:lnTo>
                      <a:pt x="655395" y="1424519"/>
                    </a:lnTo>
                    <a:lnTo>
                      <a:pt x="657037" y="1424784"/>
                    </a:lnTo>
                    <a:lnTo>
                      <a:pt x="658680" y="1425045"/>
                    </a:lnTo>
                    <a:lnTo>
                      <a:pt x="660323" y="1425304"/>
                    </a:lnTo>
                    <a:lnTo>
                      <a:pt x="661967" y="1425559"/>
                    </a:lnTo>
                    <a:lnTo>
                      <a:pt x="663611" y="1425812"/>
                    </a:lnTo>
                    <a:lnTo>
                      <a:pt x="665256" y="1426061"/>
                    </a:lnTo>
                    <a:lnTo>
                      <a:pt x="666902" y="1426307"/>
                    </a:lnTo>
                    <a:lnTo>
                      <a:pt x="668548" y="1426550"/>
                    </a:lnTo>
                    <a:lnTo>
                      <a:pt x="670194" y="1426790"/>
                    </a:lnTo>
                    <a:lnTo>
                      <a:pt x="671842" y="1427027"/>
                    </a:lnTo>
                    <a:lnTo>
                      <a:pt x="673489" y="1427260"/>
                    </a:lnTo>
                    <a:lnTo>
                      <a:pt x="675138" y="1427491"/>
                    </a:lnTo>
                    <a:lnTo>
                      <a:pt x="676786" y="1427718"/>
                    </a:lnTo>
                    <a:lnTo>
                      <a:pt x="678436" y="1427943"/>
                    </a:lnTo>
                    <a:lnTo>
                      <a:pt x="680086" y="1428164"/>
                    </a:lnTo>
                    <a:lnTo>
                      <a:pt x="681736" y="1428382"/>
                    </a:lnTo>
                    <a:lnTo>
                      <a:pt x="683387" y="1428597"/>
                    </a:lnTo>
                    <a:lnTo>
                      <a:pt x="685038" y="1428809"/>
                    </a:lnTo>
                    <a:lnTo>
                      <a:pt x="686690" y="1429017"/>
                    </a:lnTo>
                    <a:lnTo>
                      <a:pt x="688343" y="1429223"/>
                    </a:lnTo>
                    <a:lnTo>
                      <a:pt x="689996" y="1429426"/>
                    </a:lnTo>
                    <a:lnTo>
                      <a:pt x="691649" y="1429625"/>
                    </a:lnTo>
                    <a:lnTo>
                      <a:pt x="693303" y="1429821"/>
                    </a:lnTo>
                    <a:lnTo>
                      <a:pt x="694957" y="1430014"/>
                    </a:lnTo>
                    <a:lnTo>
                      <a:pt x="696612" y="1430204"/>
                    </a:lnTo>
                    <a:lnTo>
                      <a:pt x="698267" y="1430391"/>
                    </a:lnTo>
                    <a:lnTo>
                      <a:pt x="699922" y="1430575"/>
                    </a:lnTo>
                    <a:lnTo>
                      <a:pt x="701578" y="1430756"/>
                    </a:lnTo>
                    <a:lnTo>
                      <a:pt x="703235" y="1430933"/>
                    </a:lnTo>
                    <a:lnTo>
                      <a:pt x="704891" y="1431108"/>
                    </a:lnTo>
                    <a:lnTo>
                      <a:pt x="706549" y="1431279"/>
                    </a:lnTo>
                    <a:lnTo>
                      <a:pt x="708206" y="1431447"/>
                    </a:lnTo>
                    <a:lnTo>
                      <a:pt x="709864" y="1431612"/>
                    </a:lnTo>
                    <a:lnTo>
                      <a:pt x="711522" y="1431774"/>
                    </a:lnTo>
                    <a:lnTo>
                      <a:pt x="713181" y="1431933"/>
                    </a:lnTo>
                    <a:lnTo>
                      <a:pt x="714840" y="1432088"/>
                    </a:lnTo>
                    <a:lnTo>
                      <a:pt x="716500" y="1432241"/>
                    </a:lnTo>
                    <a:lnTo>
                      <a:pt x="718159" y="1432390"/>
                    </a:lnTo>
                    <a:lnTo>
                      <a:pt x="719820" y="1432536"/>
                    </a:lnTo>
                    <a:lnTo>
                      <a:pt x="721480" y="1432679"/>
                    </a:lnTo>
                    <a:lnTo>
                      <a:pt x="723141" y="1432819"/>
                    </a:lnTo>
                    <a:lnTo>
                      <a:pt x="724802" y="1432956"/>
                    </a:lnTo>
                    <a:lnTo>
                      <a:pt x="726463" y="1433090"/>
                    </a:lnTo>
                    <a:lnTo>
                      <a:pt x="728125" y="1433220"/>
                    </a:lnTo>
                    <a:lnTo>
                      <a:pt x="729787" y="1433348"/>
                    </a:lnTo>
                    <a:lnTo>
                      <a:pt x="731450" y="1433472"/>
                    </a:lnTo>
                    <a:lnTo>
                      <a:pt x="733112" y="1433593"/>
                    </a:lnTo>
                    <a:lnTo>
                      <a:pt x="734775" y="1433711"/>
                    </a:lnTo>
                    <a:lnTo>
                      <a:pt x="736438" y="1433826"/>
                    </a:lnTo>
                    <a:lnTo>
                      <a:pt x="738102" y="1433937"/>
                    </a:lnTo>
                    <a:lnTo>
                      <a:pt x="739765" y="1434046"/>
                    </a:lnTo>
                    <a:lnTo>
                      <a:pt x="741429" y="1434151"/>
                    </a:lnTo>
                    <a:lnTo>
                      <a:pt x="743093" y="1434254"/>
                    </a:lnTo>
                    <a:lnTo>
                      <a:pt x="744758" y="1434353"/>
                    </a:lnTo>
                    <a:lnTo>
                      <a:pt x="746423" y="1434449"/>
                    </a:lnTo>
                    <a:lnTo>
                      <a:pt x="748087" y="1434542"/>
                    </a:lnTo>
                    <a:lnTo>
                      <a:pt x="749752" y="1434631"/>
                    </a:lnTo>
                    <a:lnTo>
                      <a:pt x="751418" y="1434718"/>
                    </a:lnTo>
                    <a:lnTo>
                      <a:pt x="753083" y="1434801"/>
                    </a:lnTo>
                    <a:lnTo>
                      <a:pt x="754749" y="1434882"/>
                    </a:lnTo>
                    <a:lnTo>
                      <a:pt x="756415" y="1434959"/>
                    </a:lnTo>
                    <a:lnTo>
                      <a:pt x="758081" y="1435033"/>
                    </a:lnTo>
                    <a:lnTo>
                      <a:pt x="759747" y="1435104"/>
                    </a:lnTo>
                    <a:lnTo>
                      <a:pt x="761413" y="1435171"/>
                    </a:lnTo>
                    <a:lnTo>
                      <a:pt x="763080" y="1435236"/>
                    </a:lnTo>
                    <a:lnTo>
                      <a:pt x="764746" y="1435297"/>
                    </a:lnTo>
                    <a:lnTo>
                      <a:pt x="766413" y="1435355"/>
                    </a:lnTo>
                    <a:lnTo>
                      <a:pt x="768080" y="1435410"/>
                    </a:lnTo>
                    <a:lnTo>
                      <a:pt x="769747" y="1435462"/>
                    </a:lnTo>
                    <a:lnTo>
                      <a:pt x="771414" y="1435511"/>
                    </a:lnTo>
                    <a:lnTo>
                      <a:pt x="773082" y="1435557"/>
                    </a:lnTo>
                    <a:lnTo>
                      <a:pt x="774749" y="1435599"/>
                    </a:lnTo>
                    <a:lnTo>
                      <a:pt x="776416" y="1435639"/>
                    </a:lnTo>
                    <a:lnTo>
                      <a:pt x="778084" y="1435675"/>
                    </a:lnTo>
                    <a:lnTo>
                      <a:pt x="779752" y="1435708"/>
                    </a:lnTo>
                    <a:lnTo>
                      <a:pt x="781419" y="1435738"/>
                    </a:lnTo>
                    <a:lnTo>
                      <a:pt x="783087" y="1435765"/>
                    </a:lnTo>
                    <a:lnTo>
                      <a:pt x="784755" y="1435788"/>
                    </a:lnTo>
                    <a:lnTo>
                      <a:pt x="786423" y="1435809"/>
                    </a:lnTo>
                    <a:lnTo>
                      <a:pt x="788091" y="1435826"/>
                    </a:lnTo>
                    <a:lnTo>
                      <a:pt x="789759" y="1435840"/>
                    </a:lnTo>
                    <a:lnTo>
                      <a:pt x="791427" y="1435851"/>
                    </a:lnTo>
                    <a:lnTo>
                      <a:pt x="793095" y="1435859"/>
                    </a:lnTo>
                    <a:lnTo>
                      <a:pt x="794763" y="1435864"/>
                    </a:lnTo>
                    <a:lnTo>
                      <a:pt x="796431" y="1435866"/>
                    </a:lnTo>
                    <a:lnTo>
                      <a:pt x="798099" y="1435864"/>
                    </a:lnTo>
                    <a:lnTo>
                      <a:pt x="799767" y="1435859"/>
                    </a:lnTo>
                    <a:lnTo>
                      <a:pt x="801435" y="1435851"/>
                    </a:lnTo>
                    <a:lnTo>
                      <a:pt x="803103" y="1435840"/>
                    </a:lnTo>
                    <a:lnTo>
                      <a:pt x="804771" y="1435826"/>
                    </a:lnTo>
                    <a:lnTo>
                      <a:pt x="806439" y="1435809"/>
                    </a:lnTo>
                    <a:lnTo>
                      <a:pt x="808107" y="1435788"/>
                    </a:lnTo>
                    <a:lnTo>
                      <a:pt x="809775" y="1435765"/>
                    </a:lnTo>
                    <a:lnTo>
                      <a:pt x="811442" y="1435738"/>
                    </a:lnTo>
                    <a:lnTo>
                      <a:pt x="813110" y="1435708"/>
                    </a:lnTo>
                    <a:lnTo>
                      <a:pt x="814778" y="1435675"/>
                    </a:lnTo>
                    <a:lnTo>
                      <a:pt x="816445" y="1435639"/>
                    </a:lnTo>
                    <a:lnTo>
                      <a:pt x="818113" y="1435599"/>
                    </a:lnTo>
                    <a:lnTo>
                      <a:pt x="819780" y="1435557"/>
                    </a:lnTo>
                    <a:lnTo>
                      <a:pt x="821447" y="1435511"/>
                    </a:lnTo>
                    <a:lnTo>
                      <a:pt x="823115" y="1435462"/>
                    </a:lnTo>
                    <a:lnTo>
                      <a:pt x="824782" y="1435410"/>
                    </a:lnTo>
                    <a:lnTo>
                      <a:pt x="826449" y="1435355"/>
                    </a:lnTo>
                    <a:lnTo>
                      <a:pt x="828115" y="1435297"/>
                    </a:lnTo>
                    <a:lnTo>
                      <a:pt x="829782" y="1435236"/>
                    </a:lnTo>
                    <a:lnTo>
                      <a:pt x="831448" y="1435171"/>
                    </a:lnTo>
                    <a:lnTo>
                      <a:pt x="833115" y="1435104"/>
                    </a:lnTo>
                    <a:lnTo>
                      <a:pt x="834781" y="1435033"/>
                    </a:lnTo>
                    <a:lnTo>
                      <a:pt x="836447" y="1434959"/>
                    </a:lnTo>
                    <a:lnTo>
                      <a:pt x="838113" y="1434882"/>
                    </a:lnTo>
                    <a:lnTo>
                      <a:pt x="839779" y="1434801"/>
                    </a:lnTo>
                    <a:lnTo>
                      <a:pt x="841444" y="1434718"/>
                    </a:lnTo>
                    <a:lnTo>
                      <a:pt x="843109" y="1434631"/>
                    </a:lnTo>
                    <a:lnTo>
                      <a:pt x="844774" y="1434542"/>
                    </a:lnTo>
                    <a:lnTo>
                      <a:pt x="846439" y="1434449"/>
                    </a:lnTo>
                    <a:lnTo>
                      <a:pt x="848104" y="1434353"/>
                    </a:lnTo>
                    <a:lnTo>
                      <a:pt x="849768" y="1434254"/>
                    </a:lnTo>
                    <a:lnTo>
                      <a:pt x="851432" y="1434151"/>
                    </a:lnTo>
                    <a:lnTo>
                      <a:pt x="853096" y="1434046"/>
                    </a:lnTo>
                    <a:lnTo>
                      <a:pt x="854760" y="1433937"/>
                    </a:lnTo>
                    <a:lnTo>
                      <a:pt x="856424" y="1433826"/>
                    </a:lnTo>
                    <a:lnTo>
                      <a:pt x="858087" y="1433711"/>
                    </a:lnTo>
                    <a:lnTo>
                      <a:pt x="859750" y="1433593"/>
                    </a:lnTo>
                    <a:lnTo>
                      <a:pt x="861412" y="1433472"/>
                    </a:lnTo>
                    <a:lnTo>
                      <a:pt x="863075" y="1433348"/>
                    </a:lnTo>
                    <a:lnTo>
                      <a:pt x="864737" y="1433220"/>
                    </a:lnTo>
                    <a:lnTo>
                      <a:pt x="866398" y="1433090"/>
                    </a:lnTo>
                    <a:lnTo>
                      <a:pt x="868060" y="1432956"/>
                    </a:lnTo>
                    <a:lnTo>
                      <a:pt x="869721" y="1432819"/>
                    </a:lnTo>
                    <a:lnTo>
                      <a:pt x="871382" y="1432679"/>
                    </a:lnTo>
                    <a:lnTo>
                      <a:pt x="873042" y="1432536"/>
                    </a:lnTo>
                    <a:lnTo>
                      <a:pt x="874702" y="1432390"/>
                    </a:lnTo>
                    <a:lnTo>
                      <a:pt x="876362" y="1432241"/>
                    </a:lnTo>
                    <a:lnTo>
                      <a:pt x="878022" y="1432088"/>
                    </a:lnTo>
                    <a:lnTo>
                      <a:pt x="879681" y="1431933"/>
                    </a:lnTo>
                    <a:lnTo>
                      <a:pt x="881339" y="1431774"/>
                    </a:lnTo>
                    <a:lnTo>
                      <a:pt x="882998" y="1431612"/>
                    </a:lnTo>
                    <a:lnTo>
                      <a:pt x="884656" y="1431447"/>
                    </a:lnTo>
                    <a:lnTo>
                      <a:pt x="886313" y="1431279"/>
                    </a:lnTo>
                    <a:lnTo>
                      <a:pt x="887970" y="1431108"/>
                    </a:lnTo>
                    <a:lnTo>
                      <a:pt x="889627" y="1430933"/>
                    </a:lnTo>
                    <a:lnTo>
                      <a:pt x="891284" y="1430756"/>
                    </a:lnTo>
                    <a:lnTo>
                      <a:pt x="892940" y="1430575"/>
                    </a:lnTo>
                    <a:lnTo>
                      <a:pt x="894595" y="1430391"/>
                    </a:lnTo>
                    <a:lnTo>
                      <a:pt x="896250" y="1430204"/>
                    </a:lnTo>
                    <a:lnTo>
                      <a:pt x="897905" y="1430014"/>
                    </a:lnTo>
                    <a:lnTo>
                      <a:pt x="899559" y="1429821"/>
                    </a:lnTo>
                    <a:lnTo>
                      <a:pt x="901213" y="1429625"/>
                    </a:lnTo>
                    <a:lnTo>
                      <a:pt x="902866" y="1429426"/>
                    </a:lnTo>
                    <a:lnTo>
                      <a:pt x="904519" y="1429223"/>
                    </a:lnTo>
                    <a:lnTo>
                      <a:pt x="906171" y="1429017"/>
                    </a:lnTo>
                    <a:lnTo>
                      <a:pt x="907823" y="1428809"/>
                    </a:lnTo>
                    <a:lnTo>
                      <a:pt x="909475" y="1428597"/>
                    </a:lnTo>
                    <a:lnTo>
                      <a:pt x="911126" y="1428382"/>
                    </a:lnTo>
                    <a:lnTo>
                      <a:pt x="912776" y="1428164"/>
                    </a:lnTo>
                    <a:lnTo>
                      <a:pt x="914426" y="1427943"/>
                    </a:lnTo>
                    <a:lnTo>
                      <a:pt x="916075" y="1427718"/>
                    </a:lnTo>
                    <a:lnTo>
                      <a:pt x="917724" y="1427491"/>
                    </a:lnTo>
                    <a:lnTo>
                      <a:pt x="919372" y="1427260"/>
                    </a:lnTo>
                    <a:lnTo>
                      <a:pt x="921020" y="1427027"/>
                    </a:lnTo>
                    <a:lnTo>
                      <a:pt x="922667" y="1426790"/>
                    </a:lnTo>
                    <a:lnTo>
                      <a:pt x="924314" y="1426550"/>
                    </a:lnTo>
                    <a:lnTo>
                      <a:pt x="925960" y="1426307"/>
                    </a:lnTo>
                    <a:lnTo>
                      <a:pt x="927606" y="1426061"/>
                    </a:lnTo>
                    <a:lnTo>
                      <a:pt x="929251" y="1425812"/>
                    </a:lnTo>
                    <a:lnTo>
                      <a:pt x="930895" y="1425559"/>
                    </a:lnTo>
                    <a:lnTo>
                      <a:pt x="932539" y="1425304"/>
                    </a:lnTo>
                    <a:lnTo>
                      <a:pt x="934182" y="1425045"/>
                    </a:lnTo>
                    <a:lnTo>
                      <a:pt x="935825" y="1424784"/>
                    </a:lnTo>
                    <a:lnTo>
                      <a:pt x="937467" y="1424519"/>
                    </a:lnTo>
                    <a:lnTo>
                      <a:pt x="939108" y="1424251"/>
                    </a:lnTo>
                    <a:lnTo>
                      <a:pt x="940749" y="1423980"/>
                    </a:lnTo>
                    <a:lnTo>
                      <a:pt x="942389" y="1423706"/>
                    </a:lnTo>
                    <a:lnTo>
                      <a:pt x="944028" y="1423429"/>
                    </a:lnTo>
                    <a:lnTo>
                      <a:pt x="945667" y="1423149"/>
                    </a:lnTo>
                    <a:lnTo>
                      <a:pt x="947305" y="1422866"/>
                    </a:lnTo>
                    <a:lnTo>
                      <a:pt x="948943" y="1422579"/>
                    </a:lnTo>
                    <a:lnTo>
                      <a:pt x="950580" y="1422290"/>
                    </a:lnTo>
                    <a:lnTo>
                      <a:pt x="952216" y="1421997"/>
                    </a:lnTo>
                    <a:lnTo>
                      <a:pt x="953851" y="1421702"/>
                    </a:lnTo>
                    <a:lnTo>
                      <a:pt x="955486" y="1421403"/>
                    </a:lnTo>
                    <a:lnTo>
                      <a:pt x="957120" y="1421101"/>
                    </a:lnTo>
                    <a:lnTo>
                      <a:pt x="958754" y="1420796"/>
                    </a:lnTo>
                    <a:lnTo>
                      <a:pt x="960386" y="1420488"/>
                    </a:lnTo>
                    <a:lnTo>
                      <a:pt x="962018" y="1420177"/>
                    </a:lnTo>
                    <a:lnTo>
                      <a:pt x="963649" y="1419863"/>
                    </a:lnTo>
                    <a:lnTo>
                      <a:pt x="965280" y="1419546"/>
                    </a:lnTo>
                    <a:lnTo>
                      <a:pt x="966910" y="1419225"/>
                    </a:lnTo>
                    <a:lnTo>
                      <a:pt x="968539" y="1418902"/>
                    </a:lnTo>
                    <a:lnTo>
                      <a:pt x="970167" y="1418575"/>
                    </a:lnTo>
                    <a:lnTo>
                      <a:pt x="971794" y="1418246"/>
                    </a:lnTo>
                    <a:lnTo>
                      <a:pt x="973421" y="1417913"/>
                    </a:lnTo>
                    <a:lnTo>
                      <a:pt x="975047" y="1417578"/>
                    </a:lnTo>
                    <a:lnTo>
                      <a:pt x="976672" y="1417239"/>
                    </a:lnTo>
                    <a:lnTo>
                      <a:pt x="978297" y="1416897"/>
                    </a:lnTo>
                    <a:lnTo>
                      <a:pt x="979920" y="1416552"/>
                    </a:lnTo>
                    <a:lnTo>
                      <a:pt x="981543" y="1416204"/>
                    </a:lnTo>
                    <a:lnTo>
                      <a:pt x="983165" y="1415853"/>
                    </a:lnTo>
                    <a:lnTo>
                      <a:pt x="984786" y="1415499"/>
                    </a:lnTo>
                    <a:lnTo>
                      <a:pt x="986406" y="1415142"/>
                    </a:lnTo>
                    <a:lnTo>
                      <a:pt x="988026" y="1414782"/>
                    </a:lnTo>
                    <a:lnTo>
                      <a:pt x="989645" y="1414418"/>
                    </a:lnTo>
                    <a:lnTo>
                      <a:pt x="991262" y="1414052"/>
                    </a:lnTo>
                    <a:lnTo>
                      <a:pt x="992879" y="1413683"/>
                    </a:lnTo>
                    <a:lnTo>
                      <a:pt x="994495" y="1413310"/>
                    </a:lnTo>
                    <a:lnTo>
                      <a:pt x="996111" y="1412935"/>
                    </a:lnTo>
                    <a:lnTo>
                      <a:pt x="997725" y="1412556"/>
                    </a:lnTo>
                    <a:lnTo>
                      <a:pt x="999338" y="1412175"/>
                    </a:lnTo>
                    <a:lnTo>
                      <a:pt x="1000951" y="1411790"/>
                    </a:lnTo>
                    <a:lnTo>
                      <a:pt x="1002562" y="1411403"/>
                    </a:lnTo>
                    <a:lnTo>
                      <a:pt x="1004173" y="1411012"/>
                    </a:lnTo>
                    <a:lnTo>
                      <a:pt x="1005783" y="1410618"/>
                    </a:lnTo>
                    <a:lnTo>
                      <a:pt x="1007392" y="1410221"/>
                    </a:lnTo>
                    <a:lnTo>
                      <a:pt x="1009000" y="1409822"/>
                    </a:lnTo>
                    <a:lnTo>
                      <a:pt x="1010607" y="1409419"/>
                    </a:lnTo>
                    <a:lnTo>
                      <a:pt x="1012213" y="1409013"/>
                    </a:lnTo>
                    <a:lnTo>
                      <a:pt x="1013818" y="1408604"/>
                    </a:lnTo>
                    <a:lnTo>
                      <a:pt x="1015423" y="1408192"/>
                    </a:lnTo>
                    <a:lnTo>
                      <a:pt x="1017026" y="1407777"/>
                    </a:lnTo>
                    <a:lnTo>
                      <a:pt x="1018628" y="1407359"/>
                    </a:lnTo>
                    <a:lnTo>
                      <a:pt x="1020229" y="1406938"/>
                    </a:lnTo>
                    <a:lnTo>
                      <a:pt x="1021830" y="1406514"/>
                    </a:lnTo>
                    <a:lnTo>
                      <a:pt x="1023429" y="1406087"/>
                    </a:lnTo>
                    <a:lnTo>
                      <a:pt x="1025028" y="1405657"/>
                    </a:lnTo>
                    <a:lnTo>
                      <a:pt x="1026625" y="1405224"/>
                    </a:lnTo>
                    <a:lnTo>
                      <a:pt x="1028221" y="1404788"/>
                    </a:lnTo>
                    <a:lnTo>
                      <a:pt x="1029817" y="1404349"/>
                    </a:lnTo>
                    <a:lnTo>
                      <a:pt x="1031411" y="1403906"/>
                    </a:lnTo>
                    <a:lnTo>
                      <a:pt x="1033004" y="1403461"/>
                    </a:lnTo>
                    <a:lnTo>
                      <a:pt x="1034596" y="1403013"/>
                    </a:lnTo>
                    <a:lnTo>
                      <a:pt x="1036188" y="1402562"/>
                    </a:lnTo>
                    <a:lnTo>
                      <a:pt x="1037778" y="1402108"/>
                    </a:lnTo>
                    <a:lnTo>
                      <a:pt x="1039367" y="1401651"/>
                    </a:lnTo>
                    <a:lnTo>
                      <a:pt x="1040955" y="1401191"/>
                    </a:lnTo>
                    <a:lnTo>
                      <a:pt x="1042542" y="1400727"/>
                    </a:lnTo>
                    <a:lnTo>
                      <a:pt x="1044128" y="1400261"/>
                    </a:lnTo>
                    <a:lnTo>
                      <a:pt x="1045712" y="1399792"/>
                    </a:lnTo>
                    <a:lnTo>
                      <a:pt x="1047296" y="1399320"/>
                    </a:lnTo>
                    <a:lnTo>
                      <a:pt x="1048879" y="1398845"/>
                    </a:lnTo>
                    <a:lnTo>
                      <a:pt x="1050460" y="1398367"/>
                    </a:lnTo>
                    <a:lnTo>
                      <a:pt x="1052040" y="1397886"/>
                    </a:lnTo>
                    <a:lnTo>
                      <a:pt x="1053620" y="1397402"/>
                    </a:lnTo>
                    <a:lnTo>
                      <a:pt x="1055198" y="1396915"/>
                    </a:lnTo>
                    <a:lnTo>
                      <a:pt x="1056775" y="1396424"/>
                    </a:lnTo>
                    <a:lnTo>
                      <a:pt x="1058351" y="1395931"/>
                    </a:lnTo>
                    <a:lnTo>
                      <a:pt x="1059925" y="1395435"/>
                    </a:lnTo>
                    <a:lnTo>
                      <a:pt x="1061499" y="1394937"/>
                    </a:lnTo>
                    <a:lnTo>
                      <a:pt x="1063071" y="1394435"/>
                    </a:lnTo>
                    <a:lnTo>
                      <a:pt x="1064642" y="1393930"/>
                    </a:lnTo>
                    <a:lnTo>
                      <a:pt x="1066212" y="1393422"/>
                    </a:lnTo>
                    <a:lnTo>
                      <a:pt x="1067781" y="1392911"/>
                    </a:lnTo>
                    <a:lnTo>
                      <a:pt x="1069349" y="1392397"/>
                    </a:lnTo>
                    <a:lnTo>
                      <a:pt x="1070915" y="1391881"/>
                    </a:lnTo>
                    <a:lnTo>
                      <a:pt x="1072481" y="1391361"/>
                    </a:lnTo>
                    <a:lnTo>
                      <a:pt x="1074045" y="1390838"/>
                    </a:lnTo>
                    <a:lnTo>
                      <a:pt x="1075607" y="1390313"/>
                    </a:lnTo>
                    <a:lnTo>
                      <a:pt x="1077169" y="1389784"/>
                    </a:lnTo>
                    <a:lnTo>
                      <a:pt x="1078729" y="1389253"/>
                    </a:lnTo>
                    <a:lnTo>
                      <a:pt x="1080288" y="1388718"/>
                    </a:lnTo>
                    <a:lnTo>
                      <a:pt x="1081846" y="1388181"/>
                    </a:lnTo>
                    <a:lnTo>
                      <a:pt x="1083403" y="1387640"/>
                    </a:lnTo>
                    <a:lnTo>
                      <a:pt x="1084958" y="1387097"/>
                    </a:lnTo>
                    <a:lnTo>
                      <a:pt x="1086512" y="1386551"/>
                    </a:lnTo>
                    <a:lnTo>
                      <a:pt x="1088065" y="1386002"/>
                    </a:lnTo>
                    <a:lnTo>
                      <a:pt x="1089617" y="1385450"/>
                    </a:lnTo>
                    <a:lnTo>
                      <a:pt x="1091167" y="1384895"/>
                    </a:lnTo>
                    <a:lnTo>
                      <a:pt x="1092716" y="1384337"/>
                    </a:lnTo>
                    <a:lnTo>
                      <a:pt x="1094264" y="1383776"/>
                    </a:lnTo>
                    <a:lnTo>
                      <a:pt x="1095810" y="1383212"/>
                    </a:lnTo>
                    <a:lnTo>
                      <a:pt x="1097355" y="1382646"/>
                    </a:lnTo>
                    <a:lnTo>
                      <a:pt x="1098899" y="1382076"/>
                    </a:lnTo>
                    <a:lnTo>
                      <a:pt x="1100441" y="1381503"/>
                    </a:lnTo>
                    <a:lnTo>
                      <a:pt x="1101982" y="1380928"/>
                    </a:lnTo>
                    <a:lnTo>
                      <a:pt x="1103522" y="1380350"/>
                    </a:lnTo>
                    <a:lnTo>
                      <a:pt x="1105060" y="1379768"/>
                    </a:lnTo>
                    <a:lnTo>
                      <a:pt x="1106597" y="1379184"/>
                    </a:lnTo>
                    <a:lnTo>
                      <a:pt x="1108133" y="1378597"/>
                    </a:lnTo>
                    <a:lnTo>
                      <a:pt x="1109667" y="1378007"/>
                    </a:lnTo>
                    <a:lnTo>
                      <a:pt x="1111200" y="1377415"/>
                    </a:lnTo>
                    <a:lnTo>
                      <a:pt x="1112732" y="1376819"/>
                    </a:lnTo>
                    <a:lnTo>
                      <a:pt x="1114262" y="1376220"/>
                    </a:lnTo>
                    <a:lnTo>
                      <a:pt x="1115791" y="1375619"/>
                    </a:lnTo>
                    <a:lnTo>
                      <a:pt x="1117318" y="1375014"/>
                    </a:lnTo>
                    <a:lnTo>
                      <a:pt x="1118844" y="1374407"/>
                    </a:lnTo>
                    <a:lnTo>
                      <a:pt x="1120369" y="1373797"/>
                    </a:lnTo>
                    <a:lnTo>
                      <a:pt x="1121892" y="1373184"/>
                    </a:lnTo>
                    <a:lnTo>
                      <a:pt x="1123414" y="1372568"/>
                    </a:lnTo>
                    <a:lnTo>
                      <a:pt x="1124934" y="1371949"/>
                    </a:lnTo>
                    <a:lnTo>
                      <a:pt x="1126453" y="1371328"/>
                    </a:lnTo>
                    <a:lnTo>
                      <a:pt x="1127970" y="1370703"/>
                    </a:lnTo>
                    <a:lnTo>
                      <a:pt x="1129486" y="1370076"/>
                    </a:lnTo>
                    <a:lnTo>
                      <a:pt x="1131000" y="1369446"/>
                    </a:lnTo>
                    <a:lnTo>
                      <a:pt x="1132513" y="1368812"/>
                    </a:lnTo>
                    <a:lnTo>
                      <a:pt x="1134025" y="1368176"/>
                    </a:lnTo>
                    <a:lnTo>
                      <a:pt x="1135535" y="1367538"/>
                    </a:lnTo>
                    <a:lnTo>
                      <a:pt x="1137043" y="1366896"/>
                    </a:lnTo>
                    <a:lnTo>
                      <a:pt x="1138550" y="1366252"/>
                    </a:lnTo>
                    <a:lnTo>
                      <a:pt x="1140056" y="1365604"/>
                    </a:lnTo>
                    <a:lnTo>
                      <a:pt x="1141560" y="1364954"/>
                    </a:lnTo>
                    <a:lnTo>
                      <a:pt x="1143063" y="1364301"/>
                    </a:lnTo>
                    <a:lnTo>
                      <a:pt x="1144564" y="1363645"/>
                    </a:lnTo>
                    <a:lnTo>
                      <a:pt x="1146063" y="1362987"/>
                    </a:lnTo>
                    <a:lnTo>
                      <a:pt x="1147561" y="1362325"/>
                    </a:lnTo>
                    <a:lnTo>
                      <a:pt x="1149057" y="1361661"/>
                    </a:lnTo>
                    <a:lnTo>
                      <a:pt x="1150552" y="1360994"/>
                    </a:lnTo>
                    <a:lnTo>
                      <a:pt x="1152046" y="1360324"/>
                    </a:lnTo>
                    <a:lnTo>
                      <a:pt x="1153537" y="1359651"/>
                    </a:lnTo>
                    <a:lnTo>
                      <a:pt x="1155028" y="1358975"/>
                    </a:lnTo>
                    <a:lnTo>
                      <a:pt x="1156516" y="1358297"/>
                    </a:lnTo>
                    <a:lnTo>
                      <a:pt x="1158003" y="1357615"/>
                    </a:lnTo>
                    <a:lnTo>
                      <a:pt x="1159489" y="1356931"/>
                    </a:lnTo>
                    <a:lnTo>
                      <a:pt x="1160972" y="1356245"/>
                    </a:lnTo>
                    <a:lnTo>
                      <a:pt x="1162455" y="1355555"/>
                    </a:lnTo>
                    <a:lnTo>
                      <a:pt x="1163935" y="1354863"/>
                    </a:lnTo>
                    <a:lnTo>
                      <a:pt x="1165414" y="1354167"/>
                    </a:lnTo>
                    <a:lnTo>
                      <a:pt x="1166892" y="1353469"/>
                    </a:lnTo>
                    <a:lnTo>
                      <a:pt x="1168368" y="1352768"/>
                    </a:lnTo>
                    <a:lnTo>
                      <a:pt x="1169842" y="1352065"/>
                    </a:lnTo>
                    <a:lnTo>
                      <a:pt x="1171314" y="1351358"/>
                    </a:lnTo>
                    <a:lnTo>
                      <a:pt x="1172785" y="1350649"/>
                    </a:lnTo>
                    <a:lnTo>
                      <a:pt x="1174254" y="1349937"/>
                    </a:lnTo>
                    <a:lnTo>
                      <a:pt x="1175722" y="1349223"/>
                    </a:lnTo>
                    <a:lnTo>
                      <a:pt x="1177188" y="1348505"/>
                    </a:lnTo>
                    <a:lnTo>
                      <a:pt x="1178652" y="1347785"/>
                    </a:lnTo>
                    <a:lnTo>
                      <a:pt x="1180115" y="1347062"/>
                    </a:lnTo>
                    <a:lnTo>
                      <a:pt x="1181575" y="1346336"/>
                    </a:lnTo>
                    <a:lnTo>
                      <a:pt x="1183035" y="1345608"/>
                    </a:lnTo>
                    <a:lnTo>
                      <a:pt x="1184492" y="1344876"/>
                    </a:lnTo>
                    <a:lnTo>
                      <a:pt x="1185948" y="1344142"/>
                    </a:lnTo>
                    <a:lnTo>
                      <a:pt x="1187402" y="1343406"/>
                    </a:lnTo>
                    <a:lnTo>
                      <a:pt x="1188854" y="1342666"/>
                    </a:lnTo>
                    <a:lnTo>
                      <a:pt x="1190305" y="1341924"/>
                    </a:lnTo>
                    <a:lnTo>
                      <a:pt x="1191754" y="1341179"/>
                    </a:lnTo>
                    <a:lnTo>
                      <a:pt x="1193201" y="1340431"/>
                    </a:lnTo>
                    <a:lnTo>
                      <a:pt x="1194647" y="1339681"/>
                    </a:lnTo>
                    <a:lnTo>
                      <a:pt x="1196090" y="1338928"/>
                    </a:lnTo>
                    <a:lnTo>
                      <a:pt x="1197532" y="1338172"/>
                    </a:lnTo>
                    <a:lnTo>
                      <a:pt x="1198972" y="1337413"/>
                    </a:lnTo>
                    <a:lnTo>
                      <a:pt x="1200411" y="1336652"/>
                    </a:lnTo>
                    <a:lnTo>
                      <a:pt x="1201847" y="1335888"/>
                    </a:lnTo>
                    <a:lnTo>
                      <a:pt x="1203282" y="1335121"/>
                    </a:lnTo>
                    <a:lnTo>
                      <a:pt x="1204715" y="1334351"/>
                    </a:lnTo>
                    <a:lnTo>
                      <a:pt x="1206147" y="1333579"/>
                    </a:lnTo>
                    <a:lnTo>
                      <a:pt x="1207576" y="1332804"/>
                    </a:lnTo>
                    <a:lnTo>
                      <a:pt x="1209004" y="1332027"/>
                    </a:lnTo>
                    <a:lnTo>
                      <a:pt x="1210430" y="1331246"/>
                    </a:lnTo>
                    <a:lnTo>
                      <a:pt x="1211854" y="1330464"/>
                    </a:lnTo>
                    <a:lnTo>
                      <a:pt x="1213276" y="1329678"/>
                    </a:lnTo>
                    <a:lnTo>
                      <a:pt x="1214696" y="1328890"/>
                    </a:lnTo>
                    <a:lnTo>
                      <a:pt x="1216115" y="1328099"/>
                    </a:lnTo>
                    <a:lnTo>
                      <a:pt x="1217532" y="1327305"/>
                    </a:lnTo>
                    <a:lnTo>
                      <a:pt x="1218947" y="1326508"/>
                    </a:lnTo>
                    <a:lnTo>
                      <a:pt x="1220360" y="1325709"/>
                    </a:lnTo>
                    <a:lnTo>
                      <a:pt x="1221771" y="1324908"/>
                    </a:lnTo>
                    <a:lnTo>
                      <a:pt x="1223180" y="1324103"/>
                    </a:lnTo>
                    <a:lnTo>
                      <a:pt x="1224588" y="1323296"/>
                    </a:lnTo>
                    <a:lnTo>
                      <a:pt x="1225993" y="1322487"/>
                    </a:lnTo>
                    <a:lnTo>
                      <a:pt x="1227397" y="1321674"/>
                    </a:lnTo>
                    <a:lnTo>
                      <a:pt x="1228799" y="1320859"/>
                    </a:lnTo>
                    <a:lnTo>
                      <a:pt x="1230198" y="1320042"/>
                    </a:lnTo>
                    <a:lnTo>
                      <a:pt x="1231596" y="1319222"/>
                    </a:lnTo>
                    <a:lnTo>
                      <a:pt x="1232993" y="1318399"/>
                    </a:lnTo>
                    <a:lnTo>
                      <a:pt x="1234387" y="1317573"/>
                    </a:lnTo>
                    <a:lnTo>
                      <a:pt x="1235779" y="1316745"/>
                    </a:lnTo>
                    <a:lnTo>
                      <a:pt x="1237169" y="1315914"/>
                    </a:lnTo>
                    <a:lnTo>
                      <a:pt x="1238558" y="1315081"/>
                    </a:lnTo>
                    <a:lnTo>
                      <a:pt x="1239944" y="1314245"/>
                    </a:lnTo>
                    <a:lnTo>
                      <a:pt x="1241329" y="1313406"/>
                    </a:lnTo>
                    <a:lnTo>
                      <a:pt x="1242711" y="1312565"/>
                    </a:lnTo>
                    <a:lnTo>
                      <a:pt x="1244092" y="1311721"/>
                    </a:lnTo>
                    <a:lnTo>
                      <a:pt x="1245470" y="1310874"/>
                    </a:lnTo>
                    <a:lnTo>
                      <a:pt x="1246847" y="1310025"/>
                    </a:lnTo>
                    <a:lnTo>
                      <a:pt x="1248222" y="1309174"/>
                    </a:lnTo>
                    <a:lnTo>
                      <a:pt x="1249594" y="1308319"/>
                    </a:lnTo>
                    <a:lnTo>
                      <a:pt x="1250965" y="1307463"/>
                    </a:lnTo>
                    <a:lnTo>
                      <a:pt x="1252334" y="1306603"/>
                    </a:lnTo>
                    <a:lnTo>
                      <a:pt x="1253700" y="1305741"/>
                    </a:lnTo>
                    <a:lnTo>
                      <a:pt x="1255065" y="1304877"/>
                    </a:lnTo>
                    <a:lnTo>
                      <a:pt x="1256428" y="1304009"/>
                    </a:lnTo>
                    <a:lnTo>
                      <a:pt x="1257789" y="1303140"/>
                    </a:lnTo>
                    <a:lnTo>
                      <a:pt x="1259147" y="1302267"/>
                    </a:lnTo>
                    <a:lnTo>
                      <a:pt x="1260504" y="1301392"/>
                    </a:lnTo>
                    <a:lnTo>
                      <a:pt x="1261858" y="1300515"/>
                    </a:lnTo>
                    <a:lnTo>
                      <a:pt x="1263211" y="1299635"/>
                    </a:lnTo>
                    <a:lnTo>
                      <a:pt x="1264561" y="1298753"/>
                    </a:lnTo>
                    <a:lnTo>
                      <a:pt x="1265910" y="1297867"/>
                    </a:lnTo>
                    <a:lnTo>
                      <a:pt x="1267256" y="1296980"/>
                    </a:lnTo>
                    <a:lnTo>
                      <a:pt x="1268601" y="1296090"/>
                    </a:lnTo>
                    <a:lnTo>
                      <a:pt x="1269943" y="1295197"/>
                    </a:lnTo>
                    <a:lnTo>
                      <a:pt x="1271283" y="1294302"/>
                    </a:lnTo>
                    <a:lnTo>
                      <a:pt x="1272621" y="1293404"/>
                    </a:lnTo>
                    <a:lnTo>
                      <a:pt x="1273957" y="1292504"/>
                    </a:lnTo>
                    <a:lnTo>
                      <a:pt x="1275291" y="1291601"/>
                    </a:lnTo>
                    <a:lnTo>
                      <a:pt x="1276623" y="1290695"/>
                    </a:lnTo>
                    <a:lnTo>
                      <a:pt x="1277953" y="1289788"/>
                    </a:lnTo>
                    <a:lnTo>
                      <a:pt x="1279280" y="1288877"/>
                    </a:lnTo>
                    <a:lnTo>
                      <a:pt x="1280606" y="1287964"/>
                    </a:lnTo>
                    <a:lnTo>
                      <a:pt x="1281929" y="1287049"/>
                    </a:lnTo>
                    <a:lnTo>
                      <a:pt x="1283250" y="1286131"/>
                    </a:lnTo>
                    <a:lnTo>
                      <a:pt x="1284569" y="1285211"/>
                    </a:lnTo>
                    <a:lnTo>
                      <a:pt x="1285886" y="1284288"/>
                    </a:lnTo>
                    <a:lnTo>
                      <a:pt x="1287201" y="1283363"/>
                    </a:lnTo>
                    <a:lnTo>
                      <a:pt x="1288514" y="1282435"/>
                    </a:lnTo>
                    <a:lnTo>
                      <a:pt x="1289824" y="1281505"/>
                    </a:lnTo>
                    <a:lnTo>
                      <a:pt x="1291132" y="1280572"/>
                    </a:lnTo>
                    <a:lnTo>
                      <a:pt x="1292439" y="1279637"/>
                    </a:lnTo>
                    <a:lnTo>
                      <a:pt x="1293743" y="1278699"/>
                    </a:lnTo>
                    <a:lnTo>
                      <a:pt x="1295044" y="1277759"/>
                    </a:lnTo>
                    <a:lnTo>
                      <a:pt x="1296344" y="1276816"/>
                    </a:lnTo>
                    <a:lnTo>
                      <a:pt x="1297641" y="1275871"/>
                    </a:lnTo>
                    <a:lnTo>
                      <a:pt x="1298937" y="1274924"/>
                    </a:lnTo>
                    <a:lnTo>
                      <a:pt x="1300230" y="1273974"/>
                    </a:lnTo>
                    <a:lnTo>
                      <a:pt x="1301520" y="1273021"/>
                    </a:lnTo>
                    <a:lnTo>
                      <a:pt x="1302809" y="1272067"/>
                    </a:lnTo>
                    <a:lnTo>
                      <a:pt x="1304095" y="1271109"/>
                    </a:lnTo>
                    <a:lnTo>
                      <a:pt x="1305379" y="1270150"/>
                    </a:lnTo>
                    <a:lnTo>
                      <a:pt x="1306661" y="1269188"/>
                    </a:lnTo>
                    <a:lnTo>
                      <a:pt x="1307941" y="1268223"/>
                    </a:lnTo>
                    <a:lnTo>
                      <a:pt x="1309218" y="1267256"/>
                    </a:lnTo>
                    <a:lnTo>
                      <a:pt x="1310494" y="1266287"/>
                    </a:lnTo>
                    <a:lnTo>
                      <a:pt x="1311767" y="1265315"/>
                    </a:lnTo>
                    <a:lnTo>
                      <a:pt x="1313037" y="1264341"/>
                    </a:lnTo>
                    <a:lnTo>
                      <a:pt x="1314306" y="1263364"/>
                    </a:lnTo>
                    <a:lnTo>
                      <a:pt x="1315572" y="1262386"/>
                    </a:lnTo>
                    <a:lnTo>
                      <a:pt x="1316836" y="1261404"/>
                    </a:lnTo>
                    <a:lnTo>
                      <a:pt x="1318097" y="1260421"/>
                    </a:lnTo>
                    <a:lnTo>
                      <a:pt x="1319356" y="1259434"/>
                    </a:lnTo>
                    <a:lnTo>
                      <a:pt x="1320613" y="1258446"/>
                    </a:lnTo>
                    <a:lnTo>
                      <a:pt x="1321868" y="1257455"/>
                    </a:lnTo>
                    <a:lnTo>
                      <a:pt x="1323120" y="1256462"/>
                    </a:lnTo>
                    <a:lnTo>
                      <a:pt x="1324370" y="1255466"/>
                    </a:lnTo>
                    <a:lnTo>
                      <a:pt x="1325618" y="1254469"/>
                    </a:lnTo>
                    <a:lnTo>
                      <a:pt x="1326864" y="1253468"/>
                    </a:lnTo>
                    <a:lnTo>
                      <a:pt x="1328107" y="1252466"/>
                    </a:lnTo>
                    <a:lnTo>
                      <a:pt x="1329347" y="1251461"/>
                    </a:lnTo>
                    <a:lnTo>
                      <a:pt x="1330586" y="1250453"/>
                    </a:lnTo>
                    <a:lnTo>
                      <a:pt x="1331822" y="1249444"/>
                    </a:lnTo>
                    <a:lnTo>
                      <a:pt x="1333056" y="1248432"/>
                    </a:lnTo>
                    <a:lnTo>
                      <a:pt x="1334287" y="1247418"/>
                    </a:lnTo>
                    <a:lnTo>
                      <a:pt x="1335516" y="1246401"/>
                    </a:lnTo>
                    <a:lnTo>
                      <a:pt x="1336743" y="1245382"/>
                    </a:lnTo>
                    <a:lnTo>
                      <a:pt x="1337967" y="1244361"/>
                    </a:lnTo>
                    <a:lnTo>
                      <a:pt x="1339189" y="1243337"/>
                    </a:lnTo>
                    <a:lnTo>
                      <a:pt x="1340409" y="1242311"/>
                    </a:lnTo>
                    <a:lnTo>
                      <a:pt x="1341626" y="1241283"/>
                    </a:lnTo>
                    <a:lnTo>
                      <a:pt x="1342840" y="1240253"/>
                    </a:lnTo>
                    <a:lnTo>
                      <a:pt x="1344053" y="1239220"/>
                    </a:lnTo>
                    <a:lnTo>
                      <a:pt x="1345263" y="1238185"/>
                    </a:lnTo>
                    <a:lnTo>
                      <a:pt x="1346470" y="1237148"/>
                    </a:lnTo>
                    <a:lnTo>
                      <a:pt x="1347675" y="1236108"/>
                    </a:lnTo>
                    <a:lnTo>
                      <a:pt x="1348878" y="1235066"/>
                    </a:lnTo>
                    <a:lnTo>
                      <a:pt x="1350078" y="1234022"/>
                    </a:lnTo>
                    <a:lnTo>
                      <a:pt x="1351276" y="1232976"/>
                    </a:lnTo>
                    <a:lnTo>
                      <a:pt x="1352472" y="1231927"/>
                    </a:lnTo>
                    <a:lnTo>
                      <a:pt x="1353665" y="1230876"/>
                    </a:lnTo>
                    <a:lnTo>
                      <a:pt x="1354855" y="1229823"/>
                    </a:lnTo>
                    <a:lnTo>
                      <a:pt x="1356043" y="1228767"/>
                    </a:lnTo>
                    <a:lnTo>
                      <a:pt x="1357229" y="1227710"/>
                    </a:lnTo>
                    <a:lnTo>
                      <a:pt x="1358412" y="1226650"/>
                    </a:lnTo>
                    <a:lnTo>
                      <a:pt x="1359593" y="1225588"/>
                    </a:lnTo>
                    <a:lnTo>
                      <a:pt x="1360771" y="1224523"/>
                    </a:lnTo>
                    <a:lnTo>
                      <a:pt x="1361947" y="1223457"/>
                    </a:lnTo>
                    <a:lnTo>
                      <a:pt x="1363120" y="1222388"/>
                    </a:lnTo>
                    <a:lnTo>
                      <a:pt x="1364291" y="1221317"/>
                    </a:lnTo>
                    <a:lnTo>
                      <a:pt x="1365459" y="1220244"/>
                    </a:lnTo>
                    <a:lnTo>
                      <a:pt x="1366625" y="1219168"/>
                    </a:lnTo>
                    <a:lnTo>
                      <a:pt x="1367788" y="1218091"/>
                    </a:lnTo>
                    <a:lnTo>
                      <a:pt x="1368949" y="1217011"/>
                    </a:lnTo>
                    <a:lnTo>
                      <a:pt x="1370108" y="1215929"/>
                    </a:lnTo>
                    <a:lnTo>
                      <a:pt x="1371263" y="1214845"/>
                    </a:lnTo>
                    <a:lnTo>
                      <a:pt x="1372417" y="1213759"/>
                    </a:lnTo>
                    <a:lnTo>
                      <a:pt x="1373567" y="1212670"/>
                    </a:lnTo>
                    <a:lnTo>
                      <a:pt x="1374716" y="1211579"/>
                    </a:lnTo>
                    <a:lnTo>
                      <a:pt x="1375861" y="1210486"/>
                    </a:lnTo>
                    <a:lnTo>
                      <a:pt x="1377004" y="1209391"/>
                    </a:lnTo>
                    <a:lnTo>
                      <a:pt x="1378145" y="1208294"/>
                    </a:lnTo>
                    <a:lnTo>
                      <a:pt x="1379283" y="1207195"/>
                    </a:lnTo>
                    <a:lnTo>
                      <a:pt x="1380418" y="1206093"/>
                    </a:lnTo>
                    <a:lnTo>
                      <a:pt x="1381551" y="1204990"/>
                    </a:lnTo>
                    <a:lnTo>
                      <a:pt x="1382682" y="1203884"/>
                    </a:lnTo>
                    <a:lnTo>
                      <a:pt x="1383809" y="1202776"/>
                    </a:lnTo>
                    <a:lnTo>
                      <a:pt x="1384935" y="1201666"/>
                    </a:lnTo>
                    <a:lnTo>
                      <a:pt x="1386057" y="1200554"/>
                    </a:lnTo>
                    <a:lnTo>
                      <a:pt x="1387177" y="1199440"/>
                    </a:lnTo>
                    <a:lnTo>
                      <a:pt x="1388295" y="1198323"/>
                    </a:lnTo>
                    <a:lnTo>
                      <a:pt x="1389410" y="1197205"/>
                    </a:lnTo>
                    <a:lnTo>
                      <a:pt x="1390522" y="1196084"/>
                    </a:lnTo>
                    <a:lnTo>
                      <a:pt x="1391631" y="1194962"/>
                    </a:lnTo>
                    <a:lnTo>
                      <a:pt x="1392738" y="1193837"/>
                    </a:lnTo>
                    <a:lnTo>
                      <a:pt x="1393843" y="1192710"/>
                    </a:lnTo>
                    <a:lnTo>
                      <a:pt x="1394945" y="1191581"/>
                    </a:lnTo>
                    <a:lnTo>
                      <a:pt x="1396044" y="1190450"/>
                    </a:lnTo>
                    <a:lnTo>
                      <a:pt x="1397140" y="1189317"/>
                    </a:lnTo>
                    <a:lnTo>
                      <a:pt x="1398234" y="1188182"/>
                    </a:lnTo>
                    <a:lnTo>
                      <a:pt x="1399325" y="1187045"/>
                    </a:lnTo>
                    <a:lnTo>
                      <a:pt x="1400414" y="1185905"/>
                    </a:lnTo>
                    <a:lnTo>
                      <a:pt x="1401500" y="1184764"/>
                    </a:lnTo>
                    <a:lnTo>
                      <a:pt x="1402583" y="1183621"/>
                    </a:lnTo>
                    <a:lnTo>
                      <a:pt x="1403664" y="1182475"/>
                    </a:lnTo>
                    <a:lnTo>
                      <a:pt x="1404742" y="1181328"/>
                    </a:lnTo>
                    <a:lnTo>
                      <a:pt x="1405817" y="1180178"/>
                    </a:lnTo>
                    <a:lnTo>
                      <a:pt x="1406890" y="1179027"/>
                    </a:lnTo>
                    <a:lnTo>
                      <a:pt x="1407960" y="1177873"/>
                    </a:lnTo>
                    <a:lnTo>
                      <a:pt x="1409027" y="1176718"/>
                    </a:lnTo>
                    <a:lnTo>
                      <a:pt x="1410092" y="1175560"/>
                    </a:lnTo>
                    <a:lnTo>
                      <a:pt x="1411154" y="1174401"/>
                    </a:lnTo>
                    <a:lnTo>
                      <a:pt x="1412213" y="1173239"/>
                    </a:lnTo>
                    <a:lnTo>
                      <a:pt x="1413269" y="1172075"/>
                    </a:lnTo>
                    <a:lnTo>
                      <a:pt x="1414323" y="1170910"/>
                    </a:lnTo>
                    <a:lnTo>
                      <a:pt x="1415374" y="1169742"/>
                    </a:lnTo>
                    <a:lnTo>
                      <a:pt x="1416423" y="1168573"/>
                    </a:lnTo>
                    <a:lnTo>
                      <a:pt x="1417468" y="1167401"/>
                    </a:lnTo>
                    <a:lnTo>
                      <a:pt x="1418511" y="1166228"/>
                    </a:lnTo>
                    <a:lnTo>
                      <a:pt x="1419551" y="1165052"/>
                    </a:lnTo>
                    <a:lnTo>
                      <a:pt x="1420589" y="1163875"/>
                    </a:lnTo>
                    <a:lnTo>
                      <a:pt x="1421624" y="1162696"/>
                    </a:lnTo>
                    <a:lnTo>
                      <a:pt x="1422656" y="1161514"/>
                    </a:lnTo>
                    <a:lnTo>
                      <a:pt x="1423685" y="1160331"/>
                    </a:lnTo>
                    <a:lnTo>
                      <a:pt x="1424711" y="1159146"/>
                    </a:lnTo>
                    <a:lnTo>
                      <a:pt x="1425735" y="1157959"/>
                    </a:lnTo>
                    <a:lnTo>
                      <a:pt x="1426756" y="1156770"/>
                    </a:lnTo>
                    <a:lnTo>
                      <a:pt x="1427774" y="1155579"/>
                    </a:lnTo>
                    <a:lnTo>
                      <a:pt x="1428790" y="1154386"/>
                    </a:lnTo>
                    <a:lnTo>
                      <a:pt x="1429802" y="1153191"/>
                    </a:lnTo>
                    <a:lnTo>
                      <a:pt x="1430812" y="1151994"/>
                    </a:lnTo>
                    <a:lnTo>
                      <a:pt x="1431819" y="1150796"/>
                    </a:lnTo>
                    <a:lnTo>
                      <a:pt x="1432824" y="1149595"/>
                    </a:lnTo>
                    <a:lnTo>
                      <a:pt x="1433825" y="1148393"/>
                    </a:lnTo>
                    <a:lnTo>
                      <a:pt x="1434824" y="1147188"/>
                    </a:lnTo>
                    <a:lnTo>
                      <a:pt x="1435820" y="1145982"/>
                    </a:lnTo>
                    <a:lnTo>
                      <a:pt x="1436813" y="1144774"/>
                    </a:lnTo>
                    <a:lnTo>
                      <a:pt x="1437803" y="1143564"/>
                    </a:lnTo>
                    <a:lnTo>
                      <a:pt x="1438791" y="1142352"/>
                    </a:lnTo>
                    <a:lnTo>
                      <a:pt x="1439776" y="1141138"/>
                    </a:lnTo>
                    <a:lnTo>
                      <a:pt x="1440757" y="1139923"/>
                    </a:lnTo>
                    <a:lnTo>
                      <a:pt x="1441736" y="1138706"/>
                    </a:lnTo>
                    <a:lnTo>
                      <a:pt x="1442713" y="1137486"/>
                    </a:lnTo>
                    <a:lnTo>
                      <a:pt x="1443686" y="1136265"/>
                    </a:lnTo>
                    <a:lnTo>
                      <a:pt x="1444657" y="1135042"/>
                    </a:lnTo>
                    <a:lnTo>
                      <a:pt x="1445624" y="1133818"/>
                    </a:lnTo>
                    <a:lnTo>
                      <a:pt x="1446589" y="1132591"/>
                    </a:lnTo>
                    <a:lnTo>
                      <a:pt x="1447551" y="1131363"/>
                    </a:lnTo>
                    <a:lnTo>
                      <a:pt x="1448510" y="1130132"/>
                    </a:lnTo>
                    <a:lnTo>
                      <a:pt x="1449466" y="1128900"/>
                    </a:lnTo>
                    <a:lnTo>
                      <a:pt x="1450420" y="1127667"/>
                    </a:lnTo>
                    <a:lnTo>
                      <a:pt x="1451370" y="1126431"/>
                    </a:lnTo>
                    <a:lnTo>
                      <a:pt x="1452318" y="1125194"/>
                    </a:lnTo>
                    <a:lnTo>
                      <a:pt x="1453263" y="1123954"/>
                    </a:lnTo>
                    <a:lnTo>
                      <a:pt x="1454205" y="1122713"/>
                    </a:lnTo>
                    <a:lnTo>
                      <a:pt x="1455144" y="1121471"/>
                    </a:lnTo>
                    <a:lnTo>
                      <a:pt x="1456080" y="1120226"/>
                    </a:lnTo>
                    <a:lnTo>
                      <a:pt x="1457013" y="1118980"/>
                    </a:lnTo>
                    <a:lnTo>
                      <a:pt x="1457944" y="1117732"/>
                    </a:lnTo>
                    <a:lnTo>
                      <a:pt x="1458871" y="1116482"/>
                    </a:lnTo>
                    <a:lnTo>
                      <a:pt x="1459795" y="1115231"/>
                    </a:lnTo>
                    <a:lnTo>
                      <a:pt x="1460717" y="1113977"/>
                    </a:lnTo>
                    <a:lnTo>
                      <a:pt x="1461636" y="1112722"/>
                    </a:lnTo>
                    <a:lnTo>
                      <a:pt x="1462552" y="1111466"/>
                    </a:lnTo>
                    <a:lnTo>
                      <a:pt x="1463464" y="1110207"/>
                    </a:lnTo>
                    <a:lnTo>
                      <a:pt x="1464374" y="1108947"/>
                    </a:lnTo>
                    <a:lnTo>
                      <a:pt x="1465281" y="1107685"/>
                    </a:lnTo>
                    <a:lnTo>
                      <a:pt x="1466186" y="1106421"/>
                    </a:lnTo>
                    <a:lnTo>
                      <a:pt x="1467087" y="1105156"/>
                    </a:lnTo>
                    <a:lnTo>
                      <a:pt x="1467985" y="1103889"/>
                    </a:lnTo>
                    <a:lnTo>
                      <a:pt x="1468880" y="1102620"/>
                    </a:lnTo>
                    <a:lnTo>
                      <a:pt x="1469772" y="1101350"/>
                    </a:lnTo>
                    <a:lnTo>
                      <a:pt x="1470662" y="1100078"/>
                    </a:lnTo>
                    <a:lnTo>
                      <a:pt x="1471548" y="1098804"/>
                    </a:lnTo>
                    <a:lnTo>
                      <a:pt x="1472432" y="1097529"/>
                    </a:lnTo>
                    <a:lnTo>
                      <a:pt x="1473312" y="1096251"/>
                    </a:lnTo>
                    <a:lnTo>
                      <a:pt x="1474190" y="1094973"/>
                    </a:lnTo>
                    <a:lnTo>
                      <a:pt x="1475064" y="1093692"/>
                    </a:lnTo>
                    <a:lnTo>
                      <a:pt x="1475936" y="1092410"/>
                    </a:lnTo>
                    <a:lnTo>
                      <a:pt x="1476804" y="1091127"/>
                    </a:lnTo>
                    <a:lnTo>
                      <a:pt x="1477670" y="1089841"/>
                    </a:lnTo>
                    <a:lnTo>
                      <a:pt x="1478532" y="1088554"/>
                    </a:lnTo>
                    <a:lnTo>
                      <a:pt x="1479392" y="1087266"/>
                    </a:lnTo>
                    <a:lnTo>
                      <a:pt x="1480249" y="1085975"/>
                    </a:lnTo>
                    <a:lnTo>
                      <a:pt x="1481102" y="1084684"/>
                    </a:lnTo>
                    <a:lnTo>
                      <a:pt x="1481953" y="1083390"/>
                    </a:lnTo>
                    <a:lnTo>
                      <a:pt x="1482800" y="1082095"/>
                    </a:lnTo>
                    <a:lnTo>
                      <a:pt x="1483645" y="1080798"/>
                    </a:lnTo>
                    <a:lnTo>
                      <a:pt x="1484487" y="1079500"/>
                    </a:lnTo>
                    <a:lnTo>
                      <a:pt x="1485325" y="1078200"/>
                    </a:lnTo>
                    <a:lnTo>
                      <a:pt x="1486161" y="1076899"/>
                    </a:lnTo>
                    <a:lnTo>
                      <a:pt x="1486993" y="1075596"/>
                    </a:lnTo>
                    <a:lnTo>
                      <a:pt x="1487823" y="1074291"/>
                    </a:lnTo>
                    <a:lnTo>
                      <a:pt x="1488649" y="1072985"/>
                    </a:lnTo>
                    <a:lnTo>
                      <a:pt x="1489473" y="1071678"/>
                    </a:lnTo>
                    <a:lnTo>
                      <a:pt x="1490293" y="1070369"/>
                    </a:lnTo>
                    <a:lnTo>
                      <a:pt x="1491110" y="1069058"/>
                    </a:lnTo>
                    <a:lnTo>
                      <a:pt x="1491924" y="1067745"/>
                    </a:lnTo>
                    <a:lnTo>
                      <a:pt x="1492736" y="1066432"/>
                    </a:lnTo>
                    <a:lnTo>
                      <a:pt x="1493544" y="1065116"/>
                    </a:lnTo>
                    <a:lnTo>
                      <a:pt x="1494349" y="1063799"/>
                    </a:lnTo>
                    <a:lnTo>
                      <a:pt x="1495151" y="1062481"/>
                    </a:lnTo>
                    <a:lnTo>
                      <a:pt x="1495950" y="1061161"/>
                    </a:lnTo>
                    <a:lnTo>
                      <a:pt x="1496746" y="1059840"/>
                    </a:lnTo>
                    <a:lnTo>
                      <a:pt x="1497539" y="1058517"/>
                    </a:lnTo>
                    <a:lnTo>
                      <a:pt x="1498329" y="1057192"/>
                    </a:lnTo>
                    <a:lnTo>
                      <a:pt x="1499115" y="1055866"/>
                    </a:lnTo>
                    <a:lnTo>
                      <a:pt x="1499899" y="1054539"/>
                    </a:lnTo>
                    <a:lnTo>
                      <a:pt x="1500679" y="1053210"/>
                    </a:lnTo>
                    <a:lnTo>
                      <a:pt x="1501457" y="1051880"/>
                    </a:lnTo>
                    <a:lnTo>
                      <a:pt x="1502231" y="1050548"/>
                    </a:lnTo>
                    <a:lnTo>
                      <a:pt x="1503002" y="1049215"/>
                    </a:lnTo>
                    <a:lnTo>
                      <a:pt x="1503771" y="1047880"/>
                    </a:lnTo>
                    <a:lnTo>
                      <a:pt x="1504536" y="1046544"/>
                    </a:lnTo>
                    <a:lnTo>
                      <a:pt x="1505298" y="1045206"/>
                    </a:lnTo>
                    <a:lnTo>
                      <a:pt x="1506056" y="1043867"/>
                    </a:lnTo>
                    <a:lnTo>
                      <a:pt x="1506812" y="1042527"/>
                    </a:lnTo>
                    <a:lnTo>
                      <a:pt x="1507565" y="1041185"/>
                    </a:lnTo>
                    <a:lnTo>
                      <a:pt x="1508314" y="1039842"/>
                    </a:lnTo>
                    <a:lnTo>
                      <a:pt x="1509061" y="1038497"/>
                    </a:lnTo>
                    <a:lnTo>
                      <a:pt x="1509804" y="1037151"/>
                    </a:lnTo>
                    <a:lnTo>
                      <a:pt x="1510544" y="1035803"/>
                    </a:lnTo>
                    <a:lnTo>
                      <a:pt x="1511281" y="1034454"/>
                    </a:lnTo>
                    <a:lnTo>
                      <a:pt x="1512015" y="1033104"/>
                    </a:lnTo>
                    <a:lnTo>
                      <a:pt x="1512745" y="1031752"/>
                    </a:lnTo>
                    <a:lnTo>
                      <a:pt x="1513473" y="1030399"/>
                    </a:lnTo>
                    <a:lnTo>
                      <a:pt x="1514197" y="1029045"/>
                    </a:lnTo>
                    <a:lnTo>
                      <a:pt x="1514919" y="1027689"/>
                    </a:lnTo>
                    <a:lnTo>
                      <a:pt x="1515637" y="1026332"/>
                    </a:lnTo>
                    <a:lnTo>
                      <a:pt x="1516352" y="1024973"/>
                    </a:lnTo>
                    <a:lnTo>
                      <a:pt x="1517064" y="1023614"/>
                    </a:lnTo>
                    <a:lnTo>
                      <a:pt x="1517772" y="1022252"/>
                    </a:lnTo>
                    <a:lnTo>
                      <a:pt x="1518478" y="1020890"/>
                    </a:lnTo>
                    <a:lnTo>
                      <a:pt x="1519180" y="1019526"/>
                    </a:lnTo>
                    <a:lnTo>
                      <a:pt x="1519879" y="1018161"/>
                    </a:lnTo>
                    <a:lnTo>
                      <a:pt x="1520575" y="1016794"/>
                    </a:lnTo>
                    <a:lnTo>
                      <a:pt x="1521268" y="1015426"/>
                    </a:lnTo>
                    <a:lnTo>
                      <a:pt x="1521957" y="1014057"/>
                    </a:lnTo>
                    <a:lnTo>
                      <a:pt x="1522644" y="1012687"/>
                    </a:lnTo>
                    <a:lnTo>
                      <a:pt x="1523327" y="1011315"/>
                    </a:lnTo>
                    <a:lnTo>
                      <a:pt x="1524007" y="1009942"/>
                    </a:lnTo>
                    <a:lnTo>
                      <a:pt x="1524684" y="1008568"/>
                    </a:lnTo>
                    <a:lnTo>
                      <a:pt x="1525358" y="1007192"/>
                    </a:lnTo>
                    <a:lnTo>
                      <a:pt x="1526028" y="1005816"/>
                    </a:lnTo>
                    <a:lnTo>
                      <a:pt x="1526695" y="1004437"/>
                    </a:lnTo>
                    <a:lnTo>
                      <a:pt x="1527359" y="1003058"/>
                    </a:lnTo>
                    <a:lnTo>
                      <a:pt x="1528020" y="1001677"/>
                    </a:lnTo>
                    <a:lnTo>
                      <a:pt x="1528678" y="1000296"/>
                    </a:lnTo>
                    <a:lnTo>
                      <a:pt x="1529332" y="998913"/>
                    </a:lnTo>
                    <a:lnTo>
                      <a:pt x="1529984" y="997528"/>
                    </a:lnTo>
                    <a:lnTo>
                      <a:pt x="1530632" y="996143"/>
                    </a:lnTo>
                    <a:lnTo>
                      <a:pt x="1531276" y="994756"/>
                    </a:lnTo>
                    <a:lnTo>
                      <a:pt x="1531918" y="993368"/>
                    </a:lnTo>
                    <a:lnTo>
                      <a:pt x="1532556" y="991979"/>
                    </a:lnTo>
                    <a:lnTo>
                      <a:pt x="1533191" y="990588"/>
                    </a:lnTo>
                    <a:lnTo>
                      <a:pt x="1533823" y="989197"/>
                    </a:lnTo>
                    <a:lnTo>
                      <a:pt x="1534452" y="987804"/>
                    </a:lnTo>
                    <a:lnTo>
                      <a:pt x="1535077" y="986410"/>
                    </a:lnTo>
                    <a:lnTo>
                      <a:pt x="1535699" y="985015"/>
                    </a:lnTo>
                    <a:lnTo>
                      <a:pt x="1536318" y="983619"/>
                    </a:lnTo>
                    <a:lnTo>
                      <a:pt x="1536934" y="982221"/>
                    </a:lnTo>
                    <a:lnTo>
                      <a:pt x="1537546" y="980823"/>
                    </a:lnTo>
                    <a:lnTo>
                      <a:pt x="1538156" y="979423"/>
                    </a:lnTo>
                    <a:lnTo>
                      <a:pt x="1538762" y="978022"/>
                    </a:lnTo>
                    <a:lnTo>
                      <a:pt x="1539364" y="976620"/>
                    </a:lnTo>
                    <a:lnTo>
                      <a:pt x="1539964" y="975217"/>
                    </a:lnTo>
                    <a:lnTo>
                      <a:pt x="1540560" y="973812"/>
                    </a:lnTo>
                    <a:lnTo>
                      <a:pt x="1541153" y="972407"/>
                    </a:lnTo>
                    <a:lnTo>
                      <a:pt x="1541742" y="971000"/>
                    </a:lnTo>
                    <a:lnTo>
                      <a:pt x="1542329" y="969593"/>
                    </a:lnTo>
                    <a:lnTo>
                      <a:pt x="1542912" y="968184"/>
                    </a:lnTo>
                    <a:lnTo>
                      <a:pt x="1543491" y="966774"/>
                    </a:lnTo>
                    <a:lnTo>
                      <a:pt x="1544068" y="965363"/>
                    </a:lnTo>
                    <a:lnTo>
                      <a:pt x="1544641" y="963951"/>
                    </a:lnTo>
                    <a:lnTo>
                      <a:pt x="1545211" y="962538"/>
                    </a:lnTo>
                    <a:lnTo>
                      <a:pt x="1545778" y="961124"/>
                    </a:lnTo>
                    <a:lnTo>
                      <a:pt x="1546341" y="959708"/>
                    </a:lnTo>
                    <a:lnTo>
                      <a:pt x="1546901" y="958292"/>
                    </a:lnTo>
                    <a:lnTo>
                      <a:pt x="1547458" y="956875"/>
                    </a:lnTo>
                    <a:lnTo>
                      <a:pt x="1548012" y="955456"/>
                    </a:lnTo>
                    <a:lnTo>
                      <a:pt x="1548562" y="954037"/>
                    </a:lnTo>
                    <a:lnTo>
                      <a:pt x="1549109" y="952616"/>
                    </a:lnTo>
                    <a:lnTo>
                      <a:pt x="1549652" y="951195"/>
                    </a:lnTo>
                    <a:lnTo>
                      <a:pt x="1550193" y="949772"/>
                    </a:lnTo>
                    <a:lnTo>
                      <a:pt x="1550730" y="948349"/>
                    </a:lnTo>
                    <a:lnTo>
                      <a:pt x="1551263" y="946924"/>
                    </a:lnTo>
                    <a:lnTo>
                      <a:pt x="1551794" y="945498"/>
                    </a:lnTo>
                    <a:lnTo>
                      <a:pt x="1552321" y="944072"/>
                    </a:lnTo>
                    <a:lnTo>
                      <a:pt x="1552845" y="942644"/>
                    </a:lnTo>
                    <a:lnTo>
                      <a:pt x="1553365" y="941216"/>
                    </a:lnTo>
                    <a:lnTo>
                      <a:pt x="1553882" y="939786"/>
                    </a:lnTo>
                    <a:lnTo>
                      <a:pt x="1554396" y="938355"/>
                    </a:lnTo>
                    <a:lnTo>
                      <a:pt x="1554906" y="936924"/>
                    </a:lnTo>
                    <a:lnTo>
                      <a:pt x="1555414" y="935492"/>
                    </a:lnTo>
                    <a:lnTo>
                      <a:pt x="1555917" y="934058"/>
                    </a:lnTo>
                    <a:lnTo>
                      <a:pt x="1556418" y="932624"/>
                    </a:lnTo>
                    <a:lnTo>
                      <a:pt x="1556915" y="931188"/>
                    </a:lnTo>
                    <a:lnTo>
                      <a:pt x="1557409" y="929752"/>
                    </a:lnTo>
                    <a:lnTo>
                      <a:pt x="1557899" y="928315"/>
                    </a:lnTo>
                    <a:lnTo>
                      <a:pt x="1558386" y="926877"/>
                    </a:lnTo>
                    <a:lnTo>
                      <a:pt x="1558870" y="925438"/>
                    </a:lnTo>
                    <a:lnTo>
                      <a:pt x="1559351" y="923998"/>
                    </a:lnTo>
                    <a:lnTo>
                      <a:pt x="1559828" y="922557"/>
                    </a:lnTo>
                    <a:lnTo>
                      <a:pt x="1560301" y="921116"/>
                    </a:lnTo>
                    <a:lnTo>
                      <a:pt x="1560772" y="919673"/>
                    </a:lnTo>
                    <a:lnTo>
                      <a:pt x="1561239" y="918229"/>
                    </a:lnTo>
                    <a:lnTo>
                      <a:pt x="1561703" y="916785"/>
                    </a:lnTo>
                    <a:lnTo>
                      <a:pt x="1562163" y="915340"/>
                    </a:lnTo>
                    <a:lnTo>
                      <a:pt x="1562620" y="913894"/>
                    </a:lnTo>
                    <a:lnTo>
                      <a:pt x="1563074" y="912447"/>
                    </a:lnTo>
                    <a:lnTo>
                      <a:pt x="1563524" y="910999"/>
                    </a:lnTo>
                    <a:lnTo>
                      <a:pt x="1563971" y="909550"/>
                    </a:lnTo>
                    <a:lnTo>
                      <a:pt x="1564414" y="908101"/>
                    </a:lnTo>
                    <a:lnTo>
                      <a:pt x="1564854" y="906650"/>
                    </a:lnTo>
                    <a:lnTo>
                      <a:pt x="1565291" y="905199"/>
                    </a:lnTo>
                    <a:lnTo>
                      <a:pt x="1565725" y="903747"/>
                    </a:lnTo>
                    <a:lnTo>
                      <a:pt x="1566155" y="902294"/>
                    </a:lnTo>
                    <a:lnTo>
                      <a:pt x="1566581" y="900841"/>
                    </a:lnTo>
                    <a:lnTo>
                      <a:pt x="1567004" y="899386"/>
                    </a:lnTo>
                    <a:lnTo>
                      <a:pt x="1567424" y="897931"/>
                    </a:lnTo>
                    <a:lnTo>
                      <a:pt x="1567841" y="896475"/>
                    </a:lnTo>
                    <a:lnTo>
                      <a:pt x="1568254" y="895018"/>
                    </a:lnTo>
                    <a:lnTo>
                      <a:pt x="1568664" y="893561"/>
                    </a:lnTo>
                    <a:lnTo>
                      <a:pt x="1569070" y="892102"/>
                    </a:lnTo>
                    <a:lnTo>
                      <a:pt x="1569473" y="890643"/>
                    </a:lnTo>
                    <a:lnTo>
                      <a:pt x="1569873" y="889184"/>
                    </a:lnTo>
                    <a:lnTo>
                      <a:pt x="1570269" y="887723"/>
                    </a:lnTo>
                    <a:lnTo>
                      <a:pt x="1570662" y="886262"/>
                    </a:lnTo>
                    <a:lnTo>
                      <a:pt x="1571051" y="884799"/>
                    </a:lnTo>
                    <a:lnTo>
                      <a:pt x="1571437" y="883337"/>
                    </a:lnTo>
                    <a:lnTo>
                      <a:pt x="1571820" y="881873"/>
                    </a:lnTo>
                    <a:lnTo>
                      <a:pt x="1572199" y="880409"/>
                    </a:lnTo>
                    <a:lnTo>
                      <a:pt x="1572575" y="878944"/>
                    </a:lnTo>
                    <a:lnTo>
                      <a:pt x="1572947" y="877478"/>
                    </a:lnTo>
                    <a:lnTo>
                      <a:pt x="1573316" y="876012"/>
                    </a:lnTo>
                    <a:lnTo>
                      <a:pt x="1573682" y="874545"/>
                    </a:lnTo>
                    <a:lnTo>
                      <a:pt x="1574044" y="873077"/>
                    </a:lnTo>
                    <a:lnTo>
                      <a:pt x="1574403" y="871609"/>
                    </a:lnTo>
                    <a:lnTo>
                      <a:pt x="1574758" y="870139"/>
                    </a:lnTo>
                    <a:lnTo>
                      <a:pt x="1575110" y="868670"/>
                    </a:lnTo>
                    <a:lnTo>
                      <a:pt x="1575458" y="867199"/>
                    </a:lnTo>
                    <a:lnTo>
                      <a:pt x="1575803" y="865728"/>
                    </a:lnTo>
                    <a:lnTo>
                      <a:pt x="1576145" y="864256"/>
                    </a:lnTo>
                    <a:lnTo>
                      <a:pt x="1576483" y="862784"/>
                    </a:lnTo>
                    <a:lnTo>
                      <a:pt x="1576818" y="861311"/>
                    </a:lnTo>
                    <a:lnTo>
                      <a:pt x="1577150" y="859837"/>
                    </a:lnTo>
                    <a:lnTo>
                      <a:pt x="1577478" y="858363"/>
                    </a:lnTo>
                    <a:lnTo>
                      <a:pt x="1577802" y="856888"/>
                    </a:lnTo>
                    <a:lnTo>
                      <a:pt x="1578123" y="855413"/>
                    </a:lnTo>
                    <a:lnTo>
                      <a:pt x="1578441" y="853936"/>
                    </a:lnTo>
                    <a:lnTo>
                      <a:pt x="1578755" y="852460"/>
                    </a:lnTo>
                    <a:lnTo>
                      <a:pt x="1579066" y="850982"/>
                    </a:lnTo>
                    <a:lnTo>
                      <a:pt x="1579374" y="849505"/>
                    </a:lnTo>
                    <a:lnTo>
                      <a:pt x="1579677" y="848026"/>
                    </a:lnTo>
                    <a:lnTo>
                      <a:pt x="1579978" y="846547"/>
                    </a:lnTo>
                    <a:lnTo>
                      <a:pt x="1580275" y="845067"/>
                    </a:lnTo>
                    <a:lnTo>
                      <a:pt x="1580569" y="843587"/>
                    </a:lnTo>
                    <a:lnTo>
                      <a:pt x="1580859" y="842107"/>
                    </a:lnTo>
                    <a:lnTo>
                      <a:pt x="1581146" y="840625"/>
                    </a:lnTo>
                    <a:lnTo>
                      <a:pt x="1581429" y="839144"/>
                    </a:lnTo>
                    <a:lnTo>
                      <a:pt x="1581709" y="837661"/>
                    </a:lnTo>
                    <a:lnTo>
                      <a:pt x="1581986" y="836178"/>
                    </a:lnTo>
                    <a:lnTo>
                      <a:pt x="1582259" y="834695"/>
                    </a:lnTo>
                    <a:lnTo>
                      <a:pt x="1582528" y="833211"/>
                    </a:lnTo>
                    <a:lnTo>
                      <a:pt x="1582794" y="831727"/>
                    </a:lnTo>
                    <a:lnTo>
                      <a:pt x="1583057" y="830242"/>
                    </a:lnTo>
                    <a:lnTo>
                      <a:pt x="1583316" y="828757"/>
                    </a:lnTo>
                    <a:lnTo>
                      <a:pt x="1583572" y="827271"/>
                    </a:lnTo>
                    <a:lnTo>
                      <a:pt x="1583824" y="825784"/>
                    </a:lnTo>
                    <a:lnTo>
                      <a:pt x="1584073" y="824298"/>
                    </a:lnTo>
                    <a:lnTo>
                      <a:pt x="1584318" y="822810"/>
                    </a:lnTo>
                    <a:lnTo>
                      <a:pt x="1584560" y="821323"/>
                    </a:lnTo>
                    <a:lnTo>
                      <a:pt x="1584799" y="819834"/>
                    </a:lnTo>
                    <a:lnTo>
                      <a:pt x="1585034" y="818346"/>
                    </a:lnTo>
                    <a:lnTo>
                      <a:pt x="1585265" y="816857"/>
                    </a:lnTo>
                    <a:lnTo>
                      <a:pt x="1585494" y="815367"/>
                    </a:lnTo>
                    <a:lnTo>
                      <a:pt x="1585718" y="813877"/>
                    </a:lnTo>
                    <a:lnTo>
                      <a:pt x="1585939" y="812387"/>
                    </a:lnTo>
                    <a:lnTo>
                      <a:pt x="1586157" y="810896"/>
                    </a:lnTo>
                    <a:lnTo>
                      <a:pt x="1586371" y="809405"/>
                    </a:lnTo>
                    <a:lnTo>
                      <a:pt x="1586582" y="807913"/>
                    </a:lnTo>
                    <a:lnTo>
                      <a:pt x="1586789" y="806421"/>
                    </a:lnTo>
                    <a:lnTo>
                      <a:pt x="1586993" y="804929"/>
                    </a:lnTo>
                    <a:lnTo>
                      <a:pt x="1587194" y="803436"/>
                    </a:lnTo>
                    <a:lnTo>
                      <a:pt x="1587391" y="801943"/>
                    </a:lnTo>
                    <a:lnTo>
                      <a:pt x="1587584" y="800450"/>
                    </a:lnTo>
                    <a:lnTo>
                      <a:pt x="1587774" y="798956"/>
                    </a:lnTo>
                    <a:lnTo>
                      <a:pt x="1587961" y="797462"/>
                    </a:lnTo>
                    <a:lnTo>
                      <a:pt x="1588144" y="795967"/>
                    </a:lnTo>
                    <a:lnTo>
                      <a:pt x="1588323" y="794472"/>
                    </a:lnTo>
                    <a:lnTo>
                      <a:pt x="1588499" y="792977"/>
                    </a:lnTo>
                    <a:lnTo>
                      <a:pt x="1588672" y="791481"/>
                    </a:lnTo>
                    <a:lnTo>
                      <a:pt x="1588841" y="789985"/>
                    </a:lnTo>
                    <a:lnTo>
                      <a:pt x="1589007" y="788489"/>
                    </a:lnTo>
                    <a:lnTo>
                      <a:pt x="1589169" y="786993"/>
                    </a:lnTo>
                    <a:lnTo>
                      <a:pt x="1589328" y="785496"/>
                    </a:lnTo>
                    <a:lnTo>
                      <a:pt x="1589483" y="783999"/>
                    </a:lnTo>
                    <a:lnTo>
                      <a:pt x="1589635" y="782501"/>
                    </a:lnTo>
                    <a:lnTo>
                      <a:pt x="1589783" y="781004"/>
                    </a:lnTo>
                    <a:lnTo>
                      <a:pt x="1589928" y="779506"/>
                    </a:lnTo>
                    <a:lnTo>
                      <a:pt x="1590069" y="778008"/>
                    </a:lnTo>
                    <a:lnTo>
                      <a:pt x="1590207" y="776509"/>
                    </a:lnTo>
                    <a:lnTo>
                      <a:pt x="1590341" y="775010"/>
                    </a:lnTo>
                    <a:lnTo>
                      <a:pt x="1590472" y="773511"/>
                    </a:lnTo>
                    <a:lnTo>
                      <a:pt x="1590600" y="772012"/>
                    </a:lnTo>
                    <a:lnTo>
                      <a:pt x="1590723" y="770513"/>
                    </a:lnTo>
                    <a:lnTo>
                      <a:pt x="1590844" y="769013"/>
                    </a:lnTo>
                    <a:lnTo>
                      <a:pt x="1590961" y="767513"/>
                    </a:lnTo>
                    <a:lnTo>
                      <a:pt x="1591074" y="766013"/>
                    </a:lnTo>
                    <a:lnTo>
                      <a:pt x="1591184" y="764512"/>
                    </a:lnTo>
                    <a:lnTo>
                      <a:pt x="1591291" y="763012"/>
                    </a:lnTo>
                    <a:lnTo>
                      <a:pt x="1591394" y="761511"/>
                    </a:lnTo>
                    <a:lnTo>
                      <a:pt x="1591493" y="760010"/>
                    </a:lnTo>
                    <a:lnTo>
                      <a:pt x="1591589" y="758509"/>
                    </a:lnTo>
                    <a:lnTo>
                      <a:pt x="1591682" y="757008"/>
                    </a:lnTo>
                    <a:lnTo>
                      <a:pt x="1591771" y="755506"/>
                    </a:lnTo>
                    <a:lnTo>
                      <a:pt x="1591856" y="754005"/>
                    </a:lnTo>
                    <a:lnTo>
                      <a:pt x="1591938" y="752503"/>
                    </a:lnTo>
                    <a:lnTo>
                      <a:pt x="1592017" y="751001"/>
                    </a:lnTo>
                    <a:lnTo>
                      <a:pt x="1592092" y="749499"/>
                    </a:lnTo>
                    <a:lnTo>
                      <a:pt x="1592164" y="747996"/>
                    </a:lnTo>
                    <a:lnTo>
                      <a:pt x="1592232" y="746494"/>
                    </a:lnTo>
                    <a:lnTo>
                      <a:pt x="1592296" y="744992"/>
                    </a:lnTo>
                    <a:lnTo>
                      <a:pt x="1592357" y="743489"/>
                    </a:lnTo>
                    <a:lnTo>
                      <a:pt x="1592415" y="741986"/>
                    </a:lnTo>
                    <a:lnTo>
                      <a:pt x="1592469" y="740483"/>
                    </a:lnTo>
                    <a:lnTo>
                      <a:pt x="1592520" y="738980"/>
                    </a:lnTo>
                    <a:lnTo>
                      <a:pt x="1592567" y="737477"/>
                    </a:lnTo>
                    <a:lnTo>
                      <a:pt x="1592611" y="735974"/>
                    </a:lnTo>
                    <a:lnTo>
                      <a:pt x="1592651" y="734471"/>
                    </a:lnTo>
                    <a:lnTo>
                      <a:pt x="1592688" y="732968"/>
                    </a:lnTo>
                    <a:lnTo>
                      <a:pt x="1592721" y="731464"/>
                    </a:lnTo>
                    <a:lnTo>
                      <a:pt x="1592750" y="729961"/>
                    </a:lnTo>
                    <a:lnTo>
                      <a:pt x="1592777" y="728458"/>
                    </a:lnTo>
                    <a:lnTo>
                      <a:pt x="1592799" y="726954"/>
                    </a:lnTo>
                    <a:lnTo>
                      <a:pt x="1592819" y="725451"/>
                    </a:lnTo>
                    <a:lnTo>
                      <a:pt x="1592834" y="723947"/>
                    </a:lnTo>
                    <a:lnTo>
                      <a:pt x="1592847" y="722443"/>
                    </a:lnTo>
                    <a:lnTo>
                      <a:pt x="1592855" y="720940"/>
                    </a:lnTo>
                    <a:lnTo>
                      <a:pt x="1592860" y="719436"/>
                    </a:lnTo>
                    <a:lnTo>
                      <a:pt x="1592862" y="717933"/>
                    </a:lnTo>
                    <a:lnTo>
                      <a:pt x="1592862" y="717933"/>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44" name="tx8"/>
              <p:cNvSpPr/>
              <p:nvPr/>
            </p:nvSpPr>
            <p:spPr>
              <a:xfrm>
                <a:off x="2956837" y="3584067"/>
                <a:ext cx="74721" cy="34247"/>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454</a:t>
                </a:r>
                <a:endParaRPr sz="700" dirty="0">
                  <a:solidFill>
                    <a:srgbClr val="000000">
                      <a:alpha val="100000"/>
                    </a:srgbClr>
                  </a:solidFill>
                  <a:latin typeface="Arial" panose="020B0604020202020204" pitchFamily="34" charset="0"/>
                  <a:cs typeface="Arial" panose="020B0604020202020204" pitchFamily="34" charset="0"/>
                </a:endParaRPr>
              </a:p>
            </p:txBody>
          </p:sp>
          <p:sp>
            <p:nvSpPr>
              <p:cNvPr id="45" name="tx9"/>
              <p:cNvSpPr/>
              <p:nvPr/>
            </p:nvSpPr>
            <p:spPr>
              <a:xfrm>
                <a:off x="3725640" y="3584067"/>
                <a:ext cx="74721" cy="34247"/>
              </a:xfrm>
              <a:prstGeom prst="rect">
                <a:avLst/>
              </a:prstGeom>
              <a:noFill/>
            </p:spPr>
            <p:txBody>
              <a:bodyPr wrap="none" lIns="0" tIns="0" rIns="0" bIns="0" anchor="ctr" anchorCtr="1"/>
              <a:lstStyle/>
              <a:p>
                <a:pPr>
                  <a:lnSpc>
                    <a:spcPts val="1200"/>
                  </a:lnSpc>
                </a:pPr>
                <a:r>
                  <a:rPr sz="700">
                    <a:solidFill>
                      <a:srgbClr val="000000">
                        <a:alpha val="100000"/>
                      </a:srgbClr>
                    </a:solidFill>
                    <a:latin typeface="Arial" panose="020B0604020202020204" pitchFamily="34" charset="0"/>
                    <a:cs typeface="Arial" panose="020B0604020202020204" pitchFamily="34" charset="0"/>
                  </a:rPr>
                  <a:t>108</a:t>
                </a:r>
                <a:endParaRPr sz="700">
                  <a:solidFill>
                    <a:srgbClr val="000000">
                      <a:alpha val="100000"/>
                    </a:srgbClr>
                  </a:solidFill>
                  <a:latin typeface="Arial" panose="020B0604020202020204" pitchFamily="34" charset="0"/>
                  <a:cs typeface="Arial" panose="020B0604020202020204" pitchFamily="34" charset="0"/>
                </a:endParaRPr>
              </a:p>
            </p:txBody>
          </p:sp>
          <p:sp>
            <p:nvSpPr>
              <p:cNvPr id="46" name="tx10"/>
              <p:cNvSpPr/>
              <p:nvPr/>
            </p:nvSpPr>
            <p:spPr>
              <a:xfrm>
                <a:off x="3458852" y="3025241"/>
                <a:ext cx="87520" cy="125248"/>
              </a:xfrm>
              <a:prstGeom prst="rect">
                <a:avLst/>
              </a:prstGeom>
              <a:noFill/>
            </p:spPr>
            <p:txBody>
              <a:bodyPr wrap="none" lIns="0" tIns="0" rIns="0" bIns="0" anchor="ctr" anchorCtr="1"/>
              <a:lstStyle/>
              <a:p>
                <a:pPr>
                  <a:lnSpc>
                    <a:spcPts val="1200"/>
                  </a:lnSpc>
                </a:pPr>
                <a:r>
                  <a:rPr sz="700" dirty="0">
                    <a:solidFill>
                      <a:srgbClr val="000000">
                        <a:alpha val="100000"/>
                      </a:srgbClr>
                    </a:solidFill>
                    <a:latin typeface="Arial" panose="020B0604020202020204" pitchFamily="34" charset="0"/>
                    <a:cs typeface="Arial" panose="020B0604020202020204" pitchFamily="34" charset="0"/>
                  </a:rPr>
                  <a:t>11</a:t>
                </a:r>
                <a:endParaRPr sz="700" dirty="0">
                  <a:solidFill>
                    <a:srgbClr val="000000">
                      <a:alpha val="100000"/>
                    </a:srgbClr>
                  </a:solidFill>
                  <a:latin typeface="Arial" panose="020B0604020202020204" pitchFamily="34" charset="0"/>
                  <a:cs typeface="Arial" panose="020B0604020202020204" pitchFamily="34" charset="0"/>
                </a:endParaRPr>
              </a:p>
            </p:txBody>
          </p:sp>
          <p:sp>
            <p:nvSpPr>
              <p:cNvPr id="47" name="pl11"/>
              <p:cNvSpPr/>
              <p:nvPr/>
            </p:nvSpPr>
            <p:spPr>
              <a:xfrm>
                <a:off x="3502675" y="3229197"/>
                <a:ext cx="0" cy="360000"/>
              </a:xfrm>
              <a:custGeom>
                <a:avLst/>
                <a:gdLst/>
                <a:ahLst/>
                <a:cxnLst/>
                <a:rect l="0" t="0" r="0" b="0"/>
                <a:pathLst>
                  <a:path h="2014213">
                    <a:moveTo>
                      <a:pt x="0" y="0"/>
                    </a:moveTo>
                    <a:lnTo>
                      <a:pt x="0" y="2014213"/>
                    </a:lnTo>
                  </a:path>
                </a:pathLst>
              </a:custGeom>
              <a:ln w="9525"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grpSp>
        <p:grpSp>
          <p:nvGrpSpPr>
            <p:cNvPr id="48" name="组合 47"/>
            <p:cNvGrpSpPr/>
            <p:nvPr/>
          </p:nvGrpSpPr>
          <p:grpSpPr>
            <a:xfrm>
              <a:off x="8860" y="3394"/>
              <a:ext cx="1262" cy="909"/>
              <a:chOff x="4796898" y="3122767"/>
              <a:chExt cx="1502896" cy="1015368"/>
            </a:xfrm>
          </p:grpSpPr>
          <p:sp>
            <p:nvSpPr>
              <p:cNvPr id="49" name="pg4"/>
              <p:cNvSpPr/>
              <p:nvPr/>
            </p:nvSpPr>
            <p:spPr>
              <a:xfrm>
                <a:off x="4796898" y="3195661"/>
                <a:ext cx="1045524" cy="942474"/>
              </a:xfrm>
              <a:custGeom>
                <a:avLst/>
                <a:gdLst/>
                <a:ahLst/>
                <a:cxnLst/>
                <a:rect l="0" t="0" r="0" b="0"/>
                <a:pathLst>
                  <a:path w="3087341" h="2783044">
                    <a:moveTo>
                      <a:pt x="3087341" y="1391522"/>
                    </a:moveTo>
                    <a:lnTo>
                      <a:pt x="3087338" y="1388608"/>
                    </a:lnTo>
                    <a:lnTo>
                      <a:pt x="3087327" y="1385693"/>
                    </a:lnTo>
                    <a:lnTo>
                      <a:pt x="3087310" y="1382779"/>
                    </a:lnTo>
                    <a:lnTo>
                      <a:pt x="3087287" y="1379865"/>
                    </a:lnTo>
                    <a:lnTo>
                      <a:pt x="3087256" y="1376950"/>
                    </a:lnTo>
                    <a:lnTo>
                      <a:pt x="3087219" y="1374036"/>
                    </a:lnTo>
                    <a:lnTo>
                      <a:pt x="3087175" y="1371122"/>
                    </a:lnTo>
                    <a:lnTo>
                      <a:pt x="3087124" y="1368208"/>
                    </a:lnTo>
                    <a:lnTo>
                      <a:pt x="3087067" y="1365294"/>
                    </a:lnTo>
                    <a:lnTo>
                      <a:pt x="3087002" y="1362380"/>
                    </a:lnTo>
                    <a:lnTo>
                      <a:pt x="3086931" y="1359466"/>
                    </a:lnTo>
                    <a:lnTo>
                      <a:pt x="3086853" y="1356553"/>
                    </a:lnTo>
                    <a:lnTo>
                      <a:pt x="3086769" y="1353639"/>
                    </a:lnTo>
                    <a:lnTo>
                      <a:pt x="3086677" y="1350726"/>
                    </a:lnTo>
                    <a:lnTo>
                      <a:pt x="3086579" y="1347813"/>
                    </a:lnTo>
                    <a:lnTo>
                      <a:pt x="3086474" y="1344900"/>
                    </a:lnTo>
                    <a:lnTo>
                      <a:pt x="3086363" y="1341988"/>
                    </a:lnTo>
                    <a:lnTo>
                      <a:pt x="3086244" y="1339075"/>
                    </a:lnTo>
                    <a:lnTo>
                      <a:pt x="3086119" y="1336163"/>
                    </a:lnTo>
                    <a:lnTo>
                      <a:pt x="3085987" y="1333251"/>
                    </a:lnTo>
                    <a:lnTo>
                      <a:pt x="3085848" y="1330339"/>
                    </a:lnTo>
                    <a:lnTo>
                      <a:pt x="3085703" y="1327428"/>
                    </a:lnTo>
                    <a:lnTo>
                      <a:pt x="3085550" y="1324517"/>
                    </a:lnTo>
                    <a:lnTo>
                      <a:pt x="3085391" y="1321606"/>
                    </a:lnTo>
                    <a:lnTo>
                      <a:pt x="3085225" y="1318695"/>
                    </a:lnTo>
                    <a:lnTo>
                      <a:pt x="3085053" y="1315785"/>
                    </a:lnTo>
                    <a:lnTo>
                      <a:pt x="3084873" y="1312875"/>
                    </a:lnTo>
                    <a:lnTo>
                      <a:pt x="3084687" y="1309966"/>
                    </a:lnTo>
                    <a:lnTo>
                      <a:pt x="3084495" y="1307056"/>
                    </a:lnTo>
                    <a:lnTo>
                      <a:pt x="3084295" y="1304148"/>
                    </a:lnTo>
                    <a:lnTo>
                      <a:pt x="3084088" y="1301239"/>
                    </a:lnTo>
                    <a:lnTo>
                      <a:pt x="3083875" y="1298331"/>
                    </a:lnTo>
                    <a:lnTo>
                      <a:pt x="3083655" y="1295423"/>
                    </a:lnTo>
                    <a:lnTo>
                      <a:pt x="3083429" y="1292516"/>
                    </a:lnTo>
                    <a:lnTo>
                      <a:pt x="3083195" y="1289609"/>
                    </a:lnTo>
                    <a:lnTo>
                      <a:pt x="3082955" y="1286703"/>
                    </a:lnTo>
                    <a:lnTo>
                      <a:pt x="3082708" y="1283797"/>
                    </a:lnTo>
                    <a:lnTo>
                      <a:pt x="3082455" y="1280892"/>
                    </a:lnTo>
                    <a:lnTo>
                      <a:pt x="3082194" y="1277987"/>
                    </a:lnTo>
                    <a:lnTo>
                      <a:pt x="3081927" y="1275082"/>
                    </a:lnTo>
                    <a:lnTo>
                      <a:pt x="3081653" y="1272178"/>
                    </a:lnTo>
                    <a:lnTo>
                      <a:pt x="3081373" y="1269275"/>
                    </a:lnTo>
                    <a:lnTo>
                      <a:pt x="3081085" y="1266372"/>
                    </a:lnTo>
                    <a:lnTo>
                      <a:pt x="3080791" y="1263470"/>
                    </a:lnTo>
                    <a:lnTo>
                      <a:pt x="3080490" y="1260568"/>
                    </a:lnTo>
                    <a:lnTo>
                      <a:pt x="3080182" y="1257667"/>
                    </a:lnTo>
                    <a:lnTo>
                      <a:pt x="3079868" y="1254766"/>
                    </a:lnTo>
                    <a:lnTo>
                      <a:pt x="3079547" y="1251866"/>
                    </a:lnTo>
                    <a:lnTo>
                      <a:pt x="3079219" y="1248967"/>
                    </a:lnTo>
                    <a:lnTo>
                      <a:pt x="3078885" y="1246068"/>
                    </a:lnTo>
                    <a:lnTo>
                      <a:pt x="3078543" y="1243170"/>
                    </a:lnTo>
                    <a:lnTo>
                      <a:pt x="3078195" y="1240273"/>
                    </a:lnTo>
                    <a:lnTo>
                      <a:pt x="3077840" y="1237376"/>
                    </a:lnTo>
                    <a:lnTo>
                      <a:pt x="3077479" y="1234480"/>
                    </a:lnTo>
                    <a:lnTo>
                      <a:pt x="3077111" y="1231584"/>
                    </a:lnTo>
                    <a:lnTo>
                      <a:pt x="3076736" y="1228690"/>
                    </a:lnTo>
                    <a:lnTo>
                      <a:pt x="3076354" y="1225796"/>
                    </a:lnTo>
                    <a:lnTo>
                      <a:pt x="3075966" y="1222902"/>
                    </a:lnTo>
                    <a:lnTo>
                      <a:pt x="3075571" y="1220010"/>
                    </a:lnTo>
                    <a:lnTo>
                      <a:pt x="3075169" y="1217118"/>
                    </a:lnTo>
                    <a:lnTo>
                      <a:pt x="3074760" y="1214227"/>
                    </a:lnTo>
                    <a:lnTo>
                      <a:pt x="3074345" y="1211337"/>
                    </a:lnTo>
                    <a:lnTo>
                      <a:pt x="3073923" y="1208447"/>
                    </a:lnTo>
                    <a:lnTo>
                      <a:pt x="3073494" y="1205559"/>
                    </a:lnTo>
                    <a:lnTo>
                      <a:pt x="3073059" y="1202671"/>
                    </a:lnTo>
                    <a:lnTo>
                      <a:pt x="3072617" y="1199784"/>
                    </a:lnTo>
                    <a:lnTo>
                      <a:pt x="3072168" y="1196898"/>
                    </a:lnTo>
                    <a:lnTo>
                      <a:pt x="3071712" y="1194012"/>
                    </a:lnTo>
                    <a:lnTo>
                      <a:pt x="3071250" y="1191128"/>
                    </a:lnTo>
                    <a:lnTo>
                      <a:pt x="3070781" y="1188244"/>
                    </a:lnTo>
                    <a:lnTo>
                      <a:pt x="3070305" y="1185361"/>
                    </a:lnTo>
                    <a:lnTo>
                      <a:pt x="3069823" y="1182480"/>
                    </a:lnTo>
                    <a:lnTo>
                      <a:pt x="3069334" y="1179599"/>
                    </a:lnTo>
                    <a:lnTo>
                      <a:pt x="3068838" y="1176719"/>
                    </a:lnTo>
                    <a:lnTo>
                      <a:pt x="3068336" y="1173840"/>
                    </a:lnTo>
                    <a:lnTo>
                      <a:pt x="3067827" y="1170962"/>
                    </a:lnTo>
                    <a:lnTo>
                      <a:pt x="3067311" y="1168085"/>
                    </a:lnTo>
                    <a:lnTo>
                      <a:pt x="3066788" y="1165209"/>
                    </a:lnTo>
                    <a:lnTo>
                      <a:pt x="3066259" y="1162334"/>
                    </a:lnTo>
                    <a:lnTo>
                      <a:pt x="3065723" y="1159460"/>
                    </a:lnTo>
                    <a:lnTo>
                      <a:pt x="3065181" y="1156586"/>
                    </a:lnTo>
                    <a:lnTo>
                      <a:pt x="3064632" y="1153714"/>
                    </a:lnTo>
                    <a:lnTo>
                      <a:pt x="3064076" y="1150843"/>
                    </a:lnTo>
                    <a:lnTo>
                      <a:pt x="3063513" y="1147973"/>
                    </a:lnTo>
                    <a:lnTo>
                      <a:pt x="3062944" y="1145105"/>
                    </a:lnTo>
                    <a:lnTo>
                      <a:pt x="3062368" y="1142237"/>
                    </a:lnTo>
                    <a:lnTo>
                      <a:pt x="3061786" y="1139370"/>
                    </a:lnTo>
                    <a:lnTo>
                      <a:pt x="3061197" y="1136504"/>
                    </a:lnTo>
                    <a:lnTo>
                      <a:pt x="3060601" y="1133640"/>
                    </a:lnTo>
                    <a:lnTo>
                      <a:pt x="3059998" y="1130777"/>
                    </a:lnTo>
                    <a:lnTo>
                      <a:pt x="3059389" y="1127914"/>
                    </a:lnTo>
                    <a:lnTo>
                      <a:pt x="3058773" y="1125053"/>
                    </a:lnTo>
                    <a:lnTo>
                      <a:pt x="3058151" y="1122194"/>
                    </a:lnTo>
                    <a:lnTo>
                      <a:pt x="3057522" y="1119335"/>
                    </a:lnTo>
                    <a:lnTo>
                      <a:pt x="3056886" y="1116477"/>
                    </a:lnTo>
                    <a:lnTo>
                      <a:pt x="3056244" y="1113621"/>
                    </a:lnTo>
                    <a:lnTo>
                      <a:pt x="3055595" y="1110766"/>
                    </a:lnTo>
                    <a:lnTo>
                      <a:pt x="3054939" y="1107912"/>
                    </a:lnTo>
                    <a:lnTo>
                      <a:pt x="3054277" y="1105060"/>
                    </a:lnTo>
                    <a:lnTo>
                      <a:pt x="3053608" y="1102208"/>
                    </a:lnTo>
                    <a:lnTo>
                      <a:pt x="3052933" y="1099358"/>
                    </a:lnTo>
                    <a:lnTo>
                      <a:pt x="3052250" y="1096509"/>
                    </a:lnTo>
                    <a:lnTo>
                      <a:pt x="3051562" y="1093662"/>
                    </a:lnTo>
                    <a:lnTo>
                      <a:pt x="3050866" y="1090816"/>
                    </a:lnTo>
                    <a:lnTo>
                      <a:pt x="3050164" y="1087971"/>
                    </a:lnTo>
                    <a:lnTo>
                      <a:pt x="3049456" y="1085127"/>
                    </a:lnTo>
                    <a:lnTo>
                      <a:pt x="3048741" y="1082285"/>
                    </a:lnTo>
                    <a:lnTo>
                      <a:pt x="3048019" y="1079444"/>
                    </a:lnTo>
                    <a:lnTo>
                      <a:pt x="3047290" y="1076605"/>
                    </a:lnTo>
                    <a:lnTo>
                      <a:pt x="3046555" y="1073767"/>
                    </a:lnTo>
                    <a:lnTo>
                      <a:pt x="3045814" y="1070930"/>
                    </a:lnTo>
                    <a:lnTo>
                      <a:pt x="3045066" y="1068095"/>
                    </a:lnTo>
                    <a:lnTo>
                      <a:pt x="3044311" y="1065261"/>
                    </a:lnTo>
                    <a:lnTo>
                      <a:pt x="3043550" y="1062428"/>
                    </a:lnTo>
                    <a:lnTo>
                      <a:pt x="3042782" y="1059597"/>
                    </a:lnTo>
                    <a:lnTo>
                      <a:pt x="3042007" y="1056768"/>
                    </a:lnTo>
                    <a:lnTo>
                      <a:pt x="3041226" y="1053940"/>
                    </a:lnTo>
                    <a:lnTo>
                      <a:pt x="3040439" y="1051113"/>
                    </a:lnTo>
                    <a:lnTo>
                      <a:pt x="3039644" y="1048288"/>
                    </a:lnTo>
                    <a:lnTo>
                      <a:pt x="3038844" y="1045464"/>
                    </a:lnTo>
                    <a:lnTo>
                      <a:pt x="3038036" y="1042642"/>
                    </a:lnTo>
                    <a:lnTo>
                      <a:pt x="3037223" y="1039822"/>
                    </a:lnTo>
                    <a:lnTo>
                      <a:pt x="3036402" y="1037003"/>
                    </a:lnTo>
                    <a:lnTo>
                      <a:pt x="3035575" y="1034185"/>
                    </a:lnTo>
                    <a:lnTo>
                      <a:pt x="3034742" y="1031369"/>
                    </a:lnTo>
                    <a:lnTo>
                      <a:pt x="3033902" y="1028555"/>
                    </a:lnTo>
                    <a:lnTo>
                      <a:pt x="3033055" y="1025742"/>
                    </a:lnTo>
                    <a:lnTo>
                      <a:pt x="3032202" y="1022931"/>
                    </a:lnTo>
                    <a:lnTo>
                      <a:pt x="3031342" y="1020122"/>
                    </a:lnTo>
                    <a:lnTo>
                      <a:pt x="3030476" y="1017314"/>
                    </a:lnTo>
                    <a:lnTo>
                      <a:pt x="3029603" y="1014508"/>
                    </a:lnTo>
                    <a:lnTo>
                      <a:pt x="3028724" y="1011703"/>
                    </a:lnTo>
                    <a:lnTo>
                      <a:pt x="3027838" y="1008900"/>
                    </a:lnTo>
                    <a:lnTo>
                      <a:pt x="3026946" y="1006099"/>
                    </a:lnTo>
                    <a:lnTo>
                      <a:pt x="3026047" y="1003300"/>
                    </a:lnTo>
                    <a:lnTo>
                      <a:pt x="3025142" y="1000502"/>
                    </a:lnTo>
                    <a:lnTo>
                      <a:pt x="3024230" y="997706"/>
                    </a:lnTo>
                    <a:lnTo>
                      <a:pt x="3023312" y="994911"/>
                    </a:lnTo>
                    <a:lnTo>
                      <a:pt x="3022388" y="992119"/>
                    </a:lnTo>
                    <a:lnTo>
                      <a:pt x="3021456" y="989328"/>
                    </a:lnTo>
                    <a:lnTo>
                      <a:pt x="3020519" y="986539"/>
                    </a:lnTo>
                    <a:lnTo>
                      <a:pt x="3019574" y="983751"/>
                    </a:lnTo>
                    <a:lnTo>
                      <a:pt x="3018624" y="980966"/>
                    </a:lnTo>
                    <a:lnTo>
                      <a:pt x="3017667" y="978182"/>
                    </a:lnTo>
                    <a:lnTo>
                      <a:pt x="3016703" y="975400"/>
                    </a:lnTo>
                    <a:lnTo>
                      <a:pt x="3015733" y="972620"/>
                    </a:lnTo>
                    <a:lnTo>
                      <a:pt x="3014757" y="969842"/>
                    </a:lnTo>
                    <a:lnTo>
                      <a:pt x="3013774" y="967065"/>
                    </a:lnTo>
                    <a:lnTo>
                      <a:pt x="3012784" y="964291"/>
                    </a:lnTo>
                    <a:lnTo>
                      <a:pt x="3011788" y="961518"/>
                    </a:lnTo>
                    <a:lnTo>
                      <a:pt x="3010786" y="958747"/>
                    </a:lnTo>
                    <a:lnTo>
                      <a:pt x="3009777" y="955978"/>
                    </a:lnTo>
                    <a:lnTo>
                      <a:pt x="3008762" y="953211"/>
                    </a:lnTo>
                    <a:lnTo>
                      <a:pt x="3007741" y="950446"/>
                    </a:lnTo>
                    <a:lnTo>
                      <a:pt x="3006713" y="947683"/>
                    </a:lnTo>
                    <a:lnTo>
                      <a:pt x="3005678" y="944922"/>
                    </a:lnTo>
                    <a:lnTo>
                      <a:pt x="3004637" y="942162"/>
                    </a:lnTo>
                    <a:lnTo>
                      <a:pt x="3003590" y="939405"/>
                    </a:lnTo>
                    <a:lnTo>
                      <a:pt x="3002536" y="936650"/>
                    </a:lnTo>
                    <a:lnTo>
                      <a:pt x="3001476" y="933897"/>
                    </a:lnTo>
                    <a:lnTo>
                      <a:pt x="3000410" y="931145"/>
                    </a:lnTo>
                    <a:lnTo>
                      <a:pt x="2999337" y="928396"/>
                    </a:lnTo>
                    <a:lnTo>
                      <a:pt x="2998258" y="925649"/>
                    </a:lnTo>
                    <a:lnTo>
                      <a:pt x="2997172" y="922904"/>
                    </a:lnTo>
                    <a:lnTo>
                      <a:pt x="2996080" y="920161"/>
                    </a:lnTo>
                    <a:lnTo>
                      <a:pt x="2994982" y="917419"/>
                    </a:lnTo>
                    <a:lnTo>
                      <a:pt x="2993877" y="914681"/>
                    </a:lnTo>
                    <a:lnTo>
                      <a:pt x="2992766" y="911944"/>
                    </a:lnTo>
                    <a:lnTo>
                      <a:pt x="2991649" y="909209"/>
                    </a:lnTo>
                    <a:lnTo>
                      <a:pt x="2990525" y="906476"/>
                    </a:lnTo>
                    <a:lnTo>
                      <a:pt x="2989395" y="903746"/>
                    </a:lnTo>
                    <a:lnTo>
                      <a:pt x="2988258" y="901017"/>
                    </a:lnTo>
                    <a:lnTo>
                      <a:pt x="2987116" y="898291"/>
                    </a:lnTo>
                    <a:lnTo>
                      <a:pt x="2985966" y="895567"/>
                    </a:lnTo>
                    <a:lnTo>
                      <a:pt x="2984811" y="892845"/>
                    </a:lnTo>
                    <a:lnTo>
                      <a:pt x="2983649" y="890125"/>
                    </a:lnTo>
                    <a:lnTo>
                      <a:pt x="2982481" y="887408"/>
                    </a:lnTo>
                    <a:lnTo>
                      <a:pt x="2981307" y="884692"/>
                    </a:lnTo>
                    <a:lnTo>
                      <a:pt x="2980126" y="881979"/>
                    </a:lnTo>
                    <a:lnTo>
                      <a:pt x="2978939" y="879268"/>
                    </a:lnTo>
                    <a:lnTo>
                      <a:pt x="2977746" y="876560"/>
                    </a:lnTo>
                    <a:lnTo>
                      <a:pt x="2976546" y="873853"/>
                    </a:lnTo>
                    <a:lnTo>
                      <a:pt x="2975340" y="871149"/>
                    </a:lnTo>
                    <a:lnTo>
                      <a:pt x="2974128" y="868448"/>
                    </a:lnTo>
                    <a:lnTo>
                      <a:pt x="2972910" y="865748"/>
                    </a:lnTo>
                    <a:lnTo>
                      <a:pt x="2971685" y="863051"/>
                    </a:lnTo>
                    <a:lnTo>
                      <a:pt x="2970454" y="860356"/>
                    </a:lnTo>
                    <a:lnTo>
                      <a:pt x="2969217" y="857663"/>
                    </a:lnTo>
                    <a:lnTo>
                      <a:pt x="2967973" y="854973"/>
                    </a:lnTo>
                    <a:lnTo>
                      <a:pt x="2966723" y="852285"/>
                    </a:lnTo>
                    <a:lnTo>
                      <a:pt x="2965467" y="849600"/>
                    </a:lnTo>
                    <a:lnTo>
                      <a:pt x="2964205" y="846917"/>
                    </a:lnTo>
                    <a:lnTo>
                      <a:pt x="2962937" y="844236"/>
                    </a:lnTo>
                    <a:lnTo>
                      <a:pt x="2961662" y="841558"/>
                    </a:lnTo>
                    <a:lnTo>
                      <a:pt x="2960381" y="838882"/>
                    </a:lnTo>
                    <a:lnTo>
                      <a:pt x="2959094" y="836208"/>
                    </a:lnTo>
                    <a:lnTo>
                      <a:pt x="2957801" y="833537"/>
                    </a:lnTo>
                    <a:lnTo>
                      <a:pt x="2956501" y="830869"/>
                    </a:lnTo>
                    <a:lnTo>
                      <a:pt x="2955196" y="828202"/>
                    </a:lnTo>
                    <a:lnTo>
                      <a:pt x="2953884" y="825539"/>
                    </a:lnTo>
                    <a:lnTo>
                      <a:pt x="2952566" y="822878"/>
                    </a:lnTo>
                    <a:lnTo>
                      <a:pt x="2951241" y="820219"/>
                    </a:lnTo>
                    <a:lnTo>
                      <a:pt x="2949911" y="817563"/>
                    </a:lnTo>
                    <a:lnTo>
                      <a:pt x="2948574" y="814909"/>
                    </a:lnTo>
                    <a:lnTo>
                      <a:pt x="2947231" y="812258"/>
                    </a:lnTo>
                    <a:lnTo>
                      <a:pt x="2945882" y="809609"/>
                    </a:lnTo>
                    <a:lnTo>
                      <a:pt x="2944527" y="806963"/>
                    </a:lnTo>
                    <a:lnTo>
                      <a:pt x="2943166" y="804320"/>
                    </a:lnTo>
                    <a:lnTo>
                      <a:pt x="2941799" y="801679"/>
                    </a:lnTo>
                    <a:lnTo>
                      <a:pt x="2940425" y="799041"/>
                    </a:lnTo>
                    <a:lnTo>
                      <a:pt x="2939046" y="796405"/>
                    </a:lnTo>
                    <a:lnTo>
                      <a:pt x="2937660" y="793772"/>
                    </a:lnTo>
                    <a:lnTo>
                      <a:pt x="2936268" y="791141"/>
                    </a:lnTo>
                    <a:lnTo>
                      <a:pt x="2934870" y="788513"/>
                    </a:lnTo>
                    <a:lnTo>
                      <a:pt x="2933466" y="785888"/>
                    </a:lnTo>
                    <a:lnTo>
                      <a:pt x="2932056" y="783266"/>
                    </a:lnTo>
                    <a:lnTo>
                      <a:pt x="2930640" y="780646"/>
                    </a:lnTo>
                    <a:lnTo>
                      <a:pt x="2929217" y="778028"/>
                    </a:lnTo>
                    <a:lnTo>
                      <a:pt x="2927789" y="775414"/>
                    </a:lnTo>
                    <a:lnTo>
                      <a:pt x="2926354" y="772802"/>
                    </a:lnTo>
                    <a:lnTo>
                      <a:pt x="2924914" y="770193"/>
                    </a:lnTo>
                    <a:lnTo>
                      <a:pt x="2923467" y="767587"/>
                    </a:lnTo>
                    <a:lnTo>
                      <a:pt x="2922014" y="764983"/>
                    </a:lnTo>
                    <a:lnTo>
                      <a:pt x="2920556" y="762382"/>
                    </a:lnTo>
                    <a:lnTo>
                      <a:pt x="2919091" y="759784"/>
                    </a:lnTo>
                    <a:lnTo>
                      <a:pt x="2917620" y="757189"/>
                    </a:lnTo>
                    <a:lnTo>
                      <a:pt x="2916143" y="754596"/>
                    </a:lnTo>
                    <a:lnTo>
                      <a:pt x="2914660" y="752006"/>
                    </a:lnTo>
                    <a:lnTo>
                      <a:pt x="2913172" y="749419"/>
                    </a:lnTo>
                    <a:lnTo>
                      <a:pt x="2911677" y="746835"/>
                    </a:lnTo>
                    <a:lnTo>
                      <a:pt x="2910176" y="744254"/>
                    </a:lnTo>
                    <a:lnTo>
                      <a:pt x="2908669" y="741675"/>
                    </a:lnTo>
                    <a:lnTo>
                      <a:pt x="2907156" y="739100"/>
                    </a:lnTo>
                    <a:lnTo>
                      <a:pt x="2905637" y="736527"/>
                    </a:lnTo>
                    <a:lnTo>
                      <a:pt x="2904113" y="733957"/>
                    </a:lnTo>
                    <a:lnTo>
                      <a:pt x="2902582" y="731390"/>
                    </a:lnTo>
                    <a:lnTo>
                      <a:pt x="2901045" y="728826"/>
                    </a:lnTo>
                    <a:lnTo>
                      <a:pt x="2899502" y="726265"/>
                    </a:lnTo>
                    <a:lnTo>
                      <a:pt x="2897954" y="723706"/>
                    </a:lnTo>
                    <a:lnTo>
                      <a:pt x="2896399" y="721151"/>
                    </a:lnTo>
                    <a:lnTo>
                      <a:pt x="2894839" y="718598"/>
                    </a:lnTo>
                    <a:lnTo>
                      <a:pt x="2893272" y="716049"/>
                    </a:lnTo>
                    <a:lnTo>
                      <a:pt x="2891700" y="713502"/>
                    </a:lnTo>
                    <a:lnTo>
                      <a:pt x="2890122" y="710959"/>
                    </a:lnTo>
                    <a:lnTo>
                      <a:pt x="2888537" y="708418"/>
                    </a:lnTo>
                    <a:lnTo>
                      <a:pt x="2886947" y="705881"/>
                    </a:lnTo>
                    <a:lnTo>
                      <a:pt x="2885351" y="703346"/>
                    </a:lnTo>
                    <a:lnTo>
                      <a:pt x="2883750" y="700815"/>
                    </a:lnTo>
                    <a:lnTo>
                      <a:pt x="2882142" y="698286"/>
                    </a:lnTo>
                    <a:lnTo>
                      <a:pt x="2880528" y="695761"/>
                    </a:lnTo>
                    <a:lnTo>
                      <a:pt x="2878909" y="693238"/>
                    </a:lnTo>
                    <a:lnTo>
                      <a:pt x="2877284" y="690719"/>
                    </a:lnTo>
                    <a:lnTo>
                      <a:pt x="2875652" y="688203"/>
                    </a:lnTo>
                    <a:lnTo>
                      <a:pt x="2874015" y="685690"/>
                    </a:lnTo>
                    <a:lnTo>
                      <a:pt x="2872373" y="683179"/>
                    </a:lnTo>
                    <a:lnTo>
                      <a:pt x="2870724" y="680672"/>
                    </a:lnTo>
                    <a:lnTo>
                      <a:pt x="2869069" y="678169"/>
                    </a:lnTo>
                    <a:lnTo>
                      <a:pt x="2867409" y="675668"/>
                    </a:lnTo>
                    <a:lnTo>
                      <a:pt x="2865743" y="673170"/>
                    </a:lnTo>
                    <a:lnTo>
                      <a:pt x="2864071" y="670676"/>
                    </a:lnTo>
                    <a:lnTo>
                      <a:pt x="2862393" y="668184"/>
                    </a:lnTo>
                    <a:lnTo>
                      <a:pt x="2860710" y="665696"/>
                    </a:lnTo>
                    <a:lnTo>
                      <a:pt x="2859021" y="663211"/>
                    </a:lnTo>
                    <a:lnTo>
                      <a:pt x="2857326" y="660730"/>
                    </a:lnTo>
                    <a:lnTo>
                      <a:pt x="2855625" y="658251"/>
                    </a:lnTo>
                    <a:lnTo>
                      <a:pt x="2853918" y="655776"/>
                    </a:lnTo>
                    <a:lnTo>
                      <a:pt x="2852206" y="653304"/>
                    </a:lnTo>
                    <a:lnTo>
                      <a:pt x="2850488" y="650835"/>
                    </a:lnTo>
                    <a:lnTo>
                      <a:pt x="2848764" y="648369"/>
                    </a:lnTo>
                    <a:lnTo>
                      <a:pt x="2847035" y="645907"/>
                    </a:lnTo>
                    <a:lnTo>
                      <a:pt x="2845299" y="643448"/>
                    </a:lnTo>
                    <a:lnTo>
                      <a:pt x="2843558" y="640992"/>
                    </a:lnTo>
                    <a:lnTo>
                      <a:pt x="2841812" y="638540"/>
                    </a:lnTo>
                    <a:lnTo>
                      <a:pt x="2840059" y="636090"/>
                    </a:lnTo>
                    <a:lnTo>
                      <a:pt x="2838301" y="633645"/>
                    </a:lnTo>
                    <a:lnTo>
                      <a:pt x="2836538" y="631202"/>
                    </a:lnTo>
                    <a:lnTo>
                      <a:pt x="2834768" y="628763"/>
                    </a:lnTo>
                    <a:lnTo>
                      <a:pt x="2832993" y="626327"/>
                    </a:lnTo>
                    <a:lnTo>
                      <a:pt x="2831213" y="623894"/>
                    </a:lnTo>
                    <a:lnTo>
                      <a:pt x="2829426" y="621465"/>
                    </a:lnTo>
                    <a:lnTo>
                      <a:pt x="2827634" y="619039"/>
                    </a:lnTo>
                    <a:lnTo>
                      <a:pt x="2825837" y="616617"/>
                    </a:lnTo>
                    <a:lnTo>
                      <a:pt x="2824034" y="614198"/>
                    </a:lnTo>
                    <a:lnTo>
                      <a:pt x="2822225" y="611782"/>
                    </a:lnTo>
                    <a:lnTo>
                      <a:pt x="2820410" y="609370"/>
                    </a:lnTo>
                    <a:lnTo>
                      <a:pt x="2818590" y="606962"/>
                    </a:lnTo>
                    <a:lnTo>
                      <a:pt x="2816765" y="604556"/>
                    </a:lnTo>
                    <a:lnTo>
                      <a:pt x="2814933" y="602154"/>
                    </a:lnTo>
                    <a:lnTo>
                      <a:pt x="2813097" y="599756"/>
                    </a:lnTo>
                    <a:lnTo>
                      <a:pt x="2811254" y="597361"/>
                    </a:lnTo>
                    <a:lnTo>
                      <a:pt x="2809406" y="594970"/>
                    </a:lnTo>
                    <a:lnTo>
                      <a:pt x="2807553" y="592582"/>
                    </a:lnTo>
                    <a:lnTo>
                      <a:pt x="2805694" y="590197"/>
                    </a:lnTo>
                    <a:lnTo>
                      <a:pt x="2803829" y="587817"/>
                    </a:lnTo>
                    <a:lnTo>
                      <a:pt x="2801959" y="585439"/>
                    </a:lnTo>
                    <a:lnTo>
                      <a:pt x="2800084" y="583065"/>
                    </a:lnTo>
                    <a:lnTo>
                      <a:pt x="2798202" y="580695"/>
                    </a:lnTo>
                    <a:lnTo>
                      <a:pt x="2796316" y="578328"/>
                    </a:lnTo>
                    <a:lnTo>
                      <a:pt x="2794424" y="575965"/>
                    </a:lnTo>
                    <a:lnTo>
                      <a:pt x="2792526" y="573606"/>
                    </a:lnTo>
                    <a:lnTo>
                      <a:pt x="2790623" y="571250"/>
                    </a:lnTo>
                    <a:lnTo>
                      <a:pt x="2788714" y="568897"/>
                    </a:lnTo>
                    <a:lnTo>
                      <a:pt x="2786800" y="566548"/>
                    </a:lnTo>
                    <a:lnTo>
                      <a:pt x="2784881" y="564203"/>
                    </a:lnTo>
                    <a:lnTo>
                      <a:pt x="2782956" y="561862"/>
                    </a:lnTo>
                    <a:lnTo>
                      <a:pt x="2781026" y="559524"/>
                    </a:lnTo>
                    <a:lnTo>
                      <a:pt x="2779090" y="557189"/>
                    </a:lnTo>
                    <a:lnTo>
                      <a:pt x="2777149" y="554859"/>
                    </a:lnTo>
                    <a:lnTo>
                      <a:pt x="2775202" y="552532"/>
                    </a:lnTo>
                    <a:lnTo>
                      <a:pt x="2773250" y="550209"/>
                    </a:lnTo>
                    <a:lnTo>
                      <a:pt x="2771293" y="547889"/>
                    </a:lnTo>
                    <a:lnTo>
                      <a:pt x="2769330" y="545573"/>
                    </a:lnTo>
                    <a:lnTo>
                      <a:pt x="2767362" y="543261"/>
                    </a:lnTo>
                    <a:lnTo>
                      <a:pt x="2765388" y="540953"/>
                    </a:lnTo>
                    <a:lnTo>
                      <a:pt x="2763409" y="538648"/>
                    </a:lnTo>
                    <a:lnTo>
                      <a:pt x="2761425" y="536347"/>
                    </a:lnTo>
                    <a:lnTo>
                      <a:pt x="2759436" y="534050"/>
                    </a:lnTo>
                    <a:lnTo>
                      <a:pt x="2757441" y="531756"/>
                    </a:lnTo>
                    <a:lnTo>
                      <a:pt x="2755440" y="529467"/>
                    </a:lnTo>
                    <a:lnTo>
                      <a:pt x="2753435" y="527181"/>
                    </a:lnTo>
                    <a:lnTo>
                      <a:pt x="2751424" y="524899"/>
                    </a:lnTo>
                    <a:lnTo>
                      <a:pt x="2749408" y="522620"/>
                    </a:lnTo>
                    <a:lnTo>
                      <a:pt x="2747386" y="520346"/>
                    </a:lnTo>
                    <a:lnTo>
                      <a:pt x="2745360" y="518075"/>
                    </a:lnTo>
                    <a:lnTo>
                      <a:pt x="2743328" y="515809"/>
                    </a:lnTo>
                    <a:lnTo>
                      <a:pt x="2741290" y="513546"/>
                    </a:lnTo>
                    <a:lnTo>
                      <a:pt x="2739248" y="511286"/>
                    </a:lnTo>
                    <a:lnTo>
                      <a:pt x="2737200" y="509031"/>
                    </a:lnTo>
                    <a:lnTo>
                      <a:pt x="2735147" y="506780"/>
                    </a:lnTo>
                    <a:lnTo>
                      <a:pt x="2733089" y="504532"/>
                    </a:lnTo>
                    <a:lnTo>
                      <a:pt x="2731026" y="502289"/>
                    </a:lnTo>
                    <a:lnTo>
                      <a:pt x="2728957" y="500049"/>
                    </a:lnTo>
                    <a:lnTo>
                      <a:pt x="2726883" y="497813"/>
                    </a:lnTo>
                    <a:lnTo>
                      <a:pt x="2724804" y="495581"/>
                    </a:lnTo>
                    <a:lnTo>
                      <a:pt x="2722720" y="493353"/>
                    </a:lnTo>
                    <a:lnTo>
                      <a:pt x="2720630" y="491129"/>
                    </a:lnTo>
                    <a:lnTo>
                      <a:pt x="2718536" y="488909"/>
                    </a:lnTo>
                    <a:lnTo>
                      <a:pt x="2716436" y="486693"/>
                    </a:lnTo>
                    <a:lnTo>
                      <a:pt x="2714331" y="484481"/>
                    </a:lnTo>
                    <a:lnTo>
                      <a:pt x="2712221" y="482273"/>
                    </a:lnTo>
                    <a:lnTo>
                      <a:pt x="2710106" y="480068"/>
                    </a:lnTo>
                    <a:lnTo>
                      <a:pt x="2707986" y="477868"/>
                    </a:lnTo>
                    <a:lnTo>
                      <a:pt x="2705861" y="475672"/>
                    </a:lnTo>
                    <a:lnTo>
                      <a:pt x="2703730" y="473480"/>
                    </a:lnTo>
                    <a:lnTo>
                      <a:pt x="2701595" y="471292"/>
                    </a:lnTo>
                    <a:lnTo>
                      <a:pt x="2699454" y="469108"/>
                    </a:lnTo>
                    <a:lnTo>
                      <a:pt x="2697308" y="466927"/>
                    </a:lnTo>
                    <a:lnTo>
                      <a:pt x="2695158" y="464751"/>
                    </a:lnTo>
                    <a:lnTo>
                      <a:pt x="2693002" y="462580"/>
                    </a:lnTo>
                    <a:lnTo>
                      <a:pt x="2690841" y="460412"/>
                    </a:lnTo>
                    <a:lnTo>
                      <a:pt x="2688675" y="458248"/>
                    </a:lnTo>
                    <a:lnTo>
                      <a:pt x="2686504" y="456088"/>
                    </a:lnTo>
                    <a:lnTo>
                      <a:pt x="2684329" y="453933"/>
                    </a:lnTo>
                    <a:lnTo>
                      <a:pt x="2682148" y="451781"/>
                    </a:lnTo>
                    <a:lnTo>
                      <a:pt x="2679962" y="449634"/>
                    </a:lnTo>
                    <a:lnTo>
                      <a:pt x="2677771" y="447491"/>
                    </a:lnTo>
                    <a:lnTo>
                      <a:pt x="2675575" y="445352"/>
                    </a:lnTo>
                    <a:lnTo>
                      <a:pt x="2673374" y="443217"/>
                    </a:lnTo>
                    <a:lnTo>
                      <a:pt x="2671168" y="441086"/>
                    </a:lnTo>
                    <a:lnTo>
                      <a:pt x="2668958" y="438959"/>
                    </a:lnTo>
                    <a:lnTo>
                      <a:pt x="2666742" y="436837"/>
                    </a:lnTo>
                    <a:lnTo>
                      <a:pt x="2664522" y="434719"/>
                    </a:lnTo>
                    <a:lnTo>
                      <a:pt x="2662296" y="432605"/>
                    </a:lnTo>
                    <a:lnTo>
                      <a:pt x="2660066" y="430495"/>
                    </a:lnTo>
                    <a:lnTo>
                      <a:pt x="2657830" y="428389"/>
                    </a:lnTo>
                    <a:lnTo>
                      <a:pt x="2655590" y="426288"/>
                    </a:lnTo>
                    <a:lnTo>
                      <a:pt x="2653345" y="424191"/>
                    </a:lnTo>
                    <a:lnTo>
                      <a:pt x="2651095" y="422098"/>
                    </a:lnTo>
                    <a:lnTo>
                      <a:pt x="2648840" y="420009"/>
                    </a:lnTo>
                    <a:lnTo>
                      <a:pt x="2646581" y="417925"/>
                    </a:lnTo>
                    <a:lnTo>
                      <a:pt x="2644316" y="415845"/>
                    </a:lnTo>
                    <a:lnTo>
                      <a:pt x="2642047" y="413769"/>
                    </a:lnTo>
                    <a:lnTo>
                      <a:pt x="2639773" y="411697"/>
                    </a:lnTo>
                    <a:lnTo>
                      <a:pt x="2637494" y="409630"/>
                    </a:lnTo>
                    <a:lnTo>
                      <a:pt x="2635210" y="407567"/>
                    </a:lnTo>
                    <a:lnTo>
                      <a:pt x="2632922" y="405508"/>
                    </a:lnTo>
                    <a:lnTo>
                      <a:pt x="2630628" y="403454"/>
                    </a:lnTo>
                    <a:lnTo>
                      <a:pt x="2628330" y="401404"/>
                    </a:lnTo>
                    <a:lnTo>
                      <a:pt x="2626028" y="399358"/>
                    </a:lnTo>
                    <a:lnTo>
                      <a:pt x="2623720" y="397317"/>
                    </a:lnTo>
                    <a:lnTo>
                      <a:pt x="2621408" y="395280"/>
                    </a:lnTo>
                    <a:lnTo>
                      <a:pt x="2619091" y="393248"/>
                    </a:lnTo>
                    <a:lnTo>
                      <a:pt x="2616769" y="391220"/>
                    </a:lnTo>
                    <a:lnTo>
                      <a:pt x="2614443" y="389196"/>
                    </a:lnTo>
                    <a:lnTo>
                      <a:pt x="2612111" y="387176"/>
                    </a:lnTo>
                    <a:lnTo>
                      <a:pt x="2609776" y="385161"/>
                    </a:lnTo>
                    <a:lnTo>
                      <a:pt x="2607435" y="383151"/>
                    </a:lnTo>
                    <a:lnTo>
                      <a:pt x="2605090" y="381145"/>
                    </a:lnTo>
                    <a:lnTo>
                      <a:pt x="2602740" y="379143"/>
                    </a:lnTo>
                    <a:lnTo>
                      <a:pt x="2600386" y="377146"/>
                    </a:lnTo>
                    <a:lnTo>
                      <a:pt x="2598026" y="375153"/>
                    </a:lnTo>
                    <a:lnTo>
                      <a:pt x="2595663" y="373165"/>
                    </a:lnTo>
                    <a:lnTo>
                      <a:pt x="2593294" y="371181"/>
                    </a:lnTo>
                    <a:lnTo>
                      <a:pt x="2590921" y="369201"/>
                    </a:lnTo>
                    <a:lnTo>
                      <a:pt x="2588544" y="367226"/>
                    </a:lnTo>
                    <a:lnTo>
                      <a:pt x="2586162" y="365256"/>
                    </a:lnTo>
                    <a:lnTo>
                      <a:pt x="2583775" y="363290"/>
                    </a:lnTo>
                    <a:lnTo>
                      <a:pt x="2581384" y="361329"/>
                    </a:lnTo>
                    <a:lnTo>
                      <a:pt x="2578988" y="359372"/>
                    </a:lnTo>
                    <a:lnTo>
                      <a:pt x="2576588" y="357419"/>
                    </a:lnTo>
                    <a:lnTo>
                      <a:pt x="2574183" y="355471"/>
                    </a:lnTo>
                    <a:lnTo>
                      <a:pt x="2571773" y="353528"/>
                    </a:lnTo>
                    <a:lnTo>
                      <a:pt x="2569359" y="351589"/>
                    </a:lnTo>
                    <a:lnTo>
                      <a:pt x="2566941" y="349655"/>
                    </a:lnTo>
                    <a:lnTo>
                      <a:pt x="2564518" y="347726"/>
                    </a:lnTo>
                    <a:lnTo>
                      <a:pt x="2562091" y="345801"/>
                    </a:lnTo>
                    <a:lnTo>
                      <a:pt x="2559659" y="343880"/>
                    </a:lnTo>
                    <a:lnTo>
                      <a:pt x="2557222" y="341964"/>
                    </a:lnTo>
                    <a:lnTo>
                      <a:pt x="2554782" y="340053"/>
                    </a:lnTo>
                    <a:lnTo>
                      <a:pt x="2552336" y="338146"/>
                    </a:lnTo>
                    <a:lnTo>
                      <a:pt x="2549887" y="336244"/>
                    </a:lnTo>
                    <a:lnTo>
                      <a:pt x="2547433" y="334347"/>
                    </a:lnTo>
                    <a:lnTo>
                      <a:pt x="2544974" y="332454"/>
                    </a:lnTo>
                    <a:lnTo>
                      <a:pt x="2542512" y="330566"/>
                    </a:lnTo>
                    <a:lnTo>
                      <a:pt x="2540044" y="328683"/>
                    </a:lnTo>
                    <a:lnTo>
                      <a:pt x="2537573" y="326804"/>
                    </a:lnTo>
                    <a:lnTo>
                      <a:pt x="2535097" y="324930"/>
                    </a:lnTo>
                    <a:lnTo>
                      <a:pt x="2532617" y="323060"/>
                    </a:lnTo>
                    <a:lnTo>
                      <a:pt x="2530132" y="321196"/>
                    </a:lnTo>
                    <a:lnTo>
                      <a:pt x="2527643" y="319335"/>
                    </a:lnTo>
                    <a:lnTo>
                      <a:pt x="2525150" y="317480"/>
                    </a:lnTo>
                    <a:lnTo>
                      <a:pt x="2522652" y="315629"/>
                    </a:lnTo>
                    <a:lnTo>
                      <a:pt x="2520150" y="313784"/>
                    </a:lnTo>
                    <a:lnTo>
                      <a:pt x="2517644" y="311942"/>
                    </a:lnTo>
                    <a:lnTo>
                      <a:pt x="2515134" y="310106"/>
                    </a:lnTo>
                    <a:lnTo>
                      <a:pt x="2512619" y="308274"/>
                    </a:lnTo>
                    <a:lnTo>
                      <a:pt x="2510100" y="306447"/>
                    </a:lnTo>
                    <a:lnTo>
                      <a:pt x="2507577" y="304625"/>
                    </a:lnTo>
                    <a:lnTo>
                      <a:pt x="2505049" y="302808"/>
                    </a:lnTo>
                    <a:lnTo>
                      <a:pt x="2502518" y="300995"/>
                    </a:lnTo>
                    <a:lnTo>
                      <a:pt x="2499982" y="299187"/>
                    </a:lnTo>
                    <a:lnTo>
                      <a:pt x="2497442" y="297384"/>
                    </a:lnTo>
                    <a:lnTo>
                      <a:pt x="2494898" y="295586"/>
                    </a:lnTo>
                    <a:lnTo>
                      <a:pt x="2492349" y="293792"/>
                    </a:lnTo>
                    <a:lnTo>
                      <a:pt x="2489797" y="292004"/>
                    </a:lnTo>
                    <a:lnTo>
                      <a:pt x="2487240" y="290220"/>
                    </a:lnTo>
                    <a:lnTo>
                      <a:pt x="2484679" y="288441"/>
                    </a:lnTo>
                    <a:lnTo>
                      <a:pt x="2482114" y="286666"/>
                    </a:lnTo>
                    <a:lnTo>
                      <a:pt x="2479545" y="284897"/>
                    </a:lnTo>
                    <a:lnTo>
                      <a:pt x="2476972" y="283133"/>
                    </a:lnTo>
                    <a:lnTo>
                      <a:pt x="2474395" y="281373"/>
                    </a:lnTo>
                    <a:lnTo>
                      <a:pt x="2471814" y="279618"/>
                    </a:lnTo>
                    <a:lnTo>
                      <a:pt x="2469228" y="277868"/>
                    </a:lnTo>
                    <a:lnTo>
                      <a:pt x="2466639" y="276124"/>
                    </a:lnTo>
                    <a:lnTo>
                      <a:pt x="2464045" y="274383"/>
                    </a:lnTo>
                    <a:lnTo>
                      <a:pt x="2461448" y="272648"/>
                    </a:lnTo>
                    <a:lnTo>
                      <a:pt x="2458846" y="270918"/>
                    </a:lnTo>
                    <a:lnTo>
                      <a:pt x="2456240" y="269193"/>
                    </a:lnTo>
                    <a:lnTo>
                      <a:pt x="2453631" y="267472"/>
                    </a:lnTo>
                    <a:lnTo>
                      <a:pt x="2451017" y="265757"/>
                    </a:lnTo>
                    <a:lnTo>
                      <a:pt x="2448400" y="264046"/>
                    </a:lnTo>
                    <a:lnTo>
                      <a:pt x="2445778" y="262340"/>
                    </a:lnTo>
                    <a:lnTo>
                      <a:pt x="2443152" y="260640"/>
                    </a:lnTo>
                    <a:lnTo>
                      <a:pt x="2440523" y="258944"/>
                    </a:lnTo>
                    <a:lnTo>
                      <a:pt x="2437890" y="257253"/>
                    </a:lnTo>
                    <a:lnTo>
                      <a:pt x="2435252" y="255568"/>
                    </a:lnTo>
                    <a:lnTo>
                      <a:pt x="2432611" y="253887"/>
                    </a:lnTo>
                    <a:lnTo>
                      <a:pt x="2429966" y="252211"/>
                    </a:lnTo>
                    <a:lnTo>
                      <a:pt x="2427317" y="250540"/>
                    </a:lnTo>
                    <a:lnTo>
                      <a:pt x="2424664" y="248874"/>
                    </a:lnTo>
                    <a:lnTo>
                      <a:pt x="2422007" y="247214"/>
                    </a:lnTo>
                    <a:lnTo>
                      <a:pt x="2419347" y="245558"/>
                    </a:lnTo>
                    <a:lnTo>
                      <a:pt x="2416682" y="243907"/>
                    </a:lnTo>
                    <a:lnTo>
                      <a:pt x="2414014" y="242261"/>
                    </a:lnTo>
                    <a:lnTo>
                      <a:pt x="2411342" y="240621"/>
                    </a:lnTo>
                    <a:lnTo>
                      <a:pt x="2408666" y="238985"/>
                    </a:lnTo>
                    <a:lnTo>
                      <a:pt x="2405986" y="237355"/>
                    </a:lnTo>
                    <a:lnTo>
                      <a:pt x="2403303" y="235729"/>
                    </a:lnTo>
                    <a:lnTo>
                      <a:pt x="2400616" y="234109"/>
                    </a:lnTo>
                    <a:lnTo>
                      <a:pt x="2397925" y="232493"/>
                    </a:lnTo>
                    <a:lnTo>
                      <a:pt x="2395230" y="230883"/>
                    </a:lnTo>
                    <a:lnTo>
                      <a:pt x="2392531" y="229278"/>
                    </a:lnTo>
                    <a:lnTo>
                      <a:pt x="2389829" y="227678"/>
                    </a:lnTo>
                    <a:lnTo>
                      <a:pt x="2387123" y="226083"/>
                    </a:lnTo>
                    <a:lnTo>
                      <a:pt x="2384414" y="224493"/>
                    </a:lnTo>
                    <a:lnTo>
                      <a:pt x="2381700" y="222908"/>
                    </a:lnTo>
                    <a:lnTo>
                      <a:pt x="2378983" y="221329"/>
                    </a:lnTo>
                    <a:lnTo>
                      <a:pt x="2376263" y="219754"/>
                    </a:lnTo>
                    <a:lnTo>
                      <a:pt x="2373538" y="218185"/>
                    </a:lnTo>
                    <a:lnTo>
                      <a:pt x="2370810" y="216621"/>
                    </a:lnTo>
                    <a:lnTo>
                      <a:pt x="2368079" y="215062"/>
                    </a:lnTo>
                    <a:lnTo>
                      <a:pt x="2365344" y="213508"/>
                    </a:lnTo>
                    <a:lnTo>
                      <a:pt x="2362605" y="211959"/>
                    </a:lnTo>
                    <a:lnTo>
                      <a:pt x="2359862" y="210416"/>
                    </a:lnTo>
                    <a:lnTo>
                      <a:pt x="2357116" y="208877"/>
                    </a:lnTo>
                    <a:lnTo>
                      <a:pt x="2354367" y="207344"/>
                    </a:lnTo>
                    <a:lnTo>
                      <a:pt x="2351614" y="205816"/>
                    </a:lnTo>
                    <a:lnTo>
                      <a:pt x="2348857" y="204293"/>
                    </a:lnTo>
                    <a:lnTo>
                      <a:pt x="2346097" y="202776"/>
                    </a:lnTo>
                    <a:lnTo>
                      <a:pt x="2343333" y="201263"/>
                    </a:lnTo>
                    <a:lnTo>
                      <a:pt x="2340566" y="199756"/>
                    </a:lnTo>
                    <a:lnTo>
                      <a:pt x="2337795" y="198254"/>
                    </a:lnTo>
                    <a:lnTo>
                      <a:pt x="2335021" y="196758"/>
                    </a:lnTo>
                    <a:lnTo>
                      <a:pt x="2332244" y="195266"/>
                    </a:lnTo>
                    <a:lnTo>
                      <a:pt x="2329463" y="193780"/>
                    </a:lnTo>
                    <a:lnTo>
                      <a:pt x="2326678" y="192299"/>
                    </a:lnTo>
                    <a:lnTo>
                      <a:pt x="2323890" y="190824"/>
                    </a:lnTo>
                    <a:lnTo>
                      <a:pt x="2321099" y="189353"/>
                    </a:lnTo>
                    <a:lnTo>
                      <a:pt x="2318304" y="187888"/>
                    </a:lnTo>
                    <a:lnTo>
                      <a:pt x="2315506" y="186428"/>
                    </a:lnTo>
                    <a:lnTo>
                      <a:pt x="2312704" y="184974"/>
                    </a:lnTo>
                    <a:lnTo>
                      <a:pt x="2309899" y="183524"/>
                    </a:lnTo>
                    <a:lnTo>
                      <a:pt x="2307091" y="182080"/>
                    </a:lnTo>
                    <a:lnTo>
                      <a:pt x="2304279" y="180642"/>
                    </a:lnTo>
                    <a:lnTo>
                      <a:pt x="2301464" y="179208"/>
                    </a:lnTo>
                    <a:lnTo>
                      <a:pt x="2298646" y="177780"/>
                    </a:lnTo>
                    <a:lnTo>
                      <a:pt x="2295824" y="176358"/>
                    </a:lnTo>
                    <a:lnTo>
                      <a:pt x="2292999" y="174940"/>
                    </a:lnTo>
                    <a:lnTo>
                      <a:pt x="2290171" y="173528"/>
                    </a:lnTo>
                    <a:lnTo>
                      <a:pt x="2287339" y="172122"/>
                    </a:lnTo>
                    <a:lnTo>
                      <a:pt x="2284504" y="170720"/>
                    </a:lnTo>
                    <a:lnTo>
                      <a:pt x="2281666" y="169324"/>
                    </a:lnTo>
                    <a:lnTo>
                      <a:pt x="2278825" y="167934"/>
                    </a:lnTo>
                    <a:lnTo>
                      <a:pt x="2275981" y="166548"/>
                    </a:lnTo>
                    <a:lnTo>
                      <a:pt x="2273133" y="165168"/>
                    </a:lnTo>
                    <a:lnTo>
                      <a:pt x="2270282" y="163794"/>
                    </a:lnTo>
                    <a:lnTo>
                      <a:pt x="2267428" y="162425"/>
                    </a:lnTo>
                    <a:lnTo>
                      <a:pt x="2264571" y="161061"/>
                    </a:lnTo>
                    <a:lnTo>
                      <a:pt x="2261710" y="159703"/>
                    </a:lnTo>
                    <a:lnTo>
                      <a:pt x="2258847" y="158350"/>
                    </a:lnTo>
                    <a:lnTo>
                      <a:pt x="2255980" y="157002"/>
                    </a:lnTo>
                    <a:lnTo>
                      <a:pt x="2253110" y="155660"/>
                    </a:lnTo>
                    <a:lnTo>
                      <a:pt x="2250237" y="154323"/>
                    </a:lnTo>
                    <a:lnTo>
                      <a:pt x="2247361" y="152992"/>
                    </a:lnTo>
                    <a:lnTo>
                      <a:pt x="2244482" y="151666"/>
                    </a:lnTo>
                    <a:lnTo>
                      <a:pt x="2241600" y="150346"/>
                    </a:lnTo>
                    <a:lnTo>
                      <a:pt x="2238715" y="149031"/>
                    </a:lnTo>
                    <a:lnTo>
                      <a:pt x="2235826" y="147722"/>
                    </a:lnTo>
                    <a:lnTo>
                      <a:pt x="2232935" y="146418"/>
                    </a:lnTo>
                    <a:lnTo>
                      <a:pt x="2230041" y="145119"/>
                    </a:lnTo>
                    <a:lnTo>
                      <a:pt x="2227143" y="143826"/>
                    </a:lnTo>
                    <a:lnTo>
                      <a:pt x="2224243" y="142538"/>
                    </a:lnTo>
                    <a:lnTo>
                      <a:pt x="2221339" y="141256"/>
                    </a:lnTo>
                    <a:lnTo>
                      <a:pt x="2218433" y="139979"/>
                    </a:lnTo>
                    <a:lnTo>
                      <a:pt x="2215524" y="138708"/>
                    </a:lnTo>
                    <a:lnTo>
                      <a:pt x="2212611" y="137442"/>
                    </a:lnTo>
                    <a:lnTo>
                      <a:pt x="2209696" y="136182"/>
                    </a:lnTo>
                    <a:lnTo>
                      <a:pt x="2206778" y="134928"/>
                    </a:lnTo>
                    <a:lnTo>
                      <a:pt x="2203857" y="133678"/>
                    </a:lnTo>
                    <a:lnTo>
                      <a:pt x="2200933" y="132435"/>
                    </a:lnTo>
                    <a:lnTo>
                      <a:pt x="2198006" y="131197"/>
                    </a:lnTo>
                    <a:lnTo>
                      <a:pt x="2195077" y="129964"/>
                    </a:lnTo>
                    <a:lnTo>
                      <a:pt x="2192144" y="128737"/>
                    </a:lnTo>
                    <a:lnTo>
                      <a:pt x="2189209" y="127515"/>
                    </a:lnTo>
                    <a:lnTo>
                      <a:pt x="2186271" y="126299"/>
                    </a:lnTo>
                    <a:lnTo>
                      <a:pt x="2183330" y="125089"/>
                    </a:lnTo>
                    <a:lnTo>
                      <a:pt x="2180386" y="123884"/>
                    </a:lnTo>
                    <a:lnTo>
                      <a:pt x="2177439" y="122685"/>
                    </a:lnTo>
                    <a:lnTo>
                      <a:pt x="2174490" y="121491"/>
                    </a:lnTo>
                    <a:lnTo>
                      <a:pt x="2171538" y="120303"/>
                    </a:lnTo>
                    <a:lnTo>
                      <a:pt x="2168583" y="119120"/>
                    </a:lnTo>
                    <a:lnTo>
                      <a:pt x="2165625" y="117943"/>
                    </a:lnTo>
                    <a:lnTo>
                      <a:pt x="2162665" y="116772"/>
                    </a:lnTo>
                    <a:lnTo>
                      <a:pt x="2159702" y="115606"/>
                    </a:lnTo>
                    <a:lnTo>
                      <a:pt x="2156736" y="114446"/>
                    </a:lnTo>
                    <a:lnTo>
                      <a:pt x="2153767" y="113291"/>
                    </a:lnTo>
                    <a:lnTo>
                      <a:pt x="2150796" y="112142"/>
                    </a:lnTo>
                    <a:lnTo>
                      <a:pt x="2147822" y="110999"/>
                    </a:lnTo>
                    <a:lnTo>
                      <a:pt x="2144846" y="109861"/>
                    </a:lnTo>
                    <a:lnTo>
                      <a:pt x="2141867" y="108729"/>
                    </a:lnTo>
                    <a:lnTo>
                      <a:pt x="2138885" y="107602"/>
                    </a:lnTo>
                    <a:lnTo>
                      <a:pt x="2135901" y="106481"/>
                    </a:lnTo>
                    <a:lnTo>
                      <a:pt x="2132914" y="105366"/>
                    </a:lnTo>
                    <a:lnTo>
                      <a:pt x="2129924" y="104256"/>
                    </a:lnTo>
                    <a:lnTo>
                      <a:pt x="2126932" y="103152"/>
                    </a:lnTo>
                    <a:lnTo>
                      <a:pt x="2123937" y="102054"/>
                    </a:lnTo>
                    <a:lnTo>
                      <a:pt x="2120940" y="100961"/>
                    </a:lnTo>
                    <a:lnTo>
                      <a:pt x="2117940" y="99874"/>
                    </a:lnTo>
                    <a:lnTo>
                      <a:pt x="2114938" y="98793"/>
                    </a:lnTo>
                    <a:lnTo>
                      <a:pt x="2111933" y="97717"/>
                    </a:lnTo>
                    <a:lnTo>
                      <a:pt x="2108926" y="96647"/>
                    </a:lnTo>
                    <a:lnTo>
                      <a:pt x="2105916" y="95583"/>
                    </a:lnTo>
                    <a:lnTo>
                      <a:pt x="2102904" y="94524"/>
                    </a:lnTo>
                    <a:lnTo>
                      <a:pt x="2099889" y="93471"/>
                    </a:lnTo>
                    <a:lnTo>
                      <a:pt x="2096872" y="92424"/>
                    </a:lnTo>
                    <a:lnTo>
                      <a:pt x="2093853" y="91382"/>
                    </a:lnTo>
                    <a:lnTo>
                      <a:pt x="2090831" y="90346"/>
                    </a:lnTo>
                    <a:lnTo>
                      <a:pt x="2087807" y="89316"/>
                    </a:lnTo>
                    <a:lnTo>
                      <a:pt x="2084780" y="88292"/>
                    </a:lnTo>
                    <a:lnTo>
                      <a:pt x="2081751" y="87273"/>
                    </a:lnTo>
                    <a:lnTo>
                      <a:pt x="2078719" y="86260"/>
                    </a:lnTo>
                    <a:lnTo>
                      <a:pt x="2075685" y="85253"/>
                    </a:lnTo>
                    <a:lnTo>
                      <a:pt x="2072649" y="84251"/>
                    </a:lnTo>
                    <a:lnTo>
                      <a:pt x="2069611" y="83255"/>
                    </a:lnTo>
                    <a:lnTo>
                      <a:pt x="2066570" y="82265"/>
                    </a:lnTo>
                    <a:lnTo>
                      <a:pt x="2063527" y="81281"/>
                    </a:lnTo>
                    <a:lnTo>
                      <a:pt x="2060482" y="80302"/>
                    </a:lnTo>
                    <a:lnTo>
                      <a:pt x="2057434" y="79329"/>
                    </a:lnTo>
                    <a:lnTo>
                      <a:pt x="2054384" y="78362"/>
                    </a:lnTo>
                    <a:lnTo>
                      <a:pt x="2051332" y="77401"/>
                    </a:lnTo>
                    <a:lnTo>
                      <a:pt x="2048278" y="76445"/>
                    </a:lnTo>
                    <a:lnTo>
                      <a:pt x="2045221" y="75496"/>
                    </a:lnTo>
                    <a:lnTo>
                      <a:pt x="2042162" y="74552"/>
                    </a:lnTo>
                    <a:lnTo>
                      <a:pt x="2039101" y="73613"/>
                    </a:lnTo>
                    <a:lnTo>
                      <a:pt x="2036038" y="72681"/>
                    </a:lnTo>
                    <a:lnTo>
                      <a:pt x="2032973" y="71754"/>
                    </a:lnTo>
                    <a:lnTo>
                      <a:pt x="2029906" y="70833"/>
                    </a:lnTo>
                    <a:lnTo>
                      <a:pt x="2026836" y="69918"/>
                    </a:lnTo>
                    <a:lnTo>
                      <a:pt x="2023764" y="69009"/>
                    </a:lnTo>
                    <a:lnTo>
                      <a:pt x="2020691" y="68105"/>
                    </a:lnTo>
                    <a:lnTo>
                      <a:pt x="2017615" y="67208"/>
                    </a:lnTo>
                    <a:lnTo>
                      <a:pt x="2014537" y="66316"/>
                    </a:lnTo>
                    <a:lnTo>
                      <a:pt x="2011457" y="65430"/>
                    </a:lnTo>
                    <a:lnTo>
                      <a:pt x="2008375" y="64550"/>
                    </a:lnTo>
                    <a:lnTo>
                      <a:pt x="2005291" y="63675"/>
                    </a:lnTo>
                    <a:lnTo>
                      <a:pt x="2002205" y="62807"/>
                    </a:lnTo>
                    <a:lnTo>
                      <a:pt x="1999116" y="61944"/>
                    </a:lnTo>
                    <a:lnTo>
                      <a:pt x="1996026" y="61087"/>
                    </a:lnTo>
                    <a:lnTo>
                      <a:pt x="1992934" y="60236"/>
                    </a:lnTo>
                    <a:lnTo>
                      <a:pt x="1989840" y="59390"/>
                    </a:lnTo>
                    <a:lnTo>
                      <a:pt x="1986744" y="58551"/>
                    </a:lnTo>
                    <a:lnTo>
                      <a:pt x="1983646" y="57717"/>
                    </a:lnTo>
                    <a:lnTo>
                      <a:pt x="1980546" y="56890"/>
                    </a:lnTo>
                    <a:lnTo>
                      <a:pt x="1977444" y="56068"/>
                    </a:lnTo>
                    <a:lnTo>
                      <a:pt x="1974341" y="55252"/>
                    </a:lnTo>
                    <a:lnTo>
                      <a:pt x="1971235" y="54442"/>
                    </a:lnTo>
                    <a:lnTo>
                      <a:pt x="1968128" y="53637"/>
                    </a:lnTo>
                    <a:lnTo>
                      <a:pt x="1965018" y="52839"/>
                    </a:lnTo>
                    <a:lnTo>
                      <a:pt x="1961907" y="52046"/>
                    </a:lnTo>
                    <a:lnTo>
                      <a:pt x="1958794" y="51260"/>
                    </a:lnTo>
                    <a:lnTo>
                      <a:pt x="1955679" y="50479"/>
                    </a:lnTo>
                    <a:lnTo>
                      <a:pt x="1952562" y="49704"/>
                    </a:lnTo>
                    <a:lnTo>
                      <a:pt x="1949444" y="48935"/>
                    </a:lnTo>
                    <a:lnTo>
                      <a:pt x="1946324" y="48172"/>
                    </a:lnTo>
                    <a:lnTo>
                      <a:pt x="1943202" y="47414"/>
                    </a:lnTo>
                    <a:lnTo>
                      <a:pt x="1940078" y="46663"/>
                    </a:lnTo>
                    <a:lnTo>
                      <a:pt x="1936952" y="45918"/>
                    </a:lnTo>
                    <a:lnTo>
                      <a:pt x="1933825" y="45178"/>
                    </a:lnTo>
                    <a:lnTo>
                      <a:pt x="1930696" y="44444"/>
                    </a:lnTo>
                    <a:lnTo>
                      <a:pt x="1927566" y="43717"/>
                    </a:lnTo>
                    <a:lnTo>
                      <a:pt x="1924433" y="42995"/>
                    </a:lnTo>
                    <a:lnTo>
                      <a:pt x="1921299" y="42279"/>
                    </a:lnTo>
                    <a:lnTo>
                      <a:pt x="1918164" y="41569"/>
                    </a:lnTo>
                    <a:lnTo>
                      <a:pt x="1915026" y="40865"/>
                    </a:lnTo>
                    <a:lnTo>
                      <a:pt x="1911887" y="40167"/>
                    </a:lnTo>
                    <a:lnTo>
                      <a:pt x="1908747" y="39475"/>
                    </a:lnTo>
                    <a:lnTo>
                      <a:pt x="1905605" y="38788"/>
                    </a:lnTo>
                    <a:lnTo>
                      <a:pt x="1902461" y="38108"/>
                    </a:lnTo>
                    <a:lnTo>
                      <a:pt x="1899316" y="37434"/>
                    </a:lnTo>
                    <a:lnTo>
                      <a:pt x="1896169" y="36765"/>
                    </a:lnTo>
                    <a:lnTo>
                      <a:pt x="1893020" y="36103"/>
                    </a:lnTo>
                    <a:lnTo>
                      <a:pt x="1889870" y="35446"/>
                    </a:lnTo>
                    <a:lnTo>
                      <a:pt x="1886719" y="34795"/>
                    </a:lnTo>
                    <a:lnTo>
                      <a:pt x="1883566" y="34151"/>
                    </a:lnTo>
                    <a:lnTo>
                      <a:pt x="1880412" y="33512"/>
                    </a:lnTo>
                    <a:lnTo>
                      <a:pt x="1877256" y="32879"/>
                    </a:lnTo>
                    <a:lnTo>
                      <a:pt x="1874098" y="32252"/>
                    </a:lnTo>
                    <a:lnTo>
                      <a:pt x="1870939" y="31631"/>
                    </a:lnTo>
                    <a:lnTo>
                      <a:pt x="1867779" y="31017"/>
                    </a:lnTo>
                    <a:lnTo>
                      <a:pt x="1864617" y="30408"/>
                    </a:lnTo>
                    <a:lnTo>
                      <a:pt x="1861454" y="29805"/>
                    </a:lnTo>
                    <a:lnTo>
                      <a:pt x="1858290" y="29208"/>
                    </a:lnTo>
                    <a:lnTo>
                      <a:pt x="1855124" y="28617"/>
                    </a:lnTo>
                    <a:lnTo>
                      <a:pt x="1851957" y="28032"/>
                    </a:lnTo>
                    <a:lnTo>
                      <a:pt x="1848788" y="27453"/>
                    </a:lnTo>
                    <a:lnTo>
                      <a:pt x="1845618" y="26880"/>
                    </a:lnTo>
                    <a:lnTo>
                      <a:pt x="1842447" y="26312"/>
                    </a:lnTo>
                    <a:lnTo>
                      <a:pt x="1839274" y="25751"/>
                    </a:lnTo>
                    <a:lnTo>
                      <a:pt x="1836100" y="25196"/>
                    </a:lnTo>
                    <a:lnTo>
                      <a:pt x="1832925" y="24647"/>
                    </a:lnTo>
                    <a:lnTo>
                      <a:pt x="1829749" y="24104"/>
                    </a:lnTo>
                    <a:lnTo>
                      <a:pt x="1826571" y="23567"/>
                    </a:lnTo>
                    <a:lnTo>
                      <a:pt x="1823392" y="23036"/>
                    </a:lnTo>
                    <a:lnTo>
                      <a:pt x="1820212" y="22511"/>
                    </a:lnTo>
                    <a:lnTo>
                      <a:pt x="1817031" y="21992"/>
                    </a:lnTo>
                    <a:lnTo>
                      <a:pt x="1813848" y="21479"/>
                    </a:lnTo>
                    <a:lnTo>
                      <a:pt x="1810664" y="20971"/>
                    </a:lnTo>
                    <a:lnTo>
                      <a:pt x="1807480" y="20470"/>
                    </a:lnTo>
                    <a:lnTo>
                      <a:pt x="1804293" y="19975"/>
                    </a:lnTo>
                    <a:lnTo>
                      <a:pt x="1801106" y="19486"/>
                    </a:lnTo>
                    <a:lnTo>
                      <a:pt x="1797918" y="19003"/>
                    </a:lnTo>
                    <a:lnTo>
                      <a:pt x="1794728" y="18526"/>
                    </a:lnTo>
                    <a:lnTo>
                      <a:pt x="1791538" y="18055"/>
                    </a:lnTo>
                    <a:lnTo>
                      <a:pt x="1788346" y="17590"/>
                    </a:lnTo>
                    <a:lnTo>
                      <a:pt x="1785154" y="17131"/>
                    </a:lnTo>
                    <a:lnTo>
                      <a:pt x="1781960" y="16679"/>
                    </a:lnTo>
                    <a:lnTo>
                      <a:pt x="1778765" y="16232"/>
                    </a:lnTo>
                    <a:lnTo>
                      <a:pt x="1775569" y="15791"/>
                    </a:lnTo>
                    <a:lnTo>
                      <a:pt x="1772372" y="15356"/>
                    </a:lnTo>
                    <a:lnTo>
                      <a:pt x="1769174" y="14927"/>
                    </a:lnTo>
                    <a:lnTo>
                      <a:pt x="1765975" y="14505"/>
                    </a:lnTo>
                    <a:lnTo>
                      <a:pt x="1762776" y="14088"/>
                    </a:lnTo>
                    <a:lnTo>
                      <a:pt x="1759575" y="13677"/>
                    </a:lnTo>
                    <a:lnTo>
                      <a:pt x="1756373" y="13273"/>
                    </a:lnTo>
                    <a:lnTo>
                      <a:pt x="1753170" y="12874"/>
                    </a:lnTo>
                    <a:lnTo>
                      <a:pt x="1749967" y="12482"/>
                    </a:lnTo>
                    <a:lnTo>
                      <a:pt x="1746762" y="12095"/>
                    </a:lnTo>
                    <a:lnTo>
                      <a:pt x="1743557" y="11715"/>
                    </a:lnTo>
                    <a:lnTo>
                      <a:pt x="1740351" y="11340"/>
                    </a:lnTo>
                    <a:lnTo>
                      <a:pt x="1737143" y="10972"/>
                    </a:lnTo>
                    <a:lnTo>
                      <a:pt x="1733935" y="10610"/>
                    </a:lnTo>
                    <a:lnTo>
                      <a:pt x="1730727" y="10254"/>
                    </a:lnTo>
                    <a:lnTo>
                      <a:pt x="1727517" y="9904"/>
                    </a:lnTo>
                    <a:lnTo>
                      <a:pt x="1724307" y="9559"/>
                    </a:lnTo>
                    <a:lnTo>
                      <a:pt x="1721095" y="9221"/>
                    </a:lnTo>
                    <a:lnTo>
                      <a:pt x="1717883" y="8890"/>
                    </a:lnTo>
                    <a:lnTo>
                      <a:pt x="1714671" y="8564"/>
                    </a:lnTo>
                    <a:lnTo>
                      <a:pt x="1711457" y="8244"/>
                    </a:lnTo>
                    <a:lnTo>
                      <a:pt x="1708243" y="7930"/>
                    </a:lnTo>
                    <a:lnTo>
                      <a:pt x="1705028" y="7622"/>
                    </a:lnTo>
                    <a:lnTo>
                      <a:pt x="1701812" y="7321"/>
                    </a:lnTo>
                    <a:lnTo>
                      <a:pt x="1698596" y="7025"/>
                    </a:lnTo>
                    <a:lnTo>
                      <a:pt x="1695379" y="6736"/>
                    </a:lnTo>
                    <a:lnTo>
                      <a:pt x="1692161" y="6452"/>
                    </a:lnTo>
                    <a:lnTo>
                      <a:pt x="1688942" y="6175"/>
                    </a:lnTo>
                    <a:lnTo>
                      <a:pt x="1685723" y="5904"/>
                    </a:lnTo>
                    <a:lnTo>
                      <a:pt x="1682504" y="5639"/>
                    </a:lnTo>
                    <a:lnTo>
                      <a:pt x="1679284" y="5380"/>
                    </a:lnTo>
                    <a:lnTo>
                      <a:pt x="1676063" y="5127"/>
                    </a:lnTo>
                    <a:lnTo>
                      <a:pt x="1672841" y="4880"/>
                    </a:lnTo>
                    <a:lnTo>
                      <a:pt x="1669619" y="4639"/>
                    </a:lnTo>
                    <a:lnTo>
                      <a:pt x="1666397" y="4404"/>
                    </a:lnTo>
                    <a:lnTo>
                      <a:pt x="1663174" y="4176"/>
                    </a:lnTo>
                    <a:lnTo>
                      <a:pt x="1659950" y="3953"/>
                    </a:lnTo>
                    <a:lnTo>
                      <a:pt x="1656726" y="3736"/>
                    </a:lnTo>
                    <a:lnTo>
                      <a:pt x="1653501" y="3526"/>
                    </a:lnTo>
                    <a:lnTo>
                      <a:pt x="1650276" y="3322"/>
                    </a:lnTo>
                    <a:lnTo>
                      <a:pt x="1647051" y="3124"/>
                    </a:lnTo>
                    <a:lnTo>
                      <a:pt x="1643825" y="2931"/>
                    </a:lnTo>
                    <a:lnTo>
                      <a:pt x="1640598" y="2745"/>
                    </a:lnTo>
                    <a:lnTo>
                      <a:pt x="1637371" y="2565"/>
                    </a:lnTo>
                    <a:lnTo>
                      <a:pt x="1634144" y="2392"/>
                    </a:lnTo>
                    <a:lnTo>
                      <a:pt x="1630916" y="2224"/>
                    </a:lnTo>
                    <a:lnTo>
                      <a:pt x="1627688" y="2062"/>
                    </a:lnTo>
                    <a:lnTo>
                      <a:pt x="1624460" y="1907"/>
                    </a:lnTo>
                    <a:lnTo>
                      <a:pt x="1621231" y="1757"/>
                    </a:lnTo>
                    <a:lnTo>
                      <a:pt x="1618002" y="1614"/>
                    </a:lnTo>
                    <a:lnTo>
                      <a:pt x="1614772" y="1476"/>
                    </a:lnTo>
                    <a:lnTo>
                      <a:pt x="1611543" y="1345"/>
                    </a:lnTo>
                    <a:lnTo>
                      <a:pt x="1608312" y="1220"/>
                    </a:lnTo>
                    <a:lnTo>
                      <a:pt x="1605082" y="1101"/>
                    </a:lnTo>
                    <a:lnTo>
                      <a:pt x="1601851" y="988"/>
                    </a:lnTo>
                    <a:lnTo>
                      <a:pt x="1598621" y="881"/>
                    </a:lnTo>
                    <a:lnTo>
                      <a:pt x="1595389" y="781"/>
                    </a:lnTo>
                    <a:lnTo>
                      <a:pt x="1592158" y="686"/>
                    </a:lnTo>
                    <a:lnTo>
                      <a:pt x="1588927" y="598"/>
                    </a:lnTo>
                    <a:lnTo>
                      <a:pt x="1585695" y="515"/>
                    </a:lnTo>
                    <a:lnTo>
                      <a:pt x="1582463" y="439"/>
                    </a:lnTo>
                    <a:lnTo>
                      <a:pt x="1579231" y="369"/>
                    </a:lnTo>
                    <a:lnTo>
                      <a:pt x="1575998" y="305"/>
                    </a:lnTo>
                    <a:lnTo>
                      <a:pt x="1572766" y="247"/>
                    </a:lnTo>
                    <a:lnTo>
                      <a:pt x="1569533" y="195"/>
                    </a:lnTo>
                    <a:lnTo>
                      <a:pt x="1566301" y="149"/>
                    </a:lnTo>
                    <a:lnTo>
                      <a:pt x="1563068" y="109"/>
                    </a:lnTo>
                    <a:lnTo>
                      <a:pt x="1559835" y="76"/>
                    </a:lnTo>
                    <a:lnTo>
                      <a:pt x="1556602" y="48"/>
                    </a:lnTo>
                    <a:lnTo>
                      <a:pt x="1553369" y="27"/>
                    </a:lnTo>
                    <a:lnTo>
                      <a:pt x="1550136" y="12"/>
                    </a:lnTo>
                    <a:lnTo>
                      <a:pt x="1546903" y="3"/>
                    </a:lnTo>
                    <a:lnTo>
                      <a:pt x="1543670" y="0"/>
                    </a:lnTo>
                    <a:lnTo>
                      <a:pt x="1540437" y="3"/>
                    </a:lnTo>
                    <a:lnTo>
                      <a:pt x="1537204" y="12"/>
                    </a:lnTo>
                    <a:lnTo>
                      <a:pt x="1533971" y="27"/>
                    </a:lnTo>
                    <a:lnTo>
                      <a:pt x="1530738" y="48"/>
                    </a:lnTo>
                    <a:lnTo>
                      <a:pt x="1527505" y="76"/>
                    </a:lnTo>
                    <a:lnTo>
                      <a:pt x="1524272" y="109"/>
                    </a:lnTo>
                    <a:lnTo>
                      <a:pt x="1521040" y="149"/>
                    </a:lnTo>
                    <a:lnTo>
                      <a:pt x="1517807" y="195"/>
                    </a:lnTo>
                    <a:lnTo>
                      <a:pt x="1514574" y="247"/>
                    </a:lnTo>
                    <a:lnTo>
                      <a:pt x="1511342" y="305"/>
                    </a:lnTo>
                    <a:lnTo>
                      <a:pt x="1508110" y="369"/>
                    </a:lnTo>
                    <a:lnTo>
                      <a:pt x="1504878" y="439"/>
                    </a:lnTo>
                    <a:lnTo>
                      <a:pt x="1501646" y="515"/>
                    </a:lnTo>
                    <a:lnTo>
                      <a:pt x="1498414" y="598"/>
                    </a:lnTo>
                    <a:lnTo>
                      <a:pt x="1495182" y="686"/>
                    </a:lnTo>
                    <a:lnTo>
                      <a:pt x="1491951" y="781"/>
                    </a:lnTo>
                    <a:lnTo>
                      <a:pt x="1488720" y="881"/>
                    </a:lnTo>
                    <a:lnTo>
                      <a:pt x="1485489" y="988"/>
                    </a:lnTo>
                    <a:lnTo>
                      <a:pt x="1482258" y="1101"/>
                    </a:lnTo>
                    <a:lnTo>
                      <a:pt x="1479028" y="1220"/>
                    </a:lnTo>
                    <a:lnTo>
                      <a:pt x="1475798" y="1345"/>
                    </a:lnTo>
                    <a:lnTo>
                      <a:pt x="1472568" y="1476"/>
                    </a:lnTo>
                    <a:lnTo>
                      <a:pt x="1469339" y="1614"/>
                    </a:lnTo>
                    <a:lnTo>
                      <a:pt x="1466110" y="1757"/>
                    </a:lnTo>
                    <a:lnTo>
                      <a:pt x="1462881" y="1907"/>
                    </a:lnTo>
                    <a:lnTo>
                      <a:pt x="1459652" y="2062"/>
                    </a:lnTo>
                    <a:lnTo>
                      <a:pt x="1456424" y="2224"/>
                    </a:lnTo>
                    <a:lnTo>
                      <a:pt x="1453197" y="2392"/>
                    </a:lnTo>
                    <a:lnTo>
                      <a:pt x="1449969" y="2565"/>
                    </a:lnTo>
                    <a:lnTo>
                      <a:pt x="1446742" y="2745"/>
                    </a:lnTo>
                    <a:lnTo>
                      <a:pt x="1443516" y="2931"/>
                    </a:lnTo>
                    <a:lnTo>
                      <a:pt x="1440290" y="3124"/>
                    </a:lnTo>
                    <a:lnTo>
                      <a:pt x="1437064" y="3322"/>
                    </a:lnTo>
                    <a:lnTo>
                      <a:pt x="1433839" y="3526"/>
                    </a:lnTo>
                    <a:lnTo>
                      <a:pt x="1430615" y="3736"/>
                    </a:lnTo>
                    <a:lnTo>
                      <a:pt x="1427390" y="3953"/>
                    </a:lnTo>
                    <a:lnTo>
                      <a:pt x="1424167" y="4176"/>
                    </a:lnTo>
                    <a:lnTo>
                      <a:pt x="1420944" y="4404"/>
                    </a:lnTo>
                    <a:lnTo>
                      <a:pt x="1417721" y="4639"/>
                    </a:lnTo>
                    <a:lnTo>
                      <a:pt x="1414499" y="4880"/>
                    </a:lnTo>
                    <a:lnTo>
                      <a:pt x="1411278" y="5127"/>
                    </a:lnTo>
                    <a:lnTo>
                      <a:pt x="1408057" y="5380"/>
                    </a:lnTo>
                    <a:lnTo>
                      <a:pt x="1404837" y="5639"/>
                    </a:lnTo>
                    <a:lnTo>
                      <a:pt x="1401617" y="5904"/>
                    </a:lnTo>
                    <a:lnTo>
                      <a:pt x="1398398" y="6175"/>
                    </a:lnTo>
                    <a:lnTo>
                      <a:pt x="1395180" y="6452"/>
                    </a:lnTo>
                    <a:lnTo>
                      <a:pt x="1391962" y="6736"/>
                    </a:lnTo>
                    <a:lnTo>
                      <a:pt x="1388745" y="7025"/>
                    </a:lnTo>
                    <a:lnTo>
                      <a:pt x="1385528" y="7321"/>
                    </a:lnTo>
                    <a:lnTo>
                      <a:pt x="1382313" y="7622"/>
                    </a:lnTo>
                    <a:lnTo>
                      <a:pt x="1379098" y="7930"/>
                    </a:lnTo>
                    <a:lnTo>
                      <a:pt x="1375883" y="8244"/>
                    </a:lnTo>
                    <a:lnTo>
                      <a:pt x="1372670" y="8564"/>
                    </a:lnTo>
                    <a:lnTo>
                      <a:pt x="1369457" y="8890"/>
                    </a:lnTo>
                    <a:lnTo>
                      <a:pt x="1366245" y="9221"/>
                    </a:lnTo>
                    <a:lnTo>
                      <a:pt x="1363034" y="9559"/>
                    </a:lnTo>
                    <a:lnTo>
                      <a:pt x="1359823" y="9904"/>
                    </a:lnTo>
                    <a:lnTo>
                      <a:pt x="1356614" y="10254"/>
                    </a:lnTo>
                    <a:lnTo>
                      <a:pt x="1353405" y="10610"/>
                    </a:lnTo>
                    <a:lnTo>
                      <a:pt x="1350197" y="10972"/>
                    </a:lnTo>
                    <a:lnTo>
                      <a:pt x="1346990" y="11340"/>
                    </a:lnTo>
                    <a:lnTo>
                      <a:pt x="1343784" y="11715"/>
                    </a:lnTo>
                    <a:lnTo>
                      <a:pt x="1340578" y="12095"/>
                    </a:lnTo>
                    <a:lnTo>
                      <a:pt x="1337374" y="12482"/>
                    </a:lnTo>
                    <a:lnTo>
                      <a:pt x="1334170" y="12874"/>
                    </a:lnTo>
                    <a:lnTo>
                      <a:pt x="1330967" y="13273"/>
                    </a:lnTo>
                    <a:lnTo>
                      <a:pt x="1327766" y="13677"/>
                    </a:lnTo>
                    <a:lnTo>
                      <a:pt x="1324565" y="14088"/>
                    </a:lnTo>
                    <a:lnTo>
                      <a:pt x="1321365" y="14505"/>
                    </a:lnTo>
                    <a:lnTo>
                      <a:pt x="1318166" y="14927"/>
                    </a:lnTo>
                    <a:lnTo>
                      <a:pt x="1314968" y="15356"/>
                    </a:lnTo>
                    <a:lnTo>
                      <a:pt x="1311771" y="15791"/>
                    </a:lnTo>
                    <a:lnTo>
                      <a:pt x="1308576" y="16232"/>
                    </a:lnTo>
                    <a:lnTo>
                      <a:pt x="1305381" y="16679"/>
                    </a:lnTo>
                    <a:lnTo>
                      <a:pt x="1302187" y="17131"/>
                    </a:lnTo>
                    <a:lnTo>
                      <a:pt x="1298994" y="17590"/>
                    </a:lnTo>
                    <a:lnTo>
                      <a:pt x="1295803" y="18055"/>
                    </a:lnTo>
                    <a:lnTo>
                      <a:pt x="1292612" y="18526"/>
                    </a:lnTo>
                    <a:lnTo>
                      <a:pt x="1289423" y="19003"/>
                    </a:lnTo>
                    <a:lnTo>
                      <a:pt x="1286234" y="19486"/>
                    </a:lnTo>
                    <a:lnTo>
                      <a:pt x="1283047" y="19975"/>
                    </a:lnTo>
                    <a:lnTo>
                      <a:pt x="1279861" y="20470"/>
                    </a:lnTo>
                    <a:lnTo>
                      <a:pt x="1276676" y="20971"/>
                    </a:lnTo>
                    <a:lnTo>
                      <a:pt x="1273492" y="21479"/>
                    </a:lnTo>
                    <a:lnTo>
                      <a:pt x="1270310" y="21992"/>
                    </a:lnTo>
                    <a:lnTo>
                      <a:pt x="1267128" y="22511"/>
                    </a:lnTo>
                    <a:lnTo>
                      <a:pt x="1263948" y="23036"/>
                    </a:lnTo>
                    <a:lnTo>
                      <a:pt x="1260769" y="23567"/>
                    </a:lnTo>
                    <a:lnTo>
                      <a:pt x="1257592" y="24104"/>
                    </a:lnTo>
                    <a:lnTo>
                      <a:pt x="1254415" y="24647"/>
                    </a:lnTo>
                    <a:lnTo>
                      <a:pt x="1251240" y="25196"/>
                    </a:lnTo>
                    <a:lnTo>
                      <a:pt x="1248066" y="25751"/>
                    </a:lnTo>
                    <a:lnTo>
                      <a:pt x="1244894" y="26312"/>
                    </a:lnTo>
                    <a:lnTo>
                      <a:pt x="1241722" y="26880"/>
                    </a:lnTo>
                    <a:lnTo>
                      <a:pt x="1238552" y="27453"/>
                    </a:lnTo>
                    <a:lnTo>
                      <a:pt x="1235384" y="28032"/>
                    </a:lnTo>
                    <a:lnTo>
                      <a:pt x="1232217" y="28617"/>
                    </a:lnTo>
                    <a:lnTo>
                      <a:pt x="1229051" y="29208"/>
                    </a:lnTo>
                    <a:lnTo>
                      <a:pt x="1225886" y="29805"/>
                    </a:lnTo>
                    <a:lnTo>
                      <a:pt x="1222723" y="30408"/>
                    </a:lnTo>
                    <a:lnTo>
                      <a:pt x="1219561" y="31017"/>
                    </a:lnTo>
                    <a:lnTo>
                      <a:pt x="1216401" y="31631"/>
                    </a:lnTo>
                    <a:lnTo>
                      <a:pt x="1213242" y="32252"/>
                    </a:lnTo>
                    <a:lnTo>
                      <a:pt x="1210085" y="32879"/>
                    </a:lnTo>
                    <a:lnTo>
                      <a:pt x="1206929" y="33512"/>
                    </a:lnTo>
                    <a:lnTo>
                      <a:pt x="1203774" y="34151"/>
                    </a:lnTo>
                    <a:lnTo>
                      <a:pt x="1200621" y="34795"/>
                    </a:lnTo>
                    <a:lnTo>
                      <a:pt x="1197470" y="35446"/>
                    </a:lnTo>
                    <a:lnTo>
                      <a:pt x="1194320" y="36103"/>
                    </a:lnTo>
                    <a:lnTo>
                      <a:pt x="1191172" y="36765"/>
                    </a:lnTo>
                    <a:lnTo>
                      <a:pt x="1188025" y="37434"/>
                    </a:lnTo>
                    <a:lnTo>
                      <a:pt x="1184880" y="38108"/>
                    </a:lnTo>
                    <a:lnTo>
                      <a:pt x="1181736" y="38788"/>
                    </a:lnTo>
                    <a:lnTo>
                      <a:pt x="1178594" y="39475"/>
                    </a:lnTo>
                    <a:lnTo>
                      <a:pt x="1175453" y="40167"/>
                    </a:lnTo>
                    <a:lnTo>
                      <a:pt x="1172314" y="40865"/>
                    </a:lnTo>
                    <a:lnTo>
                      <a:pt x="1169177" y="41569"/>
                    </a:lnTo>
                    <a:lnTo>
                      <a:pt x="1166041" y="42279"/>
                    </a:lnTo>
                    <a:lnTo>
                      <a:pt x="1162907" y="42995"/>
                    </a:lnTo>
                    <a:lnTo>
                      <a:pt x="1159775" y="43717"/>
                    </a:lnTo>
                    <a:lnTo>
                      <a:pt x="1156644" y="44444"/>
                    </a:lnTo>
                    <a:lnTo>
                      <a:pt x="1153515" y="45178"/>
                    </a:lnTo>
                    <a:lnTo>
                      <a:pt x="1150388" y="45918"/>
                    </a:lnTo>
                    <a:lnTo>
                      <a:pt x="1147263" y="46663"/>
                    </a:lnTo>
                    <a:lnTo>
                      <a:pt x="1144139" y="47414"/>
                    </a:lnTo>
                    <a:lnTo>
                      <a:pt x="1141017" y="48172"/>
                    </a:lnTo>
                    <a:lnTo>
                      <a:pt x="1137897" y="48935"/>
                    </a:lnTo>
                    <a:lnTo>
                      <a:pt x="1134778" y="49704"/>
                    </a:lnTo>
                    <a:lnTo>
                      <a:pt x="1131661" y="50479"/>
                    </a:lnTo>
                    <a:lnTo>
                      <a:pt x="1128547" y="51260"/>
                    </a:lnTo>
                    <a:lnTo>
                      <a:pt x="1125434" y="52046"/>
                    </a:lnTo>
                    <a:lnTo>
                      <a:pt x="1122322" y="52839"/>
                    </a:lnTo>
                    <a:lnTo>
                      <a:pt x="1119213" y="53637"/>
                    </a:lnTo>
                    <a:lnTo>
                      <a:pt x="1116105" y="54442"/>
                    </a:lnTo>
                    <a:lnTo>
                      <a:pt x="1113000" y="55252"/>
                    </a:lnTo>
                    <a:lnTo>
                      <a:pt x="1109896" y="56068"/>
                    </a:lnTo>
                    <a:lnTo>
                      <a:pt x="1106794" y="56890"/>
                    </a:lnTo>
                    <a:lnTo>
                      <a:pt x="1103694" y="57717"/>
                    </a:lnTo>
                    <a:lnTo>
                      <a:pt x="1100596" y="58551"/>
                    </a:lnTo>
                    <a:lnTo>
                      <a:pt x="1097500" y="59390"/>
                    </a:lnTo>
                    <a:lnTo>
                      <a:pt x="1094406" y="60236"/>
                    </a:lnTo>
                    <a:lnTo>
                      <a:pt x="1091314" y="61087"/>
                    </a:lnTo>
                    <a:lnTo>
                      <a:pt x="1088224" y="61944"/>
                    </a:lnTo>
                    <a:lnTo>
                      <a:pt x="1085136" y="62807"/>
                    </a:lnTo>
                    <a:lnTo>
                      <a:pt x="1082050" y="63675"/>
                    </a:lnTo>
                    <a:lnTo>
                      <a:pt x="1078966" y="64550"/>
                    </a:lnTo>
                    <a:lnTo>
                      <a:pt x="1075884" y="65430"/>
                    </a:lnTo>
                    <a:lnTo>
                      <a:pt x="1072804" y="66316"/>
                    </a:lnTo>
                    <a:lnTo>
                      <a:pt x="1069726" y="67208"/>
                    </a:lnTo>
                    <a:lnTo>
                      <a:pt x="1066650" y="68105"/>
                    </a:lnTo>
                    <a:lnTo>
                      <a:pt x="1063576" y="69009"/>
                    </a:lnTo>
                    <a:lnTo>
                      <a:pt x="1060504" y="69918"/>
                    </a:lnTo>
                    <a:lnTo>
                      <a:pt x="1057435" y="70833"/>
                    </a:lnTo>
                    <a:lnTo>
                      <a:pt x="1054367" y="71754"/>
                    </a:lnTo>
                    <a:lnTo>
                      <a:pt x="1051302" y="72681"/>
                    </a:lnTo>
                    <a:lnTo>
                      <a:pt x="1048239" y="73613"/>
                    </a:lnTo>
                    <a:lnTo>
                      <a:pt x="1045178" y="74552"/>
                    </a:lnTo>
                    <a:lnTo>
                      <a:pt x="1042119" y="75496"/>
                    </a:lnTo>
                    <a:lnTo>
                      <a:pt x="1039063" y="76445"/>
                    </a:lnTo>
                    <a:lnTo>
                      <a:pt x="1036008" y="77401"/>
                    </a:lnTo>
                    <a:lnTo>
                      <a:pt x="1032956" y="78362"/>
                    </a:lnTo>
                    <a:lnTo>
                      <a:pt x="1029906" y="79329"/>
                    </a:lnTo>
                    <a:lnTo>
                      <a:pt x="1026859" y="80302"/>
                    </a:lnTo>
                    <a:lnTo>
                      <a:pt x="1023813" y="81281"/>
                    </a:lnTo>
                    <a:lnTo>
                      <a:pt x="1020770" y="82265"/>
                    </a:lnTo>
                    <a:lnTo>
                      <a:pt x="1017730" y="83255"/>
                    </a:lnTo>
                    <a:lnTo>
                      <a:pt x="1014691" y="84251"/>
                    </a:lnTo>
                    <a:lnTo>
                      <a:pt x="1011655" y="85253"/>
                    </a:lnTo>
                    <a:lnTo>
                      <a:pt x="1008621" y="86260"/>
                    </a:lnTo>
                    <a:lnTo>
                      <a:pt x="1005590" y="87273"/>
                    </a:lnTo>
                    <a:lnTo>
                      <a:pt x="1002561" y="88292"/>
                    </a:lnTo>
                    <a:lnTo>
                      <a:pt x="999534" y="89316"/>
                    </a:lnTo>
                    <a:lnTo>
                      <a:pt x="996510" y="90346"/>
                    </a:lnTo>
                    <a:lnTo>
                      <a:pt x="993488" y="91382"/>
                    </a:lnTo>
                    <a:lnTo>
                      <a:pt x="990468" y="92424"/>
                    </a:lnTo>
                    <a:lnTo>
                      <a:pt x="987451" y="93471"/>
                    </a:lnTo>
                    <a:lnTo>
                      <a:pt x="984436" y="94524"/>
                    </a:lnTo>
                    <a:lnTo>
                      <a:pt x="981424" y="95583"/>
                    </a:lnTo>
                    <a:lnTo>
                      <a:pt x="978414" y="96647"/>
                    </a:lnTo>
                    <a:lnTo>
                      <a:pt x="975407" y="97717"/>
                    </a:lnTo>
                    <a:lnTo>
                      <a:pt x="972402" y="98793"/>
                    </a:lnTo>
                    <a:lnTo>
                      <a:pt x="969400" y="99874"/>
                    </a:lnTo>
                    <a:lnTo>
                      <a:pt x="966400" y="100961"/>
                    </a:lnTo>
                    <a:lnTo>
                      <a:pt x="963403" y="102054"/>
                    </a:lnTo>
                    <a:lnTo>
                      <a:pt x="960408" y="103152"/>
                    </a:lnTo>
                    <a:lnTo>
                      <a:pt x="957416" y="104256"/>
                    </a:lnTo>
                    <a:lnTo>
                      <a:pt x="954427" y="105366"/>
                    </a:lnTo>
                    <a:lnTo>
                      <a:pt x="951440" y="106481"/>
                    </a:lnTo>
                    <a:lnTo>
                      <a:pt x="948456" y="107602"/>
                    </a:lnTo>
                    <a:lnTo>
                      <a:pt x="945474" y="108729"/>
                    </a:lnTo>
                    <a:lnTo>
                      <a:pt x="942495" y="109861"/>
                    </a:lnTo>
                    <a:lnTo>
                      <a:pt x="939518" y="110999"/>
                    </a:lnTo>
                    <a:lnTo>
                      <a:pt x="936544" y="112142"/>
                    </a:lnTo>
                    <a:lnTo>
                      <a:pt x="933573" y="113291"/>
                    </a:lnTo>
                    <a:lnTo>
                      <a:pt x="930605" y="114446"/>
                    </a:lnTo>
                    <a:lnTo>
                      <a:pt x="927639" y="115606"/>
                    </a:lnTo>
                    <a:lnTo>
                      <a:pt x="924676" y="116772"/>
                    </a:lnTo>
                    <a:lnTo>
                      <a:pt x="921715" y="117943"/>
                    </a:lnTo>
                    <a:lnTo>
                      <a:pt x="918758" y="119120"/>
                    </a:lnTo>
                    <a:lnTo>
                      <a:pt x="915803" y="120303"/>
                    </a:lnTo>
                    <a:lnTo>
                      <a:pt x="912851" y="121491"/>
                    </a:lnTo>
                    <a:lnTo>
                      <a:pt x="909901" y="122685"/>
                    </a:lnTo>
                    <a:lnTo>
                      <a:pt x="906955" y="123884"/>
                    </a:lnTo>
                    <a:lnTo>
                      <a:pt x="904011" y="125089"/>
                    </a:lnTo>
                    <a:lnTo>
                      <a:pt x="901070" y="126299"/>
                    </a:lnTo>
                    <a:lnTo>
                      <a:pt x="898132" y="127515"/>
                    </a:lnTo>
                    <a:lnTo>
                      <a:pt x="895196" y="128737"/>
                    </a:lnTo>
                    <a:lnTo>
                      <a:pt x="892264" y="129964"/>
                    </a:lnTo>
                    <a:lnTo>
                      <a:pt x="889334" y="131197"/>
                    </a:lnTo>
                    <a:lnTo>
                      <a:pt x="886407" y="132435"/>
                    </a:lnTo>
                    <a:lnTo>
                      <a:pt x="883483" y="133678"/>
                    </a:lnTo>
                    <a:lnTo>
                      <a:pt x="880562" y="134928"/>
                    </a:lnTo>
                    <a:lnTo>
                      <a:pt x="877644" y="136182"/>
                    </a:lnTo>
                    <a:lnTo>
                      <a:pt x="874729" y="137442"/>
                    </a:lnTo>
                    <a:lnTo>
                      <a:pt x="871817" y="138708"/>
                    </a:lnTo>
                    <a:lnTo>
                      <a:pt x="868907" y="139979"/>
                    </a:lnTo>
                    <a:lnTo>
                      <a:pt x="866001" y="141256"/>
                    </a:lnTo>
                    <a:lnTo>
                      <a:pt x="863098" y="142538"/>
                    </a:lnTo>
                    <a:lnTo>
                      <a:pt x="860197" y="143826"/>
                    </a:lnTo>
                    <a:lnTo>
                      <a:pt x="857300" y="145119"/>
                    </a:lnTo>
                    <a:lnTo>
                      <a:pt x="854406" y="146418"/>
                    </a:lnTo>
                    <a:lnTo>
                      <a:pt x="851514" y="147722"/>
                    </a:lnTo>
                    <a:lnTo>
                      <a:pt x="848626" y="149031"/>
                    </a:lnTo>
                    <a:lnTo>
                      <a:pt x="845741" y="150346"/>
                    </a:lnTo>
                    <a:lnTo>
                      <a:pt x="842858" y="151666"/>
                    </a:lnTo>
                    <a:lnTo>
                      <a:pt x="839979" y="152992"/>
                    </a:lnTo>
                    <a:lnTo>
                      <a:pt x="837103" y="154323"/>
                    </a:lnTo>
                    <a:lnTo>
                      <a:pt x="834230" y="155660"/>
                    </a:lnTo>
                    <a:lnTo>
                      <a:pt x="831360" y="157002"/>
                    </a:lnTo>
                    <a:lnTo>
                      <a:pt x="828494" y="158350"/>
                    </a:lnTo>
                    <a:lnTo>
                      <a:pt x="825630" y="159703"/>
                    </a:lnTo>
                    <a:lnTo>
                      <a:pt x="822770" y="161061"/>
                    </a:lnTo>
                    <a:lnTo>
                      <a:pt x="819912" y="162425"/>
                    </a:lnTo>
                    <a:lnTo>
                      <a:pt x="817058" y="163794"/>
                    </a:lnTo>
                    <a:lnTo>
                      <a:pt x="814207" y="165168"/>
                    </a:lnTo>
                    <a:lnTo>
                      <a:pt x="811360" y="166548"/>
                    </a:lnTo>
                    <a:lnTo>
                      <a:pt x="808515" y="167934"/>
                    </a:lnTo>
                    <a:lnTo>
                      <a:pt x="805674" y="169324"/>
                    </a:lnTo>
                    <a:lnTo>
                      <a:pt x="802836" y="170720"/>
                    </a:lnTo>
                    <a:lnTo>
                      <a:pt x="800001" y="172122"/>
                    </a:lnTo>
                    <a:lnTo>
                      <a:pt x="797170" y="173528"/>
                    </a:lnTo>
                    <a:lnTo>
                      <a:pt x="794341" y="174940"/>
                    </a:lnTo>
                    <a:lnTo>
                      <a:pt x="791516" y="176358"/>
                    </a:lnTo>
                    <a:lnTo>
                      <a:pt x="788695" y="177780"/>
                    </a:lnTo>
                    <a:lnTo>
                      <a:pt x="785876" y="179208"/>
                    </a:lnTo>
                    <a:lnTo>
                      <a:pt x="783061" y="180642"/>
                    </a:lnTo>
                    <a:lnTo>
                      <a:pt x="780250" y="182080"/>
                    </a:lnTo>
                    <a:lnTo>
                      <a:pt x="777441" y="183524"/>
                    </a:lnTo>
                    <a:lnTo>
                      <a:pt x="774636" y="184974"/>
                    </a:lnTo>
                    <a:lnTo>
                      <a:pt x="771835" y="186428"/>
                    </a:lnTo>
                    <a:lnTo>
                      <a:pt x="769037" y="187888"/>
                    </a:lnTo>
                    <a:lnTo>
                      <a:pt x="766242" y="189353"/>
                    </a:lnTo>
                    <a:lnTo>
                      <a:pt x="763450" y="190824"/>
                    </a:lnTo>
                    <a:lnTo>
                      <a:pt x="760662" y="192299"/>
                    </a:lnTo>
                    <a:lnTo>
                      <a:pt x="757878" y="193780"/>
                    </a:lnTo>
                    <a:lnTo>
                      <a:pt x="755097" y="195266"/>
                    </a:lnTo>
                    <a:lnTo>
                      <a:pt x="752319" y="196758"/>
                    </a:lnTo>
                    <a:lnTo>
                      <a:pt x="749545" y="198254"/>
                    </a:lnTo>
                    <a:lnTo>
                      <a:pt x="746774" y="199756"/>
                    </a:lnTo>
                    <a:lnTo>
                      <a:pt x="744007" y="201263"/>
                    </a:lnTo>
                    <a:lnTo>
                      <a:pt x="741243" y="202776"/>
                    </a:lnTo>
                    <a:lnTo>
                      <a:pt x="738483" y="204293"/>
                    </a:lnTo>
                    <a:lnTo>
                      <a:pt x="735727" y="205816"/>
                    </a:lnTo>
                    <a:lnTo>
                      <a:pt x="732974" y="207344"/>
                    </a:lnTo>
                    <a:lnTo>
                      <a:pt x="730224" y="208877"/>
                    </a:lnTo>
                    <a:lnTo>
                      <a:pt x="727478" y="210416"/>
                    </a:lnTo>
                    <a:lnTo>
                      <a:pt x="724736" y="211959"/>
                    </a:lnTo>
                    <a:lnTo>
                      <a:pt x="721997" y="213508"/>
                    </a:lnTo>
                    <a:lnTo>
                      <a:pt x="719262" y="215062"/>
                    </a:lnTo>
                    <a:lnTo>
                      <a:pt x="716530" y="216621"/>
                    </a:lnTo>
                    <a:lnTo>
                      <a:pt x="713802" y="218185"/>
                    </a:lnTo>
                    <a:lnTo>
                      <a:pt x="711078" y="219754"/>
                    </a:lnTo>
                    <a:lnTo>
                      <a:pt x="708357" y="221329"/>
                    </a:lnTo>
                    <a:lnTo>
                      <a:pt x="705640" y="222908"/>
                    </a:lnTo>
                    <a:lnTo>
                      <a:pt x="702927" y="224493"/>
                    </a:lnTo>
                    <a:lnTo>
                      <a:pt x="700217" y="226083"/>
                    </a:lnTo>
                    <a:lnTo>
                      <a:pt x="697511" y="227678"/>
                    </a:lnTo>
                    <a:lnTo>
                      <a:pt x="694809" y="229278"/>
                    </a:lnTo>
                    <a:lnTo>
                      <a:pt x="692111" y="230883"/>
                    </a:lnTo>
                    <a:lnTo>
                      <a:pt x="689416" y="232493"/>
                    </a:lnTo>
                    <a:lnTo>
                      <a:pt x="686725" y="234109"/>
                    </a:lnTo>
                    <a:lnTo>
                      <a:pt x="684038" y="235729"/>
                    </a:lnTo>
                    <a:lnTo>
                      <a:pt x="681354" y="237355"/>
                    </a:lnTo>
                    <a:lnTo>
                      <a:pt x="678674" y="238985"/>
                    </a:lnTo>
                    <a:lnTo>
                      <a:pt x="675999" y="240621"/>
                    </a:lnTo>
                    <a:lnTo>
                      <a:pt x="673326" y="242261"/>
                    </a:lnTo>
                    <a:lnTo>
                      <a:pt x="670658" y="243907"/>
                    </a:lnTo>
                    <a:lnTo>
                      <a:pt x="667994" y="245558"/>
                    </a:lnTo>
                    <a:lnTo>
                      <a:pt x="665333" y="247214"/>
                    </a:lnTo>
                    <a:lnTo>
                      <a:pt x="662676" y="248874"/>
                    </a:lnTo>
                    <a:lnTo>
                      <a:pt x="660024" y="250540"/>
                    </a:lnTo>
                    <a:lnTo>
                      <a:pt x="657375" y="252211"/>
                    </a:lnTo>
                    <a:lnTo>
                      <a:pt x="654729" y="253887"/>
                    </a:lnTo>
                    <a:lnTo>
                      <a:pt x="652088" y="255568"/>
                    </a:lnTo>
                    <a:lnTo>
                      <a:pt x="649451" y="257253"/>
                    </a:lnTo>
                    <a:lnTo>
                      <a:pt x="646817" y="258944"/>
                    </a:lnTo>
                    <a:lnTo>
                      <a:pt x="644188" y="260640"/>
                    </a:lnTo>
                    <a:lnTo>
                      <a:pt x="641562" y="262340"/>
                    </a:lnTo>
                    <a:lnTo>
                      <a:pt x="638941" y="264046"/>
                    </a:lnTo>
                    <a:lnTo>
                      <a:pt x="636323" y="265757"/>
                    </a:lnTo>
                    <a:lnTo>
                      <a:pt x="633710" y="267472"/>
                    </a:lnTo>
                    <a:lnTo>
                      <a:pt x="631100" y="269193"/>
                    </a:lnTo>
                    <a:lnTo>
                      <a:pt x="628495" y="270918"/>
                    </a:lnTo>
                    <a:lnTo>
                      <a:pt x="625893" y="272648"/>
                    </a:lnTo>
                    <a:lnTo>
                      <a:pt x="623295" y="274383"/>
                    </a:lnTo>
                    <a:lnTo>
                      <a:pt x="620702" y="276124"/>
                    </a:lnTo>
                    <a:lnTo>
                      <a:pt x="618112" y="277868"/>
                    </a:lnTo>
                    <a:lnTo>
                      <a:pt x="615527" y="279618"/>
                    </a:lnTo>
                    <a:lnTo>
                      <a:pt x="612946" y="281373"/>
                    </a:lnTo>
                    <a:lnTo>
                      <a:pt x="610368" y="283133"/>
                    </a:lnTo>
                    <a:lnTo>
                      <a:pt x="607795" y="284897"/>
                    </a:lnTo>
                    <a:lnTo>
                      <a:pt x="605226" y="286666"/>
                    </a:lnTo>
                    <a:lnTo>
                      <a:pt x="602661" y="288441"/>
                    </a:lnTo>
                    <a:lnTo>
                      <a:pt x="600100" y="290220"/>
                    </a:lnTo>
                    <a:lnTo>
                      <a:pt x="597544" y="292004"/>
                    </a:lnTo>
                    <a:lnTo>
                      <a:pt x="594991" y="293792"/>
                    </a:lnTo>
                    <a:lnTo>
                      <a:pt x="592443" y="295586"/>
                    </a:lnTo>
                    <a:lnTo>
                      <a:pt x="589898" y="297384"/>
                    </a:lnTo>
                    <a:lnTo>
                      <a:pt x="587358" y="299187"/>
                    </a:lnTo>
                    <a:lnTo>
                      <a:pt x="584823" y="300995"/>
                    </a:lnTo>
                    <a:lnTo>
                      <a:pt x="582291" y="302808"/>
                    </a:lnTo>
                    <a:lnTo>
                      <a:pt x="579764" y="304625"/>
                    </a:lnTo>
                    <a:lnTo>
                      <a:pt x="577240" y="306447"/>
                    </a:lnTo>
                    <a:lnTo>
                      <a:pt x="574721" y="308274"/>
                    </a:lnTo>
                    <a:lnTo>
                      <a:pt x="572207" y="310106"/>
                    </a:lnTo>
                    <a:lnTo>
                      <a:pt x="569696" y="311942"/>
                    </a:lnTo>
                    <a:lnTo>
                      <a:pt x="567190" y="313784"/>
                    </a:lnTo>
                    <a:lnTo>
                      <a:pt x="564688" y="315629"/>
                    </a:lnTo>
                    <a:lnTo>
                      <a:pt x="562191" y="317480"/>
                    </a:lnTo>
                    <a:lnTo>
                      <a:pt x="559697" y="319335"/>
                    </a:lnTo>
                    <a:lnTo>
                      <a:pt x="557209" y="321196"/>
                    </a:lnTo>
                    <a:lnTo>
                      <a:pt x="554724" y="323060"/>
                    </a:lnTo>
                    <a:lnTo>
                      <a:pt x="552244" y="324930"/>
                    </a:lnTo>
                    <a:lnTo>
                      <a:pt x="549768" y="326804"/>
                    </a:lnTo>
                    <a:lnTo>
                      <a:pt x="547296" y="328683"/>
                    </a:lnTo>
                    <a:lnTo>
                      <a:pt x="544829" y="330566"/>
                    </a:lnTo>
                    <a:lnTo>
                      <a:pt x="542366" y="332454"/>
                    </a:lnTo>
                    <a:lnTo>
                      <a:pt x="539908" y="334347"/>
                    </a:lnTo>
                    <a:lnTo>
                      <a:pt x="537454" y="336244"/>
                    </a:lnTo>
                    <a:lnTo>
                      <a:pt x="535004" y="338146"/>
                    </a:lnTo>
                    <a:lnTo>
                      <a:pt x="532559" y="340053"/>
                    </a:lnTo>
                    <a:lnTo>
                      <a:pt x="530118" y="341964"/>
                    </a:lnTo>
                    <a:lnTo>
                      <a:pt x="527682" y="343880"/>
                    </a:lnTo>
                    <a:lnTo>
                      <a:pt x="525250" y="345801"/>
                    </a:lnTo>
                    <a:lnTo>
                      <a:pt x="522822" y="347726"/>
                    </a:lnTo>
                    <a:lnTo>
                      <a:pt x="520400" y="349655"/>
                    </a:lnTo>
                    <a:lnTo>
                      <a:pt x="517981" y="351589"/>
                    </a:lnTo>
                    <a:lnTo>
                      <a:pt x="515567" y="353528"/>
                    </a:lnTo>
                    <a:lnTo>
                      <a:pt x="513158" y="355471"/>
                    </a:lnTo>
                    <a:lnTo>
                      <a:pt x="510753" y="357419"/>
                    </a:lnTo>
                    <a:lnTo>
                      <a:pt x="508353" y="359372"/>
                    </a:lnTo>
                    <a:lnTo>
                      <a:pt x="505957" y="361329"/>
                    </a:lnTo>
                    <a:lnTo>
                      <a:pt x="503565" y="363290"/>
                    </a:lnTo>
                    <a:lnTo>
                      <a:pt x="501179" y="365256"/>
                    </a:lnTo>
                    <a:lnTo>
                      <a:pt x="498797" y="367226"/>
                    </a:lnTo>
                    <a:lnTo>
                      <a:pt x="496419" y="369201"/>
                    </a:lnTo>
                    <a:lnTo>
                      <a:pt x="494046" y="371181"/>
                    </a:lnTo>
                    <a:lnTo>
                      <a:pt x="491678" y="373165"/>
                    </a:lnTo>
                    <a:lnTo>
                      <a:pt x="489314" y="375153"/>
                    </a:lnTo>
                    <a:lnTo>
                      <a:pt x="486955" y="377146"/>
                    </a:lnTo>
                    <a:lnTo>
                      <a:pt x="484600" y="379143"/>
                    </a:lnTo>
                    <a:lnTo>
                      <a:pt x="482251" y="381145"/>
                    </a:lnTo>
                    <a:lnTo>
                      <a:pt x="479905" y="383151"/>
                    </a:lnTo>
                    <a:lnTo>
                      <a:pt x="477565" y="385161"/>
                    </a:lnTo>
                    <a:lnTo>
                      <a:pt x="475229" y="387176"/>
                    </a:lnTo>
                    <a:lnTo>
                      <a:pt x="472898" y="389196"/>
                    </a:lnTo>
                    <a:lnTo>
                      <a:pt x="470571" y="391220"/>
                    </a:lnTo>
                    <a:lnTo>
                      <a:pt x="468250" y="393248"/>
                    </a:lnTo>
                    <a:lnTo>
                      <a:pt x="465933" y="395280"/>
                    </a:lnTo>
                    <a:lnTo>
                      <a:pt x="463620" y="397317"/>
                    </a:lnTo>
                    <a:lnTo>
                      <a:pt x="461313" y="399358"/>
                    </a:lnTo>
                    <a:lnTo>
                      <a:pt x="459010" y="401404"/>
                    </a:lnTo>
                    <a:lnTo>
                      <a:pt x="456712" y="403454"/>
                    </a:lnTo>
                    <a:lnTo>
                      <a:pt x="454419" y="405508"/>
                    </a:lnTo>
                    <a:lnTo>
                      <a:pt x="452130" y="407567"/>
                    </a:lnTo>
                    <a:lnTo>
                      <a:pt x="449846" y="409630"/>
                    </a:lnTo>
                    <a:lnTo>
                      <a:pt x="447568" y="411697"/>
                    </a:lnTo>
                    <a:lnTo>
                      <a:pt x="445293" y="413769"/>
                    </a:lnTo>
                    <a:lnTo>
                      <a:pt x="443024" y="415845"/>
                    </a:lnTo>
                    <a:lnTo>
                      <a:pt x="440760" y="417925"/>
                    </a:lnTo>
                    <a:lnTo>
                      <a:pt x="438500" y="420009"/>
                    </a:lnTo>
                    <a:lnTo>
                      <a:pt x="436245" y="422098"/>
                    </a:lnTo>
                    <a:lnTo>
                      <a:pt x="433995" y="424191"/>
                    </a:lnTo>
                    <a:lnTo>
                      <a:pt x="431750" y="426288"/>
                    </a:lnTo>
                    <a:lnTo>
                      <a:pt x="429510" y="428389"/>
                    </a:lnTo>
                    <a:lnTo>
                      <a:pt x="427275" y="430495"/>
                    </a:lnTo>
                    <a:lnTo>
                      <a:pt x="425044" y="432605"/>
                    </a:lnTo>
                    <a:lnTo>
                      <a:pt x="422819" y="434719"/>
                    </a:lnTo>
                    <a:lnTo>
                      <a:pt x="420598" y="436837"/>
                    </a:lnTo>
                    <a:lnTo>
                      <a:pt x="418383" y="438959"/>
                    </a:lnTo>
                    <a:lnTo>
                      <a:pt x="416172" y="441086"/>
                    </a:lnTo>
                    <a:lnTo>
                      <a:pt x="413966" y="443217"/>
                    </a:lnTo>
                    <a:lnTo>
                      <a:pt x="411765" y="445352"/>
                    </a:lnTo>
                    <a:lnTo>
                      <a:pt x="409570" y="447491"/>
                    </a:lnTo>
                    <a:lnTo>
                      <a:pt x="407379" y="449634"/>
                    </a:lnTo>
                    <a:lnTo>
                      <a:pt x="405193" y="451781"/>
                    </a:lnTo>
                    <a:lnTo>
                      <a:pt x="403012" y="453933"/>
                    </a:lnTo>
                    <a:lnTo>
                      <a:pt x="400836" y="456088"/>
                    </a:lnTo>
                    <a:lnTo>
                      <a:pt x="398665" y="458248"/>
                    </a:lnTo>
                    <a:lnTo>
                      <a:pt x="396499" y="460412"/>
                    </a:lnTo>
                    <a:lnTo>
                      <a:pt x="394338" y="462580"/>
                    </a:lnTo>
                    <a:lnTo>
                      <a:pt x="392183" y="464751"/>
                    </a:lnTo>
                    <a:lnTo>
                      <a:pt x="390032" y="466927"/>
                    </a:lnTo>
                    <a:lnTo>
                      <a:pt x="387886" y="469108"/>
                    </a:lnTo>
                    <a:lnTo>
                      <a:pt x="385746" y="471292"/>
                    </a:lnTo>
                    <a:lnTo>
                      <a:pt x="383610" y="473480"/>
                    </a:lnTo>
                    <a:lnTo>
                      <a:pt x="381480" y="475672"/>
                    </a:lnTo>
                    <a:lnTo>
                      <a:pt x="379354" y="477868"/>
                    </a:lnTo>
                    <a:lnTo>
                      <a:pt x="377234" y="480068"/>
                    </a:lnTo>
                    <a:lnTo>
                      <a:pt x="375119" y="482273"/>
                    </a:lnTo>
                    <a:lnTo>
                      <a:pt x="373009" y="484481"/>
                    </a:lnTo>
                    <a:lnTo>
                      <a:pt x="370904" y="486693"/>
                    </a:lnTo>
                    <a:lnTo>
                      <a:pt x="368805" y="488909"/>
                    </a:lnTo>
                    <a:lnTo>
                      <a:pt x="366710" y="491129"/>
                    </a:lnTo>
                    <a:lnTo>
                      <a:pt x="364621" y="493353"/>
                    </a:lnTo>
                    <a:lnTo>
                      <a:pt x="362536" y="495581"/>
                    </a:lnTo>
                    <a:lnTo>
                      <a:pt x="360457" y="497813"/>
                    </a:lnTo>
                    <a:lnTo>
                      <a:pt x="358384" y="500049"/>
                    </a:lnTo>
                    <a:lnTo>
                      <a:pt x="356315" y="502289"/>
                    </a:lnTo>
                    <a:lnTo>
                      <a:pt x="354251" y="504532"/>
                    </a:lnTo>
                    <a:lnTo>
                      <a:pt x="352193" y="506780"/>
                    </a:lnTo>
                    <a:lnTo>
                      <a:pt x="350140" y="509031"/>
                    </a:lnTo>
                    <a:lnTo>
                      <a:pt x="348093" y="511286"/>
                    </a:lnTo>
                    <a:lnTo>
                      <a:pt x="346050" y="513546"/>
                    </a:lnTo>
                    <a:lnTo>
                      <a:pt x="344013" y="515809"/>
                    </a:lnTo>
                    <a:lnTo>
                      <a:pt x="341981" y="518075"/>
                    </a:lnTo>
                    <a:lnTo>
                      <a:pt x="339954" y="520346"/>
                    </a:lnTo>
                    <a:lnTo>
                      <a:pt x="337933" y="522620"/>
                    </a:lnTo>
                    <a:lnTo>
                      <a:pt x="335916" y="524899"/>
                    </a:lnTo>
                    <a:lnTo>
                      <a:pt x="333906" y="527181"/>
                    </a:lnTo>
                    <a:lnTo>
                      <a:pt x="331900" y="529467"/>
                    </a:lnTo>
                    <a:lnTo>
                      <a:pt x="329900" y="531756"/>
                    </a:lnTo>
                    <a:lnTo>
                      <a:pt x="327905" y="534050"/>
                    </a:lnTo>
                    <a:lnTo>
                      <a:pt x="325915" y="536347"/>
                    </a:lnTo>
                    <a:lnTo>
                      <a:pt x="323931" y="538648"/>
                    </a:lnTo>
                    <a:lnTo>
                      <a:pt x="321952" y="540953"/>
                    </a:lnTo>
                    <a:lnTo>
                      <a:pt x="319979" y="543261"/>
                    </a:lnTo>
                    <a:lnTo>
                      <a:pt x="318010" y="545573"/>
                    </a:lnTo>
                    <a:lnTo>
                      <a:pt x="316048" y="547889"/>
                    </a:lnTo>
                    <a:lnTo>
                      <a:pt x="314090" y="550209"/>
                    </a:lnTo>
                    <a:lnTo>
                      <a:pt x="312138" y="552532"/>
                    </a:lnTo>
                    <a:lnTo>
                      <a:pt x="310192" y="554859"/>
                    </a:lnTo>
                    <a:lnTo>
                      <a:pt x="308251" y="557189"/>
                    </a:lnTo>
                    <a:lnTo>
                      <a:pt x="306315" y="559524"/>
                    </a:lnTo>
                    <a:lnTo>
                      <a:pt x="304384" y="561862"/>
                    </a:lnTo>
                    <a:lnTo>
                      <a:pt x="302459" y="564203"/>
                    </a:lnTo>
                    <a:lnTo>
                      <a:pt x="300540" y="566548"/>
                    </a:lnTo>
                    <a:lnTo>
                      <a:pt x="298626" y="568897"/>
                    </a:lnTo>
                    <a:lnTo>
                      <a:pt x="296717" y="571250"/>
                    </a:lnTo>
                    <a:lnTo>
                      <a:pt x="294814" y="573606"/>
                    </a:lnTo>
                    <a:lnTo>
                      <a:pt x="292917" y="575965"/>
                    </a:lnTo>
                    <a:lnTo>
                      <a:pt x="291025" y="578328"/>
                    </a:lnTo>
                    <a:lnTo>
                      <a:pt x="289138" y="580695"/>
                    </a:lnTo>
                    <a:lnTo>
                      <a:pt x="287257" y="583065"/>
                    </a:lnTo>
                    <a:lnTo>
                      <a:pt x="285381" y="585439"/>
                    </a:lnTo>
                    <a:lnTo>
                      <a:pt x="283511" y="587817"/>
                    </a:lnTo>
                    <a:lnTo>
                      <a:pt x="281647" y="590197"/>
                    </a:lnTo>
                    <a:lnTo>
                      <a:pt x="279788" y="592582"/>
                    </a:lnTo>
                    <a:lnTo>
                      <a:pt x="277934" y="594970"/>
                    </a:lnTo>
                    <a:lnTo>
                      <a:pt x="276086" y="597361"/>
                    </a:lnTo>
                    <a:lnTo>
                      <a:pt x="274244" y="599756"/>
                    </a:lnTo>
                    <a:lnTo>
                      <a:pt x="272407" y="602154"/>
                    </a:lnTo>
                    <a:lnTo>
                      <a:pt x="270576" y="604556"/>
                    </a:lnTo>
                    <a:lnTo>
                      <a:pt x="268750" y="606962"/>
                    </a:lnTo>
                    <a:lnTo>
                      <a:pt x="266930" y="609370"/>
                    </a:lnTo>
                    <a:lnTo>
                      <a:pt x="265116" y="611782"/>
                    </a:lnTo>
                    <a:lnTo>
                      <a:pt x="263307" y="614198"/>
                    </a:lnTo>
                    <a:lnTo>
                      <a:pt x="261504" y="616617"/>
                    </a:lnTo>
                    <a:lnTo>
                      <a:pt x="259706" y="619039"/>
                    </a:lnTo>
                    <a:lnTo>
                      <a:pt x="257914" y="621465"/>
                    </a:lnTo>
                    <a:lnTo>
                      <a:pt x="256128" y="623894"/>
                    </a:lnTo>
                    <a:lnTo>
                      <a:pt x="254347" y="626327"/>
                    </a:lnTo>
                    <a:lnTo>
                      <a:pt x="252572" y="628763"/>
                    </a:lnTo>
                    <a:lnTo>
                      <a:pt x="250803" y="631202"/>
                    </a:lnTo>
                    <a:lnTo>
                      <a:pt x="249039" y="633645"/>
                    </a:lnTo>
                    <a:lnTo>
                      <a:pt x="247281" y="636090"/>
                    </a:lnTo>
                    <a:lnTo>
                      <a:pt x="245529" y="638540"/>
                    </a:lnTo>
                    <a:lnTo>
                      <a:pt x="243782" y="640992"/>
                    </a:lnTo>
                    <a:lnTo>
                      <a:pt x="242041" y="643448"/>
                    </a:lnTo>
                    <a:lnTo>
                      <a:pt x="240306" y="645907"/>
                    </a:lnTo>
                    <a:lnTo>
                      <a:pt x="238576" y="648369"/>
                    </a:lnTo>
                    <a:lnTo>
                      <a:pt x="236853" y="650835"/>
                    </a:lnTo>
                    <a:lnTo>
                      <a:pt x="235135" y="653304"/>
                    </a:lnTo>
                    <a:lnTo>
                      <a:pt x="233422" y="655776"/>
                    </a:lnTo>
                    <a:lnTo>
                      <a:pt x="231716" y="658251"/>
                    </a:lnTo>
                    <a:lnTo>
                      <a:pt x="230015" y="660730"/>
                    </a:lnTo>
                    <a:lnTo>
                      <a:pt x="228320" y="663211"/>
                    </a:lnTo>
                    <a:lnTo>
                      <a:pt x="226631" y="665696"/>
                    </a:lnTo>
                    <a:lnTo>
                      <a:pt x="224947" y="668184"/>
                    </a:lnTo>
                    <a:lnTo>
                      <a:pt x="223269" y="670676"/>
                    </a:lnTo>
                    <a:lnTo>
                      <a:pt x="221598" y="673170"/>
                    </a:lnTo>
                    <a:lnTo>
                      <a:pt x="219931" y="675668"/>
                    </a:lnTo>
                    <a:lnTo>
                      <a:pt x="218271" y="678169"/>
                    </a:lnTo>
                    <a:lnTo>
                      <a:pt x="216617" y="680672"/>
                    </a:lnTo>
                    <a:lnTo>
                      <a:pt x="214968" y="683179"/>
                    </a:lnTo>
                    <a:lnTo>
                      <a:pt x="213325" y="685690"/>
                    </a:lnTo>
                    <a:lnTo>
                      <a:pt x="211688" y="688203"/>
                    </a:lnTo>
                    <a:lnTo>
                      <a:pt x="210057" y="690719"/>
                    </a:lnTo>
                    <a:lnTo>
                      <a:pt x="208432" y="693238"/>
                    </a:lnTo>
                    <a:lnTo>
                      <a:pt x="206812" y="695761"/>
                    </a:lnTo>
                    <a:lnTo>
                      <a:pt x="205199" y="698286"/>
                    </a:lnTo>
                    <a:lnTo>
                      <a:pt x="203591" y="700815"/>
                    </a:lnTo>
                    <a:lnTo>
                      <a:pt x="201989" y="703346"/>
                    </a:lnTo>
                    <a:lnTo>
                      <a:pt x="200393" y="705881"/>
                    </a:lnTo>
                    <a:lnTo>
                      <a:pt x="198803" y="708418"/>
                    </a:lnTo>
                    <a:lnTo>
                      <a:pt x="197219" y="710959"/>
                    </a:lnTo>
                    <a:lnTo>
                      <a:pt x="195641" y="713502"/>
                    </a:lnTo>
                    <a:lnTo>
                      <a:pt x="194068" y="716049"/>
                    </a:lnTo>
                    <a:lnTo>
                      <a:pt x="192502" y="718598"/>
                    </a:lnTo>
                    <a:lnTo>
                      <a:pt x="190941" y="721151"/>
                    </a:lnTo>
                    <a:lnTo>
                      <a:pt x="189387" y="723706"/>
                    </a:lnTo>
                    <a:lnTo>
                      <a:pt x="187838" y="726265"/>
                    </a:lnTo>
                    <a:lnTo>
                      <a:pt x="186295" y="728826"/>
                    </a:lnTo>
                    <a:lnTo>
                      <a:pt x="184759" y="731390"/>
                    </a:lnTo>
                    <a:lnTo>
                      <a:pt x="183228" y="733957"/>
                    </a:lnTo>
                    <a:lnTo>
                      <a:pt x="181703" y="736527"/>
                    </a:lnTo>
                    <a:lnTo>
                      <a:pt x="180184" y="739100"/>
                    </a:lnTo>
                    <a:lnTo>
                      <a:pt x="178671" y="741675"/>
                    </a:lnTo>
                    <a:lnTo>
                      <a:pt x="177165" y="744254"/>
                    </a:lnTo>
                    <a:lnTo>
                      <a:pt x="175664" y="746835"/>
                    </a:lnTo>
                    <a:lnTo>
                      <a:pt x="174169" y="749419"/>
                    </a:lnTo>
                    <a:lnTo>
                      <a:pt x="172680" y="752006"/>
                    </a:lnTo>
                    <a:lnTo>
                      <a:pt x="171197" y="754596"/>
                    </a:lnTo>
                    <a:lnTo>
                      <a:pt x="169720" y="757189"/>
                    </a:lnTo>
                    <a:lnTo>
                      <a:pt x="168250" y="759784"/>
                    </a:lnTo>
                    <a:lnTo>
                      <a:pt x="166785" y="762382"/>
                    </a:lnTo>
                    <a:lnTo>
                      <a:pt x="165326" y="764983"/>
                    </a:lnTo>
                    <a:lnTo>
                      <a:pt x="163873" y="767587"/>
                    </a:lnTo>
                    <a:lnTo>
                      <a:pt x="162427" y="770193"/>
                    </a:lnTo>
                    <a:lnTo>
                      <a:pt x="160986" y="772802"/>
                    </a:lnTo>
                    <a:lnTo>
                      <a:pt x="159552" y="775414"/>
                    </a:lnTo>
                    <a:lnTo>
                      <a:pt x="158123" y="778028"/>
                    </a:lnTo>
                    <a:lnTo>
                      <a:pt x="156701" y="780646"/>
                    </a:lnTo>
                    <a:lnTo>
                      <a:pt x="155285" y="783266"/>
                    </a:lnTo>
                    <a:lnTo>
                      <a:pt x="153874" y="785888"/>
                    </a:lnTo>
                    <a:lnTo>
                      <a:pt x="152470" y="788513"/>
                    </a:lnTo>
                    <a:lnTo>
                      <a:pt x="151072" y="791141"/>
                    </a:lnTo>
                    <a:lnTo>
                      <a:pt x="149681" y="793772"/>
                    </a:lnTo>
                    <a:lnTo>
                      <a:pt x="148295" y="796405"/>
                    </a:lnTo>
                    <a:lnTo>
                      <a:pt x="146915" y="799041"/>
                    </a:lnTo>
                    <a:lnTo>
                      <a:pt x="145542" y="801679"/>
                    </a:lnTo>
                    <a:lnTo>
                      <a:pt x="144174" y="804320"/>
                    </a:lnTo>
                    <a:lnTo>
                      <a:pt x="142813" y="806963"/>
                    </a:lnTo>
                    <a:lnTo>
                      <a:pt x="141458" y="809609"/>
                    </a:lnTo>
                    <a:lnTo>
                      <a:pt x="140109" y="812258"/>
                    </a:lnTo>
                    <a:lnTo>
                      <a:pt x="138766" y="814909"/>
                    </a:lnTo>
                    <a:lnTo>
                      <a:pt x="137430" y="817563"/>
                    </a:lnTo>
                    <a:lnTo>
                      <a:pt x="136099" y="820219"/>
                    </a:lnTo>
                    <a:lnTo>
                      <a:pt x="134775" y="822878"/>
                    </a:lnTo>
                    <a:lnTo>
                      <a:pt x="133457" y="825539"/>
                    </a:lnTo>
                    <a:lnTo>
                      <a:pt x="132145" y="828202"/>
                    </a:lnTo>
                    <a:lnTo>
                      <a:pt x="130839" y="830869"/>
                    </a:lnTo>
                    <a:lnTo>
                      <a:pt x="129540" y="833537"/>
                    </a:lnTo>
                    <a:lnTo>
                      <a:pt x="128246" y="836208"/>
                    </a:lnTo>
                    <a:lnTo>
                      <a:pt x="126959" y="838882"/>
                    </a:lnTo>
                    <a:lnTo>
                      <a:pt x="125678" y="841558"/>
                    </a:lnTo>
                    <a:lnTo>
                      <a:pt x="124404" y="844236"/>
                    </a:lnTo>
                    <a:lnTo>
                      <a:pt x="123135" y="846917"/>
                    </a:lnTo>
                    <a:lnTo>
                      <a:pt x="121873" y="849600"/>
                    </a:lnTo>
                    <a:lnTo>
                      <a:pt x="120617" y="852285"/>
                    </a:lnTo>
                    <a:lnTo>
                      <a:pt x="119367" y="854973"/>
                    </a:lnTo>
                    <a:lnTo>
                      <a:pt x="118124" y="857663"/>
                    </a:lnTo>
                    <a:lnTo>
                      <a:pt x="116887" y="860356"/>
                    </a:lnTo>
                    <a:lnTo>
                      <a:pt x="115656" y="863051"/>
                    </a:lnTo>
                    <a:lnTo>
                      <a:pt x="114431" y="865748"/>
                    </a:lnTo>
                    <a:lnTo>
                      <a:pt x="113212" y="868448"/>
                    </a:lnTo>
                    <a:lnTo>
                      <a:pt x="112000" y="871149"/>
                    </a:lnTo>
                    <a:lnTo>
                      <a:pt x="110794" y="873853"/>
                    </a:lnTo>
                    <a:lnTo>
                      <a:pt x="109595" y="876560"/>
                    </a:lnTo>
                    <a:lnTo>
                      <a:pt x="108401" y="879268"/>
                    </a:lnTo>
                    <a:lnTo>
                      <a:pt x="107214" y="881979"/>
                    </a:lnTo>
                    <a:lnTo>
                      <a:pt x="106034" y="884692"/>
                    </a:lnTo>
                    <a:lnTo>
                      <a:pt x="104859" y="887408"/>
                    </a:lnTo>
                    <a:lnTo>
                      <a:pt x="103691" y="890125"/>
                    </a:lnTo>
                    <a:lnTo>
                      <a:pt x="102529" y="892845"/>
                    </a:lnTo>
                    <a:lnTo>
                      <a:pt x="101374" y="895567"/>
                    </a:lnTo>
                    <a:lnTo>
                      <a:pt x="100225" y="898291"/>
                    </a:lnTo>
                    <a:lnTo>
                      <a:pt x="99082" y="901017"/>
                    </a:lnTo>
                    <a:lnTo>
                      <a:pt x="97946" y="903746"/>
                    </a:lnTo>
                    <a:lnTo>
                      <a:pt x="96815" y="906476"/>
                    </a:lnTo>
                    <a:lnTo>
                      <a:pt x="95692" y="909209"/>
                    </a:lnTo>
                    <a:lnTo>
                      <a:pt x="94574" y="911944"/>
                    </a:lnTo>
                    <a:lnTo>
                      <a:pt x="93463" y="914681"/>
                    </a:lnTo>
                    <a:lnTo>
                      <a:pt x="92358" y="917419"/>
                    </a:lnTo>
                    <a:lnTo>
                      <a:pt x="91260" y="920161"/>
                    </a:lnTo>
                    <a:lnTo>
                      <a:pt x="90168" y="922904"/>
                    </a:lnTo>
                    <a:lnTo>
                      <a:pt x="89083" y="925649"/>
                    </a:lnTo>
                    <a:lnTo>
                      <a:pt x="88003" y="928396"/>
                    </a:lnTo>
                    <a:lnTo>
                      <a:pt x="86931" y="931145"/>
                    </a:lnTo>
                    <a:lnTo>
                      <a:pt x="85864" y="933897"/>
                    </a:lnTo>
                    <a:lnTo>
                      <a:pt x="84804" y="936650"/>
                    </a:lnTo>
                    <a:lnTo>
                      <a:pt x="83750" y="939405"/>
                    </a:lnTo>
                    <a:lnTo>
                      <a:pt x="82703" y="942162"/>
                    </a:lnTo>
                    <a:lnTo>
                      <a:pt x="81662" y="944922"/>
                    </a:lnTo>
                    <a:lnTo>
                      <a:pt x="80628" y="947683"/>
                    </a:lnTo>
                    <a:lnTo>
                      <a:pt x="79600" y="950446"/>
                    </a:lnTo>
                    <a:lnTo>
                      <a:pt x="78578" y="953211"/>
                    </a:lnTo>
                    <a:lnTo>
                      <a:pt x="77563" y="955978"/>
                    </a:lnTo>
                    <a:lnTo>
                      <a:pt x="76554" y="958747"/>
                    </a:lnTo>
                    <a:lnTo>
                      <a:pt x="75552" y="961518"/>
                    </a:lnTo>
                    <a:lnTo>
                      <a:pt x="74556" y="964291"/>
                    </a:lnTo>
                    <a:lnTo>
                      <a:pt x="73567" y="967065"/>
                    </a:lnTo>
                    <a:lnTo>
                      <a:pt x="72584" y="969842"/>
                    </a:lnTo>
                    <a:lnTo>
                      <a:pt x="71607" y="972620"/>
                    </a:lnTo>
                    <a:lnTo>
                      <a:pt x="70637" y="975400"/>
                    </a:lnTo>
                    <a:lnTo>
                      <a:pt x="69674" y="978182"/>
                    </a:lnTo>
                    <a:lnTo>
                      <a:pt x="68717" y="980966"/>
                    </a:lnTo>
                    <a:lnTo>
                      <a:pt x="67766" y="983751"/>
                    </a:lnTo>
                    <a:lnTo>
                      <a:pt x="66822" y="986539"/>
                    </a:lnTo>
                    <a:lnTo>
                      <a:pt x="65884" y="989328"/>
                    </a:lnTo>
                    <a:lnTo>
                      <a:pt x="64953" y="992119"/>
                    </a:lnTo>
                    <a:lnTo>
                      <a:pt x="64028" y="994911"/>
                    </a:lnTo>
                    <a:lnTo>
                      <a:pt x="63110" y="997706"/>
                    </a:lnTo>
                    <a:lnTo>
                      <a:pt x="62198" y="1000502"/>
                    </a:lnTo>
                    <a:lnTo>
                      <a:pt x="61293" y="1003300"/>
                    </a:lnTo>
                    <a:lnTo>
                      <a:pt x="60394" y="1006099"/>
                    </a:lnTo>
                    <a:lnTo>
                      <a:pt x="59502" y="1008900"/>
                    </a:lnTo>
                    <a:lnTo>
                      <a:pt x="58616" y="1011703"/>
                    </a:lnTo>
                    <a:lnTo>
                      <a:pt x="57737" y="1014508"/>
                    </a:lnTo>
                    <a:lnTo>
                      <a:pt x="56864" y="1017314"/>
                    </a:lnTo>
                    <a:lnTo>
                      <a:pt x="55998" y="1020122"/>
                    </a:lnTo>
                    <a:lnTo>
                      <a:pt x="55139" y="1022931"/>
                    </a:lnTo>
                    <a:lnTo>
                      <a:pt x="54285" y="1025742"/>
                    </a:lnTo>
                    <a:lnTo>
                      <a:pt x="53439" y="1028555"/>
                    </a:lnTo>
                    <a:lnTo>
                      <a:pt x="52599" y="1031369"/>
                    </a:lnTo>
                    <a:lnTo>
                      <a:pt x="51765" y="1034185"/>
                    </a:lnTo>
                    <a:lnTo>
                      <a:pt x="50938" y="1037003"/>
                    </a:lnTo>
                    <a:lnTo>
                      <a:pt x="50118" y="1039822"/>
                    </a:lnTo>
                    <a:lnTo>
                      <a:pt x="49304" y="1042642"/>
                    </a:lnTo>
                    <a:lnTo>
                      <a:pt x="48497" y="1045464"/>
                    </a:lnTo>
                    <a:lnTo>
                      <a:pt x="47696" y="1048288"/>
                    </a:lnTo>
                    <a:lnTo>
                      <a:pt x="46902" y="1051113"/>
                    </a:lnTo>
                    <a:lnTo>
                      <a:pt x="46114" y="1053940"/>
                    </a:lnTo>
                    <a:lnTo>
                      <a:pt x="45333" y="1056768"/>
                    </a:lnTo>
                    <a:lnTo>
                      <a:pt x="44559" y="1059597"/>
                    </a:lnTo>
                    <a:lnTo>
                      <a:pt x="43791" y="1062428"/>
                    </a:lnTo>
                    <a:lnTo>
                      <a:pt x="43029" y="1065261"/>
                    </a:lnTo>
                    <a:lnTo>
                      <a:pt x="42275" y="1068095"/>
                    </a:lnTo>
                    <a:lnTo>
                      <a:pt x="41527" y="1070930"/>
                    </a:lnTo>
                    <a:lnTo>
                      <a:pt x="40785" y="1073767"/>
                    </a:lnTo>
                    <a:lnTo>
                      <a:pt x="40050" y="1076605"/>
                    </a:lnTo>
                    <a:lnTo>
                      <a:pt x="39322" y="1079444"/>
                    </a:lnTo>
                    <a:lnTo>
                      <a:pt x="38600" y="1082285"/>
                    </a:lnTo>
                    <a:lnTo>
                      <a:pt x="37885" y="1085127"/>
                    </a:lnTo>
                    <a:lnTo>
                      <a:pt x="37176" y="1087971"/>
                    </a:lnTo>
                    <a:lnTo>
                      <a:pt x="36474" y="1090816"/>
                    </a:lnTo>
                    <a:lnTo>
                      <a:pt x="35779" y="1093662"/>
                    </a:lnTo>
                    <a:lnTo>
                      <a:pt x="35090" y="1096509"/>
                    </a:lnTo>
                    <a:lnTo>
                      <a:pt x="34408" y="1099358"/>
                    </a:lnTo>
                    <a:lnTo>
                      <a:pt x="33732" y="1102208"/>
                    </a:lnTo>
                    <a:lnTo>
                      <a:pt x="33064" y="1105060"/>
                    </a:lnTo>
                    <a:lnTo>
                      <a:pt x="32401" y="1107912"/>
                    </a:lnTo>
                    <a:lnTo>
                      <a:pt x="31746" y="1110766"/>
                    </a:lnTo>
                    <a:lnTo>
                      <a:pt x="31097" y="1113621"/>
                    </a:lnTo>
                    <a:lnTo>
                      <a:pt x="30454" y="1116477"/>
                    </a:lnTo>
                    <a:lnTo>
                      <a:pt x="29819" y="1119335"/>
                    </a:lnTo>
                    <a:lnTo>
                      <a:pt x="29190" y="1122194"/>
                    </a:lnTo>
                    <a:lnTo>
                      <a:pt x="28567" y="1125053"/>
                    </a:lnTo>
                    <a:lnTo>
                      <a:pt x="27951" y="1127914"/>
                    </a:lnTo>
                    <a:lnTo>
                      <a:pt x="27342" y="1130777"/>
                    </a:lnTo>
                    <a:lnTo>
                      <a:pt x="26740" y="1133640"/>
                    </a:lnTo>
                    <a:lnTo>
                      <a:pt x="26144" y="1136504"/>
                    </a:lnTo>
                    <a:lnTo>
                      <a:pt x="25555" y="1139370"/>
                    </a:lnTo>
                    <a:lnTo>
                      <a:pt x="24972" y="1142237"/>
                    </a:lnTo>
                    <a:lnTo>
                      <a:pt x="24396" y="1145105"/>
                    </a:lnTo>
                    <a:lnTo>
                      <a:pt x="23827" y="1147973"/>
                    </a:lnTo>
                    <a:lnTo>
                      <a:pt x="23265" y="1150843"/>
                    </a:lnTo>
                    <a:lnTo>
                      <a:pt x="22709" y="1153714"/>
                    </a:lnTo>
                    <a:lnTo>
                      <a:pt x="22160" y="1156586"/>
                    </a:lnTo>
                    <a:lnTo>
                      <a:pt x="21617" y="1159460"/>
                    </a:lnTo>
                    <a:lnTo>
                      <a:pt x="21081" y="1162334"/>
                    </a:lnTo>
                    <a:lnTo>
                      <a:pt x="20552" y="1165209"/>
                    </a:lnTo>
                    <a:lnTo>
                      <a:pt x="20030" y="1168085"/>
                    </a:lnTo>
                    <a:lnTo>
                      <a:pt x="19514" y="1170962"/>
                    </a:lnTo>
                    <a:lnTo>
                      <a:pt x="19005" y="1173840"/>
                    </a:lnTo>
                    <a:lnTo>
                      <a:pt x="18502" y="1176719"/>
                    </a:lnTo>
                    <a:lnTo>
                      <a:pt x="18007" y="1179599"/>
                    </a:lnTo>
                    <a:lnTo>
                      <a:pt x="17517" y="1182480"/>
                    </a:lnTo>
                    <a:lnTo>
                      <a:pt x="17035" y="1185361"/>
                    </a:lnTo>
                    <a:lnTo>
                      <a:pt x="16559" y="1188244"/>
                    </a:lnTo>
                    <a:lnTo>
                      <a:pt x="16091" y="1191128"/>
                    </a:lnTo>
                    <a:lnTo>
                      <a:pt x="15628" y="1194012"/>
                    </a:lnTo>
                    <a:lnTo>
                      <a:pt x="15173" y="1196898"/>
                    </a:lnTo>
                    <a:lnTo>
                      <a:pt x="14724" y="1199784"/>
                    </a:lnTo>
                    <a:lnTo>
                      <a:pt x="14282" y="1202671"/>
                    </a:lnTo>
                    <a:lnTo>
                      <a:pt x="13846" y="1205559"/>
                    </a:lnTo>
                    <a:lnTo>
                      <a:pt x="13418" y="1208447"/>
                    </a:lnTo>
                    <a:lnTo>
                      <a:pt x="12996" y="1211337"/>
                    </a:lnTo>
                    <a:lnTo>
                      <a:pt x="12580" y="1214227"/>
                    </a:lnTo>
                    <a:lnTo>
                      <a:pt x="12172" y="1217118"/>
                    </a:lnTo>
                    <a:lnTo>
                      <a:pt x="11770" y="1220010"/>
                    </a:lnTo>
                    <a:lnTo>
                      <a:pt x="11375" y="1222902"/>
                    </a:lnTo>
                    <a:lnTo>
                      <a:pt x="10986" y="1225796"/>
                    </a:lnTo>
                    <a:lnTo>
                      <a:pt x="10605" y="1228690"/>
                    </a:lnTo>
                    <a:lnTo>
                      <a:pt x="10230" y="1231584"/>
                    </a:lnTo>
                    <a:lnTo>
                      <a:pt x="9862" y="1234480"/>
                    </a:lnTo>
                    <a:lnTo>
                      <a:pt x="9500" y="1237376"/>
                    </a:lnTo>
                    <a:lnTo>
                      <a:pt x="9145" y="1240273"/>
                    </a:lnTo>
                    <a:lnTo>
                      <a:pt x="8797" y="1243170"/>
                    </a:lnTo>
                    <a:lnTo>
                      <a:pt x="8456" y="1246068"/>
                    </a:lnTo>
                    <a:lnTo>
                      <a:pt x="8121" y="1248967"/>
                    </a:lnTo>
                    <a:lnTo>
                      <a:pt x="7793" y="1251866"/>
                    </a:lnTo>
                    <a:lnTo>
                      <a:pt x="7472" y="1254766"/>
                    </a:lnTo>
                    <a:lnTo>
                      <a:pt x="7158" y="1257667"/>
                    </a:lnTo>
                    <a:lnTo>
                      <a:pt x="6850" y="1260568"/>
                    </a:lnTo>
                    <a:lnTo>
                      <a:pt x="6549" y="1263470"/>
                    </a:lnTo>
                    <a:lnTo>
                      <a:pt x="6255" y="1266372"/>
                    </a:lnTo>
                    <a:lnTo>
                      <a:pt x="5968" y="1269275"/>
                    </a:lnTo>
                    <a:lnTo>
                      <a:pt x="5687" y="1272178"/>
                    </a:lnTo>
                    <a:lnTo>
                      <a:pt x="5413" y="1275082"/>
                    </a:lnTo>
                    <a:lnTo>
                      <a:pt x="5146" y="1277987"/>
                    </a:lnTo>
                    <a:lnTo>
                      <a:pt x="4886" y="1280892"/>
                    </a:lnTo>
                    <a:lnTo>
                      <a:pt x="4632" y="1283797"/>
                    </a:lnTo>
                    <a:lnTo>
                      <a:pt x="4385" y="1286703"/>
                    </a:lnTo>
                    <a:lnTo>
                      <a:pt x="4145" y="1289609"/>
                    </a:lnTo>
                    <a:lnTo>
                      <a:pt x="3912" y="1292516"/>
                    </a:lnTo>
                    <a:lnTo>
                      <a:pt x="3685" y="1295423"/>
                    </a:lnTo>
                    <a:lnTo>
                      <a:pt x="3465" y="1298331"/>
                    </a:lnTo>
                    <a:lnTo>
                      <a:pt x="3252" y="1301239"/>
                    </a:lnTo>
                    <a:lnTo>
                      <a:pt x="3046" y="1304148"/>
                    </a:lnTo>
                    <a:lnTo>
                      <a:pt x="2846" y="1307056"/>
                    </a:lnTo>
                    <a:lnTo>
                      <a:pt x="2653" y="1309966"/>
                    </a:lnTo>
                    <a:lnTo>
                      <a:pt x="2467" y="1312875"/>
                    </a:lnTo>
                    <a:lnTo>
                      <a:pt x="2288" y="1315785"/>
                    </a:lnTo>
                    <a:lnTo>
                      <a:pt x="2115" y="1318695"/>
                    </a:lnTo>
                    <a:lnTo>
                      <a:pt x="1949" y="1321606"/>
                    </a:lnTo>
                    <a:lnTo>
                      <a:pt x="1790" y="1324517"/>
                    </a:lnTo>
                    <a:lnTo>
                      <a:pt x="1638" y="1327428"/>
                    </a:lnTo>
                    <a:lnTo>
                      <a:pt x="1492" y="1330339"/>
                    </a:lnTo>
                    <a:lnTo>
                      <a:pt x="1354" y="1333251"/>
                    </a:lnTo>
                    <a:lnTo>
                      <a:pt x="1222" y="1336163"/>
                    </a:lnTo>
                    <a:lnTo>
                      <a:pt x="1096" y="1339075"/>
                    </a:lnTo>
                    <a:lnTo>
                      <a:pt x="978" y="1341988"/>
                    </a:lnTo>
                    <a:lnTo>
                      <a:pt x="866" y="1344900"/>
                    </a:lnTo>
                    <a:lnTo>
                      <a:pt x="761" y="1347813"/>
                    </a:lnTo>
                    <a:lnTo>
                      <a:pt x="663" y="1350726"/>
                    </a:lnTo>
                    <a:lnTo>
                      <a:pt x="572" y="1353639"/>
                    </a:lnTo>
                    <a:lnTo>
                      <a:pt x="487" y="1356553"/>
                    </a:lnTo>
                    <a:lnTo>
                      <a:pt x="409" y="1359466"/>
                    </a:lnTo>
                    <a:lnTo>
                      <a:pt x="338" y="1362380"/>
                    </a:lnTo>
                    <a:lnTo>
                      <a:pt x="274" y="1365294"/>
                    </a:lnTo>
                    <a:lnTo>
                      <a:pt x="216" y="1368208"/>
                    </a:lnTo>
                    <a:lnTo>
                      <a:pt x="165" y="1371122"/>
                    </a:lnTo>
                    <a:lnTo>
                      <a:pt x="121" y="1374036"/>
                    </a:lnTo>
                    <a:lnTo>
                      <a:pt x="84" y="1376950"/>
                    </a:lnTo>
                    <a:lnTo>
                      <a:pt x="54" y="1379865"/>
                    </a:lnTo>
                    <a:lnTo>
                      <a:pt x="30" y="1382779"/>
                    </a:lnTo>
                    <a:lnTo>
                      <a:pt x="13" y="1385693"/>
                    </a:lnTo>
                    <a:lnTo>
                      <a:pt x="3" y="1388608"/>
                    </a:lnTo>
                    <a:lnTo>
                      <a:pt x="0" y="1391522"/>
                    </a:lnTo>
                    <a:lnTo>
                      <a:pt x="3" y="1394436"/>
                    </a:lnTo>
                    <a:lnTo>
                      <a:pt x="13" y="1397351"/>
                    </a:lnTo>
                    <a:lnTo>
                      <a:pt x="30" y="1400265"/>
                    </a:lnTo>
                    <a:lnTo>
                      <a:pt x="54" y="1403179"/>
                    </a:lnTo>
                    <a:lnTo>
                      <a:pt x="84" y="1406094"/>
                    </a:lnTo>
                    <a:lnTo>
                      <a:pt x="121" y="1409008"/>
                    </a:lnTo>
                    <a:lnTo>
                      <a:pt x="165" y="1411922"/>
                    </a:lnTo>
                    <a:lnTo>
                      <a:pt x="216" y="1414836"/>
                    </a:lnTo>
                    <a:lnTo>
                      <a:pt x="274" y="1417750"/>
                    </a:lnTo>
                    <a:lnTo>
                      <a:pt x="338" y="1420664"/>
                    </a:lnTo>
                    <a:lnTo>
                      <a:pt x="409" y="1423578"/>
                    </a:lnTo>
                    <a:lnTo>
                      <a:pt x="487" y="1426491"/>
                    </a:lnTo>
                    <a:lnTo>
                      <a:pt x="572" y="1429404"/>
                    </a:lnTo>
                    <a:lnTo>
                      <a:pt x="663" y="1432318"/>
                    </a:lnTo>
                    <a:lnTo>
                      <a:pt x="761" y="1435231"/>
                    </a:lnTo>
                    <a:lnTo>
                      <a:pt x="866" y="1438144"/>
                    </a:lnTo>
                    <a:lnTo>
                      <a:pt x="978" y="1441056"/>
                    </a:lnTo>
                    <a:lnTo>
                      <a:pt x="1096" y="1443969"/>
                    </a:lnTo>
                    <a:lnTo>
                      <a:pt x="1222" y="1446881"/>
                    </a:lnTo>
                    <a:lnTo>
                      <a:pt x="1354" y="1449793"/>
                    </a:lnTo>
                    <a:lnTo>
                      <a:pt x="1492" y="1452705"/>
                    </a:lnTo>
                    <a:lnTo>
                      <a:pt x="1638" y="1455616"/>
                    </a:lnTo>
                    <a:lnTo>
                      <a:pt x="1790" y="1458527"/>
                    </a:lnTo>
                    <a:lnTo>
                      <a:pt x="1949" y="1461438"/>
                    </a:lnTo>
                    <a:lnTo>
                      <a:pt x="2115" y="1464349"/>
                    </a:lnTo>
                    <a:lnTo>
                      <a:pt x="2288" y="1467259"/>
                    </a:lnTo>
                    <a:lnTo>
                      <a:pt x="2467" y="1470169"/>
                    </a:lnTo>
                    <a:lnTo>
                      <a:pt x="2653" y="1473078"/>
                    </a:lnTo>
                    <a:lnTo>
                      <a:pt x="2846" y="1475988"/>
                    </a:lnTo>
                    <a:lnTo>
                      <a:pt x="3046" y="1478896"/>
                    </a:lnTo>
                    <a:lnTo>
                      <a:pt x="3252" y="1481805"/>
                    </a:lnTo>
                    <a:lnTo>
                      <a:pt x="3465" y="1484713"/>
                    </a:lnTo>
                    <a:lnTo>
                      <a:pt x="3685" y="1487621"/>
                    </a:lnTo>
                    <a:lnTo>
                      <a:pt x="3912" y="1490528"/>
                    </a:lnTo>
                    <a:lnTo>
                      <a:pt x="4145" y="1493435"/>
                    </a:lnTo>
                    <a:lnTo>
                      <a:pt x="4385" y="1496341"/>
                    </a:lnTo>
                    <a:lnTo>
                      <a:pt x="4632" y="1499247"/>
                    </a:lnTo>
                    <a:lnTo>
                      <a:pt x="4886" y="1502152"/>
                    </a:lnTo>
                    <a:lnTo>
                      <a:pt x="5146" y="1505057"/>
                    </a:lnTo>
                    <a:lnTo>
                      <a:pt x="5413" y="1507962"/>
                    </a:lnTo>
                    <a:lnTo>
                      <a:pt x="5687" y="1510866"/>
                    </a:lnTo>
                    <a:lnTo>
                      <a:pt x="5968" y="1513769"/>
                    </a:lnTo>
                    <a:lnTo>
                      <a:pt x="6255" y="1516672"/>
                    </a:lnTo>
                    <a:lnTo>
                      <a:pt x="6549" y="1519574"/>
                    </a:lnTo>
                    <a:lnTo>
                      <a:pt x="6850" y="1522476"/>
                    </a:lnTo>
                    <a:lnTo>
                      <a:pt x="7158" y="1525377"/>
                    </a:lnTo>
                    <a:lnTo>
                      <a:pt x="7472" y="1528278"/>
                    </a:lnTo>
                    <a:lnTo>
                      <a:pt x="7793" y="1531178"/>
                    </a:lnTo>
                    <a:lnTo>
                      <a:pt x="8121" y="1534077"/>
                    </a:lnTo>
                    <a:lnTo>
                      <a:pt x="8456" y="1536976"/>
                    </a:lnTo>
                    <a:lnTo>
                      <a:pt x="8797" y="1539874"/>
                    </a:lnTo>
                    <a:lnTo>
                      <a:pt x="9145" y="1542771"/>
                    </a:lnTo>
                    <a:lnTo>
                      <a:pt x="9500" y="1545668"/>
                    </a:lnTo>
                    <a:lnTo>
                      <a:pt x="9862" y="1548564"/>
                    </a:lnTo>
                    <a:lnTo>
                      <a:pt x="10230" y="1551460"/>
                    </a:lnTo>
                    <a:lnTo>
                      <a:pt x="10605" y="1554354"/>
                    </a:lnTo>
                    <a:lnTo>
                      <a:pt x="10986" y="1557248"/>
                    </a:lnTo>
                    <a:lnTo>
                      <a:pt x="11375" y="1560142"/>
                    </a:lnTo>
                    <a:lnTo>
                      <a:pt x="11770" y="1563034"/>
                    </a:lnTo>
                    <a:lnTo>
                      <a:pt x="12172" y="1565926"/>
                    </a:lnTo>
                    <a:lnTo>
                      <a:pt x="12580" y="1568817"/>
                    </a:lnTo>
                    <a:lnTo>
                      <a:pt x="12996" y="1571707"/>
                    </a:lnTo>
                    <a:lnTo>
                      <a:pt x="13418" y="1574597"/>
                    </a:lnTo>
                    <a:lnTo>
                      <a:pt x="13846" y="1577485"/>
                    </a:lnTo>
                    <a:lnTo>
                      <a:pt x="14282" y="1580373"/>
                    </a:lnTo>
                    <a:lnTo>
                      <a:pt x="14724" y="1583260"/>
                    </a:lnTo>
                    <a:lnTo>
                      <a:pt x="15173" y="1586146"/>
                    </a:lnTo>
                    <a:lnTo>
                      <a:pt x="15628" y="1589032"/>
                    </a:lnTo>
                    <a:lnTo>
                      <a:pt x="16091" y="1591916"/>
                    </a:lnTo>
                    <a:lnTo>
                      <a:pt x="16559" y="1594800"/>
                    </a:lnTo>
                    <a:lnTo>
                      <a:pt x="17035" y="1597682"/>
                    </a:lnTo>
                    <a:lnTo>
                      <a:pt x="17517" y="1600564"/>
                    </a:lnTo>
                    <a:lnTo>
                      <a:pt x="18007" y="1603445"/>
                    </a:lnTo>
                    <a:lnTo>
                      <a:pt x="18502" y="1606325"/>
                    </a:lnTo>
                    <a:lnTo>
                      <a:pt x="19005" y="1609204"/>
                    </a:lnTo>
                    <a:lnTo>
                      <a:pt x="19514" y="1612082"/>
                    </a:lnTo>
                    <a:lnTo>
                      <a:pt x="20030" y="1614959"/>
                    </a:lnTo>
                    <a:lnTo>
                      <a:pt x="20552" y="1617835"/>
                    </a:lnTo>
                    <a:lnTo>
                      <a:pt x="21081" y="1620710"/>
                    </a:lnTo>
                    <a:lnTo>
                      <a:pt x="21617" y="1623584"/>
                    </a:lnTo>
                    <a:lnTo>
                      <a:pt x="22160" y="1626458"/>
                    </a:lnTo>
                    <a:lnTo>
                      <a:pt x="22709" y="1629330"/>
                    </a:lnTo>
                    <a:lnTo>
                      <a:pt x="23265" y="1632201"/>
                    </a:lnTo>
                    <a:lnTo>
                      <a:pt x="23827" y="1635071"/>
                    </a:lnTo>
                    <a:lnTo>
                      <a:pt x="24396" y="1637939"/>
                    </a:lnTo>
                    <a:lnTo>
                      <a:pt x="24972" y="1640807"/>
                    </a:lnTo>
                    <a:lnTo>
                      <a:pt x="25555" y="1643674"/>
                    </a:lnTo>
                    <a:lnTo>
                      <a:pt x="26144" y="1646539"/>
                    </a:lnTo>
                    <a:lnTo>
                      <a:pt x="26740" y="1649404"/>
                    </a:lnTo>
                    <a:lnTo>
                      <a:pt x="27342" y="1652267"/>
                    </a:lnTo>
                    <a:lnTo>
                      <a:pt x="27951" y="1655129"/>
                    </a:lnTo>
                    <a:lnTo>
                      <a:pt x="28567" y="1657991"/>
                    </a:lnTo>
                    <a:lnTo>
                      <a:pt x="29190" y="1660850"/>
                    </a:lnTo>
                    <a:lnTo>
                      <a:pt x="29819" y="1663709"/>
                    </a:lnTo>
                    <a:lnTo>
                      <a:pt x="30454" y="1666567"/>
                    </a:lnTo>
                    <a:lnTo>
                      <a:pt x="31097" y="1669423"/>
                    </a:lnTo>
                    <a:lnTo>
                      <a:pt x="31746" y="1672278"/>
                    </a:lnTo>
                    <a:lnTo>
                      <a:pt x="32401" y="1675132"/>
                    </a:lnTo>
                    <a:lnTo>
                      <a:pt x="33064" y="1677984"/>
                    </a:lnTo>
                    <a:lnTo>
                      <a:pt x="33732" y="1680836"/>
                    </a:lnTo>
                    <a:lnTo>
                      <a:pt x="34408" y="1683686"/>
                    </a:lnTo>
                    <a:lnTo>
                      <a:pt x="35090" y="1686535"/>
                    </a:lnTo>
                    <a:lnTo>
                      <a:pt x="35779" y="1689382"/>
                    </a:lnTo>
                    <a:lnTo>
                      <a:pt x="36474" y="1692228"/>
                    </a:lnTo>
                    <a:lnTo>
                      <a:pt x="37176" y="1695073"/>
                    </a:lnTo>
                    <a:lnTo>
                      <a:pt x="37885" y="1697917"/>
                    </a:lnTo>
                    <a:lnTo>
                      <a:pt x="38600" y="1700759"/>
                    </a:lnTo>
                    <a:lnTo>
                      <a:pt x="39322" y="1703600"/>
                    </a:lnTo>
                    <a:lnTo>
                      <a:pt x="40050" y="1706439"/>
                    </a:lnTo>
                    <a:lnTo>
                      <a:pt x="40785" y="1709277"/>
                    </a:lnTo>
                    <a:lnTo>
                      <a:pt x="41527" y="1712114"/>
                    </a:lnTo>
                    <a:lnTo>
                      <a:pt x="42275" y="1714949"/>
                    </a:lnTo>
                    <a:lnTo>
                      <a:pt x="43029" y="1717783"/>
                    </a:lnTo>
                    <a:lnTo>
                      <a:pt x="43791" y="1720616"/>
                    </a:lnTo>
                    <a:lnTo>
                      <a:pt x="44559" y="1723447"/>
                    </a:lnTo>
                    <a:lnTo>
                      <a:pt x="45333" y="1726276"/>
                    </a:lnTo>
                    <a:lnTo>
                      <a:pt x="46114" y="1729104"/>
                    </a:lnTo>
                    <a:lnTo>
                      <a:pt x="46902" y="1731931"/>
                    </a:lnTo>
                    <a:lnTo>
                      <a:pt x="47696" y="1734756"/>
                    </a:lnTo>
                    <a:lnTo>
                      <a:pt x="48497" y="1737580"/>
                    </a:lnTo>
                    <a:lnTo>
                      <a:pt x="49304" y="1740402"/>
                    </a:lnTo>
                    <a:lnTo>
                      <a:pt x="50118" y="1743222"/>
                    </a:lnTo>
                    <a:lnTo>
                      <a:pt x="50938" y="1746041"/>
                    </a:lnTo>
                    <a:lnTo>
                      <a:pt x="51765" y="1748859"/>
                    </a:lnTo>
                    <a:lnTo>
                      <a:pt x="52599" y="1751675"/>
                    </a:lnTo>
                    <a:lnTo>
                      <a:pt x="53439" y="1754489"/>
                    </a:lnTo>
                    <a:lnTo>
                      <a:pt x="54285" y="1757302"/>
                    </a:lnTo>
                    <a:lnTo>
                      <a:pt x="55139" y="1760113"/>
                    </a:lnTo>
                    <a:lnTo>
                      <a:pt x="55998" y="1762922"/>
                    </a:lnTo>
                    <a:lnTo>
                      <a:pt x="56864" y="1765730"/>
                    </a:lnTo>
                    <a:lnTo>
                      <a:pt x="57737" y="1768536"/>
                    </a:lnTo>
                    <a:lnTo>
                      <a:pt x="58616" y="1771341"/>
                    </a:lnTo>
                    <a:lnTo>
                      <a:pt x="59502" y="1774144"/>
                    </a:lnTo>
                    <a:lnTo>
                      <a:pt x="60394" y="1776945"/>
                    </a:lnTo>
                    <a:lnTo>
                      <a:pt x="61293" y="1779744"/>
                    </a:lnTo>
                    <a:lnTo>
                      <a:pt x="62198" y="1782542"/>
                    </a:lnTo>
                    <a:lnTo>
                      <a:pt x="63110" y="1785338"/>
                    </a:lnTo>
                    <a:lnTo>
                      <a:pt x="64028" y="1788133"/>
                    </a:lnTo>
                    <a:lnTo>
                      <a:pt x="64953" y="1790925"/>
                    </a:lnTo>
                    <a:lnTo>
                      <a:pt x="65884" y="1793716"/>
                    </a:lnTo>
                    <a:lnTo>
                      <a:pt x="66822" y="1796505"/>
                    </a:lnTo>
                    <a:lnTo>
                      <a:pt x="67766" y="1799293"/>
                    </a:lnTo>
                    <a:lnTo>
                      <a:pt x="68717" y="1802078"/>
                    </a:lnTo>
                    <a:lnTo>
                      <a:pt x="69674" y="1804862"/>
                    </a:lnTo>
                    <a:lnTo>
                      <a:pt x="70637" y="1807644"/>
                    </a:lnTo>
                    <a:lnTo>
                      <a:pt x="71607" y="1810424"/>
                    </a:lnTo>
                    <a:lnTo>
                      <a:pt x="72584" y="1813202"/>
                    </a:lnTo>
                    <a:lnTo>
                      <a:pt x="73567" y="1815979"/>
                    </a:lnTo>
                    <a:lnTo>
                      <a:pt x="74556" y="1818753"/>
                    </a:lnTo>
                    <a:lnTo>
                      <a:pt x="75552" y="1821526"/>
                    </a:lnTo>
                    <a:lnTo>
                      <a:pt x="76554" y="1824297"/>
                    </a:lnTo>
                    <a:lnTo>
                      <a:pt x="77563" y="1827066"/>
                    </a:lnTo>
                    <a:lnTo>
                      <a:pt x="78578" y="1829833"/>
                    </a:lnTo>
                    <a:lnTo>
                      <a:pt x="79600" y="1832598"/>
                    </a:lnTo>
                    <a:lnTo>
                      <a:pt x="80628" y="1835361"/>
                    </a:lnTo>
                    <a:lnTo>
                      <a:pt x="81662" y="1838122"/>
                    </a:lnTo>
                    <a:lnTo>
                      <a:pt x="82703" y="1840881"/>
                    </a:lnTo>
                    <a:lnTo>
                      <a:pt x="83750" y="1843639"/>
                    </a:lnTo>
                    <a:lnTo>
                      <a:pt x="84804" y="1846394"/>
                    </a:lnTo>
                    <a:lnTo>
                      <a:pt x="85864" y="1849147"/>
                    </a:lnTo>
                    <a:lnTo>
                      <a:pt x="86931" y="1851899"/>
                    </a:lnTo>
                    <a:lnTo>
                      <a:pt x="88003" y="1854648"/>
                    </a:lnTo>
                    <a:lnTo>
                      <a:pt x="89083" y="1857395"/>
                    </a:lnTo>
                    <a:lnTo>
                      <a:pt x="90168" y="1860140"/>
                    </a:lnTo>
                    <a:lnTo>
                      <a:pt x="91260" y="1862883"/>
                    </a:lnTo>
                    <a:lnTo>
                      <a:pt x="92358" y="1865624"/>
                    </a:lnTo>
                    <a:lnTo>
                      <a:pt x="93463" y="1868363"/>
                    </a:lnTo>
                    <a:lnTo>
                      <a:pt x="94574" y="1871100"/>
                    </a:lnTo>
                    <a:lnTo>
                      <a:pt x="95692" y="1873835"/>
                    </a:lnTo>
                    <a:lnTo>
                      <a:pt x="96815" y="1876568"/>
                    </a:lnTo>
                    <a:lnTo>
                      <a:pt x="97946" y="1879298"/>
                    </a:lnTo>
                    <a:lnTo>
                      <a:pt x="99082" y="1882027"/>
                    </a:lnTo>
                    <a:lnTo>
                      <a:pt x="100225" y="1884753"/>
                    </a:lnTo>
                    <a:lnTo>
                      <a:pt x="101374" y="1887477"/>
                    </a:lnTo>
                    <a:lnTo>
                      <a:pt x="102529" y="1890199"/>
                    </a:lnTo>
                    <a:lnTo>
                      <a:pt x="103691" y="1892919"/>
                    </a:lnTo>
                    <a:lnTo>
                      <a:pt x="104859" y="1895636"/>
                    </a:lnTo>
                    <a:lnTo>
                      <a:pt x="106034" y="1898352"/>
                    </a:lnTo>
                    <a:lnTo>
                      <a:pt x="107214" y="1901065"/>
                    </a:lnTo>
                    <a:lnTo>
                      <a:pt x="108401" y="1903776"/>
                    </a:lnTo>
                    <a:lnTo>
                      <a:pt x="109595" y="1906484"/>
                    </a:lnTo>
                    <a:lnTo>
                      <a:pt x="110794" y="1909191"/>
                    </a:lnTo>
                    <a:lnTo>
                      <a:pt x="112000" y="1911895"/>
                    </a:lnTo>
                    <a:lnTo>
                      <a:pt x="113212" y="1914596"/>
                    </a:lnTo>
                    <a:lnTo>
                      <a:pt x="114431" y="1917296"/>
                    </a:lnTo>
                    <a:lnTo>
                      <a:pt x="115656" y="1919993"/>
                    </a:lnTo>
                    <a:lnTo>
                      <a:pt x="116887" y="1922688"/>
                    </a:lnTo>
                    <a:lnTo>
                      <a:pt x="118124" y="1925381"/>
                    </a:lnTo>
                    <a:lnTo>
                      <a:pt x="119367" y="1928071"/>
                    </a:lnTo>
                    <a:lnTo>
                      <a:pt x="120617" y="1930759"/>
                    </a:lnTo>
                    <a:lnTo>
                      <a:pt x="121873" y="1933444"/>
                    </a:lnTo>
                    <a:lnTo>
                      <a:pt x="123135" y="1936127"/>
                    </a:lnTo>
                    <a:lnTo>
                      <a:pt x="124404" y="1938808"/>
                    </a:lnTo>
                    <a:lnTo>
                      <a:pt x="125678" y="1941486"/>
                    </a:lnTo>
                    <a:lnTo>
                      <a:pt x="126959" y="1944162"/>
                    </a:lnTo>
                    <a:lnTo>
                      <a:pt x="128246" y="1946836"/>
                    </a:lnTo>
                    <a:lnTo>
                      <a:pt x="129540" y="1949507"/>
                    </a:lnTo>
                    <a:lnTo>
                      <a:pt x="130839" y="1952175"/>
                    </a:lnTo>
                    <a:lnTo>
                      <a:pt x="132145" y="1954841"/>
                    </a:lnTo>
                    <a:lnTo>
                      <a:pt x="133457" y="1957505"/>
                    </a:lnTo>
                    <a:lnTo>
                      <a:pt x="134775" y="1960166"/>
                    </a:lnTo>
                    <a:lnTo>
                      <a:pt x="136099" y="1962825"/>
                    </a:lnTo>
                    <a:lnTo>
                      <a:pt x="137430" y="1965481"/>
                    </a:lnTo>
                    <a:lnTo>
                      <a:pt x="138766" y="1968135"/>
                    </a:lnTo>
                    <a:lnTo>
                      <a:pt x="140109" y="1970786"/>
                    </a:lnTo>
                    <a:lnTo>
                      <a:pt x="141458" y="1973435"/>
                    </a:lnTo>
                    <a:lnTo>
                      <a:pt x="142813" y="1976081"/>
                    </a:lnTo>
                    <a:lnTo>
                      <a:pt x="144174" y="1978724"/>
                    </a:lnTo>
                    <a:lnTo>
                      <a:pt x="145542" y="1981365"/>
                    </a:lnTo>
                    <a:lnTo>
                      <a:pt x="146915" y="1984003"/>
                    </a:lnTo>
                    <a:lnTo>
                      <a:pt x="148295" y="1986639"/>
                    </a:lnTo>
                    <a:lnTo>
                      <a:pt x="149681" y="1989272"/>
                    </a:lnTo>
                    <a:lnTo>
                      <a:pt x="151072" y="1991903"/>
                    </a:lnTo>
                    <a:lnTo>
                      <a:pt x="152470" y="1994531"/>
                    </a:lnTo>
                    <a:lnTo>
                      <a:pt x="153874" y="1997156"/>
                    </a:lnTo>
                    <a:lnTo>
                      <a:pt x="155285" y="1999778"/>
                    </a:lnTo>
                    <a:lnTo>
                      <a:pt x="156701" y="2002398"/>
                    </a:lnTo>
                    <a:lnTo>
                      <a:pt x="158123" y="2005016"/>
                    </a:lnTo>
                    <a:lnTo>
                      <a:pt x="159552" y="2007630"/>
                    </a:lnTo>
                    <a:lnTo>
                      <a:pt x="160986" y="2010242"/>
                    </a:lnTo>
                    <a:lnTo>
                      <a:pt x="162427" y="2012851"/>
                    </a:lnTo>
                    <a:lnTo>
                      <a:pt x="163873" y="2015457"/>
                    </a:lnTo>
                    <a:lnTo>
                      <a:pt x="165326" y="2018061"/>
                    </a:lnTo>
                    <a:lnTo>
                      <a:pt x="166785" y="2020662"/>
                    </a:lnTo>
                    <a:lnTo>
                      <a:pt x="168250" y="2023260"/>
                    </a:lnTo>
                    <a:lnTo>
                      <a:pt x="169720" y="2025855"/>
                    </a:lnTo>
                    <a:lnTo>
                      <a:pt x="171197" y="2028448"/>
                    </a:lnTo>
                    <a:lnTo>
                      <a:pt x="172680" y="2031038"/>
                    </a:lnTo>
                    <a:lnTo>
                      <a:pt x="174169" y="2033625"/>
                    </a:lnTo>
                    <a:lnTo>
                      <a:pt x="175664" y="2036209"/>
                    </a:lnTo>
                    <a:lnTo>
                      <a:pt x="177165" y="2038790"/>
                    </a:lnTo>
                    <a:lnTo>
                      <a:pt x="178671" y="2041369"/>
                    </a:lnTo>
                    <a:lnTo>
                      <a:pt x="180184" y="2043944"/>
                    </a:lnTo>
                    <a:lnTo>
                      <a:pt x="181703" y="2046517"/>
                    </a:lnTo>
                    <a:lnTo>
                      <a:pt x="183228" y="2049087"/>
                    </a:lnTo>
                    <a:lnTo>
                      <a:pt x="184759" y="2051654"/>
                    </a:lnTo>
                    <a:lnTo>
                      <a:pt x="186295" y="2054218"/>
                    </a:lnTo>
                    <a:lnTo>
                      <a:pt x="187838" y="2056779"/>
                    </a:lnTo>
                    <a:lnTo>
                      <a:pt x="189387" y="2059338"/>
                    </a:lnTo>
                    <a:lnTo>
                      <a:pt x="190941" y="2061893"/>
                    </a:lnTo>
                    <a:lnTo>
                      <a:pt x="192502" y="2064445"/>
                    </a:lnTo>
                    <a:lnTo>
                      <a:pt x="194068" y="2066995"/>
                    </a:lnTo>
                    <a:lnTo>
                      <a:pt x="195641" y="2069541"/>
                    </a:lnTo>
                    <a:lnTo>
                      <a:pt x="197219" y="2072085"/>
                    </a:lnTo>
                    <a:lnTo>
                      <a:pt x="198803" y="2074626"/>
                    </a:lnTo>
                    <a:lnTo>
                      <a:pt x="200393" y="2077163"/>
                    </a:lnTo>
                    <a:lnTo>
                      <a:pt x="201989" y="2079698"/>
                    </a:lnTo>
                    <a:lnTo>
                      <a:pt x="203591" y="2082229"/>
                    </a:lnTo>
                    <a:lnTo>
                      <a:pt x="205199" y="2084758"/>
                    </a:lnTo>
                    <a:lnTo>
                      <a:pt x="206812" y="2087283"/>
                    </a:lnTo>
                    <a:lnTo>
                      <a:pt x="208432" y="2089806"/>
                    </a:lnTo>
                    <a:lnTo>
                      <a:pt x="210057" y="2092325"/>
                    </a:lnTo>
                    <a:lnTo>
                      <a:pt x="211688" y="2094841"/>
                    </a:lnTo>
                    <a:lnTo>
                      <a:pt x="213325" y="2097354"/>
                    </a:lnTo>
                    <a:lnTo>
                      <a:pt x="214968" y="2099865"/>
                    </a:lnTo>
                    <a:lnTo>
                      <a:pt x="216617" y="2102372"/>
                    </a:lnTo>
                    <a:lnTo>
                      <a:pt x="218271" y="2104875"/>
                    </a:lnTo>
                    <a:lnTo>
                      <a:pt x="219931" y="2107376"/>
                    </a:lnTo>
                    <a:lnTo>
                      <a:pt x="221598" y="2109874"/>
                    </a:lnTo>
                    <a:lnTo>
                      <a:pt x="223269" y="2112368"/>
                    </a:lnTo>
                    <a:lnTo>
                      <a:pt x="224947" y="2114860"/>
                    </a:lnTo>
                    <a:lnTo>
                      <a:pt x="226631" y="2117348"/>
                    </a:lnTo>
                    <a:lnTo>
                      <a:pt x="228320" y="2119833"/>
                    </a:lnTo>
                    <a:lnTo>
                      <a:pt x="230015" y="2122314"/>
                    </a:lnTo>
                    <a:lnTo>
                      <a:pt x="231716" y="2124793"/>
                    </a:lnTo>
                    <a:lnTo>
                      <a:pt x="233422" y="2127268"/>
                    </a:lnTo>
                    <a:lnTo>
                      <a:pt x="235135" y="2129740"/>
                    </a:lnTo>
                    <a:lnTo>
                      <a:pt x="236853" y="2132209"/>
                    </a:lnTo>
                    <a:lnTo>
                      <a:pt x="238576" y="2134675"/>
                    </a:lnTo>
                    <a:lnTo>
                      <a:pt x="240306" y="2137137"/>
                    </a:lnTo>
                    <a:lnTo>
                      <a:pt x="242041" y="2139596"/>
                    </a:lnTo>
                    <a:lnTo>
                      <a:pt x="243782" y="2142052"/>
                    </a:lnTo>
                    <a:lnTo>
                      <a:pt x="245529" y="2144504"/>
                    </a:lnTo>
                    <a:lnTo>
                      <a:pt x="247281" y="2146954"/>
                    </a:lnTo>
                    <a:lnTo>
                      <a:pt x="249039" y="2149399"/>
                    </a:lnTo>
                    <a:lnTo>
                      <a:pt x="250803" y="2151842"/>
                    </a:lnTo>
                    <a:lnTo>
                      <a:pt x="252572" y="2154281"/>
                    </a:lnTo>
                    <a:lnTo>
                      <a:pt x="254347" y="2156717"/>
                    </a:lnTo>
                    <a:lnTo>
                      <a:pt x="256128" y="2159150"/>
                    </a:lnTo>
                    <a:lnTo>
                      <a:pt x="257914" y="2161579"/>
                    </a:lnTo>
                    <a:lnTo>
                      <a:pt x="259706" y="2164005"/>
                    </a:lnTo>
                    <a:lnTo>
                      <a:pt x="261504" y="2166427"/>
                    </a:lnTo>
                    <a:lnTo>
                      <a:pt x="263307" y="2168846"/>
                    </a:lnTo>
                    <a:lnTo>
                      <a:pt x="265116" y="2171261"/>
                    </a:lnTo>
                    <a:lnTo>
                      <a:pt x="266930" y="2173674"/>
                    </a:lnTo>
                    <a:lnTo>
                      <a:pt x="268750" y="2176082"/>
                    </a:lnTo>
                    <a:lnTo>
                      <a:pt x="270576" y="2178488"/>
                    </a:lnTo>
                    <a:lnTo>
                      <a:pt x="272407" y="2180889"/>
                    </a:lnTo>
                    <a:lnTo>
                      <a:pt x="274244" y="2183288"/>
                    </a:lnTo>
                    <a:lnTo>
                      <a:pt x="276086" y="2185683"/>
                    </a:lnTo>
                    <a:lnTo>
                      <a:pt x="277934" y="2188074"/>
                    </a:lnTo>
                    <a:lnTo>
                      <a:pt x="279788" y="2190462"/>
                    </a:lnTo>
                    <a:lnTo>
                      <a:pt x="281647" y="2192846"/>
                    </a:lnTo>
                    <a:lnTo>
                      <a:pt x="283511" y="2195227"/>
                    </a:lnTo>
                    <a:lnTo>
                      <a:pt x="285381" y="2197605"/>
                    </a:lnTo>
                    <a:lnTo>
                      <a:pt x="287257" y="2199979"/>
                    </a:lnTo>
                    <a:lnTo>
                      <a:pt x="289138" y="2202349"/>
                    </a:lnTo>
                    <a:lnTo>
                      <a:pt x="291025" y="2204716"/>
                    </a:lnTo>
                    <a:lnTo>
                      <a:pt x="292917" y="2207079"/>
                    </a:lnTo>
                    <a:lnTo>
                      <a:pt x="294814" y="2209438"/>
                    </a:lnTo>
                    <a:lnTo>
                      <a:pt x="296717" y="2211794"/>
                    </a:lnTo>
                    <a:lnTo>
                      <a:pt x="298626" y="2214147"/>
                    </a:lnTo>
                    <a:lnTo>
                      <a:pt x="300540" y="2216496"/>
                    </a:lnTo>
                    <a:lnTo>
                      <a:pt x="302459" y="2218841"/>
                    </a:lnTo>
                    <a:lnTo>
                      <a:pt x="304384" y="2221182"/>
                    </a:lnTo>
                    <a:lnTo>
                      <a:pt x="306315" y="2223520"/>
                    </a:lnTo>
                    <a:lnTo>
                      <a:pt x="308251" y="2225854"/>
                    </a:lnTo>
                    <a:lnTo>
                      <a:pt x="310192" y="2228185"/>
                    </a:lnTo>
                    <a:lnTo>
                      <a:pt x="312138" y="2230512"/>
                    </a:lnTo>
                    <a:lnTo>
                      <a:pt x="314090" y="2232835"/>
                    </a:lnTo>
                    <a:lnTo>
                      <a:pt x="316048" y="2235155"/>
                    </a:lnTo>
                    <a:lnTo>
                      <a:pt x="318010" y="2237471"/>
                    </a:lnTo>
                    <a:lnTo>
                      <a:pt x="319979" y="2239783"/>
                    </a:lnTo>
                    <a:lnTo>
                      <a:pt x="321952" y="2242091"/>
                    </a:lnTo>
                    <a:lnTo>
                      <a:pt x="323931" y="2244396"/>
                    </a:lnTo>
                    <a:lnTo>
                      <a:pt x="325915" y="2246697"/>
                    </a:lnTo>
                    <a:lnTo>
                      <a:pt x="327905" y="2248994"/>
                    </a:lnTo>
                    <a:lnTo>
                      <a:pt x="329900" y="2251288"/>
                    </a:lnTo>
                    <a:lnTo>
                      <a:pt x="331900" y="2253577"/>
                    </a:lnTo>
                    <a:lnTo>
                      <a:pt x="333906" y="2255863"/>
                    </a:lnTo>
                    <a:lnTo>
                      <a:pt x="335916" y="2258145"/>
                    </a:lnTo>
                    <a:lnTo>
                      <a:pt x="337933" y="2260423"/>
                    </a:lnTo>
                    <a:lnTo>
                      <a:pt x="339954" y="2262698"/>
                    </a:lnTo>
                    <a:lnTo>
                      <a:pt x="341981" y="2264969"/>
                    </a:lnTo>
                    <a:lnTo>
                      <a:pt x="344013" y="2267235"/>
                    </a:lnTo>
                    <a:lnTo>
                      <a:pt x="346050" y="2269498"/>
                    </a:lnTo>
                    <a:lnTo>
                      <a:pt x="348093" y="2271758"/>
                    </a:lnTo>
                    <a:lnTo>
                      <a:pt x="350140" y="2274013"/>
                    </a:lnTo>
                    <a:lnTo>
                      <a:pt x="352193" y="2276264"/>
                    </a:lnTo>
                    <a:lnTo>
                      <a:pt x="354251" y="2278512"/>
                    </a:lnTo>
                    <a:lnTo>
                      <a:pt x="356315" y="2280755"/>
                    </a:lnTo>
                    <a:lnTo>
                      <a:pt x="358384" y="2282995"/>
                    </a:lnTo>
                    <a:lnTo>
                      <a:pt x="360457" y="2285231"/>
                    </a:lnTo>
                    <a:lnTo>
                      <a:pt x="362536" y="2287463"/>
                    </a:lnTo>
                    <a:lnTo>
                      <a:pt x="364621" y="2289691"/>
                    </a:lnTo>
                    <a:lnTo>
                      <a:pt x="366710" y="2291915"/>
                    </a:lnTo>
                    <a:lnTo>
                      <a:pt x="368805" y="2294135"/>
                    </a:lnTo>
                    <a:lnTo>
                      <a:pt x="370904" y="2296351"/>
                    </a:lnTo>
                    <a:lnTo>
                      <a:pt x="373009" y="2298563"/>
                    </a:lnTo>
                    <a:lnTo>
                      <a:pt x="375119" y="2300771"/>
                    </a:lnTo>
                    <a:lnTo>
                      <a:pt x="377234" y="2302976"/>
                    </a:lnTo>
                    <a:lnTo>
                      <a:pt x="379354" y="2305176"/>
                    </a:lnTo>
                    <a:lnTo>
                      <a:pt x="381480" y="2307372"/>
                    </a:lnTo>
                    <a:lnTo>
                      <a:pt x="383610" y="2309564"/>
                    </a:lnTo>
                    <a:lnTo>
                      <a:pt x="385746" y="2311752"/>
                    </a:lnTo>
                    <a:lnTo>
                      <a:pt x="387886" y="2313936"/>
                    </a:lnTo>
                    <a:lnTo>
                      <a:pt x="390032" y="2316116"/>
                    </a:lnTo>
                    <a:lnTo>
                      <a:pt x="392183" y="2318292"/>
                    </a:lnTo>
                    <a:lnTo>
                      <a:pt x="394338" y="2320464"/>
                    </a:lnTo>
                    <a:lnTo>
                      <a:pt x="396499" y="2322632"/>
                    </a:lnTo>
                    <a:lnTo>
                      <a:pt x="398665" y="2324796"/>
                    </a:lnTo>
                    <a:lnTo>
                      <a:pt x="400836" y="2326956"/>
                    </a:lnTo>
                    <a:lnTo>
                      <a:pt x="403012" y="2329111"/>
                    </a:lnTo>
                    <a:lnTo>
                      <a:pt x="405193" y="2331263"/>
                    </a:lnTo>
                    <a:lnTo>
                      <a:pt x="407379" y="2333410"/>
                    </a:lnTo>
                    <a:lnTo>
                      <a:pt x="409570" y="2335553"/>
                    </a:lnTo>
                    <a:lnTo>
                      <a:pt x="411765" y="2337692"/>
                    </a:lnTo>
                    <a:lnTo>
                      <a:pt x="413966" y="2339827"/>
                    </a:lnTo>
                    <a:lnTo>
                      <a:pt x="416172" y="2341958"/>
                    </a:lnTo>
                    <a:lnTo>
                      <a:pt x="418383" y="2344085"/>
                    </a:lnTo>
                    <a:lnTo>
                      <a:pt x="420598" y="2346207"/>
                    </a:lnTo>
                    <a:lnTo>
                      <a:pt x="422819" y="2348325"/>
                    </a:lnTo>
                    <a:lnTo>
                      <a:pt x="425044" y="2350439"/>
                    </a:lnTo>
                    <a:lnTo>
                      <a:pt x="427275" y="2352549"/>
                    </a:lnTo>
                    <a:lnTo>
                      <a:pt x="429510" y="2354655"/>
                    </a:lnTo>
                    <a:lnTo>
                      <a:pt x="431750" y="2356756"/>
                    </a:lnTo>
                    <a:lnTo>
                      <a:pt x="433995" y="2358853"/>
                    </a:lnTo>
                    <a:lnTo>
                      <a:pt x="436245" y="2360946"/>
                    </a:lnTo>
                    <a:lnTo>
                      <a:pt x="438500" y="2363035"/>
                    </a:lnTo>
                    <a:lnTo>
                      <a:pt x="440760" y="2365119"/>
                    </a:lnTo>
                    <a:lnTo>
                      <a:pt x="443024" y="2367199"/>
                    </a:lnTo>
                    <a:lnTo>
                      <a:pt x="445293" y="2369275"/>
                    </a:lnTo>
                    <a:lnTo>
                      <a:pt x="447568" y="2371347"/>
                    </a:lnTo>
                    <a:lnTo>
                      <a:pt x="449846" y="2373414"/>
                    </a:lnTo>
                    <a:lnTo>
                      <a:pt x="452130" y="2375477"/>
                    </a:lnTo>
                    <a:lnTo>
                      <a:pt x="454419" y="2377536"/>
                    </a:lnTo>
                    <a:lnTo>
                      <a:pt x="456712" y="2379590"/>
                    </a:lnTo>
                    <a:lnTo>
                      <a:pt x="459010" y="2381640"/>
                    </a:lnTo>
                    <a:lnTo>
                      <a:pt x="461313" y="2383686"/>
                    </a:lnTo>
                    <a:lnTo>
                      <a:pt x="463620" y="2385727"/>
                    </a:lnTo>
                    <a:lnTo>
                      <a:pt x="465933" y="2387764"/>
                    </a:lnTo>
                    <a:lnTo>
                      <a:pt x="468250" y="2389796"/>
                    </a:lnTo>
                    <a:lnTo>
                      <a:pt x="470571" y="2391824"/>
                    </a:lnTo>
                    <a:lnTo>
                      <a:pt x="472898" y="2393848"/>
                    </a:lnTo>
                    <a:lnTo>
                      <a:pt x="475229" y="2395868"/>
                    </a:lnTo>
                    <a:lnTo>
                      <a:pt x="477565" y="2397883"/>
                    </a:lnTo>
                    <a:lnTo>
                      <a:pt x="479905" y="2399893"/>
                    </a:lnTo>
                    <a:lnTo>
                      <a:pt x="482251" y="2401899"/>
                    </a:lnTo>
                    <a:lnTo>
                      <a:pt x="484600" y="2403901"/>
                    </a:lnTo>
                    <a:lnTo>
                      <a:pt x="486955" y="2405898"/>
                    </a:lnTo>
                    <a:lnTo>
                      <a:pt x="489314" y="2407891"/>
                    </a:lnTo>
                    <a:lnTo>
                      <a:pt x="491678" y="2409879"/>
                    </a:lnTo>
                    <a:lnTo>
                      <a:pt x="494046" y="2411863"/>
                    </a:lnTo>
                    <a:lnTo>
                      <a:pt x="496419" y="2413843"/>
                    </a:lnTo>
                    <a:lnTo>
                      <a:pt x="498797" y="2415818"/>
                    </a:lnTo>
                    <a:lnTo>
                      <a:pt x="501179" y="2417788"/>
                    </a:lnTo>
                    <a:lnTo>
                      <a:pt x="503565" y="2419754"/>
                    </a:lnTo>
                    <a:lnTo>
                      <a:pt x="505957" y="2421715"/>
                    </a:lnTo>
                    <a:lnTo>
                      <a:pt x="508353" y="2423672"/>
                    </a:lnTo>
                    <a:lnTo>
                      <a:pt x="510753" y="2425625"/>
                    </a:lnTo>
                    <a:lnTo>
                      <a:pt x="513158" y="2427573"/>
                    </a:lnTo>
                    <a:lnTo>
                      <a:pt x="515567" y="2429516"/>
                    </a:lnTo>
                    <a:lnTo>
                      <a:pt x="517981" y="2431455"/>
                    </a:lnTo>
                    <a:lnTo>
                      <a:pt x="520400" y="2433389"/>
                    </a:lnTo>
                    <a:lnTo>
                      <a:pt x="522822" y="2435318"/>
                    </a:lnTo>
                    <a:lnTo>
                      <a:pt x="525250" y="2437243"/>
                    </a:lnTo>
                    <a:lnTo>
                      <a:pt x="527682" y="2439164"/>
                    </a:lnTo>
                    <a:lnTo>
                      <a:pt x="530118" y="2441080"/>
                    </a:lnTo>
                    <a:lnTo>
                      <a:pt x="532559" y="2442991"/>
                    </a:lnTo>
                    <a:lnTo>
                      <a:pt x="535004" y="2444898"/>
                    </a:lnTo>
                    <a:lnTo>
                      <a:pt x="537454" y="2446800"/>
                    </a:lnTo>
                    <a:lnTo>
                      <a:pt x="539908" y="2448697"/>
                    </a:lnTo>
                    <a:lnTo>
                      <a:pt x="542366" y="2450590"/>
                    </a:lnTo>
                    <a:lnTo>
                      <a:pt x="544829" y="2452478"/>
                    </a:lnTo>
                    <a:lnTo>
                      <a:pt x="547296" y="2454361"/>
                    </a:lnTo>
                    <a:lnTo>
                      <a:pt x="549768" y="2456240"/>
                    </a:lnTo>
                    <a:lnTo>
                      <a:pt x="552244" y="2458114"/>
                    </a:lnTo>
                    <a:lnTo>
                      <a:pt x="554724" y="2459984"/>
                    </a:lnTo>
                    <a:lnTo>
                      <a:pt x="557209" y="2461848"/>
                    </a:lnTo>
                    <a:lnTo>
                      <a:pt x="559697" y="2463708"/>
                    </a:lnTo>
                    <a:lnTo>
                      <a:pt x="562191" y="2465564"/>
                    </a:lnTo>
                    <a:lnTo>
                      <a:pt x="564688" y="2467414"/>
                    </a:lnTo>
                    <a:lnTo>
                      <a:pt x="567190" y="2469260"/>
                    </a:lnTo>
                    <a:lnTo>
                      <a:pt x="569696" y="2471102"/>
                    </a:lnTo>
                    <a:lnTo>
                      <a:pt x="572207" y="2472938"/>
                    </a:lnTo>
                    <a:lnTo>
                      <a:pt x="574721" y="2474770"/>
                    </a:lnTo>
                    <a:lnTo>
                      <a:pt x="577240" y="2476597"/>
                    </a:lnTo>
                    <a:lnTo>
                      <a:pt x="579764" y="2478419"/>
                    </a:lnTo>
                    <a:lnTo>
                      <a:pt x="582291" y="2480236"/>
                    </a:lnTo>
                    <a:lnTo>
                      <a:pt x="584823" y="2482049"/>
                    </a:lnTo>
                    <a:lnTo>
                      <a:pt x="587358" y="2483857"/>
                    </a:lnTo>
                    <a:lnTo>
                      <a:pt x="589898" y="2485660"/>
                    </a:lnTo>
                    <a:lnTo>
                      <a:pt x="592443" y="2487458"/>
                    </a:lnTo>
                    <a:lnTo>
                      <a:pt x="594991" y="2489252"/>
                    </a:lnTo>
                    <a:lnTo>
                      <a:pt x="597544" y="2491040"/>
                    </a:lnTo>
                    <a:lnTo>
                      <a:pt x="600100" y="2492824"/>
                    </a:lnTo>
                    <a:lnTo>
                      <a:pt x="602661" y="2494603"/>
                    </a:lnTo>
                    <a:lnTo>
                      <a:pt x="605226" y="2496377"/>
                    </a:lnTo>
                    <a:lnTo>
                      <a:pt x="607795" y="2498147"/>
                    </a:lnTo>
                    <a:lnTo>
                      <a:pt x="610368" y="2499911"/>
                    </a:lnTo>
                    <a:lnTo>
                      <a:pt x="612946" y="2501671"/>
                    </a:lnTo>
                    <a:lnTo>
                      <a:pt x="615527" y="2503426"/>
                    </a:lnTo>
                    <a:lnTo>
                      <a:pt x="618112" y="2505175"/>
                    </a:lnTo>
                    <a:lnTo>
                      <a:pt x="620702" y="2506920"/>
                    </a:lnTo>
                    <a:lnTo>
                      <a:pt x="623295" y="2508661"/>
                    </a:lnTo>
                    <a:lnTo>
                      <a:pt x="625893" y="2510396"/>
                    </a:lnTo>
                    <a:lnTo>
                      <a:pt x="628495" y="2512126"/>
                    </a:lnTo>
                    <a:lnTo>
                      <a:pt x="631100" y="2513851"/>
                    </a:lnTo>
                    <a:lnTo>
                      <a:pt x="633710" y="2515572"/>
                    </a:lnTo>
                    <a:lnTo>
                      <a:pt x="636323" y="2517287"/>
                    </a:lnTo>
                    <a:lnTo>
                      <a:pt x="638941" y="2518998"/>
                    </a:lnTo>
                    <a:lnTo>
                      <a:pt x="641562" y="2520704"/>
                    </a:lnTo>
                    <a:lnTo>
                      <a:pt x="644188" y="2522404"/>
                    </a:lnTo>
                    <a:lnTo>
                      <a:pt x="646817" y="2524100"/>
                    </a:lnTo>
                    <a:lnTo>
                      <a:pt x="649451" y="2525791"/>
                    </a:lnTo>
                    <a:lnTo>
                      <a:pt x="652088" y="2527476"/>
                    </a:lnTo>
                    <a:lnTo>
                      <a:pt x="654729" y="2529157"/>
                    </a:lnTo>
                    <a:lnTo>
                      <a:pt x="657375" y="2530833"/>
                    </a:lnTo>
                    <a:lnTo>
                      <a:pt x="660024" y="2532504"/>
                    </a:lnTo>
                    <a:lnTo>
                      <a:pt x="662676" y="2534170"/>
                    </a:lnTo>
                    <a:lnTo>
                      <a:pt x="665333" y="2535830"/>
                    </a:lnTo>
                    <a:lnTo>
                      <a:pt x="667994" y="2537486"/>
                    </a:lnTo>
                    <a:lnTo>
                      <a:pt x="670658" y="2539137"/>
                    </a:lnTo>
                    <a:lnTo>
                      <a:pt x="673326" y="2540783"/>
                    </a:lnTo>
                    <a:lnTo>
                      <a:pt x="675999" y="2542423"/>
                    </a:lnTo>
                    <a:lnTo>
                      <a:pt x="678674" y="2544059"/>
                    </a:lnTo>
                    <a:lnTo>
                      <a:pt x="681354" y="2545689"/>
                    </a:lnTo>
                    <a:lnTo>
                      <a:pt x="684038" y="2547315"/>
                    </a:lnTo>
                    <a:lnTo>
                      <a:pt x="686725" y="2548935"/>
                    </a:lnTo>
                    <a:lnTo>
                      <a:pt x="689416" y="2550551"/>
                    </a:lnTo>
                    <a:lnTo>
                      <a:pt x="692111" y="2552161"/>
                    </a:lnTo>
                    <a:lnTo>
                      <a:pt x="694809" y="2553766"/>
                    </a:lnTo>
                    <a:lnTo>
                      <a:pt x="697511" y="2555366"/>
                    </a:lnTo>
                    <a:lnTo>
                      <a:pt x="700217" y="2556961"/>
                    </a:lnTo>
                    <a:lnTo>
                      <a:pt x="702927" y="2558551"/>
                    </a:lnTo>
                    <a:lnTo>
                      <a:pt x="705640" y="2560136"/>
                    </a:lnTo>
                    <a:lnTo>
                      <a:pt x="708357" y="2561715"/>
                    </a:lnTo>
                    <a:lnTo>
                      <a:pt x="711078" y="2563290"/>
                    </a:lnTo>
                    <a:lnTo>
                      <a:pt x="713802" y="2564859"/>
                    </a:lnTo>
                    <a:lnTo>
                      <a:pt x="716530" y="2566423"/>
                    </a:lnTo>
                    <a:lnTo>
                      <a:pt x="719262" y="2567982"/>
                    </a:lnTo>
                    <a:lnTo>
                      <a:pt x="721997" y="2569536"/>
                    </a:lnTo>
                    <a:lnTo>
                      <a:pt x="724736" y="2571085"/>
                    </a:lnTo>
                    <a:lnTo>
                      <a:pt x="727478" y="2572628"/>
                    </a:lnTo>
                    <a:lnTo>
                      <a:pt x="730224" y="2574167"/>
                    </a:lnTo>
                    <a:lnTo>
                      <a:pt x="732974" y="2575700"/>
                    </a:lnTo>
                    <a:lnTo>
                      <a:pt x="735727" y="2577228"/>
                    </a:lnTo>
                    <a:lnTo>
                      <a:pt x="738483" y="2578751"/>
                    </a:lnTo>
                    <a:lnTo>
                      <a:pt x="741243" y="2580268"/>
                    </a:lnTo>
                    <a:lnTo>
                      <a:pt x="744007" y="2581781"/>
                    </a:lnTo>
                    <a:lnTo>
                      <a:pt x="746774" y="2583288"/>
                    </a:lnTo>
                    <a:lnTo>
                      <a:pt x="749545" y="2584790"/>
                    </a:lnTo>
                    <a:lnTo>
                      <a:pt x="752319" y="2586286"/>
                    </a:lnTo>
                    <a:lnTo>
                      <a:pt x="755097" y="2587778"/>
                    </a:lnTo>
                    <a:lnTo>
                      <a:pt x="757878" y="2589264"/>
                    </a:lnTo>
                    <a:lnTo>
                      <a:pt x="760662" y="2590745"/>
                    </a:lnTo>
                    <a:lnTo>
                      <a:pt x="763450" y="2592220"/>
                    </a:lnTo>
                    <a:lnTo>
                      <a:pt x="766242" y="2593691"/>
                    </a:lnTo>
                    <a:lnTo>
                      <a:pt x="769037" y="2595156"/>
                    </a:lnTo>
                    <a:lnTo>
                      <a:pt x="771835" y="2596616"/>
                    </a:lnTo>
                    <a:lnTo>
                      <a:pt x="774636" y="2598070"/>
                    </a:lnTo>
                    <a:lnTo>
                      <a:pt x="777441" y="2599520"/>
                    </a:lnTo>
                    <a:lnTo>
                      <a:pt x="780250" y="2600964"/>
                    </a:lnTo>
                    <a:lnTo>
                      <a:pt x="783061" y="2602402"/>
                    </a:lnTo>
                    <a:lnTo>
                      <a:pt x="785876" y="2603836"/>
                    </a:lnTo>
                    <a:lnTo>
                      <a:pt x="788695" y="2605264"/>
                    </a:lnTo>
                    <a:lnTo>
                      <a:pt x="791516" y="2606686"/>
                    </a:lnTo>
                    <a:lnTo>
                      <a:pt x="794341" y="2608104"/>
                    </a:lnTo>
                    <a:lnTo>
                      <a:pt x="797170" y="2609516"/>
                    </a:lnTo>
                    <a:lnTo>
                      <a:pt x="800001" y="2610922"/>
                    </a:lnTo>
                    <a:lnTo>
                      <a:pt x="802836" y="2612324"/>
                    </a:lnTo>
                    <a:lnTo>
                      <a:pt x="805674" y="2613720"/>
                    </a:lnTo>
                    <a:lnTo>
                      <a:pt x="808515" y="2615110"/>
                    </a:lnTo>
                    <a:lnTo>
                      <a:pt x="811360" y="2616496"/>
                    </a:lnTo>
                    <a:lnTo>
                      <a:pt x="814207" y="2617876"/>
                    </a:lnTo>
                    <a:lnTo>
                      <a:pt x="817058" y="2619250"/>
                    </a:lnTo>
                    <a:lnTo>
                      <a:pt x="819912" y="2620619"/>
                    </a:lnTo>
                    <a:lnTo>
                      <a:pt x="822770" y="2621983"/>
                    </a:lnTo>
                    <a:lnTo>
                      <a:pt x="825630" y="2623341"/>
                    </a:lnTo>
                    <a:lnTo>
                      <a:pt x="828494" y="2624694"/>
                    </a:lnTo>
                    <a:lnTo>
                      <a:pt x="831360" y="2626042"/>
                    </a:lnTo>
                    <a:lnTo>
                      <a:pt x="834230" y="2627384"/>
                    </a:lnTo>
                    <a:lnTo>
                      <a:pt x="837103" y="2628721"/>
                    </a:lnTo>
                    <a:lnTo>
                      <a:pt x="839979" y="2630052"/>
                    </a:lnTo>
                    <a:lnTo>
                      <a:pt x="842858" y="2631378"/>
                    </a:lnTo>
                    <a:lnTo>
                      <a:pt x="845741" y="2632698"/>
                    </a:lnTo>
                    <a:lnTo>
                      <a:pt x="848626" y="2634013"/>
                    </a:lnTo>
                    <a:lnTo>
                      <a:pt x="851514" y="2635322"/>
                    </a:lnTo>
                    <a:lnTo>
                      <a:pt x="854406" y="2636626"/>
                    </a:lnTo>
                    <a:lnTo>
                      <a:pt x="857300" y="2637925"/>
                    </a:lnTo>
                    <a:lnTo>
                      <a:pt x="860197" y="2639218"/>
                    </a:lnTo>
                    <a:lnTo>
                      <a:pt x="863098" y="2640506"/>
                    </a:lnTo>
                    <a:lnTo>
                      <a:pt x="866001" y="2641788"/>
                    </a:lnTo>
                    <a:lnTo>
                      <a:pt x="868907" y="2643065"/>
                    </a:lnTo>
                    <a:lnTo>
                      <a:pt x="871817" y="2644336"/>
                    </a:lnTo>
                    <a:lnTo>
                      <a:pt x="874729" y="2645601"/>
                    </a:lnTo>
                    <a:lnTo>
                      <a:pt x="877644" y="2646862"/>
                    </a:lnTo>
                    <a:lnTo>
                      <a:pt x="880562" y="2648116"/>
                    </a:lnTo>
                    <a:lnTo>
                      <a:pt x="883483" y="2649366"/>
                    </a:lnTo>
                    <a:lnTo>
                      <a:pt x="886407" y="2650609"/>
                    </a:lnTo>
                    <a:lnTo>
                      <a:pt x="889334" y="2651847"/>
                    </a:lnTo>
                    <a:lnTo>
                      <a:pt x="892264" y="2653080"/>
                    </a:lnTo>
                    <a:lnTo>
                      <a:pt x="895196" y="2654307"/>
                    </a:lnTo>
                    <a:lnTo>
                      <a:pt x="898132" y="2655528"/>
                    </a:lnTo>
                    <a:lnTo>
                      <a:pt x="901070" y="2656744"/>
                    </a:lnTo>
                    <a:lnTo>
                      <a:pt x="904011" y="2657955"/>
                    </a:lnTo>
                    <a:lnTo>
                      <a:pt x="906955" y="2659160"/>
                    </a:lnTo>
                    <a:lnTo>
                      <a:pt x="909901" y="2660359"/>
                    </a:lnTo>
                    <a:lnTo>
                      <a:pt x="912851" y="2661553"/>
                    </a:lnTo>
                    <a:lnTo>
                      <a:pt x="915803" y="2662741"/>
                    </a:lnTo>
                    <a:lnTo>
                      <a:pt x="918758" y="2663924"/>
                    </a:lnTo>
                    <a:lnTo>
                      <a:pt x="921715" y="2665101"/>
                    </a:lnTo>
                    <a:lnTo>
                      <a:pt x="924676" y="2666272"/>
                    </a:lnTo>
                    <a:lnTo>
                      <a:pt x="927639" y="2667438"/>
                    </a:lnTo>
                    <a:lnTo>
                      <a:pt x="930605" y="2668598"/>
                    </a:lnTo>
                    <a:lnTo>
                      <a:pt x="933573" y="2669753"/>
                    </a:lnTo>
                    <a:lnTo>
                      <a:pt x="936544" y="2670902"/>
                    </a:lnTo>
                    <a:lnTo>
                      <a:pt x="939518" y="2672045"/>
                    </a:lnTo>
                    <a:lnTo>
                      <a:pt x="942495" y="2673183"/>
                    </a:lnTo>
                    <a:lnTo>
                      <a:pt x="945474" y="2674315"/>
                    </a:lnTo>
                    <a:lnTo>
                      <a:pt x="948456" y="2675442"/>
                    </a:lnTo>
                    <a:lnTo>
                      <a:pt x="951440" y="2676563"/>
                    </a:lnTo>
                    <a:lnTo>
                      <a:pt x="954427" y="2677678"/>
                    </a:lnTo>
                    <a:lnTo>
                      <a:pt x="957416" y="2678788"/>
                    </a:lnTo>
                    <a:lnTo>
                      <a:pt x="960408" y="2679892"/>
                    </a:lnTo>
                    <a:lnTo>
                      <a:pt x="963403" y="2680990"/>
                    </a:lnTo>
                    <a:lnTo>
                      <a:pt x="966400" y="2682083"/>
                    </a:lnTo>
                    <a:lnTo>
                      <a:pt x="969400" y="2683170"/>
                    </a:lnTo>
                    <a:lnTo>
                      <a:pt x="972402" y="2684251"/>
                    </a:lnTo>
                    <a:lnTo>
                      <a:pt x="975407" y="2685327"/>
                    </a:lnTo>
                    <a:lnTo>
                      <a:pt x="978414" y="2686397"/>
                    </a:lnTo>
                    <a:lnTo>
                      <a:pt x="981424" y="2687461"/>
                    </a:lnTo>
                    <a:lnTo>
                      <a:pt x="984436" y="2688520"/>
                    </a:lnTo>
                    <a:lnTo>
                      <a:pt x="987451" y="2689573"/>
                    </a:lnTo>
                    <a:lnTo>
                      <a:pt x="990468" y="2690620"/>
                    </a:lnTo>
                    <a:lnTo>
                      <a:pt x="993488" y="2691662"/>
                    </a:lnTo>
                    <a:lnTo>
                      <a:pt x="996510" y="2692698"/>
                    </a:lnTo>
                    <a:lnTo>
                      <a:pt x="999534" y="2693728"/>
                    </a:lnTo>
                    <a:lnTo>
                      <a:pt x="1002561" y="2694752"/>
                    </a:lnTo>
                    <a:lnTo>
                      <a:pt x="1005590" y="2695771"/>
                    </a:lnTo>
                    <a:lnTo>
                      <a:pt x="1008621" y="2696784"/>
                    </a:lnTo>
                    <a:lnTo>
                      <a:pt x="1011655" y="2697791"/>
                    </a:lnTo>
                    <a:lnTo>
                      <a:pt x="1014691" y="2698793"/>
                    </a:lnTo>
                    <a:lnTo>
                      <a:pt x="1017730" y="2699789"/>
                    </a:lnTo>
                    <a:lnTo>
                      <a:pt x="1020770" y="2700779"/>
                    </a:lnTo>
                    <a:lnTo>
                      <a:pt x="1023813" y="2701763"/>
                    </a:lnTo>
                    <a:lnTo>
                      <a:pt x="1026859" y="2702742"/>
                    </a:lnTo>
                    <a:lnTo>
                      <a:pt x="1029906" y="2703715"/>
                    </a:lnTo>
                    <a:lnTo>
                      <a:pt x="1032956" y="2704682"/>
                    </a:lnTo>
                    <a:lnTo>
                      <a:pt x="1036008" y="2705643"/>
                    </a:lnTo>
                    <a:lnTo>
                      <a:pt x="1039063" y="2706599"/>
                    </a:lnTo>
                    <a:lnTo>
                      <a:pt x="1042119" y="2707548"/>
                    </a:lnTo>
                    <a:lnTo>
                      <a:pt x="1045178" y="2708492"/>
                    </a:lnTo>
                    <a:lnTo>
                      <a:pt x="1048239" y="2709431"/>
                    </a:lnTo>
                    <a:lnTo>
                      <a:pt x="1051302" y="2710363"/>
                    </a:lnTo>
                    <a:lnTo>
                      <a:pt x="1054367" y="2711290"/>
                    </a:lnTo>
                    <a:lnTo>
                      <a:pt x="1057435" y="2712211"/>
                    </a:lnTo>
                    <a:lnTo>
                      <a:pt x="1060504" y="2713126"/>
                    </a:lnTo>
                    <a:lnTo>
                      <a:pt x="1063576" y="2714035"/>
                    </a:lnTo>
                    <a:lnTo>
                      <a:pt x="1066650" y="2714939"/>
                    </a:lnTo>
                    <a:lnTo>
                      <a:pt x="1069726" y="2715836"/>
                    </a:lnTo>
                    <a:lnTo>
                      <a:pt x="1072804" y="2716728"/>
                    </a:lnTo>
                    <a:lnTo>
                      <a:pt x="1075884" y="2717614"/>
                    </a:lnTo>
                    <a:lnTo>
                      <a:pt x="1078966" y="2718494"/>
                    </a:lnTo>
                    <a:lnTo>
                      <a:pt x="1082050" y="2719369"/>
                    </a:lnTo>
                    <a:lnTo>
                      <a:pt x="1085136" y="2720237"/>
                    </a:lnTo>
                    <a:lnTo>
                      <a:pt x="1088224" y="2721100"/>
                    </a:lnTo>
                    <a:lnTo>
                      <a:pt x="1091314" y="2721957"/>
                    </a:lnTo>
                    <a:lnTo>
                      <a:pt x="1094406" y="2722808"/>
                    </a:lnTo>
                    <a:lnTo>
                      <a:pt x="1097500" y="2723654"/>
                    </a:lnTo>
                    <a:lnTo>
                      <a:pt x="1100596" y="2724493"/>
                    </a:lnTo>
                    <a:lnTo>
                      <a:pt x="1103694" y="2725327"/>
                    </a:lnTo>
                    <a:lnTo>
                      <a:pt x="1106794" y="2726154"/>
                    </a:lnTo>
                    <a:lnTo>
                      <a:pt x="1109896" y="2726976"/>
                    </a:lnTo>
                    <a:lnTo>
                      <a:pt x="1113000" y="2727792"/>
                    </a:lnTo>
                    <a:lnTo>
                      <a:pt x="1116105" y="2728602"/>
                    </a:lnTo>
                    <a:lnTo>
                      <a:pt x="1119213" y="2729407"/>
                    </a:lnTo>
                    <a:lnTo>
                      <a:pt x="1122322" y="2730205"/>
                    </a:lnTo>
                    <a:lnTo>
                      <a:pt x="1125434" y="2730998"/>
                    </a:lnTo>
                    <a:lnTo>
                      <a:pt x="1128547" y="2731784"/>
                    </a:lnTo>
                    <a:lnTo>
                      <a:pt x="1131661" y="2732565"/>
                    </a:lnTo>
                    <a:lnTo>
                      <a:pt x="1134778" y="2733340"/>
                    </a:lnTo>
                    <a:lnTo>
                      <a:pt x="1137897" y="2734109"/>
                    </a:lnTo>
                    <a:lnTo>
                      <a:pt x="1141017" y="2734872"/>
                    </a:lnTo>
                    <a:lnTo>
                      <a:pt x="1144139" y="2735629"/>
                    </a:lnTo>
                    <a:lnTo>
                      <a:pt x="1147263" y="2736381"/>
                    </a:lnTo>
                    <a:lnTo>
                      <a:pt x="1150388" y="2737126"/>
                    </a:lnTo>
                    <a:lnTo>
                      <a:pt x="1153515" y="2737866"/>
                    </a:lnTo>
                    <a:lnTo>
                      <a:pt x="1156644" y="2738599"/>
                    </a:lnTo>
                    <a:lnTo>
                      <a:pt x="1159775" y="2739327"/>
                    </a:lnTo>
                    <a:lnTo>
                      <a:pt x="1162907" y="2740049"/>
                    </a:lnTo>
                    <a:lnTo>
                      <a:pt x="1166041" y="2740765"/>
                    </a:lnTo>
                    <a:lnTo>
                      <a:pt x="1169177" y="2741475"/>
                    </a:lnTo>
                    <a:lnTo>
                      <a:pt x="1172314" y="2742179"/>
                    </a:lnTo>
                    <a:lnTo>
                      <a:pt x="1175453" y="2742877"/>
                    </a:lnTo>
                    <a:lnTo>
                      <a:pt x="1178594" y="2743569"/>
                    </a:lnTo>
                    <a:lnTo>
                      <a:pt x="1181736" y="2744256"/>
                    </a:lnTo>
                    <a:lnTo>
                      <a:pt x="1184880" y="2744936"/>
                    </a:lnTo>
                    <a:lnTo>
                      <a:pt x="1188025" y="2745610"/>
                    </a:lnTo>
                    <a:lnTo>
                      <a:pt x="1191172" y="2746279"/>
                    </a:lnTo>
                    <a:lnTo>
                      <a:pt x="1194320" y="2746941"/>
                    </a:lnTo>
                    <a:lnTo>
                      <a:pt x="1197470" y="2747598"/>
                    </a:lnTo>
                    <a:lnTo>
                      <a:pt x="1200621" y="2748249"/>
                    </a:lnTo>
                    <a:lnTo>
                      <a:pt x="1203774" y="2748893"/>
                    </a:lnTo>
                    <a:lnTo>
                      <a:pt x="1206929" y="2749532"/>
                    </a:lnTo>
                    <a:lnTo>
                      <a:pt x="1210085" y="2750165"/>
                    </a:lnTo>
                    <a:lnTo>
                      <a:pt x="1213242" y="2750792"/>
                    </a:lnTo>
                    <a:lnTo>
                      <a:pt x="1216401" y="2751413"/>
                    </a:lnTo>
                    <a:lnTo>
                      <a:pt x="1219561" y="2752027"/>
                    </a:lnTo>
                    <a:lnTo>
                      <a:pt x="1222723" y="2752636"/>
                    </a:lnTo>
                    <a:lnTo>
                      <a:pt x="1225886" y="2753239"/>
                    </a:lnTo>
                    <a:lnTo>
                      <a:pt x="1229051" y="2753836"/>
                    </a:lnTo>
                    <a:lnTo>
                      <a:pt x="1232217" y="2754427"/>
                    </a:lnTo>
                    <a:lnTo>
                      <a:pt x="1235384" y="2755012"/>
                    </a:lnTo>
                    <a:lnTo>
                      <a:pt x="1238552" y="2755591"/>
                    </a:lnTo>
                    <a:lnTo>
                      <a:pt x="1241722" y="2756164"/>
                    </a:lnTo>
                    <a:lnTo>
                      <a:pt x="1244894" y="2756732"/>
                    </a:lnTo>
                    <a:lnTo>
                      <a:pt x="1248066" y="2757293"/>
                    </a:lnTo>
                    <a:lnTo>
                      <a:pt x="1251240" y="2757848"/>
                    </a:lnTo>
                    <a:lnTo>
                      <a:pt x="1254415" y="2758397"/>
                    </a:lnTo>
                    <a:lnTo>
                      <a:pt x="1257592" y="2758940"/>
                    </a:lnTo>
                    <a:lnTo>
                      <a:pt x="1260769" y="2759477"/>
                    </a:lnTo>
                    <a:lnTo>
                      <a:pt x="1263948" y="2760008"/>
                    </a:lnTo>
                    <a:lnTo>
                      <a:pt x="1267128" y="2760533"/>
                    </a:lnTo>
                    <a:lnTo>
                      <a:pt x="1270310" y="2761052"/>
                    </a:lnTo>
                    <a:lnTo>
                      <a:pt x="1273492" y="2761565"/>
                    </a:lnTo>
                    <a:lnTo>
                      <a:pt x="1276676" y="2762072"/>
                    </a:lnTo>
                    <a:lnTo>
                      <a:pt x="1279861" y="2762574"/>
                    </a:lnTo>
                    <a:lnTo>
                      <a:pt x="1283047" y="2763069"/>
                    </a:lnTo>
                    <a:lnTo>
                      <a:pt x="1286234" y="2763558"/>
                    </a:lnTo>
                    <a:lnTo>
                      <a:pt x="1289423" y="2764041"/>
                    </a:lnTo>
                    <a:lnTo>
                      <a:pt x="1292612" y="2764518"/>
                    </a:lnTo>
                    <a:lnTo>
                      <a:pt x="1295803" y="2764989"/>
                    </a:lnTo>
                    <a:lnTo>
                      <a:pt x="1298994" y="2765454"/>
                    </a:lnTo>
                    <a:lnTo>
                      <a:pt x="1302187" y="2765913"/>
                    </a:lnTo>
                    <a:lnTo>
                      <a:pt x="1305381" y="2766365"/>
                    </a:lnTo>
                    <a:lnTo>
                      <a:pt x="1308576" y="2766812"/>
                    </a:lnTo>
                    <a:lnTo>
                      <a:pt x="1311771" y="2767253"/>
                    </a:lnTo>
                    <a:lnTo>
                      <a:pt x="1314968" y="2767688"/>
                    </a:lnTo>
                    <a:lnTo>
                      <a:pt x="1318166" y="2768117"/>
                    </a:lnTo>
                    <a:lnTo>
                      <a:pt x="1321365" y="2768539"/>
                    </a:lnTo>
                    <a:lnTo>
                      <a:pt x="1324565" y="2768956"/>
                    </a:lnTo>
                    <a:lnTo>
                      <a:pt x="1327766" y="2769367"/>
                    </a:lnTo>
                    <a:lnTo>
                      <a:pt x="1330967" y="2769771"/>
                    </a:lnTo>
                    <a:lnTo>
                      <a:pt x="1334170" y="2770170"/>
                    </a:lnTo>
                    <a:lnTo>
                      <a:pt x="1337374" y="2770562"/>
                    </a:lnTo>
                    <a:lnTo>
                      <a:pt x="1340578" y="2770949"/>
                    </a:lnTo>
                    <a:lnTo>
                      <a:pt x="1343784" y="2771329"/>
                    </a:lnTo>
                    <a:lnTo>
                      <a:pt x="1346990" y="2771704"/>
                    </a:lnTo>
                    <a:lnTo>
                      <a:pt x="1350197" y="2772072"/>
                    </a:lnTo>
                    <a:lnTo>
                      <a:pt x="1353405" y="2772434"/>
                    </a:lnTo>
                    <a:lnTo>
                      <a:pt x="1356614" y="2772790"/>
                    </a:lnTo>
                    <a:lnTo>
                      <a:pt x="1359823" y="2773140"/>
                    </a:lnTo>
                    <a:lnTo>
                      <a:pt x="1363034" y="2773485"/>
                    </a:lnTo>
                    <a:lnTo>
                      <a:pt x="1366245" y="2773823"/>
                    </a:lnTo>
                    <a:lnTo>
                      <a:pt x="1369457" y="2774154"/>
                    </a:lnTo>
                    <a:lnTo>
                      <a:pt x="1372670" y="2774480"/>
                    </a:lnTo>
                    <a:lnTo>
                      <a:pt x="1375883" y="2774800"/>
                    </a:lnTo>
                    <a:lnTo>
                      <a:pt x="1379098" y="2775114"/>
                    </a:lnTo>
                    <a:lnTo>
                      <a:pt x="1382313" y="2775422"/>
                    </a:lnTo>
                    <a:lnTo>
                      <a:pt x="1385528" y="2775723"/>
                    </a:lnTo>
                    <a:lnTo>
                      <a:pt x="1388745" y="2776019"/>
                    </a:lnTo>
                    <a:lnTo>
                      <a:pt x="1391962" y="2776308"/>
                    </a:lnTo>
                    <a:lnTo>
                      <a:pt x="1395180" y="2776592"/>
                    </a:lnTo>
                    <a:lnTo>
                      <a:pt x="1398398" y="2776869"/>
                    </a:lnTo>
                    <a:lnTo>
                      <a:pt x="1401617" y="2777140"/>
                    </a:lnTo>
                    <a:lnTo>
                      <a:pt x="1404837" y="2777405"/>
                    </a:lnTo>
                    <a:lnTo>
                      <a:pt x="1408057" y="2777664"/>
                    </a:lnTo>
                    <a:lnTo>
                      <a:pt x="1411278" y="2777917"/>
                    </a:lnTo>
                    <a:lnTo>
                      <a:pt x="1414499" y="2778164"/>
                    </a:lnTo>
                    <a:lnTo>
                      <a:pt x="1417721" y="2778405"/>
                    </a:lnTo>
                    <a:lnTo>
                      <a:pt x="1420944" y="2778640"/>
                    </a:lnTo>
                    <a:lnTo>
                      <a:pt x="1424167" y="2778868"/>
                    </a:lnTo>
                    <a:lnTo>
                      <a:pt x="1427390" y="2779091"/>
                    </a:lnTo>
                    <a:lnTo>
                      <a:pt x="1430615" y="2779308"/>
                    </a:lnTo>
                    <a:lnTo>
                      <a:pt x="1433839" y="2779518"/>
                    </a:lnTo>
                    <a:lnTo>
                      <a:pt x="1437064" y="2779722"/>
                    </a:lnTo>
                    <a:lnTo>
                      <a:pt x="1440290" y="2779920"/>
                    </a:lnTo>
                    <a:lnTo>
                      <a:pt x="1443516" y="2780113"/>
                    </a:lnTo>
                    <a:lnTo>
                      <a:pt x="1446742" y="2780299"/>
                    </a:lnTo>
                    <a:lnTo>
                      <a:pt x="1449969" y="2780479"/>
                    </a:lnTo>
                    <a:lnTo>
                      <a:pt x="1453197" y="2780652"/>
                    </a:lnTo>
                    <a:lnTo>
                      <a:pt x="1456424" y="2780820"/>
                    </a:lnTo>
                    <a:lnTo>
                      <a:pt x="1459652" y="2780982"/>
                    </a:lnTo>
                    <a:lnTo>
                      <a:pt x="1462881" y="2781137"/>
                    </a:lnTo>
                    <a:lnTo>
                      <a:pt x="1466110" y="2781287"/>
                    </a:lnTo>
                    <a:lnTo>
                      <a:pt x="1469339" y="2781430"/>
                    </a:lnTo>
                    <a:lnTo>
                      <a:pt x="1472568" y="2781568"/>
                    </a:lnTo>
                    <a:lnTo>
                      <a:pt x="1475798" y="2781699"/>
                    </a:lnTo>
                    <a:lnTo>
                      <a:pt x="1479028" y="2781824"/>
                    </a:lnTo>
                    <a:lnTo>
                      <a:pt x="1482258" y="2781943"/>
                    </a:lnTo>
                    <a:lnTo>
                      <a:pt x="1485489" y="2782056"/>
                    </a:lnTo>
                    <a:lnTo>
                      <a:pt x="1488720" y="2782163"/>
                    </a:lnTo>
                    <a:lnTo>
                      <a:pt x="1491951" y="2782263"/>
                    </a:lnTo>
                    <a:lnTo>
                      <a:pt x="1495182" y="2782358"/>
                    </a:lnTo>
                    <a:lnTo>
                      <a:pt x="1498414" y="2782446"/>
                    </a:lnTo>
                    <a:lnTo>
                      <a:pt x="1501646" y="2782529"/>
                    </a:lnTo>
                    <a:lnTo>
                      <a:pt x="1504878" y="2782605"/>
                    </a:lnTo>
                    <a:lnTo>
                      <a:pt x="1508110" y="2782675"/>
                    </a:lnTo>
                    <a:lnTo>
                      <a:pt x="1511342" y="2782739"/>
                    </a:lnTo>
                    <a:lnTo>
                      <a:pt x="1514574" y="2782797"/>
                    </a:lnTo>
                    <a:lnTo>
                      <a:pt x="1517807" y="2782849"/>
                    </a:lnTo>
                    <a:lnTo>
                      <a:pt x="1521040" y="2782895"/>
                    </a:lnTo>
                    <a:lnTo>
                      <a:pt x="1524272" y="2782935"/>
                    </a:lnTo>
                    <a:lnTo>
                      <a:pt x="1527505" y="2782968"/>
                    </a:lnTo>
                    <a:lnTo>
                      <a:pt x="1530738" y="2782996"/>
                    </a:lnTo>
                    <a:lnTo>
                      <a:pt x="1533971" y="2783017"/>
                    </a:lnTo>
                    <a:lnTo>
                      <a:pt x="1537204" y="2783032"/>
                    </a:lnTo>
                    <a:lnTo>
                      <a:pt x="1540437" y="2783041"/>
                    </a:lnTo>
                    <a:lnTo>
                      <a:pt x="1543670" y="2783044"/>
                    </a:lnTo>
                    <a:lnTo>
                      <a:pt x="1546903" y="2783041"/>
                    </a:lnTo>
                    <a:lnTo>
                      <a:pt x="1550136" y="2783032"/>
                    </a:lnTo>
                    <a:lnTo>
                      <a:pt x="1553369" y="2783017"/>
                    </a:lnTo>
                    <a:lnTo>
                      <a:pt x="1556602" y="2782996"/>
                    </a:lnTo>
                    <a:lnTo>
                      <a:pt x="1559835" y="2782968"/>
                    </a:lnTo>
                    <a:lnTo>
                      <a:pt x="1563068" y="2782935"/>
                    </a:lnTo>
                    <a:lnTo>
                      <a:pt x="1566301" y="2782895"/>
                    </a:lnTo>
                    <a:lnTo>
                      <a:pt x="1569533" y="2782849"/>
                    </a:lnTo>
                    <a:lnTo>
                      <a:pt x="1572766" y="2782797"/>
                    </a:lnTo>
                    <a:lnTo>
                      <a:pt x="1575998" y="2782739"/>
                    </a:lnTo>
                    <a:lnTo>
                      <a:pt x="1579231" y="2782675"/>
                    </a:lnTo>
                    <a:lnTo>
                      <a:pt x="1582463" y="2782605"/>
                    </a:lnTo>
                    <a:lnTo>
                      <a:pt x="1585695" y="2782529"/>
                    </a:lnTo>
                    <a:lnTo>
                      <a:pt x="1588927" y="2782446"/>
                    </a:lnTo>
                    <a:lnTo>
                      <a:pt x="1592158" y="2782358"/>
                    </a:lnTo>
                    <a:lnTo>
                      <a:pt x="1595389" y="2782263"/>
                    </a:lnTo>
                    <a:lnTo>
                      <a:pt x="1598621" y="2782163"/>
                    </a:lnTo>
                    <a:lnTo>
                      <a:pt x="1601851" y="2782056"/>
                    </a:lnTo>
                    <a:lnTo>
                      <a:pt x="1605082" y="2781943"/>
                    </a:lnTo>
                    <a:lnTo>
                      <a:pt x="1608312" y="2781824"/>
                    </a:lnTo>
                    <a:lnTo>
                      <a:pt x="1611543" y="2781699"/>
                    </a:lnTo>
                    <a:lnTo>
                      <a:pt x="1614772" y="2781568"/>
                    </a:lnTo>
                    <a:lnTo>
                      <a:pt x="1618002" y="2781430"/>
                    </a:lnTo>
                    <a:lnTo>
                      <a:pt x="1621231" y="2781287"/>
                    </a:lnTo>
                    <a:lnTo>
                      <a:pt x="1624460" y="2781137"/>
                    </a:lnTo>
                    <a:lnTo>
                      <a:pt x="1627688" y="2780982"/>
                    </a:lnTo>
                    <a:lnTo>
                      <a:pt x="1630916" y="2780820"/>
                    </a:lnTo>
                    <a:lnTo>
                      <a:pt x="1634144" y="2780652"/>
                    </a:lnTo>
                    <a:lnTo>
                      <a:pt x="1637371" y="2780479"/>
                    </a:lnTo>
                    <a:lnTo>
                      <a:pt x="1640598" y="2780299"/>
                    </a:lnTo>
                    <a:lnTo>
                      <a:pt x="1643825" y="2780113"/>
                    </a:lnTo>
                    <a:lnTo>
                      <a:pt x="1647051" y="2779920"/>
                    </a:lnTo>
                    <a:lnTo>
                      <a:pt x="1650276" y="2779722"/>
                    </a:lnTo>
                    <a:lnTo>
                      <a:pt x="1653501" y="2779518"/>
                    </a:lnTo>
                    <a:lnTo>
                      <a:pt x="1656726" y="2779308"/>
                    </a:lnTo>
                    <a:lnTo>
                      <a:pt x="1659950" y="2779091"/>
                    </a:lnTo>
                    <a:lnTo>
                      <a:pt x="1663174" y="2778868"/>
                    </a:lnTo>
                    <a:lnTo>
                      <a:pt x="1666397" y="2778640"/>
                    </a:lnTo>
                    <a:lnTo>
                      <a:pt x="1669619" y="2778405"/>
                    </a:lnTo>
                    <a:lnTo>
                      <a:pt x="1672841" y="2778164"/>
                    </a:lnTo>
                    <a:lnTo>
                      <a:pt x="1676063" y="2777917"/>
                    </a:lnTo>
                    <a:lnTo>
                      <a:pt x="1679284" y="2777664"/>
                    </a:lnTo>
                    <a:lnTo>
                      <a:pt x="1682504" y="2777405"/>
                    </a:lnTo>
                    <a:lnTo>
                      <a:pt x="1685723" y="2777140"/>
                    </a:lnTo>
                    <a:lnTo>
                      <a:pt x="1688942" y="2776869"/>
                    </a:lnTo>
                    <a:lnTo>
                      <a:pt x="1692161" y="2776592"/>
                    </a:lnTo>
                    <a:lnTo>
                      <a:pt x="1695379" y="2776308"/>
                    </a:lnTo>
                    <a:lnTo>
                      <a:pt x="1698596" y="2776019"/>
                    </a:lnTo>
                    <a:lnTo>
                      <a:pt x="1701812" y="2775723"/>
                    </a:lnTo>
                    <a:lnTo>
                      <a:pt x="1705028" y="2775422"/>
                    </a:lnTo>
                    <a:lnTo>
                      <a:pt x="1708243" y="2775114"/>
                    </a:lnTo>
                    <a:lnTo>
                      <a:pt x="1711457" y="2774800"/>
                    </a:lnTo>
                    <a:lnTo>
                      <a:pt x="1714671" y="2774480"/>
                    </a:lnTo>
                    <a:lnTo>
                      <a:pt x="1717883" y="2774154"/>
                    </a:lnTo>
                    <a:lnTo>
                      <a:pt x="1721095" y="2773823"/>
                    </a:lnTo>
                    <a:lnTo>
                      <a:pt x="1724307" y="2773485"/>
                    </a:lnTo>
                    <a:lnTo>
                      <a:pt x="1727517" y="2773140"/>
                    </a:lnTo>
                    <a:lnTo>
                      <a:pt x="1730727" y="2772790"/>
                    </a:lnTo>
                    <a:lnTo>
                      <a:pt x="1733935" y="2772434"/>
                    </a:lnTo>
                    <a:lnTo>
                      <a:pt x="1737143" y="2772072"/>
                    </a:lnTo>
                    <a:lnTo>
                      <a:pt x="1740351" y="2771704"/>
                    </a:lnTo>
                    <a:lnTo>
                      <a:pt x="1743557" y="2771329"/>
                    </a:lnTo>
                    <a:lnTo>
                      <a:pt x="1746762" y="2770949"/>
                    </a:lnTo>
                    <a:lnTo>
                      <a:pt x="1749967" y="2770562"/>
                    </a:lnTo>
                    <a:lnTo>
                      <a:pt x="1753170" y="2770170"/>
                    </a:lnTo>
                    <a:lnTo>
                      <a:pt x="1756373" y="2769771"/>
                    </a:lnTo>
                    <a:lnTo>
                      <a:pt x="1759575" y="2769367"/>
                    </a:lnTo>
                    <a:lnTo>
                      <a:pt x="1762776" y="2768956"/>
                    </a:lnTo>
                    <a:lnTo>
                      <a:pt x="1765975" y="2768539"/>
                    </a:lnTo>
                    <a:lnTo>
                      <a:pt x="1769174" y="2768117"/>
                    </a:lnTo>
                    <a:lnTo>
                      <a:pt x="1772372" y="2767688"/>
                    </a:lnTo>
                    <a:lnTo>
                      <a:pt x="1775569" y="2767253"/>
                    </a:lnTo>
                    <a:lnTo>
                      <a:pt x="1778765" y="2766812"/>
                    </a:lnTo>
                    <a:lnTo>
                      <a:pt x="1781960" y="2766365"/>
                    </a:lnTo>
                    <a:lnTo>
                      <a:pt x="1785154" y="2765913"/>
                    </a:lnTo>
                    <a:lnTo>
                      <a:pt x="1788346" y="2765454"/>
                    </a:lnTo>
                    <a:lnTo>
                      <a:pt x="1791538" y="2764989"/>
                    </a:lnTo>
                    <a:lnTo>
                      <a:pt x="1794728" y="2764518"/>
                    </a:lnTo>
                    <a:lnTo>
                      <a:pt x="1797918" y="2764041"/>
                    </a:lnTo>
                    <a:lnTo>
                      <a:pt x="1801106" y="2763558"/>
                    </a:lnTo>
                    <a:lnTo>
                      <a:pt x="1804293" y="2763069"/>
                    </a:lnTo>
                    <a:lnTo>
                      <a:pt x="1807480" y="2762574"/>
                    </a:lnTo>
                    <a:lnTo>
                      <a:pt x="1810664" y="2762072"/>
                    </a:lnTo>
                    <a:lnTo>
                      <a:pt x="1813848" y="2761565"/>
                    </a:lnTo>
                    <a:lnTo>
                      <a:pt x="1817031" y="2761052"/>
                    </a:lnTo>
                    <a:lnTo>
                      <a:pt x="1820212" y="2760533"/>
                    </a:lnTo>
                    <a:lnTo>
                      <a:pt x="1823392" y="2760008"/>
                    </a:lnTo>
                    <a:lnTo>
                      <a:pt x="1826571" y="2759477"/>
                    </a:lnTo>
                    <a:lnTo>
                      <a:pt x="1829749" y="2758940"/>
                    </a:lnTo>
                    <a:lnTo>
                      <a:pt x="1832925" y="2758397"/>
                    </a:lnTo>
                    <a:lnTo>
                      <a:pt x="1836100" y="2757848"/>
                    </a:lnTo>
                    <a:lnTo>
                      <a:pt x="1839274" y="2757293"/>
                    </a:lnTo>
                    <a:lnTo>
                      <a:pt x="1842447" y="2756732"/>
                    </a:lnTo>
                    <a:lnTo>
                      <a:pt x="1845618" y="2756164"/>
                    </a:lnTo>
                    <a:lnTo>
                      <a:pt x="1848788" y="2755591"/>
                    </a:lnTo>
                    <a:lnTo>
                      <a:pt x="1851957" y="2755012"/>
                    </a:lnTo>
                    <a:lnTo>
                      <a:pt x="1855124" y="2754427"/>
                    </a:lnTo>
                    <a:lnTo>
                      <a:pt x="1858290" y="2753836"/>
                    </a:lnTo>
                    <a:lnTo>
                      <a:pt x="1861454" y="2753239"/>
                    </a:lnTo>
                    <a:lnTo>
                      <a:pt x="1864617" y="2752636"/>
                    </a:lnTo>
                    <a:lnTo>
                      <a:pt x="1867779" y="2752027"/>
                    </a:lnTo>
                    <a:lnTo>
                      <a:pt x="1870939" y="2751413"/>
                    </a:lnTo>
                    <a:lnTo>
                      <a:pt x="1874098" y="2750792"/>
                    </a:lnTo>
                    <a:lnTo>
                      <a:pt x="1877256" y="2750165"/>
                    </a:lnTo>
                    <a:lnTo>
                      <a:pt x="1880412" y="2749532"/>
                    </a:lnTo>
                    <a:lnTo>
                      <a:pt x="1883566" y="2748893"/>
                    </a:lnTo>
                    <a:lnTo>
                      <a:pt x="1886719" y="2748249"/>
                    </a:lnTo>
                    <a:lnTo>
                      <a:pt x="1889870" y="2747598"/>
                    </a:lnTo>
                    <a:lnTo>
                      <a:pt x="1893020" y="2746941"/>
                    </a:lnTo>
                    <a:lnTo>
                      <a:pt x="1896169" y="2746279"/>
                    </a:lnTo>
                    <a:lnTo>
                      <a:pt x="1899316" y="2745610"/>
                    </a:lnTo>
                    <a:lnTo>
                      <a:pt x="1902461" y="2744936"/>
                    </a:lnTo>
                    <a:lnTo>
                      <a:pt x="1905605" y="2744256"/>
                    </a:lnTo>
                    <a:lnTo>
                      <a:pt x="1908747" y="2743569"/>
                    </a:lnTo>
                    <a:lnTo>
                      <a:pt x="1911887" y="2742877"/>
                    </a:lnTo>
                    <a:lnTo>
                      <a:pt x="1915026" y="2742179"/>
                    </a:lnTo>
                    <a:lnTo>
                      <a:pt x="1918164" y="2741475"/>
                    </a:lnTo>
                    <a:lnTo>
                      <a:pt x="1921299" y="2740765"/>
                    </a:lnTo>
                    <a:lnTo>
                      <a:pt x="1924433" y="2740049"/>
                    </a:lnTo>
                    <a:lnTo>
                      <a:pt x="1927566" y="2739327"/>
                    </a:lnTo>
                    <a:lnTo>
                      <a:pt x="1930696" y="2738599"/>
                    </a:lnTo>
                    <a:lnTo>
                      <a:pt x="1933825" y="2737866"/>
                    </a:lnTo>
                    <a:lnTo>
                      <a:pt x="1936952" y="2737126"/>
                    </a:lnTo>
                    <a:lnTo>
                      <a:pt x="1940078" y="2736381"/>
                    </a:lnTo>
                    <a:lnTo>
                      <a:pt x="1943202" y="2735629"/>
                    </a:lnTo>
                    <a:lnTo>
                      <a:pt x="1946324" y="2734872"/>
                    </a:lnTo>
                    <a:lnTo>
                      <a:pt x="1949444" y="2734109"/>
                    </a:lnTo>
                    <a:lnTo>
                      <a:pt x="1952562" y="2733340"/>
                    </a:lnTo>
                    <a:lnTo>
                      <a:pt x="1955679" y="2732565"/>
                    </a:lnTo>
                    <a:lnTo>
                      <a:pt x="1958794" y="2731784"/>
                    </a:lnTo>
                    <a:lnTo>
                      <a:pt x="1961907" y="2730998"/>
                    </a:lnTo>
                    <a:lnTo>
                      <a:pt x="1965018" y="2730205"/>
                    </a:lnTo>
                    <a:lnTo>
                      <a:pt x="1968128" y="2729407"/>
                    </a:lnTo>
                    <a:lnTo>
                      <a:pt x="1971235" y="2728602"/>
                    </a:lnTo>
                    <a:lnTo>
                      <a:pt x="1974341" y="2727792"/>
                    </a:lnTo>
                    <a:lnTo>
                      <a:pt x="1977444" y="2726976"/>
                    </a:lnTo>
                    <a:lnTo>
                      <a:pt x="1980546" y="2726154"/>
                    </a:lnTo>
                    <a:lnTo>
                      <a:pt x="1983646" y="2725327"/>
                    </a:lnTo>
                    <a:lnTo>
                      <a:pt x="1986744" y="2724493"/>
                    </a:lnTo>
                    <a:lnTo>
                      <a:pt x="1989840" y="2723654"/>
                    </a:lnTo>
                    <a:lnTo>
                      <a:pt x="1992934" y="2722808"/>
                    </a:lnTo>
                    <a:lnTo>
                      <a:pt x="1996026" y="2721957"/>
                    </a:lnTo>
                    <a:lnTo>
                      <a:pt x="1999116" y="2721100"/>
                    </a:lnTo>
                    <a:lnTo>
                      <a:pt x="2002205" y="2720237"/>
                    </a:lnTo>
                    <a:lnTo>
                      <a:pt x="2005291" y="2719369"/>
                    </a:lnTo>
                    <a:lnTo>
                      <a:pt x="2008375" y="2718494"/>
                    </a:lnTo>
                    <a:lnTo>
                      <a:pt x="2011457" y="2717614"/>
                    </a:lnTo>
                    <a:lnTo>
                      <a:pt x="2014537" y="2716728"/>
                    </a:lnTo>
                    <a:lnTo>
                      <a:pt x="2017615" y="2715836"/>
                    </a:lnTo>
                    <a:lnTo>
                      <a:pt x="2020691" y="2714939"/>
                    </a:lnTo>
                    <a:lnTo>
                      <a:pt x="2023764" y="2714035"/>
                    </a:lnTo>
                    <a:lnTo>
                      <a:pt x="2026836" y="2713126"/>
                    </a:lnTo>
                    <a:lnTo>
                      <a:pt x="2029906" y="2712211"/>
                    </a:lnTo>
                    <a:lnTo>
                      <a:pt x="2032973" y="2711290"/>
                    </a:lnTo>
                    <a:lnTo>
                      <a:pt x="2036038" y="2710363"/>
                    </a:lnTo>
                    <a:lnTo>
                      <a:pt x="2039101" y="2709431"/>
                    </a:lnTo>
                    <a:lnTo>
                      <a:pt x="2042162" y="2708492"/>
                    </a:lnTo>
                    <a:lnTo>
                      <a:pt x="2045221" y="2707548"/>
                    </a:lnTo>
                    <a:lnTo>
                      <a:pt x="2048278" y="2706599"/>
                    </a:lnTo>
                    <a:lnTo>
                      <a:pt x="2051332" y="2705643"/>
                    </a:lnTo>
                    <a:lnTo>
                      <a:pt x="2054384" y="2704682"/>
                    </a:lnTo>
                    <a:lnTo>
                      <a:pt x="2057434" y="2703715"/>
                    </a:lnTo>
                    <a:lnTo>
                      <a:pt x="2060482" y="2702742"/>
                    </a:lnTo>
                    <a:lnTo>
                      <a:pt x="2063527" y="2701763"/>
                    </a:lnTo>
                    <a:lnTo>
                      <a:pt x="2066570" y="2700779"/>
                    </a:lnTo>
                    <a:lnTo>
                      <a:pt x="2069611" y="2699789"/>
                    </a:lnTo>
                    <a:lnTo>
                      <a:pt x="2072649" y="2698793"/>
                    </a:lnTo>
                    <a:lnTo>
                      <a:pt x="2075685" y="2697791"/>
                    </a:lnTo>
                    <a:lnTo>
                      <a:pt x="2078719" y="2696784"/>
                    </a:lnTo>
                    <a:lnTo>
                      <a:pt x="2081751" y="2695771"/>
                    </a:lnTo>
                    <a:lnTo>
                      <a:pt x="2084780" y="2694752"/>
                    </a:lnTo>
                    <a:lnTo>
                      <a:pt x="2087807" y="2693728"/>
                    </a:lnTo>
                    <a:lnTo>
                      <a:pt x="2090831" y="2692698"/>
                    </a:lnTo>
                    <a:lnTo>
                      <a:pt x="2093853" y="2691662"/>
                    </a:lnTo>
                    <a:lnTo>
                      <a:pt x="2096872" y="2690620"/>
                    </a:lnTo>
                    <a:lnTo>
                      <a:pt x="2099889" y="2689573"/>
                    </a:lnTo>
                    <a:lnTo>
                      <a:pt x="2102904" y="2688520"/>
                    </a:lnTo>
                    <a:lnTo>
                      <a:pt x="2105916" y="2687461"/>
                    </a:lnTo>
                    <a:lnTo>
                      <a:pt x="2108926" y="2686397"/>
                    </a:lnTo>
                    <a:lnTo>
                      <a:pt x="2111933" y="2685327"/>
                    </a:lnTo>
                    <a:lnTo>
                      <a:pt x="2114938" y="2684251"/>
                    </a:lnTo>
                    <a:lnTo>
                      <a:pt x="2117940" y="2683170"/>
                    </a:lnTo>
                    <a:lnTo>
                      <a:pt x="2120940" y="2682083"/>
                    </a:lnTo>
                    <a:lnTo>
                      <a:pt x="2123937" y="2680990"/>
                    </a:lnTo>
                    <a:lnTo>
                      <a:pt x="2126932" y="2679892"/>
                    </a:lnTo>
                    <a:lnTo>
                      <a:pt x="2129924" y="2678788"/>
                    </a:lnTo>
                    <a:lnTo>
                      <a:pt x="2132914" y="2677678"/>
                    </a:lnTo>
                    <a:lnTo>
                      <a:pt x="2135901" y="2676563"/>
                    </a:lnTo>
                    <a:lnTo>
                      <a:pt x="2138885" y="2675442"/>
                    </a:lnTo>
                    <a:lnTo>
                      <a:pt x="2141867" y="2674315"/>
                    </a:lnTo>
                    <a:lnTo>
                      <a:pt x="2144846" y="2673183"/>
                    </a:lnTo>
                    <a:lnTo>
                      <a:pt x="2147822" y="2672045"/>
                    </a:lnTo>
                    <a:lnTo>
                      <a:pt x="2150796" y="2670902"/>
                    </a:lnTo>
                    <a:lnTo>
                      <a:pt x="2153767" y="2669753"/>
                    </a:lnTo>
                    <a:lnTo>
                      <a:pt x="2156736" y="2668598"/>
                    </a:lnTo>
                    <a:lnTo>
                      <a:pt x="2159702" y="2667438"/>
                    </a:lnTo>
                    <a:lnTo>
                      <a:pt x="2162665" y="2666272"/>
                    </a:lnTo>
                    <a:lnTo>
                      <a:pt x="2165625" y="2665101"/>
                    </a:lnTo>
                    <a:lnTo>
                      <a:pt x="2168583" y="2663924"/>
                    </a:lnTo>
                    <a:lnTo>
                      <a:pt x="2171538" y="2662741"/>
                    </a:lnTo>
                    <a:lnTo>
                      <a:pt x="2174490" y="2661553"/>
                    </a:lnTo>
                    <a:lnTo>
                      <a:pt x="2177439" y="2660359"/>
                    </a:lnTo>
                    <a:lnTo>
                      <a:pt x="2180386" y="2659160"/>
                    </a:lnTo>
                    <a:lnTo>
                      <a:pt x="2183330" y="2657955"/>
                    </a:lnTo>
                    <a:lnTo>
                      <a:pt x="2186271" y="2656744"/>
                    </a:lnTo>
                    <a:lnTo>
                      <a:pt x="2189209" y="2655528"/>
                    </a:lnTo>
                    <a:lnTo>
                      <a:pt x="2192144" y="2654307"/>
                    </a:lnTo>
                    <a:lnTo>
                      <a:pt x="2195077" y="2653080"/>
                    </a:lnTo>
                    <a:lnTo>
                      <a:pt x="2198006" y="2651847"/>
                    </a:lnTo>
                    <a:lnTo>
                      <a:pt x="2200933" y="2650609"/>
                    </a:lnTo>
                    <a:lnTo>
                      <a:pt x="2203857" y="2649366"/>
                    </a:lnTo>
                    <a:lnTo>
                      <a:pt x="2206778" y="2648116"/>
                    </a:lnTo>
                    <a:lnTo>
                      <a:pt x="2209696" y="2646862"/>
                    </a:lnTo>
                    <a:lnTo>
                      <a:pt x="2212611" y="2645601"/>
                    </a:lnTo>
                    <a:lnTo>
                      <a:pt x="2215524" y="2644336"/>
                    </a:lnTo>
                    <a:lnTo>
                      <a:pt x="2218433" y="2643065"/>
                    </a:lnTo>
                    <a:lnTo>
                      <a:pt x="2221339" y="2641788"/>
                    </a:lnTo>
                    <a:lnTo>
                      <a:pt x="2224243" y="2640506"/>
                    </a:lnTo>
                    <a:lnTo>
                      <a:pt x="2227143" y="2639218"/>
                    </a:lnTo>
                    <a:lnTo>
                      <a:pt x="2230041" y="2637925"/>
                    </a:lnTo>
                    <a:lnTo>
                      <a:pt x="2232935" y="2636626"/>
                    </a:lnTo>
                    <a:lnTo>
                      <a:pt x="2235826" y="2635322"/>
                    </a:lnTo>
                    <a:lnTo>
                      <a:pt x="2238715" y="2634013"/>
                    </a:lnTo>
                    <a:lnTo>
                      <a:pt x="2241600" y="2632698"/>
                    </a:lnTo>
                    <a:lnTo>
                      <a:pt x="2244482" y="2631378"/>
                    </a:lnTo>
                    <a:lnTo>
                      <a:pt x="2247361" y="2630052"/>
                    </a:lnTo>
                    <a:lnTo>
                      <a:pt x="2250237" y="2628721"/>
                    </a:lnTo>
                    <a:lnTo>
                      <a:pt x="2253110" y="2627384"/>
                    </a:lnTo>
                    <a:lnTo>
                      <a:pt x="2255980" y="2626042"/>
                    </a:lnTo>
                    <a:lnTo>
                      <a:pt x="2258847" y="2624694"/>
                    </a:lnTo>
                    <a:lnTo>
                      <a:pt x="2261710" y="2623341"/>
                    </a:lnTo>
                    <a:lnTo>
                      <a:pt x="2264571" y="2621983"/>
                    </a:lnTo>
                    <a:lnTo>
                      <a:pt x="2267428" y="2620619"/>
                    </a:lnTo>
                    <a:lnTo>
                      <a:pt x="2270282" y="2619250"/>
                    </a:lnTo>
                    <a:lnTo>
                      <a:pt x="2273133" y="2617876"/>
                    </a:lnTo>
                    <a:lnTo>
                      <a:pt x="2275981" y="2616496"/>
                    </a:lnTo>
                    <a:lnTo>
                      <a:pt x="2278825" y="2615110"/>
                    </a:lnTo>
                    <a:lnTo>
                      <a:pt x="2281666" y="2613720"/>
                    </a:lnTo>
                    <a:lnTo>
                      <a:pt x="2284504" y="2612324"/>
                    </a:lnTo>
                    <a:lnTo>
                      <a:pt x="2287339" y="2610922"/>
                    </a:lnTo>
                    <a:lnTo>
                      <a:pt x="2290171" y="2609516"/>
                    </a:lnTo>
                    <a:lnTo>
                      <a:pt x="2292999" y="2608104"/>
                    </a:lnTo>
                    <a:lnTo>
                      <a:pt x="2295824" y="2606686"/>
                    </a:lnTo>
                    <a:lnTo>
                      <a:pt x="2298646" y="2605264"/>
                    </a:lnTo>
                    <a:lnTo>
                      <a:pt x="2301464" y="2603836"/>
                    </a:lnTo>
                    <a:lnTo>
                      <a:pt x="2304279" y="2602402"/>
                    </a:lnTo>
                    <a:lnTo>
                      <a:pt x="2307091" y="2600964"/>
                    </a:lnTo>
                    <a:lnTo>
                      <a:pt x="2309899" y="2599520"/>
                    </a:lnTo>
                    <a:lnTo>
                      <a:pt x="2312704" y="2598070"/>
                    </a:lnTo>
                    <a:lnTo>
                      <a:pt x="2315506" y="2596616"/>
                    </a:lnTo>
                    <a:lnTo>
                      <a:pt x="2318304" y="2595156"/>
                    </a:lnTo>
                    <a:lnTo>
                      <a:pt x="2321099" y="2593691"/>
                    </a:lnTo>
                    <a:lnTo>
                      <a:pt x="2323890" y="2592220"/>
                    </a:lnTo>
                    <a:lnTo>
                      <a:pt x="2326678" y="2590745"/>
                    </a:lnTo>
                    <a:lnTo>
                      <a:pt x="2329463" y="2589264"/>
                    </a:lnTo>
                    <a:lnTo>
                      <a:pt x="2332244" y="2587778"/>
                    </a:lnTo>
                    <a:lnTo>
                      <a:pt x="2335021" y="2586286"/>
                    </a:lnTo>
                    <a:lnTo>
                      <a:pt x="2337795" y="2584790"/>
                    </a:lnTo>
                    <a:lnTo>
                      <a:pt x="2340566" y="2583288"/>
                    </a:lnTo>
                    <a:lnTo>
                      <a:pt x="2343333" y="2581781"/>
                    </a:lnTo>
                    <a:lnTo>
                      <a:pt x="2346097" y="2580268"/>
                    </a:lnTo>
                    <a:lnTo>
                      <a:pt x="2348857" y="2578751"/>
                    </a:lnTo>
                    <a:lnTo>
                      <a:pt x="2351614" y="2577228"/>
                    </a:lnTo>
                    <a:lnTo>
                      <a:pt x="2354367" y="2575700"/>
                    </a:lnTo>
                    <a:lnTo>
                      <a:pt x="2357116" y="2574167"/>
                    </a:lnTo>
                    <a:lnTo>
                      <a:pt x="2359862" y="2572628"/>
                    </a:lnTo>
                    <a:lnTo>
                      <a:pt x="2362605" y="2571085"/>
                    </a:lnTo>
                    <a:lnTo>
                      <a:pt x="2365344" y="2569536"/>
                    </a:lnTo>
                    <a:lnTo>
                      <a:pt x="2368079" y="2567982"/>
                    </a:lnTo>
                    <a:lnTo>
                      <a:pt x="2370810" y="2566423"/>
                    </a:lnTo>
                    <a:lnTo>
                      <a:pt x="2373538" y="2564859"/>
                    </a:lnTo>
                    <a:lnTo>
                      <a:pt x="2376263" y="2563290"/>
                    </a:lnTo>
                    <a:lnTo>
                      <a:pt x="2378983" y="2561715"/>
                    </a:lnTo>
                    <a:lnTo>
                      <a:pt x="2381700" y="2560136"/>
                    </a:lnTo>
                    <a:lnTo>
                      <a:pt x="2384414" y="2558551"/>
                    </a:lnTo>
                    <a:lnTo>
                      <a:pt x="2387123" y="2556961"/>
                    </a:lnTo>
                    <a:lnTo>
                      <a:pt x="2389829" y="2555366"/>
                    </a:lnTo>
                    <a:lnTo>
                      <a:pt x="2392531" y="2553766"/>
                    </a:lnTo>
                    <a:lnTo>
                      <a:pt x="2395230" y="2552161"/>
                    </a:lnTo>
                    <a:lnTo>
                      <a:pt x="2397925" y="2550551"/>
                    </a:lnTo>
                    <a:lnTo>
                      <a:pt x="2400616" y="2548935"/>
                    </a:lnTo>
                    <a:lnTo>
                      <a:pt x="2403303" y="2547315"/>
                    </a:lnTo>
                    <a:lnTo>
                      <a:pt x="2405986" y="2545689"/>
                    </a:lnTo>
                    <a:lnTo>
                      <a:pt x="2408666" y="2544059"/>
                    </a:lnTo>
                    <a:lnTo>
                      <a:pt x="2411342" y="2542423"/>
                    </a:lnTo>
                    <a:lnTo>
                      <a:pt x="2414014" y="2540783"/>
                    </a:lnTo>
                    <a:lnTo>
                      <a:pt x="2416682" y="2539137"/>
                    </a:lnTo>
                    <a:lnTo>
                      <a:pt x="2419347" y="2537486"/>
                    </a:lnTo>
                    <a:lnTo>
                      <a:pt x="2422007" y="2535830"/>
                    </a:lnTo>
                    <a:lnTo>
                      <a:pt x="2424664" y="2534170"/>
                    </a:lnTo>
                    <a:lnTo>
                      <a:pt x="2427317" y="2532504"/>
                    </a:lnTo>
                    <a:lnTo>
                      <a:pt x="2429966" y="2530833"/>
                    </a:lnTo>
                    <a:lnTo>
                      <a:pt x="2432611" y="2529157"/>
                    </a:lnTo>
                    <a:lnTo>
                      <a:pt x="2435252" y="2527476"/>
                    </a:lnTo>
                    <a:lnTo>
                      <a:pt x="2437890" y="2525791"/>
                    </a:lnTo>
                    <a:lnTo>
                      <a:pt x="2440523" y="2524100"/>
                    </a:lnTo>
                    <a:lnTo>
                      <a:pt x="2443152" y="2522404"/>
                    </a:lnTo>
                    <a:lnTo>
                      <a:pt x="2445778" y="2520704"/>
                    </a:lnTo>
                    <a:lnTo>
                      <a:pt x="2448400" y="2518998"/>
                    </a:lnTo>
                    <a:lnTo>
                      <a:pt x="2451017" y="2517287"/>
                    </a:lnTo>
                    <a:lnTo>
                      <a:pt x="2453631" y="2515572"/>
                    </a:lnTo>
                    <a:lnTo>
                      <a:pt x="2456240" y="2513851"/>
                    </a:lnTo>
                    <a:lnTo>
                      <a:pt x="2458846" y="2512126"/>
                    </a:lnTo>
                    <a:lnTo>
                      <a:pt x="2461448" y="2510396"/>
                    </a:lnTo>
                    <a:lnTo>
                      <a:pt x="2464045" y="2508661"/>
                    </a:lnTo>
                    <a:lnTo>
                      <a:pt x="2466639" y="2506920"/>
                    </a:lnTo>
                    <a:lnTo>
                      <a:pt x="2469228" y="2505175"/>
                    </a:lnTo>
                    <a:lnTo>
                      <a:pt x="2471814" y="2503426"/>
                    </a:lnTo>
                    <a:lnTo>
                      <a:pt x="2474395" y="2501671"/>
                    </a:lnTo>
                    <a:lnTo>
                      <a:pt x="2476972" y="2499911"/>
                    </a:lnTo>
                    <a:lnTo>
                      <a:pt x="2479545" y="2498147"/>
                    </a:lnTo>
                    <a:lnTo>
                      <a:pt x="2482114" y="2496377"/>
                    </a:lnTo>
                    <a:lnTo>
                      <a:pt x="2484679" y="2494603"/>
                    </a:lnTo>
                    <a:lnTo>
                      <a:pt x="2487240" y="2492824"/>
                    </a:lnTo>
                    <a:lnTo>
                      <a:pt x="2489797" y="2491040"/>
                    </a:lnTo>
                    <a:lnTo>
                      <a:pt x="2492349" y="2489252"/>
                    </a:lnTo>
                    <a:lnTo>
                      <a:pt x="2494898" y="2487458"/>
                    </a:lnTo>
                    <a:lnTo>
                      <a:pt x="2497442" y="2485660"/>
                    </a:lnTo>
                    <a:lnTo>
                      <a:pt x="2499982" y="2483857"/>
                    </a:lnTo>
                    <a:lnTo>
                      <a:pt x="2502518" y="2482049"/>
                    </a:lnTo>
                    <a:lnTo>
                      <a:pt x="2505049" y="2480236"/>
                    </a:lnTo>
                    <a:lnTo>
                      <a:pt x="2507577" y="2478419"/>
                    </a:lnTo>
                    <a:lnTo>
                      <a:pt x="2510100" y="2476597"/>
                    </a:lnTo>
                    <a:lnTo>
                      <a:pt x="2512619" y="2474770"/>
                    </a:lnTo>
                    <a:lnTo>
                      <a:pt x="2515134" y="2472938"/>
                    </a:lnTo>
                    <a:lnTo>
                      <a:pt x="2517644" y="2471102"/>
                    </a:lnTo>
                    <a:lnTo>
                      <a:pt x="2520150" y="2469260"/>
                    </a:lnTo>
                    <a:lnTo>
                      <a:pt x="2522652" y="2467414"/>
                    </a:lnTo>
                    <a:lnTo>
                      <a:pt x="2525150" y="2465564"/>
                    </a:lnTo>
                    <a:lnTo>
                      <a:pt x="2527643" y="2463708"/>
                    </a:lnTo>
                    <a:lnTo>
                      <a:pt x="2530132" y="2461848"/>
                    </a:lnTo>
                    <a:lnTo>
                      <a:pt x="2532617" y="2459984"/>
                    </a:lnTo>
                    <a:lnTo>
                      <a:pt x="2535097" y="2458114"/>
                    </a:lnTo>
                    <a:lnTo>
                      <a:pt x="2537573" y="2456240"/>
                    </a:lnTo>
                    <a:lnTo>
                      <a:pt x="2540044" y="2454361"/>
                    </a:lnTo>
                    <a:lnTo>
                      <a:pt x="2542512" y="2452478"/>
                    </a:lnTo>
                    <a:lnTo>
                      <a:pt x="2544974" y="2450590"/>
                    </a:lnTo>
                    <a:lnTo>
                      <a:pt x="2547433" y="2448697"/>
                    </a:lnTo>
                    <a:lnTo>
                      <a:pt x="2549887" y="2446800"/>
                    </a:lnTo>
                    <a:lnTo>
                      <a:pt x="2552336" y="2444898"/>
                    </a:lnTo>
                    <a:lnTo>
                      <a:pt x="2554782" y="2442991"/>
                    </a:lnTo>
                    <a:lnTo>
                      <a:pt x="2557222" y="2441080"/>
                    </a:lnTo>
                    <a:lnTo>
                      <a:pt x="2559659" y="2439164"/>
                    </a:lnTo>
                    <a:lnTo>
                      <a:pt x="2562091" y="2437243"/>
                    </a:lnTo>
                    <a:lnTo>
                      <a:pt x="2564518" y="2435318"/>
                    </a:lnTo>
                    <a:lnTo>
                      <a:pt x="2566941" y="2433389"/>
                    </a:lnTo>
                    <a:lnTo>
                      <a:pt x="2569359" y="2431455"/>
                    </a:lnTo>
                    <a:lnTo>
                      <a:pt x="2571773" y="2429516"/>
                    </a:lnTo>
                    <a:lnTo>
                      <a:pt x="2574183" y="2427573"/>
                    </a:lnTo>
                    <a:lnTo>
                      <a:pt x="2576588" y="2425625"/>
                    </a:lnTo>
                    <a:lnTo>
                      <a:pt x="2578988" y="2423672"/>
                    </a:lnTo>
                    <a:lnTo>
                      <a:pt x="2581384" y="2421715"/>
                    </a:lnTo>
                    <a:lnTo>
                      <a:pt x="2583775" y="2419754"/>
                    </a:lnTo>
                    <a:lnTo>
                      <a:pt x="2586162" y="2417788"/>
                    </a:lnTo>
                    <a:lnTo>
                      <a:pt x="2588544" y="2415818"/>
                    </a:lnTo>
                    <a:lnTo>
                      <a:pt x="2590921" y="2413843"/>
                    </a:lnTo>
                    <a:lnTo>
                      <a:pt x="2593294" y="2411863"/>
                    </a:lnTo>
                    <a:lnTo>
                      <a:pt x="2595663" y="2409879"/>
                    </a:lnTo>
                    <a:lnTo>
                      <a:pt x="2598026" y="2407891"/>
                    </a:lnTo>
                    <a:lnTo>
                      <a:pt x="2600386" y="2405898"/>
                    </a:lnTo>
                    <a:lnTo>
                      <a:pt x="2602740" y="2403901"/>
                    </a:lnTo>
                    <a:lnTo>
                      <a:pt x="2605090" y="2401899"/>
                    </a:lnTo>
                    <a:lnTo>
                      <a:pt x="2607435" y="2399893"/>
                    </a:lnTo>
                    <a:lnTo>
                      <a:pt x="2609776" y="2397883"/>
                    </a:lnTo>
                    <a:lnTo>
                      <a:pt x="2612111" y="2395868"/>
                    </a:lnTo>
                    <a:lnTo>
                      <a:pt x="2614443" y="2393848"/>
                    </a:lnTo>
                    <a:lnTo>
                      <a:pt x="2616769" y="2391824"/>
                    </a:lnTo>
                    <a:lnTo>
                      <a:pt x="2619091" y="2389796"/>
                    </a:lnTo>
                    <a:lnTo>
                      <a:pt x="2621408" y="2387764"/>
                    </a:lnTo>
                    <a:lnTo>
                      <a:pt x="2623720" y="2385727"/>
                    </a:lnTo>
                    <a:lnTo>
                      <a:pt x="2626028" y="2383686"/>
                    </a:lnTo>
                    <a:lnTo>
                      <a:pt x="2628330" y="2381640"/>
                    </a:lnTo>
                    <a:lnTo>
                      <a:pt x="2630628" y="2379590"/>
                    </a:lnTo>
                    <a:lnTo>
                      <a:pt x="2632922" y="2377536"/>
                    </a:lnTo>
                    <a:lnTo>
                      <a:pt x="2635210" y="2375477"/>
                    </a:lnTo>
                    <a:lnTo>
                      <a:pt x="2637494" y="2373414"/>
                    </a:lnTo>
                    <a:lnTo>
                      <a:pt x="2639773" y="2371347"/>
                    </a:lnTo>
                    <a:lnTo>
                      <a:pt x="2642047" y="2369275"/>
                    </a:lnTo>
                    <a:lnTo>
                      <a:pt x="2644316" y="2367199"/>
                    </a:lnTo>
                    <a:lnTo>
                      <a:pt x="2646581" y="2365119"/>
                    </a:lnTo>
                    <a:lnTo>
                      <a:pt x="2648840" y="2363035"/>
                    </a:lnTo>
                    <a:lnTo>
                      <a:pt x="2651095" y="2360946"/>
                    </a:lnTo>
                    <a:lnTo>
                      <a:pt x="2653345" y="2358853"/>
                    </a:lnTo>
                    <a:lnTo>
                      <a:pt x="2655590" y="2356756"/>
                    </a:lnTo>
                    <a:lnTo>
                      <a:pt x="2657830" y="2354655"/>
                    </a:lnTo>
                    <a:lnTo>
                      <a:pt x="2660066" y="2352549"/>
                    </a:lnTo>
                    <a:lnTo>
                      <a:pt x="2662296" y="2350439"/>
                    </a:lnTo>
                    <a:lnTo>
                      <a:pt x="2664522" y="2348325"/>
                    </a:lnTo>
                    <a:lnTo>
                      <a:pt x="2666742" y="2346207"/>
                    </a:lnTo>
                    <a:lnTo>
                      <a:pt x="2668958" y="2344085"/>
                    </a:lnTo>
                    <a:lnTo>
                      <a:pt x="2671168" y="2341958"/>
                    </a:lnTo>
                    <a:lnTo>
                      <a:pt x="2673374" y="2339827"/>
                    </a:lnTo>
                    <a:lnTo>
                      <a:pt x="2675575" y="2337692"/>
                    </a:lnTo>
                    <a:lnTo>
                      <a:pt x="2677771" y="2335553"/>
                    </a:lnTo>
                    <a:lnTo>
                      <a:pt x="2679962" y="2333410"/>
                    </a:lnTo>
                    <a:lnTo>
                      <a:pt x="2682148" y="2331263"/>
                    </a:lnTo>
                    <a:lnTo>
                      <a:pt x="2684329" y="2329111"/>
                    </a:lnTo>
                    <a:lnTo>
                      <a:pt x="2686504" y="2326956"/>
                    </a:lnTo>
                    <a:lnTo>
                      <a:pt x="2688675" y="2324796"/>
                    </a:lnTo>
                    <a:lnTo>
                      <a:pt x="2690841" y="2322632"/>
                    </a:lnTo>
                    <a:lnTo>
                      <a:pt x="2693002" y="2320464"/>
                    </a:lnTo>
                    <a:lnTo>
                      <a:pt x="2695158" y="2318292"/>
                    </a:lnTo>
                    <a:lnTo>
                      <a:pt x="2697308" y="2316116"/>
                    </a:lnTo>
                    <a:lnTo>
                      <a:pt x="2699454" y="2313936"/>
                    </a:lnTo>
                    <a:lnTo>
                      <a:pt x="2701595" y="2311752"/>
                    </a:lnTo>
                    <a:lnTo>
                      <a:pt x="2703730" y="2309564"/>
                    </a:lnTo>
                    <a:lnTo>
                      <a:pt x="2705861" y="2307372"/>
                    </a:lnTo>
                    <a:lnTo>
                      <a:pt x="2707986" y="2305176"/>
                    </a:lnTo>
                    <a:lnTo>
                      <a:pt x="2710106" y="2302976"/>
                    </a:lnTo>
                    <a:lnTo>
                      <a:pt x="2712221" y="2300771"/>
                    </a:lnTo>
                    <a:lnTo>
                      <a:pt x="2714331" y="2298563"/>
                    </a:lnTo>
                    <a:lnTo>
                      <a:pt x="2716436" y="2296351"/>
                    </a:lnTo>
                    <a:lnTo>
                      <a:pt x="2718536" y="2294135"/>
                    </a:lnTo>
                    <a:lnTo>
                      <a:pt x="2720630" y="2291915"/>
                    </a:lnTo>
                    <a:lnTo>
                      <a:pt x="2722720" y="2289691"/>
                    </a:lnTo>
                    <a:lnTo>
                      <a:pt x="2724804" y="2287463"/>
                    </a:lnTo>
                    <a:lnTo>
                      <a:pt x="2726883" y="2285231"/>
                    </a:lnTo>
                    <a:lnTo>
                      <a:pt x="2728957" y="2282995"/>
                    </a:lnTo>
                    <a:lnTo>
                      <a:pt x="2731026" y="2280755"/>
                    </a:lnTo>
                    <a:lnTo>
                      <a:pt x="2733089" y="2278512"/>
                    </a:lnTo>
                    <a:lnTo>
                      <a:pt x="2735147" y="2276264"/>
                    </a:lnTo>
                    <a:lnTo>
                      <a:pt x="2737200" y="2274013"/>
                    </a:lnTo>
                    <a:lnTo>
                      <a:pt x="2739248" y="2271758"/>
                    </a:lnTo>
                    <a:lnTo>
                      <a:pt x="2741290" y="2269498"/>
                    </a:lnTo>
                    <a:lnTo>
                      <a:pt x="2743328" y="2267235"/>
                    </a:lnTo>
                    <a:lnTo>
                      <a:pt x="2745360" y="2264969"/>
                    </a:lnTo>
                    <a:lnTo>
                      <a:pt x="2747386" y="2262698"/>
                    </a:lnTo>
                    <a:lnTo>
                      <a:pt x="2749408" y="2260423"/>
                    </a:lnTo>
                    <a:lnTo>
                      <a:pt x="2751424" y="2258145"/>
                    </a:lnTo>
                    <a:lnTo>
                      <a:pt x="2753435" y="2255863"/>
                    </a:lnTo>
                    <a:lnTo>
                      <a:pt x="2755440" y="2253577"/>
                    </a:lnTo>
                    <a:lnTo>
                      <a:pt x="2757441" y="2251288"/>
                    </a:lnTo>
                    <a:lnTo>
                      <a:pt x="2759436" y="2248994"/>
                    </a:lnTo>
                    <a:lnTo>
                      <a:pt x="2761425" y="2246697"/>
                    </a:lnTo>
                    <a:lnTo>
                      <a:pt x="2763409" y="2244396"/>
                    </a:lnTo>
                    <a:lnTo>
                      <a:pt x="2765388" y="2242091"/>
                    </a:lnTo>
                    <a:lnTo>
                      <a:pt x="2767362" y="2239783"/>
                    </a:lnTo>
                    <a:lnTo>
                      <a:pt x="2769330" y="2237471"/>
                    </a:lnTo>
                    <a:lnTo>
                      <a:pt x="2771293" y="2235155"/>
                    </a:lnTo>
                    <a:lnTo>
                      <a:pt x="2773250" y="2232835"/>
                    </a:lnTo>
                    <a:lnTo>
                      <a:pt x="2775202" y="2230512"/>
                    </a:lnTo>
                    <a:lnTo>
                      <a:pt x="2777149" y="2228185"/>
                    </a:lnTo>
                    <a:lnTo>
                      <a:pt x="2779090" y="2225854"/>
                    </a:lnTo>
                    <a:lnTo>
                      <a:pt x="2781026" y="2223520"/>
                    </a:lnTo>
                    <a:lnTo>
                      <a:pt x="2782956" y="2221182"/>
                    </a:lnTo>
                    <a:lnTo>
                      <a:pt x="2784881" y="2218841"/>
                    </a:lnTo>
                    <a:lnTo>
                      <a:pt x="2786800" y="2216496"/>
                    </a:lnTo>
                    <a:lnTo>
                      <a:pt x="2788714" y="2214147"/>
                    </a:lnTo>
                    <a:lnTo>
                      <a:pt x="2790623" y="2211794"/>
                    </a:lnTo>
                    <a:lnTo>
                      <a:pt x="2792526" y="2209438"/>
                    </a:lnTo>
                    <a:lnTo>
                      <a:pt x="2794424" y="2207079"/>
                    </a:lnTo>
                    <a:lnTo>
                      <a:pt x="2796316" y="2204716"/>
                    </a:lnTo>
                    <a:lnTo>
                      <a:pt x="2798202" y="2202349"/>
                    </a:lnTo>
                    <a:lnTo>
                      <a:pt x="2800084" y="2199979"/>
                    </a:lnTo>
                    <a:lnTo>
                      <a:pt x="2801959" y="2197605"/>
                    </a:lnTo>
                    <a:lnTo>
                      <a:pt x="2803829" y="2195227"/>
                    </a:lnTo>
                    <a:lnTo>
                      <a:pt x="2805694" y="2192846"/>
                    </a:lnTo>
                    <a:lnTo>
                      <a:pt x="2807553" y="2190462"/>
                    </a:lnTo>
                    <a:lnTo>
                      <a:pt x="2809406" y="2188074"/>
                    </a:lnTo>
                    <a:lnTo>
                      <a:pt x="2811254" y="2185683"/>
                    </a:lnTo>
                    <a:lnTo>
                      <a:pt x="2813097" y="2183288"/>
                    </a:lnTo>
                    <a:lnTo>
                      <a:pt x="2814933" y="2180889"/>
                    </a:lnTo>
                    <a:lnTo>
                      <a:pt x="2816765" y="2178488"/>
                    </a:lnTo>
                    <a:lnTo>
                      <a:pt x="2818590" y="2176082"/>
                    </a:lnTo>
                    <a:lnTo>
                      <a:pt x="2820410" y="2173674"/>
                    </a:lnTo>
                    <a:lnTo>
                      <a:pt x="2822225" y="2171261"/>
                    </a:lnTo>
                    <a:lnTo>
                      <a:pt x="2824034" y="2168846"/>
                    </a:lnTo>
                    <a:lnTo>
                      <a:pt x="2825837" y="2166427"/>
                    </a:lnTo>
                    <a:lnTo>
                      <a:pt x="2827634" y="2164005"/>
                    </a:lnTo>
                    <a:lnTo>
                      <a:pt x="2829426" y="2161579"/>
                    </a:lnTo>
                    <a:lnTo>
                      <a:pt x="2831213" y="2159150"/>
                    </a:lnTo>
                    <a:lnTo>
                      <a:pt x="2832993" y="2156717"/>
                    </a:lnTo>
                    <a:lnTo>
                      <a:pt x="2834768" y="2154281"/>
                    </a:lnTo>
                    <a:lnTo>
                      <a:pt x="2836538" y="2151842"/>
                    </a:lnTo>
                    <a:lnTo>
                      <a:pt x="2838301" y="2149399"/>
                    </a:lnTo>
                    <a:lnTo>
                      <a:pt x="2840059" y="2146954"/>
                    </a:lnTo>
                    <a:lnTo>
                      <a:pt x="2841812" y="2144504"/>
                    </a:lnTo>
                    <a:lnTo>
                      <a:pt x="2843558" y="2142052"/>
                    </a:lnTo>
                    <a:lnTo>
                      <a:pt x="2845299" y="2139596"/>
                    </a:lnTo>
                    <a:lnTo>
                      <a:pt x="2847035" y="2137137"/>
                    </a:lnTo>
                    <a:lnTo>
                      <a:pt x="2848764" y="2134675"/>
                    </a:lnTo>
                    <a:lnTo>
                      <a:pt x="2850488" y="2132209"/>
                    </a:lnTo>
                    <a:lnTo>
                      <a:pt x="2852206" y="2129740"/>
                    </a:lnTo>
                    <a:lnTo>
                      <a:pt x="2853918" y="2127268"/>
                    </a:lnTo>
                    <a:lnTo>
                      <a:pt x="2855625" y="2124793"/>
                    </a:lnTo>
                    <a:lnTo>
                      <a:pt x="2857326" y="2122314"/>
                    </a:lnTo>
                    <a:lnTo>
                      <a:pt x="2859021" y="2119833"/>
                    </a:lnTo>
                    <a:lnTo>
                      <a:pt x="2860710" y="2117348"/>
                    </a:lnTo>
                    <a:lnTo>
                      <a:pt x="2862393" y="2114860"/>
                    </a:lnTo>
                    <a:lnTo>
                      <a:pt x="2864071" y="2112368"/>
                    </a:lnTo>
                    <a:lnTo>
                      <a:pt x="2865743" y="2109874"/>
                    </a:lnTo>
                    <a:lnTo>
                      <a:pt x="2867409" y="2107376"/>
                    </a:lnTo>
                    <a:lnTo>
                      <a:pt x="2869069" y="2104875"/>
                    </a:lnTo>
                    <a:lnTo>
                      <a:pt x="2870724" y="2102372"/>
                    </a:lnTo>
                    <a:lnTo>
                      <a:pt x="2872373" y="2099865"/>
                    </a:lnTo>
                    <a:lnTo>
                      <a:pt x="2874015" y="2097354"/>
                    </a:lnTo>
                    <a:lnTo>
                      <a:pt x="2875652" y="2094841"/>
                    </a:lnTo>
                    <a:lnTo>
                      <a:pt x="2877284" y="2092325"/>
                    </a:lnTo>
                    <a:lnTo>
                      <a:pt x="2878909" y="2089806"/>
                    </a:lnTo>
                    <a:lnTo>
                      <a:pt x="2880528" y="2087283"/>
                    </a:lnTo>
                    <a:lnTo>
                      <a:pt x="2882142" y="2084758"/>
                    </a:lnTo>
                    <a:lnTo>
                      <a:pt x="2883750" y="2082229"/>
                    </a:lnTo>
                    <a:lnTo>
                      <a:pt x="2885351" y="2079698"/>
                    </a:lnTo>
                    <a:lnTo>
                      <a:pt x="2886947" y="2077163"/>
                    </a:lnTo>
                    <a:lnTo>
                      <a:pt x="2888537" y="2074626"/>
                    </a:lnTo>
                    <a:lnTo>
                      <a:pt x="2890122" y="2072085"/>
                    </a:lnTo>
                    <a:lnTo>
                      <a:pt x="2891700" y="2069541"/>
                    </a:lnTo>
                    <a:lnTo>
                      <a:pt x="2893272" y="2066995"/>
                    </a:lnTo>
                    <a:lnTo>
                      <a:pt x="2894839" y="2064445"/>
                    </a:lnTo>
                    <a:lnTo>
                      <a:pt x="2896399" y="2061893"/>
                    </a:lnTo>
                    <a:lnTo>
                      <a:pt x="2897954" y="2059338"/>
                    </a:lnTo>
                    <a:lnTo>
                      <a:pt x="2899502" y="2056779"/>
                    </a:lnTo>
                    <a:lnTo>
                      <a:pt x="2901045" y="2054218"/>
                    </a:lnTo>
                    <a:lnTo>
                      <a:pt x="2902582" y="2051654"/>
                    </a:lnTo>
                    <a:lnTo>
                      <a:pt x="2904113" y="2049087"/>
                    </a:lnTo>
                    <a:lnTo>
                      <a:pt x="2905637" y="2046517"/>
                    </a:lnTo>
                    <a:lnTo>
                      <a:pt x="2907156" y="2043944"/>
                    </a:lnTo>
                    <a:lnTo>
                      <a:pt x="2908669" y="2041369"/>
                    </a:lnTo>
                    <a:lnTo>
                      <a:pt x="2910176" y="2038790"/>
                    </a:lnTo>
                    <a:lnTo>
                      <a:pt x="2911677" y="2036209"/>
                    </a:lnTo>
                    <a:lnTo>
                      <a:pt x="2913172" y="2033625"/>
                    </a:lnTo>
                    <a:lnTo>
                      <a:pt x="2914660" y="2031038"/>
                    </a:lnTo>
                    <a:lnTo>
                      <a:pt x="2916143" y="2028448"/>
                    </a:lnTo>
                    <a:lnTo>
                      <a:pt x="2917620" y="2025855"/>
                    </a:lnTo>
                    <a:lnTo>
                      <a:pt x="2919091" y="2023260"/>
                    </a:lnTo>
                    <a:lnTo>
                      <a:pt x="2920556" y="2020662"/>
                    </a:lnTo>
                    <a:lnTo>
                      <a:pt x="2922014" y="2018061"/>
                    </a:lnTo>
                    <a:lnTo>
                      <a:pt x="2923467" y="2015457"/>
                    </a:lnTo>
                    <a:lnTo>
                      <a:pt x="2924914" y="2012851"/>
                    </a:lnTo>
                    <a:lnTo>
                      <a:pt x="2926354" y="2010242"/>
                    </a:lnTo>
                    <a:lnTo>
                      <a:pt x="2927789" y="2007630"/>
                    </a:lnTo>
                    <a:lnTo>
                      <a:pt x="2929217" y="2005016"/>
                    </a:lnTo>
                    <a:lnTo>
                      <a:pt x="2930640" y="2002398"/>
                    </a:lnTo>
                    <a:lnTo>
                      <a:pt x="2932056" y="1999778"/>
                    </a:lnTo>
                    <a:lnTo>
                      <a:pt x="2933466" y="1997156"/>
                    </a:lnTo>
                    <a:lnTo>
                      <a:pt x="2934870" y="1994531"/>
                    </a:lnTo>
                    <a:lnTo>
                      <a:pt x="2936268" y="1991903"/>
                    </a:lnTo>
                    <a:lnTo>
                      <a:pt x="2937660" y="1989272"/>
                    </a:lnTo>
                    <a:lnTo>
                      <a:pt x="2939046" y="1986639"/>
                    </a:lnTo>
                    <a:lnTo>
                      <a:pt x="2940425" y="1984003"/>
                    </a:lnTo>
                    <a:lnTo>
                      <a:pt x="2941799" y="1981365"/>
                    </a:lnTo>
                    <a:lnTo>
                      <a:pt x="2943166" y="1978724"/>
                    </a:lnTo>
                    <a:lnTo>
                      <a:pt x="2944527" y="1976081"/>
                    </a:lnTo>
                    <a:lnTo>
                      <a:pt x="2945882" y="1973435"/>
                    </a:lnTo>
                    <a:lnTo>
                      <a:pt x="2947231" y="1970786"/>
                    </a:lnTo>
                    <a:lnTo>
                      <a:pt x="2948574" y="1968135"/>
                    </a:lnTo>
                    <a:lnTo>
                      <a:pt x="2949911" y="1965481"/>
                    </a:lnTo>
                    <a:lnTo>
                      <a:pt x="2951241" y="1962825"/>
                    </a:lnTo>
                    <a:lnTo>
                      <a:pt x="2952566" y="1960166"/>
                    </a:lnTo>
                    <a:lnTo>
                      <a:pt x="2953884" y="1957505"/>
                    </a:lnTo>
                    <a:lnTo>
                      <a:pt x="2955196" y="1954841"/>
                    </a:lnTo>
                    <a:lnTo>
                      <a:pt x="2956501" y="1952175"/>
                    </a:lnTo>
                    <a:lnTo>
                      <a:pt x="2957801" y="1949507"/>
                    </a:lnTo>
                    <a:lnTo>
                      <a:pt x="2959094" y="1946836"/>
                    </a:lnTo>
                    <a:lnTo>
                      <a:pt x="2960381" y="1944162"/>
                    </a:lnTo>
                    <a:lnTo>
                      <a:pt x="2961662" y="1941486"/>
                    </a:lnTo>
                    <a:lnTo>
                      <a:pt x="2962937" y="1938808"/>
                    </a:lnTo>
                    <a:lnTo>
                      <a:pt x="2964205" y="1936127"/>
                    </a:lnTo>
                    <a:lnTo>
                      <a:pt x="2965467" y="1933444"/>
                    </a:lnTo>
                    <a:lnTo>
                      <a:pt x="2966723" y="1930759"/>
                    </a:lnTo>
                    <a:lnTo>
                      <a:pt x="2967973" y="1928071"/>
                    </a:lnTo>
                    <a:lnTo>
                      <a:pt x="2969217" y="1925381"/>
                    </a:lnTo>
                    <a:lnTo>
                      <a:pt x="2970454" y="1922688"/>
                    </a:lnTo>
                    <a:lnTo>
                      <a:pt x="2971685" y="1919993"/>
                    </a:lnTo>
                    <a:lnTo>
                      <a:pt x="2972910" y="1917296"/>
                    </a:lnTo>
                    <a:lnTo>
                      <a:pt x="2974128" y="1914596"/>
                    </a:lnTo>
                    <a:lnTo>
                      <a:pt x="2975340" y="1911895"/>
                    </a:lnTo>
                    <a:lnTo>
                      <a:pt x="2976546" y="1909191"/>
                    </a:lnTo>
                    <a:lnTo>
                      <a:pt x="2977746" y="1906484"/>
                    </a:lnTo>
                    <a:lnTo>
                      <a:pt x="2978939" y="1903776"/>
                    </a:lnTo>
                    <a:lnTo>
                      <a:pt x="2980126" y="1901065"/>
                    </a:lnTo>
                    <a:lnTo>
                      <a:pt x="2981307" y="1898352"/>
                    </a:lnTo>
                    <a:lnTo>
                      <a:pt x="2982481" y="1895636"/>
                    </a:lnTo>
                    <a:lnTo>
                      <a:pt x="2983649" y="1892919"/>
                    </a:lnTo>
                    <a:lnTo>
                      <a:pt x="2984811" y="1890199"/>
                    </a:lnTo>
                    <a:lnTo>
                      <a:pt x="2985966" y="1887477"/>
                    </a:lnTo>
                    <a:lnTo>
                      <a:pt x="2987116" y="1884753"/>
                    </a:lnTo>
                    <a:lnTo>
                      <a:pt x="2988258" y="1882027"/>
                    </a:lnTo>
                    <a:lnTo>
                      <a:pt x="2989395" y="1879298"/>
                    </a:lnTo>
                    <a:lnTo>
                      <a:pt x="2990525" y="1876568"/>
                    </a:lnTo>
                    <a:lnTo>
                      <a:pt x="2991649" y="1873835"/>
                    </a:lnTo>
                    <a:lnTo>
                      <a:pt x="2992766" y="1871100"/>
                    </a:lnTo>
                    <a:lnTo>
                      <a:pt x="2993877" y="1868363"/>
                    </a:lnTo>
                    <a:lnTo>
                      <a:pt x="2994982" y="1865624"/>
                    </a:lnTo>
                    <a:lnTo>
                      <a:pt x="2996080" y="1862883"/>
                    </a:lnTo>
                    <a:lnTo>
                      <a:pt x="2997172" y="1860140"/>
                    </a:lnTo>
                    <a:lnTo>
                      <a:pt x="2998258" y="1857395"/>
                    </a:lnTo>
                    <a:lnTo>
                      <a:pt x="2999337" y="1854648"/>
                    </a:lnTo>
                    <a:lnTo>
                      <a:pt x="3000410" y="1851899"/>
                    </a:lnTo>
                    <a:lnTo>
                      <a:pt x="3001476" y="1849147"/>
                    </a:lnTo>
                    <a:lnTo>
                      <a:pt x="3002536" y="1846394"/>
                    </a:lnTo>
                    <a:lnTo>
                      <a:pt x="3003590" y="1843639"/>
                    </a:lnTo>
                    <a:lnTo>
                      <a:pt x="3004637" y="1840881"/>
                    </a:lnTo>
                    <a:lnTo>
                      <a:pt x="3005678" y="1838122"/>
                    </a:lnTo>
                    <a:lnTo>
                      <a:pt x="3006713" y="1835361"/>
                    </a:lnTo>
                    <a:lnTo>
                      <a:pt x="3007741" y="1832598"/>
                    </a:lnTo>
                    <a:lnTo>
                      <a:pt x="3008762" y="1829833"/>
                    </a:lnTo>
                    <a:lnTo>
                      <a:pt x="3009777" y="1827066"/>
                    </a:lnTo>
                    <a:lnTo>
                      <a:pt x="3010786" y="1824297"/>
                    </a:lnTo>
                    <a:lnTo>
                      <a:pt x="3011788" y="1821526"/>
                    </a:lnTo>
                    <a:lnTo>
                      <a:pt x="3012784" y="1818753"/>
                    </a:lnTo>
                    <a:lnTo>
                      <a:pt x="3013774" y="1815979"/>
                    </a:lnTo>
                    <a:lnTo>
                      <a:pt x="3014757" y="1813202"/>
                    </a:lnTo>
                    <a:lnTo>
                      <a:pt x="3015733" y="1810424"/>
                    </a:lnTo>
                    <a:lnTo>
                      <a:pt x="3016703" y="1807644"/>
                    </a:lnTo>
                    <a:lnTo>
                      <a:pt x="3017667" y="1804862"/>
                    </a:lnTo>
                    <a:lnTo>
                      <a:pt x="3018624" y="1802078"/>
                    </a:lnTo>
                    <a:lnTo>
                      <a:pt x="3019574" y="1799293"/>
                    </a:lnTo>
                    <a:lnTo>
                      <a:pt x="3020519" y="1796505"/>
                    </a:lnTo>
                    <a:lnTo>
                      <a:pt x="3021456" y="1793716"/>
                    </a:lnTo>
                    <a:lnTo>
                      <a:pt x="3022388" y="1790925"/>
                    </a:lnTo>
                    <a:lnTo>
                      <a:pt x="3023312" y="1788133"/>
                    </a:lnTo>
                    <a:lnTo>
                      <a:pt x="3024230" y="1785338"/>
                    </a:lnTo>
                    <a:lnTo>
                      <a:pt x="3025142" y="1782542"/>
                    </a:lnTo>
                    <a:lnTo>
                      <a:pt x="3026047" y="1779744"/>
                    </a:lnTo>
                    <a:lnTo>
                      <a:pt x="3026946" y="1776945"/>
                    </a:lnTo>
                    <a:lnTo>
                      <a:pt x="3027838" y="1774144"/>
                    </a:lnTo>
                    <a:lnTo>
                      <a:pt x="3028724" y="1771341"/>
                    </a:lnTo>
                    <a:lnTo>
                      <a:pt x="3029603" y="1768536"/>
                    </a:lnTo>
                    <a:lnTo>
                      <a:pt x="3030476" y="1765730"/>
                    </a:lnTo>
                    <a:lnTo>
                      <a:pt x="3031342" y="1762922"/>
                    </a:lnTo>
                    <a:lnTo>
                      <a:pt x="3032202" y="1760113"/>
                    </a:lnTo>
                    <a:lnTo>
                      <a:pt x="3033055" y="1757302"/>
                    </a:lnTo>
                    <a:lnTo>
                      <a:pt x="3033902" y="1754489"/>
                    </a:lnTo>
                    <a:lnTo>
                      <a:pt x="3034742" y="1751675"/>
                    </a:lnTo>
                    <a:lnTo>
                      <a:pt x="3035575" y="1748859"/>
                    </a:lnTo>
                    <a:lnTo>
                      <a:pt x="3036402" y="1746041"/>
                    </a:lnTo>
                    <a:lnTo>
                      <a:pt x="3037223" y="1743222"/>
                    </a:lnTo>
                    <a:lnTo>
                      <a:pt x="3038036" y="1740402"/>
                    </a:lnTo>
                    <a:lnTo>
                      <a:pt x="3038844" y="1737580"/>
                    </a:lnTo>
                    <a:lnTo>
                      <a:pt x="3039644" y="1734756"/>
                    </a:lnTo>
                    <a:lnTo>
                      <a:pt x="3040439" y="1731931"/>
                    </a:lnTo>
                    <a:lnTo>
                      <a:pt x="3041226" y="1729104"/>
                    </a:lnTo>
                    <a:lnTo>
                      <a:pt x="3042007" y="1726276"/>
                    </a:lnTo>
                    <a:lnTo>
                      <a:pt x="3042782" y="1723447"/>
                    </a:lnTo>
                    <a:lnTo>
                      <a:pt x="3043550" y="1720616"/>
                    </a:lnTo>
                    <a:lnTo>
                      <a:pt x="3044311" y="1717783"/>
                    </a:lnTo>
                    <a:lnTo>
                      <a:pt x="3045066" y="1714949"/>
                    </a:lnTo>
                    <a:lnTo>
                      <a:pt x="3045814" y="1712114"/>
                    </a:lnTo>
                    <a:lnTo>
                      <a:pt x="3046555" y="1709277"/>
                    </a:lnTo>
                    <a:lnTo>
                      <a:pt x="3047290" y="1706439"/>
                    </a:lnTo>
                    <a:lnTo>
                      <a:pt x="3048019" y="1703600"/>
                    </a:lnTo>
                    <a:lnTo>
                      <a:pt x="3048741" y="1700759"/>
                    </a:lnTo>
                    <a:lnTo>
                      <a:pt x="3049456" y="1697917"/>
                    </a:lnTo>
                    <a:lnTo>
                      <a:pt x="3050164" y="1695073"/>
                    </a:lnTo>
                    <a:lnTo>
                      <a:pt x="3050866" y="1692228"/>
                    </a:lnTo>
                    <a:lnTo>
                      <a:pt x="3051562" y="1689382"/>
                    </a:lnTo>
                    <a:lnTo>
                      <a:pt x="3052250" y="1686535"/>
                    </a:lnTo>
                    <a:lnTo>
                      <a:pt x="3052933" y="1683686"/>
                    </a:lnTo>
                    <a:lnTo>
                      <a:pt x="3053608" y="1680836"/>
                    </a:lnTo>
                    <a:lnTo>
                      <a:pt x="3054277" y="1677984"/>
                    </a:lnTo>
                    <a:lnTo>
                      <a:pt x="3054939" y="1675132"/>
                    </a:lnTo>
                    <a:lnTo>
                      <a:pt x="3055595" y="1672278"/>
                    </a:lnTo>
                    <a:lnTo>
                      <a:pt x="3056244" y="1669423"/>
                    </a:lnTo>
                    <a:lnTo>
                      <a:pt x="3056886" y="1666567"/>
                    </a:lnTo>
                    <a:lnTo>
                      <a:pt x="3057522" y="1663709"/>
                    </a:lnTo>
                    <a:lnTo>
                      <a:pt x="3058151" y="1660850"/>
                    </a:lnTo>
                    <a:lnTo>
                      <a:pt x="3058773" y="1657991"/>
                    </a:lnTo>
                    <a:lnTo>
                      <a:pt x="3059389" y="1655129"/>
                    </a:lnTo>
                    <a:lnTo>
                      <a:pt x="3059998" y="1652267"/>
                    </a:lnTo>
                    <a:lnTo>
                      <a:pt x="3060601" y="1649404"/>
                    </a:lnTo>
                    <a:lnTo>
                      <a:pt x="3061197" y="1646539"/>
                    </a:lnTo>
                    <a:lnTo>
                      <a:pt x="3061786" y="1643674"/>
                    </a:lnTo>
                    <a:lnTo>
                      <a:pt x="3062368" y="1640807"/>
                    </a:lnTo>
                    <a:lnTo>
                      <a:pt x="3062944" y="1637939"/>
                    </a:lnTo>
                    <a:lnTo>
                      <a:pt x="3063513" y="1635071"/>
                    </a:lnTo>
                    <a:lnTo>
                      <a:pt x="3064076" y="1632201"/>
                    </a:lnTo>
                    <a:lnTo>
                      <a:pt x="3064632" y="1629330"/>
                    </a:lnTo>
                    <a:lnTo>
                      <a:pt x="3065181" y="1626458"/>
                    </a:lnTo>
                    <a:lnTo>
                      <a:pt x="3065723" y="1623584"/>
                    </a:lnTo>
                    <a:lnTo>
                      <a:pt x="3066259" y="1620710"/>
                    </a:lnTo>
                    <a:lnTo>
                      <a:pt x="3066788" y="1617835"/>
                    </a:lnTo>
                    <a:lnTo>
                      <a:pt x="3067311" y="1614959"/>
                    </a:lnTo>
                    <a:lnTo>
                      <a:pt x="3067827" y="1612082"/>
                    </a:lnTo>
                    <a:lnTo>
                      <a:pt x="3068336" y="1609204"/>
                    </a:lnTo>
                    <a:lnTo>
                      <a:pt x="3068838" y="1606325"/>
                    </a:lnTo>
                    <a:lnTo>
                      <a:pt x="3069334" y="1603445"/>
                    </a:lnTo>
                    <a:lnTo>
                      <a:pt x="3069823" y="1600564"/>
                    </a:lnTo>
                    <a:lnTo>
                      <a:pt x="3070305" y="1597682"/>
                    </a:lnTo>
                    <a:lnTo>
                      <a:pt x="3070781" y="1594800"/>
                    </a:lnTo>
                    <a:lnTo>
                      <a:pt x="3071250" y="1591916"/>
                    </a:lnTo>
                    <a:lnTo>
                      <a:pt x="3071712" y="1589032"/>
                    </a:lnTo>
                    <a:lnTo>
                      <a:pt x="3072168" y="1586146"/>
                    </a:lnTo>
                    <a:lnTo>
                      <a:pt x="3072617" y="1583260"/>
                    </a:lnTo>
                    <a:lnTo>
                      <a:pt x="3073059" y="1580373"/>
                    </a:lnTo>
                    <a:lnTo>
                      <a:pt x="3073494" y="1577485"/>
                    </a:lnTo>
                    <a:lnTo>
                      <a:pt x="3073923" y="1574597"/>
                    </a:lnTo>
                    <a:lnTo>
                      <a:pt x="3074345" y="1571707"/>
                    </a:lnTo>
                    <a:lnTo>
                      <a:pt x="3074760" y="1568817"/>
                    </a:lnTo>
                    <a:lnTo>
                      <a:pt x="3075169" y="1565926"/>
                    </a:lnTo>
                    <a:lnTo>
                      <a:pt x="3075571" y="1563034"/>
                    </a:lnTo>
                    <a:lnTo>
                      <a:pt x="3075966" y="1560142"/>
                    </a:lnTo>
                    <a:lnTo>
                      <a:pt x="3076354" y="1557248"/>
                    </a:lnTo>
                    <a:lnTo>
                      <a:pt x="3076736" y="1554354"/>
                    </a:lnTo>
                    <a:lnTo>
                      <a:pt x="3077111" y="1551460"/>
                    </a:lnTo>
                    <a:lnTo>
                      <a:pt x="3077479" y="1548564"/>
                    </a:lnTo>
                    <a:lnTo>
                      <a:pt x="3077840" y="1545668"/>
                    </a:lnTo>
                    <a:lnTo>
                      <a:pt x="3078195" y="1542771"/>
                    </a:lnTo>
                    <a:lnTo>
                      <a:pt x="3078543" y="1539874"/>
                    </a:lnTo>
                    <a:lnTo>
                      <a:pt x="3078885" y="1536976"/>
                    </a:lnTo>
                    <a:lnTo>
                      <a:pt x="3079219" y="1534077"/>
                    </a:lnTo>
                    <a:lnTo>
                      <a:pt x="3079547" y="1531178"/>
                    </a:lnTo>
                    <a:lnTo>
                      <a:pt x="3079868" y="1528278"/>
                    </a:lnTo>
                    <a:lnTo>
                      <a:pt x="3080182" y="1525377"/>
                    </a:lnTo>
                    <a:lnTo>
                      <a:pt x="3080490" y="1522476"/>
                    </a:lnTo>
                    <a:lnTo>
                      <a:pt x="3080791" y="1519574"/>
                    </a:lnTo>
                    <a:lnTo>
                      <a:pt x="3081085" y="1516672"/>
                    </a:lnTo>
                    <a:lnTo>
                      <a:pt x="3081373" y="1513769"/>
                    </a:lnTo>
                    <a:lnTo>
                      <a:pt x="3081653" y="1510866"/>
                    </a:lnTo>
                    <a:lnTo>
                      <a:pt x="3081927" y="1507962"/>
                    </a:lnTo>
                    <a:lnTo>
                      <a:pt x="3082194" y="1505057"/>
                    </a:lnTo>
                    <a:lnTo>
                      <a:pt x="3082455" y="1502152"/>
                    </a:lnTo>
                    <a:lnTo>
                      <a:pt x="3082708" y="1499247"/>
                    </a:lnTo>
                    <a:lnTo>
                      <a:pt x="3082955" y="1496341"/>
                    </a:lnTo>
                    <a:lnTo>
                      <a:pt x="3083195" y="1493435"/>
                    </a:lnTo>
                    <a:lnTo>
                      <a:pt x="3083429" y="1490528"/>
                    </a:lnTo>
                    <a:lnTo>
                      <a:pt x="3083655" y="1487621"/>
                    </a:lnTo>
                    <a:lnTo>
                      <a:pt x="3083875" y="1484713"/>
                    </a:lnTo>
                    <a:lnTo>
                      <a:pt x="3084088" y="1481805"/>
                    </a:lnTo>
                    <a:lnTo>
                      <a:pt x="3084295" y="1478896"/>
                    </a:lnTo>
                    <a:lnTo>
                      <a:pt x="3084495" y="1475988"/>
                    </a:lnTo>
                    <a:lnTo>
                      <a:pt x="3084687" y="1473078"/>
                    </a:lnTo>
                    <a:lnTo>
                      <a:pt x="3084873" y="1470169"/>
                    </a:lnTo>
                    <a:lnTo>
                      <a:pt x="3085053" y="1467259"/>
                    </a:lnTo>
                    <a:lnTo>
                      <a:pt x="3085225" y="1464349"/>
                    </a:lnTo>
                    <a:lnTo>
                      <a:pt x="3085391" y="1461438"/>
                    </a:lnTo>
                    <a:lnTo>
                      <a:pt x="3085550" y="1458527"/>
                    </a:lnTo>
                    <a:lnTo>
                      <a:pt x="3085703" y="1455616"/>
                    </a:lnTo>
                    <a:lnTo>
                      <a:pt x="3085848" y="1452705"/>
                    </a:lnTo>
                    <a:lnTo>
                      <a:pt x="3085987" y="1449793"/>
                    </a:lnTo>
                    <a:lnTo>
                      <a:pt x="3086119" y="1446881"/>
                    </a:lnTo>
                    <a:lnTo>
                      <a:pt x="3086244" y="1443969"/>
                    </a:lnTo>
                    <a:lnTo>
                      <a:pt x="3086363" y="1441056"/>
                    </a:lnTo>
                    <a:lnTo>
                      <a:pt x="3086474" y="1438144"/>
                    </a:lnTo>
                    <a:lnTo>
                      <a:pt x="3086579" y="1435231"/>
                    </a:lnTo>
                    <a:lnTo>
                      <a:pt x="3086677" y="1432318"/>
                    </a:lnTo>
                    <a:lnTo>
                      <a:pt x="3086769" y="1429404"/>
                    </a:lnTo>
                    <a:lnTo>
                      <a:pt x="3086853" y="1426491"/>
                    </a:lnTo>
                    <a:lnTo>
                      <a:pt x="3086931" y="1423578"/>
                    </a:lnTo>
                    <a:lnTo>
                      <a:pt x="3087002" y="1420664"/>
                    </a:lnTo>
                    <a:lnTo>
                      <a:pt x="3087067" y="1417750"/>
                    </a:lnTo>
                    <a:lnTo>
                      <a:pt x="3087124" y="1414836"/>
                    </a:lnTo>
                    <a:lnTo>
                      <a:pt x="3087175" y="1411922"/>
                    </a:lnTo>
                    <a:lnTo>
                      <a:pt x="3087219" y="1409008"/>
                    </a:lnTo>
                    <a:lnTo>
                      <a:pt x="3087256" y="1406094"/>
                    </a:lnTo>
                    <a:lnTo>
                      <a:pt x="3087287" y="1403179"/>
                    </a:lnTo>
                    <a:lnTo>
                      <a:pt x="3087310" y="1400265"/>
                    </a:lnTo>
                    <a:lnTo>
                      <a:pt x="3087327" y="1397351"/>
                    </a:lnTo>
                    <a:lnTo>
                      <a:pt x="3087338" y="1394436"/>
                    </a:lnTo>
                    <a:close/>
                  </a:path>
                </a:pathLst>
              </a:custGeom>
              <a:solidFill>
                <a:srgbClr val="F7C043">
                  <a:alpha val="49803"/>
                </a:srgbClr>
              </a:solidFill>
            </p:spPr>
            <p:txBody>
              <a:bodyPr/>
              <a:lstStyle/>
              <a:p>
                <a:endParaRPr sz="700">
                  <a:latin typeface="Arial" panose="020B0604020202020204" pitchFamily="34" charset="0"/>
                  <a:cs typeface="Arial" panose="020B0604020202020204" pitchFamily="34" charset="0"/>
                </a:endParaRPr>
              </a:p>
            </p:txBody>
          </p:sp>
          <p:sp>
            <p:nvSpPr>
              <p:cNvPr id="50" name="pg5"/>
              <p:cNvSpPr/>
              <p:nvPr/>
            </p:nvSpPr>
            <p:spPr>
              <a:xfrm>
                <a:off x="5589672" y="3346833"/>
                <a:ext cx="710122" cy="640131"/>
              </a:xfrm>
              <a:custGeom>
                <a:avLst/>
                <a:gdLst/>
                <a:ahLst/>
                <a:cxnLst/>
                <a:rect l="0" t="0" r="0" b="0"/>
                <a:pathLst>
                  <a:path w="2096929" h="1890250">
                    <a:moveTo>
                      <a:pt x="2096929" y="945125"/>
                    </a:moveTo>
                    <a:lnTo>
                      <a:pt x="2096927" y="943146"/>
                    </a:lnTo>
                    <a:lnTo>
                      <a:pt x="2096920" y="941166"/>
                    </a:lnTo>
                    <a:lnTo>
                      <a:pt x="2096909" y="939187"/>
                    </a:lnTo>
                    <a:lnTo>
                      <a:pt x="2096893" y="937207"/>
                    </a:lnTo>
                    <a:lnTo>
                      <a:pt x="2096872" y="935228"/>
                    </a:lnTo>
                    <a:lnTo>
                      <a:pt x="2096847" y="933249"/>
                    </a:lnTo>
                    <a:lnTo>
                      <a:pt x="2096817" y="931269"/>
                    </a:lnTo>
                    <a:lnTo>
                      <a:pt x="2096782" y="929290"/>
                    </a:lnTo>
                    <a:lnTo>
                      <a:pt x="2096743" y="927311"/>
                    </a:lnTo>
                    <a:lnTo>
                      <a:pt x="2096699" y="925332"/>
                    </a:lnTo>
                    <a:lnTo>
                      <a:pt x="2096651" y="923353"/>
                    </a:lnTo>
                    <a:lnTo>
                      <a:pt x="2096598" y="921374"/>
                    </a:lnTo>
                    <a:lnTo>
                      <a:pt x="2096541" y="919395"/>
                    </a:lnTo>
                    <a:lnTo>
                      <a:pt x="2096479" y="917416"/>
                    </a:lnTo>
                    <a:lnTo>
                      <a:pt x="2096412" y="915438"/>
                    </a:lnTo>
                    <a:lnTo>
                      <a:pt x="2096341" y="913459"/>
                    </a:lnTo>
                    <a:lnTo>
                      <a:pt x="2096265" y="911481"/>
                    </a:lnTo>
                    <a:lnTo>
                      <a:pt x="2096184" y="909503"/>
                    </a:lnTo>
                    <a:lnTo>
                      <a:pt x="2096099" y="907525"/>
                    </a:lnTo>
                    <a:lnTo>
                      <a:pt x="2096010" y="905547"/>
                    </a:lnTo>
                    <a:lnTo>
                      <a:pt x="2095915" y="903570"/>
                    </a:lnTo>
                    <a:lnTo>
                      <a:pt x="2095817" y="901592"/>
                    </a:lnTo>
                    <a:lnTo>
                      <a:pt x="2095713" y="899615"/>
                    </a:lnTo>
                    <a:lnTo>
                      <a:pt x="2095605" y="897638"/>
                    </a:lnTo>
                    <a:lnTo>
                      <a:pt x="2095493" y="895661"/>
                    </a:lnTo>
                    <a:lnTo>
                      <a:pt x="2095375" y="893684"/>
                    </a:lnTo>
                    <a:lnTo>
                      <a:pt x="2095253" y="891708"/>
                    </a:lnTo>
                    <a:lnTo>
                      <a:pt x="2095127" y="889732"/>
                    </a:lnTo>
                    <a:lnTo>
                      <a:pt x="2094996" y="887756"/>
                    </a:lnTo>
                    <a:lnTo>
                      <a:pt x="2094861" y="885780"/>
                    </a:lnTo>
                    <a:lnTo>
                      <a:pt x="2094720" y="883805"/>
                    </a:lnTo>
                    <a:lnTo>
                      <a:pt x="2094576" y="881829"/>
                    </a:lnTo>
                    <a:lnTo>
                      <a:pt x="2094426" y="879855"/>
                    </a:lnTo>
                    <a:lnTo>
                      <a:pt x="2094272" y="877880"/>
                    </a:lnTo>
                    <a:lnTo>
                      <a:pt x="2094114" y="875906"/>
                    </a:lnTo>
                    <a:lnTo>
                      <a:pt x="2093951" y="873932"/>
                    </a:lnTo>
                    <a:lnTo>
                      <a:pt x="2093783" y="871958"/>
                    </a:lnTo>
                    <a:lnTo>
                      <a:pt x="2093611" y="869985"/>
                    </a:lnTo>
                    <a:lnTo>
                      <a:pt x="2093434" y="868012"/>
                    </a:lnTo>
                    <a:lnTo>
                      <a:pt x="2093252" y="866039"/>
                    </a:lnTo>
                    <a:lnTo>
                      <a:pt x="2093066" y="864067"/>
                    </a:lnTo>
                    <a:lnTo>
                      <a:pt x="2092876" y="862095"/>
                    </a:lnTo>
                    <a:lnTo>
                      <a:pt x="2092680" y="860123"/>
                    </a:lnTo>
                    <a:lnTo>
                      <a:pt x="2092481" y="858152"/>
                    </a:lnTo>
                    <a:lnTo>
                      <a:pt x="2092276" y="856181"/>
                    </a:lnTo>
                    <a:lnTo>
                      <a:pt x="2092067" y="854210"/>
                    </a:lnTo>
                    <a:lnTo>
                      <a:pt x="2091854" y="852240"/>
                    </a:lnTo>
                    <a:lnTo>
                      <a:pt x="2091636" y="850271"/>
                    </a:lnTo>
                    <a:lnTo>
                      <a:pt x="2091413" y="848301"/>
                    </a:lnTo>
                    <a:lnTo>
                      <a:pt x="2091186" y="846332"/>
                    </a:lnTo>
                    <a:lnTo>
                      <a:pt x="2090954" y="844364"/>
                    </a:lnTo>
                    <a:lnTo>
                      <a:pt x="2090718" y="842396"/>
                    </a:lnTo>
                    <a:lnTo>
                      <a:pt x="2090477" y="840429"/>
                    </a:lnTo>
                    <a:lnTo>
                      <a:pt x="2090231" y="838462"/>
                    </a:lnTo>
                    <a:lnTo>
                      <a:pt x="2089981" y="836495"/>
                    </a:lnTo>
                    <a:lnTo>
                      <a:pt x="2089726" y="834529"/>
                    </a:lnTo>
                    <a:lnTo>
                      <a:pt x="2089467" y="832563"/>
                    </a:lnTo>
                    <a:lnTo>
                      <a:pt x="2089203" y="830598"/>
                    </a:lnTo>
                    <a:lnTo>
                      <a:pt x="2088935" y="828633"/>
                    </a:lnTo>
                    <a:lnTo>
                      <a:pt x="2088662" y="826669"/>
                    </a:lnTo>
                    <a:lnTo>
                      <a:pt x="2088384" y="824706"/>
                    </a:lnTo>
                    <a:lnTo>
                      <a:pt x="2088102" y="822743"/>
                    </a:lnTo>
                    <a:lnTo>
                      <a:pt x="2087816" y="820780"/>
                    </a:lnTo>
                    <a:lnTo>
                      <a:pt x="2087525" y="818818"/>
                    </a:lnTo>
                    <a:lnTo>
                      <a:pt x="2087229" y="816857"/>
                    </a:lnTo>
                    <a:lnTo>
                      <a:pt x="2086929" y="814896"/>
                    </a:lnTo>
                    <a:lnTo>
                      <a:pt x="2086624" y="812936"/>
                    </a:lnTo>
                    <a:lnTo>
                      <a:pt x="2086314" y="810976"/>
                    </a:lnTo>
                    <a:lnTo>
                      <a:pt x="2086000" y="809017"/>
                    </a:lnTo>
                    <a:lnTo>
                      <a:pt x="2085682" y="807058"/>
                    </a:lnTo>
                    <a:lnTo>
                      <a:pt x="2085359" y="805100"/>
                    </a:lnTo>
                    <a:lnTo>
                      <a:pt x="2085031" y="803143"/>
                    </a:lnTo>
                    <a:lnTo>
                      <a:pt x="2084699" y="801186"/>
                    </a:lnTo>
                    <a:lnTo>
                      <a:pt x="2084362" y="799230"/>
                    </a:lnTo>
                    <a:lnTo>
                      <a:pt x="2084021" y="797275"/>
                    </a:lnTo>
                    <a:lnTo>
                      <a:pt x="2083675" y="795320"/>
                    </a:lnTo>
                    <a:lnTo>
                      <a:pt x="2083325" y="793366"/>
                    </a:lnTo>
                    <a:lnTo>
                      <a:pt x="2082970" y="791412"/>
                    </a:lnTo>
                    <a:lnTo>
                      <a:pt x="2082611" y="789460"/>
                    </a:lnTo>
                    <a:lnTo>
                      <a:pt x="2082247" y="787508"/>
                    </a:lnTo>
                    <a:lnTo>
                      <a:pt x="2081878" y="785556"/>
                    </a:lnTo>
                    <a:lnTo>
                      <a:pt x="2081505" y="783606"/>
                    </a:lnTo>
                    <a:lnTo>
                      <a:pt x="2081128" y="781656"/>
                    </a:lnTo>
                    <a:lnTo>
                      <a:pt x="2080746" y="779706"/>
                    </a:lnTo>
                    <a:lnTo>
                      <a:pt x="2080359" y="777758"/>
                    </a:lnTo>
                    <a:lnTo>
                      <a:pt x="2079968" y="775810"/>
                    </a:lnTo>
                    <a:lnTo>
                      <a:pt x="2079572" y="773863"/>
                    </a:lnTo>
                    <a:lnTo>
                      <a:pt x="2079172" y="771916"/>
                    </a:lnTo>
                    <a:lnTo>
                      <a:pt x="2078767" y="769971"/>
                    </a:lnTo>
                    <a:lnTo>
                      <a:pt x="2078358" y="768026"/>
                    </a:lnTo>
                    <a:lnTo>
                      <a:pt x="2077944" y="766082"/>
                    </a:lnTo>
                    <a:lnTo>
                      <a:pt x="2077526" y="764139"/>
                    </a:lnTo>
                    <a:lnTo>
                      <a:pt x="2077103" y="762196"/>
                    </a:lnTo>
                    <a:lnTo>
                      <a:pt x="2076676" y="760255"/>
                    </a:lnTo>
                    <a:lnTo>
                      <a:pt x="2076244" y="758314"/>
                    </a:lnTo>
                    <a:lnTo>
                      <a:pt x="2075808" y="756374"/>
                    </a:lnTo>
                    <a:lnTo>
                      <a:pt x="2075367" y="754435"/>
                    </a:lnTo>
                    <a:lnTo>
                      <a:pt x="2074922" y="752496"/>
                    </a:lnTo>
                    <a:lnTo>
                      <a:pt x="2074472" y="750559"/>
                    </a:lnTo>
                    <a:lnTo>
                      <a:pt x="2074018" y="748622"/>
                    </a:lnTo>
                    <a:lnTo>
                      <a:pt x="2073559" y="746687"/>
                    </a:lnTo>
                    <a:lnTo>
                      <a:pt x="2073096" y="744752"/>
                    </a:lnTo>
                    <a:lnTo>
                      <a:pt x="2072628" y="742818"/>
                    </a:lnTo>
                    <a:lnTo>
                      <a:pt x="2072156" y="740884"/>
                    </a:lnTo>
                    <a:lnTo>
                      <a:pt x="2071679" y="738952"/>
                    </a:lnTo>
                    <a:lnTo>
                      <a:pt x="2071198" y="737021"/>
                    </a:lnTo>
                    <a:lnTo>
                      <a:pt x="2070712" y="735090"/>
                    </a:lnTo>
                    <a:lnTo>
                      <a:pt x="2070222" y="733161"/>
                    </a:lnTo>
                    <a:lnTo>
                      <a:pt x="2069727" y="731232"/>
                    </a:lnTo>
                    <a:lnTo>
                      <a:pt x="2069228" y="729305"/>
                    </a:lnTo>
                    <a:lnTo>
                      <a:pt x="2068724" y="727378"/>
                    </a:lnTo>
                    <a:lnTo>
                      <a:pt x="2068216" y="725452"/>
                    </a:lnTo>
                    <a:lnTo>
                      <a:pt x="2067703" y="723528"/>
                    </a:lnTo>
                    <a:lnTo>
                      <a:pt x="2067186" y="721604"/>
                    </a:lnTo>
                    <a:lnTo>
                      <a:pt x="2066665" y="719681"/>
                    </a:lnTo>
                    <a:lnTo>
                      <a:pt x="2066139" y="717759"/>
                    </a:lnTo>
                    <a:lnTo>
                      <a:pt x="2065608" y="715838"/>
                    </a:lnTo>
                    <a:lnTo>
                      <a:pt x="2065073" y="713918"/>
                    </a:lnTo>
                    <a:lnTo>
                      <a:pt x="2064534" y="712000"/>
                    </a:lnTo>
                    <a:lnTo>
                      <a:pt x="2063990" y="710082"/>
                    </a:lnTo>
                    <a:lnTo>
                      <a:pt x="2063442" y="708165"/>
                    </a:lnTo>
                    <a:lnTo>
                      <a:pt x="2062889" y="706249"/>
                    </a:lnTo>
                    <a:lnTo>
                      <a:pt x="2062332" y="704335"/>
                    </a:lnTo>
                    <a:lnTo>
                      <a:pt x="2061770" y="702421"/>
                    </a:lnTo>
                    <a:lnTo>
                      <a:pt x="2061204" y="700509"/>
                    </a:lnTo>
                    <a:lnTo>
                      <a:pt x="2060633" y="698597"/>
                    </a:lnTo>
                    <a:lnTo>
                      <a:pt x="2060058" y="696687"/>
                    </a:lnTo>
                    <a:lnTo>
                      <a:pt x="2059479" y="694777"/>
                    </a:lnTo>
                    <a:lnTo>
                      <a:pt x="2058895" y="692869"/>
                    </a:lnTo>
                    <a:lnTo>
                      <a:pt x="2058307" y="690962"/>
                    </a:lnTo>
                    <a:lnTo>
                      <a:pt x="2057714" y="689056"/>
                    </a:lnTo>
                    <a:lnTo>
                      <a:pt x="2057117" y="687151"/>
                    </a:lnTo>
                    <a:lnTo>
                      <a:pt x="2056515" y="685247"/>
                    </a:lnTo>
                    <a:lnTo>
                      <a:pt x="2055909" y="683345"/>
                    </a:lnTo>
                    <a:lnTo>
                      <a:pt x="2055299" y="681443"/>
                    </a:lnTo>
                    <a:lnTo>
                      <a:pt x="2054684" y="679543"/>
                    </a:lnTo>
                    <a:lnTo>
                      <a:pt x="2054065" y="677644"/>
                    </a:lnTo>
                    <a:lnTo>
                      <a:pt x="2053441" y="675746"/>
                    </a:lnTo>
                    <a:lnTo>
                      <a:pt x="2052813" y="673849"/>
                    </a:lnTo>
                    <a:lnTo>
                      <a:pt x="2052180" y="671954"/>
                    </a:lnTo>
                    <a:lnTo>
                      <a:pt x="2051544" y="670059"/>
                    </a:lnTo>
                    <a:lnTo>
                      <a:pt x="2050902" y="668166"/>
                    </a:lnTo>
                    <a:lnTo>
                      <a:pt x="2050257" y="666274"/>
                    </a:lnTo>
                    <a:lnTo>
                      <a:pt x="2049606" y="664383"/>
                    </a:lnTo>
                    <a:lnTo>
                      <a:pt x="2048952" y="662494"/>
                    </a:lnTo>
                    <a:lnTo>
                      <a:pt x="2048293" y="660606"/>
                    </a:lnTo>
                    <a:lnTo>
                      <a:pt x="2047630" y="658719"/>
                    </a:lnTo>
                    <a:lnTo>
                      <a:pt x="2046962" y="656833"/>
                    </a:lnTo>
                    <a:lnTo>
                      <a:pt x="2046290" y="654948"/>
                    </a:lnTo>
                    <a:lnTo>
                      <a:pt x="2045614" y="653065"/>
                    </a:lnTo>
                    <a:lnTo>
                      <a:pt x="2044933" y="651183"/>
                    </a:lnTo>
                    <a:lnTo>
                      <a:pt x="2044248" y="649303"/>
                    </a:lnTo>
                    <a:lnTo>
                      <a:pt x="2043559" y="647423"/>
                    </a:lnTo>
                    <a:lnTo>
                      <a:pt x="2042865" y="645545"/>
                    </a:lnTo>
                    <a:lnTo>
                      <a:pt x="2042166" y="643668"/>
                    </a:lnTo>
                    <a:lnTo>
                      <a:pt x="2041464" y="641793"/>
                    </a:lnTo>
                    <a:lnTo>
                      <a:pt x="2040757" y="639919"/>
                    </a:lnTo>
                    <a:lnTo>
                      <a:pt x="2040046" y="638046"/>
                    </a:lnTo>
                    <a:lnTo>
                      <a:pt x="2039330" y="636175"/>
                    </a:lnTo>
                    <a:lnTo>
                      <a:pt x="2038610" y="634305"/>
                    </a:lnTo>
                    <a:lnTo>
                      <a:pt x="2037886" y="632436"/>
                    </a:lnTo>
                    <a:lnTo>
                      <a:pt x="2037157" y="630569"/>
                    </a:lnTo>
                    <a:lnTo>
                      <a:pt x="2036424" y="628703"/>
                    </a:lnTo>
                    <a:lnTo>
                      <a:pt x="2035687" y="626838"/>
                    </a:lnTo>
                    <a:lnTo>
                      <a:pt x="2034945" y="624975"/>
                    </a:lnTo>
                    <a:lnTo>
                      <a:pt x="2034199" y="623113"/>
                    </a:lnTo>
                    <a:lnTo>
                      <a:pt x="2033449" y="621253"/>
                    </a:lnTo>
                    <a:lnTo>
                      <a:pt x="2032694" y="619394"/>
                    </a:lnTo>
                    <a:lnTo>
                      <a:pt x="2031935" y="617537"/>
                    </a:lnTo>
                    <a:lnTo>
                      <a:pt x="2031172" y="615681"/>
                    </a:lnTo>
                    <a:lnTo>
                      <a:pt x="2030404" y="613826"/>
                    </a:lnTo>
                    <a:lnTo>
                      <a:pt x="2029632" y="611973"/>
                    </a:lnTo>
                    <a:lnTo>
                      <a:pt x="2028856" y="610121"/>
                    </a:lnTo>
                    <a:lnTo>
                      <a:pt x="2028076" y="608271"/>
                    </a:lnTo>
                    <a:lnTo>
                      <a:pt x="2027291" y="606422"/>
                    </a:lnTo>
                    <a:lnTo>
                      <a:pt x="2026502" y="604575"/>
                    </a:lnTo>
                    <a:lnTo>
                      <a:pt x="2025708" y="602729"/>
                    </a:lnTo>
                    <a:lnTo>
                      <a:pt x="2024911" y="600885"/>
                    </a:lnTo>
                    <a:lnTo>
                      <a:pt x="2024109" y="599042"/>
                    </a:lnTo>
                    <a:lnTo>
                      <a:pt x="2023303" y="597201"/>
                    </a:lnTo>
                    <a:lnTo>
                      <a:pt x="2022492" y="595361"/>
                    </a:lnTo>
                    <a:lnTo>
                      <a:pt x="2021677" y="593523"/>
                    </a:lnTo>
                    <a:lnTo>
                      <a:pt x="2020858" y="591687"/>
                    </a:lnTo>
                    <a:lnTo>
                      <a:pt x="2020035" y="589852"/>
                    </a:lnTo>
                    <a:lnTo>
                      <a:pt x="2019207" y="588018"/>
                    </a:lnTo>
                    <a:lnTo>
                      <a:pt x="2018375" y="586186"/>
                    </a:lnTo>
                    <a:lnTo>
                      <a:pt x="2017539" y="584356"/>
                    </a:lnTo>
                    <a:lnTo>
                      <a:pt x="2016699" y="582527"/>
                    </a:lnTo>
                    <a:lnTo>
                      <a:pt x="2015854" y="580700"/>
                    </a:lnTo>
                    <a:lnTo>
                      <a:pt x="2015006" y="578874"/>
                    </a:lnTo>
                    <a:lnTo>
                      <a:pt x="2014153" y="577050"/>
                    </a:lnTo>
                    <a:lnTo>
                      <a:pt x="2013295" y="575228"/>
                    </a:lnTo>
                    <a:lnTo>
                      <a:pt x="2012434" y="573407"/>
                    </a:lnTo>
                    <a:lnTo>
                      <a:pt x="2011568" y="571588"/>
                    </a:lnTo>
                    <a:lnTo>
                      <a:pt x="2010698" y="569770"/>
                    </a:lnTo>
                    <a:lnTo>
                      <a:pt x="2009824" y="567955"/>
                    </a:lnTo>
                    <a:lnTo>
                      <a:pt x="2008945" y="566140"/>
                    </a:lnTo>
                    <a:lnTo>
                      <a:pt x="2008063" y="564328"/>
                    </a:lnTo>
                    <a:lnTo>
                      <a:pt x="2007176" y="562517"/>
                    </a:lnTo>
                    <a:lnTo>
                      <a:pt x="2006285" y="560708"/>
                    </a:lnTo>
                    <a:lnTo>
                      <a:pt x="2005390" y="558900"/>
                    </a:lnTo>
                    <a:lnTo>
                      <a:pt x="2004490" y="557095"/>
                    </a:lnTo>
                    <a:lnTo>
                      <a:pt x="2003587" y="555290"/>
                    </a:lnTo>
                    <a:lnTo>
                      <a:pt x="2002679" y="553488"/>
                    </a:lnTo>
                    <a:lnTo>
                      <a:pt x="2001767" y="551687"/>
                    </a:lnTo>
                    <a:lnTo>
                      <a:pt x="2000850" y="549888"/>
                    </a:lnTo>
                    <a:lnTo>
                      <a:pt x="1999930" y="548091"/>
                    </a:lnTo>
                    <a:lnTo>
                      <a:pt x="1999006" y="546296"/>
                    </a:lnTo>
                    <a:lnTo>
                      <a:pt x="1998077" y="544502"/>
                    </a:lnTo>
                    <a:lnTo>
                      <a:pt x="1997144" y="542710"/>
                    </a:lnTo>
                    <a:lnTo>
                      <a:pt x="1996207" y="540920"/>
                    </a:lnTo>
                    <a:lnTo>
                      <a:pt x="1995266" y="539132"/>
                    </a:lnTo>
                    <a:lnTo>
                      <a:pt x="1994320" y="537345"/>
                    </a:lnTo>
                    <a:lnTo>
                      <a:pt x="1993371" y="535560"/>
                    </a:lnTo>
                    <a:lnTo>
                      <a:pt x="1992417" y="533777"/>
                    </a:lnTo>
                    <a:lnTo>
                      <a:pt x="1991459" y="531996"/>
                    </a:lnTo>
                    <a:lnTo>
                      <a:pt x="1990497" y="530216"/>
                    </a:lnTo>
                    <a:lnTo>
                      <a:pt x="1989531" y="528439"/>
                    </a:lnTo>
                    <a:lnTo>
                      <a:pt x="1988561" y="526663"/>
                    </a:lnTo>
                    <a:lnTo>
                      <a:pt x="1987587" y="524889"/>
                    </a:lnTo>
                    <a:lnTo>
                      <a:pt x="1986608" y="523117"/>
                    </a:lnTo>
                    <a:lnTo>
                      <a:pt x="1985626" y="521347"/>
                    </a:lnTo>
                    <a:lnTo>
                      <a:pt x="1984639" y="519578"/>
                    </a:lnTo>
                    <a:lnTo>
                      <a:pt x="1983648" y="517812"/>
                    </a:lnTo>
                    <a:lnTo>
                      <a:pt x="1982654" y="516047"/>
                    </a:lnTo>
                    <a:lnTo>
                      <a:pt x="1981655" y="514284"/>
                    </a:lnTo>
                    <a:lnTo>
                      <a:pt x="1980652" y="512523"/>
                    </a:lnTo>
                    <a:lnTo>
                      <a:pt x="1979644" y="510764"/>
                    </a:lnTo>
                    <a:lnTo>
                      <a:pt x="1978633" y="509007"/>
                    </a:lnTo>
                    <a:lnTo>
                      <a:pt x="1977618" y="507252"/>
                    </a:lnTo>
                    <a:lnTo>
                      <a:pt x="1976598" y="505499"/>
                    </a:lnTo>
                    <a:lnTo>
                      <a:pt x="1975575" y="503748"/>
                    </a:lnTo>
                    <a:lnTo>
                      <a:pt x="1974547" y="501998"/>
                    </a:lnTo>
                    <a:lnTo>
                      <a:pt x="1973516" y="500251"/>
                    </a:lnTo>
                    <a:lnTo>
                      <a:pt x="1972480" y="498505"/>
                    </a:lnTo>
                    <a:lnTo>
                      <a:pt x="1971441" y="496762"/>
                    </a:lnTo>
                    <a:lnTo>
                      <a:pt x="1970397" y="495020"/>
                    </a:lnTo>
                    <a:lnTo>
                      <a:pt x="1969349" y="493281"/>
                    </a:lnTo>
                    <a:lnTo>
                      <a:pt x="1968297" y="491543"/>
                    </a:lnTo>
                    <a:lnTo>
                      <a:pt x="1967241" y="489807"/>
                    </a:lnTo>
                    <a:lnTo>
                      <a:pt x="1966181" y="488074"/>
                    </a:lnTo>
                    <a:lnTo>
                      <a:pt x="1965117" y="486342"/>
                    </a:lnTo>
                    <a:lnTo>
                      <a:pt x="1964050" y="484612"/>
                    </a:lnTo>
                    <a:lnTo>
                      <a:pt x="1962978" y="482885"/>
                    </a:lnTo>
                    <a:lnTo>
                      <a:pt x="1961902" y="481159"/>
                    </a:lnTo>
                    <a:lnTo>
                      <a:pt x="1960822" y="479436"/>
                    </a:lnTo>
                    <a:lnTo>
                      <a:pt x="1959738" y="477714"/>
                    </a:lnTo>
                    <a:lnTo>
                      <a:pt x="1958650" y="475995"/>
                    </a:lnTo>
                    <a:lnTo>
                      <a:pt x="1957558" y="474278"/>
                    </a:lnTo>
                    <a:lnTo>
                      <a:pt x="1956462" y="472562"/>
                    </a:lnTo>
                    <a:lnTo>
                      <a:pt x="1955362" y="470849"/>
                    </a:lnTo>
                    <a:lnTo>
                      <a:pt x="1954258" y="469138"/>
                    </a:lnTo>
                    <a:lnTo>
                      <a:pt x="1953150" y="467429"/>
                    </a:lnTo>
                    <a:lnTo>
                      <a:pt x="1952038" y="465722"/>
                    </a:lnTo>
                    <a:lnTo>
                      <a:pt x="1950922" y="464017"/>
                    </a:lnTo>
                    <a:lnTo>
                      <a:pt x="1949803" y="462314"/>
                    </a:lnTo>
                    <a:lnTo>
                      <a:pt x="1948679" y="460614"/>
                    </a:lnTo>
                    <a:lnTo>
                      <a:pt x="1947551" y="458915"/>
                    </a:lnTo>
                    <a:lnTo>
                      <a:pt x="1946419" y="457219"/>
                    </a:lnTo>
                    <a:lnTo>
                      <a:pt x="1945284" y="455524"/>
                    </a:lnTo>
                    <a:lnTo>
                      <a:pt x="1944144" y="453832"/>
                    </a:lnTo>
                    <a:lnTo>
                      <a:pt x="1943001" y="452142"/>
                    </a:lnTo>
                    <a:lnTo>
                      <a:pt x="1941854" y="450455"/>
                    </a:lnTo>
                    <a:lnTo>
                      <a:pt x="1940702" y="448769"/>
                    </a:lnTo>
                    <a:lnTo>
                      <a:pt x="1939547" y="447086"/>
                    </a:lnTo>
                    <a:lnTo>
                      <a:pt x="1938388" y="445404"/>
                    </a:lnTo>
                    <a:lnTo>
                      <a:pt x="1937225" y="443725"/>
                    </a:lnTo>
                    <a:lnTo>
                      <a:pt x="1936058" y="442048"/>
                    </a:lnTo>
                    <a:lnTo>
                      <a:pt x="1934887" y="440374"/>
                    </a:lnTo>
                    <a:lnTo>
                      <a:pt x="1933713" y="438701"/>
                    </a:lnTo>
                    <a:lnTo>
                      <a:pt x="1932534" y="437031"/>
                    </a:lnTo>
                    <a:lnTo>
                      <a:pt x="1931352" y="435363"/>
                    </a:lnTo>
                    <a:lnTo>
                      <a:pt x="1930165" y="433698"/>
                    </a:lnTo>
                    <a:lnTo>
                      <a:pt x="1928975" y="432034"/>
                    </a:lnTo>
                    <a:lnTo>
                      <a:pt x="1927781" y="430373"/>
                    </a:lnTo>
                    <a:lnTo>
                      <a:pt x="1926583" y="428714"/>
                    </a:lnTo>
                    <a:lnTo>
                      <a:pt x="1925382" y="427057"/>
                    </a:lnTo>
                    <a:lnTo>
                      <a:pt x="1924176" y="425403"/>
                    </a:lnTo>
                    <a:lnTo>
                      <a:pt x="1922966" y="423750"/>
                    </a:lnTo>
                    <a:lnTo>
                      <a:pt x="1921753" y="422101"/>
                    </a:lnTo>
                    <a:lnTo>
                      <a:pt x="1920536" y="420453"/>
                    </a:lnTo>
                    <a:lnTo>
                      <a:pt x="1919315" y="418808"/>
                    </a:lnTo>
                    <a:lnTo>
                      <a:pt x="1918090" y="417165"/>
                    </a:lnTo>
                    <a:lnTo>
                      <a:pt x="1916862" y="415524"/>
                    </a:lnTo>
                    <a:lnTo>
                      <a:pt x="1915629" y="413886"/>
                    </a:lnTo>
                    <a:lnTo>
                      <a:pt x="1914393" y="412250"/>
                    </a:lnTo>
                    <a:lnTo>
                      <a:pt x="1913153" y="410616"/>
                    </a:lnTo>
                    <a:lnTo>
                      <a:pt x="1911910" y="408985"/>
                    </a:lnTo>
                    <a:lnTo>
                      <a:pt x="1910662" y="407356"/>
                    </a:lnTo>
                    <a:lnTo>
                      <a:pt x="1909411" y="405729"/>
                    </a:lnTo>
                    <a:lnTo>
                      <a:pt x="1908156" y="404105"/>
                    </a:lnTo>
                    <a:lnTo>
                      <a:pt x="1906897" y="402483"/>
                    </a:lnTo>
                    <a:lnTo>
                      <a:pt x="1905634" y="400863"/>
                    </a:lnTo>
                    <a:lnTo>
                      <a:pt x="1904368" y="399246"/>
                    </a:lnTo>
                    <a:lnTo>
                      <a:pt x="1903097" y="397632"/>
                    </a:lnTo>
                    <a:lnTo>
                      <a:pt x="1901823" y="396019"/>
                    </a:lnTo>
                    <a:lnTo>
                      <a:pt x="1900546" y="394409"/>
                    </a:lnTo>
                    <a:lnTo>
                      <a:pt x="1899264" y="392802"/>
                    </a:lnTo>
                    <a:lnTo>
                      <a:pt x="1897979" y="391197"/>
                    </a:lnTo>
                    <a:lnTo>
                      <a:pt x="1896690" y="389594"/>
                    </a:lnTo>
                    <a:lnTo>
                      <a:pt x="1895398" y="387994"/>
                    </a:lnTo>
                    <a:lnTo>
                      <a:pt x="1894102" y="386396"/>
                    </a:lnTo>
                    <a:lnTo>
                      <a:pt x="1892802" y="384801"/>
                    </a:lnTo>
                    <a:lnTo>
                      <a:pt x="1891498" y="383208"/>
                    </a:lnTo>
                    <a:lnTo>
                      <a:pt x="1890190" y="381618"/>
                    </a:lnTo>
                    <a:lnTo>
                      <a:pt x="1888879" y="380030"/>
                    </a:lnTo>
                    <a:lnTo>
                      <a:pt x="1887565" y="378444"/>
                    </a:lnTo>
                    <a:lnTo>
                      <a:pt x="1886246" y="376861"/>
                    </a:lnTo>
                    <a:lnTo>
                      <a:pt x="1884924" y="375281"/>
                    </a:lnTo>
                    <a:lnTo>
                      <a:pt x="1883598" y="373703"/>
                    </a:lnTo>
                    <a:lnTo>
                      <a:pt x="1882269" y="372128"/>
                    </a:lnTo>
                    <a:lnTo>
                      <a:pt x="1880936" y="370555"/>
                    </a:lnTo>
                    <a:lnTo>
                      <a:pt x="1879599" y="368984"/>
                    </a:lnTo>
                    <a:lnTo>
                      <a:pt x="1878258" y="367416"/>
                    </a:lnTo>
                    <a:lnTo>
                      <a:pt x="1876914" y="365851"/>
                    </a:lnTo>
                    <a:lnTo>
                      <a:pt x="1875567" y="364288"/>
                    </a:lnTo>
                    <a:lnTo>
                      <a:pt x="1874215" y="362728"/>
                    </a:lnTo>
                    <a:lnTo>
                      <a:pt x="1872860" y="361170"/>
                    </a:lnTo>
                    <a:lnTo>
                      <a:pt x="1871502" y="359615"/>
                    </a:lnTo>
                    <a:lnTo>
                      <a:pt x="1870140" y="358062"/>
                    </a:lnTo>
                    <a:lnTo>
                      <a:pt x="1868774" y="356512"/>
                    </a:lnTo>
                    <a:lnTo>
                      <a:pt x="1867404" y="354965"/>
                    </a:lnTo>
                    <a:lnTo>
                      <a:pt x="1866031" y="353420"/>
                    </a:lnTo>
                    <a:lnTo>
                      <a:pt x="1864655" y="351878"/>
                    </a:lnTo>
                    <a:lnTo>
                      <a:pt x="1863275" y="350338"/>
                    </a:lnTo>
                    <a:lnTo>
                      <a:pt x="1861891" y="348801"/>
                    </a:lnTo>
                    <a:lnTo>
                      <a:pt x="1860504" y="347267"/>
                    </a:lnTo>
                    <a:lnTo>
                      <a:pt x="1859113" y="345735"/>
                    </a:lnTo>
                    <a:lnTo>
                      <a:pt x="1857719" y="344206"/>
                    </a:lnTo>
                    <a:lnTo>
                      <a:pt x="1856321" y="342679"/>
                    </a:lnTo>
                    <a:lnTo>
                      <a:pt x="1854919" y="341155"/>
                    </a:lnTo>
                    <a:lnTo>
                      <a:pt x="1853514" y="339634"/>
                    </a:lnTo>
                    <a:lnTo>
                      <a:pt x="1852106" y="338116"/>
                    </a:lnTo>
                    <a:lnTo>
                      <a:pt x="1850693" y="336600"/>
                    </a:lnTo>
                    <a:lnTo>
                      <a:pt x="1849278" y="335086"/>
                    </a:lnTo>
                    <a:lnTo>
                      <a:pt x="1847859" y="333576"/>
                    </a:lnTo>
                    <a:lnTo>
                      <a:pt x="1846436" y="332068"/>
                    </a:lnTo>
                    <a:lnTo>
                      <a:pt x="1845010" y="330563"/>
                    </a:lnTo>
                    <a:lnTo>
                      <a:pt x="1843580" y="329060"/>
                    </a:lnTo>
                    <a:lnTo>
                      <a:pt x="1842147" y="327561"/>
                    </a:lnTo>
                    <a:lnTo>
                      <a:pt x="1840711" y="326063"/>
                    </a:lnTo>
                    <a:lnTo>
                      <a:pt x="1839271" y="324569"/>
                    </a:lnTo>
                    <a:lnTo>
                      <a:pt x="1837827" y="323077"/>
                    </a:lnTo>
                    <a:lnTo>
                      <a:pt x="1836380" y="321588"/>
                    </a:lnTo>
                    <a:lnTo>
                      <a:pt x="1834930" y="320102"/>
                    </a:lnTo>
                    <a:lnTo>
                      <a:pt x="1833476" y="318619"/>
                    </a:lnTo>
                    <a:lnTo>
                      <a:pt x="1832018" y="317138"/>
                    </a:lnTo>
                    <a:lnTo>
                      <a:pt x="1830558" y="315660"/>
                    </a:lnTo>
                    <a:lnTo>
                      <a:pt x="1829093" y="314185"/>
                    </a:lnTo>
                    <a:lnTo>
                      <a:pt x="1827626" y="312713"/>
                    </a:lnTo>
                    <a:lnTo>
                      <a:pt x="1826155" y="311243"/>
                    </a:lnTo>
                    <a:lnTo>
                      <a:pt x="1824680" y="309776"/>
                    </a:lnTo>
                    <a:lnTo>
                      <a:pt x="1823202" y="308312"/>
                    </a:lnTo>
                    <a:lnTo>
                      <a:pt x="1821721" y="306851"/>
                    </a:lnTo>
                    <a:lnTo>
                      <a:pt x="1820236" y="305392"/>
                    </a:lnTo>
                    <a:lnTo>
                      <a:pt x="1818748" y="303937"/>
                    </a:lnTo>
                    <a:lnTo>
                      <a:pt x="1817257" y="302484"/>
                    </a:lnTo>
                    <a:lnTo>
                      <a:pt x="1815762" y="301034"/>
                    </a:lnTo>
                    <a:lnTo>
                      <a:pt x="1814264" y="299586"/>
                    </a:lnTo>
                    <a:lnTo>
                      <a:pt x="1812763" y="298142"/>
                    </a:lnTo>
                    <a:lnTo>
                      <a:pt x="1811258" y="296701"/>
                    </a:lnTo>
                    <a:lnTo>
                      <a:pt x="1809749" y="295262"/>
                    </a:lnTo>
                    <a:lnTo>
                      <a:pt x="1808238" y="293826"/>
                    </a:lnTo>
                    <a:lnTo>
                      <a:pt x="1806723" y="292393"/>
                    </a:lnTo>
                    <a:lnTo>
                      <a:pt x="1805205" y="290963"/>
                    </a:lnTo>
                    <a:lnTo>
                      <a:pt x="1803683" y="289536"/>
                    </a:lnTo>
                    <a:lnTo>
                      <a:pt x="1802158" y="288111"/>
                    </a:lnTo>
                    <a:lnTo>
                      <a:pt x="1800630" y="286690"/>
                    </a:lnTo>
                    <a:lnTo>
                      <a:pt x="1799099" y="285271"/>
                    </a:lnTo>
                    <a:lnTo>
                      <a:pt x="1797564" y="283855"/>
                    </a:lnTo>
                    <a:lnTo>
                      <a:pt x="1796026" y="282443"/>
                    </a:lnTo>
                    <a:lnTo>
                      <a:pt x="1794485" y="281033"/>
                    </a:lnTo>
                    <a:lnTo>
                      <a:pt x="1792940" y="279626"/>
                    </a:lnTo>
                    <a:lnTo>
                      <a:pt x="1791392" y="278222"/>
                    </a:lnTo>
                    <a:lnTo>
                      <a:pt x="1789841" y="276820"/>
                    </a:lnTo>
                    <a:lnTo>
                      <a:pt x="1788287" y="275422"/>
                    </a:lnTo>
                    <a:lnTo>
                      <a:pt x="1786729" y="274027"/>
                    </a:lnTo>
                    <a:lnTo>
                      <a:pt x="1785168" y="272634"/>
                    </a:lnTo>
                    <a:lnTo>
                      <a:pt x="1783604" y="271245"/>
                    </a:lnTo>
                    <a:lnTo>
                      <a:pt x="1782037" y="269859"/>
                    </a:lnTo>
                    <a:lnTo>
                      <a:pt x="1780466" y="268475"/>
                    </a:lnTo>
                    <a:lnTo>
                      <a:pt x="1778893" y="267095"/>
                    </a:lnTo>
                    <a:lnTo>
                      <a:pt x="1777316" y="265717"/>
                    </a:lnTo>
                    <a:lnTo>
                      <a:pt x="1775736" y="264343"/>
                    </a:lnTo>
                    <a:lnTo>
                      <a:pt x="1774152" y="262971"/>
                    </a:lnTo>
                    <a:lnTo>
                      <a:pt x="1772566" y="261602"/>
                    </a:lnTo>
                    <a:lnTo>
                      <a:pt x="1770976" y="260237"/>
                    </a:lnTo>
                    <a:lnTo>
                      <a:pt x="1769383" y="258874"/>
                    </a:lnTo>
                    <a:lnTo>
                      <a:pt x="1767787" y="257515"/>
                    </a:lnTo>
                    <a:lnTo>
                      <a:pt x="1766188" y="256158"/>
                    </a:lnTo>
                    <a:lnTo>
                      <a:pt x="1764586" y="254805"/>
                    </a:lnTo>
                    <a:lnTo>
                      <a:pt x="1762980" y="253454"/>
                    </a:lnTo>
                    <a:lnTo>
                      <a:pt x="1761372" y="252107"/>
                    </a:lnTo>
                    <a:lnTo>
                      <a:pt x="1759760" y="250762"/>
                    </a:lnTo>
                    <a:lnTo>
                      <a:pt x="1758145" y="249421"/>
                    </a:lnTo>
                    <a:lnTo>
                      <a:pt x="1756527" y="248083"/>
                    </a:lnTo>
                    <a:lnTo>
                      <a:pt x="1754906" y="246747"/>
                    </a:lnTo>
                    <a:lnTo>
                      <a:pt x="1753282" y="245415"/>
                    </a:lnTo>
                    <a:lnTo>
                      <a:pt x="1751655" y="244086"/>
                    </a:lnTo>
                    <a:lnTo>
                      <a:pt x="1750024" y="242760"/>
                    </a:lnTo>
                    <a:lnTo>
                      <a:pt x="1748391" y="241437"/>
                    </a:lnTo>
                    <a:lnTo>
                      <a:pt x="1746755" y="240117"/>
                    </a:lnTo>
                    <a:lnTo>
                      <a:pt x="1745115" y="238800"/>
                    </a:lnTo>
                    <a:lnTo>
                      <a:pt x="1743472" y="237486"/>
                    </a:lnTo>
                    <a:lnTo>
                      <a:pt x="1741827" y="236176"/>
                    </a:lnTo>
                    <a:lnTo>
                      <a:pt x="1740178" y="234868"/>
                    </a:lnTo>
                    <a:lnTo>
                      <a:pt x="1738526" y="233564"/>
                    </a:lnTo>
                    <a:lnTo>
                      <a:pt x="1736872" y="232263"/>
                    </a:lnTo>
                    <a:lnTo>
                      <a:pt x="1735214" y="230965"/>
                    </a:lnTo>
                    <a:lnTo>
                      <a:pt x="1733553" y="229670"/>
                    </a:lnTo>
                    <a:lnTo>
                      <a:pt x="1731889" y="228378"/>
                    </a:lnTo>
                    <a:lnTo>
                      <a:pt x="1730222" y="227089"/>
                    </a:lnTo>
                    <a:lnTo>
                      <a:pt x="1728553" y="225804"/>
                    </a:lnTo>
                    <a:lnTo>
                      <a:pt x="1726880" y="224521"/>
                    </a:lnTo>
                    <a:lnTo>
                      <a:pt x="1725204" y="223242"/>
                    </a:lnTo>
                    <a:lnTo>
                      <a:pt x="1723526" y="221966"/>
                    </a:lnTo>
                    <a:lnTo>
                      <a:pt x="1721844" y="220693"/>
                    </a:lnTo>
                    <a:lnTo>
                      <a:pt x="1720159" y="219423"/>
                    </a:lnTo>
                    <a:lnTo>
                      <a:pt x="1718472" y="218157"/>
                    </a:lnTo>
                    <a:lnTo>
                      <a:pt x="1716781" y="216893"/>
                    </a:lnTo>
                    <a:lnTo>
                      <a:pt x="1715088" y="215633"/>
                    </a:lnTo>
                    <a:lnTo>
                      <a:pt x="1713391" y="214376"/>
                    </a:lnTo>
                    <a:lnTo>
                      <a:pt x="1711692" y="213122"/>
                    </a:lnTo>
                    <a:lnTo>
                      <a:pt x="1709990" y="211872"/>
                    </a:lnTo>
                    <a:lnTo>
                      <a:pt x="1708285" y="210625"/>
                    </a:lnTo>
                    <a:lnTo>
                      <a:pt x="1706577" y="209380"/>
                    </a:lnTo>
                    <a:lnTo>
                      <a:pt x="1704866" y="208140"/>
                    </a:lnTo>
                    <a:lnTo>
                      <a:pt x="1703152" y="206902"/>
                    </a:lnTo>
                    <a:lnTo>
                      <a:pt x="1701436" y="205667"/>
                    </a:lnTo>
                    <a:lnTo>
                      <a:pt x="1699716" y="204436"/>
                    </a:lnTo>
                    <a:lnTo>
                      <a:pt x="1697994" y="203208"/>
                    </a:lnTo>
                    <a:lnTo>
                      <a:pt x="1696269" y="201984"/>
                    </a:lnTo>
                    <a:lnTo>
                      <a:pt x="1694541" y="200762"/>
                    </a:lnTo>
                    <a:lnTo>
                      <a:pt x="1692810" y="199544"/>
                    </a:lnTo>
                    <a:lnTo>
                      <a:pt x="1691076" y="198329"/>
                    </a:lnTo>
                    <a:lnTo>
                      <a:pt x="1689340" y="197118"/>
                    </a:lnTo>
                    <a:lnTo>
                      <a:pt x="1687600" y="195909"/>
                    </a:lnTo>
                    <a:lnTo>
                      <a:pt x="1685858" y="194704"/>
                    </a:lnTo>
                    <a:lnTo>
                      <a:pt x="1684113" y="193503"/>
                    </a:lnTo>
                    <a:lnTo>
                      <a:pt x="1682365" y="192304"/>
                    </a:lnTo>
                    <a:lnTo>
                      <a:pt x="1680615" y="191109"/>
                    </a:lnTo>
                    <a:lnTo>
                      <a:pt x="1678862" y="189917"/>
                    </a:lnTo>
                    <a:lnTo>
                      <a:pt x="1677106" y="188729"/>
                    </a:lnTo>
                    <a:lnTo>
                      <a:pt x="1675347" y="187544"/>
                    </a:lnTo>
                    <a:lnTo>
                      <a:pt x="1673585" y="186362"/>
                    </a:lnTo>
                    <a:lnTo>
                      <a:pt x="1671821" y="185183"/>
                    </a:lnTo>
                    <a:lnTo>
                      <a:pt x="1670054" y="184008"/>
                    </a:lnTo>
                    <a:lnTo>
                      <a:pt x="1668284" y="182836"/>
                    </a:lnTo>
                    <a:lnTo>
                      <a:pt x="1666512" y="181668"/>
                    </a:lnTo>
                    <a:lnTo>
                      <a:pt x="1664737" y="180502"/>
                    </a:lnTo>
                    <a:lnTo>
                      <a:pt x="1662959" y="179341"/>
                    </a:lnTo>
                    <a:lnTo>
                      <a:pt x="1661178" y="178182"/>
                    </a:lnTo>
                    <a:lnTo>
                      <a:pt x="1659395" y="177027"/>
                    </a:lnTo>
                    <a:lnTo>
                      <a:pt x="1657609" y="175875"/>
                    </a:lnTo>
                    <a:lnTo>
                      <a:pt x="1655820" y="174727"/>
                    </a:lnTo>
                    <a:lnTo>
                      <a:pt x="1654029" y="173582"/>
                    </a:lnTo>
                    <a:lnTo>
                      <a:pt x="1652235" y="172440"/>
                    </a:lnTo>
                    <a:lnTo>
                      <a:pt x="1650439" y="171302"/>
                    </a:lnTo>
                    <a:lnTo>
                      <a:pt x="1648639" y="170167"/>
                    </a:lnTo>
                    <a:lnTo>
                      <a:pt x="1646838" y="169036"/>
                    </a:lnTo>
                    <a:lnTo>
                      <a:pt x="1645033" y="167908"/>
                    </a:lnTo>
                    <a:lnTo>
                      <a:pt x="1643226" y="166783"/>
                    </a:lnTo>
                    <a:lnTo>
                      <a:pt x="1641416" y="165662"/>
                    </a:lnTo>
                    <a:lnTo>
                      <a:pt x="1639604" y="164544"/>
                    </a:lnTo>
                    <a:lnTo>
                      <a:pt x="1637789" y="163430"/>
                    </a:lnTo>
                    <a:lnTo>
                      <a:pt x="1635972" y="162319"/>
                    </a:lnTo>
                    <a:lnTo>
                      <a:pt x="1634152" y="161212"/>
                    </a:lnTo>
                    <a:lnTo>
                      <a:pt x="1632329" y="160108"/>
                    </a:lnTo>
                    <a:lnTo>
                      <a:pt x="1630504" y="159007"/>
                    </a:lnTo>
                    <a:lnTo>
                      <a:pt x="1628676" y="157910"/>
                    </a:lnTo>
                    <a:lnTo>
                      <a:pt x="1626846" y="156816"/>
                    </a:lnTo>
                    <a:lnTo>
                      <a:pt x="1625013" y="155726"/>
                    </a:lnTo>
                    <a:lnTo>
                      <a:pt x="1623178" y="154639"/>
                    </a:lnTo>
                    <a:lnTo>
                      <a:pt x="1621340" y="153556"/>
                    </a:lnTo>
                    <a:lnTo>
                      <a:pt x="1619499" y="152476"/>
                    </a:lnTo>
                    <a:lnTo>
                      <a:pt x="1617657" y="151400"/>
                    </a:lnTo>
                    <a:lnTo>
                      <a:pt x="1615811" y="150327"/>
                    </a:lnTo>
                    <a:lnTo>
                      <a:pt x="1613963" y="149257"/>
                    </a:lnTo>
                    <a:lnTo>
                      <a:pt x="1612113" y="148192"/>
                    </a:lnTo>
                    <a:lnTo>
                      <a:pt x="1610260" y="147129"/>
                    </a:lnTo>
                    <a:lnTo>
                      <a:pt x="1608405" y="146070"/>
                    </a:lnTo>
                    <a:lnTo>
                      <a:pt x="1606547" y="145015"/>
                    </a:lnTo>
                    <a:lnTo>
                      <a:pt x="1604687" y="143963"/>
                    </a:lnTo>
                    <a:lnTo>
                      <a:pt x="1602824" y="142915"/>
                    </a:lnTo>
                    <a:lnTo>
                      <a:pt x="1600959" y="141870"/>
                    </a:lnTo>
                    <a:lnTo>
                      <a:pt x="1599092" y="140828"/>
                    </a:lnTo>
                    <a:lnTo>
                      <a:pt x="1597222" y="139791"/>
                    </a:lnTo>
                    <a:lnTo>
                      <a:pt x="1595349" y="138756"/>
                    </a:lnTo>
                    <a:lnTo>
                      <a:pt x="1593475" y="137726"/>
                    </a:lnTo>
                    <a:lnTo>
                      <a:pt x="1591598" y="136698"/>
                    </a:lnTo>
                    <a:lnTo>
                      <a:pt x="1589718" y="135675"/>
                    </a:lnTo>
                    <a:lnTo>
                      <a:pt x="1587836" y="134655"/>
                    </a:lnTo>
                    <a:lnTo>
                      <a:pt x="1585952" y="133638"/>
                    </a:lnTo>
                    <a:lnTo>
                      <a:pt x="1584065" y="132625"/>
                    </a:lnTo>
                    <a:lnTo>
                      <a:pt x="1582177" y="131616"/>
                    </a:lnTo>
                    <a:lnTo>
                      <a:pt x="1580285" y="130610"/>
                    </a:lnTo>
                    <a:lnTo>
                      <a:pt x="1578392" y="129608"/>
                    </a:lnTo>
                    <a:lnTo>
                      <a:pt x="1576496" y="128609"/>
                    </a:lnTo>
                    <a:lnTo>
                      <a:pt x="1574597" y="127614"/>
                    </a:lnTo>
                    <a:lnTo>
                      <a:pt x="1572697" y="126622"/>
                    </a:lnTo>
                    <a:lnTo>
                      <a:pt x="1570794" y="125634"/>
                    </a:lnTo>
                    <a:lnTo>
                      <a:pt x="1568889" y="124650"/>
                    </a:lnTo>
                    <a:lnTo>
                      <a:pt x="1566982" y="123669"/>
                    </a:lnTo>
                    <a:lnTo>
                      <a:pt x="1565072" y="122692"/>
                    </a:lnTo>
                    <a:lnTo>
                      <a:pt x="1563160" y="121719"/>
                    </a:lnTo>
                    <a:lnTo>
                      <a:pt x="1561246" y="120749"/>
                    </a:lnTo>
                    <a:lnTo>
                      <a:pt x="1559329" y="119782"/>
                    </a:lnTo>
                    <a:lnTo>
                      <a:pt x="1557410" y="118820"/>
                    </a:lnTo>
                    <a:lnTo>
                      <a:pt x="1555489" y="117861"/>
                    </a:lnTo>
                    <a:lnTo>
                      <a:pt x="1553566" y="116905"/>
                    </a:lnTo>
                    <a:lnTo>
                      <a:pt x="1551641" y="115953"/>
                    </a:lnTo>
                    <a:lnTo>
                      <a:pt x="1549713" y="115005"/>
                    </a:lnTo>
                    <a:lnTo>
                      <a:pt x="1547784" y="114061"/>
                    </a:lnTo>
                    <a:lnTo>
                      <a:pt x="1545852" y="113120"/>
                    </a:lnTo>
                    <a:lnTo>
                      <a:pt x="1543917" y="112183"/>
                    </a:lnTo>
                    <a:lnTo>
                      <a:pt x="1541981" y="111249"/>
                    </a:lnTo>
                    <a:lnTo>
                      <a:pt x="1540043" y="110319"/>
                    </a:lnTo>
                    <a:lnTo>
                      <a:pt x="1538102" y="109393"/>
                    </a:lnTo>
                    <a:lnTo>
                      <a:pt x="1536159" y="108470"/>
                    </a:lnTo>
                    <a:lnTo>
                      <a:pt x="1534214" y="107551"/>
                    </a:lnTo>
                    <a:lnTo>
                      <a:pt x="1532267" y="106636"/>
                    </a:lnTo>
                    <a:lnTo>
                      <a:pt x="1530318" y="105725"/>
                    </a:lnTo>
                    <a:lnTo>
                      <a:pt x="1528367" y="104817"/>
                    </a:lnTo>
                    <a:lnTo>
                      <a:pt x="1526413" y="103913"/>
                    </a:lnTo>
                    <a:lnTo>
                      <a:pt x="1524458" y="103012"/>
                    </a:lnTo>
                    <a:lnTo>
                      <a:pt x="1522500" y="102115"/>
                    </a:lnTo>
                    <a:lnTo>
                      <a:pt x="1520540" y="101222"/>
                    </a:lnTo>
                    <a:lnTo>
                      <a:pt x="1518579" y="100333"/>
                    </a:lnTo>
                    <a:lnTo>
                      <a:pt x="1516615" y="99447"/>
                    </a:lnTo>
                    <a:lnTo>
                      <a:pt x="1514649" y="98565"/>
                    </a:lnTo>
                    <a:lnTo>
                      <a:pt x="1512681" y="97687"/>
                    </a:lnTo>
                    <a:lnTo>
                      <a:pt x="1510711" y="96812"/>
                    </a:lnTo>
                    <a:lnTo>
                      <a:pt x="1508739" y="95941"/>
                    </a:lnTo>
                    <a:lnTo>
                      <a:pt x="1506765" y="95074"/>
                    </a:lnTo>
                    <a:lnTo>
                      <a:pt x="1504789" y="94211"/>
                    </a:lnTo>
                    <a:lnTo>
                      <a:pt x="1502811" y="93351"/>
                    </a:lnTo>
                    <a:lnTo>
                      <a:pt x="1500831" y="92495"/>
                    </a:lnTo>
                    <a:lnTo>
                      <a:pt x="1498849" y="91643"/>
                    </a:lnTo>
                    <a:lnTo>
                      <a:pt x="1496865" y="90795"/>
                    </a:lnTo>
                    <a:lnTo>
                      <a:pt x="1494879" y="89950"/>
                    </a:lnTo>
                    <a:lnTo>
                      <a:pt x="1492891" y="89109"/>
                    </a:lnTo>
                    <a:lnTo>
                      <a:pt x="1490901" y="88272"/>
                    </a:lnTo>
                    <a:lnTo>
                      <a:pt x="1488910" y="87438"/>
                    </a:lnTo>
                    <a:lnTo>
                      <a:pt x="1486916" y="86609"/>
                    </a:lnTo>
                    <a:lnTo>
                      <a:pt x="1484920" y="85783"/>
                    </a:lnTo>
                    <a:lnTo>
                      <a:pt x="1482923" y="84961"/>
                    </a:lnTo>
                    <a:lnTo>
                      <a:pt x="1480923" y="84142"/>
                    </a:lnTo>
                    <a:lnTo>
                      <a:pt x="1478922" y="83328"/>
                    </a:lnTo>
                    <a:lnTo>
                      <a:pt x="1476919" y="82517"/>
                    </a:lnTo>
                    <a:lnTo>
                      <a:pt x="1474914" y="81710"/>
                    </a:lnTo>
                    <a:lnTo>
                      <a:pt x="1472907" y="80907"/>
                    </a:lnTo>
                    <a:lnTo>
                      <a:pt x="1470898" y="80107"/>
                    </a:lnTo>
                    <a:lnTo>
                      <a:pt x="1468887" y="79312"/>
                    </a:lnTo>
                    <a:lnTo>
                      <a:pt x="1466874" y="78520"/>
                    </a:lnTo>
                    <a:lnTo>
                      <a:pt x="1464860" y="77732"/>
                    </a:lnTo>
                    <a:lnTo>
                      <a:pt x="1462844" y="76947"/>
                    </a:lnTo>
                    <a:lnTo>
                      <a:pt x="1460826" y="76167"/>
                    </a:lnTo>
                    <a:lnTo>
                      <a:pt x="1458806" y="75390"/>
                    </a:lnTo>
                    <a:lnTo>
                      <a:pt x="1456784" y="74618"/>
                    </a:lnTo>
                    <a:lnTo>
                      <a:pt x="1454761" y="73849"/>
                    </a:lnTo>
                    <a:lnTo>
                      <a:pt x="1452736" y="73083"/>
                    </a:lnTo>
                    <a:lnTo>
                      <a:pt x="1450709" y="72322"/>
                    </a:lnTo>
                    <a:lnTo>
                      <a:pt x="1448680" y="71565"/>
                    </a:lnTo>
                    <a:lnTo>
                      <a:pt x="1446650" y="70811"/>
                    </a:lnTo>
                    <a:lnTo>
                      <a:pt x="1444617" y="70061"/>
                    </a:lnTo>
                    <a:lnTo>
                      <a:pt x="1442583" y="69315"/>
                    </a:lnTo>
                    <a:lnTo>
                      <a:pt x="1440548" y="68573"/>
                    </a:lnTo>
                    <a:lnTo>
                      <a:pt x="1438510" y="67835"/>
                    </a:lnTo>
                    <a:lnTo>
                      <a:pt x="1436471" y="67100"/>
                    </a:lnTo>
                    <a:lnTo>
                      <a:pt x="1434430" y="66370"/>
                    </a:lnTo>
                    <a:lnTo>
                      <a:pt x="1432388" y="65643"/>
                    </a:lnTo>
                    <a:lnTo>
                      <a:pt x="1430343" y="64920"/>
                    </a:lnTo>
                    <a:lnTo>
                      <a:pt x="1428297" y="64201"/>
                    </a:lnTo>
                    <a:lnTo>
                      <a:pt x="1426250" y="63486"/>
                    </a:lnTo>
                    <a:lnTo>
                      <a:pt x="1424201" y="62774"/>
                    </a:lnTo>
                    <a:lnTo>
                      <a:pt x="1422150" y="62067"/>
                    </a:lnTo>
                    <a:lnTo>
                      <a:pt x="1420097" y="61363"/>
                    </a:lnTo>
                    <a:lnTo>
                      <a:pt x="1418043" y="60664"/>
                    </a:lnTo>
                    <a:lnTo>
                      <a:pt x="1415987" y="59968"/>
                    </a:lnTo>
                    <a:lnTo>
                      <a:pt x="1413930" y="59276"/>
                    </a:lnTo>
                    <a:lnTo>
                      <a:pt x="1411871" y="58588"/>
                    </a:lnTo>
                    <a:lnTo>
                      <a:pt x="1409810" y="57904"/>
                    </a:lnTo>
                    <a:lnTo>
                      <a:pt x="1407748" y="57223"/>
                    </a:lnTo>
                    <a:lnTo>
                      <a:pt x="1405685" y="56547"/>
                    </a:lnTo>
                    <a:lnTo>
                      <a:pt x="1403619" y="55875"/>
                    </a:lnTo>
                    <a:lnTo>
                      <a:pt x="1401552" y="55206"/>
                    </a:lnTo>
                    <a:lnTo>
                      <a:pt x="1399484" y="54541"/>
                    </a:lnTo>
                    <a:lnTo>
                      <a:pt x="1397414" y="53881"/>
                    </a:lnTo>
                    <a:lnTo>
                      <a:pt x="1395343" y="53224"/>
                    </a:lnTo>
                    <a:lnTo>
                      <a:pt x="1393270" y="52571"/>
                    </a:lnTo>
                    <a:lnTo>
                      <a:pt x="1391195" y="51922"/>
                    </a:lnTo>
                    <a:lnTo>
                      <a:pt x="1389119" y="51277"/>
                    </a:lnTo>
                    <a:lnTo>
                      <a:pt x="1387042" y="50636"/>
                    </a:lnTo>
                    <a:lnTo>
                      <a:pt x="1384963" y="49998"/>
                    </a:lnTo>
                    <a:lnTo>
                      <a:pt x="1382882" y="49365"/>
                    </a:lnTo>
                    <a:lnTo>
                      <a:pt x="1380800" y="48736"/>
                    </a:lnTo>
                    <a:lnTo>
                      <a:pt x="1378717" y="48110"/>
                    </a:lnTo>
                    <a:lnTo>
                      <a:pt x="1376632" y="47488"/>
                    </a:lnTo>
                    <a:lnTo>
                      <a:pt x="1374546" y="46871"/>
                    </a:lnTo>
                    <a:lnTo>
                      <a:pt x="1372458" y="46257"/>
                    </a:lnTo>
                    <a:lnTo>
                      <a:pt x="1370369" y="45648"/>
                    </a:lnTo>
                    <a:lnTo>
                      <a:pt x="1368278" y="45042"/>
                    </a:lnTo>
                    <a:lnTo>
                      <a:pt x="1366186" y="44440"/>
                    </a:lnTo>
                    <a:lnTo>
                      <a:pt x="1364093" y="43842"/>
                    </a:lnTo>
                    <a:lnTo>
                      <a:pt x="1361998" y="43248"/>
                    </a:lnTo>
                    <a:lnTo>
                      <a:pt x="1359902" y="42658"/>
                    </a:lnTo>
                    <a:lnTo>
                      <a:pt x="1357805" y="42072"/>
                    </a:lnTo>
                    <a:lnTo>
                      <a:pt x="1355706" y="41490"/>
                    </a:lnTo>
                    <a:lnTo>
                      <a:pt x="1353606" y="40912"/>
                    </a:lnTo>
                    <a:lnTo>
                      <a:pt x="1351504" y="40338"/>
                    </a:lnTo>
                    <a:lnTo>
                      <a:pt x="1349401" y="39768"/>
                    </a:lnTo>
                    <a:lnTo>
                      <a:pt x="1347297" y="39202"/>
                    </a:lnTo>
                    <a:lnTo>
                      <a:pt x="1345192" y="38639"/>
                    </a:lnTo>
                    <a:lnTo>
                      <a:pt x="1343085" y="38081"/>
                    </a:lnTo>
                    <a:lnTo>
                      <a:pt x="1340977" y="37527"/>
                    </a:lnTo>
                    <a:lnTo>
                      <a:pt x="1338868" y="36977"/>
                    </a:lnTo>
                    <a:lnTo>
                      <a:pt x="1336757" y="36430"/>
                    </a:lnTo>
                    <a:lnTo>
                      <a:pt x="1334645" y="35888"/>
                    </a:lnTo>
                    <a:lnTo>
                      <a:pt x="1332532" y="35350"/>
                    </a:lnTo>
                    <a:lnTo>
                      <a:pt x="1330417" y="34815"/>
                    </a:lnTo>
                    <a:lnTo>
                      <a:pt x="1328302" y="34285"/>
                    </a:lnTo>
                    <a:lnTo>
                      <a:pt x="1326185" y="33759"/>
                    </a:lnTo>
                    <a:lnTo>
                      <a:pt x="1324067" y="33237"/>
                    </a:lnTo>
                    <a:lnTo>
                      <a:pt x="1321948" y="32718"/>
                    </a:lnTo>
                    <a:lnTo>
                      <a:pt x="1319827" y="32204"/>
                    </a:lnTo>
                    <a:lnTo>
                      <a:pt x="1317705" y="31694"/>
                    </a:lnTo>
                    <a:lnTo>
                      <a:pt x="1315583" y="31187"/>
                    </a:lnTo>
                    <a:lnTo>
                      <a:pt x="1313459" y="30685"/>
                    </a:lnTo>
                    <a:lnTo>
                      <a:pt x="1311333" y="30187"/>
                    </a:lnTo>
                    <a:lnTo>
                      <a:pt x="1309207" y="29692"/>
                    </a:lnTo>
                    <a:lnTo>
                      <a:pt x="1307080" y="29202"/>
                    </a:lnTo>
                    <a:lnTo>
                      <a:pt x="1304951" y="28716"/>
                    </a:lnTo>
                    <a:lnTo>
                      <a:pt x="1302821" y="28234"/>
                    </a:lnTo>
                    <a:lnTo>
                      <a:pt x="1300690" y="27755"/>
                    </a:lnTo>
                    <a:lnTo>
                      <a:pt x="1298558" y="27281"/>
                    </a:lnTo>
                    <a:lnTo>
                      <a:pt x="1296425" y="26811"/>
                    </a:lnTo>
                    <a:lnTo>
                      <a:pt x="1294291" y="26345"/>
                    </a:lnTo>
                    <a:lnTo>
                      <a:pt x="1292156" y="25883"/>
                    </a:lnTo>
                    <a:lnTo>
                      <a:pt x="1290020" y="25425"/>
                    </a:lnTo>
                    <a:lnTo>
                      <a:pt x="1287882" y="24971"/>
                    </a:lnTo>
                    <a:lnTo>
                      <a:pt x="1285744" y="24521"/>
                    </a:lnTo>
                    <a:lnTo>
                      <a:pt x="1283604" y="24075"/>
                    </a:lnTo>
                    <a:lnTo>
                      <a:pt x="1281464" y="23633"/>
                    </a:lnTo>
                    <a:lnTo>
                      <a:pt x="1279323" y="23195"/>
                    </a:lnTo>
                    <a:lnTo>
                      <a:pt x="1277180" y="22761"/>
                    </a:lnTo>
                    <a:lnTo>
                      <a:pt x="1275036" y="22331"/>
                    </a:lnTo>
                    <a:lnTo>
                      <a:pt x="1272892" y="21906"/>
                    </a:lnTo>
                    <a:lnTo>
                      <a:pt x="1270746" y="21484"/>
                    </a:lnTo>
                    <a:lnTo>
                      <a:pt x="1268600" y="21066"/>
                    </a:lnTo>
                    <a:lnTo>
                      <a:pt x="1266453" y="20653"/>
                    </a:lnTo>
                    <a:lnTo>
                      <a:pt x="1264304" y="20243"/>
                    </a:lnTo>
                    <a:lnTo>
                      <a:pt x="1262155" y="19838"/>
                    </a:lnTo>
                    <a:lnTo>
                      <a:pt x="1260005" y="19436"/>
                    </a:lnTo>
                    <a:lnTo>
                      <a:pt x="1257853" y="19039"/>
                    </a:lnTo>
                    <a:lnTo>
                      <a:pt x="1255701" y="18646"/>
                    </a:lnTo>
                    <a:lnTo>
                      <a:pt x="1253548" y="18256"/>
                    </a:lnTo>
                    <a:lnTo>
                      <a:pt x="1251394" y="17871"/>
                    </a:lnTo>
                    <a:lnTo>
                      <a:pt x="1249239" y="17490"/>
                    </a:lnTo>
                    <a:lnTo>
                      <a:pt x="1247084" y="17113"/>
                    </a:lnTo>
                    <a:lnTo>
                      <a:pt x="1244927" y="16740"/>
                    </a:lnTo>
                    <a:lnTo>
                      <a:pt x="1242770" y="16371"/>
                    </a:lnTo>
                    <a:lnTo>
                      <a:pt x="1240611" y="16007"/>
                    </a:lnTo>
                    <a:lnTo>
                      <a:pt x="1238452" y="15646"/>
                    </a:lnTo>
                    <a:lnTo>
                      <a:pt x="1236292" y="15289"/>
                    </a:lnTo>
                    <a:lnTo>
                      <a:pt x="1234132" y="14937"/>
                    </a:lnTo>
                    <a:lnTo>
                      <a:pt x="1231970" y="14588"/>
                    </a:lnTo>
                    <a:lnTo>
                      <a:pt x="1229808" y="14244"/>
                    </a:lnTo>
                    <a:lnTo>
                      <a:pt x="1227644" y="13903"/>
                    </a:lnTo>
                    <a:lnTo>
                      <a:pt x="1225480" y="13567"/>
                    </a:lnTo>
                    <a:lnTo>
                      <a:pt x="1223316" y="13235"/>
                    </a:lnTo>
                    <a:lnTo>
                      <a:pt x="1221150" y="12907"/>
                    </a:lnTo>
                    <a:lnTo>
                      <a:pt x="1218984" y="12583"/>
                    </a:lnTo>
                    <a:lnTo>
                      <a:pt x="1216817" y="12263"/>
                    </a:lnTo>
                    <a:lnTo>
                      <a:pt x="1214649" y="11947"/>
                    </a:lnTo>
                    <a:lnTo>
                      <a:pt x="1212481" y="11636"/>
                    </a:lnTo>
                    <a:lnTo>
                      <a:pt x="1210311" y="11328"/>
                    </a:lnTo>
                    <a:lnTo>
                      <a:pt x="1208141" y="11024"/>
                    </a:lnTo>
                    <a:lnTo>
                      <a:pt x="1205971" y="10725"/>
                    </a:lnTo>
                    <a:lnTo>
                      <a:pt x="1203799" y="10430"/>
                    </a:lnTo>
                    <a:lnTo>
                      <a:pt x="1201627" y="10138"/>
                    </a:lnTo>
                    <a:lnTo>
                      <a:pt x="1199455" y="9851"/>
                    </a:lnTo>
                    <a:lnTo>
                      <a:pt x="1197281" y="9568"/>
                    </a:lnTo>
                    <a:lnTo>
                      <a:pt x="1195107" y="9289"/>
                    </a:lnTo>
                    <a:lnTo>
                      <a:pt x="1192933" y="9015"/>
                    </a:lnTo>
                    <a:lnTo>
                      <a:pt x="1190757" y="8744"/>
                    </a:lnTo>
                    <a:lnTo>
                      <a:pt x="1188582" y="8477"/>
                    </a:lnTo>
                    <a:lnTo>
                      <a:pt x="1186405" y="8215"/>
                    </a:lnTo>
                    <a:lnTo>
                      <a:pt x="1184228" y="7957"/>
                    </a:lnTo>
                    <a:lnTo>
                      <a:pt x="1182050" y="7702"/>
                    </a:lnTo>
                    <a:lnTo>
                      <a:pt x="1179872" y="7452"/>
                    </a:lnTo>
                    <a:lnTo>
                      <a:pt x="1177693" y="7206"/>
                    </a:lnTo>
                    <a:lnTo>
                      <a:pt x="1175514" y="6964"/>
                    </a:lnTo>
                    <a:lnTo>
                      <a:pt x="1173334" y="6726"/>
                    </a:lnTo>
                    <a:lnTo>
                      <a:pt x="1171153" y="6493"/>
                    </a:lnTo>
                    <a:lnTo>
                      <a:pt x="1168972" y="6263"/>
                    </a:lnTo>
                    <a:lnTo>
                      <a:pt x="1166790" y="6038"/>
                    </a:lnTo>
                    <a:lnTo>
                      <a:pt x="1164608" y="5816"/>
                    </a:lnTo>
                    <a:lnTo>
                      <a:pt x="1162426" y="5599"/>
                    </a:lnTo>
                    <a:lnTo>
                      <a:pt x="1160243" y="5386"/>
                    </a:lnTo>
                    <a:lnTo>
                      <a:pt x="1158059" y="5177"/>
                    </a:lnTo>
                    <a:lnTo>
                      <a:pt x="1155875" y="4972"/>
                    </a:lnTo>
                    <a:lnTo>
                      <a:pt x="1153690" y="4771"/>
                    </a:lnTo>
                    <a:lnTo>
                      <a:pt x="1151505" y="4575"/>
                    </a:lnTo>
                    <a:lnTo>
                      <a:pt x="1149320" y="4382"/>
                    </a:lnTo>
                    <a:lnTo>
                      <a:pt x="1147134" y="4194"/>
                    </a:lnTo>
                    <a:lnTo>
                      <a:pt x="1144947" y="4010"/>
                    </a:lnTo>
                    <a:lnTo>
                      <a:pt x="1142761" y="3830"/>
                    </a:lnTo>
                    <a:lnTo>
                      <a:pt x="1140573" y="3654"/>
                    </a:lnTo>
                    <a:lnTo>
                      <a:pt x="1138386" y="3482"/>
                    </a:lnTo>
                    <a:lnTo>
                      <a:pt x="1136198" y="3314"/>
                    </a:lnTo>
                    <a:lnTo>
                      <a:pt x="1134009" y="3151"/>
                    </a:lnTo>
                    <a:lnTo>
                      <a:pt x="1131821" y="2991"/>
                    </a:lnTo>
                    <a:lnTo>
                      <a:pt x="1129631" y="2836"/>
                    </a:lnTo>
                    <a:lnTo>
                      <a:pt x="1127442" y="2685"/>
                    </a:lnTo>
                    <a:lnTo>
                      <a:pt x="1125252" y="2538"/>
                    </a:lnTo>
                    <a:lnTo>
                      <a:pt x="1123062" y="2395"/>
                    </a:lnTo>
                    <a:lnTo>
                      <a:pt x="1120871" y="2256"/>
                    </a:lnTo>
                    <a:lnTo>
                      <a:pt x="1118681" y="2121"/>
                    </a:lnTo>
                    <a:lnTo>
                      <a:pt x="1116490" y="1991"/>
                    </a:lnTo>
                    <a:lnTo>
                      <a:pt x="1114298" y="1864"/>
                    </a:lnTo>
                    <a:lnTo>
                      <a:pt x="1112106" y="1742"/>
                    </a:lnTo>
                    <a:lnTo>
                      <a:pt x="1109914" y="1624"/>
                    </a:lnTo>
                    <a:lnTo>
                      <a:pt x="1107722" y="1510"/>
                    </a:lnTo>
                    <a:lnTo>
                      <a:pt x="1105530" y="1400"/>
                    </a:lnTo>
                    <a:lnTo>
                      <a:pt x="1103337" y="1295"/>
                    </a:lnTo>
                    <a:lnTo>
                      <a:pt x="1101144" y="1193"/>
                    </a:lnTo>
                    <a:lnTo>
                      <a:pt x="1098951" y="1096"/>
                    </a:lnTo>
                    <a:lnTo>
                      <a:pt x="1096757" y="1003"/>
                    </a:lnTo>
                    <a:lnTo>
                      <a:pt x="1094563" y="913"/>
                    </a:lnTo>
                    <a:lnTo>
                      <a:pt x="1092370" y="829"/>
                    </a:lnTo>
                    <a:lnTo>
                      <a:pt x="1090176" y="748"/>
                    </a:lnTo>
                    <a:lnTo>
                      <a:pt x="1087981" y="671"/>
                    </a:lnTo>
                    <a:lnTo>
                      <a:pt x="1085787" y="599"/>
                    </a:lnTo>
                    <a:lnTo>
                      <a:pt x="1083592" y="530"/>
                    </a:lnTo>
                    <a:lnTo>
                      <a:pt x="1081398" y="466"/>
                    </a:lnTo>
                    <a:lnTo>
                      <a:pt x="1079203" y="406"/>
                    </a:lnTo>
                    <a:lnTo>
                      <a:pt x="1077008" y="350"/>
                    </a:lnTo>
                    <a:lnTo>
                      <a:pt x="1074812" y="298"/>
                    </a:lnTo>
                    <a:lnTo>
                      <a:pt x="1072617" y="250"/>
                    </a:lnTo>
                    <a:lnTo>
                      <a:pt x="1070422" y="207"/>
                    </a:lnTo>
                    <a:lnTo>
                      <a:pt x="1068226" y="167"/>
                    </a:lnTo>
                    <a:lnTo>
                      <a:pt x="1066031" y="132"/>
                    </a:lnTo>
                    <a:lnTo>
                      <a:pt x="1063835" y="101"/>
                    </a:lnTo>
                    <a:lnTo>
                      <a:pt x="1061640" y="74"/>
                    </a:lnTo>
                    <a:lnTo>
                      <a:pt x="1059444" y="51"/>
                    </a:lnTo>
                    <a:lnTo>
                      <a:pt x="1057248" y="33"/>
                    </a:lnTo>
                    <a:lnTo>
                      <a:pt x="1055052" y="18"/>
                    </a:lnTo>
                    <a:lnTo>
                      <a:pt x="1052856" y="8"/>
                    </a:lnTo>
                    <a:lnTo>
                      <a:pt x="1050660" y="2"/>
                    </a:lnTo>
                    <a:lnTo>
                      <a:pt x="1048464" y="0"/>
                    </a:lnTo>
                    <a:lnTo>
                      <a:pt x="1046269" y="2"/>
                    </a:lnTo>
                    <a:lnTo>
                      <a:pt x="1044073" y="8"/>
                    </a:lnTo>
                    <a:lnTo>
                      <a:pt x="1041877" y="18"/>
                    </a:lnTo>
                    <a:lnTo>
                      <a:pt x="1039681" y="33"/>
                    </a:lnTo>
                    <a:lnTo>
                      <a:pt x="1037485" y="51"/>
                    </a:lnTo>
                    <a:lnTo>
                      <a:pt x="1035289" y="74"/>
                    </a:lnTo>
                    <a:lnTo>
                      <a:pt x="1033094" y="101"/>
                    </a:lnTo>
                    <a:lnTo>
                      <a:pt x="1030898" y="132"/>
                    </a:lnTo>
                    <a:lnTo>
                      <a:pt x="1028703" y="167"/>
                    </a:lnTo>
                    <a:lnTo>
                      <a:pt x="1026507" y="207"/>
                    </a:lnTo>
                    <a:lnTo>
                      <a:pt x="1024312" y="250"/>
                    </a:lnTo>
                    <a:lnTo>
                      <a:pt x="1022116" y="298"/>
                    </a:lnTo>
                    <a:lnTo>
                      <a:pt x="1019921" y="350"/>
                    </a:lnTo>
                    <a:lnTo>
                      <a:pt x="1017726" y="406"/>
                    </a:lnTo>
                    <a:lnTo>
                      <a:pt x="1015531" y="466"/>
                    </a:lnTo>
                    <a:lnTo>
                      <a:pt x="1013337" y="530"/>
                    </a:lnTo>
                    <a:lnTo>
                      <a:pt x="1011142" y="599"/>
                    </a:lnTo>
                    <a:lnTo>
                      <a:pt x="1008948" y="671"/>
                    </a:lnTo>
                    <a:lnTo>
                      <a:pt x="1006753" y="748"/>
                    </a:lnTo>
                    <a:lnTo>
                      <a:pt x="1004559" y="829"/>
                    </a:lnTo>
                    <a:lnTo>
                      <a:pt x="1002365" y="913"/>
                    </a:lnTo>
                    <a:lnTo>
                      <a:pt x="1000172" y="1003"/>
                    </a:lnTo>
                    <a:lnTo>
                      <a:pt x="997978" y="1096"/>
                    </a:lnTo>
                    <a:lnTo>
                      <a:pt x="995785" y="1193"/>
                    </a:lnTo>
                    <a:lnTo>
                      <a:pt x="993592" y="1295"/>
                    </a:lnTo>
                    <a:lnTo>
                      <a:pt x="991399" y="1400"/>
                    </a:lnTo>
                    <a:lnTo>
                      <a:pt x="989207" y="1510"/>
                    </a:lnTo>
                    <a:lnTo>
                      <a:pt x="987014" y="1624"/>
                    </a:lnTo>
                    <a:lnTo>
                      <a:pt x="984823" y="1742"/>
                    </a:lnTo>
                    <a:lnTo>
                      <a:pt x="982631" y="1864"/>
                    </a:lnTo>
                    <a:lnTo>
                      <a:pt x="980439" y="1991"/>
                    </a:lnTo>
                    <a:lnTo>
                      <a:pt x="978248" y="2121"/>
                    </a:lnTo>
                    <a:lnTo>
                      <a:pt x="976057" y="2256"/>
                    </a:lnTo>
                    <a:lnTo>
                      <a:pt x="973867" y="2395"/>
                    </a:lnTo>
                    <a:lnTo>
                      <a:pt x="971677" y="2538"/>
                    </a:lnTo>
                    <a:lnTo>
                      <a:pt x="969487" y="2685"/>
                    </a:lnTo>
                    <a:lnTo>
                      <a:pt x="967297" y="2836"/>
                    </a:lnTo>
                    <a:lnTo>
                      <a:pt x="965108" y="2991"/>
                    </a:lnTo>
                    <a:lnTo>
                      <a:pt x="962920" y="3151"/>
                    </a:lnTo>
                    <a:lnTo>
                      <a:pt x="960731" y="3314"/>
                    </a:lnTo>
                    <a:lnTo>
                      <a:pt x="958543" y="3482"/>
                    </a:lnTo>
                    <a:lnTo>
                      <a:pt x="956356" y="3654"/>
                    </a:lnTo>
                    <a:lnTo>
                      <a:pt x="954168" y="3830"/>
                    </a:lnTo>
                    <a:lnTo>
                      <a:pt x="951982" y="4010"/>
                    </a:lnTo>
                    <a:lnTo>
                      <a:pt x="949795" y="4194"/>
                    </a:lnTo>
                    <a:lnTo>
                      <a:pt x="947609" y="4382"/>
                    </a:lnTo>
                    <a:lnTo>
                      <a:pt x="945424" y="4575"/>
                    </a:lnTo>
                    <a:lnTo>
                      <a:pt x="943239" y="4771"/>
                    </a:lnTo>
                    <a:lnTo>
                      <a:pt x="941054" y="4972"/>
                    </a:lnTo>
                    <a:lnTo>
                      <a:pt x="938870" y="5177"/>
                    </a:lnTo>
                    <a:lnTo>
                      <a:pt x="936686" y="5386"/>
                    </a:lnTo>
                    <a:lnTo>
                      <a:pt x="934503" y="5599"/>
                    </a:lnTo>
                    <a:lnTo>
                      <a:pt x="932321" y="5816"/>
                    </a:lnTo>
                    <a:lnTo>
                      <a:pt x="930138" y="6038"/>
                    </a:lnTo>
                    <a:lnTo>
                      <a:pt x="927957" y="6263"/>
                    </a:lnTo>
                    <a:lnTo>
                      <a:pt x="925776" y="6493"/>
                    </a:lnTo>
                    <a:lnTo>
                      <a:pt x="923595" y="6726"/>
                    </a:lnTo>
                    <a:lnTo>
                      <a:pt x="921415" y="6964"/>
                    </a:lnTo>
                    <a:lnTo>
                      <a:pt x="919236" y="7206"/>
                    </a:lnTo>
                    <a:lnTo>
                      <a:pt x="917057" y="7452"/>
                    </a:lnTo>
                    <a:lnTo>
                      <a:pt x="914879" y="7702"/>
                    </a:lnTo>
                    <a:lnTo>
                      <a:pt x="912701" y="7957"/>
                    </a:lnTo>
                    <a:lnTo>
                      <a:pt x="910524" y="8215"/>
                    </a:lnTo>
                    <a:lnTo>
                      <a:pt x="908347" y="8477"/>
                    </a:lnTo>
                    <a:lnTo>
                      <a:pt x="906171" y="8744"/>
                    </a:lnTo>
                    <a:lnTo>
                      <a:pt x="903996" y="9015"/>
                    </a:lnTo>
                    <a:lnTo>
                      <a:pt x="901822" y="9289"/>
                    </a:lnTo>
                    <a:lnTo>
                      <a:pt x="899648" y="9568"/>
                    </a:lnTo>
                    <a:lnTo>
                      <a:pt x="897474" y="9851"/>
                    </a:lnTo>
                    <a:lnTo>
                      <a:pt x="895302" y="10138"/>
                    </a:lnTo>
                    <a:lnTo>
                      <a:pt x="893130" y="10430"/>
                    </a:lnTo>
                    <a:lnTo>
                      <a:pt x="890958" y="10725"/>
                    </a:lnTo>
                    <a:lnTo>
                      <a:pt x="888788" y="11024"/>
                    </a:lnTo>
                    <a:lnTo>
                      <a:pt x="886618" y="11328"/>
                    </a:lnTo>
                    <a:lnTo>
                      <a:pt x="884448" y="11636"/>
                    </a:lnTo>
                    <a:lnTo>
                      <a:pt x="882280" y="11947"/>
                    </a:lnTo>
                    <a:lnTo>
                      <a:pt x="880112" y="12263"/>
                    </a:lnTo>
                    <a:lnTo>
                      <a:pt x="877945" y="12583"/>
                    </a:lnTo>
                    <a:lnTo>
                      <a:pt x="875779" y="12907"/>
                    </a:lnTo>
                    <a:lnTo>
                      <a:pt x="873613" y="13235"/>
                    </a:lnTo>
                    <a:lnTo>
                      <a:pt x="871449" y="13567"/>
                    </a:lnTo>
                    <a:lnTo>
                      <a:pt x="869285" y="13903"/>
                    </a:lnTo>
                    <a:lnTo>
                      <a:pt x="867121" y="14244"/>
                    </a:lnTo>
                    <a:lnTo>
                      <a:pt x="864959" y="14588"/>
                    </a:lnTo>
                    <a:lnTo>
                      <a:pt x="862797" y="14937"/>
                    </a:lnTo>
                    <a:lnTo>
                      <a:pt x="860637" y="15289"/>
                    </a:lnTo>
                    <a:lnTo>
                      <a:pt x="858477" y="15646"/>
                    </a:lnTo>
                    <a:lnTo>
                      <a:pt x="856317" y="16007"/>
                    </a:lnTo>
                    <a:lnTo>
                      <a:pt x="854159" y="16371"/>
                    </a:lnTo>
                    <a:lnTo>
                      <a:pt x="852002" y="16740"/>
                    </a:lnTo>
                    <a:lnTo>
                      <a:pt x="849845" y="17113"/>
                    </a:lnTo>
                    <a:lnTo>
                      <a:pt x="847689" y="17490"/>
                    </a:lnTo>
                    <a:lnTo>
                      <a:pt x="845535" y="17871"/>
                    </a:lnTo>
                    <a:lnTo>
                      <a:pt x="843381" y="18256"/>
                    </a:lnTo>
                    <a:lnTo>
                      <a:pt x="841228" y="18646"/>
                    </a:lnTo>
                    <a:lnTo>
                      <a:pt x="839076" y="19039"/>
                    </a:lnTo>
                    <a:lnTo>
                      <a:pt x="836924" y="19436"/>
                    </a:lnTo>
                    <a:lnTo>
                      <a:pt x="834774" y="19838"/>
                    </a:lnTo>
                    <a:lnTo>
                      <a:pt x="832625" y="20243"/>
                    </a:lnTo>
                    <a:lnTo>
                      <a:pt x="830476" y="20653"/>
                    </a:lnTo>
                    <a:lnTo>
                      <a:pt x="828329" y="21066"/>
                    </a:lnTo>
                    <a:lnTo>
                      <a:pt x="826182" y="21484"/>
                    </a:lnTo>
                    <a:lnTo>
                      <a:pt x="824037" y="21906"/>
                    </a:lnTo>
                    <a:lnTo>
                      <a:pt x="821892" y="22331"/>
                    </a:lnTo>
                    <a:lnTo>
                      <a:pt x="819749" y="22761"/>
                    </a:lnTo>
                    <a:lnTo>
                      <a:pt x="817606" y="23195"/>
                    </a:lnTo>
                    <a:lnTo>
                      <a:pt x="815465" y="23633"/>
                    </a:lnTo>
                    <a:lnTo>
                      <a:pt x="813324" y="24075"/>
                    </a:lnTo>
                    <a:lnTo>
                      <a:pt x="811185" y="24521"/>
                    </a:lnTo>
                    <a:lnTo>
                      <a:pt x="809047" y="24971"/>
                    </a:lnTo>
                    <a:lnTo>
                      <a:pt x="806909" y="25425"/>
                    </a:lnTo>
                    <a:lnTo>
                      <a:pt x="804773" y="25883"/>
                    </a:lnTo>
                    <a:lnTo>
                      <a:pt x="802638" y="26345"/>
                    </a:lnTo>
                    <a:lnTo>
                      <a:pt x="800504" y="26811"/>
                    </a:lnTo>
                    <a:lnTo>
                      <a:pt x="798370" y="27281"/>
                    </a:lnTo>
                    <a:lnTo>
                      <a:pt x="796239" y="27755"/>
                    </a:lnTo>
                    <a:lnTo>
                      <a:pt x="794108" y="28234"/>
                    </a:lnTo>
                    <a:lnTo>
                      <a:pt x="791978" y="28716"/>
                    </a:lnTo>
                    <a:lnTo>
                      <a:pt x="789849" y="29202"/>
                    </a:lnTo>
                    <a:lnTo>
                      <a:pt x="787722" y="29692"/>
                    </a:lnTo>
                    <a:lnTo>
                      <a:pt x="785595" y="30187"/>
                    </a:lnTo>
                    <a:lnTo>
                      <a:pt x="783470" y="30685"/>
                    </a:lnTo>
                    <a:lnTo>
                      <a:pt x="781346" y="31187"/>
                    </a:lnTo>
                    <a:lnTo>
                      <a:pt x="779223" y="31694"/>
                    </a:lnTo>
                    <a:lnTo>
                      <a:pt x="777102" y="32204"/>
                    </a:lnTo>
                    <a:lnTo>
                      <a:pt x="774981" y="32718"/>
                    </a:lnTo>
                    <a:lnTo>
                      <a:pt x="772862" y="33237"/>
                    </a:lnTo>
                    <a:lnTo>
                      <a:pt x="770744" y="33759"/>
                    </a:lnTo>
                    <a:lnTo>
                      <a:pt x="768627" y="34285"/>
                    </a:lnTo>
                    <a:lnTo>
                      <a:pt x="766511" y="34815"/>
                    </a:lnTo>
                    <a:lnTo>
                      <a:pt x="764397" y="35350"/>
                    </a:lnTo>
                    <a:lnTo>
                      <a:pt x="762284" y="35888"/>
                    </a:lnTo>
                    <a:lnTo>
                      <a:pt x="760172" y="36430"/>
                    </a:lnTo>
                    <a:lnTo>
                      <a:pt x="758061" y="36977"/>
                    </a:lnTo>
                    <a:lnTo>
                      <a:pt x="755952" y="37527"/>
                    </a:lnTo>
                    <a:lnTo>
                      <a:pt x="753844" y="38081"/>
                    </a:lnTo>
                    <a:lnTo>
                      <a:pt x="751737" y="38639"/>
                    </a:lnTo>
                    <a:lnTo>
                      <a:pt x="749632" y="39202"/>
                    </a:lnTo>
                    <a:lnTo>
                      <a:pt x="747528" y="39768"/>
                    </a:lnTo>
                    <a:lnTo>
                      <a:pt x="745425" y="40338"/>
                    </a:lnTo>
                    <a:lnTo>
                      <a:pt x="743323" y="40912"/>
                    </a:lnTo>
                    <a:lnTo>
                      <a:pt x="741223" y="41490"/>
                    </a:lnTo>
                    <a:lnTo>
                      <a:pt x="739124" y="42072"/>
                    </a:lnTo>
                    <a:lnTo>
                      <a:pt x="737027" y="42658"/>
                    </a:lnTo>
                    <a:lnTo>
                      <a:pt x="734931" y="43248"/>
                    </a:lnTo>
                    <a:lnTo>
                      <a:pt x="732836" y="43842"/>
                    </a:lnTo>
                    <a:lnTo>
                      <a:pt x="730743" y="44440"/>
                    </a:lnTo>
                    <a:lnTo>
                      <a:pt x="728651" y="45042"/>
                    </a:lnTo>
                    <a:lnTo>
                      <a:pt x="726560" y="45648"/>
                    </a:lnTo>
                    <a:lnTo>
                      <a:pt x="724471" y="46257"/>
                    </a:lnTo>
                    <a:lnTo>
                      <a:pt x="722383" y="46871"/>
                    </a:lnTo>
                    <a:lnTo>
                      <a:pt x="720297" y="47488"/>
                    </a:lnTo>
                    <a:lnTo>
                      <a:pt x="718212" y="48110"/>
                    </a:lnTo>
                    <a:lnTo>
                      <a:pt x="716129" y="48736"/>
                    </a:lnTo>
                    <a:lnTo>
                      <a:pt x="714047" y="49365"/>
                    </a:lnTo>
                    <a:lnTo>
                      <a:pt x="711966" y="49998"/>
                    </a:lnTo>
                    <a:lnTo>
                      <a:pt x="709887" y="50636"/>
                    </a:lnTo>
                    <a:lnTo>
                      <a:pt x="707810" y="51277"/>
                    </a:lnTo>
                    <a:lnTo>
                      <a:pt x="705734" y="51922"/>
                    </a:lnTo>
                    <a:lnTo>
                      <a:pt x="703659" y="52571"/>
                    </a:lnTo>
                    <a:lnTo>
                      <a:pt x="701586" y="53224"/>
                    </a:lnTo>
                    <a:lnTo>
                      <a:pt x="699515" y="53881"/>
                    </a:lnTo>
                    <a:lnTo>
                      <a:pt x="697445" y="54541"/>
                    </a:lnTo>
                    <a:lnTo>
                      <a:pt x="695376" y="55206"/>
                    </a:lnTo>
                    <a:lnTo>
                      <a:pt x="693310" y="55875"/>
                    </a:lnTo>
                    <a:lnTo>
                      <a:pt x="691244" y="56547"/>
                    </a:lnTo>
                    <a:lnTo>
                      <a:pt x="689181" y="57223"/>
                    </a:lnTo>
                    <a:lnTo>
                      <a:pt x="687118" y="57904"/>
                    </a:lnTo>
                    <a:lnTo>
                      <a:pt x="685058" y="58588"/>
                    </a:lnTo>
                    <a:lnTo>
                      <a:pt x="682999" y="59276"/>
                    </a:lnTo>
                    <a:lnTo>
                      <a:pt x="680942" y="59968"/>
                    </a:lnTo>
                    <a:lnTo>
                      <a:pt x="678886" y="60664"/>
                    </a:lnTo>
                    <a:lnTo>
                      <a:pt x="676832" y="61363"/>
                    </a:lnTo>
                    <a:lnTo>
                      <a:pt x="674779" y="62067"/>
                    </a:lnTo>
                    <a:lnTo>
                      <a:pt x="672728" y="62774"/>
                    </a:lnTo>
                    <a:lnTo>
                      <a:pt x="670679" y="63486"/>
                    </a:lnTo>
                    <a:lnTo>
                      <a:pt x="668631" y="64201"/>
                    </a:lnTo>
                    <a:lnTo>
                      <a:pt x="666586" y="64920"/>
                    </a:lnTo>
                    <a:lnTo>
                      <a:pt x="664541" y="65643"/>
                    </a:lnTo>
                    <a:lnTo>
                      <a:pt x="662499" y="66370"/>
                    </a:lnTo>
                    <a:lnTo>
                      <a:pt x="660458" y="67100"/>
                    </a:lnTo>
                    <a:lnTo>
                      <a:pt x="658419" y="67835"/>
                    </a:lnTo>
                    <a:lnTo>
                      <a:pt x="656381" y="68573"/>
                    </a:lnTo>
                    <a:lnTo>
                      <a:pt x="654346" y="69315"/>
                    </a:lnTo>
                    <a:lnTo>
                      <a:pt x="652312" y="70061"/>
                    </a:lnTo>
                    <a:lnTo>
                      <a:pt x="650279" y="70811"/>
                    </a:lnTo>
                    <a:lnTo>
                      <a:pt x="648249" y="71565"/>
                    </a:lnTo>
                    <a:lnTo>
                      <a:pt x="646220" y="72322"/>
                    </a:lnTo>
                    <a:lnTo>
                      <a:pt x="644193" y="73083"/>
                    </a:lnTo>
                    <a:lnTo>
                      <a:pt x="642168" y="73849"/>
                    </a:lnTo>
                    <a:lnTo>
                      <a:pt x="640145" y="74618"/>
                    </a:lnTo>
                    <a:lnTo>
                      <a:pt x="638123" y="75390"/>
                    </a:lnTo>
                    <a:lnTo>
                      <a:pt x="636103" y="76167"/>
                    </a:lnTo>
                    <a:lnTo>
                      <a:pt x="634085" y="76947"/>
                    </a:lnTo>
                    <a:lnTo>
                      <a:pt x="632069" y="77732"/>
                    </a:lnTo>
                    <a:lnTo>
                      <a:pt x="630054" y="78520"/>
                    </a:lnTo>
                    <a:lnTo>
                      <a:pt x="628042" y="79312"/>
                    </a:lnTo>
                    <a:lnTo>
                      <a:pt x="626031" y="80107"/>
                    </a:lnTo>
                    <a:lnTo>
                      <a:pt x="624022" y="80907"/>
                    </a:lnTo>
                    <a:lnTo>
                      <a:pt x="622015" y="81710"/>
                    </a:lnTo>
                    <a:lnTo>
                      <a:pt x="620010" y="82517"/>
                    </a:lnTo>
                    <a:lnTo>
                      <a:pt x="618007" y="83328"/>
                    </a:lnTo>
                    <a:lnTo>
                      <a:pt x="616006" y="84142"/>
                    </a:lnTo>
                    <a:lnTo>
                      <a:pt x="614006" y="84961"/>
                    </a:lnTo>
                    <a:lnTo>
                      <a:pt x="612009" y="85783"/>
                    </a:lnTo>
                    <a:lnTo>
                      <a:pt x="610013" y="86609"/>
                    </a:lnTo>
                    <a:lnTo>
                      <a:pt x="608019" y="87438"/>
                    </a:lnTo>
                    <a:lnTo>
                      <a:pt x="606028" y="88272"/>
                    </a:lnTo>
                    <a:lnTo>
                      <a:pt x="604038" y="89109"/>
                    </a:lnTo>
                    <a:lnTo>
                      <a:pt x="602050" y="89950"/>
                    </a:lnTo>
                    <a:lnTo>
                      <a:pt x="600064" y="90795"/>
                    </a:lnTo>
                    <a:lnTo>
                      <a:pt x="598080" y="91643"/>
                    </a:lnTo>
                    <a:lnTo>
                      <a:pt x="596098" y="92495"/>
                    </a:lnTo>
                    <a:lnTo>
                      <a:pt x="594118" y="93351"/>
                    </a:lnTo>
                    <a:lnTo>
                      <a:pt x="592140" y="94211"/>
                    </a:lnTo>
                    <a:lnTo>
                      <a:pt x="590164" y="95074"/>
                    </a:lnTo>
                    <a:lnTo>
                      <a:pt x="588190" y="95941"/>
                    </a:lnTo>
                    <a:lnTo>
                      <a:pt x="586218" y="96812"/>
                    </a:lnTo>
                    <a:lnTo>
                      <a:pt x="584248" y="97687"/>
                    </a:lnTo>
                    <a:lnTo>
                      <a:pt x="582280" y="98565"/>
                    </a:lnTo>
                    <a:lnTo>
                      <a:pt x="580314" y="99447"/>
                    </a:lnTo>
                    <a:lnTo>
                      <a:pt x="578350" y="100333"/>
                    </a:lnTo>
                    <a:lnTo>
                      <a:pt x="576389" y="101222"/>
                    </a:lnTo>
                    <a:lnTo>
                      <a:pt x="574429" y="102115"/>
                    </a:lnTo>
                    <a:lnTo>
                      <a:pt x="572471" y="103012"/>
                    </a:lnTo>
                    <a:lnTo>
                      <a:pt x="570516" y="103913"/>
                    </a:lnTo>
                    <a:lnTo>
                      <a:pt x="568562" y="104817"/>
                    </a:lnTo>
                    <a:lnTo>
                      <a:pt x="566611" y="105725"/>
                    </a:lnTo>
                    <a:lnTo>
                      <a:pt x="564662" y="106636"/>
                    </a:lnTo>
                    <a:lnTo>
                      <a:pt x="562715" y="107551"/>
                    </a:lnTo>
                    <a:lnTo>
                      <a:pt x="560770" y="108470"/>
                    </a:lnTo>
                    <a:lnTo>
                      <a:pt x="558827" y="109393"/>
                    </a:lnTo>
                    <a:lnTo>
                      <a:pt x="556886" y="110319"/>
                    </a:lnTo>
                    <a:lnTo>
                      <a:pt x="554948" y="111249"/>
                    </a:lnTo>
                    <a:lnTo>
                      <a:pt x="553012" y="112183"/>
                    </a:lnTo>
                    <a:lnTo>
                      <a:pt x="551077" y="113120"/>
                    </a:lnTo>
                    <a:lnTo>
                      <a:pt x="549145" y="114061"/>
                    </a:lnTo>
                    <a:lnTo>
                      <a:pt x="547216" y="115005"/>
                    </a:lnTo>
                    <a:lnTo>
                      <a:pt x="545288" y="115953"/>
                    </a:lnTo>
                    <a:lnTo>
                      <a:pt x="543363" y="116905"/>
                    </a:lnTo>
                    <a:lnTo>
                      <a:pt x="541439" y="117861"/>
                    </a:lnTo>
                    <a:lnTo>
                      <a:pt x="539518" y="118820"/>
                    </a:lnTo>
                    <a:lnTo>
                      <a:pt x="537600" y="119782"/>
                    </a:lnTo>
                    <a:lnTo>
                      <a:pt x="535683" y="120749"/>
                    </a:lnTo>
                    <a:lnTo>
                      <a:pt x="533769" y="121719"/>
                    </a:lnTo>
                    <a:lnTo>
                      <a:pt x="531857" y="122692"/>
                    </a:lnTo>
                    <a:lnTo>
                      <a:pt x="529947" y="123669"/>
                    </a:lnTo>
                    <a:lnTo>
                      <a:pt x="528040" y="124650"/>
                    </a:lnTo>
                    <a:lnTo>
                      <a:pt x="526135" y="125634"/>
                    </a:lnTo>
                    <a:lnTo>
                      <a:pt x="524232" y="126622"/>
                    </a:lnTo>
                    <a:lnTo>
                      <a:pt x="522331" y="127614"/>
                    </a:lnTo>
                    <a:lnTo>
                      <a:pt x="520433" y="128609"/>
                    </a:lnTo>
                    <a:lnTo>
                      <a:pt x="518537" y="129608"/>
                    </a:lnTo>
                    <a:lnTo>
                      <a:pt x="516644" y="130610"/>
                    </a:lnTo>
                    <a:lnTo>
                      <a:pt x="514752" y="131616"/>
                    </a:lnTo>
                    <a:lnTo>
                      <a:pt x="512863" y="132625"/>
                    </a:lnTo>
                    <a:lnTo>
                      <a:pt x="510977" y="133638"/>
                    </a:lnTo>
                    <a:lnTo>
                      <a:pt x="509093" y="134655"/>
                    </a:lnTo>
                    <a:lnTo>
                      <a:pt x="507211" y="135675"/>
                    </a:lnTo>
                    <a:lnTo>
                      <a:pt x="505331" y="136698"/>
                    </a:lnTo>
                    <a:lnTo>
                      <a:pt x="503454" y="137726"/>
                    </a:lnTo>
                    <a:lnTo>
                      <a:pt x="501579" y="138756"/>
                    </a:lnTo>
                    <a:lnTo>
                      <a:pt x="499707" y="139791"/>
                    </a:lnTo>
                    <a:lnTo>
                      <a:pt x="497837" y="140828"/>
                    </a:lnTo>
                    <a:lnTo>
                      <a:pt x="495970" y="141870"/>
                    </a:lnTo>
                    <a:lnTo>
                      <a:pt x="494105" y="142915"/>
                    </a:lnTo>
                    <a:lnTo>
                      <a:pt x="492242" y="143963"/>
                    </a:lnTo>
                    <a:lnTo>
                      <a:pt x="490382" y="145015"/>
                    </a:lnTo>
                    <a:lnTo>
                      <a:pt x="488524" y="146070"/>
                    </a:lnTo>
                    <a:lnTo>
                      <a:pt x="486669" y="147129"/>
                    </a:lnTo>
                    <a:lnTo>
                      <a:pt x="484816" y="148192"/>
                    </a:lnTo>
                    <a:lnTo>
                      <a:pt x="482966" y="149257"/>
                    </a:lnTo>
                    <a:lnTo>
                      <a:pt x="481118" y="150327"/>
                    </a:lnTo>
                    <a:lnTo>
                      <a:pt x="479272" y="151400"/>
                    </a:lnTo>
                    <a:lnTo>
                      <a:pt x="477430" y="152476"/>
                    </a:lnTo>
                    <a:lnTo>
                      <a:pt x="475589" y="153556"/>
                    </a:lnTo>
                    <a:lnTo>
                      <a:pt x="473751" y="154639"/>
                    </a:lnTo>
                    <a:lnTo>
                      <a:pt x="471916" y="155726"/>
                    </a:lnTo>
                    <a:lnTo>
                      <a:pt x="470083" y="156816"/>
                    </a:lnTo>
                    <a:lnTo>
                      <a:pt x="468253" y="157910"/>
                    </a:lnTo>
                    <a:lnTo>
                      <a:pt x="466425" y="159007"/>
                    </a:lnTo>
                    <a:lnTo>
                      <a:pt x="464600" y="160108"/>
                    </a:lnTo>
                    <a:lnTo>
                      <a:pt x="462777" y="161212"/>
                    </a:lnTo>
                    <a:lnTo>
                      <a:pt x="460957" y="162319"/>
                    </a:lnTo>
                    <a:lnTo>
                      <a:pt x="459140" y="163430"/>
                    </a:lnTo>
                    <a:lnTo>
                      <a:pt x="457325" y="164544"/>
                    </a:lnTo>
                    <a:lnTo>
                      <a:pt x="455513" y="165662"/>
                    </a:lnTo>
                    <a:lnTo>
                      <a:pt x="453703" y="166783"/>
                    </a:lnTo>
                    <a:lnTo>
                      <a:pt x="451896" y="167908"/>
                    </a:lnTo>
                    <a:lnTo>
                      <a:pt x="450091" y="169036"/>
                    </a:lnTo>
                    <a:lnTo>
                      <a:pt x="448289" y="170167"/>
                    </a:lnTo>
                    <a:lnTo>
                      <a:pt x="446490" y="171302"/>
                    </a:lnTo>
                    <a:lnTo>
                      <a:pt x="444694" y="172440"/>
                    </a:lnTo>
                    <a:lnTo>
                      <a:pt x="442900" y="173582"/>
                    </a:lnTo>
                    <a:lnTo>
                      <a:pt x="441108" y="174727"/>
                    </a:lnTo>
                    <a:lnTo>
                      <a:pt x="439320" y="175875"/>
                    </a:lnTo>
                    <a:lnTo>
                      <a:pt x="437534" y="177027"/>
                    </a:lnTo>
                    <a:lnTo>
                      <a:pt x="435751" y="178182"/>
                    </a:lnTo>
                    <a:lnTo>
                      <a:pt x="433970" y="179341"/>
                    </a:lnTo>
                    <a:lnTo>
                      <a:pt x="432192" y="180502"/>
                    </a:lnTo>
                    <a:lnTo>
                      <a:pt x="430417" y="181668"/>
                    </a:lnTo>
                    <a:lnTo>
                      <a:pt x="428645" y="182836"/>
                    </a:lnTo>
                    <a:lnTo>
                      <a:pt x="426875" y="184008"/>
                    </a:lnTo>
                    <a:lnTo>
                      <a:pt x="425108" y="185183"/>
                    </a:lnTo>
                    <a:lnTo>
                      <a:pt x="423344" y="186362"/>
                    </a:lnTo>
                    <a:lnTo>
                      <a:pt x="421582" y="187544"/>
                    </a:lnTo>
                    <a:lnTo>
                      <a:pt x="419823" y="188729"/>
                    </a:lnTo>
                    <a:lnTo>
                      <a:pt x="418067" y="189917"/>
                    </a:lnTo>
                    <a:lnTo>
                      <a:pt x="416314" y="191109"/>
                    </a:lnTo>
                    <a:lnTo>
                      <a:pt x="414563" y="192304"/>
                    </a:lnTo>
                    <a:lnTo>
                      <a:pt x="412816" y="193503"/>
                    </a:lnTo>
                    <a:lnTo>
                      <a:pt x="411071" y="194704"/>
                    </a:lnTo>
                    <a:lnTo>
                      <a:pt x="409329" y="195909"/>
                    </a:lnTo>
                    <a:lnTo>
                      <a:pt x="407589" y="197118"/>
                    </a:lnTo>
                    <a:lnTo>
                      <a:pt x="405853" y="198329"/>
                    </a:lnTo>
                    <a:lnTo>
                      <a:pt x="404119" y="199544"/>
                    </a:lnTo>
                    <a:lnTo>
                      <a:pt x="402388" y="200762"/>
                    </a:lnTo>
                    <a:lnTo>
                      <a:pt x="400660" y="201984"/>
                    </a:lnTo>
                    <a:lnTo>
                      <a:pt x="398935" y="203208"/>
                    </a:lnTo>
                    <a:lnTo>
                      <a:pt x="397213" y="204436"/>
                    </a:lnTo>
                    <a:lnTo>
                      <a:pt x="395493" y="205667"/>
                    </a:lnTo>
                    <a:lnTo>
                      <a:pt x="393777" y="206902"/>
                    </a:lnTo>
                    <a:lnTo>
                      <a:pt x="392063" y="208140"/>
                    </a:lnTo>
                    <a:lnTo>
                      <a:pt x="390352" y="209380"/>
                    </a:lnTo>
                    <a:lnTo>
                      <a:pt x="388644" y="210625"/>
                    </a:lnTo>
                    <a:lnTo>
                      <a:pt x="386939" y="211872"/>
                    </a:lnTo>
                    <a:lnTo>
                      <a:pt x="385237" y="213122"/>
                    </a:lnTo>
                    <a:lnTo>
                      <a:pt x="383538" y="214376"/>
                    </a:lnTo>
                    <a:lnTo>
                      <a:pt x="381841" y="215633"/>
                    </a:lnTo>
                    <a:lnTo>
                      <a:pt x="380148" y="216893"/>
                    </a:lnTo>
                    <a:lnTo>
                      <a:pt x="378457" y="218157"/>
                    </a:lnTo>
                    <a:lnTo>
                      <a:pt x="376770" y="219423"/>
                    </a:lnTo>
                    <a:lnTo>
                      <a:pt x="375085" y="220693"/>
                    </a:lnTo>
                    <a:lnTo>
                      <a:pt x="373403" y="221966"/>
                    </a:lnTo>
                    <a:lnTo>
                      <a:pt x="371725" y="223242"/>
                    </a:lnTo>
                    <a:lnTo>
                      <a:pt x="370049" y="224521"/>
                    </a:lnTo>
                    <a:lnTo>
                      <a:pt x="368376" y="225804"/>
                    </a:lnTo>
                    <a:lnTo>
                      <a:pt x="366706" y="227089"/>
                    </a:lnTo>
                    <a:lnTo>
                      <a:pt x="365040" y="228378"/>
                    </a:lnTo>
                    <a:lnTo>
                      <a:pt x="363376" y="229670"/>
                    </a:lnTo>
                    <a:lnTo>
                      <a:pt x="361715" y="230965"/>
                    </a:lnTo>
                    <a:lnTo>
                      <a:pt x="360057" y="232263"/>
                    </a:lnTo>
                    <a:lnTo>
                      <a:pt x="358403" y="233564"/>
                    </a:lnTo>
                    <a:lnTo>
                      <a:pt x="356751" y="234868"/>
                    </a:lnTo>
                    <a:lnTo>
                      <a:pt x="355102" y="236176"/>
                    </a:lnTo>
                    <a:lnTo>
                      <a:pt x="353456" y="237486"/>
                    </a:lnTo>
                    <a:lnTo>
                      <a:pt x="351814" y="238800"/>
                    </a:lnTo>
                    <a:lnTo>
                      <a:pt x="350174" y="240117"/>
                    </a:lnTo>
                    <a:lnTo>
                      <a:pt x="348538" y="241437"/>
                    </a:lnTo>
                    <a:lnTo>
                      <a:pt x="346904" y="242760"/>
                    </a:lnTo>
                    <a:lnTo>
                      <a:pt x="345274" y="244086"/>
                    </a:lnTo>
                    <a:lnTo>
                      <a:pt x="343647" y="245415"/>
                    </a:lnTo>
                    <a:lnTo>
                      <a:pt x="342023" y="246747"/>
                    </a:lnTo>
                    <a:lnTo>
                      <a:pt x="340402" y="248083"/>
                    </a:lnTo>
                    <a:lnTo>
                      <a:pt x="338784" y="249421"/>
                    </a:lnTo>
                    <a:lnTo>
                      <a:pt x="337169" y="250762"/>
                    </a:lnTo>
                    <a:lnTo>
                      <a:pt x="335557" y="252107"/>
                    </a:lnTo>
                    <a:lnTo>
                      <a:pt x="333949" y="253454"/>
                    </a:lnTo>
                    <a:lnTo>
                      <a:pt x="332343" y="254805"/>
                    </a:lnTo>
                    <a:lnTo>
                      <a:pt x="330741" y="256158"/>
                    </a:lnTo>
                    <a:lnTo>
                      <a:pt x="329142" y="257515"/>
                    </a:lnTo>
                    <a:lnTo>
                      <a:pt x="327546" y="258874"/>
                    </a:lnTo>
                    <a:lnTo>
                      <a:pt x="325953" y="260237"/>
                    </a:lnTo>
                    <a:lnTo>
                      <a:pt x="324363" y="261602"/>
                    </a:lnTo>
                    <a:lnTo>
                      <a:pt x="322777" y="262971"/>
                    </a:lnTo>
                    <a:lnTo>
                      <a:pt x="321193" y="264343"/>
                    </a:lnTo>
                    <a:lnTo>
                      <a:pt x="319613" y="265717"/>
                    </a:lnTo>
                    <a:lnTo>
                      <a:pt x="318036" y="267095"/>
                    </a:lnTo>
                    <a:lnTo>
                      <a:pt x="316462" y="268475"/>
                    </a:lnTo>
                    <a:lnTo>
                      <a:pt x="314892" y="269859"/>
                    </a:lnTo>
                    <a:lnTo>
                      <a:pt x="313325" y="271245"/>
                    </a:lnTo>
                    <a:lnTo>
                      <a:pt x="311761" y="272634"/>
                    </a:lnTo>
                    <a:lnTo>
                      <a:pt x="310200" y="274027"/>
                    </a:lnTo>
                    <a:lnTo>
                      <a:pt x="308642" y="275422"/>
                    </a:lnTo>
                    <a:lnTo>
                      <a:pt x="307088" y="276820"/>
                    </a:lnTo>
                    <a:lnTo>
                      <a:pt x="305537" y="278222"/>
                    </a:lnTo>
                    <a:lnTo>
                      <a:pt x="303989" y="279626"/>
                    </a:lnTo>
                    <a:lnTo>
                      <a:pt x="302444" y="281033"/>
                    </a:lnTo>
                    <a:lnTo>
                      <a:pt x="300903" y="282443"/>
                    </a:lnTo>
                    <a:lnTo>
                      <a:pt x="299365" y="283855"/>
                    </a:lnTo>
                    <a:lnTo>
                      <a:pt x="297830" y="285271"/>
                    </a:lnTo>
                    <a:lnTo>
                      <a:pt x="296299" y="286690"/>
                    </a:lnTo>
                    <a:lnTo>
                      <a:pt x="294771" y="288111"/>
                    </a:lnTo>
                    <a:lnTo>
                      <a:pt x="293246" y="289536"/>
                    </a:lnTo>
                    <a:lnTo>
                      <a:pt x="291724" y="290963"/>
                    </a:lnTo>
                    <a:lnTo>
                      <a:pt x="290206" y="292393"/>
                    </a:lnTo>
                    <a:lnTo>
                      <a:pt x="288691" y="293826"/>
                    </a:lnTo>
                    <a:lnTo>
                      <a:pt x="287179" y="295262"/>
                    </a:lnTo>
                    <a:lnTo>
                      <a:pt x="285671" y="296701"/>
                    </a:lnTo>
                    <a:lnTo>
                      <a:pt x="284166" y="298142"/>
                    </a:lnTo>
                    <a:lnTo>
                      <a:pt x="282665" y="299586"/>
                    </a:lnTo>
                    <a:lnTo>
                      <a:pt x="281167" y="301034"/>
                    </a:lnTo>
                    <a:lnTo>
                      <a:pt x="279672" y="302484"/>
                    </a:lnTo>
                    <a:lnTo>
                      <a:pt x="278180" y="303937"/>
                    </a:lnTo>
                    <a:lnTo>
                      <a:pt x="276692" y="305392"/>
                    </a:lnTo>
                    <a:lnTo>
                      <a:pt x="275208" y="306851"/>
                    </a:lnTo>
                    <a:lnTo>
                      <a:pt x="273727" y="308312"/>
                    </a:lnTo>
                    <a:lnTo>
                      <a:pt x="272249" y="309776"/>
                    </a:lnTo>
                    <a:lnTo>
                      <a:pt x="270774" y="311243"/>
                    </a:lnTo>
                    <a:lnTo>
                      <a:pt x="269303" y="312713"/>
                    </a:lnTo>
                    <a:lnTo>
                      <a:pt x="267836" y="314185"/>
                    </a:lnTo>
                    <a:lnTo>
                      <a:pt x="266371" y="315660"/>
                    </a:lnTo>
                    <a:lnTo>
                      <a:pt x="264911" y="317138"/>
                    </a:lnTo>
                    <a:lnTo>
                      <a:pt x="263453" y="318619"/>
                    </a:lnTo>
                    <a:lnTo>
                      <a:pt x="261999" y="320102"/>
                    </a:lnTo>
                    <a:lnTo>
                      <a:pt x="260549" y="321588"/>
                    </a:lnTo>
                    <a:lnTo>
                      <a:pt x="259102" y="323077"/>
                    </a:lnTo>
                    <a:lnTo>
                      <a:pt x="257658" y="324569"/>
                    </a:lnTo>
                    <a:lnTo>
                      <a:pt x="256218" y="326063"/>
                    </a:lnTo>
                    <a:lnTo>
                      <a:pt x="254782" y="327561"/>
                    </a:lnTo>
                    <a:lnTo>
                      <a:pt x="253349" y="329060"/>
                    </a:lnTo>
                    <a:lnTo>
                      <a:pt x="251919" y="330563"/>
                    </a:lnTo>
                    <a:lnTo>
                      <a:pt x="250493" y="332068"/>
                    </a:lnTo>
                    <a:lnTo>
                      <a:pt x="249070" y="333576"/>
                    </a:lnTo>
                    <a:lnTo>
                      <a:pt x="247651" y="335086"/>
                    </a:lnTo>
                    <a:lnTo>
                      <a:pt x="246235" y="336600"/>
                    </a:lnTo>
                    <a:lnTo>
                      <a:pt x="244823" y="338116"/>
                    </a:lnTo>
                    <a:lnTo>
                      <a:pt x="243415" y="339634"/>
                    </a:lnTo>
                    <a:lnTo>
                      <a:pt x="242010" y="341155"/>
                    </a:lnTo>
                    <a:lnTo>
                      <a:pt x="240608" y="342679"/>
                    </a:lnTo>
                    <a:lnTo>
                      <a:pt x="239210" y="344206"/>
                    </a:lnTo>
                    <a:lnTo>
                      <a:pt x="237816" y="345735"/>
                    </a:lnTo>
                    <a:lnTo>
                      <a:pt x="236425" y="347267"/>
                    </a:lnTo>
                    <a:lnTo>
                      <a:pt x="235038" y="348801"/>
                    </a:lnTo>
                    <a:lnTo>
                      <a:pt x="233654" y="350338"/>
                    </a:lnTo>
                    <a:lnTo>
                      <a:pt x="232274" y="351878"/>
                    </a:lnTo>
                    <a:lnTo>
                      <a:pt x="230897" y="353420"/>
                    </a:lnTo>
                    <a:lnTo>
                      <a:pt x="229524" y="354965"/>
                    </a:lnTo>
                    <a:lnTo>
                      <a:pt x="228155" y="356512"/>
                    </a:lnTo>
                    <a:lnTo>
                      <a:pt x="226789" y="358062"/>
                    </a:lnTo>
                    <a:lnTo>
                      <a:pt x="225427" y="359615"/>
                    </a:lnTo>
                    <a:lnTo>
                      <a:pt x="224069" y="361170"/>
                    </a:lnTo>
                    <a:lnTo>
                      <a:pt x="222714" y="362728"/>
                    </a:lnTo>
                    <a:lnTo>
                      <a:pt x="221362" y="364288"/>
                    </a:lnTo>
                    <a:lnTo>
                      <a:pt x="220015" y="365851"/>
                    </a:lnTo>
                    <a:lnTo>
                      <a:pt x="218671" y="367416"/>
                    </a:lnTo>
                    <a:lnTo>
                      <a:pt x="217330" y="368984"/>
                    </a:lnTo>
                    <a:lnTo>
                      <a:pt x="215993" y="370555"/>
                    </a:lnTo>
                    <a:lnTo>
                      <a:pt x="214660" y="372128"/>
                    </a:lnTo>
                    <a:lnTo>
                      <a:pt x="213331" y="373703"/>
                    </a:lnTo>
                    <a:lnTo>
                      <a:pt x="212005" y="375281"/>
                    </a:lnTo>
                    <a:lnTo>
                      <a:pt x="210683" y="376861"/>
                    </a:lnTo>
                    <a:lnTo>
                      <a:pt x="209364" y="378444"/>
                    </a:lnTo>
                    <a:lnTo>
                      <a:pt x="208050" y="380030"/>
                    </a:lnTo>
                    <a:lnTo>
                      <a:pt x="206738" y="381618"/>
                    </a:lnTo>
                    <a:lnTo>
                      <a:pt x="205431" y="383208"/>
                    </a:lnTo>
                    <a:lnTo>
                      <a:pt x="204127" y="384801"/>
                    </a:lnTo>
                    <a:lnTo>
                      <a:pt x="202827" y="386396"/>
                    </a:lnTo>
                    <a:lnTo>
                      <a:pt x="201531" y="387994"/>
                    </a:lnTo>
                    <a:lnTo>
                      <a:pt x="200238" y="389594"/>
                    </a:lnTo>
                    <a:lnTo>
                      <a:pt x="198950" y="391197"/>
                    </a:lnTo>
                    <a:lnTo>
                      <a:pt x="197665" y="392802"/>
                    </a:lnTo>
                    <a:lnTo>
                      <a:pt x="196383" y="394409"/>
                    </a:lnTo>
                    <a:lnTo>
                      <a:pt x="195105" y="396019"/>
                    </a:lnTo>
                    <a:lnTo>
                      <a:pt x="193832" y="397632"/>
                    </a:lnTo>
                    <a:lnTo>
                      <a:pt x="192561" y="399246"/>
                    </a:lnTo>
                    <a:lnTo>
                      <a:pt x="191295" y="400863"/>
                    </a:lnTo>
                    <a:lnTo>
                      <a:pt x="190032" y="402483"/>
                    </a:lnTo>
                    <a:lnTo>
                      <a:pt x="188773" y="404105"/>
                    </a:lnTo>
                    <a:lnTo>
                      <a:pt x="187518" y="405729"/>
                    </a:lnTo>
                    <a:lnTo>
                      <a:pt x="186267" y="407356"/>
                    </a:lnTo>
                    <a:lnTo>
                      <a:pt x="185019" y="408985"/>
                    </a:lnTo>
                    <a:lnTo>
                      <a:pt x="183776" y="410616"/>
                    </a:lnTo>
                    <a:lnTo>
                      <a:pt x="182536" y="412250"/>
                    </a:lnTo>
                    <a:lnTo>
                      <a:pt x="181299" y="413886"/>
                    </a:lnTo>
                    <a:lnTo>
                      <a:pt x="180067" y="415524"/>
                    </a:lnTo>
                    <a:lnTo>
                      <a:pt x="178839" y="417165"/>
                    </a:lnTo>
                    <a:lnTo>
                      <a:pt x="177614" y="418808"/>
                    </a:lnTo>
                    <a:lnTo>
                      <a:pt x="176393" y="420453"/>
                    </a:lnTo>
                    <a:lnTo>
                      <a:pt x="175176" y="422101"/>
                    </a:lnTo>
                    <a:lnTo>
                      <a:pt x="173962" y="423750"/>
                    </a:lnTo>
                    <a:lnTo>
                      <a:pt x="172753" y="425403"/>
                    </a:lnTo>
                    <a:lnTo>
                      <a:pt x="171547" y="427057"/>
                    </a:lnTo>
                    <a:lnTo>
                      <a:pt x="170346" y="428714"/>
                    </a:lnTo>
                    <a:lnTo>
                      <a:pt x="169148" y="430373"/>
                    </a:lnTo>
                    <a:lnTo>
                      <a:pt x="167954" y="432034"/>
                    </a:lnTo>
                    <a:lnTo>
                      <a:pt x="166764" y="433698"/>
                    </a:lnTo>
                    <a:lnTo>
                      <a:pt x="165577" y="435363"/>
                    </a:lnTo>
                    <a:lnTo>
                      <a:pt x="164395" y="437031"/>
                    </a:lnTo>
                    <a:lnTo>
                      <a:pt x="163216" y="438701"/>
                    </a:lnTo>
                    <a:lnTo>
                      <a:pt x="162042" y="440374"/>
                    </a:lnTo>
                    <a:lnTo>
                      <a:pt x="160871" y="442048"/>
                    </a:lnTo>
                    <a:lnTo>
                      <a:pt x="159704" y="443725"/>
                    </a:lnTo>
                    <a:lnTo>
                      <a:pt x="158541" y="445404"/>
                    </a:lnTo>
                    <a:lnTo>
                      <a:pt x="157382" y="447086"/>
                    </a:lnTo>
                    <a:lnTo>
                      <a:pt x="156227" y="448769"/>
                    </a:lnTo>
                    <a:lnTo>
                      <a:pt x="155075" y="450455"/>
                    </a:lnTo>
                    <a:lnTo>
                      <a:pt x="153928" y="452142"/>
                    </a:lnTo>
                    <a:lnTo>
                      <a:pt x="152785" y="453832"/>
                    </a:lnTo>
                    <a:lnTo>
                      <a:pt x="151645" y="455524"/>
                    </a:lnTo>
                    <a:lnTo>
                      <a:pt x="150509" y="457219"/>
                    </a:lnTo>
                    <a:lnTo>
                      <a:pt x="149378" y="458915"/>
                    </a:lnTo>
                    <a:lnTo>
                      <a:pt x="148250" y="460614"/>
                    </a:lnTo>
                    <a:lnTo>
                      <a:pt x="147126" y="462314"/>
                    </a:lnTo>
                    <a:lnTo>
                      <a:pt x="146007" y="464017"/>
                    </a:lnTo>
                    <a:lnTo>
                      <a:pt x="144891" y="465722"/>
                    </a:lnTo>
                    <a:lnTo>
                      <a:pt x="143779" y="467429"/>
                    </a:lnTo>
                    <a:lnTo>
                      <a:pt x="142671" y="469138"/>
                    </a:lnTo>
                    <a:lnTo>
                      <a:pt x="141567" y="470849"/>
                    </a:lnTo>
                    <a:lnTo>
                      <a:pt x="140467" y="472562"/>
                    </a:lnTo>
                    <a:lnTo>
                      <a:pt x="139371" y="474278"/>
                    </a:lnTo>
                    <a:lnTo>
                      <a:pt x="138279" y="475995"/>
                    </a:lnTo>
                    <a:lnTo>
                      <a:pt x="137191" y="477714"/>
                    </a:lnTo>
                    <a:lnTo>
                      <a:pt x="136107" y="479436"/>
                    </a:lnTo>
                    <a:lnTo>
                      <a:pt x="135027" y="481159"/>
                    </a:lnTo>
                    <a:lnTo>
                      <a:pt x="133951" y="482885"/>
                    </a:lnTo>
                    <a:lnTo>
                      <a:pt x="132879" y="484612"/>
                    </a:lnTo>
                    <a:lnTo>
                      <a:pt x="131811" y="486342"/>
                    </a:lnTo>
                    <a:lnTo>
                      <a:pt x="130748" y="488074"/>
                    </a:lnTo>
                    <a:lnTo>
                      <a:pt x="129688" y="489807"/>
                    </a:lnTo>
                    <a:lnTo>
                      <a:pt x="128632" y="491543"/>
                    </a:lnTo>
                    <a:lnTo>
                      <a:pt x="127580" y="493281"/>
                    </a:lnTo>
                    <a:lnTo>
                      <a:pt x="126532" y="495020"/>
                    </a:lnTo>
                    <a:lnTo>
                      <a:pt x="125488" y="496762"/>
                    </a:lnTo>
                    <a:lnTo>
                      <a:pt x="124449" y="498505"/>
                    </a:lnTo>
                    <a:lnTo>
                      <a:pt x="123413" y="500251"/>
                    </a:lnTo>
                    <a:lnTo>
                      <a:pt x="122381" y="501998"/>
                    </a:lnTo>
                    <a:lnTo>
                      <a:pt x="121354" y="503748"/>
                    </a:lnTo>
                    <a:lnTo>
                      <a:pt x="120330" y="505499"/>
                    </a:lnTo>
                    <a:lnTo>
                      <a:pt x="119311" y="507252"/>
                    </a:lnTo>
                    <a:lnTo>
                      <a:pt x="118296" y="509007"/>
                    </a:lnTo>
                    <a:lnTo>
                      <a:pt x="117285" y="510764"/>
                    </a:lnTo>
                    <a:lnTo>
                      <a:pt x="116277" y="512523"/>
                    </a:lnTo>
                    <a:lnTo>
                      <a:pt x="115274" y="514284"/>
                    </a:lnTo>
                    <a:lnTo>
                      <a:pt x="114275" y="516047"/>
                    </a:lnTo>
                    <a:lnTo>
                      <a:pt x="113280" y="517812"/>
                    </a:lnTo>
                    <a:lnTo>
                      <a:pt x="112290" y="519578"/>
                    </a:lnTo>
                    <a:lnTo>
                      <a:pt x="111303" y="521347"/>
                    </a:lnTo>
                    <a:lnTo>
                      <a:pt x="110320" y="523117"/>
                    </a:lnTo>
                    <a:lnTo>
                      <a:pt x="109342" y="524889"/>
                    </a:lnTo>
                    <a:lnTo>
                      <a:pt x="108368" y="526663"/>
                    </a:lnTo>
                    <a:lnTo>
                      <a:pt x="107398" y="528439"/>
                    </a:lnTo>
                    <a:lnTo>
                      <a:pt x="106431" y="530216"/>
                    </a:lnTo>
                    <a:lnTo>
                      <a:pt x="105470" y="531996"/>
                    </a:lnTo>
                    <a:lnTo>
                      <a:pt x="104512" y="533777"/>
                    </a:lnTo>
                    <a:lnTo>
                      <a:pt x="103558" y="535560"/>
                    </a:lnTo>
                    <a:lnTo>
                      <a:pt x="102609" y="537345"/>
                    </a:lnTo>
                    <a:lnTo>
                      <a:pt x="101663" y="539132"/>
                    </a:lnTo>
                    <a:lnTo>
                      <a:pt x="100722" y="540920"/>
                    </a:lnTo>
                    <a:lnTo>
                      <a:pt x="99785" y="542710"/>
                    </a:lnTo>
                    <a:lnTo>
                      <a:pt x="98852" y="544502"/>
                    </a:lnTo>
                    <a:lnTo>
                      <a:pt x="97923" y="546296"/>
                    </a:lnTo>
                    <a:lnTo>
                      <a:pt x="96999" y="548091"/>
                    </a:lnTo>
                    <a:lnTo>
                      <a:pt x="96078" y="549888"/>
                    </a:lnTo>
                    <a:lnTo>
                      <a:pt x="95162" y="551687"/>
                    </a:lnTo>
                    <a:lnTo>
                      <a:pt x="94250" y="553488"/>
                    </a:lnTo>
                    <a:lnTo>
                      <a:pt x="93342" y="555290"/>
                    </a:lnTo>
                    <a:lnTo>
                      <a:pt x="92439" y="557095"/>
                    </a:lnTo>
                    <a:lnTo>
                      <a:pt x="91539" y="558900"/>
                    </a:lnTo>
                    <a:lnTo>
                      <a:pt x="90644" y="560708"/>
                    </a:lnTo>
                    <a:lnTo>
                      <a:pt x="89753" y="562517"/>
                    </a:lnTo>
                    <a:lnTo>
                      <a:pt x="88866" y="564328"/>
                    </a:lnTo>
                    <a:lnTo>
                      <a:pt x="87984" y="566140"/>
                    </a:lnTo>
                    <a:lnTo>
                      <a:pt x="87105" y="567955"/>
                    </a:lnTo>
                    <a:lnTo>
                      <a:pt x="86231" y="569770"/>
                    </a:lnTo>
                    <a:lnTo>
                      <a:pt x="85361" y="571588"/>
                    </a:lnTo>
                    <a:lnTo>
                      <a:pt x="84495" y="573407"/>
                    </a:lnTo>
                    <a:lnTo>
                      <a:pt x="83634" y="575228"/>
                    </a:lnTo>
                    <a:lnTo>
                      <a:pt x="82776" y="577050"/>
                    </a:lnTo>
                    <a:lnTo>
                      <a:pt x="81923" y="578874"/>
                    </a:lnTo>
                    <a:lnTo>
                      <a:pt x="81074" y="580700"/>
                    </a:lnTo>
                    <a:lnTo>
                      <a:pt x="80230" y="582527"/>
                    </a:lnTo>
                    <a:lnTo>
                      <a:pt x="79390" y="584356"/>
                    </a:lnTo>
                    <a:lnTo>
                      <a:pt x="78553" y="586186"/>
                    </a:lnTo>
                    <a:lnTo>
                      <a:pt x="77722" y="588018"/>
                    </a:lnTo>
                    <a:lnTo>
                      <a:pt x="76894" y="589852"/>
                    </a:lnTo>
                    <a:lnTo>
                      <a:pt x="76071" y="591687"/>
                    </a:lnTo>
                    <a:lnTo>
                      <a:pt x="75252" y="593523"/>
                    </a:lnTo>
                    <a:lnTo>
                      <a:pt x="74437" y="595361"/>
                    </a:lnTo>
                    <a:lnTo>
                      <a:pt x="73626" y="597201"/>
                    </a:lnTo>
                    <a:lnTo>
                      <a:pt x="72820" y="599042"/>
                    </a:lnTo>
                    <a:lnTo>
                      <a:pt x="72018" y="600885"/>
                    </a:lnTo>
                    <a:lnTo>
                      <a:pt x="71221" y="602729"/>
                    </a:lnTo>
                    <a:lnTo>
                      <a:pt x="70427" y="604575"/>
                    </a:lnTo>
                    <a:lnTo>
                      <a:pt x="69638" y="606422"/>
                    </a:lnTo>
                    <a:lnTo>
                      <a:pt x="68853" y="608271"/>
                    </a:lnTo>
                    <a:lnTo>
                      <a:pt x="68073" y="610121"/>
                    </a:lnTo>
                    <a:lnTo>
                      <a:pt x="67297" y="611973"/>
                    </a:lnTo>
                    <a:lnTo>
                      <a:pt x="66525" y="613826"/>
                    </a:lnTo>
                    <a:lnTo>
                      <a:pt x="65757" y="615681"/>
                    </a:lnTo>
                    <a:lnTo>
                      <a:pt x="64994" y="617537"/>
                    </a:lnTo>
                    <a:lnTo>
                      <a:pt x="64235" y="619394"/>
                    </a:lnTo>
                    <a:lnTo>
                      <a:pt x="63480" y="621253"/>
                    </a:lnTo>
                    <a:lnTo>
                      <a:pt x="62730" y="623113"/>
                    </a:lnTo>
                    <a:lnTo>
                      <a:pt x="61984" y="624975"/>
                    </a:lnTo>
                    <a:lnTo>
                      <a:pt x="61242" y="626838"/>
                    </a:lnTo>
                    <a:lnTo>
                      <a:pt x="60505" y="628703"/>
                    </a:lnTo>
                    <a:lnTo>
                      <a:pt x="59772" y="630569"/>
                    </a:lnTo>
                    <a:lnTo>
                      <a:pt x="59043" y="632436"/>
                    </a:lnTo>
                    <a:lnTo>
                      <a:pt x="58319" y="634305"/>
                    </a:lnTo>
                    <a:lnTo>
                      <a:pt x="57599" y="636175"/>
                    </a:lnTo>
                    <a:lnTo>
                      <a:pt x="56883" y="638046"/>
                    </a:lnTo>
                    <a:lnTo>
                      <a:pt x="56172" y="639919"/>
                    </a:lnTo>
                    <a:lnTo>
                      <a:pt x="55465" y="641793"/>
                    </a:lnTo>
                    <a:lnTo>
                      <a:pt x="54762" y="643668"/>
                    </a:lnTo>
                    <a:lnTo>
                      <a:pt x="54064" y="645545"/>
                    </a:lnTo>
                    <a:lnTo>
                      <a:pt x="53370" y="647423"/>
                    </a:lnTo>
                    <a:lnTo>
                      <a:pt x="52681" y="649303"/>
                    </a:lnTo>
                    <a:lnTo>
                      <a:pt x="51996" y="651183"/>
                    </a:lnTo>
                    <a:lnTo>
                      <a:pt x="51315" y="653065"/>
                    </a:lnTo>
                    <a:lnTo>
                      <a:pt x="50639" y="654948"/>
                    </a:lnTo>
                    <a:lnTo>
                      <a:pt x="49967" y="656833"/>
                    </a:lnTo>
                    <a:lnTo>
                      <a:pt x="49299" y="658719"/>
                    </a:lnTo>
                    <a:lnTo>
                      <a:pt x="48636" y="660606"/>
                    </a:lnTo>
                    <a:lnTo>
                      <a:pt x="47977" y="662494"/>
                    </a:lnTo>
                    <a:lnTo>
                      <a:pt x="47322" y="664383"/>
                    </a:lnTo>
                    <a:lnTo>
                      <a:pt x="46672" y="666274"/>
                    </a:lnTo>
                    <a:lnTo>
                      <a:pt x="46027" y="668166"/>
                    </a:lnTo>
                    <a:lnTo>
                      <a:pt x="45385" y="670059"/>
                    </a:lnTo>
                    <a:lnTo>
                      <a:pt x="44749" y="671954"/>
                    </a:lnTo>
                    <a:lnTo>
                      <a:pt x="44116" y="673849"/>
                    </a:lnTo>
                    <a:lnTo>
                      <a:pt x="43488" y="675746"/>
                    </a:lnTo>
                    <a:lnTo>
                      <a:pt x="42864" y="677644"/>
                    </a:lnTo>
                    <a:lnTo>
                      <a:pt x="42245" y="679543"/>
                    </a:lnTo>
                    <a:lnTo>
                      <a:pt x="41630" y="681443"/>
                    </a:lnTo>
                    <a:lnTo>
                      <a:pt x="41020" y="683345"/>
                    </a:lnTo>
                    <a:lnTo>
                      <a:pt x="40414" y="685247"/>
                    </a:lnTo>
                    <a:lnTo>
                      <a:pt x="39812" y="687151"/>
                    </a:lnTo>
                    <a:lnTo>
                      <a:pt x="39215" y="689056"/>
                    </a:lnTo>
                    <a:lnTo>
                      <a:pt x="38622" y="690962"/>
                    </a:lnTo>
                    <a:lnTo>
                      <a:pt x="38034" y="692869"/>
                    </a:lnTo>
                    <a:lnTo>
                      <a:pt x="37450" y="694777"/>
                    </a:lnTo>
                    <a:lnTo>
                      <a:pt x="36871" y="696687"/>
                    </a:lnTo>
                    <a:lnTo>
                      <a:pt x="36296" y="698597"/>
                    </a:lnTo>
                    <a:lnTo>
                      <a:pt x="35725" y="700509"/>
                    </a:lnTo>
                    <a:lnTo>
                      <a:pt x="35159" y="702421"/>
                    </a:lnTo>
                    <a:lnTo>
                      <a:pt x="34597" y="704335"/>
                    </a:lnTo>
                    <a:lnTo>
                      <a:pt x="34040" y="706249"/>
                    </a:lnTo>
                    <a:lnTo>
                      <a:pt x="33487" y="708165"/>
                    </a:lnTo>
                    <a:lnTo>
                      <a:pt x="32939" y="710082"/>
                    </a:lnTo>
                    <a:lnTo>
                      <a:pt x="32395" y="712000"/>
                    </a:lnTo>
                    <a:lnTo>
                      <a:pt x="31856" y="713918"/>
                    </a:lnTo>
                    <a:lnTo>
                      <a:pt x="31321" y="715838"/>
                    </a:lnTo>
                    <a:lnTo>
                      <a:pt x="30790" y="717759"/>
                    </a:lnTo>
                    <a:lnTo>
                      <a:pt x="30264" y="719681"/>
                    </a:lnTo>
                    <a:lnTo>
                      <a:pt x="29743" y="721604"/>
                    </a:lnTo>
                    <a:lnTo>
                      <a:pt x="29226" y="723528"/>
                    </a:lnTo>
                    <a:lnTo>
                      <a:pt x="28713" y="725452"/>
                    </a:lnTo>
                    <a:lnTo>
                      <a:pt x="28205" y="727378"/>
                    </a:lnTo>
                    <a:lnTo>
                      <a:pt x="27701" y="729305"/>
                    </a:lnTo>
                    <a:lnTo>
                      <a:pt x="27202" y="731232"/>
                    </a:lnTo>
                    <a:lnTo>
                      <a:pt x="26707" y="733161"/>
                    </a:lnTo>
                    <a:lnTo>
                      <a:pt x="26217" y="735090"/>
                    </a:lnTo>
                    <a:lnTo>
                      <a:pt x="25731" y="737021"/>
                    </a:lnTo>
                    <a:lnTo>
                      <a:pt x="25250" y="738952"/>
                    </a:lnTo>
                    <a:lnTo>
                      <a:pt x="24773" y="740884"/>
                    </a:lnTo>
                    <a:lnTo>
                      <a:pt x="24301" y="742818"/>
                    </a:lnTo>
                    <a:lnTo>
                      <a:pt x="23833" y="744752"/>
                    </a:lnTo>
                    <a:lnTo>
                      <a:pt x="23370" y="746687"/>
                    </a:lnTo>
                    <a:lnTo>
                      <a:pt x="22911" y="748622"/>
                    </a:lnTo>
                    <a:lnTo>
                      <a:pt x="22457" y="750559"/>
                    </a:lnTo>
                    <a:lnTo>
                      <a:pt x="22007" y="752496"/>
                    </a:lnTo>
                    <a:lnTo>
                      <a:pt x="21562" y="754435"/>
                    </a:lnTo>
                    <a:lnTo>
                      <a:pt x="21121" y="756374"/>
                    </a:lnTo>
                    <a:lnTo>
                      <a:pt x="20684" y="758314"/>
                    </a:lnTo>
                    <a:lnTo>
                      <a:pt x="20253" y="760255"/>
                    </a:lnTo>
                    <a:lnTo>
                      <a:pt x="19825" y="762196"/>
                    </a:lnTo>
                    <a:lnTo>
                      <a:pt x="19403" y="764139"/>
                    </a:lnTo>
                    <a:lnTo>
                      <a:pt x="18984" y="766082"/>
                    </a:lnTo>
                    <a:lnTo>
                      <a:pt x="18571" y="768026"/>
                    </a:lnTo>
                    <a:lnTo>
                      <a:pt x="18161" y="769971"/>
                    </a:lnTo>
                    <a:lnTo>
                      <a:pt x="17757" y="771916"/>
                    </a:lnTo>
                    <a:lnTo>
                      <a:pt x="17357" y="773863"/>
                    </a:lnTo>
                    <a:lnTo>
                      <a:pt x="16961" y="775810"/>
                    </a:lnTo>
                    <a:lnTo>
                      <a:pt x="16570" y="777758"/>
                    </a:lnTo>
                    <a:lnTo>
                      <a:pt x="16183" y="779706"/>
                    </a:lnTo>
                    <a:lnTo>
                      <a:pt x="15801" y="781656"/>
                    </a:lnTo>
                    <a:lnTo>
                      <a:pt x="15424" y="783606"/>
                    </a:lnTo>
                    <a:lnTo>
                      <a:pt x="15051" y="785556"/>
                    </a:lnTo>
                    <a:lnTo>
                      <a:pt x="14682" y="787508"/>
                    </a:lnTo>
                    <a:lnTo>
                      <a:pt x="14318" y="789460"/>
                    </a:lnTo>
                    <a:lnTo>
                      <a:pt x="13959" y="791412"/>
                    </a:lnTo>
                    <a:lnTo>
                      <a:pt x="13604" y="793366"/>
                    </a:lnTo>
                    <a:lnTo>
                      <a:pt x="13254" y="795320"/>
                    </a:lnTo>
                    <a:lnTo>
                      <a:pt x="12908" y="797275"/>
                    </a:lnTo>
                    <a:lnTo>
                      <a:pt x="12567" y="799230"/>
                    </a:lnTo>
                    <a:lnTo>
                      <a:pt x="12230" y="801186"/>
                    </a:lnTo>
                    <a:lnTo>
                      <a:pt x="11898" y="803143"/>
                    </a:lnTo>
                    <a:lnTo>
                      <a:pt x="11570" y="805100"/>
                    </a:lnTo>
                    <a:lnTo>
                      <a:pt x="11247" y="807058"/>
                    </a:lnTo>
                    <a:lnTo>
                      <a:pt x="10929" y="809017"/>
                    </a:lnTo>
                    <a:lnTo>
                      <a:pt x="10615" y="810976"/>
                    </a:lnTo>
                    <a:lnTo>
                      <a:pt x="10305" y="812936"/>
                    </a:lnTo>
                    <a:lnTo>
                      <a:pt x="10000" y="814896"/>
                    </a:lnTo>
                    <a:lnTo>
                      <a:pt x="9700" y="816857"/>
                    </a:lnTo>
                    <a:lnTo>
                      <a:pt x="9404" y="818818"/>
                    </a:lnTo>
                    <a:lnTo>
                      <a:pt x="9113" y="820780"/>
                    </a:lnTo>
                    <a:lnTo>
                      <a:pt x="8827" y="822743"/>
                    </a:lnTo>
                    <a:lnTo>
                      <a:pt x="8544" y="824706"/>
                    </a:lnTo>
                    <a:lnTo>
                      <a:pt x="8267" y="826669"/>
                    </a:lnTo>
                    <a:lnTo>
                      <a:pt x="7994" y="828633"/>
                    </a:lnTo>
                    <a:lnTo>
                      <a:pt x="7726" y="830598"/>
                    </a:lnTo>
                    <a:lnTo>
                      <a:pt x="7462" y="832563"/>
                    </a:lnTo>
                    <a:lnTo>
                      <a:pt x="7203" y="834529"/>
                    </a:lnTo>
                    <a:lnTo>
                      <a:pt x="6948" y="836495"/>
                    </a:lnTo>
                    <a:lnTo>
                      <a:pt x="6698" y="838462"/>
                    </a:lnTo>
                    <a:lnTo>
                      <a:pt x="6452" y="840429"/>
                    </a:lnTo>
                    <a:lnTo>
                      <a:pt x="6211" y="842396"/>
                    </a:lnTo>
                    <a:lnTo>
                      <a:pt x="5975" y="844364"/>
                    </a:lnTo>
                    <a:lnTo>
                      <a:pt x="5743" y="846332"/>
                    </a:lnTo>
                    <a:lnTo>
                      <a:pt x="5516" y="848301"/>
                    </a:lnTo>
                    <a:lnTo>
                      <a:pt x="5293" y="850271"/>
                    </a:lnTo>
                    <a:lnTo>
                      <a:pt x="5075" y="852240"/>
                    </a:lnTo>
                    <a:lnTo>
                      <a:pt x="4862" y="854210"/>
                    </a:lnTo>
                    <a:lnTo>
                      <a:pt x="4653" y="856181"/>
                    </a:lnTo>
                    <a:lnTo>
                      <a:pt x="4448" y="858152"/>
                    </a:lnTo>
                    <a:lnTo>
                      <a:pt x="4248" y="860123"/>
                    </a:lnTo>
                    <a:lnTo>
                      <a:pt x="4053" y="862095"/>
                    </a:lnTo>
                    <a:lnTo>
                      <a:pt x="3863" y="864067"/>
                    </a:lnTo>
                    <a:lnTo>
                      <a:pt x="3677" y="866039"/>
                    </a:lnTo>
                    <a:lnTo>
                      <a:pt x="3495" y="868012"/>
                    </a:lnTo>
                    <a:lnTo>
                      <a:pt x="3318" y="869985"/>
                    </a:lnTo>
                    <a:lnTo>
                      <a:pt x="3146" y="871958"/>
                    </a:lnTo>
                    <a:lnTo>
                      <a:pt x="2978" y="873932"/>
                    </a:lnTo>
                    <a:lnTo>
                      <a:pt x="2815" y="875906"/>
                    </a:lnTo>
                    <a:lnTo>
                      <a:pt x="2657" y="877880"/>
                    </a:lnTo>
                    <a:lnTo>
                      <a:pt x="2503" y="879855"/>
                    </a:lnTo>
                    <a:lnTo>
                      <a:pt x="2353" y="881829"/>
                    </a:lnTo>
                    <a:lnTo>
                      <a:pt x="2209" y="883805"/>
                    </a:lnTo>
                    <a:lnTo>
                      <a:pt x="2068" y="885780"/>
                    </a:lnTo>
                    <a:lnTo>
                      <a:pt x="1933" y="887756"/>
                    </a:lnTo>
                    <a:lnTo>
                      <a:pt x="1802" y="889732"/>
                    </a:lnTo>
                    <a:lnTo>
                      <a:pt x="1675" y="891708"/>
                    </a:lnTo>
                    <a:lnTo>
                      <a:pt x="1554" y="893684"/>
                    </a:lnTo>
                    <a:lnTo>
                      <a:pt x="1436" y="895661"/>
                    </a:lnTo>
                    <a:lnTo>
                      <a:pt x="1324" y="897638"/>
                    </a:lnTo>
                    <a:lnTo>
                      <a:pt x="1216" y="899615"/>
                    </a:lnTo>
                    <a:lnTo>
                      <a:pt x="1112" y="901592"/>
                    </a:lnTo>
                    <a:lnTo>
                      <a:pt x="1013" y="903570"/>
                    </a:lnTo>
                    <a:lnTo>
                      <a:pt x="919" y="905547"/>
                    </a:lnTo>
                    <a:lnTo>
                      <a:pt x="830" y="907525"/>
                    </a:lnTo>
                    <a:lnTo>
                      <a:pt x="744" y="909503"/>
                    </a:lnTo>
                    <a:lnTo>
                      <a:pt x="664" y="911481"/>
                    </a:lnTo>
                    <a:lnTo>
                      <a:pt x="588" y="913459"/>
                    </a:lnTo>
                    <a:lnTo>
                      <a:pt x="517" y="915438"/>
                    </a:lnTo>
                    <a:lnTo>
                      <a:pt x="450" y="917416"/>
                    </a:lnTo>
                    <a:lnTo>
                      <a:pt x="388" y="919395"/>
                    </a:lnTo>
                    <a:lnTo>
                      <a:pt x="331" y="921374"/>
                    </a:lnTo>
                    <a:lnTo>
                      <a:pt x="278" y="923353"/>
                    </a:lnTo>
                    <a:lnTo>
                      <a:pt x="229" y="925332"/>
                    </a:lnTo>
                    <a:lnTo>
                      <a:pt x="186" y="927311"/>
                    </a:lnTo>
                    <a:lnTo>
                      <a:pt x="147" y="929290"/>
                    </a:lnTo>
                    <a:lnTo>
                      <a:pt x="112" y="931269"/>
                    </a:lnTo>
                    <a:lnTo>
                      <a:pt x="82" y="933249"/>
                    </a:lnTo>
                    <a:lnTo>
                      <a:pt x="57" y="935228"/>
                    </a:lnTo>
                    <a:lnTo>
                      <a:pt x="36" y="937207"/>
                    </a:lnTo>
                    <a:lnTo>
                      <a:pt x="20" y="939187"/>
                    </a:lnTo>
                    <a:lnTo>
                      <a:pt x="9" y="941166"/>
                    </a:lnTo>
                    <a:lnTo>
                      <a:pt x="2" y="943146"/>
                    </a:lnTo>
                    <a:lnTo>
                      <a:pt x="0" y="945125"/>
                    </a:lnTo>
                    <a:lnTo>
                      <a:pt x="2" y="947104"/>
                    </a:lnTo>
                    <a:lnTo>
                      <a:pt x="9" y="949084"/>
                    </a:lnTo>
                    <a:lnTo>
                      <a:pt x="20" y="951063"/>
                    </a:lnTo>
                    <a:lnTo>
                      <a:pt x="36" y="953043"/>
                    </a:lnTo>
                    <a:lnTo>
                      <a:pt x="57" y="955022"/>
                    </a:lnTo>
                    <a:lnTo>
                      <a:pt x="82" y="957001"/>
                    </a:lnTo>
                    <a:lnTo>
                      <a:pt x="112" y="958981"/>
                    </a:lnTo>
                    <a:lnTo>
                      <a:pt x="147" y="960960"/>
                    </a:lnTo>
                    <a:lnTo>
                      <a:pt x="186" y="962939"/>
                    </a:lnTo>
                    <a:lnTo>
                      <a:pt x="229" y="964918"/>
                    </a:lnTo>
                    <a:lnTo>
                      <a:pt x="278" y="966897"/>
                    </a:lnTo>
                    <a:lnTo>
                      <a:pt x="331" y="968876"/>
                    </a:lnTo>
                    <a:lnTo>
                      <a:pt x="388" y="970855"/>
                    </a:lnTo>
                    <a:lnTo>
                      <a:pt x="450" y="972834"/>
                    </a:lnTo>
                    <a:lnTo>
                      <a:pt x="517" y="974812"/>
                    </a:lnTo>
                    <a:lnTo>
                      <a:pt x="588" y="976791"/>
                    </a:lnTo>
                    <a:lnTo>
                      <a:pt x="664" y="978769"/>
                    </a:lnTo>
                    <a:lnTo>
                      <a:pt x="744" y="980747"/>
                    </a:lnTo>
                    <a:lnTo>
                      <a:pt x="830" y="982725"/>
                    </a:lnTo>
                    <a:lnTo>
                      <a:pt x="919" y="984703"/>
                    </a:lnTo>
                    <a:lnTo>
                      <a:pt x="1013" y="986680"/>
                    </a:lnTo>
                    <a:lnTo>
                      <a:pt x="1112" y="988658"/>
                    </a:lnTo>
                    <a:lnTo>
                      <a:pt x="1216" y="990635"/>
                    </a:lnTo>
                    <a:lnTo>
                      <a:pt x="1324" y="992612"/>
                    </a:lnTo>
                    <a:lnTo>
                      <a:pt x="1436" y="994589"/>
                    </a:lnTo>
                    <a:lnTo>
                      <a:pt x="1554" y="996566"/>
                    </a:lnTo>
                    <a:lnTo>
                      <a:pt x="1675" y="998542"/>
                    </a:lnTo>
                    <a:lnTo>
                      <a:pt x="1802" y="1000518"/>
                    </a:lnTo>
                    <a:lnTo>
                      <a:pt x="1933" y="1002494"/>
                    </a:lnTo>
                    <a:lnTo>
                      <a:pt x="2068" y="1004470"/>
                    </a:lnTo>
                    <a:lnTo>
                      <a:pt x="2209" y="1006445"/>
                    </a:lnTo>
                    <a:lnTo>
                      <a:pt x="2353" y="1008421"/>
                    </a:lnTo>
                    <a:lnTo>
                      <a:pt x="2503" y="1010395"/>
                    </a:lnTo>
                    <a:lnTo>
                      <a:pt x="2657" y="1012370"/>
                    </a:lnTo>
                    <a:lnTo>
                      <a:pt x="2815" y="1014344"/>
                    </a:lnTo>
                    <a:lnTo>
                      <a:pt x="2978" y="1016318"/>
                    </a:lnTo>
                    <a:lnTo>
                      <a:pt x="3146" y="1018292"/>
                    </a:lnTo>
                    <a:lnTo>
                      <a:pt x="3318" y="1020265"/>
                    </a:lnTo>
                    <a:lnTo>
                      <a:pt x="3495" y="1022238"/>
                    </a:lnTo>
                    <a:lnTo>
                      <a:pt x="3677" y="1024211"/>
                    </a:lnTo>
                    <a:lnTo>
                      <a:pt x="3863" y="1026183"/>
                    </a:lnTo>
                    <a:lnTo>
                      <a:pt x="4053" y="1028155"/>
                    </a:lnTo>
                    <a:lnTo>
                      <a:pt x="4248" y="1030127"/>
                    </a:lnTo>
                    <a:lnTo>
                      <a:pt x="4448" y="1032098"/>
                    </a:lnTo>
                    <a:lnTo>
                      <a:pt x="4653" y="1034069"/>
                    </a:lnTo>
                    <a:lnTo>
                      <a:pt x="4862" y="1036040"/>
                    </a:lnTo>
                    <a:lnTo>
                      <a:pt x="5075" y="1038010"/>
                    </a:lnTo>
                    <a:lnTo>
                      <a:pt x="5293" y="1039979"/>
                    </a:lnTo>
                    <a:lnTo>
                      <a:pt x="5516" y="1041949"/>
                    </a:lnTo>
                    <a:lnTo>
                      <a:pt x="5743" y="1043918"/>
                    </a:lnTo>
                    <a:lnTo>
                      <a:pt x="5975" y="1045886"/>
                    </a:lnTo>
                    <a:lnTo>
                      <a:pt x="6211" y="1047854"/>
                    </a:lnTo>
                    <a:lnTo>
                      <a:pt x="6452" y="1049821"/>
                    </a:lnTo>
                    <a:lnTo>
                      <a:pt x="6698" y="1051788"/>
                    </a:lnTo>
                    <a:lnTo>
                      <a:pt x="6948" y="1053755"/>
                    </a:lnTo>
                    <a:lnTo>
                      <a:pt x="7203" y="1055721"/>
                    </a:lnTo>
                    <a:lnTo>
                      <a:pt x="7462" y="1057687"/>
                    </a:lnTo>
                    <a:lnTo>
                      <a:pt x="7726" y="1059652"/>
                    </a:lnTo>
                    <a:lnTo>
                      <a:pt x="7994" y="1061617"/>
                    </a:lnTo>
                    <a:lnTo>
                      <a:pt x="8267" y="1063581"/>
                    </a:lnTo>
                    <a:lnTo>
                      <a:pt x="8544" y="1065544"/>
                    </a:lnTo>
                    <a:lnTo>
                      <a:pt x="8827" y="1067507"/>
                    </a:lnTo>
                    <a:lnTo>
                      <a:pt x="9113" y="1069470"/>
                    </a:lnTo>
                    <a:lnTo>
                      <a:pt x="9404" y="1071432"/>
                    </a:lnTo>
                    <a:lnTo>
                      <a:pt x="9700" y="1073393"/>
                    </a:lnTo>
                    <a:lnTo>
                      <a:pt x="10000" y="1075354"/>
                    </a:lnTo>
                    <a:lnTo>
                      <a:pt x="10305" y="1077314"/>
                    </a:lnTo>
                    <a:lnTo>
                      <a:pt x="10615" y="1079274"/>
                    </a:lnTo>
                    <a:lnTo>
                      <a:pt x="10929" y="1081233"/>
                    </a:lnTo>
                    <a:lnTo>
                      <a:pt x="11247" y="1083192"/>
                    </a:lnTo>
                    <a:lnTo>
                      <a:pt x="11570" y="1085150"/>
                    </a:lnTo>
                    <a:lnTo>
                      <a:pt x="11898" y="1087107"/>
                    </a:lnTo>
                    <a:lnTo>
                      <a:pt x="12230" y="1089064"/>
                    </a:lnTo>
                    <a:lnTo>
                      <a:pt x="12567" y="1091020"/>
                    </a:lnTo>
                    <a:lnTo>
                      <a:pt x="12908" y="1092975"/>
                    </a:lnTo>
                    <a:lnTo>
                      <a:pt x="13254" y="1094930"/>
                    </a:lnTo>
                    <a:lnTo>
                      <a:pt x="13604" y="1096884"/>
                    </a:lnTo>
                    <a:lnTo>
                      <a:pt x="13959" y="1098838"/>
                    </a:lnTo>
                    <a:lnTo>
                      <a:pt x="14318" y="1100790"/>
                    </a:lnTo>
                    <a:lnTo>
                      <a:pt x="14682" y="1102742"/>
                    </a:lnTo>
                    <a:lnTo>
                      <a:pt x="15051" y="1104694"/>
                    </a:lnTo>
                    <a:lnTo>
                      <a:pt x="15424" y="1106644"/>
                    </a:lnTo>
                    <a:lnTo>
                      <a:pt x="15801" y="1108594"/>
                    </a:lnTo>
                    <a:lnTo>
                      <a:pt x="16183" y="1110544"/>
                    </a:lnTo>
                    <a:lnTo>
                      <a:pt x="16570" y="1112492"/>
                    </a:lnTo>
                    <a:lnTo>
                      <a:pt x="16961" y="1114440"/>
                    </a:lnTo>
                    <a:lnTo>
                      <a:pt x="17357" y="1116387"/>
                    </a:lnTo>
                    <a:lnTo>
                      <a:pt x="17757" y="1118333"/>
                    </a:lnTo>
                    <a:lnTo>
                      <a:pt x="18161" y="1120279"/>
                    </a:lnTo>
                    <a:lnTo>
                      <a:pt x="18571" y="1122224"/>
                    </a:lnTo>
                    <a:lnTo>
                      <a:pt x="18984" y="1124168"/>
                    </a:lnTo>
                    <a:lnTo>
                      <a:pt x="19403" y="1126111"/>
                    </a:lnTo>
                    <a:lnTo>
                      <a:pt x="19825" y="1128054"/>
                    </a:lnTo>
                    <a:lnTo>
                      <a:pt x="20253" y="1129995"/>
                    </a:lnTo>
                    <a:lnTo>
                      <a:pt x="20684" y="1131936"/>
                    </a:lnTo>
                    <a:lnTo>
                      <a:pt x="21121" y="1133876"/>
                    </a:lnTo>
                    <a:lnTo>
                      <a:pt x="21562" y="1135815"/>
                    </a:lnTo>
                    <a:lnTo>
                      <a:pt x="22007" y="1137753"/>
                    </a:lnTo>
                    <a:lnTo>
                      <a:pt x="22457" y="1139691"/>
                    </a:lnTo>
                    <a:lnTo>
                      <a:pt x="22911" y="1141628"/>
                    </a:lnTo>
                    <a:lnTo>
                      <a:pt x="23370" y="1143563"/>
                    </a:lnTo>
                    <a:lnTo>
                      <a:pt x="23833" y="1145498"/>
                    </a:lnTo>
                    <a:lnTo>
                      <a:pt x="24301" y="1147432"/>
                    </a:lnTo>
                    <a:lnTo>
                      <a:pt x="24773" y="1149365"/>
                    </a:lnTo>
                    <a:lnTo>
                      <a:pt x="25250" y="1151298"/>
                    </a:lnTo>
                    <a:lnTo>
                      <a:pt x="25731" y="1153229"/>
                    </a:lnTo>
                    <a:lnTo>
                      <a:pt x="26217" y="1155160"/>
                    </a:lnTo>
                    <a:lnTo>
                      <a:pt x="26707" y="1157089"/>
                    </a:lnTo>
                    <a:lnTo>
                      <a:pt x="27202" y="1159018"/>
                    </a:lnTo>
                    <a:lnTo>
                      <a:pt x="27701" y="1160945"/>
                    </a:lnTo>
                    <a:lnTo>
                      <a:pt x="28205" y="1162872"/>
                    </a:lnTo>
                    <a:lnTo>
                      <a:pt x="28713" y="1164798"/>
                    </a:lnTo>
                    <a:lnTo>
                      <a:pt x="29226" y="1166722"/>
                    </a:lnTo>
                    <a:lnTo>
                      <a:pt x="29743" y="1168646"/>
                    </a:lnTo>
                    <a:lnTo>
                      <a:pt x="30264" y="1170569"/>
                    </a:lnTo>
                    <a:lnTo>
                      <a:pt x="30790" y="1172491"/>
                    </a:lnTo>
                    <a:lnTo>
                      <a:pt x="31321" y="1174412"/>
                    </a:lnTo>
                    <a:lnTo>
                      <a:pt x="31856" y="1176332"/>
                    </a:lnTo>
                    <a:lnTo>
                      <a:pt x="32395" y="1178250"/>
                    </a:lnTo>
                    <a:lnTo>
                      <a:pt x="32939" y="1180168"/>
                    </a:lnTo>
                    <a:lnTo>
                      <a:pt x="33487" y="1182085"/>
                    </a:lnTo>
                    <a:lnTo>
                      <a:pt x="34040" y="1184001"/>
                    </a:lnTo>
                    <a:lnTo>
                      <a:pt x="34597" y="1185915"/>
                    </a:lnTo>
                    <a:lnTo>
                      <a:pt x="35159" y="1187829"/>
                    </a:lnTo>
                    <a:lnTo>
                      <a:pt x="35725" y="1189741"/>
                    </a:lnTo>
                    <a:lnTo>
                      <a:pt x="36296" y="1191653"/>
                    </a:lnTo>
                    <a:lnTo>
                      <a:pt x="36871" y="1193563"/>
                    </a:lnTo>
                    <a:lnTo>
                      <a:pt x="37450" y="1195473"/>
                    </a:lnTo>
                    <a:lnTo>
                      <a:pt x="38034" y="1197381"/>
                    </a:lnTo>
                    <a:lnTo>
                      <a:pt x="38622" y="1199288"/>
                    </a:lnTo>
                    <a:lnTo>
                      <a:pt x="39215" y="1201194"/>
                    </a:lnTo>
                    <a:lnTo>
                      <a:pt x="39812" y="1203099"/>
                    </a:lnTo>
                    <a:lnTo>
                      <a:pt x="40414" y="1205003"/>
                    </a:lnTo>
                    <a:lnTo>
                      <a:pt x="41020" y="1206905"/>
                    </a:lnTo>
                    <a:lnTo>
                      <a:pt x="41630" y="1208807"/>
                    </a:lnTo>
                    <a:lnTo>
                      <a:pt x="42245" y="1210707"/>
                    </a:lnTo>
                    <a:lnTo>
                      <a:pt x="42864" y="1212606"/>
                    </a:lnTo>
                    <a:lnTo>
                      <a:pt x="43488" y="1214504"/>
                    </a:lnTo>
                    <a:lnTo>
                      <a:pt x="44116" y="1216401"/>
                    </a:lnTo>
                    <a:lnTo>
                      <a:pt x="44749" y="1218296"/>
                    </a:lnTo>
                    <a:lnTo>
                      <a:pt x="45385" y="1220191"/>
                    </a:lnTo>
                    <a:lnTo>
                      <a:pt x="46027" y="1222084"/>
                    </a:lnTo>
                    <a:lnTo>
                      <a:pt x="46672" y="1223976"/>
                    </a:lnTo>
                    <a:lnTo>
                      <a:pt x="47322" y="1225867"/>
                    </a:lnTo>
                    <a:lnTo>
                      <a:pt x="47977" y="1227756"/>
                    </a:lnTo>
                    <a:lnTo>
                      <a:pt x="48636" y="1229644"/>
                    </a:lnTo>
                    <a:lnTo>
                      <a:pt x="49299" y="1231531"/>
                    </a:lnTo>
                    <a:lnTo>
                      <a:pt x="49967" y="1233417"/>
                    </a:lnTo>
                    <a:lnTo>
                      <a:pt x="50639" y="1235302"/>
                    </a:lnTo>
                    <a:lnTo>
                      <a:pt x="51315" y="1237185"/>
                    </a:lnTo>
                    <a:lnTo>
                      <a:pt x="51996" y="1239067"/>
                    </a:lnTo>
                    <a:lnTo>
                      <a:pt x="52681" y="1240947"/>
                    </a:lnTo>
                    <a:lnTo>
                      <a:pt x="53370" y="1242827"/>
                    </a:lnTo>
                    <a:lnTo>
                      <a:pt x="54064" y="1244705"/>
                    </a:lnTo>
                    <a:lnTo>
                      <a:pt x="54762" y="1246582"/>
                    </a:lnTo>
                    <a:lnTo>
                      <a:pt x="55465" y="1248457"/>
                    </a:lnTo>
                    <a:lnTo>
                      <a:pt x="56172" y="1250331"/>
                    </a:lnTo>
                    <a:lnTo>
                      <a:pt x="56883" y="1252204"/>
                    </a:lnTo>
                    <a:lnTo>
                      <a:pt x="57599" y="1254075"/>
                    </a:lnTo>
                    <a:lnTo>
                      <a:pt x="58319" y="1255945"/>
                    </a:lnTo>
                    <a:lnTo>
                      <a:pt x="59043" y="1257814"/>
                    </a:lnTo>
                    <a:lnTo>
                      <a:pt x="59772" y="1259681"/>
                    </a:lnTo>
                    <a:lnTo>
                      <a:pt x="60505" y="1261547"/>
                    </a:lnTo>
                    <a:lnTo>
                      <a:pt x="61242" y="1263412"/>
                    </a:lnTo>
                    <a:lnTo>
                      <a:pt x="61984" y="1265275"/>
                    </a:lnTo>
                    <a:lnTo>
                      <a:pt x="62730" y="1267137"/>
                    </a:lnTo>
                    <a:lnTo>
                      <a:pt x="63480" y="1268997"/>
                    </a:lnTo>
                    <a:lnTo>
                      <a:pt x="64235" y="1270856"/>
                    </a:lnTo>
                    <a:lnTo>
                      <a:pt x="64994" y="1272713"/>
                    </a:lnTo>
                    <a:lnTo>
                      <a:pt x="65757" y="1274569"/>
                    </a:lnTo>
                    <a:lnTo>
                      <a:pt x="66525" y="1276424"/>
                    </a:lnTo>
                    <a:lnTo>
                      <a:pt x="67297" y="1278277"/>
                    </a:lnTo>
                    <a:lnTo>
                      <a:pt x="68073" y="1280129"/>
                    </a:lnTo>
                    <a:lnTo>
                      <a:pt x="68853" y="1281979"/>
                    </a:lnTo>
                    <a:lnTo>
                      <a:pt x="69638" y="1283828"/>
                    </a:lnTo>
                    <a:lnTo>
                      <a:pt x="70427" y="1285675"/>
                    </a:lnTo>
                    <a:lnTo>
                      <a:pt x="71221" y="1287521"/>
                    </a:lnTo>
                    <a:lnTo>
                      <a:pt x="72018" y="1289365"/>
                    </a:lnTo>
                    <a:lnTo>
                      <a:pt x="72820" y="1291208"/>
                    </a:lnTo>
                    <a:lnTo>
                      <a:pt x="73626" y="1293049"/>
                    </a:lnTo>
                    <a:lnTo>
                      <a:pt x="74437" y="1294889"/>
                    </a:lnTo>
                    <a:lnTo>
                      <a:pt x="75252" y="1296727"/>
                    </a:lnTo>
                    <a:lnTo>
                      <a:pt x="76071" y="1298563"/>
                    </a:lnTo>
                    <a:lnTo>
                      <a:pt x="76894" y="1300398"/>
                    </a:lnTo>
                    <a:lnTo>
                      <a:pt x="77722" y="1302232"/>
                    </a:lnTo>
                    <a:lnTo>
                      <a:pt x="78553" y="1304064"/>
                    </a:lnTo>
                    <a:lnTo>
                      <a:pt x="79390" y="1305894"/>
                    </a:lnTo>
                    <a:lnTo>
                      <a:pt x="80230" y="1307723"/>
                    </a:lnTo>
                    <a:lnTo>
                      <a:pt x="81074" y="1309550"/>
                    </a:lnTo>
                    <a:lnTo>
                      <a:pt x="81923" y="1311376"/>
                    </a:lnTo>
                    <a:lnTo>
                      <a:pt x="82776" y="1313200"/>
                    </a:lnTo>
                    <a:lnTo>
                      <a:pt x="83634" y="1315022"/>
                    </a:lnTo>
                    <a:lnTo>
                      <a:pt x="84495" y="1316843"/>
                    </a:lnTo>
                    <a:lnTo>
                      <a:pt x="85361" y="1318662"/>
                    </a:lnTo>
                    <a:lnTo>
                      <a:pt x="86231" y="1320480"/>
                    </a:lnTo>
                    <a:lnTo>
                      <a:pt x="87105" y="1322295"/>
                    </a:lnTo>
                    <a:lnTo>
                      <a:pt x="87984" y="1324110"/>
                    </a:lnTo>
                    <a:lnTo>
                      <a:pt x="88866" y="1325922"/>
                    </a:lnTo>
                    <a:lnTo>
                      <a:pt x="89753" y="1327733"/>
                    </a:lnTo>
                    <a:lnTo>
                      <a:pt x="90644" y="1329542"/>
                    </a:lnTo>
                    <a:lnTo>
                      <a:pt x="91539" y="1331350"/>
                    </a:lnTo>
                    <a:lnTo>
                      <a:pt x="92439" y="1333155"/>
                    </a:lnTo>
                    <a:lnTo>
                      <a:pt x="93342" y="1334960"/>
                    </a:lnTo>
                    <a:lnTo>
                      <a:pt x="94250" y="1336762"/>
                    </a:lnTo>
                    <a:lnTo>
                      <a:pt x="95162" y="1338563"/>
                    </a:lnTo>
                    <a:lnTo>
                      <a:pt x="96078" y="1340362"/>
                    </a:lnTo>
                    <a:lnTo>
                      <a:pt x="96999" y="1342159"/>
                    </a:lnTo>
                    <a:lnTo>
                      <a:pt x="97923" y="1343954"/>
                    </a:lnTo>
                    <a:lnTo>
                      <a:pt x="98852" y="1345748"/>
                    </a:lnTo>
                    <a:lnTo>
                      <a:pt x="99785" y="1347540"/>
                    </a:lnTo>
                    <a:lnTo>
                      <a:pt x="100722" y="1349330"/>
                    </a:lnTo>
                    <a:lnTo>
                      <a:pt x="101663" y="1351118"/>
                    </a:lnTo>
                    <a:lnTo>
                      <a:pt x="102609" y="1352905"/>
                    </a:lnTo>
                    <a:lnTo>
                      <a:pt x="103558" y="1354690"/>
                    </a:lnTo>
                    <a:lnTo>
                      <a:pt x="104512" y="1356473"/>
                    </a:lnTo>
                    <a:lnTo>
                      <a:pt x="105470" y="1358254"/>
                    </a:lnTo>
                    <a:lnTo>
                      <a:pt x="106431" y="1360034"/>
                    </a:lnTo>
                    <a:lnTo>
                      <a:pt x="107398" y="1361811"/>
                    </a:lnTo>
                    <a:lnTo>
                      <a:pt x="108368" y="1363587"/>
                    </a:lnTo>
                    <a:lnTo>
                      <a:pt x="109342" y="1365361"/>
                    </a:lnTo>
                    <a:lnTo>
                      <a:pt x="110320" y="1367133"/>
                    </a:lnTo>
                    <a:lnTo>
                      <a:pt x="111303" y="1368903"/>
                    </a:lnTo>
                    <a:lnTo>
                      <a:pt x="112290" y="1370672"/>
                    </a:lnTo>
                    <a:lnTo>
                      <a:pt x="113280" y="1372438"/>
                    </a:lnTo>
                    <a:lnTo>
                      <a:pt x="114275" y="1374203"/>
                    </a:lnTo>
                    <a:lnTo>
                      <a:pt x="115274" y="1375966"/>
                    </a:lnTo>
                    <a:lnTo>
                      <a:pt x="116277" y="1377727"/>
                    </a:lnTo>
                    <a:lnTo>
                      <a:pt x="117285" y="1379486"/>
                    </a:lnTo>
                    <a:lnTo>
                      <a:pt x="118296" y="1381243"/>
                    </a:lnTo>
                    <a:lnTo>
                      <a:pt x="119311" y="1382998"/>
                    </a:lnTo>
                    <a:lnTo>
                      <a:pt x="120330" y="1384751"/>
                    </a:lnTo>
                    <a:lnTo>
                      <a:pt x="121354" y="1386502"/>
                    </a:lnTo>
                    <a:lnTo>
                      <a:pt x="122381" y="1388252"/>
                    </a:lnTo>
                    <a:lnTo>
                      <a:pt x="123413" y="1389999"/>
                    </a:lnTo>
                    <a:lnTo>
                      <a:pt x="124449" y="1391745"/>
                    </a:lnTo>
                    <a:lnTo>
                      <a:pt x="125488" y="1393488"/>
                    </a:lnTo>
                    <a:lnTo>
                      <a:pt x="126532" y="1395230"/>
                    </a:lnTo>
                    <a:lnTo>
                      <a:pt x="127580" y="1396969"/>
                    </a:lnTo>
                    <a:lnTo>
                      <a:pt x="128632" y="1398707"/>
                    </a:lnTo>
                    <a:lnTo>
                      <a:pt x="129688" y="1400443"/>
                    </a:lnTo>
                    <a:lnTo>
                      <a:pt x="130748" y="1402176"/>
                    </a:lnTo>
                    <a:lnTo>
                      <a:pt x="131811" y="1403908"/>
                    </a:lnTo>
                    <a:lnTo>
                      <a:pt x="132879" y="1405638"/>
                    </a:lnTo>
                    <a:lnTo>
                      <a:pt x="133951" y="1407365"/>
                    </a:lnTo>
                    <a:lnTo>
                      <a:pt x="135027" y="1409091"/>
                    </a:lnTo>
                    <a:lnTo>
                      <a:pt x="136107" y="1410814"/>
                    </a:lnTo>
                    <a:lnTo>
                      <a:pt x="137191" y="1412536"/>
                    </a:lnTo>
                    <a:lnTo>
                      <a:pt x="138279" y="1414255"/>
                    </a:lnTo>
                    <a:lnTo>
                      <a:pt x="139371" y="1415972"/>
                    </a:lnTo>
                    <a:lnTo>
                      <a:pt x="140467" y="1417688"/>
                    </a:lnTo>
                    <a:lnTo>
                      <a:pt x="141567" y="1419401"/>
                    </a:lnTo>
                    <a:lnTo>
                      <a:pt x="142671" y="1421112"/>
                    </a:lnTo>
                    <a:lnTo>
                      <a:pt x="143779" y="1422821"/>
                    </a:lnTo>
                    <a:lnTo>
                      <a:pt x="144891" y="1424528"/>
                    </a:lnTo>
                    <a:lnTo>
                      <a:pt x="146007" y="1426233"/>
                    </a:lnTo>
                    <a:lnTo>
                      <a:pt x="147126" y="1427936"/>
                    </a:lnTo>
                    <a:lnTo>
                      <a:pt x="148250" y="1429636"/>
                    </a:lnTo>
                    <a:lnTo>
                      <a:pt x="149378" y="1431335"/>
                    </a:lnTo>
                    <a:lnTo>
                      <a:pt x="150509" y="1433031"/>
                    </a:lnTo>
                    <a:lnTo>
                      <a:pt x="151645" y="1434726"/>
                    </a:lnTo>
                    <a:lnTo>
                      <a:pt x="152785" y="1436418"/>
                    </a:lnTo>
                    <a:lnTo>
                      <a:pt x="153928" y="1438108"/>
                    </a:lnTo>
                    <a:lnTo>
                      <a:pt x="155075" y="1439795"/>
                    </a:lnTo>
                    <a:lnTo>
                      <a:pt x="156227" y="1441481"/>
                    </a:lnTo>
                    <a:lnTo>
                      <a:pt x="157382" y="1443164"/>
                    </a:lnTo>
                    <a:lnTo>
                      <a:pt x="158541" y="1444846"/>
                    </a:lnTo>
                    <a:lnTo>
                      <a:pt x="159704" y="1446525"/>
                    </a:lnTo>
                    <a:lnTo>
                      <a:pt x="160871" y="1448201"/>
                    </a:lnTo>
                    <a:lnTo>
                      <a:pt x="162042" y="1449876"/>
                    </a:lnTo>
                    <a:lnTo>
                      <a:pt x="163216" y="1451549"/>
                    </a:lnTo>
                    <a:lnTo>
                      <a:pt x="164395" y="1453219"/>
                    </a:lnTo>
                    <a:lnTo>
                      <a:pt x="165577" y="1454887"/>
                    </a:lnTo>
                    <a:lnTo>
                      <a:pt x="166764" y="1456552"/>
                    </a:lnTo>
                    <a:lnTo>
                      <a:pt x="167954" y="1458216"/>
                    </a:lnTo>
                    <a:lnTo>
                      <a:pt x="169148" y="1459877"/>
                    </a:lnTo>
                    <a:lnTo>
                      <a:pt x="170346" y="1461536"/>
                    </a:lnTo>
                    <a:lnTo>
                      <a:pt x="171547" y="1463193"/>
                    </a:lnTo>
                    <a:lnTo>
                      <a:pt x="172753" y="1464847"/>
                    </a:lnTo>
                    <a:lnTo>
                      <a:pt x="173962" y="1466500"/>
                    </a:lnTo>
                    <a:lnTo>
                      <a:pt x="175176" y="1468149"/>
                    </a:lnTo>
                    <a:lnTo>
                      <a:pt x="176393" y="1469797"/>
                    </a:lnTo>
                    <a:lnTo>
                      <a:pt x="177614" y="1471442"/>
                    </a:lnTo>
                    <a:lnTo>
                      <a:pt x="178839" y="1473085"/>
                    </a:lnTo>
                    <a:lnTo>
                      <a:pt x="180067" y="1474726"/>
                    </a:lnTo>
                    <a:lnTo>
                      <a:pt x="181299" y="1476364"/>
                    </a:lnTo>
                    <a:lnTo>
                      <a:pt x="182536" y="1478000"/>
                    </a:lnTo>
                    <a:lnTo>
                      <a:pt x="183776" y="1479634"/>
                    </a:lnTo>
                    <a:lnTo>
                      <a:pt x="185019" y="1481265"/>
                    </a:lnTo>
                    <a:lnTo>
                      <a:pt x="186267" y="1482894"/>
                    </a:lnTo>
                    <a:lnTo>
                      <a:pt x="187518" y="1484521"/>
                    </a:lnTo>
                    <a:lnTo>
                      <a:pt x="188773" y="1486145"/>
                    </a:lnTo>
                    <a:lnTo>
                      <a:pt x="190032" y="1487767"/>
                    </a:lnTo>
                    <a:lnTo>
                      <a:pt x="191295" y="1489387"/>
                    </a:lnTo>
                    <a:lnTo>
                      <a:pt x="192561" y="1491004"/>
                    </a:lnTo>
                    <a:lnTo>
                      <a:pt x="193832" y="1492618"/>
                    </a:lnTo>
                    <a:lnTo>
                      <a:pt x="195105" y="1494231"/>
                    </a:lnTo>
                    <a:lnTo>
                      <a:pt x="196383" y="1495841"/>
                    </a:lnTo>
                    <a:lnTo>
                      <a:pt x="197665" y="1497448"/>
                    </a:lnTo>
                    <a:lnTo>
                      <a:pt x="198950" y="1499053"/>
                    </a:lnTo>
                    <a:lnTo>
                      <a:pt x="200238" y="1500656"/>
                    </a:lnTo>
                    <a:lnTo>
                      <a:pt x="201531" y="1502256"/>
                    </a:lnTo>
                    <a:lnTo>
                      <a:pt x="202827" y="1503854"/>
                    </a:lnTo>
                    <a:lnTo>
                      <a:pt x="204127" y="1505449"/>
                    </a:lnTo>
                    <a:lnTo>
                      <a:pt x="205431" y="1507042"/>
                    </a:lnTo>
                    <a:lnTo>
                      <a:pt x="206738" y="1508632"/>
                    </a:lnTo>
                    <a:lnTo>
                      <a:pt x="208050" y="1510220"/>
                    </a:lnTo>
                    <a:lnTo>
                      <a:pt x="209364" y="1511806"/>
                    </a:lnTo>
                    <a:lnTo>
                      <a:pt x="210683" y="1513389"/>
                    </a:lnTo>
                    <a:lnTo>
                      <a:pt x="212005" y="1514969"/>
                    </a:lnTo>
                    <a:lnTo>
                      <a:pt x="213331" y="1516547"/>
                    </a:lnTo>
                    <a:lnTo>
                      <a:pt x="214660" y="1518122"/>
                    </a:lnTo>
                    <a:lnTo>
                      <a:pt x="215993" y="1519695"/>
                    </a:lnTo>
                    <a:lnTo>
                      <a:pt x="217330" y="1521266"/>
                    </a:lnTo>
                    <a:lnTo>
                      <a:pt x="218671" y="1522834"/>
                    </a:lnTo>
                    <a:lnTo>
                      <a:pt x="220015" y="1524399"/>
                    </a:lnTo>
                    <a:lnTo>
                      <a:pt x="221362" y="1525962"/>
                    </a:lnTo>
                    <a:lnTo>
                      <a:pt x="222714" y="1527522"/>
                    </a:lnTo>
                    <a:lnTo>
                      <a:pt x="224069" y="1529080"/>
                    </a:lnTo>
                    <a:lnTo>
                      <a:pt x="225427" y="1530635"/>
                    </a:lnTo>
                    <a:lnTo>
                      <a:pt x="226789" y="1532188"/>
                    </a:lnTo>
                    <a:lnTo>
                      <a:pt x="228155" y="1533738"/>
                    </a:lnTo>
                    <a:lnTo>
                      <a:pt x="229524" y="1535285"/>
                    </a:lnTo>
                    <a:lnTo>
                      <a:pt x="230897" y="1536830"/>
                    </a:lnTo>
                    <a:lnTo>
                      <a:pt x="232274" y="1538372"/>
                    </a:lnTo>
                    <a:lnTo>
                      <a:pt x="233654" y="1539912"/>
                    </a:lnTo>
                    <a:lnTo>
                      <a:pt x="235038" y="1541449"/>
                    </a:lnTo>
                    <a:lnTo>
                      <a:pt x="236425" y="1542983"/>
                    </a:lnTo>
                    <a:lnTo>
                      <a:pt x="237816" y="1544515"/>
                    </a:lnTo>
                    <a:lnTo>
                      <a:pt x="239210" y="1546044"/>
                    </a:lnTo>
                    <a:lnTo>
                      <a:pt x="240608" y="1547571"/>
                    </a:lnTo>
                    <a:lnTo>
                      <a:pt x="242010" y="1549095"/>
                    </a:lnTo>
                    <a:lnTo>
                      <a:pt x="243415" y="1550616"/>
                    </a:lnTo>
                    <a:lnTo>
                      <a:pt x="244823" y="1552134"/>
                    </a:lnTo>
                    <a:lnTo>
                      <a:pt x="246235" y="1553650"/>
                    </a:lnTo>
                    <a:lnTo>
                      <a:pt x="247651" y="1555164"/>
                    </a:lnTo>
                    <a:lnTo>
                      <a:pt x="249070" y="1556674"/>
                    </a:lnTo>
                    <a:lnTo>
                      <a:pt x="250493" y="1558182"/>
                    </a:lnTo>
                    <a:lnTo>
                      <a:pt x="251919" y="1559687"/>
                    </a:lnTo>
                    <a:lnTo>
                      <a:pt x="253349" y="1561190"/>
                    </a:lnTo>
                    <a:lnTo>
                      <a:pt x="254782" y="1562689"/>
                    </a:lnTo>
                    <a:lnTo>
                      <a:pt x="256218" y="1564187"/>
                    </a:lnTo>
                    <a:lnTo>
                      <a:pt x="257658" y="1565681"/>
                    </a:lnTo>
                    <a:lnTo>
                      <a:pt x="259102" y="1567173"/>
                    </a:lnTo>
                    <a:lnTo>
                      <a:pt x="260549" y="1568662"/>
                    </a:lnTo>
                    <a:lnTo>
                      <a:pt x="261999" y="1570148"/>
                    </a:lnTo>
                    <a:lnTo>
                      <a:pt x="263453" y="1571631"/>
                    </a:lnTo>
                    <a:lnTo>
                      <a:pt x="264911" y="1573112"/>
                    </a:lnTo>
                    <a:lnTo>
                      <a:pt x="266371" y="1574590"/>
                    </a:lnTo>
                    <a:lnTo>
                      <a:pt x="267836" y="1576065"/>
                    </a:lnTo>
                    <a:lnTo>
                      <a:pt x="269303" y="1577537"/>
                    </a:lnTo>
                    <a:lnTo>
                      <a:pt x="270774" y="1579007"/>
                    </a:lnTo>
                    <a:lnTo>
                      <a:pt x="272249" y="1580474"/>
                    </a:lnTo>
                    <a:lnTo>
                      <a:pt x="273727" y="1581938"/>
                    </a:lnTo>
                    <a:lnTo>
                      <a:pt x="275208" y="1583399"/>
                    </a:lnTo>
                    <a:lnTo>
                      <a:pt x="276692" y="1584858"/>
                    </a:lnTo>
                    <a:lnTo>
                      <a:pt x="278180" y="1586313"/>
                    </a:lnTo>
                    <a:lnTo>
                      <a:pt x="279672" y="1587766"/>
                    </a:lnTo>
                    <a:lnTo>
                      <a:pt x="281167" y="1589216"/>
                    </a:lnTo>
                    <a:lnTo>
                      <a:pt x="282665" y="1590664"/>
                    </a:lnTo>
                    <a:lnTo>
                      <a:pt x="284166" y="1592108"/>
                    </a:lnTo>
                    <a:lnTo>
                      <a:pt x="285671" y="1593549"/>
                    </a:lnTo>
                    <a:lnTo>
                      <a:pt x="287179" y="1594988"/>
                    </a:lnTo>
                    <a:lnTo>
                      <a:pt x="288691" y="1596424"/>
                    </a:lnTo>
                    <a:lnTo>
                      <a:pt x="290206" y="1597857"/>
                    </a:lnTo>
                    <a:lnTo>
                      <a:pt x="291724" y="1599287"/>
                    </a:lnTo>
                    <a:lnTo>
                      <a:pt x="293246" y="1600714"/>
                    </a:lnTo>
                    <a:lnTo>
                      <a:pt x="294771" y="1602139"/>
                    </a:lnTo>
                    <a:lnTo>
                      <a:pt x="296299" y="1603560"/>
                    </a:lnTo>
                    <a:lnTo>
                      <a:pt x="297830" y="1604979"/>
                    </a:lnTo>
                    <a:lnTo>
                      <a:pt x="299365" y="1606395"/>
                    </a:lnTo>
                    <a:lnTo>
                      <a:pt x="300903" y="1607807"/>
                    </a:lnTo>
                    <a:lnTo>
                      <a:pt x="302444" y="1609217"/>
                    </a:lnTo>
                    <a:lnTo>
                      <a:pt x="303989" y="1610624"/>
                    </a:lnTo>
                    <a:lnTo>
                      <a:pt x="305537" y="1612028"/>
                    </a:lnTo>
                    <a:lnTo>
                      <a:pt x="307088" y="1613430"/>
                    </a:lnTo>
                    <a:lnTo>
                      <a:pt x="308642" y="1614828"/>
                    </a:lnTo>
                    <a:lnTo>
                      <a:pt x="310200" y="1616223"/>
                    </a:lnTo>
                    <a:lnTo>
                      <a:pt x="311761" y="1617616"/>
                    </a:lnTo>
                    <a:lnTo>
                      <a:pt x="313325" y="1619005"/>
                    </a:lnTo>
                    <a:lnTo>
                      <a:pt x="314892" y="1620391"/>
                    </a:lnTo>
                    <a:lnTo>
                      <a:pt x="316462" y="1621775"/>
                    </a:lnTo>
                    <a:lnTo>
                      <a:pt x="318036" y="1623155"/>
                    </a:lnTo>
                    <a:lnTo>
                      <a:pt x="319613" y="1624533"/>
                    </a:lnTo>
                    <a:lnTo>
                      <a:pt x="321193" y="1625907"/>
                    </a:lnTo>
                    <a:lnTo>
                      <a:pt x="322777" y="1627279"/>
                    </a:lnTo>
                    <a:lnTo>
                      <a:pt x="324363" y="1628648"/>
                    </a:lnTo>
                    <a:lnTo>
                      <a:pt x="325953" y="1630013"/>
                    </a:lnTo>
                    <a:lnTo>
                      <a:pt x="327546" y="1631376"/>
                    </a:lnTo>
                    <a:lnTo>
                      <a:pt x="329142" y="1632735"/>
                    </a:lnTo>
                    <a:lnTo>
                      <a:pt x="330741" y="1634092"/>
                    </a:lnTo>
                    <a:lnTo>
                      <a:pt x="332343" y="1635445"/>
                    </a:lnTo>
                    <a:lnTo>
                      <a:pt x="333949" y="1636796"/>
                    </a:lnTo>
                    <a:lnTo>
                      <a:pt x="335557" y="1638143"/>
                    </a:lnTo>
                    <a:lnTo>
                      <a:pt x="337169" y="1639488"/>
                    </a:lnTo>
                    <a:lnTo>
                      <a:pt x="338784" y="1640829"/>
                    </a:lnTo>
                    <a:lnTo>
                      <a:pt x="340402" y="1642167"/>
                    </a:lnTo>
                    <a:lnTo>
                      <a:pt x="342023" y="1643503"/>
                    </a:lnTo>
                    <a:lnTo>
                      <a:pt x="343647" y="1644835"/>
                    </a:lnTo>
                    <a:lnTo>
                      <a:pt x="345274" y="1646164"/>
                    </a:lnTo>
                    <a:lnTo>
                      <a:pt x="346904" y="1647490"/>
                    </a:lnTo>
                    <a:lnTo>
                      <a:pt x="348538" y="1648813"/>
                    </a:lnTo>
                    <a:lnTo>
                      <a:pt x="350174" y="1650133"/>
                    </a:lnTo>
                    <a:lnTo>
                      <a:pt x="351814" y="1651450"/>
                    </a:lnTo>
                    <a:lnTo>
                      <a:pt x="353456" y="1652763"/>
                    </a:lnTo>
                    <a:lnTo>
                      <a:pt x="355102" y="1654074"/>
                    </a:lnTo>
                    <a:lnTo>
                      <a:pt x="356751" y="1655382"/>
                    </a:lnTo>
                    <a:lnTo>
                      <a:pt x="358403" y="1656686"/>
                    </a:lnTo>
                    <a:lnTo>
                      <a:pt x="360057" y="1657987"/>
                    </a:lnTo>
                    <a:lnTo>
                      <a:pt x="361715" y="1659285"/>
                    </a:lnTo>
                    <a:lnTo>
                      <a:pt x="363376" y="1660580"/>
                    </a:lnTo>
                    <a:lnTo>
                      <a:pt x="365040" y="1661872"/>
                    </a:lnTo>
                    <a:lnTo>
                      <a:pt x="366706" y="1663161"/>
                    </a:lnTo>
                    <a:lnTo>
                      <a:pt x="368376" y="1664446"/>
                    </a:lnTo>
                    <a:lnTo>
                      <a:pt x="370049" y="1665729"/>
                    </a:lnTo>
                    <a:lnTo>
                      <a:pt x="371725" y="1667008"/>
                    </a:lnTo>
                    <a:lnTo>
                      <a:pt x="373403" y="1668284"/>
                    </a:lnTo>
                    <a:lnTo>
                      <a:pt x="375085" y="1669557"/>
                    </a:lnTo>
                    <a:lnTo>
                      <a:pt x="376770" y="1670827"/>
                    </a:lnTo>
                    <a:lnTo>
                      <a:pt x="378457" y="1672093"/>
                    </a:lnTo>
                    <a:lnTo>
                      <a:pt x="380148" y="1673357"/>
                    </a:lnTo>
                    <a:lnTo>
                      <a:pt x="381841" y="1674617"/>
                    </a:lnTo>
                    <a:lnTo>
                      <a:pt x="383538" y="1675874"/>
                    </a:lnTo>
                    <a:lnTo>
                      <a:pt x="385237" y="1677128"/>
                    </a:lnTo>
                    <a:lnTo>
                      <a:pt x="386939" y="1678378"/>
                    </a:lnTo>
                    <a:lnTo>
                      <a:pt x="388644" y="1679625"/>
                    </a:lnTo>
                    <a:lnTo>
                      <a:pt x="390352" y="1680870"/>
                    </a:lnTo>
                    <a:lnTo>
                      <a:pt x="392063" y="1682110"/>
                    </a:lnTo>
                    <a:lnTo>
                      <a:pt x="393777" y="1683348"/>
                    </a:lnTo>
                    <a:lnTo>
                      <a:pt x="395493" y="1684582"/>
                    </a:lnTo>
                    <a:lnTo>
                      <a:pt x="397213" y="1685814"/>
                    </a:lnTo>
                    <a:lnTo>
                      <a:pt x="398935" y="1687042"/>
                    </a:lnTo>
                    <a:lnTo>
                      <a:pt x="400660" y="1688266"/>
                    </a:lnTo>
                    <a:lnTo>
                      <a:pt x="402388" y="1689488"/>
                    </a:lnTo>
                    <a:lnTo>
                      <a:pt x="404119" y="1690706"/>
                    </a:lnTo>
                    <a:lnTo>
                      <a:pt x="405853" y="1691921"/>
                    </a:lnTo>
                    <a:lnTo>
                      <a:pt x="407589" y="1693132"/>
                    </a:lnTo>
                    <a:lnTo>
                      <a:pt x="409329" y="1694341"/>
                    </a:lnTo>
                    <a:lnTo>
                      <a:pt x="411071" y="1695546"/>
                    </a:lnTo>
                    <a:lnTo>
                      <a:pt x="412816" y="1696747"/>
                    </a:lnTo>
                    <a:lnTo>
                      <a:pt x="414563" y="1697946"/>
                    </a:lnTo>
                    <a:lnTo>
                      <a:pt x="416314" y="1699141"/>
                    </a:lnTo>
                    <a:lnTo>
                      <a:pt x="418067" y="1700333"/>
                    </a:lnTo>
                    <a:lnTo>
                      <a:pt x="419823" y="1701521"/>
                    </a:lnTo>
                    <a:lnTo>
                      <a:pt x="421582" y="1702706"/>
                    </a:lnTo>
                    <a:lnTo>
                      <a:pt x="423344" y="1703888"/>
                    </a:lnTo>
                    <a:lnTo>
                      <a:pt x="425108" y="1705067"/>
                    </a:lnTo>
                    <a:lnTo>
                      <a:pt x="426875" y="1706242"/>
                    </a:lnTo>
                    <a:lnTo>
                      <a:pt x="428645" y="1707414"/>
                    </a:lnTo>
                    <a:lnTo>
                      <a:pt x="430417" y="1708582"/>
                    </a:lnTo>
                    <a:lnTo>
                      <a:pt x="432192" y="1709748"/>
                    </a:lnTo>
                    <a:lnTo>
                      <a:pt x="433970" y="1710909"/>
                    </a:lnTo>
                    <a:lnTo>
                      <a:pt x="435751" y="1712068"/>
                    </a:lnTo>
                    <a:lnTo>
                      <a:pt x="437534" y="1713223"/>
                    </a:lnTo>
                    <a:lnTo>
                      <a:pt x="439320" y="1714375"/>
                    </a:lnTo>
                    <a:lnTo>
                      <a:pt x="441108" y="1715523"/>
                    </a:lnTo>
                    <a:lnTo>
                      <a:pt x="442900" y="1716668"/>
                    </a:lnTo>
                    <a:lnTo>
                      <a:pt x="444694" y="1717810"/>
                    </a:lnTo>
                    <a:lnTo>
                      <a:pt x="446490" y="1718948"/>
                    </a:lnTo>
                    <a:lnTo>
                      <a:pt x="448289" y="1720083"/>
                    </a:lnTo>
                    <a:lnTo>
                      <a:pt x="450091" y="1721214"/>
                    </a:lnTo>
                    <a:lnTo>
                      <a:pt x="451896" y="1722342"/>
                    </a:lnTo>
                    <a:lnTo>
                      <a:pt x="453703" y="1723467"/>
                    </a:lnTo>
                    <a:lnTo>
                      <a:pt x="455513" y="1724588"/>
                    </a:lnTo>
                    <a:lnTo>
                      <a:pt x="457325" y="1725706"/>
                    </a:lnTo>
                    <a:lnTo>
                      <a:pt x="459140" y="1726820"/>
                    </a:lnTo>
                    <a:lnTo>
                      <a:pt x="460957" y="1727931"/>
                    </a:lnTo>
                    <a:lnTo>
                      <a:pt x="462777" y="1729038"/>
                    </a:lnTo>
                    <a:lnTo>
                      <a:pt x="464600" y="1730142"/>
                    </a:lnTo>
                    <a:lnTo>
                      <a:pt x="466425" y="1731243"/>
                    </a:lnTo>
                    <a:lnTo>
                      <a:pt x="468253" y="1732340"/>
                    </a:lnTo>
                    <a:lnTo>
                      <a:pt x="470083" y="1733434"/>
                    </a:lnTo>
                    <a:lnTo>
                      <a:pt x="471916" y="1734524"/>
                    </a:lnTo>
                    <a:lnTo>
                      <a:pt x="473751" y="1735611"/>
                    </a:lnTo>
                    <a:lnTo>
                      <a:pt x="475589" y="1736694"/>
                    </a:lnTo>
                    <a:lnTo>
                      <a:pt x="477430" y="1737774"/>
                    </a:lnTo>
                    <a:lnTo>
                      <a:pt x="479272" y="1738850"/>
                    </a:lnTo>
                    <a:lnTo>
                      <a:pt x="481118" y="1739923"/>
                    </a:lnTo>
                    <a:lnTo>
                      <a:pt x="482966" y="1740993"/>
                    </a:lnTo>
                    <a:lnTo>
                      <a:pt x="484816" y="1742058"/>
                    </a:lnTo>
                    <a:lnTo>
                      <a:pt x="486669" y="1743121"/>
                    </a:lnTo>
                    <a:lnTo>
                      <a:pt x="488524" y="1744180"/>
                    </a:lnTo>
                    <a:lnTo>
                      <a:pt x="490382" y="1745235"/>
                    </a:lnTo>
                    <a:lnTo>
                      <a:pt x="492242" y="1746287"/>
                    </a:lnTo>
                    <a:lnTo>
                      <a:pt x="494105" y="1747335"/>
                    </a:lnTo>
                    <a:lnTo>
                      <a:pt x="495970" y="1748380"/>
                    </a:lnTo>
                    <a:lnTo>
                      <a:pt x="497837" y="1749422"/>
                    </a:lnTo>
                    <a:lnTo>
                      <a:pt x="499707" y="1750459"/>
                    </a:lnTo>
                    <a:lnTo>
                      <a:pt x="501579" y="1751494"/>
                    </a:lnTo>
                    <a:lnTo>
                      <a:pt x="503454" y="1752524"/>
                    </a:lnTo>
                    <a:lnTo>
                      <a:pt x="505331" y="1753552"/>
                    </a:lnTo>
                    <a:lnTo>
                      <a:pt x="507211" y="1754575"/>
                    </a:lnTo>
                    <a:lnTo>
                      <a:pt x="509093" y="1755595"/>
                    </a:lnTo>
                    <a:lnTo>
                      <a:pt x="510977" y="1756612"/>
                    </a:lnTo>
                    <a:lnTo>
                      <a:pt x="512863" y="1757625"/>
                    </a:lnTo>
                    <a:lnTo>
                      <a:pt x="514752" y="1758634"/>
                    </a:lnTo>
                    <a:lnTo>
                      <a:pt x="516644" y="1759640"/>
                    </a:lnTo>
                    <a:lnTo>
                      <a:pt x="518537" y="1760642"/>
                    </a:lnTo>
                    <a:lnTo>
                      <a:pt x="520433" y="1761641"/>
                    </a:lnTo>
                    <a:lnTo>
                      <a:pt x="522331" y="1762636"/>
                    </a:lnTo>
                    <a:lnTo>
                      <a:pt x="524232" y="1763628"/>
                    </a:lnTo>
                    <a:lnTo>
                      <a:pt x="526135" y="1764616"/>
                    </a:lnTo>
                    <a:lnTo>
                      <a:pt x="528040" y="1765600"/>
                    </a:lnTo>
                    <a:lnTo>
                      <a:pt x="529947" y="1766581"/>
                    </a:lnTo>
                    <a:lnTo>
                      <a:pt x="531857" y="1767558"/>
                    </a:lnTo>
                    <a:lnTo>
                      <a:pt x="533769" y="1768531"/>
                    </a:lnTo>
                    <a:lnTo>
                      <a:pt x="535683" y="1769501"/>
                    </a:lnTo>
                    <a:lnTo>
                      <a:pt x="537600" y="1770468"/>
                    </a:lnTo>
                    <a:lnTo>
                      <a:pt x="539518" y="1771430"/>
                    </a:lnTo>
                    <a:lnTo>
                      <a:pt x="541439" y="1772389"/>
                    </a:lnTo>
                    <a:lnTo>
                      <a:pt x="543363" y="1773345"/>
                    </a:lnTo>
                    <a:lnTo>
                      <a:pt x="545288" y="1774297"/>
                    </a:lnTo>
                    <a:lnTo>
                      <a:pt x="547216" y="1775245"/>
                    </a:lnTo>
                    <a:lnTo>
                      <a:pt x="549145" y="1776189"/>
                    </a:lnTo>
                    <a:lnTo>
                      <a:pt x="551077" y="1777130"/>
                    </a:lnTo>
                    <a:lnTo>
                      <a:pt x="553012" y="1778067"/>
                    </a:lnTo>
                    <a:lnTo>
                      <a:pt x="554948" y="1779001"/>
                    </a:lnTo>
                    <a:lnTo>
                      <a:pt x="556886" y="1779931"/>
                    </a:lnTo>
                    <a:lnTo>
                      <a:pt x="558827" y="1780857"/>
                    </a:lnTo>
                    <a:lnTo>
                      <a:pt x="560770" y="1781780"/>
                    </a:lnTo>
                    <a:lnTo>
                      <a:pt x="562715" y="1782699"/>
                    </a:lnTo>
                    <a:lnTo>
                      <a:pt x="564662" y="1783614"/>
                    </a:lnTo>
                    <a:lnTo>
                      <a:pt x="566611" y="1784525"/>
                    </a:lnTo>
                    <a:lnTo>
                      <a:pt x="568562" y="1785433"/>
                    </a:lnTo>
                    <a:lnTo>
                      <a:pt x="570516" y="1786337"/>
                    </a:lnTo>
                    <a:lnTo>
                      <a:pt x="572471" y="1787238"/>
                    </a:lnTo>
                    <a:lnTo>
                      <a:pt x="574429" y="1788135"/>
                    </a:lnTo>
                    <a:lnTo>
                      <a:pt x="576389" y="1789028"/>
                    </a:lnTo>
                    <a:lnTo>
                      <a:pt x="578350" y="1789917"/>
                    </a:lnTo>
                    <a:lnTo>
                      <a:pt x="580314" y="1790803"/>
                    </a:lnTo>
                    <a:lnTo>
                      <a:pt x="582280" y="1791685"/>
                    </a:lnTo>
                    <a:lnTo>
                      <a:pt x="584248" y="1792563"/>
                    </a:lnTo>
                    <a:lnTo>
                      <a:pt x="586218" y="1793438"/>
                    </a:lnTo>
                    <a:lnTo>
                      <a:pt x="588190" y="1794309"/>
                    </a:lnTo>
                    <a:lnTo>
                      <a:pt x="590164" y="1795176"/>
                    </a:lnTo>
                    <a:lnTo>
                      <a:pt x="592140" y="1796039"/>
                    </a:lnTo>
                    <a:lnTo>
                      <a:pt x="594118" y="1796899"/>
                    </a:lnTo>
                    <a:lnTo>
                      <a:pt x="596098" y="1797755"/>
                    </a:lnTo>
                    <a:lnTo>
                      <a:pt x="598080" y="1798607"/>
                    </a:lnTo>
                    <a:lnTo>
                      <a:pt x="600064" y="1799455"/>
                    </a:lnTo>
                    <a:lnTo>
                      <a:pt x="602050" y="1800300"/>
                    </a:lnTo>
                    <a:lnTo>
                      <a:pt x="604038" y="1801141"/>
                    </a:lnTo>
                    <a:lnTo>
                      <a:pt x="606028" y="1801978"/>
                    </a:lnTo>
                    <a:lnTo>
                      <a:pt x="608019" y="1802812"/>
                    </a:lnTo>
                    <a:lnTo>
                      <a:pt x="610013" y="1803641"/>
                    </a:lnTo>
                    <a:lnTo>
                      <a:pt x="612009" y="1804467"/>
                    </a:lnTo>
                    <a:lnTo>
                      <a:pt x="614006" y="1805289"/>
                    </a:lnTo>
                    <a:lnTo>
                      <a:pt x="616006" y="1806108"/>
                    </a:lnTo>
                    <a:lnTo>
                      <a:pt x="618007" y="1806922"/>
                    </a:lnTo>
                    <a:lnTo>
                      <a:pt x="620010" y="1807733"/>
                    </a:lnTo>
                    <a:lnTo>
                      <a:pt x="622015" y="1808540"/>
                    </a:lnTo>
                    <a:lnTo>
                      <a:pt x="624022" y="1809343"/>
                    </a:lnTo>
                    <a:lnTo>
                      <a:pt x="626031" y="1810143"/>
                    </a:lnTo>
                    <a:lnTo>
                      <a:pt x="628042" y="1810938"/>
                    </a:lnTo>
                    <a:lnTo>
                      <a:pt x="630054" y="1811730"/>
                    </a:lnTo>
                    <a:lnTo>
                      <a:pt x="632069" y="1812518"/>
                    </a:lnTo>
                    <a:lnTo>
                      <a:pt x="634085" y="1813303"/>
                    </a:lnTo>
                    <a:lnTo>
                      <a:pt x="636103" y="1814083"/>
                    </a:lnTo>
                    <a:lnTo>
                      <a:pt x="638123" y="1814860"/>
                    </a:lnTo>
                    <a:lnTo>
                      <a:pt x="640145" y="1815632"/>
                    </a:lnTo>
                    <a:lnTo>
                      <a:pt x="642168" y="1816401"/>
                    </a:lnTo>
                    <a:lnTo>
                      <a:pt x="644193" y="1817167"/>
                    </a:lnTo>
                    <a:lnTo>
                      <a:pt x="646220" y="1817928"/>
                    </a:lnTo>
                    <a:lnTo>
                      <a:pt x="648249" y="1818685"/>
                    </a:lnTo>
                    <a:lnTo>
                      <a:pt x="650279" y="1819439"/>
                    </a:lnTo>
                    <a:lnTo>
                      <a:pt x="652312" y="1820189"/>
                    </a:lnTo>
                    <a:lnTo>
                      <a:pt x="654346" y="1820935"/>
                    </a:lnTo>
                    <a:lnTo>
                      <a:pt x="656381" y="1821677"/>
                    </a:lnTo>
                    <a:lnTo>
                      <a:pt x="658419" y="1822415"/>
                    </a:lnTo>
                    <a:lnTo>
                      <a:pt x="660458" y="1823150"/>
                    </a:lnTo>
                    <a:lnTo>
                      <a:pt x="662499" y="1823880"/>
                    </a:lnTo>
                    <a:lnTo>
                      <a:pt x="664541" y="1824607"/>
                    </a:lnTo>
                    <a:lnTo>
                      <a:pt x="666586" y="1825330"/>
                    </a:lnTo>
                    <a:lnTo>
                      <a:pt x="668631" y="1826049"/>
                    </a:lnTo>
                    <a:lnTo>
                      <a:pt x="670679" y="1826764"/>
                    </a:lnTo>
                    <a:lnTo>
                      <a:pt x="672728" y="1827476"/>
                    </a:lnTo>
                    <a:lnTo>
                      <a:pt x="674779" y="1828183"/>
                    </a:lnTo>
                    <a:lnTo>
                      <a:pt x="676832" y="1828887"/>
                    </a:lnTo>
                    <a:lnTo>
                      <a:pt x="678886" y="1829586"/>
                    </a:lnTo>
                    <a:lnTo>
                      <a:pt x="680942" y="1830282"/>
                    </a:lnTo>
                    <a:lnTo>
                      <a:pt x="682999" y="1830974"/>
                    </a:lnTo>
                    <a:lnTo>
                      <a:pt x="685058" y="1831662"/>
                    </a:lnTo>
                    <a:lnTo>
                      <a:pt x="687118" y="1832346"/>
                    </a:lnTo>
                    <a:lnTo>
                      <a:pt x="689181" y="1833027"/>
                    </a:lnTo>
                    <a:lnTo>
                      <a:pt x="691244" y="1833703"/>
                    </a:lnTo>
                    <a:lnTo>
                      <a:pt x="693310" y="1834375"/>
                    </a:lnTo>
                    <a:lnTo>
                      <a:pt x="695376" y="1835044"/>
                    </a:lnTo>
                    <a:lnTo>
                      <a:pt x="697445" y="1835709"/>
                    </a:lnTo>
                    <a:lnTo>
                      <a:pt x="699515" y="1836369"/>
                    </a:lnTo>
                    <a:lnTo>
                      <a:pt x="701586" y="1837026"/>
                    </a:lnTo>
                    <a:lnTo>
                      <a:pt x="703659" y="1837679"/>
                    </a:lnTo>
                    <a:lnTo>
                      <a:pt x="705734" y="1838328"/>
                    </a:lnTo>
                    <a:lnTo>
                      <a:pt x="707810" y="1838973"/>
                    </a:lnTo>
                    <a:lnTo>
                      <a:pt x="709887" y="1839614"/>
                    </a:lnTo>
                    <a:lnTo>
                      <a:pt x="711966" y="1840252"/>
                    </a:lnTo>
                    <a:lnTo>
                      <a:pt x="714047" y="1840885"/>
                    </a:lnTo>
                    <a:lnTo>
                      <a:pt x="716129" y="1841514"/>
                    </a:lnTo>
                    <a:lnTo>
                      <a:pt x="718212" y="1842140"/>
                    </a:lnTo>
                    <a:lnTo>
                      <a:pt x="720297" y="1842761"/>
                    </a:lnTo>
                    <a:lnTo>
                      <a:pt x="722383" y="1843379"/>
                    </a:lnTo>
                    <a:lnTo>
                      <a:pt x="724471" y="1843993"/>
                    </a:lnTo>
                    <a:lnTo>
                      <a:pt x="726560" y="1844602"/>
                    </a:lnTo>
                    <a:lnTo>
                      <a:pt x="728651" y="1845208"/>
                    </a:lnTo>
                    <a:lnTo>
                      <a:pt x="730743" y="1845810"/>
                    </a:lnTo>
                    <a:lnTo>
                      <a:pt x="732836" y="1846408"/>
                    </a:lnTo>
                    <a:lnTo>
                      <a:pt x="734931" y="1847002"/>
                    </a:lnTo>
                    <a:lnTo>
                      <a:pt x="737027" y="1847592"/>
                    </a:lnTo>
                    <a:lnTo>
                      <a:pt x="739124" y="1848178"/>
                    </a:lnTo>
                    <a:lnTo>
                      <a:pt x="741223" y="1848760"/>
                    </a:lnTo>
                    <a:lnTo>
                      <a:pt x="743323" y="1849338"/>
                    </a:lnTo>
                    <a:lnTo>
                      <a:pt x="745425" y="1849912"/>
                    </a:lnTo>
                    <a:lnTo>
                      <a:pt x="747528" y="1850482"/>
                    </a:lnTo>
                    <a:lnTo>
                      <a:pt x="749632" y="1851048"/>
                    </a:lnTo>
                    <a:lnTo>
                      <a:pt x="751737" y="1851611"/>
                    </a:lnTo>
                    <a:lnTo>
                      <a:pt x="753844" y="1852169"/>
                    </a:lnTo>
                    <a:lnTo>
                      <a:pt x="755952" y="1852723"/>
                    </a:lnTo>
                    <a:lnTo>
                      <a:pt x="758061" y="1853273"/>
                    </a:lnTo>
                    <a:lnTo>
                      <a:pt x="760172" y="1853820"/>
                    </a:lnTo>
                    <a:lnTo>
                      <a:pt x="762284" y="1854362"/>
                    </a:lnTo>
                    <a:lnTo>
                      <a:pt x="764397" y="1854900"/>
                    </a:lnTo>
                    <a:lnTo>
                      <a:pt x="766511" y="1855434"/>
                    </a:lnTo>
                    <a:lnTo>
                      <a:pt x="768627" y="1855965"/>
                    </a:lnTo>
                    <a:lnTo>
                      <a:pt x="770744" y="1856491"/>
                    </a:lnTo>
                    <a:lnTo>
                      <a:pt x="772862" y="1857013"/>
                    </a:lnTo>
                    <a:lnTo>
                      <a:pt x="774981" y="1857532"/>
                    </a:lnTo>
                    <a:lnTo>
                      <a:pt x="777102" y="1858046"/>
                    </a:lnTo>
                    <a:lnTo>
                      <a:pt x="779223" y="1858556"/>
                    </a:lnTo>
                    <a:lnTo>
                      <a:pt x="781346" y="1859063"/>
                    </a:lnTo>
                    <a:lnTo>
                      <a:pt x="783470" y="1859565"/>
                    </a:lnTo>
                    <a:lnTo>
                      <a:pt x="785595" y="1860063"/>
                    </a:lnTo>
                    <a:lnTo>
                      <a:pt x="787722" y="1860558"/>
                    </a:lnTo>
                    <a:lnTo>
                      <a:pt x="789849" y="1861048"/>
                    </a:lnTo>
                    <a:lnTo>
                      <a:pt x="791978" y="1861534"/>
                    </a:lnTo>
                    <a:lnTo>
                      <a:pt x="794108" y="1862016"/>
                    </a:lnTo>
                    <a:lnTo>
                      <a:pt x="796239" y="1862495"/>
                    </a:lnTo>
                    <a:lnTo>
                      <a:pt x="798370" y="1862969"/>
                    </a:lnTo>
                    <a:lnTo>
                      <a:pt x="800504" y="1863439"/>
                    </a:lnTo>
                    <a:lnTo>
                      <a:pt x="802638" y="1863905"/>
                    </a:lnTo>
                    <a:lnTo>
                      <a:pt x="804773" y="1864367"/>
                    </a:lnTo>
                    <a:lnTo>
                      <a:pt x="806909" y="1864825"/>
                    </a:lnTo>
                    <a:lnTo>
                      <a:pt x="809047" y="1865279"/>
                    </a:lnTo>
                    <a:lnTo>
                      <a:pt x="811185" y="1865729"/>
                    </a:lnTo>
                    <a:lnTo>
                      <a:pt x="813324" y="1866175"/>
                    </a:lnTo>
                    <a:lnTo>
                      <a:pt x="815465" y="1866617"/>
                    </a:lnTo>
                    <a:lnTo>
                      <a:pt x="817606" y="1867055"/>
                    </a:lnTo>
                    <a:lnTo>
                      <a:pt x="819749" y="1867489"/>
                    </a:lnTo>
                    <a:lnTo>
                      <a:pt x="821892" y="1867919"/>
                    </a:lnTo>
                    <a:lnTo>
                      <a:pt x="824037" y="1868344"/>
                    </a:lnTo>
                    <a:lnTo>
                      <a:pt x="826182" y="1868766"/>
                    </a:lnTo>
                    <a:lnTo>
                      <a:pt x="828329" y="1869184"/>
                    </a:lnTo>
                    <a:lnTo>
                      <a:pt x="830476" y="1869597"/>
                    </a:lnTo>
                    <a:lnTo>
                      <a:pt x="832625" y="1870007"/>
                    </a:lnTo>
                    <a:lnTo>
                      <a:pt x="834774" y="1870412"/>
                    </a:lnTo>
                    <a:lnTo>
                      <a:pt x="836924" y="1870814"/>
                    </a:lnTo>
                    <a:lnTo>
                      <a:pt x="839076" y="1871211"/>
                    </a:lnTo>
                    <a:lnTo>
                      <a:pt x="841228" y="1871604"/>
                    </a:lnTo>
                    <a:lnTo>
                      <a:pt x="843381" y="1871993"/>
                    </a:lnTo>
                    <a:lnTo>
                      <a:pt x="845535" y="1872379"/>
                    </a:lnTo>
                    <a:lnTo>
                      <a:pt x="847689" y="1872760"/>
                    </a:lnTo>
                    <a:lnTo>
                      <a:pt x="849845" y="1873137"/>
                    </a:lnTo>
                    <a:lnTo>
                      <a:pt x="852002" y="1873510"/>
                    </a:lnTo>
                    <a:lnTo>
                      <a:pt x="854159" y="1873879"/>
                    </a:lnTo>
                    <a:lnTo>
                      <a:pt x="856317" y="1874243"/>
                    </a:lnTo>
                    <a:lnTo>
                      <a:pt x="858477" y="1874604"/>
                    </a:lnTo>
                    <a:lnTo>
                      <a:pt x="860637" y="1874961"/>
                    </a:lnTo>
                    <a:lnTo>
                      <a:pt x="862797" y="1875313"/>
                    </a:lnTo>
                    <a:lnTo>
                      <a:pt x="864959" y="1875662"/>
                    </a:lnTo>
                    <a:lnTo>
                      <a:pt x="867121" y="1876006"/>
                    </a:lnTo>
                    <a:lnTo>
                      <a:pt x="869285" y="1876347"/>
                    </a:lnTo>
                    <a:lnTo>
                      <a:pt x="871449" y="1876683"/>
                    </a:lnTo>
                    <a:lnTo>
                      <a:pt x="873613" y="1877015"/>
                    </a:lnTo>
                    <a:lnTo>
                      <a:pt x="875779" y="1877343"/>
                    </a:lnTo>
                    <a:lnTo>
                      <a:pt x="877945" y="1877667"/>
                    </a:lnTo>
                    <a:lnTo>
                      <a:pt x="880112" y="1877987"/>
                    </a:lnTo>
                    <a:lnTo>
                      <a:pt x="882280" y="1878303"/>
                    </a:lnTo>
                    <a:lnTo>
                      <a:pt x="884448" y="1878614"/>
                    </a:lnTo>
                    <a:lnTo>
                      <a:pt x="886618" y="1878922"/>
                    </a:lnTo>
                    <a:lnTo>
                      <a:pt x="888788" y="1879226"/>
                    </a:lnTo>
                    <a:lnTo>
                      <a:pt x="890958" y="1879525"/>
                    </a:lnTo>
                    <a:lnTo>
                      <a:pt x="893130" y="1879820"/>
                    </a:lnTo>
                    <a:lnTo>
                      <a:pt x="895302" y="1880111"/>
                    </a:lnTo>
                    <a:lnTo>
                      <a:pt x="897474" y="1880399"/>
                    </a:lnTo>
                    <a:lnTo>
                      <a:pt x="899648" y="1880682"/>
                    </a:lnTo>
                    <a:lnTo>
                      <a:pt x="901822" y="1880961"/>
                    </a:lnTo>
                    <a:lnTo>
                      <a:pt x="903996" y="1881235"/>
                    </a:lnTo>
                    <a:lnTo>
                      <a:pt x="906171" y="1881506"/>
                    </a:lnTo>
                    <a:lnTo>
                      <a:pt x="908347" y="1881773"/>
                    </a:lnTo>
                    <a:lnTo>
                      <a:pt x="910524" y="1882035"/>
                    </a:lnTo>
                    <a:lnTo>
                      <a:pt x="912701" y="1882293"/>
                    </a:lnTo>
                    <a:lnTo>
                      <a:pt x="914879" y="1882548"/>
                    </a:lnTo>
                    <a:lnTo>
                      <a:pt x="917057" y="1882798"/>
                    </a:lnTo>
                    <a:lnTo>
                      <a:pt x="919236" y="1883044"/>
                    </a:lnTo>
                    <a:lnTo>
                      <a:pt x="921415" y="1883286"/>
                    </a:lnTo>
                    <a:lnTo>
                      <a:pt x="923595" y="1883524"/>
                    </a:lnTo>
                    <a:lnTo>
                      <a:pt x="925776" y="1883757"/>
                    </a:lnTo>
                    <a:lnTo>
                      <a:pt x="927957" y="1883987"/>
                    </a:lnTo>
                    <a:lnTo>
                      <a:pt x="930138" y="1884212"/>
                    </a:lnTo>
                    <a:lnTo>
                      <a:pt x="932321" y="1884434"/>
                    </a:lnTo>
                    <a:lnTo>
                      <a:pt x="934503" y="1884651"/>
                    </a:lnTo>
                    <a:lnTo>
                      <a:pt x="936686" y="1884864"/>
                    </a:lnTo>
                    <a:lnTo>
                      <a:pt x="938870" y="1885073"/>
                    </a:lnTo>
                    <a:lnTo>
                      <a:pt x="941054" y="1885278"/>
                    </a:lnTo>
                    <a:lnTo>
                      <a:pt x="943239" y="1885479"/>
                    </a:lnTo>
                    <a:lnTo>
                      <a:pt x="945424" y="1885675"/>
                    </a:lnTo>
                    <a:lnTo>
                      <a:pt x="947609" y="1885868"/>
                    </a:lnTo>
                    <a:lnTo>
                      <a:pt x="949795" y="1886056"/>
                    </a:lnTo>
                    <a:lnTo>
                      <a:pt x="951982" y="1886240"/>
                    </a:lnTo>
                    <a:lnTo>
                      <a:pt x="954168" y="1886420"/>
                    </a:lnTo>
                    <a:lnTo>
                      <a:pt x="956356" y="1886596"/>
                    </a:lnTo>
                    <a:lnTo>
                      <a:pt x="958543" y="1886768"/>
                    </a:lnTo>
                    <a:lnTo>
                      <a:pt x="960731" y="1886936"/>
                    </a:lnTo>
                    <a:lnTo>
                      <a:pt x="962920" y="1887099"/>
                    </a:lnTo>
                    <a:lnTo>
                      <a:pt x="965108" y="1887259"/>
                    </a:lnTo>
                    <a:lnTo>
                      <a:pt x="967297" y="1887414"/>
                    </a:lnTo>
                    <a:lnTo>
                      <a:pt x="969487" y="1887565"/>
                    </a:lnTo>
                    <a:lnTo>
                      <a:pt x="971677" y="1887712"/>
                    </a:lnTo>
                    <a:lnTo>
                      <a:pt x="973867" y="1887855"/>
                    </a:lnTo>
                    <a:lnTo>
                      <a:pt x="976057" y="1887994"/>
                    </a:lnTo>
                    <a:lnTo>
                      <a:pt x="978248" y="1888129"/>
                    </a:lnTo>
                    <a:lnTo>
                      <a:pt x="980439" y="1888259"/>
                    </a:lnTo>
                    <a:lnTo>
                      <a:pt x="982631" y="1888385"/>
                    </a:lnTo>
                    <a:lnTo>
                      <a:pt x="984823" y="1888508"/>
                    </a:lnTo>
                    <a:lnTo>
                      <a:pt x="987014" y="1888626"/>
                    </a:lnTo>
                    <a:lnTo>
                      <a:pt x="989207" y="1888740"/>
                    </a:lnTo>
                    <a:lnTo>
                      <a:pt x="991399" y="1888850"/>
                    </a:lnTo>
                    <a:lnTo>
                      <a:pt x="993592" y="1888955"/>
                    </a:lnTo>
                    <a:lnTo>
                      <a:pt x="995785" y="1889057"/>
                    </a:lnTo>
                    <a:lnTo>
                      <a:pt x="997978" y="1889154"/>
                    </a:lnTo>
                    <a:lnTo>
                      <a:pt x="1000172" y="1889247"/>
                    </a:lnTo>
                    <a:lnTo>
                      <a:pt x="1002365" y="1889336"/>
                    </a:lnTo>
                    <a:lnTo>
                      <a:pt x="1004559" y="1889421"/>
                    </a:lnTo>
                    <a:lnTo>
                      <a:pt x="1006753" y="1889502"/>
                    </a:lnTo>
                    <a:lnTo>
                      <a:pt x="1008948" y="1889579"/>
                    </a:lnTo>
                    <a:lnTo>
                      <a:pt x="1011142" y="1889651"/>
                    </a:lnTo>
                    <a:lnTo>
                      <a:pt x="1013337" y="1889720"/>
                    </a:lnTo>
                    <a:lnTo>
                      <a:pt x="1015531" y="1889784"/>
                    </a:lnTo>
                    <a:lnTo>
                      <a:pt x="1017726" y="1889844"/>
                    </a:lnTo>
                    <a:lnTo>
                      <a:pt x="1019921" y="1889900"/>
                    </a:lnTo>
                    <a:lnTo>
                      <a:pt x="1022116" y="1889952"/>
                    </a:lnTo>
                    <a:lnTo>
                      <a:pt x="1024312" y="1890000"/>
                    </a:lnTo>
                    <a:lnTo>
                      <a:pt x="1026507" y="1890043"/>
                    </a:lnTo>
                    <a:lnTo>
                      <a:pt x="1028703" y="1890083"/>
                    </a:lnTo>
                    <a:lnTo>
                      <a:pt x="1030898" y="1890118"/>
                    </a:lnTo>
                    <a:lnTo>
                      <a:pt x="1033094" y="1890149"/>
                    </a:lnTo>
                    <a:lnTo>
                      <a:pt x="1035289" y="1890176"/>
                    </a:lnTo>
                    <a:lnTo>
                      <a:pt x="1037485" y="1890199"/>
                    </a:lnTo>
                    <a:lnTo>
                      <a:pt x="1039681" y="1890217"/>
                    </a:lnTo>
                    <a:lnTo>
                      <a:pt x="1041877" y="1890232"/>
                    </a:lnTo>
                    <a:lnTo>
                      <a:pt x="1044073" y="1890242"/>
                    </a:lnTo>
                    <a:lnTo>
                      <a:pt x="1046269" y="1890248"/>
                    </a:lnTo>
                    <a:lnTo>
                      <a:pt x="1048464" y="1890250"/>
                    </a:lnTo>
                    <a:lnTo>
                      <a:pt x="1050660" y="1890248"/>
                    </a:lnTo>
                    <a:lnTo>
                      <a:pt x="1052856" y="1890242"/>
                    </a:lnTo>
                    <a:lnTo>
                      <a:pt x="1055052" y="1890232"/>
                    </a:lnTo>
                    <a:lnTo>
                      <a:pt x="1057248" y="1890217"/>
                    </a:lnTo>
                    <a:lnTo>
                      <a:pt x="1059444" y="1890199"/>
                    </a:lnTo>
                    <a:lnTo>
                      <a:pt x="1061640" y="1890176"/>
                    </a:lnTo>
                    <a:lnTo>
                      <a:pt x="1063835" y="1890149"/>
                    </a:lnTo>
                    <a:lnTo>
                      <a:pt x="1066031" y="1890118"/>
                    </a:lnTo>
                    <a:lnTo>
                      <a:pt x="1068226" y="1890083"/>
                    </a:lnTo>
                    <a:lnTo>
                      <a:pt x="1070422" y="1890043"/>
                    </a:lnTo>
                    <a:lnTo>
                      <a:pt x="1072617" y="1890000"/>
                    </a:lnTo>
                    <a:lnTo>
                      <a:pt x="1074812" y="1889952"/>
                    </a:lnTo>
                    <a:lnTo>
                      <a:pt x="1077008" y="1889900"/>
                    </a:lnTo>
                    <a:lnTo>
                      <a:pt x="1079203" y="1889844"/>
                    </a:lnTo>
                    <a:lnTo>
                      <a:pt x="1081398" y="1889784"/>
                    </a:lnTo>
                    <a:lnTo>
                      <a:pt x="1083592" y="1889720"/>
                    </a:lnTo>
                    <a:lnTo>
                      <a:pt x="1085787" y="1889651"/>
                    </a:lnTo>
                    <a:lnTo>
                      <a:pt x="1087981" y="1889579"/>
                    </a:lnTo>
                    <a:lnTo>
                      <a:pt x="1090176" y="1889502"/>
                    </a:lnTo>
                    <a:lnTo>
                      <a:pt x="1092370" y="1889421"/>
                    </a:lnTo>
                    <a:lnTo>
                      <a:pt x="1094563" y="1889336"/>
                    </a:lnTo>
                    <a:lnTo>
                      <a:pt x="1096757" y="1889247"/>
                    </a:lnTo>
                    <a:lnTo>
                      <a:pt x="1098951" y="1889154"/>
                    </a:lnTo>
                    <a:lnTo>
                      <a:pt x="1101144" y="1889057"/>
                    </a:lnTo>
                    <a:lnTo>
                      <a:pt x="1103337" y="1888955"/>
                    </a:lnTo>
                    <a:lnTo>
                      <a:pt x="1105530" y="1888850"/>
                    </a:lnTo>
                    <a:lnTo>
                      <a:pt x="1107722" y="1888740"/>
                    </a:lnTo>
                    <a:lnTo>
                      <a:pt x="1109914" y="1888626"/>
                    </a:lnTo>
                    <a:lnTo>
                      <a:pt x="1112106" y="1888508"/>
                    </a:lnTo>
                    <a:lnTo>
                      <a:pt x="1114298" y="1888385"/>
                    </a:lnTo>
                    <a:lnTo>
                      <a:pt x="1116490" y="1888259"/>
                    </a:lnTo>
                    <a:lnTo>
                      <a:pt x="1118681" y="1888129"/>
                    </a:lnTo>
                    <a:lnTo>
                      <a:pt x="1120871" y="1887994"/>
                    </a:lnTo>
                    <a:lnTo>
                      <a:pt x="1123062" y="1887855"/>
                    </a:lnTo>
                    <a:lnTo>
                      <a:pt x="1125252" y="1887712"/>
                    </a:lnTo>
                    <a:lnTo>
                      <a:pt x="1127442" y="1887565"/>
                    </a:lnTo>
                    <a:lnTo>
                      <a:pt x="1129631" y="1887414"/>
                    </a:lnTo>
                    <a:lnTo>
                      <a:pt x="1131821" y="1887259"/>
                    </a:lnTo>
                    <a:lnTo>
                      <a:pt x="1134009" y="1887099"/>
                    </a:lnTo>
                    <a:lnTo>
                      <a:pt x="1136198" y="1886936"/>
                    </a:lnTo>
                    <a:lnTo>
                      <a:pt x="1138386" y="1886768"/>
                    </a:lnTo>
                    <a:lnTo>
                      <a:pt x="1140573" y="1886596"/>
                    </a:lnTo>
                    <a:lnTo>
                      <a:pt x="1142761" y="1886420"/>
                    </a:lnTo>
                    <a:lnTo>
                      <a:pt x="1144947" y="1886240"/>
                    </a:lnTo>
                    <a:lnTo>
                      <a:pt x="1147134" y="1886056"/>
                    </a:lnTo>
                    <a:lnTo>
                      <a:pt x="1149320" y="1885868"/>
                    </a:lnTo>
                    <a:lnTo>
                      <a:pt x="1151505" y="1885675"/>
                    </a:lnTo>
                    <a:lnTo>
                      <a:pt x="1153690" y="1885479"/>
                    </a:lnTo>
                    <a:lnTo>
                      <a:pt x="1155875" y="1885278"/>
                    </a:lnTo>
                    <a:lnTo>
                      <a:pt x="1158059" y="1885073"/>
                    </a:lnTo>
                    <a:lnTo>
                      <a:pt x="1160243" y="1884864"/>
                    </a:lnTo>
                    <a:lnTo>
                      <a:pt x="1162426" y="1884651"/>
                    </a:lnTo>
                    <a:lnTo>
                      <a:pt x="1164608" y="1884434"/>
                    </a:lnTo>
                    <a:lnTo>
                      <a:pt x="1166790" y="1884212"/>
                    </a:lnTo>
                    <a:lnTo>
                      <a:pt x="1168972" y="1883987"/>
                    </a:lnTo>
                    <a:lnTo>
                      <a:pt x="1171153" y="1883757"/>
                    </a:lnTo>
                    <a:lnTo>
                      <a:pt x="1173334" y="1883524"/>
                    </a:lnTo>
                    <a:lnTo>
                      <a:pt x="1175514" y="1883286"/>
                    </a:lnTo>
                    <a:lnTo>
                      <a:pt x="1177693" y="1883044"/>
                    </a:lnTo>
                    <a:lnTo>
                      <a:pt x="1179872" y="1882798"/>
                    </a:lnTo>
                    <a:lnTo>
                      <a:pt x="1182050" y="1882548"/>
                    </a:lnTo>
                    <a:lnTo>
                      <a:pt x="1184228" y="1882293"/>
                    </a:lnTo>
                    <a:lnTo>
                      <a:pt x="1186405" y="1882035"/>
                    </a:lnTo>
                    <a:lnTo>
                      <a:pt x="1188582" y="1881773"/>
                    </a:lnTo>
                    <a:lnTo>
                      <a:pt x="1190757" y="1881506"/>
                    </a:lnTo>
                    <a:lnTo>
                      <a:pt x="1192933" y="1881235"/>
                    </a:lnTo>
                    <a:lnTo>
                      <a:pt x="1195107" y="1880961"/>
                    </a:lnTo>
                    <a:lnTo>
                      <a:pt x="1197281" y="1880682"/>
                    </a:lnTo>
                    <a:lnTo>
                      <a:pt x="1199455" y="1880399"/>
                    </a:lnTo>
                    <a:lnTo>
                      <a:pt x="1201627" y="1880111"/>
                    </a:lnTo>
                    <a:lnTo>
                      <a:pt x="1203799" y="1879820"/>
                    </a:lnTo>
                    <a:lnTo>
                      <a:pt x="1205971" y="1879525"/>
                    </a:lnTo>
                    <a:lnTo>
                      <a:pt x="1208141" y="1879226"/>
                    </a:lnTo>
                    <a:lnTo>
                      <a:pt x="1210311" y="1878922"/>
                    </a:lnTo>
                    <a:lnTo>
                      <a:pt x="1212481" y="1878614"/>
                    </a:lnTo>
                    <a:lnTo>
                      <a:pt x="1214649" y="1878303"/>
                    </a:lnTo>
                    <a:lnTo>
                      <a:pt x="1216817" y="1877987"/>
                    </a:lnTo>
                    <a:lnTo>
                      <a:pt x="1218984" y="1877667"/>
                    </a:lnTo>
                    <a:lnTo>
                      <a:pt x="1221150" y="1877343"/>
                    </a:lnTo>
                    <a:lnTo>
                      <a:pt x="1223316" y="1877015"/>
                    </a:lnTo>
                    <a:lnTo>
                      <a:pt x="1225480" y="1876683"/>
                    </a:lnTo>
                    <a:lnTo>
                      <a:pt x="1227644" y="1876347"/>
                    </a:lnTo>
                    <a:lnTo>
                      <a:pt x="1229808" y="1876006"/>
                    </a:lnTo>
                    <a:lnTo>
                      <a:pt x="1231970" y="1875662"/>
                    </a:lnTo>
                    <a:lnTo>
                      <a:pt x="1234132" y="1875313"/>
                    </a:lnTo>
                    <a:lnTo>
                      <a:pt x="1236292" y="1874961"/>
                    </a:lnTo>
                    <a:lnTo>
                      <a:pt x="1238452" y="1874604"/>
                    </a:lnTo>
                    <a:lnTo>
                      <a:pt x="1240611" y="1874243"/>
                    </a:lnTo>
                    <a:lnTo>
                      <a:pt x="1242770" y="1873879"/>
                    </a:lnTo>
                    <a:lnTo>
                      <a:pt x="1244927" y="1873510"/>
                    </a:lnTo>
                    <a:lnTo>
                      <a:pt x="1247084" y="1873137"/>
                    </a:lnTo>
                    <a:lnTo>
                      <a:pt x="1249239" y="1872760"/>
                    </a:lnTo>
                    <a:lnTo>
                      <a:pt x="1251394" y="1872379"/>
                    </a:lnTo>
                    <a:lnTo>
                      <a:pt x="1253548" y="1871993"/>
                    </a:lnTo>
                    <a:lnTo>
                      <a:pt x="1255701" y="1871604"/>
                    </a:lnTo>
                    <a:lnTo>
                      <a:pt x="1257853" y="1871211"/>
                    </a:lnTo>
                    <a:lnTo>
                      <a:pt x="1260005" y="1870814"/>
                    </a:lnTo>
                    <a:lnTo>
                      <a:pt x="1262155" y="1870412"/>
                    </a:lnTo>
                    <a:lnTo>
                      <a:pt x="1264304" y="1870007"/>
                    </a:lnTo>
                    <a:lnTo>
                      <a:pt x="1266453" y="1869597"/>
                    </a:lnTo>
                    <a:lnTo>
                      <a:pt x="1268600" y="1869184"/>
                    </a:lnTo>
                    <a:lnTo>
                      <a:pt x="1270746" y="1868766"/>
                    </a:lnTo>
                    <a:lnTo>
                      <a:pt x="1272892" y="1868344"/>
                    </a:lnTo>
                    <a:lnTo>
                      <a:pt x="1275036" y="1867919"/>
                    </a:lnTo>
                    <a:lnTo>
                      <a:pt x="1277180" y="1867489"/>
                    </a:lnTo>
                    <a:lnTo>
                      <a:pt x="1279323" y="1867055"/>
                    </a:lnTo>
                    <a:lnTo>
                      <a:pt x="1281464" y="1866617"/>
                    </a:lnTo>
                    <a:lnTo>
                      <a:pt x="1283604" y="1866175"/>
                    </a:lnTo>
                    <a:lnTo>
                      <a:pt x="1285744" y="1865729"/>
                    </a:lnTo>
                    <a:lnTo>
                      <a:pt x="1287882" y="1865279"/>
                    </a:lnTo>
                    <a:lnTo>
                      <a:pt x="1290020" y="1864825"/>
                    </a:lnTo>
                    <a:lnTo>
                      <a:pt x="1292156" y="1864367"/>
                    </a:lnTo>
                    <a:lnTo>
                      <a:pt x="1294291" y="1863905"/>
                    </a:lnTo>
                    <a:lnTo>
                      <a:pt x="1296425" y="1863439"/>
                    </a:lnTo>
                    <a:lnTo>
                      <a:pt x="1298558" y="1862969"/>
                    </a:lnTo>
                    <a:lnTo>
                      <a:pt x="1300690" y="1862495"/>
                    </a:lnTo>
                    <a:lnTo>
                      <a:pt x="1302821" y="1862016"/>
                    </a:lnTo>
                    <a:lnTo>
                      <a:pt x="1304951" y="1861534"/>
                    </a:lnTo>
                    <a:lnTo>
                      <a:pt x="1307080" y="1861048"/>
                    </a:lnTo>
                    <a:lnTo>
                      <a:pt x="1309207" y="1860558"/>
                    </a:lnTo>
                    <a:lnTo>
                      <a:pt x="1311333" y="1860063"/>
                    </a:lnTo>
                    <a:lnTo>
                      <a:pt x="1313459" y="1859565"/>
                    </a:lnTo>
                    <a:lnTo>
                      <a:pt x="1315583" y="1859063"/>
                    </a:lnTo>
                    <a:lnTo>
                      <a:pt x="1317705" y="1858556"/>
                    </a:lnTo>
                    <a:lnTo>
                      <a:pt x="1319827" y="1858046"/>
                    </a:lnTo>
                    <a:lnTo>
                      <a:pt x="1321948" y="1857532"/>
                    </a:lnTo>
                    <a:lnTo>
                      <a:pt x="1324067" y="1857013"/>
                    </a:lnTo>
                    <a:lnTo>
                      <a:pt x="1326185" y="1856491"/>
                    </a:lnTo>
                    <a:lnTo>
                      <a:pt x="1328302" y="1855965"/>
                    </a:lnTo>
                    <a:lnTo>
                      <a:pt x="1330417" y="1855434"/>
                    </a:lnTo>
                    <a:lnTo>
                      <a:pt x="1332532" y="1854900"/>
                    </a:lnTo>
                    <a:lnTo>
                      <a:pt x="1334645" y="1854362"/>
                    </a:lnTo>
                    <a:lnTo>
                      <a:pt x="1336757" y="1853820"/>
                    </a:lnTo>
                    <a:lnTo>
                      <a:pt x="1338868" y="1853273"/>
                    </a:lnTo>
                    <a:lnTo>
                      <a:pt x="1340977" y="1852723"/>
                    </a:lnTo>
                    <a:lnTo>
                      <a:pt x="1343085" y="1852169"/>
                    </a:lnTo>
                    <a:lnTo>
                      <a:pt x="1345192" y="1851611"/>
                    </a:lnTo>
                    <a:lnTo>
                      <a:pt x="1347297" y="1851048"/>
                    </a:lnTo>
                    <a:lnTo>
                      <a:pt x="1349401" y="1850482"/>
                    </a:lnTo>
                    <a:lnTo>
                      <a:pt x="1351504" y="1849912"/>
                    </a:lnTo>
                    <a:lnTo>
                      <a:pt x="1353606" y="1849338"/>
                    </a:lnTo>
                    <a:lnTo>
                      <a:pt x="1355706" y="1848760"/>
                    </a:lnTo>
                    <a:lnTo>
                      <a:pt x="1357805" y="1848178"/>
                    </a:lnTo>
                    <a:lnTo>
                      <a:pt x="1359902" y="1847592"/>
                    </a:lnTo>
                    <a:lnTo>
                      <a:pt x="1361998" y="1847002"/>
                    </a:lnTo>
                    <a:lnTo>
                      <a:pt x="1364093" y="1846408"/>
                    </a:lnTo>
                    <a:lnTo>
                      <a:pt x="1366186" y="1845810"/>
                    </a:lnTo>
                    <a:lnTo>
                      <a:pt x="1368278" y="1845208"/>
                    </a:lnTo>
                    <a:lnTo>
                      <a:pt x="1370369" y="1844602"/>
                    </a:lnTo>
                    <a:lnTo>
                      <a:pt x="1372458" y="1843993"/>
                    </a:lnTo>
                    <a:lnTo>
                      <a:pt x="1374546" y="1843379"/>
                    </a:lnTo>
                    <a:lnTo>
                      <a:pt x="1376632" y="1842761"/>
                    </a:lnTo>
                    <a:lnTo>
                      <a:pt x="1378717" y="1842140"/>
                    </a:lnTo>
                    <a:lnTo>
                      <a:pt x="1380800" y="1841514"/>
                    </a:lnTo>
                    <a:lnTo>
                      <a:pt x="1382882" y="1840885"/>
                    </a:lnTo>
                    <a:lnTo>
                      <a:pt x="1384963" y="1840252"/>
                    </a:lnTo>
                    <a:lnTo>
                      <a:pt x="1387042" y="1839614"/>
                    </a:lnTo>
                    <a:lnTo>
                      <a:pt x="1389119" y="1838973"/>
                    </a:lnTo>
                    <a:lnTo>
                      <a:pt x="1391195" y="1838328"/>
                    </a:lnTo>
                    <a:lnTo>
                      <a:pt x="1393270" y="1837679"/>
                    </a:lnTo>
                    <a:lnTo>
                      <a:pt x="1395343" y="1837026"/>
                    </a:lnTo>
                    <a:lnTo>
                      <a:pt x="1397414" y="1836369"/>
                    </a:lnTo>
                    <a:lnTo>
                      <a:pt x="1399484" y="1835709"/>
                    </a:lnTo>
                    <a:lnTo>
                      <a:pt x="1401552" y="1835044"/>
                    </a:lnTo>
                    <a:lnTo>
                      <a:pt x="1403619" y="1834375"/>
                    </a:lnTo>
                    <a:lnTo>
                      <a:pt x="1405685" y="1833703"/>
                    </a:lnTo>
                    <a:lnTo>
                      <a:pt x="1407748" y="1833027"/>
                    </a:lnTo>
                    <a:lnTo>
                      <a:pt x="1409810" y="1832346"/>
                    </a:lnTo>
                    <a:lnTo>
                      <a:pt x="1411871" y="1831662"/>
                    </a:lnTo>
                    <a:lnTo>
                      <a:pt x="1413930" y="1830974"/>
                    </a:lnTo>
                    <a:lnTo>
                      <a:pt x="1415987" y="1830282"/>
                    </a:lnTo>
                    <a:lnTo>
                      <a:pt x="1418043" y="1829586"/>
                    </a:lnTo>
                    <a:lnTo>
                      <a:pt x="1420097" y="1828887"/>
                    </a:lnTo>
                    <a:lnTo>
                      <a:pt x="1422150" y="1828183"/>
                    </a:lnTo>
                    <a:lnTo>
                      <a:pt x="1424201" y="1827476"/>
                    </a:lnTo>
                    <a:lnTo>
                      <a:pt x="1426250" y="1826764"/>
                    </a:lnTo>
                    <a:lnTo>
                      <a:pt x="1428297" y="1826049"/>
                    </a:lnTo>
                    <a:lnTo>
                      <a:pt x="1430343" y="1825330"/>
                    </a:lnTo>
                    <a:lnTo>
                      <a:pt x="1432388" y="1824607"/>
                    </a:lnTo>
                    <a:lnTo>
                      <a:pt x="1434430" y="1823880"/>
                    </a:lnTo>
                    <a:lnTo>
                      <a:pt x="1436471" y="1823150"/>
                    </a:lnTo>
                    <a:lnTo>
                      <a:pt x="1438510" y="1822415"/>
                    </a:lnTo>
                    <a:lnTo>
                      <a:pt x="1440548" y="1821677"/>
                    </a:lnTo>
                    <a:lnTo>
                      <a:pt x="1442583" y="1820935"/>
                    </a:lnTo>
                    <a:lnTo>
                      <a:pt x="1444617" y="1820189"/>
                    </a:lnTo>
                    <a:lnTo>
                      <a:pt x="1446650" y="1819439"/>
                    </a:lnTo>
                    <a:lnTo>
                      <a:pt x="1448680" y="1818685"/>
                    </a:lnTo>
                    <a:lnTo>
                      <a:pt x="1450709" y="1817928"/>
                    </a:lnTo>
                    <a:lnTo>
                      <a:pt x="1452736" y="1817167"/>
                    </a:lnTo>
                    <a:lnTo>
                      <a:pt x="1454761" y="1816401"/>
                    </a:lnTo>
                    <a:lnTo>
                      <a:pt x="1456784" y="1815632"/>
                    </a:lnTo>
                    <a:lnTo>
                      <a:pt x="1458806" y="1814860"/>
                    </a:lnTo>
                    <a:lnTo>
                      <a:pt x="1460826" y="1814083"/>
                    </a:lnTo>
                    <a:lnTo>
                      <a:pt x="1462844" y="1813303"/>
                    </a:lnTo>
                    <a:lnTo>
                      <a:pt x="1464860" y="1812518"/>
                    </a:lnTo>
                    <a:lnTo>
                      <a:pt x="1466874" y="1811730"/>
                    </a:lnTo>
                    <a:lnTo>
                      <a:pt x="1468887" y="1810938"/>
                    </a:lnTo>
                    <a:lnTo>
                      <a:pt x="1470898" y="1810143"/>
                    </a:lnTo>
                    <a:lnTo>
                      <a:pt x="1472907" y="1809343"/>
                    </a:lnTo>
                    <a:lnTo>
                      <a:pt x="1474914" y="1808540"/>
                    </a:lnTo>
                    <a:lnTo>
                      <a:pt x="1476919" y="1807733"/>
                    </a:lnTo>
                    <a:lnTo>
                      <a:pt x="1478922" y="1806922"/>
                    </a:lnTo>
                    <a:lnTo>
                      <a:pt x="1480923" y="1806108"/>
                    </a:lnTo>
                    <a:lnTo>
                      <a:pt x="1482923" y="1805289"/>
                    </a:lnTo>
                    <a:lnTo>
                      <a:pt x="1484920" y="1804467"/>
                    </a:lnTo>
                    <a:lnTo>
                      <a:pt x="1486916" y="1803641"/>
                    </a:lnTo>
                    <a:lnTo>
                      <a:pt x="1488910" y="1802812"/>
                    </a:lnTo>
                    <a:lnTo>
                      <a:pt x="1490901" y="1801978"/>
                    </a:lnTo>
                    <a:lnTo>
                      <a:pt x="1492891" y="1801141"/>
                    </a:lnTo>
                    <a:lnTo>
                      <a:pt x="1494879" y="1800300"/>
                    </a:lnTo>
                    <a:lnTo>
                      <a:pt x="1496865" y="1799455"/>
                    </a:lnTo>
                    <a:lnTo>
                      <a:pt x="1498849" y="1798607"/>
                    </a:lnTo>
                    <a:lnTo>
                      <a:pt x="1500831" y="1797755"/>
                    </a:lnTo>
                    <a:lnTo>
                      <a:pt x="1502811" y="1796899"/>
                    </a:lnTo>
                    <a:lnTo>
                      <a:pt x="1504789" y="1796039"/>
                    </a:lnTo>
                    <a:lnTo>
                      <a:pt x="1506765" y="1795176"/>
                    </a:lnTo>
                    <a:lnTo>
                      <a:pt x="1508739" y="1794309"/>
                    </a:lnTo>
                    <a:lnTo>
                      <a:pt x="1510711" y="1793438"/>
                    </a:lnTo>
                    <a:lnTo>
                      <a:pt x="1512681" y="1792563"/>
                    </a:lnTo>
                    <a:lnTo>
                      <a:pt x="1514649" y="1791685"/>
                    </a:lnTo>
                    <a:lnTo>
                      <a:pt x="1516615" y="1790803"/>
                    </a:lnTo>
                    <a:lnTo>
                      <a:pt x="1518579" y="1789917"/>
                    </a:lnTo>
                    <a:lnTo>
                      <a:pt x="1520540" y="1789028"/>
                    </a:lnTo>
                    <a:lnTo>
                      <a:pt x="1522500" y="1788135"/>
                    </a:lnTo>
                    <a:lnTo>
                      <a:pt x="1524458" y="1787238"/>
                    </a:lnTo>
                    <a:lnTo>
                      <a:pt x="1526413" y="1786337"/>
                    </a:lnTo>
                    <a:lnTo>
                      <a:pt x="1528367" y="1785433"/>
                    </a:lnTo>
                    <a:lnTo>
                      <a:pt x="1530318" y="1784525"/>
                    </a:lnTo>
                    <a:lnTo>
                      <a:pt x="1532267" y="1783614"/>
                    </a:lnTo>
                    <a:lnTo>
                      <a:pt x="1534214" y="1782699"/>
                    </a:lnTo>
                    <a:lnTo>
                      <a:pt x="1536159" y="1781780"/>
                    </a:lnTo>
                    <a:lnTo>
                      <a:pt x="1538102" y="1780857"/>
                    </a:lnTo>
                    <a:lnTo>
                      <a:pt x="1540043" y="1779931"/>
                    </a:lnTo>
                    <a:lnTo>
                      <a:pt x="1541981" y="1779001"/>
                    </a:lnTo>
                    <a:lnTo>
                      <a:pt x="1543917" y="1778067"/>
                    </a:lnTo>
                    <a:lnTo>
                      <a:pt x="1545852" y="1777130"/>
                    </a:lnTo>
                    <a:lnTo>
                      <a:pt x="1547784" y="1776189"/>
                    </a:lnTo>
                    <a:lnTo>
                      <a:pt x="1549713" y="1775245"/>
                    </a:lnTo>
                    <a:lnTo>
                      <a:pt x="1551641" y="1774297"/>
                    </a:lnTo>
                    <a:lnTo>
                      <a:pt x="1553566" y="1773345"/>
                    </a:lnTo>
                    <a:lnTo>
                      <a:pt x="1555489" y="1772389"/>
                    </a:lnTo>
                    <a:lnTo>
                      <a:pt x="1557410" y="1771430"/>
                    </a:lnTo>
                    <a:lnTo>
                      <a:pt x="1559329" y="1770468"/>
                    </a:lnTo>
                    <a:lnTo>
                      <a:pt x="1561246" y="1769501"/>
                    </a:lnTo>
                    <a:lnTo>
                      <a:pt x="1563160" y="1768531"/>
                    </a:lnTo>
                    <a:lnTo>
                      <a:pt x="1565072" y="1767558"/>
                    </a:lnTo>
                    <a:lnTo>
                      <a:pt x="1566982" y="1766581"/>
                    </a:lnTo>
                    <a:lnTo>
                      <a:pt x="1568889" y="1765600"/>
                    </a:lnTo>
                    <a:lnTo>
                      <a:pt x="1570794" y="1764616"/>
                    </a:lnTo>
                    <a:lnTo>
                      <a:pt x="1572697" y="1763628"/>
                    </a:lnTo>
                    <a:lnTo>
                      <a:pt x="1574597" y="1762636"/>
                    </a:lnTo>
                    <a:lnTo>
                      <a:pt x="1576496" y="1761641"/>
                    </a:lnTo>
                    <a:lnTo>
                      <a:pt x="1578392" y="1760642"/>
                    </a:lnTo>
                    <a:lnTo>
                      <a:pt x="1580285" y="1759640"/>
                    </a:lnTo>
                    <a:lnTo>
                      <a:pt x="1582177" y="1758634"/>
                    </a:lnTo>
                    <a:lnTo>
                      <a:pt x="1584065" y="1757625"/>
                    </a:lnTo>
                    <a:lnTo>
                      <a:pt x="1585952" y="1756612"/>
                    </a:lnTo>
                    <a:lnTo>
                      <a:pt x="1587836" y="1755595"/>
                    </a:lnTo>
                    <a:lnTo>
                      <a:pt x="1589718" y="1754575"/>
                    </a:lnTo>
                    <a:lnTo>
                      <a:pt x="1591598" y="1753552"/>
                    </a:lnTo>
                    <a:lnTo>
                      <a:pt x="1593475" y="1752524"/>
                    </a:lnTo>
                    <a:lnTo>
                      <a:pt x="1595349" y="1751494"/>
                    </a:lnTo>
                    <a:lnTo>
                      <a:pt x="1597222" y="1750459"/>
                    </a:lnTo>
                    <a:lnTo>
                      <a:pt x="1599092" y="1749422"/>
                    </a:lnTo>
                    <a:lnTo>
                      <a:pt x="1600959" y="1748380"/>
                    </a:lnTo>
                    <a:lnTo>
                      <a:pt x="1602824" y="1747335"/>
                    </a:lnTo>
                    <a:lnTo>
                      <a:pt x="1604687" y="1746287"/>
                    </a:lnTo>
                    <a:lnTo>
                      <a:pt x="1606547" y="1745235"/>
                    </a:lnTo>
                    <a:lnTo>
                      <a:pt x="1608405" y="1744180"/>
                    </a:lnTo>
                    <a:lnTo>
                      <a:pt x="1610260" y="1743121"/>
                    </a:lnTo>
                    <a:lnTo>
                      <a:pt x="1612113" y="1742058"/>
                    </a:lnTo>
                    <a:lnTo>
                      <a:pt x="1613963" y="1740993"/>
                    </a:lnTo>
                    <a:lnTo>
                      <a:pt x="1615811" y="1739923"/>
                    </a:lnTo>
                    <a:lnTo>
                      <a:pt x="1617657" y="1738850"/>
                    </a:lnTo>
                    <a:lnTo>
                      <a:pt x="1619499" y="1737774"/>
                    </a:lnTo>
                    <a:lnTo>
                      <a:pt x="1621340" y="1736694"/>
                    </a:lnTo>
                    <a:lnTo>
                      <a:pt x="1623178" y="1735611"/>
                    </a:lnTo>
                    <a:lnTo>
                      <a:pt x="1625013" y="1734524"/>
                    </a:lnTo>
                    <a:lnTo>
                      <a:pt x="1626846" y="1733434"/>
                    </a:lnTo>
                    <a:lnTo>
                      <a:pt x="1628676" y="1732340"/>
                    </a:lnTo>
                    <a:lnTo>
                      <a:pt x="1630504" y="1731243"/>
                    </a:lnTo>
                    <a:lnTo>
                      <a:pt x="1632329" y="1730142"/>
                    </a:lnTo>
                    <a:lnTo>
                      <a:pt x="1634152" y="1729038"/>
                    </a:lnTo>
                    <a:lnTo>
                      <a:pt x="1635972" y="1727931"/>
                    </a:lnTo>
                    <a:lnTo>
                      <a:pt x="1637789" y="1726820"/>
                    </a:lnTo>
                    <a:lnTo>
                      <a:pt x="1639604" y="1725706"/>
                    </a:lnTo>
                    <a:lnTo>
                      <a:pt x="1641416" y="1724588"/>
                    </a:lnTo>
                    <a:lnTo>
                      <a:pt x="1643226" y="1723467"/>
                    </a:lnTo>
                    <a:lnTo>
                      <a:pt x="1645033" y="1722342"/>
                    </a:lnTo>
                    <a:lnTo>
                      <a:pt x="1646838" y="1721214"/>
                    </a:lnTo>
                    <a:lnTo>
                      <a:pt x="1648639" y="1720083"/>
                    </a:lnTo>
                    <a:lnTo>
                      <a:pt x="1650439" y="1718948"/>
                    </a:lnTo>
                    <a:lnTo>
                      <a:pt x="1652235" y="1717810"/>
                    </a:lnTo>
                    <a:lnTo>
                      <a:pt x="1654029" y="1716668"/>
                    </a:lnTo>
                    <a:lnTo>
                      <a:pt x="1655820" y="1715523"/>
                    </a:lnTo>
                    <a:lnTo>
                      <a:pt x="1657609" y="1714375"/>
                    </a:lnTo>
                    <a:lnTo>
                      <a:pt x="1659395" y="1713223"/>
                    </a:lnTo>
                    <a:lnTo>
                      <a:pt x="1661178" y="1712068"/>
                    </a:lnTo>
                    <a:lnTo>
                      <a:pt x="1662959" y="1710909"/>
                    </a:lnTo>
                    <a:lnTo>
                      <a:pt x="1664737" y="1709748"/>
                    </a:lnTo>
                    <a:lnTo>
                      <a:pt x="1666512" y="1708582"/>
                    </a:lnTo>
                    <a:lnTo>
                      <a:pt x="1668284" y="1707414"/>
                    </a:lnTo>
                    <a:lnTo>
                      <a:pt x="1670054" y="1706242"/>
                    </a:lnTo>
                    <a:lnTo>
                      <a:pt x="1671821" y="1705067"/>
                    </a:lnTo>
                    <a:lnTo>
                      <a:pt x="1673585" y="1703888"/>
                    </a:lnTo>
                    <a:lnTo>
                      <a:pt x="1675347" y="1702706"/>
                    </a:lnTo>
                    <a:lnTo>
                      <a:pt x="1677106" y="1701521"/>
                    </a:lnTo>
                    <a:lnTo>
                      <a:pt x="1678862" y="1700333"/>
                    </a:lnTo>
                    <a:lnTo>
                      <a:pt x="1680615" y="1699141"/>
                    </a:lnTo>
                    <a:lnTo>
                      <a:pt x="1682365" y="1697946"/>
                    </a:lnTo>
                    <a:lnTo>
                      <a:pt x="1684113" y="1696747"/>
                    </a:lnTo>
                    <a:lnTo>
                      <a:pt x="1685858" y="1695546"/>
                    </a:lnTo>
                    <a:lnTo>
                      <a:pt x="1687600" y="1694341"/>
                    </a:lnTo>
                    <a:lnTo>
                      <a:pt x="1689340" y="1693132"/>
                    </a:lnTo>
                    <a:lnTo>
                      <a:pt x="1691076" y="1691921"/>
                    </a:lnTo>
                    <a:lnTo>
                      <a:pt x="1692810" y="1690706"/>
                    </a:lnTo>
                    <a:lnTo>
                      <a:pt x="1694541" y="1689488"/>
                    </a:lnTo>
                    <a:lnTo>
                      <a:pt x="1696269" y="1688266"/>
                    </a:lnTo>
                    <a:lnTo>
                      <a:pt x="1697994" y="1687042"/>
                    </a:lnTo>
                    <a:lnTo>
                      <a:pt x="1699716" y="1685814"/>
                    </a:lnTo>
                    <a:lnTo>
                      <a:pt x="1701436" y="1684582"/>
                    </a:lnTo>
                    <a:lnTo>
                      <a:pt x="1703152" y="1683348"/>
                    </a:lnTo>
                    <a:lnTo>
                      <a:pt x="1704866" y="1682110"/>
                    </a:lnTo>
                    <a:lnTo>
                      <a:pt x="1706577" y="1680870"/>
                    </a:lnTo>
                    <a:lnTo>
                      <a:pt x="1708285" y="1679625"/>
                    </a:lnTo>
                    <a:lnTo>
                      <a:pt x="1709990" y="1678378"/>
                    </a:lnTo>
                    <a:lnTo>
                      <a:pt x="1711692" y="1677128"/>
                    </a:lnTo>
                    <a:lnTo>
                      <a:pt x="1713391" y="1675874"/>
                    </a:lnTo>
                    <a:lnTo>
                      <a:pt x="1715088" y="1674617"/>
                    </a:lnTo>
                    <a:lnTo>
                      <a:pt x="1716781" y="1673357"/>
                    </a:lnTo>
                    <a:lnTo>
                      <a:pt x="1718472" y="1672093"/>
                    </a:lnTo>
                    <a:lnTo>
                      <a:pt x="1720159" y="1670827"/>
                    </a:lnTo>
                    <a:lnTo>
                      <a:pt x="1721844" y="1669557"/>
                    </a:lnTo>
                    <a:lnTo>
                      <a:pt x="1723526" y="1668284"/>
                    </a:lnTo>
                    <a:lnTo>
                      <a:pt x="1725204" y="1667008"/>
                    </a:lnTo>
                    <a:lnTo>
                      <a:pt x="1726880" y="1665729"/>
                    </a:lnTo>
                    <a:lnTo>
                      <a:pt x="1728553" y="1664446"/>
                    </a:lnTo>
                    <a:lnTo>
                      <a:pt x="1730222" y="1663161"/>
                    </a:lnTo>
                    <a:lnTo>
                      <a:pt x="1731889" y="1661872"/>
                    </a:lnTo>
                    <a:lnTo>
                      <a:pt x="1733553" y="1660580"/>
                    </a:lnTo>
                    <a:lnTo>
                      <a:pt x="1735214" y="1659285"/>
                    </a:lnTo>
                    <a:lnTo>
                      <a:pt x="1736872" y="1657987"/>
                    </a:lnTo>
                    <a:lnTo>
                      <a:pt x="1738526" y="1656686"/>
                    </a:lnTo>
                    <a:lnTo>
                      <a:pt x="1740178" y="1655382"/>
                    </a:lnTo>
                    <a:lnTo>
                      <a:pt x="1741827" y="1654074"/>
                    </a:lnTo>
                    <a:lnTo>
                      <a:pt x="1743472" y="1652763"/>
                    </a:lnTo>
                    <a:lnTo>
                      <a:pt x="1745115" y="1651450"/>
                    </a:lnTo>
                    <a:lnTo>
                      <a:pt x="1746755" y="1650133"/>
                    </a:lnTo>
                    <a:lnTo>
                      <a:pt x="1748391" y="1648813"/>
                    </a:lnTo>
                    <a:lnTo>
                      <a:pt x="1750024" y="1647490"/>
                    </a:lnTo>
                    <a:lnTo>
                      <a:pt x="1751655" y="1646164"/>
                    </a:lnTo>
                    <a:lnTo>
                      <a:pt x="1753282" y="1644835"/>
                    </a:lnTo>
                    <a:lnTo>
                      <a:pt x="1754906" y="1643503"/>
                    </a:lnTo>
                    <a:lnTo>
                      <a:pt x="1756527" y="1642167"/>
                    </a:lnTo>
                    <a:lnTo>
                      <a:pt x="1758145" y="1640829"/>
                    </a:lnTo>
                    <a:lnTo>
                      <a:pt x="1759760" y="1639488"/>
                    </a:lnTo>
                    <a:lnTo>
                      <a:pt x="1761372" y="1638143"/>
                    </a:lnTo>
                    <a:lnTo>
                      <a:pt x="1762980" y="1636796"/>
                    </a:lnTo>
                    <a:lnTo>
                      <a:pt x="1764586" y="1635445"/>
                    </a:lnTo>
                    <a:lnTo>
                      <a:pt x="1766188" y="1634092"/>
                    </a:lnTo>
                    <a:lnTo>
                      <a:pt x="1767787" y="1632735"/>
                    </a:lnTo>
                    <a:lnTo>
                      <a:pt x="1769383" y="1631376"/>
                    </a:lnTo>
                    <a:lnTo>
                      <a:pt x="1770976" y="1630013"/>
                    </a:lnTo>
                    <a:lnTo>
                      <a:pt x="1772566" y="1628648"/>
                    </a:lnTo>
                    <a:lnTo>
                      <a:pt x="1774152" y="1627279"/>
                    </a:lnTo>
                    <a:lnTo>
                      <a:pt x="1775736" y="1625907"/>
                    </a:lnTo>
                    <a:lnTo>
                      <a:pt x="1777316" y="1624533"/>
                    </a:lnTo>
                    <a:lnTo>
                      <a:pt x="1778893" y="1623155"/>
                    </a:lnTo>
                    <a:lnTo>
                      <a:pt x="1780466" y="1621775"/>
                    </a:lnTo>
                    <a:lnTo>
                      <a:pt x="1782037" y="1620391"/>
                    </a:lnTo>
                    <a:lnTo>
                      <a:pt x="1783604" y="1619005"/>
                    </a:lnTo>
                    <a:lnTo>
                      <a:pt x="1785168" y="1617616"/>
                    </a:lnTo>
                    <a:lnTo>
                      <a:pt x="1786729" y="1616223"/>
                    </a:lnTo>
                    <a:lnTo>
                      <a:pt x="1788287" y="1614828"/>
                    </a:lnTo>
                    <a:lnTo>
                      <a:pt x="1789841" y="1613430"/>
                    </a:lnTo>
                    <a:lnTo>
                      <a:pt x="1791392" y="1612028"/>
                    </a:lnTo>
                    <a:lnTo>
                      <a:pt x="1792940" y="1610624"/>
                    </a:lnTo>
                    <a:lnTo>
                      <a:pt x="1794485" y="1609217"/>
                    </a:lnTo>
                    <a:lnTo>
                      <a:pt x="1796026" y="1607807"/>
                    </a:lnTo>
                    <a:lnTo>
                      <a:pt x="1797564" y="1606395"/>
                    </a:lnTo>
                    <a:lnTo>
                      <a:pt x="1799099" y="1604979"/>
                    </a:lnTo>
                    <a:lnTo>
                      <a:pt x="1800630" y="1603560"/>
                    </a:lnTo>
                    <a:lnTo>
                      <a:pt x="1802158" y="1602139"/>
                    </a:lnTo>
                    <a:lnTo>
                      <a:pt x="1803683" y="1600714"/>
                    </a:lnTo>
                    <a:lnTo>
                      <a:pt x="1805205" y="1599287"/>
                    </a:lnTo>
                    <a:lnTo>
                      <a:pt x="1806723" y="1597857"/>
                    </a:lnTo>
                    <a:lnTo>
                      <a:pt x="1808238" y="1596424"/>
                    </a:lnTo>
                    <a:lnTo>
                      <a:pt x="1809749" y="1594988"/>
                    </a:lnTo>
                    <a:lnTo>
                      <a:pt x="1811258" y="1593549"/>
                    </a:lnTo>
                    <a:lnTo>
                      <a:pt x="1812763" y="1592108"/>
                    </a:lnTo>
                    <a:lnTo>
                      <a:pt x="1814264" y="1590664"/>
                    </a:lnTo>
                    <a:lnTo>
                      <a:pt x="1815762" y="1589216"/>
                    </a:lnTo>
                    <a:lnTo>
                      <a:pt x="1817257" y="1587766"/>
                    </a:lnTo>
                    <a:lnTo>
                      <a:pt x="1818748" y="1586313"/>
                    </a:lnTo>
                    <a:lnTo>
                      <a:pt x="1820236" y="1584858"/>
                    </a:lnTo>
                    <a:lnTo>
                      <a:pt x="1821721" y="1583399"/>
                    </a:lnTo>
                    <a:lnTo>
                      <a:pt x="1823202" y="1581938"/>
                    </a:lnTo>
                    <a:lnTo>
                      <a:pt x="1824680" y="1580474"/>
                    </a:lnTo>
                    <a:lnTo>
                      <a:pt x="1826155" y="1579007"/>
                    </a:lnTo>
                    <a:lnTo>
                      <a:pt x="1827626" y="1577537"/>
                    </a:lnTo>
                    <a:lnTo>
                      <a:pt x="1829093" y="1576065"/>
                    </a:lnTo>
                    <a:lnTo>
                      <a:pt x="1830558" y="1574590"/>
                    </a:lnTo>
                    <a:lnTo>
                      <a:pt x="1832018" y="1573112"/>
                    </a:lnTo>
                    <a:lnTo>
                      <a:pt x="1833476" y="1571631"/>
                    </a:lnTo>
                    <a:lnTo>
                      <a:pt x="1834930" y="1570148"/>
                    </a:lnTo>
                    <a:lnTo>
                      <a:pt x="1836380" y="1568662"/>
                    </a:lnTo>
                    <a:lnTo>
                      <a:pt x="1837827" y="1567173"/>
                    </a:lnTo>
                    <a:lnTo>
                      <a:pt x="1839271" y="1565681"/>
                    </a:lnTo>
                    <a:lnTo>
                      <a:pt x="1840711" y="1564187"/>
                    </a:lnTo>
                    <a:lnTo>
                      <a:pt x="1842147" y="1562689"/>
                    </a:lnTo>
                    <a:lnTo>
                      <a:pt x="1843580" y="1561190"/>
                    </a:lnTo>
                    <a:lnTo>
                      <a:pt x="1845010" y="1559687"/>
                    </a:lnTo>
                    <a:lnTo>
                      <a:pt x="1846436" y="1558182"/>
                    </a:lnTo>
                    <a:lnTo>
                      <a:pt x="1847859" y="1556674"/>
                    </a:lnTo>
                    <a:lnTo>
                      <a:pt x="1849278" y="1555164"/>
                    </a:lnTo>
                    <a:lnTo>
                      <a:pt x="1850693" y="1553650"/>
                    </a:lnTo>
                    <a:lnTo>
                      <a:pt x="1852106" y="1552134"/>
                    </a:lnTo>
                    <a:lnTo>
                      <a:pt x="1853514" y="1550616"/>
                    </a:lnTo>
                    <a:lnTo>
                      <a:pt x="1854919" y="1549095"/>
                    </a:lnTo>
                    <a:lnTo>
                      <a:pt x="1856321" y="1547571"/>
                    </a:lnTo>
                    <a:lnTo>
                      <a:pt x="1857719" y="1546044"/>
                    </a:lnTo>
                    <a:lnTo>
                      <a:pt x="1859113" y="1544515"/>
                    </a:lnTo>
                    <a:lnTo>
                      <a:pt x="1860504" y="1542983"/>
                    </a:lnTo>
                    <a:lnTo>
                      <a:pt x="1861891" y="1541449"/>
                    </a:lnTo>
                    <a:lnTo>
                      <a:pt x="1863275" y="1539912"/>
                    </a:lnTo>
                    <a:lnTo>
                      <a:pt x="1864655" y="1538372"/>
                    </a:lnTo>
                    <a:lnTo>
                      <a:pt x="1866031" y="1536830"/>
                    </a:lnTo>
                    <a:lnTo>
                      <a:pt x="1867404" y="1535285"/>
                    </a:lnTo>
                    <a:lnTo>
                      <a:pt x="1868774" y="1533738"/>
                    </a:lnTo>
                    <a:lnTo>
                      <a:pt x="1870140" y="1532188"/>
                    </a:lnTo>
                    <a:lnTo>
                      <a:pt x="1871502" y="1530635"/>
                    </a:lnTo>
                    <a:lnTo>
                      <a:pt x="1872860" y="1529080"/>
                    </a:lnTo>
                    <a:lnTo>
                      <a:pt x="1874215" y="1527522"/>
                    </a:lnTo>
                    <a:lnTo>
                      <a:pt x="1875567" y="1525962"/>
                    </a:lnTo>
                    <a:lnTo>
                      <a:pt x="1876914" y="1524399"/>
                    </a:lnTo>
                    <a:lnTo>
                      <a:pt x="1878258" y="1522834"/>
                    </a:lnTo>
                    <a:lnTo>
                      <a:pt x="1879599" y="1521266"/>
                    </a:lnTo>
                    <a:lnTo>
                      <a:pt x="1880936" y="1519695"/>
                    </a:lnTo>
                    <a:lnTo>
                      <a:pt x="1882269" y="1518122"/>
                    </a:lnTo>
                    <a:lnTo>
                      <a:pt x="1883598" y="1516547"/>
                    </a:lnTo>
                    <a:lnTo>
                      <a:pt x="1884924" y="1514969"/>
                    </a:lnTo>
                    <a:lnTo>
                      <a:pt x="1886246" y="1513389"/>
                    </a:lnTo>
                    <a:lnTo>
                      <a:pt x="1887565" y="1511806"/>
                    </a:lnTo>
                    <a:lnTo>
                      <a:pt x="1888879" y="1510220"/>
                    </a:lnTo>
                    <a:lnTo>
                      <a:pt x="1890190" y="1508632"/>
                    </a:lnTo>
                    <a:lnTo>
                      <a:pt x="1891498" y="1507042"/>
                    </a:lnTo>
                    <a:lnTo>
                      <a:pt x="1892802" y="1505449"/>
                    </a:lnTo>
                    <a:lnTo>
                      <a:pt x="1894102" y="1503854"/>
                    </a:lnTo>
                    <a:lnTo>
                      <a:pt x="1895398" y="1502256"/>
                    </a:lnTo>
                    <a:lnTo>
                      <a:pt x="1896690" y="1500656"/>
                    </a:lnTo>
                    <a:lnTo>
                      <a:pt x="1897979" y="1499053"/>
                    </a:lnTo>
                    <a:lnTo>
                      <a:pt x="1899264" y="1497448"/>
                    </a:lnTo>
                    <a:lnTo>
                      <a:pt x="1900546" y="1495841"/>
                    </a:lnTo>
                    <a:lnTo>
                      <a:pt x="1901823" y="1494231"/>
                    </a:lnTo>
                    <a:lnTo>
                      <a:pt x="1903097" y="1492618"/>
                    </a:lnTo>
                    <a:lnTo>
                      <a:pt x="1904368" y="1491004"/>
                    </a:lnTo>
                    <a:lnTo>
                      <a:pt x="1905634" y="1489387"/>
                    </a:lnTo>
                    <a:lnTo>
                      <a:pt x="1906897" y="1487767"/>
                    </a:lnTo>
                    <a:lnTo>
                      <a:pt x="1908156" y="1486145"/>
                    </a:lnTo>
                    <a:lnTo>
                      <a:pt x="1909411" y="1484521"/>
                    </a:lnTo>
                    <a:lnTo>
                      <a:pt x="1910662" y="1482894"/>
                    </a:lnTo>
                    <a:lnTo>
                      <a:pt x="1911910" y="1481265"/>
                    </a:lnTo>
                    <a:lnTo>
                      <a:pt x="1913153" y="1479634"/>
                    </a:lnTo>
                    <a:lnTo>
                      <a:pt x="1914393" y="1478000"/>
                    </a:lnTo>
                    <a:lnTo>
                      <a:pt x="1915629" y="1476364"/>
                    </a:lnTo>
                    <a:lnTo>
                      <a:pt x="1916862" y="1474726"/>
                    </a:lnTo>
                    <a:lnTo>
                      <a:pt x="1918090" y="1473085"/>
                    </a:lnTo>
                    <a:lnTo>
                      <a:pt x="1919315" y="1471442"/>
                    </a:lnTo>
                    <a:lnTo>
                      <a:pt x="1920536" y="1469797"/>
                    </a:lnTo>
                    <a:lnTo>
                      <a:pt x="1921753" y="1468149"/>
                    </a:lnTo>
                    <a:lnTo>
                      <a:pt x="1922966" y="1466500"/>
                    </a:lnTo>
                    <a:lnTo>
                      <a:pt x="1924176" y="1464847"/>
                    </a:lnTo>
                    <a:lnTo>
                      <a:pt x="1925382" y="1463193"/>
                    </a:lnTo>
                    <a:lnTo>
                      <a:pt x="1926583" y="1461536"/>
                    </a:lnTo>
                    <a:lnTo>
                      <a:pt x="1927781" y="1459877"/>
                    </a:lnTo>
                    <a:lnTo>
                      <a:pt x="1928975" y="1458216"/>
                    </a:lnTo>
                    <a:lnTo>
                      <a:pt x="1930165" y="1456552"/>
                    </a:lnTo>
                    <a:lnTo>
                      <a:pt x="1931352" y="1454887"/>
                    </a:lnTo>
                    <a:lnTo>
                      <a:pt x="1932534" y="1453219"/>
                    </a:lnTo>
                    <a:lnTo>
                      <a:pt x="1933713" y="1451549"/>
                    </a:lnTo>
                    <a:lnTo>
                      <a:pt x="1934887" y="1449876"/>
                    </a:lnTo>
                    <a:lnTo>
                      <a:pt x="1936058" y="1448201"/>
                    </a:lnTo>
                    <a:lnTo>
                      <a:pt x="1937225" y="1446525"/>
                    </a:lnTo>
                    <a:lnTo>
                      <a:pt x="1938388" y="1444846"/>
                    </a:lnTo>
                    <a:lnTo>
                      <a:pt x="1939547" y="1443164"/>
                    </a:lnTo>
                    <a:lnTo>
                      <a:pt x="1940702" y="1441481"/>
                    </a:lnTo>
                    <a:lnTo>
                      <a:pt x="1941854" y="1439795"/>
                    </a:lnTo>
                    <a:lnTo>
                      <a:pt x="1943001" y="1438108"/>
                    </a:lnTo>
                    <a:lnTo>
                      <a:pt x="1944144" y="1436418"/>
                    </a:lnTo>
                    <a:lnTo>
                      <a:pt x="1945284" y="1434726"/>
                    </a:lnTo>
                    <a:lnTo>
                      <a:pt x="1946419" y="1433031"/>
                    </a:lnTo>
                    <a:lnTo>
                      <a:pt x="1947551" y="1431335"/>
                    </a:lnTo>
                    <a:lnTo>
                      <a:pt x="1948679" y="1429636"/>
                    </a:lnTo>
                    <a:lnTo>
                      <a:pt x="1949803" y="1427936"/>
                    </a:lnTo>
                    <a:lnTo>
                      <a:pt x="1950922" y="1426233"/>
                    </a:lnTo>
                    <a:lnTo>
                      <a:pt x="1952038" y="1424528"/>
                    </a:lnTo>
                    <a:lnTo>
                      <a:pt x="1953150" y="1422821"/>
                    </a:lnTo>
                    <a:lnTo>
                      <a:pt x="1954258" y="1421112"/>
                    </a:lnTo>
                    <a:lnTo>
                      <a:pt x="1955362" y="1419401"/>
                    </a:lnTo>
                    <a:lnTo>
                      <a:pt x="1956462" y="1417688"/>
                    </a:lnTo>
                    <a:lnTo>
                      <a:pt x="1957558" y="1415972"/>
                    </a:lnTo>
                    <a:lnTo>
                      <a:pt x="1958650" y="1414255"/>
                    </a:lnTo>
                    <a:lnTo>
                      <a:pt x="1959738" y="1412536"/>
                    </a:lnTo>
                    <a:lnTo>
                      <a:pt x="1960822" y="1410814"/>
                    </a:lnTo>
                    <a:lnTo>
                      <a:pt x="1961902" y="1409091"/>
                    </a:lnTo>
                    <a:lnTo>
                      <a:pt x="1962978" y="1407365"/>
                    </a:lnTo>
                    <a:lnTo>
                      <a:pt x="1964050" y="1405638"/>
                    </a:lnTo>
                    <a:lnTo>
                      <a:pt x="1965117" y="1403908"/>
                    </a:lnTo>
                    <a:lnTo>
                      <a:pt x="1966181" y="1402176"/>
                    </a:lnTo>
                    <a:lnTo>
                      <a:pt x="1967241" y="1400443"/>
                    </a:lnTo>
                    <a:lnTo>
                      <a:pt x="1968297" y="1398707"/>
                    </a:lnTo>
                    <a:lnTo>
                      <a:pt x="1969349" y="1396969"/>
                    </a:lnTo>
                    <a:lnTo>
                      <a:pt x="1970397" y="1395230"/>
                    </a:lnTo>
                    <a:lnTo>
                      <a:pt x="1971441" y="1393488"/>
                    </a:lnTo>
                    <a:lnTo>
                      <a:pt x="1972480" y="1391745"/>
                    </a:lnTo>
                    <a:lnTo>
                      <a:pt x="1973516" y="1389999"/>
                    </a:lnTo>
                    <a:lnTo>
                      <a:pt x="1974547" y="1388252"/>
                    </a:lnTo>
                    <a:lnTo>
                      <a:pt x="1975575" y="1386502"/>
                    </a:lnTo>
                    <a:lnTo>
                      <a:pt x="1976598" y="1384751"/>
                    </a:lnTo>
                    <a:lnTo>
                      <a:pt x="1977618" y="1382998"/>
                    </a:lnTo>
                    <a:lnTo>
                      <a:pt x="1978633" y="1381243"/>
                    </a:lnTo>
                    <a:lnTo>
                      <a:pt x="1979644" y="1379486"/>
                    </a:lnTo>
                    <a:lnTo>
                      <a:pt x="1980652" y="1377727"/>
                    </a:lnTo>
                    <a:lnTo>
                      <a:pt x="1981655" y="1375966"/>
                    </a:lnTo>
                    <a:lnTo>
                      <a:pt x="1982654" y="1374203"/>
                    </a:lnTo>
                    <a:lnTo>
                      <a:pt x="1983648" y="1372438"/>
                    </a:lnTo>
                    <a:lnTo>
                      <a:pt x="1984639" y="1370672"/>
                    </a:lnTo>
                    <a:lnTo>
                      <a:pt x="1985626" y="1368903"/>
                    </a:lnTo>
                    <a:lnTo>
                      <a:pt x="1986608" y="1367133"/>
                    </a:lnTo>
                    <a:lnTo>
                      <a:pt x="1987587" y="1365361"/>
                    </a:lnTo>
                    <a:lnTo>
                      <a:pt x="1988561" y="1363587"/>
                    </a:lnTo>
                    <a:lnTo>
                      <a:pt x="1989531" y="1361811"/>
                    </a:lnTo>
                    <a:lnTo>
                      <a:pt x="1990497" y="1360034"/>
                    </a:lnTo>
                    <a:lnTo>
                      <a:pt x="1991459" y="1358254"/>
                    </a:lnTo>
                    <a:lnTo>
                      <a:pt x="1992417" y="1356473"/>
                    </a:lnTo>
                    <a:lnTo>
                      <a:pt x="1993371" y="1354690"/>
                    </a:lnTo>
                    <a:lnTo>
                      <a:pt x="1994320" y="1352905"/>
                    </a:lnTo>
                    <a:lnTo>
                      <a:pt x="1995266" y="1351118"/>
                    </a:lnTo>
                    <a:lnTo>
                      <a:pt x="1996207" y="1349330"/>
                    </a:lnTo>
                    <a:lnTo>
                      <a:pt x="1997144" y="1347540"/>
                    </a:lnTo>
                    <a:lnTo>
                      <a:pt x="1998077" y="1345748"/>
                    </a:lnTo>
                    <a:lnTo>
                      <a:pt x="1999006" y="1343954"/>
                    </a:lnTo>
                    <a:lnTo>
                      <a:pt x="1999930" y="1342159"/>
                    </a:lnTo>
                    <a:lnTo>
                      <a:pt x="2000850" y="1340362"/>
                    </a:lnTo>
                    <a:lnTo>
                      <a:pt x="2001767" y="1338563"/>
                    </a:lnTo>
                    <a:lnTo>
                      <a:pt x="2002679" y="1336762"/>
                    </a:lnTo>
                    <a:lnTo>
                      <a:pt x="2003587" y="1334960"/>
                    </a:lnTo>
                    <a:lnTo>
                      <a:pt x="2004490" y="1333155"/>
                    </a:lnTo>
                    <a:lnTo>
                      <a:pt x="2005390" y="1331350"/>
                    </a:lnTo>
                    <a:lnTo>
                      <a:pt x="2006285" y="1329542"/>
                    </a:lnTo>
                    <a:lnTo>
                      <a:pt x="2007176" y="1327733"/>
                    </a:lnTo>
                    <a:lnTo>
                      <a:pt x="2008063" y="1325922"/>
                    </a:lnTo>
                    <a:lnTo>
                      <a:pt x="2008945" y="1324110"/>
                    </a:lnTo>
                    <a:lnTo>
                      <a:pt x="2009824" y="1322295"/>
                    </a:lnTo>
                    <a:lnTo>
                      <a:pt x="2010698" y="1320480"/>
                    </a:lnTo>
                    <a:lnTo>
                      <a:pt x="2011568" y="1318662"/>
                    </a:lnTo>
                    <a:lnTo>
                      <a:pt x="2012434" y="1316843"/>
                    </a:lnTo>
                    <a:lnTo>
                      <a:pt x="2013295" y="1315022"/>
                    </a:lnTo>
                    <a:lnTo>
                      <a:pt x="2014153" y="1313200"/>
                    </a:lnTo>
                    <a:lnTo>
                      <a:pt x="2015006" y="1311376"/>
                    </a:lnTo>
                    <a:lnTo>
                      <a:pt x="2015854" y="1309550"/>
                    </a:lnTo>
                    <a:lnTo>
                      <a:pt x="2016699" y="1307723"/>
                    </a:lnTo>
                    <a:lnTo>
                      <a:pt x="2017539" y="1305894"/>
                    </a:lnTo>
                    <a:lnTo>
                      <a:pt x="2018375" y="1304064"/>
                    </a:lnTo>
                    <a:lnTo>
                      <a:pt x="2019207" y="1302232"/>
                    </a:lnTo>
                    <a:lnTo>
                      <a:pt x="2020035" y="1300398"/>
                    </a:lnTo>
                    <a:lnTo>
                      <a:pt x="2020858" y="1298563"/>
                    </a:lnTo>
                    <a:lnTo>
                      <a:pt x="2021677" y="1296727"/>
                    </a:lnTo>
                    <a:lnTo>
                      <a:pt x="2022492" y="1294889"/>
                    </a:lnTo>
                    <a:lnTo>
                      <a:pt x="2023303" y="1293049"/>
                    </a:lnTo>
                    <a:lnTo>
                      <a:pt x="2024109" y="1291208"/>
                    </a:lnTo>
                    <a:lnTo>
                      <a:pt x="2024911" y="1289365"/>
                    </a:lnTo>
                    <a:lnTo>
                      <a:pt x="2025708" y="1287521"/>
                    </a:lnTo>
                    <a:lnTo>
                      <a:pt x="2026502" y="1285675"/>
                    </a:lnTo>
                    <a:lnTo>
                      <a:pt x="2027291" y="1283828"/>
                    </a:lnTo>
                    <a:lnTo>
                      <a:pt x="2028076" y="1281979"/>
                    </a:lnTo>
                    <a:lnTo>
                      <a:pt x="2028856" y="1280129"/>
                    </a:lnTo>
                    <a:lnTo>
                      <a:pt x="2029632" y="1278277"/>
                    </a:lnTo>
                    <a:lnTo>
                      <a:pt x="2030404" y="1276424"/>
                    </a:lnTo>
                    <a:lnTo>
                      <a:pt x="2031172" y="1274569"/>
                    </a:lnTo>
                    <a:lnTo>
                      <a:pt x="2031935" y="1272713"/>
                    </a:lnTo>
                    <a:lnTo>
                      <a:pt x="2032694" y="1270856"/>
                    </a:lnTo>
                    <a:lnTo>
                      <a:pt x="2033449" y="1268997"/>
                    </a:lnTo>
                    <a:lnTo>
                      <a:pt x="2034199" y="1267137"/>
                    </a:lnTo>
                    <a:lnTo>
                      <a:pt x="2034945" y="1265275"/>
                    </a:lnTo>
                    <a:lnTo>
                      <a:pt x="2035687" y="1263412"/>
                    </a:lnTo>
                    <a:lnTo>
                      <a:pt x="2036424" y="1261547"/>
                    </a:lnTo>
                    <a:lnTo>
                      <a:pt x="2037157" y="1259681"/>
                    </a:lnTo>
                    <a:lnTo>
                      <a:pt x="2037886" y="1257814"/>
                    </a:lnTo>
                    <a:lnTo>
                      <a:pt x="2038610" y="1255945"/>
                    </a:lnTo>
                    <a:lnTo>
                      <a:pt x="2039330" y="1254075"/>
                    </a:lnTo>
                    <a:lnTo>
                      <a:pt x="2040046" y="1252204"/>
                    </a:lnTo>
                    <a:lnTo>
                      <a:pt x="2040757" y="1250331"/>
                    </a:lnTo>
                    <a:lnTo>
                      <a:pt x="2041464" y="1248457"/>
                    </a:lnTo>
                    <a:lnTo>
                      <a:pt x="2042166" y="1246582"/>
                    </a:lnTo>
                    <a:lnTo>
                      <a:pt x="2042865" y="1244705"/>
                    </a:lnTo>
                    <a:lnTo>
                      <a:pt x="2043559" y="1242827"/>
                    </a:lnTo>
                    <a:lnTo>
                      <a:pt x="2044248" y="1240947"/>
                    </a:lnTo>
                    <a:lnTo>
                      <a:pt x="2044933" y="1239067"/>
                    </a:lnTo>
                    <a:lnTo>
                      <a:pt x="2045614" y="1237185"/>
                    </a:lnTo>
                    <a:lnTo>
                      <a:pt x="2046290" y="1235302"/>
                    </a:lnTo>
                    <a:lnTo>
                      <a:pt x="2046962" y="1233417"/>
                    </a:lnTo>
                    <a:lnTo>
                      <a:pt x="2047630" y="1231531"/>
                    </a:lnTo>
                    <a:lnTo>
                      <a:pt x="2048293" y="1229644"/>
                    </a:lnTo>
                    <a:lnTo>
                      <a:pt x="2048952" y="1227756"/>
                    </a:lnTo>
                    <a:lnTo>
                      <a:pt x="2049606" y="1225867"/>
                    </a:lnTo>
                    <a:lnTo>
                      <a:pt x="2050257" y="1223976"/>
                    </a:lnTo>
                    <a:lnTo>
                      <a:pt x="2050902" y="1222084"/>
                    </a:lnTo>
                    <a:lnTo>
                      <a:pt x="2051544" y="1220191"/>
                    </a:lnTo>
                    <a:lnTo>
                      <a:pt x="2052180" y="1218296"/>
                    </a:lnTo>
                    <a:lnTo>
                      <a:pt x="2052813" y="1216401"/>
                    </a:lnTo>
                    <a:lnTo>
                      <a:pt x="2053441" y="1214504"/>
                    </a:lnTo>
                    <a:lnTo>
                      <a:pt x="2054065" y="1212606"/>
                    </a:lnTo>
                    <a:lnTo>
                      <a:pt x="2054684" y="1210707"/>
                    </a:lnTo>
                    <a:lnTo>
                      <a:pt x="2055299" y="1208807"/>
                    </a:lnTo>
                    <a:lnTo>
                      <a:pt x="2055909" y="1206905"/>
                    </a:lnTo>
                    <a:lnTo>
                      <a:pt x="2056515" y="1205003"/>
                    </a:lnTo>
                    <a:lnTo>
                      <a:pt x="2057117" y="1203099"/>
                    </a:lnTo>
                    <a:lnTo>
                      <a:pt x="2057714" y="1201194"/>
                    </a:lnTo>
                    <a:lnTo>
                      <a:pt x="2058307" y="1199288"/>
                    </a:lnTo>
                    <a:lnTo>
                      <a:pt x="2058895" y="1197381"/>
                    </a:lnTo>
                    <a:lnTo>
                      <a:pt x="2059479" y="1195473"/>
                    </a:lnTo>
                    <a:lnTo>
                      <a:pt x="2060058" y="1193563"/>
                    </a:lnTo>
                    <a:lnTo>
                      <a:pt x="2060633" y="1191653"/>
                    </a:lnTo>
                    <a:lnTo>
                      <a:pt x="2061204" y="1189741"/>
                    </a:lnTo>
                    <a:lnTo>
                      <a:pt x="2061770" y="1187829"/>
                    </a:lnTo>
                    <a:lnTo>
                      <a:pt x="2062332" y="1185915"/>
                    </a:lnTo>
                    <a:lnTo>
                      <a:pt x="2062889" y="1184001"/>
                    </a:lnTo>
                    <a:lnTo>
                      <a:pt x="2063442" y="1182085"/>
                    </a:lnTo>
                    <a:lnTo>
                      <a:pt x="2063990" y="1180168"/>
                    </a:lnTo>
                    <a:lnTo>
                      <a:pt x="2064534" y="1178250"/>
                    </a:lnTo>
                    <a:lnTo>
                      <a:pt x="2065073" y="1176332"/>
                    </a:lnTo>
                    <a:lnTo>
                      <a:pt x="2065608" y="1174412"/>
                    </a:lnTo>
                    <a:lnTo>
                      <a:pt x="2066139" y="1172491"/>
                    </a:lnTo>
                    <a:lnTo>
                      <a:pt x="2066665" y="1170569"/>
                    </a:lnTo>
                    <a:lnTo>
                      <a:pt x="2067186" y="1168646"/>
                    </a:lnTo>
                    <a:lnTo>
                      <a:pt x="2067703" y="1166722"/>
                    </a:lnTo>
                    <a:lnTo>
                      <a:pt x="2068216" y="1164798"/>
                    </a:lnTo>
                    <a:lnTo>
                      <a:pt x="2068724" y="1162872"/>
                    </a:lnTo>
                    <a:lnTo>
                      <a:pt x="2069228" y="1160945"/>
                    </a:lnTo>
                    <a:lnTo>
                      <a:pt x="2069727" y="1159018"/>
                    </a:lnTo>
                    <a:lnTo>
                      <a:pt x="2070222" y="1157089"/>
                    </a:lnTo>
                    <a:lnTo>
                      <a:pt x="2070712" y="1155160"/>
                    </a:lnTo>
                    <a:lnTo>
                      <a:pt x="2071198" y="1153229"/>
                    </a:lnTo>
                    <a:lnTo>
                      <a:pt x="2071679" y="1151298"/>
                    </a:lnTo>
                    <a:lnTo>
                      <a:pt x="2072156" y="1149365"/>
                    </a:lnTo>
                    <a:lnTo>
                      <a:pt x="2072628" y="1147432"/>
                    </a:lnTo>
                    <a:lnTo>
                      <a:pt x="2073096" y="1145498"/>
                    </a:lnTo>
                    <a:lnTo>
                      <a:pt x="2073559" y="1143563"/>
                    </a:lnTo>
                    <a:lnTo>
                      <a:pt x="2074018" y="1141628"/>
                    </a:lnTo>
                    <a:lnTo>
                      <a:pt x="2074472" y="1139691"/>
                    </a:lnTo>
                    <a:lnTo>
                      <a:pt x="2074922" y="1137753"/>
                    </a:lnTo>
                    <a:lnTo>
                      <a:pt x="2075367" y="1135815"/>
                    </a:lnTo>
                    <a:lnTo>
                      <a:pt x="2075808" y="1133876"/>
                    </a:lnTo>
                    <a:lnTo>
                      <a:pt x="2076244" y="1131936"/>
                    </a:lnTo>
                    <a:lnTo>
                      <a:pt x="2076676" y="1129995"/>
                    </a:lnTo>
                    <a:lnTo>
                      <a:pt x="2077103" y="1128054"/>
                    </a:lnTo>
                    <a:lnTo>
                      <a:pt x="2077526" y="1126111"/>
                    </a:lnTo>
                    <a:lnTo>
                      <a:pt x="2077944" y="1124168"/>
                    </a:lnTo>
                    <a:lnTo>
                      <a:pt x="2078358" y="1122224"/>
                    </a:lnTo>
                    <a:lnTo>
                      <a:pt x="2078767" y="1120279"/>
                    </a:lnTo>
                    <a:lnTo>
                      <a:pt x="2079172" y="1118333"/>
                    </a:lnTo>
                    <a:lnTo>
                      <a:pt x="2079572" y="1116387"/>
                    </a:lnTo>
                    <a:lnTo>
                      <a:pt x="2079968" y="1114440"/>
                    </a:lnTo>
                    <a:lnTo>
                      <a:pt x="2080359" y="1112492"/>
                    </a:lnTo>
                    <a:lnTo>
                      <a:pt x="2080746" y="1110544"/>
                    </a:lnTo>
                    <a:lnTo>
                      <a:pt x="2081128" y="1108594"/>
                    </a:lnTo>
                    <a:lnTo>
                      <a:pt x="2081505" y="1106644"/>
                    </a:lnTo>
                    <a:lnTo>
                      <a:pt x="2081878" y="1104694"/>
                    </a:lnTo>
                    <a:lnTo>
                      <a:pt x="2082247" y="1102742"/>
                    </a:lnTo>
                    <a:lnTo>
                      <a:pt x="2082611" y="1100790"/>
                    </a:lnTo>
                    <a:lnTo>
                      <a:pt x="2082970" y="1098838"/>
                    </a:lnTo>
                    <a:lnTo>
                      <a:pt x="2083325" y="1096884"/>
                    </a:lnTo>
                    <a:lnTo>
                      <a:pt x="2083675" y="1094930"/>
                    </a:lnTo>
                    <a:lnTo>
                      <a:pt x="2084021" y="1092975"/>
                    </a:lnTo>
                    <a:lnTo>
                      <a:pt x="2084362" y="1091020"/>
                    </a:lnTo>
                    <a:lnTo>
                      <a:pt x="2084699" y="1089064"/>
                    </a:lnTo>
                    <a:lnTo>
                      <a:pt x="2085031" y="1087107"/>
                    </a:lnTo>
                    <a:lnTo>
                      <a:pt x="2085359" y="1085150"/>
                    </a:lnTo>
                    <a:lnTo>
                      <a:pt x="2085682" y="1083192"/>
                    </a:lnTo>
                    <a:lnTo>
                      <a:pt x="2086000" y="1081233"/>
                    </a:lnTo>
                    <a:lnTo>
                      <a:pt x="2086314" y="1079274"/>
                    </a:lnTo>
                    <a:lnTo>
                      <a:pt x="2086624" y="1077314"/>
                    </a:lnTo>
                    <a:lnTo>
                      <a:pt x="2086929" y="1075354"/>
                    </a:lnTo>
                    <a:lnTo>
                      <a:pt x="2087229" y="1073393"/>
                    </a:lnTo>
                    <a:lnTo>
                      <a:pt x="2087525" y="1071432"/>
                    </a:lnTo>
                    <a:lnTo>
                      <a:pt x="2087816" y="1069470"/>
                    </a:lnTo>
                    <a:lnTo>
                      <a:pt x="2088102" y="1067507"/>
                    </a:lnTo>
                    <a:lnTo>
                      <a:pt x="2088384" y="1065544"/>
                    </a:lnTo>
                    <a:lnTo>
                      <a:pt x="2088662" y="1063581"/>
                    </a:lnTo>
                    <a:lnTo>
                      <a:pt x="2088935" y="1061617"/>
                    </a:lnTo>
                    <a:lnTo>
                      <a:pt x="2089203" y="1059652"/>
                    </a:lnTo>
                    <a:lnTo>
                      <a:pt x="2089467" y="1057687"/>
                    </a:lnTo>
                    <a:lnTo>
                      <a:pt x="2089726" y="1055721"/>
                    </a:lnTo>
                    <a:lnTo>
                      <a:pt x="2089981" y="1053755"/>
                    </a:lnTo>
                    <a:lnTo>
                      <a:pt x="2090231" y="1051788"/>
                    </a:lnTo>
                    <a:lnTo>
                      <a:pt x="2090477" y="1049821"/>
                    </a:lnTo>
                    <a:lnTo>
                      <a:pt x="2090718" y="1047854"/>
                    </a:lnTo>
                    <a:lnTo>
                      <a:pt x="2090954" y="1045886"/>
                    </a:lnTo>
                    <a:lnTo>
                      <a:pt x="2091186" y="1043918"/>
                    </a:lnTo>
                    <a:lnTo>
                      <a:pt x="2091413" y="1041949"/>
                    </a:lnTo>
                    <a:lnTo>
                      <a:pt x="2091636" y="1039979"/>
                    </a:lnTo>
                    <a:lnTo>
                      <a:pt x="2091854" y="1038010"/>
                    </a:lnTo>
                    <a:lnTo>
                      <a:pt x="2092067" y="1036040"/>
                    </a:lnTo>
                    <a:lnTo>
                      <a:pt x="2092276" y="1034069"/>
                    </a:lnTo>
                    <a:lnTo>
                      <a:pt x="2092481" y="1032098"/>
                    </a:lnTo>
                    <a:lnTo>
                      <a:pt x="2092680" y="1030127"/>
                    </a:lnTo>
                    <a:lnTo>
                      <a:pt x="2092876" y="1028155"/>
                    </a:lnTo>
                    <a:lnTo>
                      <a:pt x="2093066" y="1026183"/>
                    </a:lnTo>
                    <a:lnTo>
                      <a:pt x="2093252" y="1024211"/>
                    </a:lnTo>
                    <a:lnTo>
                      <a:pt x="2093434" y="1022238"/>
                    </a:lnTo>
                    <a:lnTo>
                      <a:pt x="2093611" y="1020265"/>
                    </a:lnTo>
                    <a:lnTo>
                      <a:pt x="2093783" y="1018292"/>
                    </a:lnTo>
                    <a:lnTo>
                      <a:pt x="2093951" y="1016318"/>
                    </a:lnTo>
                    <a:lnTo>
                      <a:pt x="2094114" y="1014344"/>
                    </a:lnTo>
                    <a:lnTo>
                      <a:pt x="2094272" y="1012370"/>
                    </a:lnTo>
                    <a:lnTo>
                      <a:pt x="2094426" y="1010395"/>
                    </a:lnTo>
                    <a:lnTo>
                      <a:pt x="2094576" y="1008421"/>
                    </a:lnTo>
                    <a:lnTo>
                      <a:pt x="2094720" y="1006445"/>
                    </a:lnTo>
                    <a:lnTo>
                      <a:pt x="2094861" y="1004470"/>
                    </a:lnTo>
                    <a:lnTo>
                      <a:pt x="2094996" y="1002494"/>
                    </a:lnTo>
                    <a:lnTo>
                      <a:pt x="2095127" y="1000518"/>
                    </a:lnTo>
                    <a:lnTo>
                      <a:pt x="2095253" y="998542"/>
                    </a:lnTo>
                    <a:lnTo>
                      <a:pt x="2095375" y="996566"/>
                    </a:lnTo>
                    <a:lnTo>
                      <a:pt x="2095493" y="994589"/>
                    </a:lnTo>
                    <a:lnTo>
                      <a:pt x="2095605" y="992612"/>
                    </a:lnTo>
                    <a:lnTo>
                      <a:pt x="2095713" y="990635"/>
                    </a:lnTo>
                    <a:lnTo>
                      <a:pt x="2095817" y="988658"/>
                    </a:lnTo>
                    <a:lnTo>
                      <a:pt x="2095915" y="986680"/>
                    </a:lnTo>
                    <a:lnTo>
                      <a:pt x="2096010" y="984703"/>
                    </a:lnTo>
                    <a:lnTo>
                      <a:pt x="2096099" y="982725"/>
                    </a:lnTo>
                    <a:lnTo>
                      <a:pt x="2096184" y="980747"/>
                    </a:lnTo>
                    <a:lnTo>
                      <a:pt x="2096265" y="978769"/>
                    </a:lnTo>
                    <a:lnTo>
                      <a:pt x="2096341" y="976791"/>
                    </a:lnTo>
                    <a:lnTo>
                      <a:pt x="2096412" y="974812"/>
                    </a:lnTo>
                    <a:lnTo>
                      <a:pt x="2096479" y="972834"/>
                    </a:lnTo>
                    <a:lnTo>
                      <a:pt x="2096541" y="970855"/>
                    </a:lnTo>
                    <a:lnTo>
                      <a:pt x="2096598" y="968876"/>
                    </a:lnTo>
                    <a:lnTo>
                      <a:pt x="2096651" y="966897"/>
                    </a:lnTo>
                    <a:lnTo>
                      <a:pt x="2096699" y="964918"/>
                    </a:lnTo>
                    <a:lnTo>
                      <a:pt x="2096743" y="962939"/>
                    </a:lnTo>
                    <a:lnTo>
                      <a:pt x="2096782" y="960960"/>
                    </a:lnTo>
                    <a:lnTo>
                      <a:pt x="2096817" y="958981"/>
                    </a:lnTo>
                    <a:lnTo>
                      <a:pt x="2096847" y="957001"/>
                    </a:lnTo>
                    <a:lnTo>
                      <a:pt x="2096872" y="955022"/>
                    </a:lnTo>
                    <a:lnTo>
                      <a:pt x="2096893" y="953043"/>
                    </a:lnTo>
                    <a:lnTo>
                      <a:pt x="2096909" y="951063"/>
                    </a:lnTo>
                    <a:lnTo>
                      <a:pt x="2096920" y="949084"/>
                    </a:lnTo>
                    <a:lnTo>
                      <a:pt x="2096927" y="947104"/>
                    </a:lnTo>
                    <a:close/>
                  </a:path>
                </a:pathLst>
              </a:custGeom>
              <a:solidFill>
                <a:srgbClr val="689BD0">
                  <a:alpha val="49803"/>
                </a:srgbClr>
              </a:solidFill>
            </p:spPr>
            <p:txBody>
              <a:bodyPr/>
              <a:lstStyle/>
              <a:p>
                <a:endParaRPr sz="700">
                  <a:latin typeface="Arial" panose="020B0604020202020204" pitchFamily="34" charset="0"/>
                  <a:cs typeface="Arial" panose="020B0604020202020204" pitchFamily="34" charset="0"/>
                </a:endParaRPr>
              </a:p>
            </p:txBody>
          </p:sp>
          <p:sp>
            <p:nvSpPr>
              <p:cNvPr id="51" name="pl6"/>
              <p:cNvSpPr/>
              <p:nvPr/>
            </p:nvSpPr>
            <p:spPr>
              <a:xfrm>
                <a:off x="4796898" y="3195661"/>
                <a:ext cx="1045524" cy="942474"/>
              </a:xfrm>
              <a:custGeom>
                <a:avLst/>
                <a:gdLst/>
                <a:ahLst/>
                <a:cxnLst/>
                <a:rect l="0" t="0" r="0" b="0"/>
                <a:pathLst>
                  <a:path w="3087341" h="2783044">
                    <a:moveTo>
                      <a:pt x="3087341" y="1391522"/>
                    </a:moveTo>
                    <a:lnTo>
                      <a:pt x="3087338" y="1388608"/>
                    </a:lnTo>
                    <a:lnTo>
                      <a:pt x="3087327" y="1385693"/>
                    </a:lnTo>
                    <a:lnTo>
                      <a:pt x="3087310" y="1382779"/>
                    </a:lnTo>
                    <a:lnTo>
                      <a:pt x="3087287" y="1379865"/>
                    </a:lnTo>
                    <a:lnTo>
                      <a:pt x="3087256" y="1376950"/>
                    </a:lnTo>
                    <a:lnTo>
                      <a:pt x="3087219" y="1374036"/>
                    </a:lnTo>
                    <a:lnTo>
                      <a:pt x="3087175" y="1371122"/>
                    </a:lnTo>
                    <a:lnTo>
                      <a:pt x="3087124" y="1368208"/>
                    </a:lnTo>
                    <a:lnTo>
                      <a:pt x="3087067" y="1365294"/>
                    </a:lnTo>
                    <a:lnTo>
                      <a:pt x="3087002" y="1362380"/>
                    </a:lnTo>
                    <a:lnTo>
                      <a:pt x="3086931" y="1359466"/>
                    </a:lnTo>
                    <a:lnTo>
                      <a:pt x="3086853" y="1356553"/>
                    </a:lnTo>
                    <a:lnTo>
                      <a:pt x="3086769" y="1353639"/>
                    </a:lnTo>
                    <a:lnTo>
                      <a:pt x="3086677" y="1350726"/>
                    </a:lnTo>
                    <a:lnTo>
                      <a:pt x="3086579" y="1347813"/>
                    </a:lnTo>
                    <a:lnTo>
                      <a:pt x="3086474" y="1344900"/>
                    </a:lnTo>
                    <a:lnTo>
                      <a:pt x="3086363" y="1341988"/>
                    </a:lnTo>
                    <a:lnTo>
                      <a:pt x="3086244" y="1339075"/>
                    </a:lnTo>
                    <a:lnTo>
                      <a:pt x="3086119" y="1336163"/>
                    </a:lnTo>
                    <a:lnTo>
                      <a:pt x="3085987" y="1333251"/>
                    </a:lnTo>
                    <a:lnTo>
                      <a:pt x="3085848" y="1330339"/>
                    </a:lnTo>
                    <a:lnTo>
                      <a:pt x="3085703" y="1327428"/>
                    </a:lnTo>
                    <a:lnTo>
                      <a:pt x="3085550" y="1324517"/>
                    </a:lnTo>
                    <a:lnTo>
                      <a:pt x="3085391" y="1321606"/>
                    </a:lnTo>
                    <a:lnTo>
                      <a:pt x="3085225" y="1318695"/>
                    </a:lnTo>
                    <a:lnTo>
                      <a:pt x="3085053" y="1315785"/>
                    </a:lnTo>
                    <a:lnTo>
                      <a:pt x="3084873" y="1312875"/>
                    </a:lnTo>
                    <a:lnTo>
                      <a:pt x="3084687" y="1309966"/>
                    </a:lnTo>
                    <a:lnTo>
                      <a:pt x="3084495" y="1307056"/>
                    </a:lnTo>
                    <a:lnTo>
                      <a:pt x="3084295" y="1304148"/>
                    </a:lnTo>
                    <a:lnTo>
                      <a:pt x="3084088" y="1301239"/>
                    </a:lnTo>
                    <a:lnTo>
                      <a:pt x="3083875" y="1298331"/>
                    </a:lnTo>
                    <a:lnTo>
                      <a:pt x="3083655" y="1295423"/>
                    </a:lnTo>
                    <a:lnTo>
                      <a:pt x="3083429" y="1292516"/>
                    </a:lnTo>
                    <a:lnTo>
                      <a:pt x="3083195" y="1289609"/>
                    </a:lnTo>
                    <a:lnTo>
                      <a:pt x="3082955" y="1286703"/>
                    </a:lnTo>
                    <a:lnTo>
                      <a:pt x="3082708" y="1283797"/>
                    </a:lnTo>
                    <a:lnTo>
                      <a:pt x="3082455" y="1280892"/>
                    </a:lnTo>
                    <a:lnTo>
                      <a:pt x="3082194" y="1277987"/>
                    </a:lnTo>
                    <a:lnTo>
                      <a:pt x="3081927" y="1275082"/>
                    </a:lnTo>
                    <a:lnTo>
                      <a:pt x="3081653" y="1272178"/>
                    </a:lnTo>
                    <a:lnTo>
                      <a:pt x="3081373" y="1269275"/>
                    </a:lnTo>
                    <a:lnTo>
                      <a:pt x="3081085" y="1266372"/>
                    </a:lnTo>
                    <a:lnTo>
                      <a:pt x="3080791" y="1263470"/>
                    </a:lnTo>
                    <a:lnTo>
                      <a:pt x="3080490" y="1260568"/>
                    </a:lnTo>
                    <a:lnTo>
                      <a:pt x="3080182" y="1257667"/>
                    </a:lnTo>
                    <a:lnTo>
                      <a:pt x="3079868" y="1254766"/>
                    </a:lnTo>
                    <a:lnTo>
                      <a:pt x="3079547" y="1251866"/>
                    </a:lnTo>
                    <a:lnTo>
                      <a:pt x="3079219" y="1248967"/>
                    </a:lnTo>
                    <a:lnTo>
                      <a:pt x="3078885" y="1246068"/>
                    </a:lnTo>
                    <a:lnTo>
                      <a:pt x="3078543" y="1243170"/>
                    </a:lnTo>
                    <a:lnTo>
                      <a:pt x="3078195" y="1240273"/>
                    </a:lnTo>
                    <a:lnTo>
                      <a:pt x="3077840" y="1237376"/>
                    </a:lnTo>
                    <a:lnTo>
                      <a:pt x="3077479" y="1234480"/>
                    </a:lnTo>
                    <a:lnTo>
                      <a:pt x="3077111" y="1231584"/>
                    </a:lnTo>
                    <a:lnTo>
                      <a:pt x="3076736" y="1228690"/>
                    </a:lnTo>
                    <a:lnTo>
                      <a:pt x="3076354" y="1225796"/>
                    </a:lnTo>
                    <a:lnTo>
                      <a:pt x="3075966" y="1222902"/>
                    </a:lnTo>
                    <a:lnTo>
                      <a:pt x="3075571" y="1220010"/>
                    </a:lnTo>
                    <a:lnTo>
                      <a:pt x="3075169" y="1217118"/>
                    </a:lnTo>
                    <a:lnTo>
                      <a:pt x="3074760" y="1214227"/>
                    </a:lnTo>
                    <a:lnTo>
                      <a:pt x="3074345" y="1211337"/>
                    </a:lnTo>
                    <a:lnTo>
                      <a:pt x="3073923" y="1208447"/>
                    </a:lnTo>
                    <a:lnTo>
                      <a:pt x="3073494" y="1205559"/>
                    </a:lnTo>
                    <a:lnTo>
                      <a:pt x="3073059" y="1202671"/>
                    </a:lnTo>
                    <a:lnTo>
                      <a:pt x="3072617" y="1199784"/>
                    </a:lnTo>
                    <a:lnTo>
                      <a:pt x="3072168" y="1196898"/>
                    </a:lnTo>
                    <a:lnTo>
                      <a:pt x="3071712" y="1194012"/>
                    </a:lnTo>
                    <a:lnTo>
                      <a:pt x="3071250" y="1191128"/>
                    </a:lnTo>
                    <a:lnTo>
                      <a:pt x="3070781" y="1188244"/>
                    </a:lnTo>
                    <a:lnTo>
                      <a:pt x="3070305" y="1185361"/>
                    </a:lnTo>
                    <a:lnTo>
                      <a:pt x="3069823" y="1182480"/>
                    </a:lnTo>
                    <a:lnTo>
                      <a:pt x="3069334" y="1179599"/>
                    </a:lnTo>
                    <a:lnTo>
                      <a:pt x="3068838" y="1176719"/>
                    </a:lnTo>
                    <a:lnTo>
                      <a:pt x="3068336" y="1173840"/>
                    </a:lnTo>
                    <a:lnTo>
                      <a:pt x="3067827" y="1170962"/>
                    </a:lnTo>
                    <a:lnTo>
                      <a:pt x="3067311" y="1168085"/>
                    </a:lnTo>
                    <a:lnTo>
                      <a:pt x="3066788" y="1165209"/>
                    </a:lnTo>
                    <a:lnTo>
                      <a:pt x="3066259" y="1162334"/>
                    </a:lnTo>
                    <a:lnTo>
                      <a:pt x="3065723" y="1159460"/>
                    </a:lnTo>
                    <a:lnTo>
                      <a:pt x="3065181" y="1156586"/>
                    </a:lnTo>
                    <a:lnTo>
                      <a:pt x="3064632" y="1153714"/>
                    </a:lnTo>
                    <a:lnTo>
                      <a:pt x="3064076" y="1150843"/>
                    </a:lnTo>
                    <a:lnTo>
                      <a:pt x="3063513" y="1147973"/>
                    </a:lnTo>
                    <a:lnTo>
                      <a:pt x="3062944" y="1145105"/>
                    </a:lnTo>
                    <a:lnTo>
                      <a:pt x="3062368" y="1142237"/>
                    </a:lnTo>
                    <a:lnTo>
                      <a:pt x="3061786" y="1139370"/>
                    </a:lnTo>
                    <a:lnTo>
                      <a:pt x="3061197" y="1136504"/>
                    </a:lnTo>
                    <a:lnTo>
                      <a:pt x="3060601" y="1133640"/>
                    </a:lnTo>
                    <a:lnTo>
                      <a:pt x="3059998" y="1130777"/>
                    </a:lnTo>
                    <a:lnTo>
                      <a:pt x="3059389" y="1127914"/>
                    </a:lnTo>
                    <a:lnTo>
                      <a:pt x="3058773" y="1125053"/>
                    </a:lnTo>
                    <a:lnTo>
                      <a:pt x="3058151" y="1122194"/>
                    </a:lnTo>
                    <a:lnTo>
                      <a:pt x="3057522" y="1119335"/>
                    </a:lnTo>
                    <a:lnTo>
                      <a:pt x="3056886" y="1116477"/>
                    </a:lnTo>
                    <a:lnTo>
                      <a:pt x="3056244" y="1113621"/>
                    </a:lnTo>
                    <a:lnTo>
                      <a:pt x="3055595" y="1110766"/>
                    </a:lnTo>
                    <a:lnTo>
                      <a:pt x="3054939" y="1107912"/>
                    </a:lnTo>
                    <a:lnTo>
                      <a:pt x="3054277" y="1105060"/>
                    </a:lnTo>
                    <a:lnTo>
                      <a:pt x="3053608" y="1102208"/>
                    </a:lnTo>
                    <a:lnTo>
                      <a:pt x="3052933" y="1099358"/>
                    </a:lnTo>
                    <a:lnTo>
                      <a:pt x="3052250" y="1096509"/>
                    </a:lnTo>
                    <a:lnTo>
                      <a:pt x="3051562" y="1093662"/>
                    </a:lnTo>
                    <a:lnTo>
                      <a:pt x="3050866" y="1090816"/>
                    </a:lnTo>
                    <a:lnTo>
                      <a:pt x="3050164" y="1087971"/>
                    </a:lnTo>
                    <a:lnTo>
                      <a:pt x="3049456" y="1085127"/>
                    </a:lnTo>
                    <a:lnTo>
                      <a:pt x="3048741" y="1082285"/>
                    </a:lnTo>
                    <a:lnTo>
                      <a:pt x="3048019" y="1079444"/>
                    </a:lnTo>
                    <a:lnTo>
                      <a:pt x="3047290" y="1076605"/>
                    </a:lnTo>
                    <a:lnTo>
                      <a:pt x="3046555" y="1073767"/>
                    </a:lnTo>
                    <a:lnTo>
                      <a:pt x="3045814" y="1070930"/>
                    </a:lnTo>
                    <a:lnTo>
                      <a:pt x="3045066" y="1068095"/>
                    </a:lnTo>
                    <a:lnTo>
                      <a:pt x="3044311" y="1065261"/>
                    </a:lnTo>
                    <a:lnTo>
                      <a:pt x="3043550" y="1062428"/>
                    </a:lnTo>
                    <a:lnTo>
                      <a:pt x="3042782" y="1059597"/>
                    </a:lnTo>
                    <a:lnTo>
                      <a:pt x="3042007" y="1056768"/>
                    </a:lnTo>
                    <a:lnTo>
                      <a:pt x="3041226" y="1053940"/>
                    </a:lnTo>
                    <a:lnTo>
                      <a:pt x="3040439" y="1051113"/>
                    </a:lnTo>
                    <a:lnTo>
                      <a:pt x="3039644" y="1048288"/>
                    </a:lnTo>
                    <a:lnTo>
                      <a:pt x="3038844" y="1045464"/>
                    </a:lnTo>
                    <a:lnTo>
                      <a:pt x="3038036" y="1042642"/>
                    </a:lnTo>
                    <a:lnTo>
                      <a:pt x="3037223" y="1039822"/>
                    </a:lnTo>
                    <a:lnTo>
                      <a:pt x="3036402" y="1037003"/>
                    </a:lnTo>
                    <a:lnTo>
                      <a:pt x="3035575" y="1034185"/>
                    </a:lnTo>
                    <a:lnTo>
                      <a:pt x="3034742" y="1031369"/>
                    </a:lnTo>
                    <a:lnTo>
                      <a:pt x="3033902" y="1028555"/>
                    </a:lnTo>
                    <a:lnTo>
                      <a:pt x="3033055" y="1025742"/>
                    </a:lnTo>
                    <a:lnTo>
                      <a:pt x="3032202" y="1022931"/>
                    </a:lnTo>
                    <a:lnTo>
                      <a:pt x="3031342" y="1020122"/>
                    </a:lnTo>
                    <a:lnTo>
                      <a:pt x="3030476" y="1017314"/>
                    </a:lnTo>
                    <a:lnTo>
                      <a:pt x="3029603" y="1014508"/>
                    </a:lnTo>
                    <a:lnTo>
                      <a:pt x="3028724" y="1011703"/>
                    </a:lnTo>
                    <a:lnTo>
                      <a:pt x="3027838" y="1008900"/>
                    </a:lnTo>
                    <a:lnTo>
                      <a:pt x="3026946" y="1006099"/>
                    </a:lnTo>
                    <a:lnTo>
                      <a:pt x="3026047" y="1003300"/>
                    </a:lnTo>
                    <a:lnTo>
                      <a:pt x="3025142" y="1000502"/>
                    </a:lnTo>
                    <a:lnTo>
                      <a:pt x="3024230" y="997706"/>
                    </a:lnTo>
                    <a:lnTo>
                      <a:pt x="3023312" y="994911"/>
                    </a:lnTo>
                    <a:lnTo>
                      <a:pt x="3022388" y="992119"/>
                    </a:lnTo>
                    <a:lnTo>
                      <a:pt x="3021456" y="989328"/>
                    </a:lnTo>
                    <a:lnTo>
                      <a:pt x="3020519" y="986539"/>
                    </a:lnTo>
                    <a:lnTo>
                      <a:pt x="3019574" y="983751"/>
                    </a:lnTo>
                    <a:lnTo>
                      <a:pt x="3018624" y="980966"/>
                    </a:lnTo>
                    <a:lnTo>
                      <a:pt x="3017667" y="978182"/>
                    </a:lnTo>
                    <a:lnTo>
                      <a:pt x="3016703" y="975400"/>
                    </a:lnTo>
                    <a:lnTo>
                      <a:pt x="3015733" y="972620"/>
                    </a:lnTo>
                    <a:lnTo>
                      <a:pt x="3014757" y="969842"/>
                    </a:lnTo>
                    <a:lnTo>
                      <a:pt x="3013774" y="967065"/>
                    </a:lnTo>
                    <a:lnTo>
                      <a:pt x="3012784" y="964291"/>
                    </a:lnTo>
                    <a:lnTo>
                      <a:pt x="3011788" y="961518"/>
                    </a:lnTo>
                    <a:lnTo>
                      <a:pt x="3010786" y="958747"/>
                    </a:lnTo>
                    <a:lnTo>
                      <a:pt x="3009777" y="955978"/>
                    </a:lnTo>
                    <a:lnTo>
                      <a:pt x="3008762" y="953211"/>
                    </a:lnTo>
                    <a:lnTo>
                      <a:pt x="3007741" y="950446"/>
                    </a:lnTo>
                    <a:lnTo>
                      <a:pt x="3006713" y="947683"/>
                    </a:lnTo>
                    <a:lnTo>
                      <a:pt x="3005678" y="944922"/>
                    </a:lnTo>
                    <a:lnTo>
                      <a:pt x="3004637" y="942162"/>
                    </a:lnTo>
                    <a:lnTo>
                      <a:pt x="3003590" y="939405"/>
                    </a:lnTo>
                    <a:lnTo>
                      <a:pt x="3002536" y="936650"/>
                    </a:lnTo>
                    <a:lnTo>
                      <a:pt x="3001476" y="933897"/>
                    </a:lnTo>
                    <a:lnTo>
                      <a:pt x="3000410" y="931145"/>
                    </a:lnTo>
                    <a:lnTo>
                      <a:pt x="2999337" y="928396"/>
                    </a:lnTo>
                    <a:lnTo>
                      <a:pt x="2998258" y="925649"/>
                    </a:lnTo>
                    <a:lnTo>
                      <a:pt x="2997172" y="922904"/>
                    </a:lnTo>
                    <a:lnTo>
                      <a:pt x="2996080" y="920161"/>
                    </a:lnTo>
                    <a:lnTo>
                      <a:pt x="2994982" y="917419"/>
                    </a:lnTo>
                    <a:lnTo>
                      <a:pt x="2993877" y="914681"/>
                    </a:lnTo>
                    <a:lnTo>
                      <a:pt x="2992766" y="911944"/>
                    </a:lnTo>
                    <a:lnTo>
                      <a:pt x="2991649" y="909209"/>
                    </a:lnTo>
                    <a:lnTo>
                      <a:pt x="2990525" y="906476"/>
                    </a:lnTo>
                    <a:lnTo>
                      <a:pt x="2989395" y="903746"/>
                    </a:lnTo>
                    <a:lnTo>
                      <a:pt x="2988258" y="901017"/>
                    </a:lnTo>
                    <a:lnTo>
                      <a:pt x="2987116" y="898291"/>
                    </a:lnTo>
                    <a:lnTo>
                      <a:pt x="2985966" y="895567"/>
                    </a:lnTo>
                    <a:lnTo>
                      <a:pt x="2984811" y="892845"/>
                    </a:lnTo>
                    <a:lnTo>
                      <a:pt x="2983649" y="890125"/>
                    </a:lnTo>
                    <a:lnTo>
                      <a:pt x="2982481" y="887408"/>
                    </a:lnTo>
                    <a:lnTo>
                      <a:pt x="2981307" y="884692"/>
                    </a:lnTo>
                    <a:lnTo>
                      <a:pt x="2980126" y="881979"/>
                    </a:lnTo>
                    <a:lnTo>
                      <a:pt x="2978939" y="879268"/>
                    </a:lnTo>
                    <a:lnTo>
                      <a:pt x="2977746" y="876560"/>
                    </a:lnTo>
                    <a:lnTo>
                      <a:pt x="2976546" y="873853"/>
                    </a:lnTo>
                    <a:lnTo>
                      <a:pt x="2975340" y="871149"/>
                    </a:lnTo>
                    <a:lnTo>
                      <a:pt x="2974128" y="868448"/>
                    </a:lnTo>
                    <a:lnTo>
                      <a:pt x="2972910" y="865748"/>
                    </a:lnTo>
                    <a:lnTo>
                      <a:pt x="2971685" y="863051"/>
                    </a:lnTo>
                    <a:lnTo>
                      <a:pt x="2970454" y="860356"/>
                    </a:lnTo>
                    <a:lnTo>
                      <a:pt x="2969217" y="857663"/>
                    </a:lnTo>
                    <a:lnTo>
                      <a:pt x="2967973" y="854973"/>
                    </a:lnTo>
                    <a:lnTo>
                      <a:pt x="2966723" y="852285"/>
                    </a:lnTo>
                    <a:lnTo>
                      <a:pt x="2965467" y="849600"/>
                    </a:lnTo>
                    <a:lnTo>
                      <a:pt x="2964205" y="846917"/>
                    </a:lnTo>
                    <a:lnTo>
                      <a:pt x="2962937" y="844236"/>
                    </a:lnTo>
                    <a:lnTo>
                      <a:pt x="2961662" y="841558"/>
                    </a:lnTo>
                    <a:lnTo>
                      <a:pt x="2960381" y="838882"/>
                    </a:lnTo>
                    <a:lnTo>
                      <a:pt x="2959094" y="836208"/>
                    </a:lnTo>
                    <a:lnTo>
                      <a:pt x="2957801" y="833537"/>
                    </a:lnTo>
                    <a:lnTo>
                      <a:pt x="2956501" y="830869"/>
                    </a:lnTo>
                    <a:lnTo>
                      <a:pt x="2955196" y="828202"/>
                    </a:lnTo>
                    <a:lnTo>
                      <a:pt x="2953884" y="825539"/>
                    </a:lnTo>
                    <a:lnTo>
                      <a:pt x="2952566" y="822878"/>
                    </a:lnTo>
                    <a:lnTo>
                      <a:pt x="2951241" y="820219"/>
                    </a:lnTo>
                    <a:lnTo>
                      <a:pt x="2949911" y="817563"/>
                    </a:lnTo>
                    <a:lnTo>
                      <a:pt x="2948574" y="814909"/>
                    </a:lnTo>
                    <a:lnTo>
                      <a:pt x="2947231" y="812258"/>
                    </a:lnTo>
                    <a:lnTo>
                      <a:pt x="2945882" y="809609"/>
                    </a:lnTo>
                    <a:lnTo>
                      <a:pt x="2944527" y="806963"/>
                    </a:lnTo>
                    <a:lnTo>
                      <a:pt x="2943166" y="804320"/>
                    </a:lnTo>
                    <a:lnTo>
                      <a:pt x="2941799" y="801679"/>
                    </a:lnTo>
                    <a:lnTo>
                      <a:pt x="2940425" y="799041"/>
                    </a:lnTo>
                    <a:lnTo>
                      <a:pt x="2939046" y="796405"/>
                    </a:lnTo>
                    <a:lnTo>
                      <a:pt x="2937660" y="793772"/>
                    </a:lnTo>
                    <a:lnTo>
                      <a:pt x="2936268" y="791141"/>
                    </a:lnTo>
                    <a:lnTo>
                      <a:pt x="2934870" y="788513"/>
                    </a:lnTo>
                    <a:lnTo>
                      <a:pt x="2933466" y="785888"/>
                    </a:lnTo>
                    <a:lnTo>
                      <a:pt x="2932056" y="783266"/>
                    </a:lnTo>
                    <a:lnTo>
                      <a:pt x="2930640" y="780646"/>
                    </a:lnTo>
                    <a:lnTo>
                      <a:pt x="2929217" y="778028"/>
                    </a:lnTo>
                    <a:lnTo>
                      <a:pt x="2927789" y="775414"/>
                    </a:lnTo>
                    <a:lnTo>
                      <a:pt x="2926354" y="772802"/>
                    </a:lnTo>
                    <a:lnTo>
                      <a:pt x="2924914" y="770193"/>
                    </a:lnTo>
                    <a:lnTo>
                      <a:pt x="2923467" y="767587"/>
                    </a:lnTo>
                    <a:lnTo>
                      <a:pt x="2922014" y="764983"/>
                    </a:lnTo>
                    <a:lnTo>
                      <a:pt x="2920556" y="762382"/>
                    </a:lnTo>
                    <a:lnTo>
                      <a:pt x="2919091" y="759784"/>
                    </a:lnTo>
                    <a:lnTo>
                      <a:pt x="2917620" y="757189"/>
                    </a:lnTo>
                    <a:lnTo>
                      <a:pt x="2916143" y="754596"/>
                    </a:lnTo>
                    <a:lnTo>
                      <a:pt x="2914660" y="752006"/>
                    </a:lnTo>
                    <a:lnTo>
                      <a:pt x="2913172" y="749419"/>
                    </a:lnTo>
                    <a:lnTo>
                      <a:pt x="2911677" y="746835"/>
                    </a:lnTo>
                    <a:lnTo>
                      <a:pt x="2910176" y="744254"/>
                    </a:lnTo>
                    <a:lnTo>
                      <a:pt x="2908669" y="741675"/>
                    </a:lnTo>
                    <a:lnTo>
                      <a:pt x="2907156" y="739100"/>
                    </a:lnTo>
                    <a:lnTo>
                      <a:pt x="2905637" y="736527"/>
                    </a:lnTo>
                    <a:lnTo>
                      <a:pt x="2904113" y="733957"/>
                    </a:lnTo>
                    <a:lnTo>
                      <a:pt x="2902582" y="731390"/>
                    </a:lnTo>
                    <a:lnTo>
                      <a:pt x="2901045" y="728826"/>
                    </a:lnTo>
                    <a:lnTo>
                      <a:pt x="2899502" y="726265"/>
                    </a:lnTo>
                    <a:lnTo>
                      <a:pt x="2897954" y="723706"/>
                    </a:lnTo>
                    <a:lnTo>
                      <a:pt x="2896399" y="721151"/>
                    </a:lnTo>
                    <a:lnTo>
                      <a:pt x="2894839" y="718598"/>
                    </a:lnTo>
                    <a:lnTo>
                      <a:pt x="2893272" y="716049"/>
                    </a:lnTo>
                    <a:lnTo>
                      <a:pt x="2891700" y="713502"/>
                    </a:lnTo>
                    <a:lnTo>
                      <a:pt x="2890122" y="710959"/>
                    </a:lnTo>
                    <a:lnTo>
                      <a:pt x="2888537" y="708418"/>
                    </a:lnTo>
                    <a:lnTo>
                      <a:pt x="2886947" y="705881"/>
                    </a:lnTo>
                    <a:lnTo>
                      <a:pt x="2885351" y="703346"/>
                    </a:lnTo>
                    <a:lnTo>
                      <a:pt x="2883750" y="700815"/>
                    </a:lnTo>
                    <a:lnTo>
                      <a:pt x="2882142" y="698286"/>
                    </a:lnTo>
                    <a:lnTo>
                      <a:pt x="2880528" y="695761"/>
                    </a:lnTo>
                    <a:lnTo>
                      <a:pt x="2878909" y="693238"/>
                    </a:lnTo>
                    <a:lnTo>
                      <a:pt x="2877284" y="690719"/>
                    </a:lnTo>
                    <a:lnTo>
                      <a:pt x="2875652" y="688203"/>
                    </a:lnTo>
                    <a:lnTo>
                      <a:pt x="2874015" y="685690"/>
                    </a:lnTo>
                    <a:lnTo>
                      <a:pt x="2872373" y="683179"/>
                    </a:lnTo>
                    <a:lnTo>
                      <a:pt x="2870724" y="680672"/>
                    </a:lnTo>
                    <a:lnTo>
                      <a:pt x="2869069" y="678169"/>
                    </a:lnTo>
                    <a:lnTo>
                      <a:pt x="2867409" y="675668"/>
                    </a:lnTo>
                    <a:lnTo>
                      <a:pt x="2865743" y="673170"/>
                    </a:lnTo>
                    <a:lnTo>
                      <a:pt x="2864071" y="670676"/>
                    </a:lnTo>
                    <a:lnTo>
                      <a:pt x="2862393" y="668184"/>
                    </a:lnTo>
                    <a:lnTo>
                      <a:pt x="2860710" y="665696"/>
                    </a:lnTo>
                    <a:lnTo>
                      <a:pt x="2859021" y="663211"/>
                    </a:lnTo>
                    <a:lnTo>
                      <a:pt x="2857326" y="660730"/>
                    </a:lnTo>
                    <a:lnTo>
                      <a:pt x="2855625" y="658251"/>
                    </a:lnTo>
                    <a:lnTo>
                      <a:pt x="2853918" y="655776"/>
                    </a:lnTo>
                    <a:lnTo>
                      <a:pt x="2852206" y="653304"/>
                    </a:lnTo>
                    <a:lnTo>
                      <a:pt x="2850488" y="650835"/>
                    </a:lnTo>
                    <a:lnTo>
                      <a:pt x="2848764" y="648369"/>
                    </a:lnTo>
                    <a:lnTo>
                      <a:pt x="2847035" y="645907"/>
                    </a:lnTo>
                    <a:lnTo>
                      <a:pt x="2845299" y="643448"/>
                    </a:lnTo>
                    <a:lnTo>
                      <a:pt x="2843558" y="640992"/>
                    </a:lnTo>
                    <a:lnTo>
                      <a:pt x="2841812" y="638540"/>
                    </a:lnTo>
                    <a:lnTo>
                      <a:pt x="2840059" y="636090"/>
                    </a:lnTo>
                    <a:lnTo>
                      <a:pt x="2838301" y="633645"/>
                    </a:lnTo>
                    <a:lnTo>
                      <a:pt x="2836538" y="631202"/>
                    </a:lnTo>
                    <a:lnTo>
                      <a:pt x="2834768" y="628763"/>
                    </a:lnTo>
                    <a:lnTo>
                      <a:pt x="2832993" y="626327"/>
                    </a:lnTo>
                    <a:lnTo>
                      <a:pt x="2831213" y="623894"/>
                    </a:lnTo>
                    <a:lnTo>
                      <a:pt x="2829426" y="621465"/>
                    </a:lnTo>
                    <a:lnTo>
                      <a:pt x="2827634" y="619039"/>
                    </a:lnTo>
                    <a:lnTo>
                      <a:pt x="2825837" y="616617"/>
                    </a:lnTo>
                    <a:lnTo>
                      <a:pt x="2824034" y="614198"/>
                    </a:lnTo>
                    <a:lnTo>
                      <a:pt x="2822225" y="611782"/>
                    </a:lnTo>
                    <a:lnTo>
                      <a:pt x="2820410" y="609370"/>
                    </a:lnTo>
                    <a:lnTo>
                      <a:pt x="2818590" y="606962"/>
                    </a:lnTo>
                    <a:lnTo>
                      <a:pt x="2816765" y="604556"/>
                    </a:lnTo>
                    <a:lnTo>
                      <a:pt x="2814933" y="602154"/>
                    </a:lnTo>
                    <a:lnTo>
                      <a:pt x="2813097" y="599756"/>
                    </a:lnTo>
                    <a:lnTo>
                      <a:pt x="2811254" y="597361"/>
                    </a:lnTo>
                    <a:lnTo>
                      <a:pt x="2809406" y="594970"/>
                    </a:lnTo>
                    <a:lnTo>
                      <a:pt x="2807553" y="592582"/>
                    </a:lnTo>
                    <a:lnTo>
                      <a:pt x="2805694" y="590197"/>
                    </a:lnTo>
                    <a:lnTo>
                      <a:pt x="2803829" y="587817"/>
                    </a:lnTo>
                    <a:lnTo>
                      <a:pt x="2801959" y="585439"/>
                    </a:lnTo>
                    <a:lnTo>
                      <a:pt x="2800084" y="583065"/>
                    </a:lnTo>
                    <a:lnTo>
                      <a:pt x="2798202" y="580695"/>
                    </a:lnTo>
                    <a:lnTo>
                      <a:pt x="2796316" y="578328"/>
                    </a:lnTo>
                    <a:lnTo>
                      <a:pt x="2794424" y="575965"/>
                    </a:lnTo>
                    <a:lnTo>
                      <a:pt x="2792526" y="573606"/>
                    </a:lnTo>
                    <a:lnTo>
                      <a:pt x="2790623" y="571250"/>
                    </a:lnTo>
                    <a:lnTo>
                      <a:pt x="2788714" y="568897"/>
                    </a:lnTo>
                    <a:lnTo>
                      <a:pt x="2786800" y="566548"/>
                    </a:lnTo>
                    <a:lnTo>
                      <a:pt x="2784881" y="564203"/>
                    </a:lnTo>
                    <a:lnTo>
                      <a:pt x="2782956" y="561862"/>
                    </a:lnTo>
                    <a:lnTo>
                      <a:pt x="2781026" y="559524"/>
                    </a:lnTo>
                    <a:lnTo>
                      <a:pt x="2779090" y="557189"/>
                    </a:lnTo>
                    <a:lnTo>
                      <a:pt x="2777149" y="554859"/>
                    </a:lnTo>
                    <a:lnTo>
                      <a:pt x="2775202" y="552532"/>
                    </a:lnTo>
                    <a:lnTo>
                      <a:pt x="2773250" y="550209"/>
                    </a:lnTo>
                    <a:lnTo>
                      <a:pt x="2771293" y="547889"/>
                    </a:lnTo>
                    <a:lnTo>
                      <a:pt x="2769330" y="545573"/>
                    </a:lnTo>
                    <a:lnTo>
                      <a:pt x="2767362" y="543261"/>
                    </a:lnTo>
                    <a:lnTo>
                      <a:pt x="2765388" y="540953"/>
                    </a:lnTo>
                    <a:lnTo>
                      <a:pt x="2763409" y="538648"/>
                    </a:lnTo>
                    <a:lnTo>
                      <a:pt x="2761425" y="536347"/>
                    </a:lnTo>
                    <a:lnTo>
                      <a:pt x="2759436" y="534050"/>
                    </a:lnTo>
                    <a:lnTo>
                      <a:pt x="2757441" y="531756"/>
                    </a:lnTo>
                    <a:lnTo>
                      <a:pt x="2755440" y="529467"/>
                    </a:lnTo>
                    <a:lnTo>
                      <a:pt x="2753435" y="527181"/>
                    </a:lnTo>
                    <a:lnTo>
                      <a:pt x="2751424" y="524899"/>
                    </a:lnTo>
                    <a:lnTo>
                      <a:pt x="2749408" y="522620"/>
                    </a:lnTo>
                    <a:lnTo>
                      <a:pt x="2747386" y="520346"/>
                    </a:lnTo>
                    <a:lnTo>
                      <a:pt x="2745360" y="518075"/>
                    </a:lnTo>
                    <a:lnTo>
                      <a:pt x="2743328" y="515809"/>
                    </a:lnTo>
                    <a:lnTo>
                      <a:pt x="2741290" y="513546"/>
                    </a:lnTo>
                    <a:lnTo>
                      <a:pt x="2739248" y="511286"/>
                    </a:lnTo>
                    <a:lnTo>
                      <a:pt x="2737200" y="509031"/>
                    </a:lnTo>
                    <a:lnTo>
                      <a:pt x="2735147" y="506780"/>
                    </a:lnTo>
                    <a:lnTo>
                      <a:pt x="2733089" y="504532"/>
                    </a:lnTo>
                    <a:lnTo>
                      <a:pt x="2731026" y="502289"/>
                    </a:lnTo>
                    <a:lnTo>
                      <a:pt x="2728957" y="500049"/>
                    </a:lnTo>
                    <a:lnTo>
                      <a:pt x="2726883" y="497813"/>
                    </a:lnTo>
                    <a:lnTo>
                      <a:pt x="2724804" y="495581"/>
                    </a:lnTo>
                    <a:lnTo>
                      <a:pt x="2722720" y="493353"/>
                    </a:lnTo>
                    <a:lnTo>
                      <a:pt x="2720630" y="491129"/>
                    </a:lnTo>
                    <a:lnTo>
                      <a:pt x="2718536" y="488909"/>
                    </a:lnTo>
                    <a:lnTo>
                      <a:pt x="2716436" y="486693"/>
                    </a:lnTo>
                    <a:lnTo>
                      <a:pt x="2714331" y="484481"/>
                    </a:lnTo>
                    <a:lnTo>
                      <a:pt x="2712221" y="482273"/>
                    </a:lnTo>
                    <a:lnTo>
                      <a:pt x="2710106" y="480068"/>
                    </a:lnTo>
                    <a:lnTo>
                      <a:pt x="2707986" y="477868"/>
                    </a:lnTo>
                    <a:lnTo>
                      <a:pt x="2705861" y="475672"/>
                    </a:lnTo>
                    <a:lnTo>
                      <a:pt x="2703730" y="473480"/>
                    </a:lnTo>
                    <a:lnTo>
                      <a:pt x="2701595" y="471292"/>
                    </a:lnTo>
                    <a:lnTo>
                      <a:pt x="2699454" y="469108"/>
                    </a:lnTo>
                    <a:lnTo>
                      <a:pt x="2697308" y="466927"/>
                    </a:lnTo>
                    <a:lnTo>
                      <a:pt x="2695158" y="464751"/>
                    </a:lnTo>
                    <a:lnTo>
                      <a:pt x="2693002" y="462580"/>
                    </a:lnTo>
                    <a:lnTo>
                      <a:pt x="2690841" y="460412"/>
                    </a:lnTo>
                    <a:lnTo>
                      <a:pt x="2688675" y="458248"/>
                    </a:lnTo>
                    <a:lnTo>
                      <a:pt x="2686504" y="456088"/>
                    </a:lnTo>
                    <a:lnTo>
                      <a:pt x="2684329" y="453933"/>
                    </a:lnTo>
                    <a:lnTo>
                      <a:pt x="2682148" y="451781"/>
                    </a:lnTo>
                    <a:lnTo>
                      <a:pt x="2679962" y="449634"/>
                    </a:lnTo>
                    <a:lnTo>
                      <a:pt x="2677771" y="447491"/>
                    </a:lnTo>
                    <a:lnTo>
                      <a:pt x="2675575" y="445352"/>
                    </a:lnTo>
                    <a:lnTo>
                      <a:pt x="2673374" y="443217"/>
                    </a:lnTo>
                    <a:lnTo>
                      <a:pt x="2671168" y="441086"/>
                    </a:lnTo>
                    <a:lnTo>
                      <a:pt x="2668958" y="438959"/>
                    </a:lnTo>
                    <a:lnTo>
                      <a:pt x="2666742" y="436837"/>
                    </a:lnTo>
                    <a:lnTo>
                      <a:pt x="2664522" y="434719"/>
                    </a:lnTo>
                    <a:lnTo>
                      <a:pt x="2662296" y="432605"/>
                    </a:lnTo>
                    <a:lnTo>
                      <a:pt x="2660066" y="430495"/>
                    </a:lnTo>
                    <a:lnTo>
                      <a:pt x="2657830" y="428389"/>
                    </a:lnTo>
                    <a:lnTo>
                      <a:pt x="2655590" y="426288"/>
                    </a:lnTo>
                    <a:lnTo>
                      <a:pt x="2653345" y="424191"/>
                    </a:lnTo>
                    <a:lnTo>
                      <a:pt x="2651095" y="422098"/>
                    </a:lnTo>
                    <a:lnTo>
                      <a:pt x="2648840" y="420009"/>
                    </a:lnTo>
                    <a:lnTo>
                      <a:pt x="2646581" y="417925"/>
                    </a:lnTo>
                    <a:lnTo>
                      <a:pt x="2644316" y="415845"/>
                    </a:lnTo>
                    <a:lnTo>
                      <a:pt x="2642047" y="413769"/>
                    </a:lnTo>
                    <a:lnTo>
                      <a:pt x="2639773" y="411697"/>
                    </a:lnTo>
                    <a:lnTo>
                      <a:pt x="2637494" y="409630"/>
                    </a:lnTo>
                    <a:lnTo>
                      <a:pt x="2635210" y="407567"/>
                    </a:lnTo>
                    <a:lnTo>
                      <a:pt x="2632922" y="405508"/>
                    </a:lnTo>
                    <a:lnTo>
                      <a:pt x="2630628" y="403454"/>
                    </a:lnTo>
                    <a:lnTo>
                      <a:pt x="2628330" y="401404"/>
                    </a:lnTo>
                    <a:lnTo>
                      <a:pt x="2626028" y="399358"/>
                    </a:lnTo>
                    <a:lnTo>
                      <a:pt x="2623720" y="397317"/>
                    </a:lnTo>
                    <a:lnTo>
                      <a:pt x="2621408" y="395280"/>
                    </a:lnTo>
                    <a:lnTo>
                      <a:pt x="2619091" y="393248"/>
                    </a:lnTo>
                    <a:lnTo>
                      <a:pt x="2616769" y="391220"/>
                    </a:lnTo>
                    <a:lnTo>
                      <a:pt x="2614443" y="389196"/>
                    </a:lnTo>
                    <a:lnTo>
                      <a:pt x="2612111" y="387176"/>
                    </a:lnTo>
                    <a:lnTo>
                      <a:pt x="2609776" y="385161"/>
                    </a:lnTo>
                    <a:lnTo>
                      <a:pt x="2607435" y="383151"/>
                    </a:lnTo>
                    <a:lnTo>
                      <a:pt x="2605090" y="381145"/>
                    </a:lnTo>
                    <a:lnTo>
                      <a:pt x="2602740" y="379143"/>
                    </a:lnTo>
                    <a:lnTo>
                      <a:pt x="2600386" y="377146"/>
                    </a:lnTo>
                    <a:lnTo>
                      <a:pt x="2598026" y="375153"/>
                    </a:lnTo>
                    <a:lnTo>
                      <a:pt x="2595663" y="373165"/>
                    </a:lnTo>
                    <a:lnTo>
                      <a:pt x="2593294" y="371181"/>
                    </a:lnTo>
                    <a:lnTo>
                      <a:pt x="2590921" y="369201"/>
                    </a:lnTo>
                    <a:lnTo>
                      <a:pt x="2588544" y="367226"/>
                    </a:lnTo>
                    <a:lnTo>
                      <a:pt x="2586162" y="365256"/>
                    </a:lnTo>
                    <a:lnTo>
                      <a:pt x="2583775" y="363290"/>
                    </a:lnTo>
                    <a:lnTo>
                      <a:pt x="2581384" y="361329"/>
                    </a:lnTo>
                    <a:lnTo>
                      <a:pt x="2578988" y="359372"/>
                    </a:lnTo>
                    <a:lnTo>
                      <a:pt x="2576588" y="357419"/>
                    </a:lnTo>
                    <a:lnTo>
                      <a:pt x="2574183" y="355471"/>
                    </a:lnTo>
                    <a:lnTo>
                      <a:pt x="2571773" y="353528"/>
                    </a:lnTo>
                    <a:lnTo>
                      <a:pt x="2569359" y="351589"/>
                    </a:lnTo>
                    <a:lnTo>
                      <a:pt x="2566941" y="349655"/>
                    </a:lnTo>
                    <a:lnTo>
                      <a:pt x="2564518" y="347726"/>
                    </a:lnTo>
                    <a:lnTo>
                      <a:pt x="2562091" y="345801"/>
                    </a:lnTo>
                    <a:lnTo>
                      <a:pt x="2559659" y="343880"/>
                    </a:lnTo>
                    <a:lnTo>
                      <a:pt x="2557222" y="341964"/>
                    </a:lnTo>
                    <a:lnTo>
                      <a:pt x="2554782" y="340053"/>
                    </a:lnTo>
                    <a:lnTo>
                      <a:pt x="2552336" y="338146"/>
                    </a:lnTo>
                    <a:lnTo>
                      <a:pt x="2549887" y="336244"/>
                    </a:lnTo>
                    <a:lnTo>
                      <a:pt x="2547433" y="334347"/>
                    </a:lnTo>
                    <a:lnTo>
                      <a:pt x="2544974" y="332454"/>
                    </a:lnTo>
                    <a:lnTo>
                      <a:pt x="2542512" y="330566"/>
                    </a:lnTo>
                    <a:lnTo>
                      <a:pt x="2540044" y="328683"/>
                    </a:lnTo>
                    <a:lnTo>
                      <a:pt x="2537573" y="326804"/>
                    </a:lnTo>
                    <a:lnTo>
                      <a:pt x="2535097" y="324930"/>
                    </a:lnTo>
                    <a:lnTo>
                      <a:pt x="2532617" y="323060"/>
                    </a:lnTo>
                    <a:lnTo>
                      <a:pt x="2530132" y="321196"/>
                    </a:lnTo>
                    <a:lnTo>
                      <a:pt x="2527643" y="319335"/>
                    </a:lnTo>
                    <a:lnTo>
                      <a:pt x="2525150" y="317480"/>
                    </a:lnTo>
                    <a:lnTo>
                      <a:pt x="2522652" y="315629"/>
                    </a:lnTo>
                    <a:lnTo>
                      <a:pt x="2520150" y="313784"/>
                    </a:lnTo>
                    <a:lnTo>
                      <a:pt x="2517644" y="311942"/>
                    </a:lnTo>
                    <a:lnTo>
                      <a:pt x="2515134" y="310106"/>
                    </a:lnTo>
                    <a:lnTo>
                      <a:pt x="2512619" y="308274"/>
                    </a:lnTo>
                    <a:lnTo>
                      <a:pt x="2510100" y="306447"/>
                    </a:lnTo>
                    <a:lnTo>
                      <a:pt x="2507577" y="304625"/>
                    </a:lnTo>
                    <a:lnTo>
                      <a:pt x="2505049" y="302808"/>
                    </a:lnTo>
                    <a:lnTo>
                      <a:pt x="2502518" y="300995"/>
                    </a:lnTo>
                    <a:lnTo>
                      <a:pt x="2499982" y="299187"/>
                    </a:lnTo>
                    <a:lnTo>
                      <a:pt x="2497442" y="297384"/>
                    </a:lnTo>
                    <a:lnTo>
                      <a:pt x="2494898" y="295586"/>
                    </a:lnTo>
                    <a:lnTo>
                      <a:pt x="2492349" y="293792"/>
                    </a:lnTo>
                    <a:lnTo>
                      <a:pt x="2489797" y="292004"/>
                    </a:lnTo>
                    <a:lnTo>
                      <a:pt x="2487240" y="290220"/>
                    </a:lnTo>
                    <a:lnTo>
                      <a:pt x="2484679" y="288441"/>
                    </a:lnTo>
                    <a:lnTo>
                      <a:pt x="2482114" y="286666"/>
                    </a:lnTo>
                    <a:lnTo>
                      <a:pt x="2479545" y="284897"/>
                    </a:lnTo>
                    <a:lnTo>
                      <a:pt x="2476972" y="283133"/>
                    </a:lnTo>
                    <a:lnTo>
                      <a:pt x="2474395" y="281373"/>
                    </a:lnTo>
                    <a:lnTo>
                      <a:pt x="2471814" y="279618"/>
                    </a:lnTo>
                    <a:lnTo>
                      <a:pt x="2469228" y="277868"/>
                    </a:lnTo>
                    <a:lnTo>
                      <a:pt x="2466639" y="276124"/>
                    </a:lnTo>
                    <a:lnTo>
                      <a:pt x="2464045" y="274383"/>
                    </a:lnTo>
                    <a:lnTo>
                      <a:pt x="2461448" y="272648"/>
                    </a:lnTo>
                    <a:lnTo>
                      <a:pt x="2458846" y="270918"/>
                    </a:lnTo>
                    <a:lnTo>
                      <a:pt x="2456240" y="269193"/>
                    </a:lnTo>
                    <a:lnTo>
                      <a:pt x="2453631" y="267472"/>
                    </a:lnTo>
                    <a:lnTo>
                      <a:pt x="2451017" y="265757"/>
                    </a:lnTo>
                    <a:lnTo>
                      <a:pt x="2448400" y="264046"/>
                    </a:lnTo>
                    <a:lnTo>
                      <a:pt x="2445778" y="262340"/>
                    </a:lnTo>
                    <a:lnTo>
                      <a:pt x="2443152" y="260640"/>
                    </a:lnTo>
                    <a:lnTo>
                      <a:pt x="2440523" y="258944"/>
                    </a:lnTo>
                    <a:lnTo>
                      <a:pt x="2437890" y="257253"/>
                    </a:lnTo>
                    <a:lnTo>
                      <a:pt x="2435252" y="255568"/>
                    </a:lnTo>
                    <a:lnTo>
                      <a:pt x="2432611" y="253887"/>
                    </a:lnTo>
                    <a:lnTo>
                      <a:pt x="2429966" y="252211"/>
                    </a:lnTo>
                    <a:lnTo>
                      <a:pt x="2427317" y="250540"/>
                    </a:lnTo>
                    <a:lnTo>
                      <a:pt x="2424664" y="248874"/>
                    </a:lnTo>
                    <a:lnTo>
                      <a:pt x="2422007" y="247214"/>
                    </a:lnTo>
                    <a:lnTo>
                      <a:pt x="2419347" y="245558"/>
                    </a:lnTo>
                    <a:lnTo>
                      <a:pt x="2416682" y="243907"/>
                    </a:lnTo>
                    <a:lnTo>
                      <a:pt x="2414014" y="242261"/>
                    </a:lnTo>
                    <a:lnTo>
                      <a:pt x="2411342" y="240621"/>
                    </a:lnTo>
                    <a:lnTo>
                      <a:pt x="2408666" y="238985"/>
                    </a:lnTo>
                    <a:lnTo>
                      <a:pt x="2405986" y="237355"/>
                    </a:lnTo>
                    <a:lnTo>
                      <a:pt x="2403303" y="235729"/>
                    </a:lnTo>
                    <a:lnTo>
                      <a:pt x="2400616" y="234109"/>
                    </a:lnTo>
                    <a:lnTo>
                      <a:pt x="2397925" y="232493"/>
                    </a:lnTo>
                    <a:lnTo>
                      <a:pt x="2395230" y="230883"/>
                    </a:lnTo>
                    <a:lnTo>
                      <a:pt x="2392531" y="229278"/>
                    </a:lnTo>
                    <a:lnTo>
                      <a:pt x="2389829" y="227678"/>
                    </a:lnTo>
                    <a:lnTo>
                      <a:pt x="2387123" y="226083"/>
                    </a:lnTo>
                    <a:lnTo>
                      <a:pt x="2384414" y="224493"/>
                    </a:lnTo>
                    <a:lnTo>
                      <a:pt x="2381700" y="222908"/>
                    </a:lnTo>
                    <a:lnTo>
                      <a:pt x="2378983" y="221329"/>
                    </a:lnTo>
                    <a:lnTo>
                      <a:pt x="2376263" y="219754"/>
                    </a:lnTo>
                    <a:lnTo>
                      <a:pt x="2373538" y="218185"/>
                    </a:lnTo>
                    <a:lnTo>
                      <a:pt x="2370810" y="216621"/>
                    </a:lnTo>
                    <a:lnTo>
                      <a:pt x="2368079" y="215062"/>
                    </a:lnTo>
                    <a:lnTo>
                      <a:pt x="2365344" y="213508"/>
                    </a:lnTo>
                    <a:lnTo>
                      <a:pt x="2362605" y="211959"/>
                    </a:lnTo>
                    <a:lnTo>
                      <a:pt x="2359862" y="210416"/>
                    </a:lnTo>
                    <a:lnTo>
                      <a:pt x="2357116" y="208877"/>
                    </a:lnTo>
                    <a:lnTo>
                      <a:pt x="2354367" y="207344"/>
                    </a:lnTo>
                    <a:lnTo>
                      <a:pt x="2351614" y="205816"/>
                    </a:lnTo>
                    <a:lnTo>
                      <a:pt x="2348857" y="204293"/>
                    </a:lnTo>
                    <a:lnTo>
                      <a:pt x="2346097" y="202776"/>
                    </a:lnTo>
                    <a:lnTo>
                      <a:pt x="2343333" y="201263"/>
                    </a:lnTo>
                    <a:lnTo>
                      <a:pt x="2340566" y="199756"/>
                    </a:lnTo>
                    <a:lnTo>
                      <a:pt x="2337795" y="198254"/>
                    </a:lnTo>
                    <a:lnTo>
                      <a:pt x="2335021" y="196758"/>
                    </a:lnTo>
                    <a:lnTo>
                      <a:pt x="2332244" y="195266"/>
                    </a:lnTo>
                    <a:lnTo>
                      <a:pt x="2329463" y="193780"/>
                    </a:lnTo>
                    <a:lnTo>
                      <a:pt x="2326678" y="192299"/>
                    </a:lnTo>
                    <a:lnTo>
                      <a:pt x="2323890" y="190824"/>
                    </a:lnTo>
                    <a:lnTo>
                      <a:pt x="2321099" y="189353"/>
                    </a:lnTo>
                    <a:lnTo>
                      <a:pt x="2318304" y="187888"/>
                    </a:lnTo>
                    <a:lnTo>
                      <a:pt x="2315506" y="186428"/>
                    </a:lnTo>
                    <a:lnTo>
                      <a:pt x="2312704" y="184974"/>
                    </a:lnTo>
                    <a:lnTo>
                      <a:pt x="2309899" y="183524"/>
                    </a:lnTo>
                    <a:lnTo>
                      <a:pt x="2307091" y="182080"/>
                    </a:lnTo>
                    <a:lnTo>
                      <a:pt x="2304279" y="180642"/>
                    </a:lnTo>
                    <a:lnTo>
                      <a:pt x="2301464" y="179208"/>
                    </a:lnTo>
                    <a:lnTo>
                      <a:pt x="2298646" y="177780"/>
                    </a:lnTo>
                    <a:lnTo>
                      <a:pt x="2295824" y="176358"/>
                    </a:lnTo>
                    <a:lnTo>
                      <a:pt x="2292999" y="174940"/>
                    </a:lnTo>
                    <a:lnTo>
                      <a:pt x="2290171" y="173528"/>
                    </a:lnTo>
                    <a:lnTo>
                      <a:pt x="2287339" y="172122"/>
                    </a:lnTo>
                    <a:lnTo>
                      <a:pt x="2284504" y="170720"/>
                    </a:lnTo>
                    <a:lnTo>
                      <a:pt x="2281666" y="169324"/>
                    </a:lnTo>
                    <a:lnTo>
                      <a:pt x="2278825" y="167934"/>
                    </a:lnTo>
                    <a:lnTo>
                      <a:pt x="2275981" y="166548"/>
                    </a:lnTo>
                    <a:lnTo>
                      <a:pt x="2273133" y="165168"/>
                    </a:lnTo>
                    <a:lnTo>
                      <a:pt x="2270282" y="163794"/>
                    </a:lnTo>
                    <a:lnTo>
                      <a:pt x="2267428" y="162425"/>
                    </a:lnTo>
                    <a:lnTo>
                      <a:pt x="2264571" y="161061"/>
                    </a:lnTo>
                    <a:lnTo>
                      <a:pt x="2261710" y="159703"/>
                    </a:lnTo>
                    <a:lnTo>
                      <a:pt x="2258847" y="158350"/>
                    </a:lnTo>
                    <a:lnTo>
                      <a:pt x="2255980" y="157002"/>
                    </a:lnTo>
                    <a:lnTo>
                      <a:pt x="2253110" y="155660"/>
                    </a:lnTo>
                    <a:lnTo>
                      <a:pt x="2250237" y="154323"/>
                    </a:lnTo>
                    <a:lnTo>
                      <a:pt x="2247361" y="152992"/>
                    </a:lnTo>
                    <a:lnTo>
                      <a:pt x="2244482" y="151666"/>
                    </a:lnTo>
                    <a:lnTo>
                      <a:pt x="2241600" y="150346"/>
                    </a:lnTo>
                    <a:lnTo>
                      <a:pt x="2238715" y="149031"/>
                    </a:lnTo>
                    <a:lnTo>
                      <a:pt x="2235826" y="147722"/>
                    </a:lnTo>
                    <a:lnTo>
                      <a:pt x="2232935" y="146418"/>
                    </a:lnTo>
                    <a:lnTo>
                      <a:pt x="2230041" y="145119"/>
                    </a:lnTo>
                    <a:lnTo>
                      <a:pt x="2227143" y="143826"/>
                    </a:lnTo>
                    <a:lnTo>
                      <a:pt x="2224243" y="142538"/>
                    </a:lnTo>
                    <a:lnTo>
                      <a:pt x="2221339" y="141256"/>
                    </a:lnTo>
                    <a:lnTo>
                      <a:pt x="2218433" y="139979"/>
                    </a:lnTo>
                    <a:lnTo>
                      <a:pt x="2215524" y="138708"/>
                    </a:lnTo>
                    <a:lnTo>
                      <a:pt x="2212611" y="137442"/>
                    </a:lnTo>
                    <a:lnTo>
                      <a:pt x="2209696" y="136182"/>
                    </a:lnTo>
                    <a:lnTo>
                      <a:pt x="2206778" y="134928"/>
                    </a:lnTo>
                    <a:lnTo>
                      <a:pt x="2203857" y="133678"/>
                    </a:lnTo>
                    <a:lnTo>
                      <a:pt x="2200933" y="132435"/>
                    </a:lnTo>
                    <a:lnTo>
                      <a:pt x="2198006" y="131197"/>
                    </a:lnTo>
                    <a:lnTo>
                      <a:pt x="2195077" y="129964"/>
                    </a:lnTo>
                    <a:lnTo>
                      <a:pt x="2192144" y="128737"/>
                    </a:lnTo>
                    <a:lnTo>
                      <a:pt x="2189209" y="127515"/>
                    </a:lnTo>
                    <a:lnTo>
                      <a:pt x="2186271" y="126299"/>
                    </a:lnTo>
                    <a:lnTo>
                      <a:pt x="2183330" y="125089"/>
                    </a:lnTo>
                    <a:lnTo>
                      <a:pt x="2180386" y="123884"/>
                    </a:lnTo>
                    <a:lnTo>
                      <a:pt x="2177439" y="122685"/>
                    </a:lnTo>
                    <a:lnTo>
                      <a:pt x="2174490" y="121491"/>
                    </a:lnTo>
                    <a:lnTo>
                      <a:pt x="2171538" y="120303"/>
                    </a:lnTo>
                    <a:lnTo>
                      <a:pt x="2168583" y="119120"/>
                    </a:lnTo>
                    <a:lnTo>
                      <a:pt x="2165625" y="117943"/>
                    </a:lnTo>
                    <a:lnTo>
                      <a:pt x="2162665" y="116772"/>
                    </a:lnTo>
                    <a:lnTo>
                      <a:pt x="2159702" y="115606"/>
                    </a:lnTo>
                    <a:lnTo>
                      <a:pt x="2156736" y="114446"/>
                    </a:lnTo>
                    <a:lnTo>
                      <a:pt x="2153767" y="113291"/>
                    </a:lnTo>
                    <a:lnTo>
                      <a:pt x="2150796" y="112142"/>
                    </a:lnTo>
                    <a:lnTo>
                      <a:pt x="2147822" y="110999"/>
                    </a:lnTo>
                    <a:lnTo>
                      <a:pt x="2144846" y="109861"/>
                    </a:lnTo>
                    <a:lnTo>
                      <a:pt x="2141867" y="108729"/>
                    </a:lnTo>
                    <a:lnTo>
                      <a:pt x="2138885" y="107602"/>
                    </a:lnTo>
                    <a:lnTo>
                      <a:pt x="2135901" y="106481"/>
                    </a:lnTo>
                    <a:lnTo>
                      <a:pt x="2132914" y="105366"/>
                    </a:lnTo>
                    <a:lnTo>
                      <a:pt x="2129924" y="104256"/>
                    </a:lnTo>
                    <a:lnTo>
                      <a:pt x="2126932" y="103152"/>
                    </a:lnTo>
                    <a:lnTo>
                      <a:pt x="2123937" y="102054"/>
                    </a:lnTo>
                    <a:lnTo>
                      <a:pt x="2120940" y="100961"/>
                    </a:lnTo>
                    <a:lnTo>
                      <a:pt x="2117940" y="99874"/>
                    </a:lnTo>
                    <a:lnTo>
                      <a:pt x="2114938" y="98793"/>
                    </a:lnTo>
                    <a:lnTo>
                      <a:pt x="2111933" y="97717"/>
                    </a:lnTo>
                    <a:lnTo>
                      <a:pt x="2108926" y="96647"/>
                    </a:lnTo>
                    <a:lnTo>
                      <a:pt x="2105916" y="95583"/>
                    </a:lnTo>
                    <a:lnTo>
                      <a:pt x="2102904" y="94524"/>
                    </a:lnTo>
                    <a:lnTo>
                      <a:pt x="2099889" y="93471"/>
                    </a:lnTo>
                    <a:lnTo>
                      <a:pt x="2096872" y="92424"/>
                    </a:lnTo>
                    <a:lnTo>
                      <a:pt x="2093853" y="91382"/>
                    </a:lnTo>
                    <a:lnTo>
                      <a:pt x="2090831" y="90346"/>
                    </a:lnTo>
                    <a:lnTo>
                      <a:pt x="2087807" y="89316"/>
                    </a:lnTo>
                    <a:lnTo>
                      <a:pt x="2084780" y="88292"/>
                    </a:lnTo>
                    <a:lnTo>
                      <a:pt x="2081751" y="87273"/>
                    </a:lnTo>
                    <a:lnTo>
                      <a:pt x="2078719" y="86260"/>
                    </a:lnTo>
                    <a:lnTo>
                      <a:pt x="2075685" y="85253"/>
                    </a:lnTo>
                    <a:lnTo>
                      <a:pt x="2072649" y="84251"/>
                    </a:lnTo>
                    <a:lnTo>
                      <a:pt x="2069611" y="83255"/>
                    </a:lnTo>
                    <a:lnTo>
                      <a:pt x="2066570" y="82265"/>
                    </a:lnTo>
                    <a:lnTo>
                      <a:pt x="2063527" y="81281"/>
                    </a:lnTo>
                    <a:lnTo>
                      <a:pt x="2060482" y="80302"/>
                    </a:lnTo>
                    <a:lnTo>
                      <a:pt x="2057434" y="79329"/>
                    </a:lnTo>
                    <a:lnTo>
                      <a:pt x="2054384" y="78362"/>
                    </a:lnTo>
                    <a:lnTo>
                      <a:pt x="2051332" y="77401"/>
                    </a:lnTo>
                    <a:lnTo>
                      <a:pt x="2048278" y="76445"/>
                    </a:lnTo>
                    <a:lnTo>
                      <a:pt x="2045221" y="75496"/>
                    </a:lnTo>
                    <a:lnTo>
                      <a:pt x="2042162" y="74552"/>
                    </a:lnTo>
                    <a:lnTo>
                      <a:pt x="2039101" y="73613"/>
                    </a:lnTo>
                    <a:lnTo>
                      <a:pt x="2036038" y="72681"/>
                    </a:lnTo>
                    <a:lnTo>
                      <a:pt x="2032973" y="71754"/>
                    </a:lnTo>
                    <a:lnTo>
                      <a:pt x="2029906" y="70833"/>
                    </a:lnTo>
                    <a:lnTo>
                      <a:pt x="2026836" y="69918"/>
                    </a:lnTo>
                    <a:lnTo>
                      <a:pt x="2023764" y="69009"/>
                    </a:lnTo>
                    <a:lnTo>
                      <a:pt x="2020691" y="68105"/>
                    </a:lnTo>
                    <a:lnTo>
                      <a:pt x="2017615" y="67208"/>
                    </a:lnTo>
                    <a:lnTo>
                      <a:pt x="2014537" y="66316"/>
                    </a:lnTo>
                    <a:lnTo>
                      <a:pt x="2011457" y="65430"/>
                    </a:lnTo>
                    <a:lnTo>
                      <a:pt x="2008375" y="64550"/>
                    </a:lnTo>
                    <a:lnTo>
                      <a:pt x="2005291" y="63675"/>
                    </a:lnTo>
                    <a:lnTo>
                      <a:pt x="2002205" y="62807"/>
                    </a:lnTo>
                    <a:lnTo>
                      <a:pt x="1999116" y="61944"/>
                    </a:lnTo>
                    <a:lnTo>
                      <a:pt x="1996026" y="61087"/>
                    </a:lnTo>
                    <a:lnTo>
                      <a:pt x="1992934" y="60236"/>
                    </a:lnTo>
                    <a:lnTo>
                      <a:pt x="1989840" y="59390"/>
                    </a:lnTo>
                    <a:lnTo>
                      <a:pt x="1986744" y="58551"/>
                    </a:lnTo>
                    <a:lnTo>
                      <a:pt x="1983646" y="57717"/>
                    </a:lnTo>
                    <a:lnTo>
                      <a:pt x="1980546" y="56890"/>
                    </a:lnTo>
                    <a:lnTo>
                      <a:pt x="1977444" y="56068"/>
                    </a:lnTo>
                    <a:lnTo>
                      <a:pt x="1974341" y="55252"/>
                    </a:lnTo>
                    <a:lnTo>
                      <a:pt x="1971235" y="54442"/>
                    </a:lnTo>
                    <a:lnTo>
                      <a:pt x="1968128" y="53637"/>
                    </a:lnTo>
                    <a:lnTo>
                      <a:pt x="1965018" y="52839"/>
                    </a:lnTo>
                    <a:lnTo>
                      <a:pt x="1961907" y="52046"/>
                    </a:lnTo>
                    <a:lnTo>
                      <a:pt x="1958794" y="51260"/>
                    </a:lnTo>
                    <a:lnTo>
                      <a:pt x="1955679" y="50479"/>
                    </a:lnTo>
                    <a:lnTo>
                      <a:pt x="1952562" y="49704"/>
                    </a:lnTo>
                    <a:lnTo>
                      <a:pt x="1949444" y="48935"/>
                    </a:lnTo>
                    <a:lnTo>
                      <a:pt x="1946324" y="48172"/>
                    </a:lnTo>
                    <a:lnTo>
                      <a:pt x="1943202" y="47414"/>
                    </a:lnTo>
                    <a:lnTo>
                      <a:pt x="1940078" y="46663"/>
                    </a:lnTo>
                    <a:lnTo>
                      <a:pt x="1936952" y="45918"/>
                    </a:lnTo>
                    <a:lnTo>
                      <a:pt x="1933825" y="45178"/>
                    </a:lnTo>
                    <a:lnTo>
                      <a:pt x="1930696" y="44444"/>
                    </a:lnTo>
                    <a:lnTo>
                      <a:pt x="1927566" y="43717"/>
                    </a:lnTo>
                    <a:lnTo>
                      <a:pt x="1924433" y="42995"/>
                    </a:lnTo>
                    <a:lnTo>
                      <a:pt x="1921299" y="42279"/>
                    </a:lnTo>
                    <a:lnTo>
                      <a:pt x="1918164" y="41569"/>
                    </a:lnTo>
                    <a:lnTo>
                      <a:pt x="1915026" y="40865"/>
                    </a:lnTo>
                    <a:lnTo>
                      <a:pt x="1911887" y="40167"/>
                    </a:lnTo>
                    <a:lnTo>
                      <a:pt x="1908747" y="39475"/>
                    </a:lnTo>
                    <a:lnTo>
                      <a:pt x="1905605" y="38788"/>
                    </a:lnTo>
                    <a:lnTo>
                      <a:pt x="1902461" y="38108"/>
                    </a:lnTo>
                    <a:lnTo>
                      <a:pt x="1899316" y="37434"/>
                    </a:lnTo>
                    <a:lnTo>
                      <a:pt x="1896169" y="36765"/>
                    </a:lnTo>
                    <a:lnTo>
                      <a:pt x="1893020" y="36103"/>
                    </a:lnTo>
                    <a:lnTo>
                      <a:pt x="1889870" y="35446"/>
                    </a:lnTo>
                    <a:lnTo>
                      <a:pt x="1886719" y="34795"/>
                    </a:lnTo>
                    <a:lnTo>
                      <a:pt x="1883566" y="34151"/>
                    </a:lnTo>
                    <a:lnTo>
                      <a:pt x="1880412" y="33512"/>
                    </a:lnTo>
                    <a:lnTo>
                      <a:pt x="1877256" y="32879"/>
                    </a:lnTo>
                    <a:lnTo>
                      <a:pt x="1874098" y="32252"/>
                    </a:lnTo>
                    <a:lnTo>
                      <a:pt x="1870939" y="31631"/>
                    </a:lnTo>
                    <a:lnTo>
                      <a:pt x="1867779" y="31017"/>
                    </a:lnTo>
                    <a:lnTo>
                      <a:pt x="1864617" y="30408"/>
                    </a:lnTo>
                    <a:lnTo>
                      <a:pt x="1861454" y="29805"/>
                    </a:lnTo>
                    <a:lnTo>
                      <a:pt x="1858290" y="29208"/>
                    </a:lnTo>
                    <a:lnTo>
                      <a:pt x="1855124" y="28617"/>
                    </a:lnTo>
                    <a:lnTo>
                      <a:pt x="1851957" y="28032"/>
                    </a:lnTo>
                    <a:lnTo>
                      <a:pt x="1848788" y="27453"/>
                    </a:lnTo>
                    <a:lnTo>
                      <a:pt x="1845618" y="26880"/>
                    </a:lnTo>
                    <a:lnTo>
                      <a:pt x="1842447" y="26312"/>
                    </a:lnTo>
                    <a:lnTo>
                      <a:pt x="1839274" y="25751"/>
                    </a:lnTo>
                    <a:lnTo>
                      <a:pt x="1836100" y="25196"/>
                    </a:lnTo>
                    <a:lnTo>
                      <a:pt x="1832925" y="24647"/>
                    </a:lnTo>
                    <a:lnTo>
                      <a:pt x="1829749" y="24104"/>
                    </a:lnTo>
                    <a:lnTo>
                      <a:pt x="1826571" y="23567"/>
                    </a:lnTo>
                    <a:lnTo>
                      <a:pt x="1823392" y="23036"/>
                    </a:lnTo>
                    <a:lnTo>
                      <a:pt x="1820212" y="22511"/>
                    </a:lnTo>
                    <a:lnTo>
                      <a:pt x="1817031" y="21992"/>
                    </a:lnTo>
                    <a:lnTo>
                      <a:pt x="1813848" y="21479"/>
                    </a:lnTo>
                    <a:lnTo>
                      <a:pt x="1810664" y="20971"/>
                    </a:lnTo>
                    <a:lnTo>
                      <a:pt x="1807480" y="20470"/>
                    </a:lnTo>
                    <a:lnTo>
                      <a:pt x="1804293" y="19975"/>
                    </a:lnTo>
                    <a:lnTo>
                      <a:pt x="1801106" y="19486"/>
                    </a:lnTo>
                    <a:lnTo>
                      <a:pt x="1797918" y="19003"/>
                    </a:lnTo>
                    <a:lnTo>
                      <a:pt x="1794728" y="18526"/>
                    </a:lnTo>
                    <a:lnTo>
                      <a:pt x="1791538" y="18055"/>
                    </a:lnTo>
                    <a:lnTo>
                      <a:pt x="1788346" y="17590"/>
                    </a:lnTo>
                    <a:lnTo>
                      <a:pt x="1785154" y="17131"/>
                    </a:lnTo>
                    <a:lnTo>
                      <a:pt x="1781960" y="16679"/>
                    </a:lnTo>
                    <a:lnTo>
                      <a:pt x="1778765" y="16232"/>
                    </a:lnTo>
                    <a:lnTo>
                      <a:pt x="1775569" y="15791"/>
                    </a:lnTo>
                    <a:lnTo>
                      <a:pt x="1772372" y="15356"/>
                    </a:lnTo>
                    <a:lnTo>
                      <a:pt x="1769174" y="14927"/>
                    </a:lnTo>
                    <a:lnTo>
                      <a:pt x="1765975" y="14505"/>
                    </a:lnTo>
                    <a:lnTo>
                      <a:pt x="1762776" y="14088"/>
                    </a:lnTo>
                    <a:lnTo>
                      <a:pt x="1759575" y="13677"/>
                    </a:lnTo>
                    <a:lnTo>
                      <a:pt x="1756373" y="13273"/>
                    </a:lnTo>
                    <a:lnTo>
                      <a:pt x="1753170" y="12874"/>
                    </a:lnTo>
                    <a:lnTo>
                      <a:pt x="1749967" y="12482"/>
                    </a:lnTo>
                    <a:lnTo>
                      <a:pt x="1746762" y="12095"/>
                    </a:lnTo>
                    <a:lnTo>
                      <a:pt x="1743557" y="11715"/>
                    </a:lnTo>
                    <a:lnTo>
                      <a:pt x="1740351" y="11340"/>
                    </a:lnTo>
                    <a:lnTo>
                      <a:pt x="1737143" y="10972"/>
                    </a:lnTo>
                    <a:lnTo>
                      <a:pt x="1733935" y="10610"/>
                    </a:lnTo>
                    <a:lnTo>
                      <a:pt x="1730727" y="10254"/>
                    </a:lnTo>
                    <a:lnTo>
                      <a:pt x="1727517" y="9904"/>
                    </a:lnTo>
                    <a:lnTo>
                      <a:pt x="1724307" y="9559"/>
                    </a:lnTo>
                    <a:lnTo>
                      <a:pt x="1721095" y="9221"/>
                    </a:lnTo>
                    <a:lnTo>
                      <a:pt x="1717883" y="8890"/>
                    </a:lnTo>
                    <a:lnTo>
                      <a:pt x="1714671" y="8564"/>
                    </a:lnTo>
                    <a:lnTo>
                      <a:pt x="1711457" y="8244"/>
                    </a:lnTo>
                    <a:lnTo>
                      <a:pt x="1708243" y="7930"/>
                    </a:lnTo>
                    <a:lnTo>
                      <a:pt x="1705028" y="7622"/>
                    </a:lnTo>
                    <a:lnTo>
                      <a:pt x="1701812" y="7321"/>
                    </a:lnTo>
                    <a:lnTo>
                      <a:pt x="1698596" y="7025"/>
                    </a:lnTo>
                    <a:lnTo>
                      <a:pt x="1695379" y="6736"/>
                    </a:lnTo>
                    <a:lnTo>
                      <a:pt x="1692161" y="6452"/>
                    </a:lnTo>
                    <a:lnTo>
                      <a:pt x="1688942" y="6175"/>
                    </a:lnTo>
                    <a:lnTo>
                      <a:pt x="1685723" y="5904"/>
                    </a:lnTo>
                    <a:lnTo>
                      <a:pt x="1682504" y="5639"/>
                    </a:lnTo>
                    <a:lnTo>
                      <a:pt x="1679284" y="5380"/>
                    </a:lnTo>
                    <a:lnTo>
                      <a:pt x="1676063" y="5127"/>
                    </a:lnTo>
                    <a:lnTo>
                      <a:pt x="1672841" y="4880"/>
                    </a:lnTo>
                    <a:lnTo>
                      <a:pt x="1669619" y="4639"/>
                    </a:lnTo>
                    <a:lnTo>
                      <a:pt x="1666397" y="4404"/>
                    </a:lnTo>
                    <a:lnTo>
                      <a:pt x="1663174" y="4176"/>
                    </a:lnTo>
                    <a:lnTo>
                      <a:pt x="1659950" y="3953"/>
                    </a:lnTo>
                    <a:lnTo>
                      <a:pt x="1656726" y="3736"/>
                    </a:lnTo>
                    <a:lnTo>
                      <a:pt x="1653501" y="3526"/>
                    </a:lnTo>
                    <a:lnTo>
                      <a:pt x="1650276" y="3322"/>
                    </a:lnTo>
                    <a:lnTo>
                      <a:pt x="1647051" y="3124"/>
                    </a:lnTo>
                    <a:lnTo>
                      <a:pt x="1643825" y="2931"/>
                    </a:lnTo>
                    <a:lnTo>
                      <a:pt x="1640598" y="2745"/>
                    </a:lnTo>
                    <a:lnTo>
                      <a:pt x="1637371" y="2565"/>
                    </a:lnTo>
                    <a:lnTo>
                      <a:pt x="1634144" y="2392"/>
                    </a:lnTo>
                    <a:lnTo>
                      <a:pt x="1630916" y="2224"/>
                    </a:lnTo>
                    <a:lnTo>
                      <a:pt x="1627688" y="2062"/>
                    </a:lnTo>
                    <a:lnTo>
                      <a:pt x="1624460" y="1907"/>
                    </a:lnTo>
                    <a:lnTo>
                      <a:pt x="1621231" y="1757"/>
                    </a:lnTo>
                    <a:lnTo>
                      <a:pt x="1618002" y="1614"/>
                    </a:lnTo>
                    <a:lnTo>
                      <a:pt x="1614772" y="1476"/>
                    </a:lnTo>
                    <a:lnTo>
                      <a:pt x="1611543" y="1345"/>
                    </a:lnTo>
                    <a:lnTo>
                      <a:pt x="1608312" y="1220"/>
                    </a:lnTo>
                    <a:lnTo>
                      <a:pt x="1605082" y="1101"/>
                    </a:lnTo>
                    <a:lnTo>
                      <a:pt x="1601851" y="988"/>
                    </a:lnTo>
                    <a:lnTo>
                      <a:pt x="1598621" y="881"/>
                    </a:lnTo>
                    <a:lnTo>
                      <a:pt x="1595389" y="781"/>
                    </a:lnTo>
                    <a:lnTo>
                      <a:pt x="1592158" y="686"/>
                    </a:lnTo>
                    <a:lnTo>
                      <a:pt x="1588927" y="598"/>
                    </a:lnTo>
                    <a:lnTo>
                      <a:pt x="1585695" y="515"/>
                    </a:lnTo>
                    <a:lnTo>
                      <a:pt x="1582463" y="439"/>
                    </a:lnTo>
                    <a:lnTo>
                      <a:pt x="1579231" y="369"/>
                    </a:lnTo>
                    <a:lnTo>
                      <a:pt x="1575998" y="305"/>
                    </a:lnTo>
                    <a:lnTo>
                      <a:pt x="1572766" y="247"/>
                    </a:lnTo>
                    <a:lnTo>
                      <a:pt x="1569533" y="195"/>
                    </a:lnTo>
                    <a:lnTo>
                      <a:pt x="1566301" y="149"/>
                    </a:lnTo>
                    <a:lnTo>
                      <a:pt x="1563068" y="109"/>
                    </a:lnTo>
                    <a:lnTo>
                      <a:pt x="1559835" y="76"/>
                    </a:lnTo>
                    <a:lnTo>
                      <a:pt x="1556602" y="48"/>
                    </a:lnTo>
                    <a:lnTo>
                      <a:pt x="1553369" y="27"/>
                    </a:lnTo>
                    <a:lnTo>
                      <a:pt x="1550136" y="12"/>
                    </a:lnTo>
                    <a:lnTo>
                      <a:pt x="1546903" y="3"/>
                    </a:lnTo>
                    <a:lnTo>
                      <a:pt x="1543670" y="0"/>
                    </a:lnTo>
                    <a:lnTo>
                      <a:pt x="1540437" y="3"/>
                    </a:lnTo>
                    <a:lnTo>
                      <a:pt x="1537204" y="12"/>
                    </a:lnTo>
                    <a:lnTo>
                      <a:pt x="1533971" y="27"/>
                    </a:lnTo>
                    <a:lnTo>
                      <a:pt x="1530738" y="48"/>
                    </a:lnTo>
                    <a:lnTo>
                      <a:pt x="1527505" y="76"/>
                    </a:lnTo>
                    <a:lnTo>
                      <a:pt x="1524272" y="109"/>
                    </a:lnTo>
                    <a:lnTo>
                      <a:pt x="1521040" y="149"/>
                    </a:lnTo>
                    <a:lnTo>
                      <a:pt x="1517807" y="195"/>
                    </a:lnTo>
                    <a:lnTo>
                      <a:pt x="1514574" y="247"/>
                    </a:lnTo>
                    <a:lnTo>
                      <a:pt x="1511342" y="305"/>
                    </a:lnTo>
                    <a:lnTo>
                      <a:pt x="1508110" y="369"/>
                    </a:lnTo>
                    <a:lnTo>
                      <a:pt x="1504878" y="439"/>
                    </a:lnTo>
                    <a:lnTo>
                      <a:pt x="1501646" y="515"/>
                    </a:lnTo>
                    <a:lnTo>
                      <a:pt x="1498414" y="598"/>
                    </a:lnTo>
                    <a:lnTo>
                      <a:pt x="1495182" y="686"/>
                    </a:lnTo>
                    <a:lnTo>
                      <a:pt x="1491951" y="781"/>
                    </a:lnTo>
                    <a:lnTo>
                      <a:pt x="1488720" y="881"/>
                    </a:lnTo>
                    <a:lnTo>
                      <a:pt x="1485489" y="988"/>
                    </a:lnTo>
                    <a:lnTo>
                      <a:pt x="1482258" y="1101"/>
                    </a:lnTo>
                    <a:lnTo>
                      <a:pt x="1479028" y="1220"/>
                    </a:lnTo>
                    <a:lnTo>
                      <a:pt x="1475798" y="1345"/>
                    </a:lnTo>
                    <a:lnTo>
                      <a:pt x="1472568" y="1476"/>
                    </a:lnTo>
                    <a:lnTo>
                      <a:pt x="1469339" y="1614"/>
                    </a:lnTo>
                    <a:lnTo>
                      <a:pt x="1466110" y="1757"/>
                    </a:lnTo>
                    <a:lnTo>
                      <a:pt x="1462881" y="1907"/>
                    </a:lnTo>
                    <a:lnTo>
                      <a:pt x="1459652" y="2062"/>
                    </a:lnTo>
                    <a:lnTo>
                      <a:pt x="1456424" y="2224"/>
                    </a:lnTo>
                    <a:lnTo>
                      <a:pt x="1453197" y="2392"/>
                    </a:lnTo>
                    <a:lnTo>
                      <a:pt x="1449969" y="2565"/>
                    </a:lnTo>
                    <a:lnTo>
                      <a:pt x="1446742" y="2745"/>
                    </a:lnTo>
                    <a:lnTo>
                      <a:pt x="1443516" y="2931"/>
                    </a:lnTo>
                    <a:lnTo>
                      <a:pt x="1440290" y="3124"/>
                    </a:lnTo>
                    <a:lnTo>
                      <a:pt x="1437064" y="3322"/>
                    </a:lnTo>
                    <a:lnTo>
                      <a:pt x="1433839" y="3526"/>
                    </a:lnTo>
                    <a:lnTo>
                      <a:pt x="1430615" y="3736"/>
                    </a:lnTo>
                    <a:lnTo>
                      <a:pt x="1427390" y="3953"/>
                    </a:lnTo>
                    <a:lnTo>
                      <a:pt x="1424167" y="4176"/>
                    </a:lnTo>
                    <a:lnTo>
                      <a:pt x="1420944" y="4404"/>
                    </a:lnTo>
                    <a:lnTo>
                      <a:pt x="1417721" y="4639"/>
                    </a:lnTo>
                    <a:lnTo>
                      <a:pt x="1414499" y="4880"/>
                    </a:lnTo>
                    <a:lnTo>
                      <a:pt x="1411278" y="5127"/>
                    </a:lnTo>
                    <a:lnTo>
                      <a:pt x="1408057" y="5380"/>
                    </a:lnTo>
                    <a:lnTo>
                      <a:pt x="1404837" y="5639"/>
                    </a:lnTo>
                    <a:lnTo>
                      <a:pt x="1401617" y="5904"/>
                    </a:lnTo>
                    <a:lnTo>
                      <a:pt x="1398398" y="6175"/>
                    </a:lnTo>
                    <a:lnTo>
                      <a:pt x="1395180" y="6452"/>
                    </a:lnTo>
                    <a:lnTo>
                      <a:pt x="1391962" y="6736"/>
                    </a:lnTo>
                    <a:lnTo>
                      <a:pt x="1388745" y="7025"/>
                    </a:lnTo>
                    <a:lnTo>
                      <a:pt x="1385528" y="7321"/>
                    </a:lnTo>
                    <a:lnTo>
                      <a:pt x="1382313" y="7622"/>
                    </a:lnTo>
                    <a:lnTo>
                      <a:pt x="1379098" y="7930"/>
                    </a:lnTo>
                    <a:lnTo>
                      <a:pt x="1375883" y="8244"/>
                    </a:lnTo>
                    <a:lnTo>
                      <a:pt x="1372670" y="8564"/>
                    </a:lnTo>
                    <a:lnTo>
                      <a:pt x="1369457" y="8890"/>
                    </a:lnTo>
                    <a:lnTo>
                      <a:pt x="1366245" y="9221"/>
                    </a:lnTo>
                    <a:lnTo>
                      <a:pt x="1363034" y="9559"/>
                    </a:lnTo>
                    <a:lnTo>
                      <a:pt x="1359823" y="9904"/>
                    </a:lnTo>
                    <a:lnTo>
                      <a:pt x="1356614" y="10254"/>
                    </a:lnTo>
                    <a:lnTo>
                      <a:pt x="1353405" y="10610"/>
                    </a:lnTo>
                    <a:lnTo>
                      <a:pt x="1350197" y="10972"/>
                    </a:lnTo>
                    <a:lnTo>
                      <a:pt x="1346990" y="11340"/>
                    </a:lnTo>
                    <a:lnTo>
                      <a:pt x="1343784" y="11715"/>
                    </a:lnTo>
                    <a:lnTo>
                      <a:pt x="1340578" y="12095"/>
                    </a:lnTo>
                    <a:lnTo>
                      <a:pt x="1337374" y="12482"/>
                    </a:lnTo>
                    <a:lnTo>
                      <a:pt x="1334170" y="12874"/>
                    </a:lnTo>
                    <a:lnTo>
                      <a:pt x="1330967" y="13273"/>
                    </a:lnTo>
                    <a:lnTo>
                      <a:pt x="1327766" y="13677"/>
                    </a:lnTo>
                    <a:lnTo>
                      <a:pt x="1324565" y="14088"/>
                    </a:lnTo>
                    <a:lnTo>
                      <a:pt x="1321365" y="14505"/>
                    </a:lnTo>
                    <a:lnTo>
                      <a:pt x="1318166" y="14927"/>
                    </a:lnTo>
                    <a:lnTo>
                      <a:pt x="1314968" y="15356"/>
                    </a:lnTo>
                    <a:lnTo>
                      <a:pt x="1311771" y="15791"/>
                    </a:lnTo>
                    <a:lnTo>
                      <a:pt x="1308576" y="16232"/>
                    </a:lnTo>
                    <a:lnTo>
                      <a:pt x="1305381" y="16679"/>
                    </a:lnTo>
                    <a:lnTo>
                      <a:pt x="1302187" y="17131"/>
                    </a:lnTo>
                    <a:lnTo>
                      <a:pt x="1298994" y="17590"/>
                    </a:lnTo>
                    <a:lnTo>
                      <a:pt x="1295803" y="18055"/>
                    </a:lnTo>
                    <a:lnTo>
                      <a:pt x="1292612" y="18526"/>
                    </a:lnTo>
                    <a:lnTo>
                      <a:pt x="1289423" y="19003"/>
                    </a:lnTo>
                    <a:lnTo>
                      <a:pt x="1286234" y="19486"/>
                    </a:lnTo>
                    <a:lnTo>
                      <a:pt x="1283047" y="19975"/>
                    </a:lnTo>
                    <a:lnTo>
                      <a:pt x="1279861" y="20470"/>
                    </a:lnTo>
                    <a:lnTo>
                      <a:pt x="1276676" y="20971"/>
                    </a:lnTo>
                    <a:lnTo>
                      <a:pt x="1273492" y="21479"/>
                    </a:lnTo>
                    <a:lnTo>
                      <a:pt x="1270310" y="21992"/>
                    </a:lnTo>
                    <a:lnTo>
                      <a:pt x="1267128" y="22511"/>
                    </a:lnTo>
                    <a:lnTo>
                      <a:pt x="1263948" y="23036"/>
                    </a:lnTo>
                    <a:lnTo>
                      <a:pt x="1260769" y="23567"/>
                    </a:lnTo>
                    <a:lnTo>
                      <a:pt x="1257592" y="24104"/>
                    </a:lnTo>
                    <a:lnTo>
                      <a:pt x="1254415" y="24647"/>
                    </a:lnTo>
                    <a:lnTo>
                      <a:pt x="1251240" y="25196"/>
                    </a:lnTo>
                    <a:lnTo>
                      <a:pt x="1248066" y="25751"/>
                    </a:lnTo>
                    <a:lnTo>
                      <a:pt x="1244894" y="26312"/>
                    </a:lnTo>
                    <a:lnTo>
                      <a:pt x="1241722" y="26880"/>
                    </a:lnTo>
                    <a:lnTo>
                      <a:pt x="1238552" y="27453"/>
                    </a:lnTo>
                    <a:lnTo>
                      <a:pt x="1235384" y="28032"/>
                    </a:lnTo>
                    <a:lnTo>
                      <a:pt x="1232217" y="28617"/>
                    </a:lnTo>
                    <a:lnTo>
                      <a:pt x="1229051" y="29208"/>
                    </a:lnTo>
                    <a:lnTo>
                      <a:pt x="1225886" y="29805"/>
                    </a:lnTo>
                    <a:lnTo>
                      <a:pt x="1222723" y="30408"/>
                    </a:lnTo>
                    <a:lnTo>
                      <a:pt x="1219561" y="31017"/>
                    </a:lnTo>
                    <a:lnTo>
                      <a:pt x="1216401" y="31631"/>
                    </a:lnTo>
                    <a:lnTo>
                      <a:pt x="1213242" y="32252"/>
                    </a:lnTo>
                    <a:lnTo>
                      <a:pt x="1210085" y="32879"/>
                    </a:lnTo>
                    <a:lnTo>
                      <a:pt x="1206929" y="33512"/>
                    </a:lnTo>
                    <a:lnTo>
                      <a:pt x="1203774" y="34151"/>
                    </a:lnTo>
                    <a:lnTo>
                      <a:pt x="1200621" y="34795"/>
                    </a:lnTo>
                    <a:lnTo>
                      <a:pt x="1197470" y="35446"/>
                    </a:lnTo>
                    <a:lnTo>
                      <a:pt x="1194320" y="36103"/>
                    </a:lnTo>
                    <a:lnTo>
                      <a:pt x="1191172" y="36765"/>
                    </a:lnTo>
                    <a:lnTo>
                      <a:pt x="1188025" y="37434"/>
                    </a:lnTo>
                    <a:lnTo>
                      <a:pt x="1184880" y="38108"/>
                    </a:lnTo>
                    <a:lnTo>
                      <a:pt x="1181736" y="38788"/>
                    </a:lnTo>
                    <a:lnTo>
                      <a:pt x="1178594" y="39475"/>
                    </a:lnTo>
                    <a:lnTo>
                      <a:pt x="1175453" y="40167"/>
                    </a:lnTo>
                    <a:lnTo>
                      <a:pt x="1172314" y="40865"/>
                    </a:lnTo>
                    <a:lnTo>
                      <a:pt x="1169177" y="41569"/>
                    </a:lnTo>
                    <a:lnTo>
                      <a:pt x="1166041" y="42279"/>
                    </a:lnTo>
                    <a:lnTo>
                      <a:pt x="1162907" y="42995"/>
                    </a:lnTo>
                    <a:lnTo>
                      <a:pt x="1159775" y="43717"/>
                    </a:lnTo>
                    <a:lnTo>
                      <a:pt x="1156644" y="44444"/>
                    </a:lnTo>
                    <a:lnTo>
                      <a:pt x="1153515" y="45178"/>
                    </a:lnTo>
                    <a:lnTo>
                      <a:pt x="1150388" y="45918"/>
                    </a:lnTo>
                    <a:lnTo>
                      <a:pt x="1147263" y="46663"/>
                    </a:lnTo>
                    <a:lnTo>
                      <a:pt x="1144139" y="47414"/>
                    </a:lnTo>
                    <a:lnTo>
                      <a:pt x="1141017" y="48172"/>
                    </a:lnTo>
                    <a:lnTo>
                      <a:pt x="1137897" y="48935"/>
                    </a:lnTo>
                    <a:lnTo>
                      <a:pt x="1134778" y="49704"/>
                    </a:lnTo>
                    <a:lnTo>
                      <a:pt x="1131661" y="50479"/>
                    </a:lnTo>
                    <a:lnTo>
                      <a:pt x="1128547" y="51260"/>
                    </a:lnTo>
                    <a:lnTo>
                      <a:pt x="1125434" y="52046"/>
                    </a:lnTo>
                    <a:lnTo>
                      <a:pt x="1122322" y="52839"/>
                    </a:lnTo>
                    <a:lnTo>
                      <a:pt x="1119213" y="53637"/>
                    </a:lnTo>
                    <a:lnTo>
                      <a:pt x="1116105" y="54442"/>
                    </a:lnTo>
                    <a:lnTo>
                      <a:pt x="1113000" y="55252"/>
                    </a:lnTo>
                    <a:lnTo>
                      <a:pt x="1109896" y="56068"/>
                    </a:lnTo>
                    <a:lnTo>
                      <a:pt x="1106794" y="56890"/>
                    </a:lnTo>
                    <a:lnTo>
                      <a:pt x="1103694" y="57717"/>
                    </a:lnTo>
                    <a:lnTo>
                      <a:pt x="1100596" y="58551"/>
                    </a:lnTo>
                    <a:lnTo>
                      <a:pt x="1097500" y="59390"/>
                    </a:lnTo>
                    <a:lnTo>
                      <a:pt x="1094406" y="60236"/>
                    </a:lnTo>
                    <a:lnTo>
                      <a:pt x="1091314" y="61087"/>
                    </a:lnTo>
                    <a:lnTo>
                      <a:pt x="1088224" y="61944"/>
                    </a:lnTo>
                    <a:lnTo>
                      <a:pt x="1085136" y="62807"/>
                    </a:lnTo>
                    <a:lnTo>
                      <a:pt x="1082050" y="63675"/>
                    </a:lnTo>
                    <a:lnTo>
                      <a:pt x="1078966" y="64550"/>
                    </a:lnTo>
                    <a:lnTo>
                      <a:pt x="1075884" y="65430"/>
                    </a:lnTo>
                    <a:lnTo>
                      <a:pt x="1072804" y="66316"/>
                    </a:lnTo>
                    <a:lnTo>
                      <a:pt x="1069726" y="67208"/>
                    </a:lnTo>
                    <a:lnTo>
                      <a:pt x="1066650" y="68105"/>
                    </a:lnTo>
                    <a:lnTo>
                      <a:pt x="1063576" y="69009"/>
                    </a:lnTo>
                    <a:lnTo>
                      <a:pt x="1060504" y="69918"/>
                    </a:lnTo>
                    <a:lnTo>
                      <a:pt x="1057435" y="70833"/>
                    </a:lnTo>
                    <a:lnTo>
                      <a:pt x="1054367" y="71754"/>
                    </a:lnTo>
                    <a:lnTo>
                      <a:pt x="1051302" y="72681"/>
                    </a:lnTo>
                    <a:lnTo>
                      <a:pt x="1048239" y="73613"/>
                    </a:lnTo>
                    <a:lnTo>
                      <a:pt x="1045178" y="74552"/>
                    </a:lnTo>
                    <a:lnTo>
                      <a:pt x="1042119" y="75496"/>
                    </a:lnTo>
                    <a:lnTo>
                      <a:pt x="1039063" y="76445"/>
                    </a:lnTo>
                    <a:lnTo>
                      <a:pt x="1036008" y="77401"/>
                    </a:lnTo>
                    <a:lnTo>
                      <a:pt x="1032956" y="78362"/>
                    </a:lnTo>
                    <a:lnTo>
                      <a:pt x="1029906" y="79329"/>
                    </a:lnTo>
                    <a:lnTo>
                      <a:pt x="1026859" y="80302"/>
                    </a:lnTo>
                    <a:lnTo>
                      <a:pt x="1023813" y="81281"/>
                    </a:lnTo>
                    <a:lnTo>
                      <a:pt x="1020770" y="82265"/>
                    </a:lnTo>
                    <a:lnTo>
                      <a:pt x="1017730" y="83255"/>
                    </a:lnTo>
                    <a:lnTo>
                      <a:pt x="1014691" y="84251"/>
                    </a:lnTo>
                    <a:lnTo>
                      <a:pt x="1011655" y="85253"/>
                    </a:lnTo>
                    <a:lnTo>
                      <a:pt x="1008621" y="86260"/>
                    </a:lnTo>
                    <a:lnTo>
                      <a:pt x="1005590" y="87273"/>
                    </a:lnTo>
                    <a:lnTo>
                      <a:pt x="1002561" y="88292"/>
                    </a:lnTo>
                    <a:lnTo>
                      <a:pt x="999534" y="89316"/>
                    </a:lnTo>
                    <a:lnTo>
                      <a:pt x="996510" y="90346"/>
                    </a:lnTo>
                    <a:lnTo>
                      <a:pt x="993488" y="91382"/>
                    </a:lnTo>
                    <a:lnTo>
                      <a:pt x="990468" y="92424"/>
                    </a:lnTo>
                    <a:lnTo>
                      <a:pt x="987451" y="93471"/>
                    </a:lnTo>
                    <a:lnTo>
                      <a:pt x="984436" y="94524"/>
                    </a:lnTo>
                    <a:lnTo>
                      <a:pt x="981424" y="95583"/>
                    </a:lnTo>
                    <a:lnTo>
                      <a:pt x="978414" y="96647"/>
                    </a:lnTo>
                    <a:lnTo>
                      <a:pt x="975407" y="97717"/>
                    </a:lnTo>
                    <a:lnTo>
                      <a:pt x="972402" y="98793"/>
                    </a:lnTo>
                    <a:lnTo>
                      <a:pt x="969400" y="99874"/>
                    </a:lnTo>
                    <a:lnTo>
                      <a:pt x="966400" y="100961"/>
                    </a:lnTo>
                    <a:lnTo>
                      <a:pt x="963403" y="102054"/>
                    </a:lnTo>
                    <a:lnTo>
                      <a:pt x="960408" y="103152"/>
                    </a:lnTo>
                    <a:lnTo>
                      <a:pt x="957416" y="104256"/>
                    </a:lnTo>
                    <a:lnTo>
                      <a:pt x="954427" y="105366"/>
                    </a:lnTo>
                    <a:lnTo>
                      <a:pt x="951440" y="106481"/>
                    </a:lnTo>
                    <a:lnTo>
                      <a:pt x="948456" y="107602"/>
                    </a:lnTo>
                    <a:lnTo>
                      <a:pt x="945474" y="108729"/>
                    </a:lnTo>
                    <a:lnTo>
                      <a:pt x="942495" y="109861"/>
                    </a:lnTo>
                    <a:lnTo>
                      <a:pt x="939518" y="110999"/>
                    </a:lnTo>
                    <a:lnTo>
                      <a:pt x="936544" y="112142"/>
                    </a:lnTo>
                    <a:lnTo>
                      <a:pt x="933573" y="113291"/>
                    </a:lnTo>
                    <a:lnTo>
                      <a:pt x="930605" y="114446"/>
                    </a:lnTo>
                    <a:lnTo>
                      <a:pt x="927639" y="115606"/>
                    </a:lnTo>
                    <a:lnTo>
                      <a:pt x="924676" y="116772"/>
                    </a:lnTo>
                    <a:lnTo>
                      <a:pt x="921715" y="117943"/>
                    </a:lnTo>
                    <a:lnTo>
                      <a:pt x="918758" y="119120"/>
                    </a:lnTo>
                    <a:lnTo>
                      <a:pt x="915803" y="120303"/>
                    </a:lnTo>
                    <a:lnTo>
                      <a:pt x="912851" y="121491"/>
                    </a:lnTo>
                    <a:lnTo>
                      <a:pt x="909901" y="122685"/>
                    </a:lnTo>
                    <a:lnTo>
                      <a:pt x="906955" y="123884"/>
                    </a:lnTo>
                    <a:lnTo>
                      <a:pt x="904011" y="125089"/>
                    </a:lnTo>
                    <a:lnTo>
                      <a:pt x="901070" y="126299"/>
                    </a:lnTo>
                    <a:lnTo>
                      <a:pt x="898132" y="127515"/>
                    </a:lnTo>
                    <a:lnTo>
                      <a:pt x="895196" y="128737"/>
                    </a:lnTo>
                    <a:lnTo>
                      <a:pt x="892264" y="129964"/>
                    </a:lnTo>
                    <a:lnTo>
                      <a:pt x="889334" y="131197"/>
                    </a:lnTo>
                    <a:lnTo>
                      <a:pt x="886407" y="132435"/>
                    </a:lnTo>
                    <a:lnTo>
                      <a:pt x="883483" y="133678"/>
                    </a:lnTo>
                    <a:lnTo>
                      <a:pt x="880562" y="134928"/>
                    </a:lnTo>
                    <a:lnTo>
                      <a:pt x="877644" y="136182"/>
                    </a:lnTo>
                    <a:lnTo>
                      <a:pt x="874729" y="137442"/>
                    </a:lnTo>
                    <a:lnTo>
                      <a:pt x="871817" y="138708"/>
                    </a:lnTo>
                    <a:lnTo>
                      <a:pt x="868907" y="139979"/>
                    </a:lnTo>
                    <a:lnTo>
                      <a:pt x="866001" y="141256"/>
                    </a:lnTo>
                    <a:lnTo>
                      <a:pt x="863098" y="142538"/>
                    </a:lnTo>
                    <a:lnTo>
                      <a:pt x="860197" y="143826"/>
                    </a:lnTo>
                    <a:lnTo>
                      <a:pt x="857300" y="145119"/>
                    </a:lnTo>
                    <a:lnTo>
                      <a:pt x="854406" y="146418"/>
                    </a:lnTo>
                    <a:lnTo>
                      <a:pt x="851514" y="147722"/>
                    </a:lnTo>
                    <a:lnTo>
                      <a:pt x="848626" y="149031"/>
                    </a:lnTo>
                    <a:lnTo>
                      <a:pt x="845741" y="150346"/>
                    </a:lnTo>
                    <a:lnTo>
                      <a:pt x="842858" y="151666"/>
                    </a:lnTo>
                    <a:lnTo>
                      <a:pt x="839979" y="152992"/>
                    </a:lnTo>
                    <a:lnTo>
                      <a:pt x="837103" y="154323"/>
                    </a:lnTo>
                    <a:lnTo>
                      <a:pt x="834230" y="155660"/>
                    </a:lnTo>
                    <a:lnTo>
                      <a:pt x="831360" y="157002"/>
                    </a:lnTo>
                    <a:lnTo>
                      <a:pt x="828494" y="158350"/>
                    </a:lnTo>
                    <a:lnTo>
                      <a:pt x="825630" y="159703"/>
                    </a:lnTo>
                    <a:lnTo>
                      <a:pt x="822770" y="161061"/>
                    </a:lnTo>
                    <a:lnTo>
                      <a:pt x="819912" y="162425"/>
                    </a:lnTo>
                    <a:lnTo>
                      <a:pt x="817058" y="163794"/>
                    </a:lnTo>
                    <a:lnTo>
                      <a:pt x="814207" y="165168"/>
                    </a:lnTo>
                    <a:lnTo>
                      <a:pt x="811360" y="166548"/>
                    </a:lnTo>
                    <a:lnTo>
                      <a:pt x="808515" y="167934"/>
                    </a:lnTo>
                    <a:lnTo>
                      <a:pt x="805674" y="169324"/>
                    </a:lnTo>
                    <a:lnTo>
                      <a:pt x="802836" y="170720"/>
                    </a:lnTo>
                    <a:lnTo>
                      <a:pt x="800001" y="172122"/>
                    </a:lnTo>
                    <a:lnTo>
                      <a:pt x="797170" y="173528"/>
                    </a:lnTo>
                    <a:lnTo>
                      <a:pt x="794341" y="174940"/>
                    </a:lnTo>
                    <a:lnTo>
                      <a:pt x="791516" y="176358"/>
                    </a:lnTo>
                    <a:lnTo>
                      <a:pt x="788695" y="177780"/>
                    </a:lnTo>
                    <a:lnTo>
                      <a:pt x="785876" y="179208"/>
                    </a:lnTo>
                    <a:lnTo>
                      <a:pt x="783061" y="180642"/>
                    </a:lnTo>
                    <a:lnTo>
                      <a:pt x="780250" y="182080"/>
                    </a:lnTo>
                    <a:lnTo>
                      <a:pt x="777441" y="183524"/>
                    </a:lnTo>
                    <a:lnTo>
                      <a:pt x="774636" y="184974"/>
                    </a:lnTo>
                    <a:lnTo>
                      <a:pt x="771835" y="186428"/>
                    </a:lnTo>
                    <a:lnTo>
                      <a:pt x="769037" y="187888"/>
                    </a:lnTo>
                    <a:lnTo>
                      <a:pt x="766242" y="189353"/>
                    </a:lnTo>
                    <a:lnTo>
                      <a:pt x="763450" y="190824"/>
                    </a:lnTo>
                    <a:lnTo>
                      <a:pt x="760662" y="192299"/>
                    </a:lnTo>
                    <a:lnTo>
                      <a:pt x="757878" y="193780"/>
                    </a:lnTo>
                    <a:lnTo>
                      <a:pt x="755097" y="195266"/>
                    </a:lnTo>
                    <a:lnTo>
                      <a:pt x="752319" y="196758"/>
                    </a:lnTo>
                    <a:lnTo>
                      <a:pt x="749545" y="198254"/>
                    </a:lnTo>
                    <a:lnTo>
                      <a:pt x="746774" y="199756"/>
                    </a:lnTo>
                    <a:lnTo>
                      <a:pt x="744007" y="201263"/>
                    </a:lnTo>
                    <a:lnTo>
                      <a:pt x="741243" y="202776"/>
                    </a:lnTo>
                    <a:lnTo>
                      <a:pt x="738483" y="204293"/>
                    </a:lnTo>
                    <a:lnTo>
                      <a:pt x="735727" y="205816"/>
                    </a:lnTo>
                    <a:lnTo>
                      <a:pt x="732974" y="207344"/>
                    </a:lnTo>
                    <a:lnTo>
                      <a:pt x="730224" y="208877"/>
                    </a:lnTo>
                    <a:lnTo>
                      <a:pt x="727478" y="210416"/>
                    </a:lnTo>
                    <a:lnTo>
                      <a:pt x="724736" y="211959"/>
                    </a:lnTo>
                    <a:lnTo>
                      <a:pt x="721997" y="213508"/>
                    </a:lnTo>
                    <a:lnTo>
                      <a:pt x="719262" y="215062"/>
                    </a:lnTo>
                    <a:lnTo>
                      <a:pt x="716530" y="216621"/>
                    </a:lnTo>
                    <a:lnTo>
                      <a:pt x="713802" y="218185"/>
                    </a:lnTo>
                    <a:lnTo>
                      <a:pt x="711078" y="219754"/>
                    </a:lnTo>
                    <a:lnTo>
                      <a:pt x="708357" y="221329"/>
                    </a:lnTo>
                    <a:lnTo>
                      <a:pt x="705640" y="222908"/>
                    </a:lnTo>
                    <a:lnTo>
                      <a:pt x="702927" y="224493"/>
                    </a:lnTo>
                    <a:lnTo>
                      <a:pt x="700217" y="226083"/>
                    </a:lnTo>
                    <a:lnTo>
                      <a:pt x="697511" y="227678"/>
                    </a:lnTo>
                    <a:lnTo>
                      <a:pt x="694809" y="229278"/>
                    </a:lnTo>
                    <a:lnTo>
                      <a:pt x="692111" y="230883"/>
                    </a:lnTo>
                    <a:lnTo>
                      <a:pt x="689416" y="232493"/>
                    </a:lnTo>
                    <a:lnTo>
                      <a:pt x="686725" y="234109"/>
                    </a:lnTo>
                    <a:lnTo>
                      <a:pt x="684038" y="235729"/>
                    </a:lnTo>
                    <a:lnTo>
                      <a:pt x="681354" y="237355"/>
                    </a:lnTo>
                    <a:lnTo>
                      <a:pt x="678674" y="238985"/>
                    </a:lnTo>
                    <a:lnTo>
                      <a:pt x="675999" y="240621"/>
                    </a:lnTo>
                    <a:lnTo>
                      <a:pt x="673326" y="242261"/>
                    </a:lnTo>
                    <a:lnTo>
                      <a:pt x="670658" y="243907"/>
                    </a:lnTo>
                    <a:lnTo>
                      <a:pt x="667994" y="245558"/>
                    </a:lnTo>
                    <a:lnTo>
                      <a:pt x="665333" y="247214"/>
                    </a:lnTo>
                    <a:lnTo>
                      <a:pt x="662676" y="248874"/>
                    </a:lnTo>
                    <a:lnTo>
                      <a:pt x="660024" y="250540"/>
                    </a:lnTo>
                    <a:lnTo>
                      <a:pt x="657375" y="252211"/>
                    </a:lnTo>
                    <a:lnTo>
                      <a:pt x="654729" y="253887"/>
                    </a:lnTo>
                    <a:lnTo>
                      <a:pt x="652088" y="255568"/>
                    </a:lnTo>
                    <a:lnTo>
                      <a:pt x="649451" y="257253"/>
                    </a:lnTo>
                    <a:lnTo>
                      <a:pt x="646817" y="258944"/>
                    </a:lnTo>
                    <a:lnTo>
                      <a:pt x="644188" y="260640"/>
                    </a:lnTo>
                    <a:lnTo>
                      <a:pt x="641562" y="262340"/>
                    </a:lnTo>
                    <a:lnTo>
                      <a:pt x="638941" y="264046"/>
                    </a:lnTo>
                    <a:lnTo>
                      <a:pt x="636323" y="265757"/>
                    </a:lnTo>
                    <a:lnTo>
                      <a:pt x="633710" y="267472"/>
                    </a:lnTo>
                    <a:lnTo>
                      <a:pt x="631100" y="269193"/>
                    </a:lnTo>
                    <a:lnTo>
                      <a:pt x="628495" y="270918"/>
                    </a:lnTo>
                    <a:lnTo>
                      <a:pt x="625893" y="272648"/>
                    </a:lnTo>
                    <a:lnTo>
                      <a:pt x="623295" y="274383"/>
                    </a:lnTo>
                    <a:lnTo>
                      <a:pt x="620702" y="276124"/>
                    </a:lnTo>
                    <a:lnTo>
                      <a:pt x="618112" y="277868"/>
                    </a:lnTo>
                    <a:lnTo>
                      <a:pt x="615527" y="279618"/>
                    </a:lnTo>
                    <a:lnTo>
                      <a:pt x="612946" y="281373"/>
                    </a:lnTo>
                    <a:lnTo>
                      <a:pt x="610368" y="283133"/>
                    </a:lnTo>
                    <a:lnTo>
                      <a:pt x="607795" y="284897"/>
                    </a:lnTo>
                    <a:lnTo>
                      <a:pt x="605226" y="286666"/>
                    </a:lnTo>
                    <a:lnTo>
                      <a:pt x="602661" y="288441"/>
                    </a:lnTo>
                    <a:lnTo>
                      <a:pt x="600100" y="290220"/>
                    </a:lnTo>
                    <a:lnTo>
                      <a:pt x="597544" y="292004"/>
                    </a:lnTo>
                    <a:lnTo>
                      <a:pt x="594991" y="293792"/>
                    </a:lnTo>
                    <a:lnTo>
                      <a:pt x="592443" y="295586"/>
                    </a:lnTo>
                    <a:lnTo>
                      <a:pt x="589898" y="297384"/>
                    </a:lnTo>
                    <a:lnTo>
                      <a:pt x="587358" y="299187"/>
                    </a:lnTo>
                    <a:lnTo>
                      <a:pt x="584823" y="300995"/>
                    </a:lnTo>
                    <a:lnTo>
                      <a:pt x="582291" y="302808"/>
                    </a:lnTo>
                    <a:lnTo>
                      <a:pt x="579764" y="304625"/>
                    </a:lnTo>
                    <a:lnTo>
                      <a:pt x="577240" y="306447"/>
                    </a:lnTo>
                    <a:lnTo>
                      <a:pt x="574721" y="308274"/>
                    </a:lnTo>
                    <a:lnTo>
                      <a:pt x="572207" y="310106"/>
                    </a:lnTo>
                    <a:lnTo>
                      <a:pt x="569696" y="311942"/>
                    </a:lnTo>
                    <a:lnTo>
                      <a:pt x="567190" y="313784"/>
                    </a:lnTo>
                    <a:lnTo>
                      <a:pt x="564688" y="315629"/>
                    </a:lnTo>
                    <a:lnTo>
                      <a:pt x="562191" y="317480"/>
                    </a:lnTo>
                    <a:lnTo>
                      <a:pt x="559697" y="319335"/>
                    </a:lnTo>
                    <a:lnTo>
                      <a:pt x="557209" y="321196"/>
                    </a:lnTo>
                    <a:lnTo>
                      <a:pt x="554724" y="323060"/>
                    </a:lnTo>
                    <a:lnTo>
                      <a:pt x="552244" y="324930"/>
                    </a:lnTo>
                    <a:lnTo>
                      <a:pt x="549768" y="326804"/>
                    </a:lnTo>
                    <a:lnTo>
                      <a:pt x="547296" y="328683"/>
                    </a:lnTo>
                    <a:lnTo>
                      <a:pt x="544829" y="330566"/>
                    </a:lnTo>
                    <a:lnTo>
                      <a:pt x="542366" y="332454"/>
                    </a:lnTo>
                    <a:lnTo>
                      <a:pt x="539908" y="334347"/>
                    </a:lnTo>
                    <a:lnTo>
                      <a:pt x="537454" y="336244"/>
                    </a:lnTo>
                    <a:lnTo>
                      <a:pt x="535004" y="338146"/>
                    </a:lnTo>
                    <a:lnTo>
                      <a:pt x="532559" y="340053"/>
                    </a:lnTo>
                    <a:lnTo>
                      <a:pt x="530118" y="341964"/>
                    </a:lnTo>
                    <a:lnTo>
                      <a:pt x="527682" y="343880"/>
                    </a:lnTo>
                    <a:lnTo>
                      <a:pt x="525250" y="345801"/>
                    </a:lnTo>
                    <a:lnTo>
                      <a:pt x="522822" y="347726"/>
                    </a:lnTo>
                    <a:lnTo>
                      <a:pt x="520400" y="349655"/>
                    </a:lnTo>
                    <a:lnTo>
                      <a:pt x="517981" y="351589"/>
                    </a:lnTo>
                    <a:lnTo>
                      <a:pt x="515567" y="353528"/>
                    </a:lnTo>
                    <a:lnTo>
                      <a:pt x="513158" y="355471"/>
                    </a:lnTo>
                    <a:lnTo>
                      <a:pt x="510753" y="357419"/>
                    </a:lnTo>
                    <a:lnTo>
                      <a:pt x="508353" y="359372"/>
                    </a:lnTo>
                    <a:lnTo>
                      <a:pt x="505957" y="361329"/>
                    </a:lnTo>
                    <a:lnTo>
                      <a:pt x="503565" y="363290"/>
                    </a:lnTo>
                    <a:lnTo>
                      <a:pt x="501179" y="365256"/>
                    </a:lnTo>
                    <a:lnTo>
                      <a:pt x="498797" y="367226"/>
                    </a:lnTo>
                    <a:lnTo>
                      <a:pt x="496419" y="369201"/>
                    </a:lnTo>
                    <a:lnTo>
                      <a:pt x="494046" y="371181"/>
                    </a:lnTo>
                    <a:lnTo>
                      <a:pt x="491678" y="373165"/>
                    </a:lnTo>
                    <a:lnTo>
                      <a:pt x="489314" y="375153"/>
                    </a:lnTo>
                    <a:lnTo>
                      <a:pt x="486955" y="377146"/>
                    </a:lnTo>
                    <a:lnTo>
                      <a:pt x="484600" y="379143"/>
                    </a:lnTo>
                    <a:lnTo>
                      <a:pt x="482251" y="381145"/>
                    </a:lnTo>
                    <a:lnTo>
                      <a:pt x="479905" y="383151"/>
                    </a:lnTo>
                    <a:lnTo>
                      <a:pt x="477565" y="385161"/>
                    </a:lnTo>
                    <a:lnTo>
                      <a:pt x="475229" y="387176"/>
                    </a:lnTo>
                    <a:lnTo>
                      <a:pt x="472898" y="389196"/>
                    </a:lnTo>
                    <a:lnTo>
                      <a:pt x="470571" y="391220"/>
                    </a:lnTo>
                    <a:lnTo>
                      <a:pt x="468250" y="393248"/>
                    </a:lnTo>
                    <a:lnTo>
                      <a:pt x="465933" y="395280"/>
                    </a:lnTo>
                    <a:lnTo>
                      <a:pt x="463620" y="397317"/>
                    </a:lnTo>
                    <a:lnTo>
                      <a:pt x="461313" y="399358"/>
                    </a:lnTo>
                    <a:lnTo>
                      <a:pt x="459010" y="401404"/>
                    </a:lnTo>
                    <a:lnTo>
                      <a:pt x="456712" y="403454"/>
                    </a:lnTo>
                    <a:lnTo>
                      <a:pt x="454419" y="405508"/>
                    </a:lnTo>
                    <a:lnTo>
                      <a:pt x="452130" y="407567"/>
                    </a:lnTo>
                    <a:lnTo>
                      <a:pt x="449846" y="409630"/>
                    </a:lnTo>
                    <a:lnTo>
                      <a:pt x="447568" y="411697"/>
                    </a:lnTo>
                    <a:lnTo>
                      <a:pt x="445293" y="413769"/>
                    </a:lnTo>
                    <a:lnTo>
                      <a:pt x="443024" y="415845"/>
                    </a:lnTo>
                    <a:lnTo>
                      <a:pt x="440760" y="417925"/>
                    </a:lnTo>
                    <a:lnTo>
                      <a:pt x="438500" y="420009"/>
                    </a:lnTo>
                    <a:lnTo>
                      <a:pt x="436245" y="422098"/>
                    </a:lnTo>
                    <a:lnTo>
                      <a:pt x="433995" y="424191"/>
                    </a:lnTo>
                    <a:lnTo>
                      <a:pt x="431750" y="426288"/>
                    </a:lnTo>
                    <a:lnTo>
                      <a:pt x="429510" y="428389"/>
                    </a:lnTo>
                    <a:lnTo>
                      <a:pt x="427275" y="430495"/>
                    </a:lnTo>
                    <a:lnTo>
                      <a:pt x="425044" y="432605"/>
                    </a:lnTo>
                    <a:lnTo>
                      <a:pt x="422819" y="434719"/>
                    </a:lnTo>
                    <a:lnTo>
                      <a:pt x="420598" y="436837"/>
                    </a:lnTo>
                    <a:lnTo>
                      <a:pt x="418383" y="438959"/>
                    </a:lnTo>
                    <a:lnTo>
                      <a:pt x="416172" y="441086"/>
                    </a:lnTo>
                    <a:lnTo>
                      <a:pt x="413966" y="443217"/>
                    </a:lnTo>
                    <a:lnTo>
                      <a:pt x="411765" y="445352"/>
                    </a:lnTo>
                    <a:lnTo>
                      <a:pt x="409570" y="447491"/>
                    </a:lnTo>
                    <a:lnTo>
                      <a:pt x="407379" y="449634"/>
                    </a:lnTo>
                    <a:lnTo>
                      <a:pt x="405193" y="451781"/>
                    </a:lnTo>
                    <a:lnTo>
                      <a:pt x="403012" y="453933"/>
                    </a:lnTo>
                    <a:lnTo>
                      <a:pt x="400836" y="456088"/>
                    </a:lnTo>
                    <a:lnTo>
                      <a:pt x="398665" y="458248"/>
                    </a:lnTo>
                    <a:lnTo>
                      <a:pt x="396499" y="460412"/>
                    </a:lnTo>
                    <a:lnTo>
                      <a:pt x="394338" y="462580"/>
                    </a:lnTo>
                    <a:lnTo>
                      <a:pt x="392183" y="464751"/>
                    </a:lnTo>
                    <a:lnTo>
                      <a:pt x="390032" y="466927"/>
                    </a:lnTo>
                    <a:lnTo>
                      <a:pt x="387886" y="469108"/>
                    </a:lnTo>
                    <a:lnTo>
                      <a:pt x="385746" y="471292"/>
                    </a:lnTo>
                    <a:lnTo>
                      <a:pt x="383610" y="473480"/>
                    </a:lnTo>
                    <a:lnTo>
                      <a:pt x="381480" y="475672"/>
                    </a:lnTo>
                    <a:lnTo>
                      <a:pt x="379354" y="477868"/>
                    </a:lnTo>
                    <a:lnTo>
                      <a:pt x="377234" y="480068"/>
                    </a:lnTo>
                    <a:lnTo>
                      <a:pt x="375119" y="482273"/>
                    </a:lnTo>
                    <a:lnTo>
                      <a:pt x="373009" y="484481"/>
                    </a:lnTo>
                    <a:lnTo>
                      <a:pt x="370904" y="486693"/>
                    </a:lnTo>
                    <a:lnTo>
                      <a:pt x="368805" y="488909"/>
                    </a:lnTo>
                    <a:lnTo>
                      <a:pt x="366710" y="491129"/>
                    </a:lnTo>
                    <a:lnTo>
                      <a:pt x="364621" y="493353"/>
                    </a:lnTo>
                    <a:lnTo>
                      <a:pt x="362536" y="495581"/>
                    </a:lnTo>
                    <a:lnTo>
                      <a:pt x="360457" y="497813"/>
                    </a:lnTo>
                    <a:lnTo>
                      <a:pt x="358384" y="500049"/>
                    </a:lnTo>
                    <a:lnTo>
                      <a:pt x="356315" y="502289"/>
                    </a:lnTo>
                    <a:lnTo>
                      <a:pt x="354251" y="504532"/>
                    </a:lnTo>
                    <a:lnTo>
                      <a:pt x="352193" y="506780"/>
                    </a:lnTo>
                    <a:lnTo>
                      <a:pt x="350140" y="509031"/>
                    </a:lnTo>
                    <a:lnTo>
                      <a:pt x="348093" y="511286"/>
                    </a:lnTo>
                    <a:lnTo>
                      <a:pt x="346050" y="513546"/>
                    </a:lnTo>
                    <a:lnTo>
                      <a:pt x="344013" y="515809"/>
                    </a:lnTo>
                    <a:lnTo>
                      <a:pt x="341981" y="518075"/>
                    </a:lnTo>
                    <a:lnTo>
                      <a:pt x="339954" y="520346"/>
                    </a:lnTo>
                    <a:lnTo>
                      <a:pt x="337933" y="522620"/>
                    </a:lnTo>
                    <a:lnTo>
                      <a:pt x="335916" y="524899"/>
                    </a:lnTo>
                    <a:lnTo>
                      <a:pt x="333906" y="527181"/>
                    </a:lnTo>
                    <a:lnTo>
                      <a:pt x="331900" y="529467"/>
                    </a:lnTo>
                    <a:lnTo>
                      <a:pt x="329900" y="531756"/>
                    </a:lnTo>
                    <a:lnTo>
                      <a:pt x="327905" y="534050"/>
                    </a:lnTo>
                    <a:lnTo>
                      <a:pt x="325915" y="536347"/>
                    </a:lnTo>
                    <a:lnTo>
                      <a:pt x="323931" y="538648"/>
                    </a:lnTo>
                    <a:lnTo>
                      <a:pt x="321952" y="540953"/>
                    </a:lnTo>
                    <a:lnTo>
                      <a:pt x="319979" y="543261"/>
                    </a:lnTo>
                    <a:lnTo>
                      <a:pt x="318010" y="545573"/>
                    </a:lnTo>
                    <a:lnTo>
                      <a:pt x="316048" y="547889"/>
                    </a:lnTo>
                    <a:lnTo>
                      <a:pt x="314090" y="550209"/>
                    </a:lnTo>
                    <a:lnTo>
                      <a:pt x="312138" y="552532"/>
                    </a:lnTo>
                    <a:lnTo>
                      <a:pt x="310192" y="554859"/>
                    </a:lnTo>
                    <a:lnTo>
                      <a:pt x="308251" y="557189"/>
                    </a:lnTo>
                    <a:lnTo>
                      <a:pt x="306315" y="559524"/>
                    </a:lnTo>
                    <a:lnTo>
                      <a:pt x="304384" y="561862"/>
                    </a:lnTo>
                    <a:lnTo>
                      <a:pt x="302459" y="564203"/>
                    </a:lnTo>
                    <a:lnTo>
                      <a:pt x="300540" y="566548"/>
                    </a:lnTo>
                    <a:lnTo>
                      <a:pt x="298626" y="568897"/>
                    </a:lnTo>
                    <a:lnTo>
                      <a:pt x="296717" y="571250"/>
                    </a:lnTo>
                    <a:lnTo>
                      <a:pt x="294814" y="573606"/>
                    </a:lnTo>
                    <a:lnTo>
                      <a:pt x="292917" y="575965"/>
                    </a:lnTo>
                    <a:lnTo>
                      <a:pt x="291025" y="578328"/>
                    </a:lnTo>
                    <a:lnTo>
                      <a:pt x="289138" y="580695"/>
                    </a:lnTo>
                    <a:lnTo>
                      <a:pt x="287257" y="583065"/>
                    </a:lnTo>
                    <a:lnTo>
                      <a:pt x="285381" y="585439"/>
                    </a:lnTo>
                    <a:lnTo>
                      <a:pt x="283511" y="587817"/>
                    </a:lnTo>
                    <a:lnTo>
                      <a:pt x="281647" y="590197"/>
                    </a:lnTo>
                    <a:lnTo>
                      <a:pt x="279788" y="592582"/>
                    </a:lnTo>
                    <a:lnTo>
                      <a:pt x="277934" y="594970"/>
                    </a:lnTo>
                    <a:lnTo>
                      <a:pt x="276086" y="597361"/>
                    </a:lnTo>
                    <a:lnTo>
                      <a:pt x="274244" y="599756"/>
                    </a:lnTo>
                    <a:lnTo>
                      <a:pt x="272407" y="602154"/>
                    </a:lnTo>
                    <a:lnTo>
                      <a:pt x="270576" y="604556"/>
                    </a:lnTo>
                    <a:lnTo>
                      <a:pt x="268750" y="606962"/>
                    </a:lnTo>
                    <a:lnTo>
                      <a:pt x="266930" y="609370"/>
                    </a:lnTo>
                    <a:lnTo>
                      <a:pt x="265116" y="611782"/>
                    </a:lnTo>
                    <a:lnTo>
                      <a:pt x="263307" y="614198"/>
                    </a:lnTo>
                    <a:lnTo>
                      <a:pt x="261504" y="616617"/>
                    </a:lnTo>
                    <a:lnTo>
                      <a:pt x="259706" y="619039"/>
                    </a:lnTo>
                    <a:lnTo>
                      <a:pt x="257914" y="621465"/>
                    </a:lnTo>
                    <a:lnTo>
                      <a:pt x="256128" y="623894"/>
                    </a:lnTo>
                    <a:lnTo>
                      <a:pt x="254347" y="626327"/>
                    </a:lnTo>
                    <a:lnTo>
                      <a:pt x="252572" y="628763"/>
                    </a:lnTo>
                    <a:lnTo>
                      <a:pt x="250803" y="631202"/>
                    </a:lnTo>
                    <a:lnTo>
                      <a:pt x="249039" y="633645"/>
                    </a:lnTo>
                    <a:lnTo>
                      <a:pt x="247281" y="636090"/>
                    </a:lnTo>
                    <a:lnTo>
                      <a:pt x="245529" y="638540"/>
                    </a:lnTo>
                    <a:lnTo>
                      <a:pt x="243782" y="640992"/>
                    </a:lnTo>
                    <a:lnTo>
                      <a:pt x="242041" y="643448"/>
                    </a:lnTo>
                    <a:lnTo>
                      <a:pt x="240306" y="645907"/>
                    </a:lnTo>
                    <a:lnTo>
                      <a:pt x="238576" y="648369"/>
                    </a:lnTo>
                    <a:lnTo>
                      <a:pt x="236853" y="650835"/>
                    </a:lnTo>
                    <a:lnTo>
                      <a:pt x="235135" y="653304"/>
                    </a:lnTo>
                    <a:lnTo>
                      <a:pt x="233422" y="655776"/>
                    </a:lnTo>
                    <a:lnTo>
                      <a:pt x="231716" y="658251"/>
                    </a:lnTo>
                    <a:lnTo>
                      <a:pt x="230015" y="660730"/>
                    </a:lnTo>
                    <a:lnTo>
                      <a:pt x="228320" y="663211"/>
                    </a:lnTo>
                    <a:lnTo>
                      <a:pt x="226631" y="665696"/>
                    </a:lnTo>
                    <a:lnTo>
                      <a:pt x="224947" y="668184"/>
                    </a:lnTo>
                    <a:lnTo>
                      <a:pt x="223269" y="670676"/>
                    </a:lnTo>
                    <a:lnTo>
                      <a:pt x="221598" y="673170"/>
                    </a:lnTo>
                    <a:lnTo>
                      <a:pt x="219931" y="675668"/>
                    </a:lnTo>
                    <a:lnTo>
                      <a:pt x="218271" y="678169"/>
                    </a:lnTo>
                    <a:lnTo>
                      <a:pt x="216617" y="680672"/>
                    </a:lnTo>
                    <a:lnTo>
                      <a:pt x="214968" y="683179"/>
                    </a:lnTo>
                    <a:lnTo>
                      <a:pt x="213325" y="685690"/>
                    </a:lnTo>
                    <a:lnTo>
                      <a:pt x="211688" y="688203"/>
                    </a:lnTo>
                    <a:lnTo>
                      <a:pt x="210057" y="690719"/>
                    </a:lnTo>
                    <a:lnTo>
                      <a:pt x="208432" y="693238"/>
                    </a:lnTo>
                    <a:lnTo>
                      <a:pt x="206812" y="695761"/>
                    </a:lnTo>
                    <a:lnTo>
                      <a:pt x="205199" y="698286"/>
                    </a:lnTo>
                    <a:lnTo>
                      <a:pt x="203591" y="700815"/>
                    </a:lnTo>
                    <a:lnTo>
                      <a:pt x="201989" y="703346"/>
                    </a:lnTo>
                    <a:lnTo>
                      <a:pt x="200393" y="705881"/>
                    </a:lnTo>
                    <a:lnTo>
                      <a:pt x="198803" y="708418"/>
                    </a:lnTo>
                    <a:lnTo>
                      <a:pt x="197219" y="710959"/>
                    </a:lnTo>
                    <a:lnTo>
                      <a:pt x="195641" y="713502"/>
                    </a:lnTo>
                    <a:lnTo>
                      <a:pt x="194068" y="716049"/>
                    </a:lnTo>
                    <a:lnTo>
                      <a:pt x="192502" y="718598"/>
                    </a:lnTo>
                    <a:lnTo>
                      <a:pt x="190941" y="721151"/>
                    </a:lnTo>
                    <a:lnTo>
                      <a:pt x="189387" y="723706"/>
                    </a:lnTo>
                    <a:lnTo>
                      <a:pt x="187838" y="726265"/>
                    </a:lnTo>
                    <a:lnTo>
                      <a:pt x="186295" y="728826"/>
                    </a:lnTo>
                    <a:lnTo>
                      <a:pt x="184759" y="731390"/>
                    </a:lnTo>
                    <a:lnTo>
                      <a:pt x="183228" y="733957"/>
                    </a:lnTo>
                    <a:lnTo>
                      <a:pt x="181703" y="736527"/>
                    </a:lnTo>
                    <a:lnTo>
                      <a:pt x="180184" y="739100"/>
                    </a:lnTo>
                    <a:lnTo>
                      <a:pt x="178671" y="741675"/>
                    </a:lnTo>
                    <a:lnTo>
                      <a:pt x="177165" y="744254"/>
                    </a:lnTo>
                    <a:lnTo>
                      <a:pt x="175664" y="746835"/>
                    </a:lnTo>
                    <a:lnTo>
                      <a:pt x="174169" y="749419"/>
                    </a:lnTo>
                    <a:lnTo>
                      <a:pt x="172680" y="752006"/>
                    </a:lnTo>
                    <a:lnTo>
                      <a:pt x="171197" y="754596"/>
                    </a:lnTo>
                    <a:lnTo>
                      <a:pt x="169720" y="757189"/>
                    </a:lnTo>
                    <a:lnTo>
                      <a:pt x="168250" y="759784"/>
                    </a:lnTo>
                    <a:lnTo>
                      <a:pt x="166785" y="762382"/>
                    </a:lnTo>
                    <a:lnTo>
                      <a:pt x="165326" y="764983"/>
                    </a:lnTo>
                    <a:lnTo>
                      <a:pt x="163873" y="767587"/>
                    </a:lnTo>
                    <a:lnTo>
                      <a:pt x="162427" y="770193"/>
                    </a:lnTo>
                    <a:lnTo>
                      <a:pt x="160986" y="772802"/>
                    </a:lnTo>
                    <a:lnTo>
                      <a:pt x="159552" y="775414"/>
                    </a:lnTo>
                    <a:lnTo>
                      <a:pt x="158123" y="778028"/>
                    </a:lnTo>
                    <a:lnTo>
                      <a:pt x="156701" y="780646"/>
                    </a:lnTo>
                    <a:lnTo>
                      <a:pt x="155285" y="783266"/>
                    </a:lnTo>
                    <a:lnTo>
                      <a:pt x="153874" y="785888"/>
                    </a:lnTo>
                    <a:lnTo>
                      <a:pt x="152470" y="788513"/>
                    </a:lnTo>
                    <a:lnTo>
                      <a:pt x="151072" y="791141"/>
                    </a:lnTo>
                    <a:lnTo>
                      <a:pt x="149681" y="793772"/>
                    </a:lnTo>
                    <a:lnTo>
                      <a:pt x="148295" y="796405"/>
                    </a:lnTo>
                    <a:lnTo>
                      <a:pt x="146915" y="799041"/>
                    </a:lnTo>
                    <a:lnTo>
                      <a:pt x="145542" y="801679"/>
                    </a:lnTo>
                    <a:lnTo>
                      <a:pt x="144174" y="804320"/>
                    </a:lnTo>
                    <a:lnTo>
                      <a:pt x="142813" y="806963"/>
                    </a:lnTo>
                    <a:lnTo>
                      <a:pt x="141458" y="809609"/>
                    </a:lnTo>
                    <a:lnTo>
                      <a:pt x="140109" y="812258"/>
                    </a:lnTo>
                    <a:lnTo>
                      <a:pt x="138766" y="814909"/>
                    </a:lnTo>
                    <a:lnTo>
                      <a:pt x="137430" y="817563"/>
                    </a:lnTo>
                    <a:lnTo>
                      <a:pt x="136099" y="820219"/>
                    </a:lnTo>
                    <a:lnTo>
                      <a:pt x="134775" y="822878"/>
                    </a:lnTo>
                    <a:lnTo>
                      <a:pt x="133457" y="825539"/>
                    </a:lnTo>
                    <a:lnTo>
                      <a:pt x="132145" y="828202"/>
                    </a:lnTo>
                    <a:lnTo>
                      <a:pt x="130839" y="830869"/>
                    </a:lnTo>
                    <a:lnTo>
                      <a:pt x="129540" y="833537"/>
                    </a:lnTo>
                    <a:lnTo>
                      <a:pt x="128246" y="836208"/>
                    </a:lnTo>
                    <a:lnTo>
                      <a:pt x="126959" y="838882"/>
                    </a:lnTo>
                    <a:lnTo>
                      <a:pt x="125678" y="841558"/>
                    </a:lnTo>
                    <a:lnTo>
                      <a:pt x="124404" y="844236"/>
                    </a:lnTo>
                    <a:lnTo>
                      <a:pt x="123135" y="846917"/>
                    </a:lnTo>
                    <a:lnTo>
                      <a:pt x="121873" y="849600"/>
                    </a:lnTo>
                    <a:lnTo>
                      <a:pt x="120617" y="852285"/>
                    </a:lnTo>
                    <a:lnTo>
                      <a:pt x="119367" y="854973"/>
                    </a:lnTo>
                    <a:lnTo>
                      <a:pt x="118124" y="857663"/>
                    </a:lnTo>
                    <a:lnTo>
                      <a:pt x="116887" y="860356"/>
                    </a:lnTo>
                    <a:lnTo>
                      <a:pt x="115656" y="863051"/>
                    </a:lnTo>
                    <a:lnTo>
                      <a:pt x="114431" y="865748"/>
                    </a:lnTo>
                    <a:lnTo>
                      <a:pt x="113212" y="868448"/>
                    </a:lnTo>
                    <a:lnTo>
                      <a:pt x="112000" y="871149"/>
                    </a:lnTo>
                    <a:lnTo>
                      <a:pt x="110794" y="873853"/>
                    </a:lnTo>
                    <a:lnTo>
                      <a:pt x="109595" y="876560"/>
                    </a:lnTo>
                    <a:lnTo>
                      <a:pt x="108401" y="879268"/>
                    </a:lnTo>
                    <a:lnTo>
                      <a:pt x="107214" y="881979"/>
                    </a:lnTo>
                    <a:lnTo>
                      <a:pt x="106034" y="884692"/>
                    </a:lnTo>
                    <a:lnTo>
                      <a:pt x="104859" y="887408"/>
                    </a:lnTo>
                    <a:lnTo>
                      <a:pt x="103691" y="890125"/>
                    </a:lnTo>
                    <a:lnTo>
                      <a:pt x="102529" y="892845"/>
                    </a:lnTo>
                    <a:lnTo>
                      <a:pt x="101374" y="895567"/>
                    </a:lnTo>
                    <a:lnTo>
                      <a:pt x="100225" y="898291"/>
                    </a:lnTo>
                    <a:lnTo>
                      <a:pt x="99082" y="901017"/>
                    </a:lnTo>
                    <a:lnTo>
                      <a:pt x="97946" y="903746"/>
                    </a:lnTo>
                    <a:lnTo>
                      <a:pt x="96815" y="906476"/>
                    </a:lnTo>
                    <a:lnTo>
                      <a:pt x="95692" y="909209"/>
                    </a:lnTo>
                    <a:lnTo>
                      <a:pt x="94574" y="911944"/>
                    </a:lnTo>
                    <a:lnTo>
                      <a:pt x="93463" y="914681"/>
                    </a:lnTo>
                    <a:lnTo>
                      <a:pt x="92358" y="917419"/>
                    </a:lnTo>
                    <a:lnTo>
                      <a:pt x="91260" y="920161"/>
                    </a:lnTo>
                    <a:lnTo>
                      <a:pt x="90168" y="922904"/>
                    </a:lnTo>
                    <a:lnTo>
                      <a:pt x="89083" y="925649"/>
                    </a:lnTo>
                    <a:lnTo>
                      <a:pt x="88003" y="928396"/>
                    </a:lnTo>
                    <a:lnTo>
                      <a:pt x="86931" y="931145"/>
                    </a:lnTo>
                    <a:lnTo>
                      <a:pt x="85864" y="933897"/>
                    </a:lnTo>
                    <a:lnTo>
                      <a:pt x="84804" y="936650"/>
                    </a:lnTo>
                    <a:lnTo>
                      <a:pt x="83750" y="939405"/>
                    </a:lnTo>
                    <a:lnTo>
                      <a:pt x="82703" y="942162"/>
                    </a:lnTo>
                    <a:lnTo>
                      <a:pt x="81662" y="944922"/>
                    </a:lnTo>
                    <a:lnTo>
                      <a:pt x="80628" y="947683"/>
                    </a:lnTo>
                    <a:lnTo>
                      <a:pt x="79600" y="950446"/>
                    </a:lnTo>
                    <a:lnTo>
                      <a:pt x="78578" y="953211"/>
                    </a:lnTo>
                    <a:lnTo>
                      <a:pt x="77563" y="955978"/>
                    </a:lnTo>
                    <a:lnTo>
                      <a:pt x="76554" y="958747"/>
                    </a:lnTo>
                    <a:lnTo>
                      <a:pt x="75552" y="961518"/>
                    </a:lnTo>
                    <a:lnTo>
                      <a:pt x="74556" y="964291"/>
                    </a:lnTo>
                    <a:lnTo>
                      <a:pt x="73567" y="967065"/>
                    </a:lnTo>
                    <a:lnTo>
                      <a:pt x="72584" y="969842"/>
                    </a:lnTo>
                    <a:lnTo>
                      <a:pt x="71607" y="972620"/>
                    </a:lnTo>
                    <a:lnTo>
                      <a:pt x="70637" y="975400"/>
                    </a:lnTo>
                    <a:lnTo>
                      <a:pt x="69674" y="978182"/>
                    </a:lnTo>
                    <a:lnTo>
                      <a:pt x="68717" y="980966"/>
                    </a:lnTo>
                    <a:lnTo>
                      <a:pt x="67766" y="983751"/>
                    </a:lnTo>
                    <a:lnTo>
                      <a:pt x="66822" y="986539"/>
                    </a:lnTo>
                    <a:lnTo>
                      <a:pt x="65884" y="989328"/>
                    </a:lnTo>
                    <a:lnTo>
                      <a:pt x="64953" y="992119"/>
                    </a:lnTo>
                    <a:lnTo>
                      <a:pt x="64028" y="994911"/>
                    </a:lnTo>
                    <a:lnTo>
                      <a:pt x="63110" y="997706"/>
                    </a:lnTo>
                    <a:lnTo>
                      <a:pt x="62198" y="1000502"/>
                    </a:lnTo>
                    <a:lnTo>
                      <a:pt x="61293" y="1003300"/>
                    </a:lnTo>
                    <a:lnTo>
                      <a:pt x="60394" y="1006099"/>
                    </a:lnTo>
                    <a:lnTo>
                      <a:pt x="59502" y="1008900"/>
                    </a:lnTo>
                    <a:lnTo>
                      <a:pt x="58616" y="1011703"/>
                    </a:lnTo>
                    <a:lnTo>
                      <a:pt x="57737" y="1014508"/>
                    </a:lnTo>
                    <a:lnTo>
                      <a:pt x="56864" y="1017314"/>
                    </a:lnTo>
                    <a:lnTo>
                      <a:pt x="55998" y="1020122"/>
                    </a:lnTo>
                    <a:lnTo>
                      <a:pt x="55139" y="1022931"/>
                    </a:lnTo>
                    <a:lnTo>
                      <a:pt x="54285" y="1025742"/>
                    </a:lnTo>
                    <a:lnTo>
                      <a:pt x="53439" y="1028555"/>
                    </a:lnTo>
                    <a:lnTo>
                      <a:pt x="52599" y="1031369"/>
                    </a:lnTo>
                    <a:lnTo>
                      <a:pt x="51765" y="1034185"/>
                    </a:lnTo>
                    <a:lnTo>
                      <a:pt x="50938" y="1037003"/>
                    </a:lnTo>
                    <a:lnTo>
                      <a:pt x="50118" y="1039822"/>
                    </a:lnTo>
                    <a:lnTo>
                      <a:pt x="49304" y="1042642"/>
                    </a:lnTo>
                    <a:lnTo>
                      <a:pt x="48497" y="1045464"/>
                    </a:lnTo>
                    <a:lnTo>
                      <a:pt x="47696" y="1048288"/>
                    </a:lnTo>
                    <a:lnTo>
                      <a:pt x="46902" y="1051113"/>
                    </a:lnTo>
                    <a:lnTo>
                      <a:pt x="46114" y="1053940"/>
                    </a:lnTo>
                    <a:lnTo>
                      <a:pt x="45333" y="1056768"/>
                    </a:lnTo>
                    <a:lnTo>
                      <a:pt x="44559" y="1059597"/>
                    </a:lnTo>
                    <a:lnTo>
                      <a:pt x="43791" y="1062428"/>
                    </a:lnTo>
                    <a:lnTo>
                      <a:pt x="43029" y="1065261"/>
                    </a:lnTo>
                    <a:lnTo>
                      <a:pt x="42275" y="1068095"/>
                    </a:lnTo>
                    <a:lnTo>
                      <a:pt x="41527" y="1070930"/>
                    </a:lnTo>
                    <a:lnTo>
                      <a:pt x="40785" y="1073767"/>
                    </a:lnTo>
                    <a:lnTo>
                      <a:pt x="40050" y="1076605"/>
                    </a:lnTo>
                    <a:lnTo>
                      <a:pt x="39322" y="1079444"/>
                    </a:lnTo>
                    <a:lnTo>
                      <a:pt x="38600" y="1082285"/>
                    </a:lnTo>
                    <a:lnTo>
                      <a:pt x="37885" y="1085127"/>
                    </a:lnTo>
                    <a:lnTo>
                      <a:pt x="37176" y="1087971"/>
                    </a:lnTo>
                    <a:lnTo>
                      <a:pt x="36474" y="1090816"/>
                    </a:lnTo>
                    <a:lnTo>
                      <a:pt x="35779" y="1093662"/>
                    </a:lnTo>
                    <a:lnTo>
                      <a:pt x="35090" y="1096509"/>
                    </a:lnTo>
                    <a:lnTo>
                      <a:pt x="34408" y="1099358"/>
                    </a:lnTo>
                    <a:lnTo>
                      <a:pt x="33732" y="1102208"/>
                    </a:lnTo>
                    <a:lnTo>
                      <a:pt x="33064" y="1105060"/>
                    </a:lnTo>
                    <a:lnTo>
                      <a:pt x="32401" y="1107912"/>
                    </a:lnTo>
                    <a:lnTo>
                      <a:pt x="31746" y="1110766"/>
                    </a:lnTo>
                    <a:lnTo>
                      <a:pt x="31097" y="1113621"/>
                    </a:lnTo>
                    <a:lnTo>
                      <a:pt x="30454" y="1116477"/>
                    </a:lnTo>
                    <a:lnTo>
                      <a:pt x="29819" y="1119335"/>
                    </a:lnTo>
                    <a:lnTo>
                      <a:pt x="29190" y="1122194"/>
                    </a:lnTo>
                    <a:lnTo>
                      <a:pt x="28567" y="1125053"/>
                    </a:lnTo>
                    <a:lnTo>
                      <a:pt x="27951" y="1127914"/>
                    </a:lnTo>
                    <a:lnTo>
                      <a:pt x="27342" y="1130777"/>
                    </a:lnTo>
                    <a:lnTo>
                      <a:pt x="26740" y="1133640"/>
                    </a:lnTo>
                    <a:lnTo>
                      <a:pt x="26144" y="1136504"/>
                    </a:lnTo>
                    <a:lnTo>
                      <a:pt x="25555" y="1139370"/>
                    </a:lnTo>
                    <a:lnTo>
                      <a:pt x="24972" y="1142237"/>
                    </a:lnTo>
                    <a:lnTo>
                      <a:pt x="24396" y="1145105"/>
                    </a:lnTo>
                    <a:lnTo>
                      <a:pt x="23827" y="1147973"/>
                    </a:lnTo>
                    <a:lnTo>
                      <a:pt x="23265" y="1150843"/>
                    </a:lnTo>
                    <a:lnTo>
                      <a:pt x="22709" y="1153714"/>
                    </a:lnTo>
                    <a:lnTo>
                      <a:pt x="22160" y="1156586"/>
                    </a:lnTo>
                    <a:lnTo>
                      <a:pt x="21617" y="1159460"/>
                    </a:lnTo>
                    <a:lnTo>
                      <a:pt x="21081" y="1162334"/>
                    </a:lnTo>
                    <a:lnTo>
                      <a:pt x="20552" y="1165209"/>
                    </a:lnTo>
                    <a:lnTo>
                      <a:pt x="20030" y="1168085"/>
                    </a:lnTo>
                    <a:lnTo>
                      <a:pt x="19514" y="1170962"/>
                    </a:lnTo>
                    <a:lnTo>
                      <a:pt x="19005" y="1173840"/>
                    </a:lnTo>
                    <a:lnTo>
                      <a:pt x="18502" y="1176719"/>
                    </a:lnTo>
                    <a:lnTo>
                      <a:pt x="18007" y="1179599"/>
                    </a:lnTo>
                    <a:lnTo>
                      <a:pt x="17517" y="1182480"/>
                    </a:lnTo>
                    <a:lnTo>
                      <a:pt x="17035" y="1185361"/>
                    </a:lnTo>
                    <a:lnTo>
                      <a:pt x="16559" y="1188244"/>
                    </a:lnTo>
                    <a:lnTo>
                      <a:pt x="16091" y="1191128"/>
                    </a:lnTo>
                    <a:lnTo>
                      <a:pt x="15628" y="1194012"/>
                    </a:lnTo>
                    <a:lnTo>
                      <a:pt x="15173" y="1196898"/>
                    </a:lnTo>
                    <a:lnTo>
                      <a:pt x="14724" y="1199784"/>
                    </a:lnTo>
                    <a:lnTo>
                      <a:pt x="14282" y="1202671"/>
                    </a:lnTo>
                    <a:lnTo>
                      <a:pt x="13846" y="1205559"/>
                    </a:lnTo>
                    <a:lnTo>
                      <a:pt x="13418" y="1208447"/>
                    </a:lnTo>
                    <a:lnTo>
                      <a:pt x="12996" y="1211337"/>
                    </a:lnTo>
                    <a:lnTo>
                      <a:pt x="12580" y="1214227"/>
                    </a:lnTo>
                    <a:lnTo>
                      <a:pt x="12172" y="1217118"/>
                    </a:lnTo>
                    <a:lnTo>
                      <a:pt x="11770" y="1220010"/>
                    </a:lnTo>
                    <a:lnTo>
                      <a:pt x="11375" y="1222902"/>
                    </a:lnTo>
                    <a:lnTo>
                      <a:pt x="10986" y="1225796"/>
                    </a:lnTo>
                    <a:lnTo>
                      <a:pt x="10605" y="1228690"/>
                    </a:lnTo>
                    <a:lnTo>
                      <a:pt x="10230" y="1231584"/>
                    </a:lnTo>
                    <a:lnTo>
                      <a:pt x="9862" y="1234480"/>
                    </a:lnTo>
                    <a:lnTo>
                      <a:pt x="9500" y="1237376"/>
                    </a:lnTo>
                    <a:lnTo>
                      <a:pt x="9145" y="1240273"/>
                    </a:lnTo>
                    <a:lnTo>
                      <a:pt x="8797" y="1243170"/>
                    </a:lnTo>
                    <a:lnTo>
                      <a:pt x="8456" y="1246068"/>
                    </a:lnTo>
                    <a:lnTo>
                      <a:pt x="8121" y="1248967"/>
                    </a:lnTo>
                    <a:lnTo>
                      <a:pt x="7793" y="1251866"/>
                    </a:lnTo>
                    <a:lnTo>
                      <a:pt x="7472" y="1254766"/>
                    </a:lnTo>
                    <a:lnTo>
                      <a:pt x="7158" y="1257667"/>
                    </a:lnTo>
                    <a:lnTo>
                      <a:pt x="6850" y="1260568"/>
                    </a:lnTo>
                    <a:lnTo>
                      <a:pt x="6549" y="1263470"/>
                    </a:lnTo>
                    <a:lnTo>
                      <a:pt x="6255" y="1266372"/>
                    </a:lnTo>
                    <a:lnTo>
                      <a:pt x="5968" y="1269275"/>
                    </a:lnTo>
                    <a:lnTo>
                      <a:pt x="5687" y="1272178"/>
                    </a:lnTo>
                    <a:lnTo>
                      <a:pt x="5413" y="1275082"/>
                    </a:lnTo>
                    <a:lnTo>
                      <a:pt x="5146" y="1277987"/>
                    </a:lnTo>
                    <a:lnTo>
                      <a:pt x="4886" y="1280892"/>
                    </a:lnTo>
                    <a:lnTo>
                      <a:pt x="4632" y="1283797"/>
                    </a:lnTo>
                    <a:lnTo>
                      <a:pt x="4385" y="1286703"/>
                    </a:lnTo>
                    <a:lnTo>
                      <a:pt x="4145" y="1289609"/>
                    </a:lnTo>
                    <a:lnTo>
                      <a:pt x="3912" y="1292516"/>
                    </a:lnTo>
                    <a:lnTo>
                      <a:pt x="3685" y="1295423"/>
                    </a:lnTo>
                    <a:lnTo>
                      <a:pt x="3465" y="1298331"/>
                    </a:lnTo>
                    <a:lnTo>
                      <a:pt x="3252" y="1301239"/>
                    </a:lnTo>
                    <a:lnTo>
                      <a:pt x="3046" y="1304148"/>
                    </a:lnTo>
                    <a:lnTo>
                      <a:pt x="2846" y="1307056"/>
                    </a:lnTo>
                    <a:lnTo>
                      <a:pt x="2653" y="1309966"/>
                    </a:lnTo>
                    <a:lnTo>
                      <a:pt x="2467" y="1312875"/>
                    </a:lnTo>
                    <a:lnTo>
                      <a:pt x="2288" y="1315785"/>
                    </a:lnTo>
                    <a:lnTo>
                      <a:pt x="2115" y="1318695"/>
                    </a:lnTo>
                    <a:lnTo>
                      <a:pt x="1949" y="1321606"/>
                    </a:lnTo>
                    <a:lnTo>
                      <a:pt x="1790" y="1324517"/>
                    </a:lnTo>
                    <a:lnTo>
                      <a:pt x="1638" y="1327428"/>
                    </a:lnTo>
                    <a:lnTo>
                      <a:pt x="1492" y="1330339"/>
                    </a:lnTo>
                    <a:lnTo>
                      <a:pt x="1354" y="1333251"/>
                    </a:lnTo>
                    <a:lnTo>
                      <a:pt x="1222" y="1336163"/>
                    </a:lnTo>
                    <a:lnTo>
                      <a:pt x="1096" y="1339075"/>
                    </a:lnTo>
                    <a:lnTo>
                      <a:pt x="978" y="1341988"/>
                    </a:lnTo>
                    <a:lnTo>
                      <a:pt x="866" y="1344900"/>
                    </a:lnTo>
                    <a:lnTo>
                      <a:pt x="761" y="1347813"/>
                    </a:lnTo>
                    <a:lnTo>
                      <a:pt x="663" y="1350726"/>
                    </a:lnTo>
                    <a:lnTo>
                      <a:pt x="572" y="1353639"/>
                    </a:lnTo>
                    <a:lnTo>
                      <a:pt x="487" y="1356553"/>
                    </a:lnTo>
                    <a:lnTo>
                      <a:pt x="409" y="1359466"/>
                    </a:lnTo>
                    <a:lnTo>
                      <a:pt x="338" y="1362380"/>
                    </a:lnTo>
                    <a:lnTo>
                      <a:pt x="274" y="1365294"/>
                    </a:lnTo>
                    <a:lnTo>
                      <a:pt x="216" y="1368208"/>
                    </a:lnTo>
                    <a:lnTo>
                      <a:pt x="165" y="1371122"/>
                    </a:lnTo>
                    <a:lnTo>
                      <a:pt x="121" y="1374036"/>
                    </a:lnTo>
                    <a:lnTo>
                      <a:pt x="84" y="1376950"/>
                    </a:lnTo>
                    <a:lnTo>
                      <a:pt x="54" y="1379865"/>
                    </a:lnTo>
                    <a:lnTo>
                      <a:pt x="30" y="1382779"/>
                    </a:lnTo>
                    <a:lnTo>
                      <a:pt x="13" y="1385693"/>
                    </a:lnTo>
                    <a:lnTo>
                      <a:pt x="3" y="1388608"/>
                    </a:lnTo>
                    <a:lnTo>
                      <a:pt x="0" y="1391522"/>
                    </a:lnTo>
                    <a:lnTo>
                      <a:pt x="3" y="1394436"/>
                    </a:lnTo>
                    <a:lnTo>
                      <a:pt x="13" y="1397351"/>
                    </a:lnTo>
                    <a:lnTo>
                      <a:pt x="30" y="1400265"/>
                    </a:lnTo>
                    <a:lnTo>
                      <a:pt x="54" y="1403179"/>
                    </a:lnTo>
                    <a:lnTo>
                      <a:pt x="84" y="1406094"/>
                    </a:lnTo>
                    <a:lnTo>
                      <a:pt x="121" y="1409008"/>
                    </a:lnTo>
                    <a:lnTo>
                      <a:pt x="165" y="1411922"/>
                    </a:lnTo>
                    <a:lnTo>
                      <a:pt x="216" y="1414836"/>
                    </a:lnTo>
                    <a:lnTo>
                      <a:pt x="274" y="1417750"/>
                    </a:lnTo>
                    <a:lnTo>
                      <a:pt x="338" y="1420664"/>
                    </a:lnTo>
                    <a:lnTo>
                      <a:pt x="409" y="1423578"/>
                    </a:lnTo>
                    <a:lnTo>
                      <a:pt x="487" y="1426491"/>
                    </a:lnTo>
                    <a:lnTo>
                      <a:pt x="572" y="1429404"/>
                    </a:lnTo>
                    <a:lnTo>
                      <a:pt x="663" y="1432318"/>
                    </a:lnTo>
                    <a:lnTo>
                      <a:pt x="761" y="1435231"/>
                    </a:lnTo>
                    <a:lnTo>
                      <a:pt x="866" y="1438144"/>
                    </a:lnTo>
                    <a:lnTo>
                      <a:pt x="978" y="1441056"/>
                    </a:lnTo>
                    <a:lnTo>
                      <a:pt x="1096" y="1443969"/>
                    </a:lnTo>
                    <a:lnTo>
                      <a:pt x="1222" y="1446881"/>
                    </a:lnTo>
                    <a:lnTo>
                      <a:pt x="1354" y="1449793"/>
                    </a:lnTo>
                    <a:lnTo>
                      <a:pt x="1492" y="1452705"/>
                    </a:lnTo>
                    <a:lnTo>
                      <a:pt x="1638" y="1455616"/>
                    </a:lnTo>
                    <a:lnTo>
                      <a:pt x="1790" y="1458527"/>
                    </a:lnTo>
                    <a:lnTo>
                      <a:pt x="1949" y="1461438"/>
                    </a:lnTo>
                    <a:lnTo>
                      <a:pt x="2115" y="1464349"/>
                    </a:lnTo>
                    <a:lnTo>
                      <a:pt x="2288" y="1467259"/>
                    </a:lnTo>
                    <a:lnTo>
                      <a:pt x="2467" y="1470169"/>
                    </a:lnTo>
                    <a:lnTo>
                      <a:pt x="2653" y="1473078"/>
                    </a:lnTo>
                    <a:lnTo>
                      <a:pt x="2846" y="1475988"/>
                    </a:lnTo>
                    <a:lnTo>
                      <a:pt x="3046" y="1478896"/>
                    </a:lnTo>
                    <a:lnTo>
                      <a:pt x="3252" y="1481805"/>
                    </a:lnTo>
                    <a:lnTo>
                      <a:pt x="3465" y="1484713"/>
                    </a:lnTo>
                    <a:lnTo>
                      <a:pt x="3685" y="1487621"/>
                    </a:lnTo>
                    <a:lnTo>
                      <a:pt x="3912" y="1490528"/>
                    </a:lnTo>
                    <a:lnTo>
                      <a:pt x="4145" y="1493435"/>
                    </a:lnTo>
                    <a:lnTo>
                      <a:pt x="4385" y="1496341"/>
                    </a:lnTo>
                    <a:lnTo>
                      <a:pt x="4632" y="1499247"/>
                    </a:lnTo>
                    <a:lnTo>
                      <a:pt x="4886" y="1502152"/>
                    </a:lnTo>
                    <a:lnTo>
                      <a:pt x="5146" y="1505057"/>
                    </a:lnTo>
                    <a:lnTo>
                      <a:pt x="5413" y="1507962"/>
                    </a:lnTo>
                    <a:lnTo>
                      <a:pt x="5687" y="1510866"/>
                    </a:lnTo>
                    <a:lnTo>
                      <a:pt x="5968" y="1513769"/>
                    </a:lnTo>
                    <a:lnTo>
                      <a:pt x="6255" y="1516672"/>
                    </a:lnTo>
                    <a:lnTo>
                      <a:pt x="6549" y="1519574"/>
                    </a:lnTo>
                    <a:lnTo>
                      <a:pt x="6850" y="1522476"/>
                    </a:lnTo>
                    <a:lnTo>
                      <a:pt x="7158" y="1525377"/>
                    </a:lnTo>
                    <a:lnTo>
                      <a:pt x="7472" y="1528278"/>
                    </a:lnTo>
                    <a:lnTo>
                      <a:pt x="7793" y="1531178"/>
                    </a:lnTo>
                    <a:lnTo>
                      <a:pt x="8121" y="1534077"/>
                    </a:lnTo>
                    <a:lnTo>
                      <a:pt x="8456" y="1536976"/>
                    </a:lnTo>
                    <a:lnTo>
                      <a:pt x="8797" y="1539874"/>
                    </a:lnTo>
                    <a:lnTo>
                      <a:pt x="9145" y="1542771"/>
                    </a:lnTo>
                    <a:lnTo>
                      <a:pt x="9500" y="1545668"/>
                    </a:lnTo>
                    <a:lnTo>
                      <a:pt x="9862" y="1548564"/>
                    </a:lnTo>
                    <a:lnTo>
                      <a:pt x="10230" y="1551460"/>
                    </a:lnTo>
                    <a:lnTo>
                      <a:pt x="10605" y="1554354"/>
                    </a:lnTo>
                    <a:lnTo>
                      <a:pt x="10986" y="1557248"/>
                    </a:lnTo>
                    <a:lnTo>
                      <a:pt x="11375" y="1560142"/>
                    </a:lnTo>
                    <a:lnTo>
                      <a:pt x="11770" y="1563034"/>
                    </a:lnTo>
                    <a:lnTo>
                      <a:pt x="12172" y="1565926"/>
                    </a:lnTo>
                    <a:lnTo>
                      <a:pt x="12580" y="1568817"/>
                    </a:lnTo>
                    <a:lnTo>
                      <a:pt x="12996" y="1571707"/>
                    </a:lnTo>
                    <a:lnTo>
                      <a:pt x="13418" y="1574597"/>
                    </a:lnTo>
                    <a:lnTo>
                      <a:pt x="13846" y="1577485"/>
                    </a:lnTo>
                    <a:lnTo>
                      <a:pt x="14282" y="1580373"/>
                    </a:lnTo>
                    <a:lnTo>
                      <a:pt x="14724" y="1583260"/>
                    </a:lnTo>
                    <a:lnTo>
                      <a:pt x="15173" y="1586146"/>
                    </a:lnTo>
                    <a:lnTo>
                      <a:pt x="15628" y="1589032"/>
                    </a:lnTo>
                    <a:lnTo>
                      <a:pt x="16091" y="1591916"/>
                    </a:lnTo>
                    <a:lnTo>
                      <a:pt x="16559" y="1594800"/>
                    </a:lnTo>
                    <a:lnTo>
                      <a:pt x="17035" y="1597682"/>
                    </a:lnTo>
                    <a:lnTo>
                      <a:pt x="17517" y="1600564"/>
                    </a:lnTo>
                    <a:lnTo>
                      <a:pt x="18007" y="1603445"/>
                    </a:lnTo>
                    <a:lnTo>
                      <a:pt x="18502" y="1606325"/>
                    </a:lnTo>
                    <a:lnTo>
                      <a:pt x="19005" y="1609204"/>
                    </a:lnTo>
                    <a:lnTo>
                      <a:pt x="19514" y="1612082"/>
                    </a:lnTo>
                    <a:lnTo>
                      <a:pt x="20030" y="1614959"/>
                    </a:lnTo>
                    <a:lnTo>
                      <a:pt x="20552" y="1617835"/>
                    </a:lnTo>
                    <a:lnTo>
                      <a:pt x="21081" y="1620710"/>
                    </a:lnTo>
                    <a:lnTo>
                      <a:pt x="21617" y="1623584"/>
                    </a:lnTo>
                    <a:lnTo>
                      <a:pt x="22160" y="1626458"/>
                    </a:lnTo>
                    <a:lnTo>
                      <a:pt x="22709" y="1629330"/>
                    </a:lnTo>
                    <a:lnTo>
                      <a:pt x="23265" y="1632201"/>
                    </a:lnTo>
                    <a:lnTo>
                      <a:pt x="23827" y="1635071"/>
                    </a:lnTo>
                    <a:lnTo>
                      <a:pt x="24396" y="1637939"/>
                    </a:lnTo>
                    <a:lnTo>
                      <a:pt x="24972" y="1640807"/>
                    </a:lnTo>
                    <a:lnTo>
                      <a:pt x="25555" y="1643674"/>
                    </a:lnTo>
                    <a:lnTo>
                      <a:pt x="26144" y="1646539"/>
                    </a:lnTo>
                    <a:lnTo>
                      <a:pt x="26740" y="1649404"/>
                    </a:lnTo>
                    <a:lnTo>
                      <a:pt x="27342" y="1652267"/>
                    </a:lnTo>
                    <a:lnTo>
                      <a:pt x="27951" y="1655129"/>
                    </a:lnTo>
                    <a:lnTo>
                      <a:pt x="28567" y="1657991"/>
                    </a:lnTo>
                    <a:lnTo>
                      <a:pt x="29190" y="1660850"/>
                    </a:lnTo>
                    <a:lnTo>
                      <a:pt x="29819" y="1663709"/>
                    </a:lnTo>
                    <a:lnTo>
                      <a:pt x="30454" y="1666567"/>
                    </a:lnTo>
                    <a:lnTo>
                      <a:pt x="31097" y="1669423"/>
                    </a:lnTo>
                    <a:lnTo>
                      <a:pt x="31746" y="1672278"/>
                    </a:lnTo>
                    <a:lnTo>
                      <a:pt x="32401" y="1675132"/>
                    </a:lnTo>
                    <a:lnTo>
                      <a:pt x="33064" y="1677984"/>
                    </a:lnTo>
                    <a:lnTo>
                      <a:pt x="33732" y="1680836"/>
                    </a:lnTo>
                    <a:lnTo>
                      <a:pt x="34408" y="1683686"/>
                    </a:lnTo>
                    <a:lnTo>
                      <a:pt x="35090" y="1686535"/>
                    </a:lnTo>
                    <a:lnTo>
                      <a:pt x="35779" y="1689382"/>
                    </a:lnTo>
                    <a:lnTo>
                      <a:pt x="36474" y="1692228"/>
                    </a:lnTo>
                    <a:lnTo>
                      <a:pt x="37176" y="1695073"/>
                    </a:lnTo>
                    <a:lnTo>
                      <a:pt x="37885" y="1697917"/>
                    </a:lnTo>
                    <a:lnTo>
                      <a:pt x="38600" y="1700759"/>
                    </a:lnTo>
                    <a:lnTo>
                      <a:pt x="39322" y="1703600"/>
                    </a:lnTo>
                    <a:lnTo>
                      <a:pt x="40050" y="1706439"/>
                    </a:lnTo>
                    <a:lnTo>
                      <a:pt x="40785" y="1709277"/>
                    </a:lnTo>
                    <a:lnTo>
                      <a:pt x="41527" y="1712114"/>
                    </a:lnTo>
                    <a:lnTo>
                      <a:pt x="42275" y="1714949"/>
                    </a:lnTo>
                    <a:lnTo>
                      <a:pt x="43029" y="1717783"/>
                    </a:lnTo>
                    <a:lnTo>
                      <a:pt x="43791" y="1720616"/>
                    </a:lnTo>
                    <a:lnTo>
                      <a:pt x="44559" y="1723447"/>
                    </a:lnTo>
                    <a:lnTo>
                      <a:pt x="45333" y="1726276"/>
                    </a:lnTo>
                    <a:lnTo>
                      <a:pt x="46114" y="1729104"/>
                    </a:lnTo>
                    <a:lnTo>
                      <a:pt x="46902" y="1731931"/>
                    </a:lnTo>
                    <a:lnTo>
                      <a:pt x="47696" y="1734756"/>
                    </a:lnTo>
                    <a:lnTo>
                      <a:pt x="48497" y="1737580"/>
                    </a:lnTo>
                    <a:lnTo>
                      <a:pt x="49304" y="1740402"/>
                    </a:lnTo>
                    <a:lnTo>
                      <a:pt x="50118" y="1743222"/>
                    </a:lnTo>
                    <a:lnTo>
                      <a:pt x="50938" y="1746041"/>
                    </a:lnTo>
                    <a:lnTo>
                      <a:pt x="51765" y="1748859"/>
                    </a:lnTo>
                    <a:lnTo>
                      <a:pt x="52599" y="1751675"/>
                    </a:lnTo>
                    <a:lnTo>
                      <a:pt x="53439" y="1754489"/>
                    </a:lnTo>
                    <a:lnTo>
                      <a:pt x="54285" y="1757302"/>
                    </a:lnTo>
                    <a:lnTo>
                      <a:pt x="55139" y="1760113"/>
                    </a:lnTo>
                    <a:lnTo>
                      <a:pt x="55998" y="1762922"/>
                    </a:lnTo>
                    <a:lnTo>
                      <a:pt x="56864" y="1765730"/>
                    </a:lnTo>
                    <a:lnTo>
                      <a:pt x="57737" y="1768536"/>
                    </a:lnTo>
                    <a:lnTo>
                      <a:pt x="58616" y="1771341"/>
                    </a:lnTo>
                    <a:lnTo>
                      <a:pt x="59502" y="1774144"/>
                    </a:lnTo>
                    <a:lnTo>
                      <a:pt x="60394" y="1776945"/>
                    </a:lnTo>
                    <a:lnTo>
                      <a:pt x="61293" y="1779744"/>
                    </a:lnTo>
                    <a:lnTo>
                      <a:pt x="62198" y="1782542"/>
                    </a:lnTo>
                    <a:lnTo>
                      <a:pt x="63110" y="1785338"/>
                    </a:lnTo>
                    <a:lnTo>
                      <a:pt x="64028" y="1788133"/>
                    </a:lnTo>
                    <a:lnTo>
                      <a:pt x="64953" y="1790925"/>
                    </a:lnTo>
                    <a:lnTo>
                      <a:pt x="65884" y="1793716"/>
                    </a:lnTo>
                    <a:lnTo>
                      <a:pt x="66822" y="1796505"/>
                    </a:lnTo>
                    <a:lnTo>
                      <a:pt x="67766" y="1799293"/>
                    </a:lnTo>
                    <a:lnTo>
                      <a:pt x="68717" y="1802078"/>
                    </a:lnTo>
                    <a:lnTo>
                      <a:pt x="69674" y="1804862"/>
                    </a:lnTo>
                    <a:lnTo>
                      <a:pt x="70637" y="1807644"/>
                    </a:lnTo>
                    <a:lnTo>
                      <a:pt x="71607" y="1810424"/>
                    </a:lnTo>
                    <a:lnTo>
                      <a:pt x="72584" y="1813202"/>
                    </a:lnTo>
                    <a:lnTo>
                      <a:pt x="73567" y="1815979"/>
                    </a:lnTo>
                    <a:lnTo>
                      <a:pt x="74556" y="1818753"/>
                    </a:lnTo>
                    <a:lnTo>
                      <a:pt x="75552" y="1821526"/>
                    </a:lnTo>
                    <a:lnTo>
                      <a:pt x="76554" y="1824297"/>
                    </a:lnTo>
                    <a:lnTo>
                      <a:pt x="77563" y="1827066"/>
                    </a:lnTo>
                    <a:lnTo>
                      <a:pt x="78578" y="1829833"/>
                    </a:lnTo>
                    <a:lnTo>
                      <a:pt x="79600" y="1832598"/>
                    </a:lnTo>
                    <a:lnTo>
                      <a:pt x="80628" y="1835361"/>
                    </a:lnTo>
                    <a:lnTo>
                      <a:pt x="81662" y="1838122"/>
                    </a:lnTo>
                    <a:lnTo>
                      <a:pt x="82703" y="1840881"/>
                    </a:lnTo>
                    <a:lnTo>
                      <a:pt x="83750" y="1843639"/>
                    </a:lnTo>
                    <a:lnTo>
                      <a:pt x="84804" y="1846394"/>
                    </a:lnTo>
                    <a:lnTo>
                      <a:pt x="85864" y="1849147"/>
                    </a:lnTo>
                    <a:lnTo>
                      <a:pt x="86931" y="1851899"/>
                    </a:lnTo>
                    <a:lnTo>
                      <a:pt x="88003" y="1854648"/>
                    </a:lnTo>
                    <a:lnTo>
                      <a:pt x="89083" y="1857395"/>
                    </a:lnTo>
                    <a:lnTo>
                      <a:pt x="90168" y="1860140"/>
                    </a:lnTo>
                    <a:lnTo>
                      <a:pt x="91260" y="1862883"/>
                    </a:lnTo>
                    <a:lnTo>
                      <a:pt x="92358" y="1865624"/>
                    </a:lnTo>
                    <a:lnTo>
                      <a:pt x="93463" y="1868363"/>
                    </a:lnTo>
                    <a:lnTo>
                      <a:pt x="94574" y="1871100"/>
                    </a:lnTo>
                    <a:lnTo>
                      <a:pt x="95692" y="1873835"/>
                    </a:lnTo>
                    <a:lnTo>
                      <a:pt x="96815" y="1876568"/>
                    </a:lnTo>
                    <a:lnTo>
                      <a:pt x="97946" y="1879298"/>
                    </a:lnTo>
                    <a:lnTo>
                      <a:pt x="99082" y="1882027"/>
                    </a:lnTo>
                    <a:lnTo>
                      <a:pt x="100225" y="1884753"/>
                    </a:lnTo>
                    <a:lnTo>
                      <a:pt x="101374" y="1887477"/>
                    </a:lnTo>
                    <a:lnTo>
                      <a:pt x="102529" y="1890199"/>
                    </a:lnTo>
                    <a:lnTo>
                      <a:pt x="103691" y="1892919"/>
                    </a:lnTo>
                    <a:lnTo>
                      <a:pt x="104859" y="1895636"/>
                    </a:lnTo>
                    <a:lnTo>
                      <a:pt x="106034" y="1898352"/>
                    </a:lnTo>
                    <a:lnTo>
                      <a:pt x="107214" y="1901065"/>
                    </a:lnTo>
                    <a:lnTo>
                      <a:pt x="108401" y="1903776"/>
                    </a:lnTo>
                    <a:lnTo>
                      <a:pt x="109595" y="1906484"/>
                    </a:lnTo>
                    <a:lnTo>
                      <a:pt x="110794" y="1909191"/>
                    </a:lnTo>
                    <a:lnTo>
                      <a:pt x="112000" y="1911895"/>
                    </a:lnTo>
                    <a:lnTo>
                      <a:pt x="113212" y="1914596"/>
                    </a:lnTo>
                    <a:lnTo>
                      <a:pt x="114431" y="1917296"/>
                    </a:lnTo>
                    <a:lnTo>
                      <a:pt x="115656" y="1919993"/>
                    </a:lnTo>
                    <a:lnTo>
                      <a:pt x="116887" y="1922688"/>
                    </a:lnTo>
                    <a:lnTo>
                      <a:pt x="118124" y="1925381"/>
                    </a:lnTo>
                    <a:lnTo>
                      <a:pt x="119367" y="1928071"/>
                    </a:lnTo>
                    <a:lnTo>
                      <a:pt x="120617" y="1930759"/>
                    </a:lnTo>
                    <a:lnTo>
                      <a:pt x="121873" y="1933444"/>
                    </a:lnTo>
                    <a:lnTo>
                      <a:pt x="123135" y="1936127"/>
                    </a:lnTo>
                    <a:lnTo>
                      <a:pt x="124404" y="1938808"/>
                    </a:lnTo>
                    <a:lnTo>
                      <a:pt x="125678" y="1941486"/>
                    </a:lnTo>
                    <a:lnTo>
                      <a:pt x="126959" y="1944162"/>
                    </a:lnTo>
                    <a:lnTo>
                      <a:pt x="128246" y="1946836"/>
                    </a:lnTo>
                    <a:lnTo>
                      <a:pt x="129540" y="1949507"/>
                    </a:lnTo>
                    <a:lnTo>
                      <a:pt x="130839" y="1952175"/>
                    </a:lnTo>
                    <a:lnTo>
                      <a:pt x="132145" y="1954841"/>
                    </a:lnTo>
                    <a:lnTo>
                      <a:pt x="133457" y="1957505"/>
                    </a:lnTo>
                    <a:lnTo>
                      <a:pt x="134775" y="1960166"/>
                    </a:lnTo>
                    <a:lnTo>
                      <a:pt x="136099" y="1962825"/>
                    </a:lnTo>
                    <a:lnTo>
                      <a:pt x="137430" y="1965481"/>
                    </a:lnTo>
                    <a:lnTo>
                      <a:pt x="138766" y="1968135"/>
                    </a:lnTo>
                    <a:lnTo>
                      <a:pt x="140109" y="1970786"/>
                    </a:lnTo>
                    <a:lnTo>
                      <a:pt x="141458" y="1973435"/>
                    </a:lnTo>
                    <a:lnTo>
                      <a:pt x="142813" y="1976081"/>
                    </a:lnTo>
                    <a:lnTo>
                      <a:pt x="144174" y="1978724"/>
                    </a:lnTo>
                    <a:lnTo>
                      <a:pt x="145542" y="1981365"/>
                    </a:lnTo>
                    <a:lnTo>
                      <a:pt x="146915" y="1984003"/>
                    </a:lnTo>
                    <a:lnTo>
                      <a:pt x="148295" y="1986639"/>
                    </a:lnTo>
                    <a:lnTo>
                      <a:pt x="149681" y="1989272"/>
                    </a:lnTo>
                    <a:lnTo>
                      <a:pt x="151072" y="1991903"/>
                    </a:lnTo>
                    <a:lnTo>
                      <a:pt x="152470" y="1994531"/>
                    </a:lnTo>
                    <a:lnTo>
                      <a:pt x="153874" y="1997156"/>
                    </a:lnTo>
                    <a:lnTo>
                      <a:pt x="155285" y="1999778"/>
                    </a:lnTo>
                    <a:lnTo>
                      <a:pt x="156701" y="2002398"/>
                    </a:lnTo>
                    <a:lnTo>
                      <a:pt x="158123" y="2005016"/>
                    </a:lnTo>
                    <a:lnTo>
                      <a:pt x="159552" y="2007630"/>
                    </a:lnTo>
                    <a:lnTo>
                      <a:pt x="160986" y="2010242"/>
                    </a:lnTo>
                    <a:lnTo>
                      <a:pt x="162427" y="2012851"/>
                    </a:lnTo>
                    <a:lnTo>
                      <a:pt x="163873" y="2015457"/>
                    </a:lnTo>
                    <a:lnTo>
                      <a:pt x="165326" y="2018061"/>
                    </a:lnTo>
                    <a:lnTo>
                      <a:pt x="166785" y="2020662"/>
                    </a:lnTo>
                    <a:lnTo>
                      <a:pt x="168250" y="2023260"/>
                    </a:lnTo>
                    <a:lnTo>
                      <a:pt x="169720" y="2025855"/>
                    </a:lnTo>
                    <a:lnTo>
                      <a:pt x="171197" y="2028448"/>
                    </a:lnTo>
                    <a:lnTo>
                      <a:pt x="172680" y="2031038"/>
                    </a:lnTo>
                    <a:lnTo>
                      <a:pt x="174169" y="2033625"/>
                    </a:lnTo>
                    <a:lnTo>
                      <a:pt x="175664" y="2036209"/>
                    </a:lnTo>
                    <a:lnTo>
                      <a:pt x="177165" y="2038790"/>
                    </a:lnTo>
                    <a:lnTo>
                      <a:pt x="178671" y="2041369"/>
                    </a:lnTo>
                    <a:lnTo>
                      <a:pt x="180184" y="2043944"/>
                    </a:lnTo>
                    <a:lnTo>
                      <a:pt x="181703" y="2046517"/>
                    </a:lnTo>
                    <a:lnTo>
                      <a:pt x="183228" y="2049087"/>
                    </a:lnTo>
                    <a:lnTo>
                      <a:pt x="184759" y="2051654"/>
                    </a:lnTo>
                    <a:lnTo>
                      <a:pt x="186295" y="2054218"/>
                    </a:lnTo>
                    <a:lnTo>
                      <a:pt x="187838" y="2056779"/>
                    </a:lnTo>
                    <a:lnTo>
                      <a:pt x="189387" y="2059338"/>
                    </a:lnTo>
                    <a:lnTo>
                      <a:pt x="190941" y="2061893"/>
                    </a:lnTo>
                    <a:lnTo>
                      <a:pt x="192502" y="2064445"/>
                    </a:lnTo>
                    <a:lnTo>
                      <a:pt x="194068" y="2066995"/>
                    </a:lnTo>
                    <a:lnTo>
                      <a:pt x="195641" y="2069541"/>
                    </a:lnTo>
                    <a:lnTo>
                      <a:pt x="197219" y="2072085"/>
                    </a:lnTo>
                    <a:lnTo>
                      <a:pt x="198803" y="2074626"/>
                    </a:lnTo>
                    <a:lnTo>
                      <a:pt x="200393" y="2077163"/>
                    </a:lnTo>
                    <a:lnTo>
                      <a:pt x="201989" y="2079698"/>
                    </a:lnTo>
                    <a:lnTo>
                      <a:pt x="203591" y="2082229"/>
                    </a:lnTo>
                    <a:lnTo>
                      <a:pt x="205199" y="2084758"/>
                    </a:lnTo>
                    <a:lnTo>
                      <a:pt x="206812" y="2087283"/>
                    </a:lnTo>
                    <a:lnTo>
                      <a:pt x="208432" y="2089806"/>
                    </a:lnTo>
                    <a:lnTo>
                      <a:pt x="210057" y="2092325"/>
                    </a:lnTo>
                    <a:lnTo>
                      <a:pt x="211688" y="2094841"/>
                    </a:lnTo>
                    <a:lnTo>
                      <a:pt x="213325" y="2097354"/>
                    </a:lnTo>
                    <a:lnTo>
                      <a:pt x="214968" y="2099865"/>
                    </a:lnTo>
                    <a:lnTo>
                      <a:pt x="216617" y="2102372"/>
                    </a:lnTo>
                    <a:lnTo>
                      <a:pt x="218271" y="2104875"/>
                    </a:lnTo>
                    <a:lnTo>
                      <a:pt x="219931" y="2107376"/>
                    </a:lnTo>
                    <a:lnTo>
                      <a:pt x="221598" y="2109874"/>
                    </a:lnTo>
                    <a:lnTo>
                      <a:pt x="223269" y="2112368"/>
                    </a:lnTo>
                    <a:lnTo>
                      <a:pt x="224947" y="2114860"/>
                    </a:lnTo>
                    <a:lnTo>
                      <a:pt x="226631" y="2117348"/>
                    </a:lnTo>
                    <a:lnTo>
                      <a:pt x="228320" y="2119833"/>
                    </a:lnTo>
                    <a:lnTo>
                      <a:pt x="230015" y="2122314"/>
                    </a:lnTo>
                    <a:lnTo>
                      <a:pt x="231716" y="2124793"/>
                    </a:lnTo>
                    <a:lnTo>
                      <a:pt x="233422" y="2127268"/>
                    </a:lnTo>
                    <a:lnTo>
                      <a:pt x="235135" y="2129740"/>
                    </a:lnTo>
                    <a:lnTo>
                      <a:pt x="236853" y="2132209"/>
                    </a:lnTo>
                    <a:lnTo>
                      <a:pt x="238576" y="2134675"/>
                    </a:lnTo>
                    <a:lnTo>
                      <a:pt x="240306" y="2137137"/>
                    </a:lnTo>
                    <a:lnTo>
                      <a:pt x="242041" y="2139596"/>
                    </a:lnTo>
                    <a:lnTo>
                      <a:pt x="243782" y="2142052"/>
                    </a:lnTo>
                    <a:lnTo>
                      <a:pt x="245529" y="2144504"/>
                    </a:lnTo>
                    <a:lnTo>
                      <a:pt x="247281" y="2146954"/>
                    </a:lnTo>
                    <a:lnTo>
                      <a:pt x="249039" y="2149399"/>
                    </a:lnTo>
                    <a:lnTo>
                      <a:pt x="250803" y="2151842"/>
                    </a:lnTo>
                    <a:lnTo>
                      <a:pt x="252572" y="2154281"/>
                    </a:lnTo>
                    <a:lnTo>
                      <a:pt x="254347" y="2156717"/>
                    </a:lnTo>
                    <a:lnTo>
                      <a:pt x="256128" y="2159150"/>
                    </a:lnTo>
                    <a:lnTo>
                      <a:pt x="257914" y="2161579"/>
                    </a:lnTo>
                    <a:lnTo>
                      <a:pt x="259706" y="2164005"/>
                    </a:lnTo>
                    <a:lnTo>
                      <a:pt x="261504" y="2166427"/>
                    </a:lnTo>
                    <a:lnTo>
                      <a:pt x="263307" y="2168846"/>
                    </a:lnTo>
                    <a:lnTo>
                      <a:pt x="265116" y="2171261"/>
                    </a:lnTo>
                    <a:lnTo>
                      <a:pt x="266930" y="2173674"/>
                    </a:lnTo>
                    <a:lnTo>
                      <a:pt x="268750" y="2176082"/>
                    </a:lnTo>
                    <a:lnTo>
                      <a:pt x="270576" y="2178488"/>
                    </a:lnTo>
                    <a:lnTo>
                      <a:pt x="272407" y="2180889"/>
                    </a:lnTo>
                    <a:lnTo>
                      <a:pt x="274244" y="2183288"/>
                    </a:lnTo>
                    <a:lnTo>
                      <a:pt x="276086" y="2185683"/>
                    </a:lnTo>
                    <a:lnTo>
                      <a:pt x="277934" y="2188074"/>
                    </a:lnTo>
                    <a:lnTo>
                      <a:pt x="279788" y="2190462"/>
                    </a:lnTo>
                    <a:lnTo>
                      <a:pt x="281647" y="2192846"/>
                    </a:lnTo>
                    <a:lnTo>
                      <a:pt x="283511" y="2195227"/>
                    </a:lnTo>
                    <a:lnTo>
                      <a:pt x="285381" y="2197605"/>
                    </a:lnTo>
                    <a:lnTo>
                      <a:pt x="287257" y="2199979"/>
                    </a:lnTo>
                    <a:lnTo>
                      <a:pt x="289138" y="2202349"/>
                    </a:lnTo>
                    <a:lnTo>
                      <a:pt x="291025" y="2204716"/>
                    </a:lnTo>
                    <a:lnTo>
                      <a:pt x="292917" y="2207079"/>
                    </a:lnTo>
                    <a:lnTo>
                      <a:pt x="294814" y="2209438"/>
                    </a:lnTo>
                    <a:lnTo>
                      <a:pt x="296717" y="2211794"/>
                    </a:lnTo>
                    <a:lnTo>
                      <a:pt x="298626" y="2214147"/>
                    </a:lnTo>
                    <a:lnTo>
                      <a:pt x="300540" y="2216496"/>
                    </a:lnTo>
                    <a:lnTo>
                      <a:pt x="302459" y="2218841"/>
                    </a:lnTo>
                    <a:lnTo>
                      <a:pt x="304384" y="2221182"/>
                    </a:lnTo>
                    <a:lnTo>
                      <a:pt x="306315" y="2223520"/>
                    </a:lnTo>
                    <a:lnTo>
                      <a:pt x="308251" y="2225854"/>
                    </a:lnTo>
                    <a:lnTo>
                      <a:pt x="310192" y="2228185"/>
                    </a:lnTo>
                    <a:lnTo>
                      <a:pt x="312138" y="2230512"/>
                    </a:lnTo>
                    <a:lnTo>
                      <a:pt x="314090" y="2232835"/>
                    </a:lnTo>
                    <a:lnTo>
                      <a:pt x="316048" y="2235155"/>
                    </a:lnTo>
                    <a:lnTo>
                      <a:pt x="318010" y="2237471"/>
                    </a:lnTo>
                    <a:lnTo>
                      <a:pt x="319979" y="2239783"/>
                    </a:lnTo>
                    <a:lnTo>
                      <a:pt x="321952" y="2242091"/>
                    </a:lnTo>
                    <a:lnTo>
                      <a:pt x="323931" y="2244396"/>
                    </a:lnTo>
                    <a:lnTo>
                      <a:pt x="325915" y="2246697"/>
                    </a:lnTo>
                    <a:lnTo>
                      <a:pt x="327905" y="2248994"/>
                    </a:lnTo>
                    <a:lnTo>
                      <a:pt x="329900" y="2251288"/>
                    </a:lnTo>
                    <a:lnTo>
                      <a:pt x="331900" y="2253577"/>
                    </a:lnTo>
                    <a:lnTo>
                      <a:pt x="333906" y="2255863"/>
                    </a:lnTo>
                    <a:lnTo>
                      <a:pt x="335916" y="2258145"/>
                    </a:lnTo>
                    <a:lnTo>
                      <a:pt x="337933" y="2260423"/>
                    </a:lnTo>
                    <a:lnTo>
                      <a:pt x="339954" y="2262698"/>
                    </a:lnTo>
                    <a:lnTo>
                      <a:pt x="341981" y="2264969"/>
                    </a:lnTo>
                    <a:lnTo>
                      <a:pt x="344013" y="2267235"/>
                    </a:lnTo>
                    <a:lnTo>
                      <a:pt x="346050" y="2269498"/>
                    </a:lnTo>
                    <a:lnTo>
                      <a:pt x="348093" y="2271758"/>
                    </a:lnTo>
                    <a:lnTo>
                      <a:pt x="350140" y="2274013"/>
                    </a:lnTo>
                    <a:lnTo>
                      <a:pt x="352193" y="2276264"/>
                    </a:lnTo>
                    <a:lnTo>
                      <a:pt x="354251" y="2278512"/>
                    </a:lnTo>
                    <a:lnTo>
                      <a:pt x="356315" y="2280755"/>
                    </a:lnTo>
                    <a:lnTo>
                      <a:pt x="358384" y="2282995"/>
                    </a:lnTo>
                    <a:lnTo>
                      <a:pt x="360457" y="2285231"/>
                    </a:lnTo>
                    <a:lnTo>
                      <a:pt x="362536" y="2287463"/>
                    </a:lnTo>
                    <a:lnTo>
                      <a:pt x="364621" y="2289691"/>
                    </a:lnTo>
                    <a:lnTo>
                      <a:pt x="366710" y="2291915"/>
                    </a:lnTo>
                    <a:lnTo>
                      <a:pt x="368805" y="2294135"/>
                    </a:lnTo>
                    <a:lnTo>
                      <a:pt x="370904" y="2296351"/>
                    </a:lnTo>
                    <a:lnTo>
                      <a:pt x="373009" y="2298563"/>
                    </a:lnTo>
                    <a:lnTo>
                      <a:pt x="375119" y="2300771"/>
                    </a:lnTo>
                    <a:lnTo>
                      <a:pt x="377234" y="2302976"/>
                    </a:lnTo>
                    <a:lnTo>
                      <a:pt x="379354" y="2305176"/>
                    </a:lnTo>
                    <a:lnTo>
                      <a:pt x="381480" y="2307372"/>
                    </a:lnTo>
                    <a:lnTo>
                      <a:pt x="383610" y="2309564"/>
                    </a:lnTo>
                    <a:lnTo>
                      <a:pt x="385746" y="2311752"/>
                    </a:lnTo>
                    <a:lnTo>
                      <a:pt x="387886" y="2313936"/>
                    </a:lnTo>
                    <a:lnTo>
                      <a:pt x="390032" y="2316116"/>
                    </a:lnTo>
                    <a:lnTo>
                      <a:pt x="392183" y="2318292"/>
                    </a:lnTo>
                    <a:lnTo>
                      <a:pt x="394338" y="2320464"/>
                    </a:lnTo>
                    <a:lnTo>
                      <a:pt x="396499" y="2322632"/>
                    </a:lnTo>
                    <a:lnTo>
                      <a:pt x="398665" y="2324796"/>
                    </a:lnTo>
                    <a:lnTo>
                      <a:pt x="400836" y="2326956"/>
                    </a:lnTo>
                    <a:lnTo>
                      <a:pt x="403012" y="2329111"/>
                    </a:lnTo>
                    <a:lnTo>
                      <a:pt x="405193" y="2331263"/>
                    </a:lnTo>
                    <a:lnTo>
                      <a:pt x="407379" y="2333410"/>
                    </a:lnTo>
                    <a:lnTo>
                      <a:pt x="409570" y="2335553"/>
                    </a:lnTo>
                    <a:lnTo>
                      <a:pt x="411765" y="2337692"/>
                    </a:lnTo>
                    <a:lnTo>
                      <a:pt x="413966" y="2339827"/>
                    </a:lnTo>
                    <a:lnTo>
                      <a:pt x="416172" y="2341958"/>
                    </a:lnTo>
                    <a:lnTo>
                      <a:pt x="418383" y="2344085"/>
                    </a:lnTo>
                    <a:lnTo>
                      <a:pt x="420598" y="2346207"/>
                    </a:lnTo>
                    <a:lnTo>
                      <a:pt x="422819" y="2348325"/>
                    </a:lnTo>
                    <a:lnTo>
                      <a:pt x="425044" y="2350439"/>
                    </a:lnTo>
                    <a:lnTo>
                      <a:pt x="427275" y="2352549"/>
                    </a:lnTo>
                    <a:lnTo>
                      <a:pt x="429510" y="2354655"/>
                    </a:lnTo>
                    <a:lnTo>
                      <a:pt x="431750" y="2356756"/>
                    </a:lnTo>
                    <a:lnTo>
                      <a:pt x="433995" y="2358853"/>
                    </a:lnTo>
                    <a:lnTo>
                      <a:pt x="436245" y="2360946"/>
                    </a:lnTo>
                    <a:lnTo>
                      <a:pt x="438500" y="2363035"/>
                    </a:lnTo>
                    <a:lnTo>
                      <a:pt x="440760" y="2365119"/>
                    </a:lnTo>
                    <a:lnTo>
                      <a:pt x="443024" y="2367199"/>
                    </a:lnTo>
                    <a:lnTo>
                      <a:pt x="445293" y="2369275"/>
                    </a:lnTo>
                    <a:lnTo>
                      <a:pt x="447568" y="2371347"/>
                    </a:lnTo>
                    <a:lnTo>
                      <a:pt x="449846" y="2373414"/>
                    </a:lnTo>
                    <a:lnTo>
                      <a:pt x="452130" y="2375477"/>
                    </a:lnTo>
                    <a:lnTo>
                      <a:pt x="454419" y="2377536"/>
                    </a:lnTo>
                    <a:lnTo>
                      <a:pt x="456712" y="2379590"/>
                    </a:lnTo>
                    <a:lnTo>
                      <a:pt x="459010" y="2381640"/>
                    </a:lnTo>
                    <a:lnTo>
                      <a:pt x="461313" y="2383686"/>
                    </a:lnTo>
                    <a:lnTo>
                      <a:pt x="463620" y="2385727"/>
                    </a:lnTo>
                    <a:lnTo>
                      <a:pt x="465933" y="2387764"/>
                    </a:lnTo>
                    <a:lnTo>
                      <a:pt x="468250" y="2389796"/>
                    </a:lnTo>
                    <a:lnTo>
                      <a:pt x="470571" y="2391824"/>
                    </a:lnTo>
                    <a:lnTo>
                      <a:pt x="472898" y="2393848"/>
                    </a:lnTo>
                    <a:lnTo>
                      <a:pt x="475229" y="2395868"/>
                    </a:lnTo>
                    <a:lnTo>
                      <a:pt x="477565" y="2397883"/>
                    </a:lnTo>
                    <a:lnTo>
                      <a:pt x="479905" y="2399893"/>
                    </a:lnTo>
                    <a:lnTo>
                      <a:pt x="482251" y="2401899"/>
                    </a:lnTo>
                    <a:lnTo>
                      <a:pt x="484600" y="2403901"/>
                    </a:lnTo>
                    <a:lnTo>
                      <a:pt x="486955" y="2405898"/>
                    </a:lnTo>
                    <a:lnTo>
                      <a:pt x="489314" y="2407891"/>
                    </a:lnTo>
                    <a:lnTo>
                      <a:pt x="491678" y="2409879"/>
                    </a:lnTo>
                    <a:lnTo>
                      <a:pt x="494046" y="2411863"/>
                    </a:lnTo>
                    <a:lnTo>
                      <a:pt x="496419" y="2413843"/>
                    </a:lnTo>
                    <a:lnTo>
                      <a:pt x="498797" y="2415818"/>
                    </a:lnTo>
                    <a:lnTo>
                      <a:pt x="501179" y="2417788"/>
                    </a:lnTo>
                    <a:lnTo>
                      <a:pt x="503565" y="2419754"/>
                    </a:lnTo>
                    <a:lnTo>
                      <a:pt x="505957" y="2421715"/>
                    </a:lnTo>
                    <a:lnTo>
                      <a:pt x="508353" y="2423672"/>
                    </a:lnTo>
                    <a:lnTo>
                      <a:pt x="510753" y="2425625"/>
                    </a:lnTo>
                    <a:lnTo>
                      <a:pt x="513158" y="2427573"/>
                    </a:lnTo>
                    <a:lnTo>
                      <a:pt x="515567" y="2429516"/>
                    </a:lnTo>
                    <a:lnTo>
                      <a:pt x="517981" y="2431455"/>
                    </a:lnTo>
                    <a:lnTo>
                      <a:pt x="520400" y="2433389"/>
                    </a:lnTo>
                    <a:lnTo>
                      <a:pt x="522822" y="2435318"/>
                    </a:lnTo>
                    <a:lnTo>
                      <a:pt x="525250" y="2437243"/>
                    </a:lnTo>
                    <a:lnTo>
                      <a:pt x="527682" y="2439164"/>
                    </a:lnTo>
                    <a:lnTo>
                      <a:pt x="530118" y="2441080"/>
                    </a:lnTo>
                    <a:lnTo>
                      <a:pt x="532559" y="2442991"/>
                    </a:lnTo>
                    <a:lnTo>
                      <a:pt x="535004" y="2444898"/>
                    </a:lnTo>
                    <a:lnTo>
                      <a:pt x="537454" y="2446800"/>
                    </a:lnTo>
                    <a:lnTo>
                      <a:pt x="539908" y="2448697"/>
                    </a:lnTo>
                    <a:lnTo>
                      <a:pt x="542366" y="2450590"/>
                    </a:lnTo>
                    <a:lnTo>
                      <a:pt x="544829" y="2452478"/>
                    </a:lnTo>
                    <a:lnTo>
                      <a:pt x="547296" y="2454361"/>
                    </a:lnTo>
                    <a:lnTo>
                      <a:pt x="549768" y="2456240"/>
                    </a:lnTo>
                    <a:lnTo>
                      <a:pt x="552244" y="2458114"/>
                    </a:lnTo>
                    <a:lnTo>
                      <a:pt x="554724" y="2459984"/>
                    </a:lnTo>
                    <a:lnTo>
                      <a:pt x="557209" y="2461848"/>
                    </a:lnTo>
                    <a:lnTo>
                      <a:pt x="559697" y="2463708"/>
                    </a:lnTo>
                    <a:lnTo>
                      <a:pt x="562191" y="2465564"/>
                    </a:lnTo>
                    <a:lnTo>
                      <a:pt x="564688" y="2467414"/>
                    </a:lnTo>
                    <a:lnTo>
                      <a:pt x="567190" y="2469260"/>
                    </a:lnTo>
                    <a:lnTo>
                      <a:pt x="569696" y="2471102"/>
                    </a:lnTo>
                    <a:lnTo>
                      <a:pt x="572207" y="2472938"/>
                    </a:lnTo>
                    <a:lnTo>
                      <a:pt x="574721" y="2474770"/>
                    </a:lnTo>
                    <a:lnTo>
                      <a:pt x="577240" y="2476597"/>
                    </a:lnTo>
                    <a:lnTo>
                      <a:pt x="579764" y="2478419"/>
                    </a:lnTo>
                    <a:lnTo>
                      <a:pt x="582291" y="2480236"/>
                    </a:lnTo>
                    <a:lnTo>
                      <a:pt x="584823" y="2482049"/>
                    </a:lnTo>
                    <a:lnTo>
                      <a:pt x="587358" y="2483857"/>
                    </a:lnTo>
                    <a:lnTo>
                      <a:pt x="589898" y="2485660"/>
                    </a:lnTo>
                    <a:lnTo>
                      <a:pt x="592443" y="2487458"/>
                    </a:lnTo>
                    <a:lnTo>
                      <a:pt x="594991" y="2489252"/>
                    </a:lnTo>
                    <a:lnTo>
                      <a:pt x="597544" y="2491040"/>
                    </a:lnTo>
                    <a:lnTo>
                      <a:pt x="600100" y="2492824"/>
                    </a:lnTo>
                    <a:lnTo>
                      <a:pt x="602661" y="2494603"/>
                    </a:lnTo>
                    <a:lnTo>
                      <a:pt x="605226" y="2496377"/>
                    </a:lnTo>
                    <a:lnTo>
                      <a:pt x="607795" y="2498147"/>
                    </a:lnTo>
                    <a:lnTo>
                      <a:pt x="610368" y="2499911"/>
                    </a:lnTo>
                    <a:lnTo>
                      <a:pt x="612946" y="2501671"/>
                    </a:lnTo>
                    <a:lnTo>
                      <a:pt x="615527" y="2503426"/>
                    </a:lnTo>
                    <a:lnTo>
                      <a:pt x="618112" y="2505175"/>
                    </a:lnTo>
                    <a:lnTo>
                      <a:pt x="620702" y="2506920"/>
                    </a:lnTo>
                    <a:lnTo>
                      <a:pt x="623295" y="2508661"/>
                    </a:lnTo>
                    <a:lnTo>
                      <a:pt x="625893" y="2510396"/>
                    </a:lnTo>
                    <a:lnTo>
                      <a:pt x="628495" y="2512126"/>
                    </a:lnTo>
                    <a:lnTo>
                      <a:pt x="631100" y="2513851"/>
                    </a:lnTo>
                    <a:lnTo>
                      <a:pt x="633710" y="2515572"/>
                    </a:lnTo>
                    <a:lnTo>
                      <a:pt x="636323" y="2517287"/>
                    </a:lnTo>
                    <a:lnTo>
                      <a:pt x="638941" y="2518998"/>
                    </a:lnTo>
                    <a:lnTo>
                      <a:pt x="641562" y="2520704"/>
                    </a:lnTo>
                    <a:lnTo>
                      <a:pt x="644188" y="2522404"/>
                    </a:lnTo>
                    <a:lnTo>
                      <a:pt x="646817" y="2524100"/>
                    </a:lnTo>
                    <a:lnTo>
                      <a:pt x="649451" y="2525791"/>
                    </a:lnTo>
                    <a:lnTo>
                      <a:pt x="652088" y="2527476"/>
                    </a:lnTo>
                    <a:lnTo>
                      <a:pt x="654729" y="2529157"/>
                    </a:lnTo>
                    <a:lnTo>
                      <a:pt x="657375" y="2530833"/>
                    </a:lnTo>
                    <a:lnTo>
                      <a:pt x="660024" y="2532504"/>
                    </a:lnTo>
                    <a:lnTo>
                      <a:pt x="662676" y="2534170"/>
                    </a:lnTo>
                    <a:lnTo>
                      <a:pt x="665333" y="2535830"/>
                    </a:lnTo>
                    <a:lnTo>
                      <a:pt x="667994" y="2537486"/>
                    </a:lnTo>
                    <a:lnTo>
                      <a:pt x="670658" y="2539137"/>
                    </a:lnTo>
                    <a:lnTo>
                      <a:pt x="673326" y="2540783"/>
                    </a:lnTo>
                    <a:lnTo>
                      <a:pt x="675999" y="2542423"/>
                    </a:lnTo>
                    <a:lnTo>
                      <a:pt x="678674" y="2544059"/>
                    </a:lnTo>
                    <a:lnTo>
                      <a:pt x="681354" y="2545689"/>
                    </a:lnTo>
                    <a:lnTo>
                      <a:pt x="684038" y="2547315"/>
                    </a:lnTo>
                    <a:lnTo>
                      <a:pt x="686725" y="2548935"/>
                    </a:lnTo>
                    <a:lnTo>
                      <a:pt x="689416" y="2550551"/>
                    </a:lnTo>
                    <a:lnTo>
                      <a:pt x="692111" y="2552161"/>
                    </a:lnTo>
                    <a:lnTo>
                      <a:pt x="694809" y="2553766"/>
                    </a:lnTo>
                    <a:lnTo>
                      <a:pt x="697511" y="2555366"/>
                    </a:lnTo>
                    <a:lnTo>
                      <a:pt x="700217" y="2556961"/>
                    </a:lnTo>
                    <a:lnTo>
                      <a:pt x="702927" y="2558551"/>
                    </a:lnTo>
                    <a:lnTo>
                      <a:pt x="705640" y="2560136"/>
                    </a:lnTo>
                    <a:lnTo>
                      <a:pt x="708357" y="2561715"/>
                    </a:lnTo>
                    <a:lnTo>
                      <a:pt x="711078" y="2563290"/>
                    </a:lnTo>
                    <a:lnTo>
                      <a:pt x="713802" y="2564859"/>
                    </a:lnTo>
                    <a:lnTo>
                      <a:pt x="716530" y="2566423"/>
                    </a:lnTo>
                    <a:lnTo>
                      <a:pt x="719262" y="2567982"/>
                    </a:lnTo>
                    <a:lnTo>
                      <a:pt x="721997" y="2569536"/>
                    </a:lnTo>
                    <a:lnTo>
                      <a:pt x="724736" y="2571085"/>
                    </a:lnTo>
                    <a:lnTo>
                      <a:pt x="727478" y="2572628"/>
                    </a:lnTo>
                    <a:lnTo>
                      <a:pt x="730224" y="2574167"/>
                    </a:lnTo>
                    <a:lnTo>
                      <a:pt x="732974" y="2575700"/>
                    </a:lnTo>
                    <a:lnTo>
                      <a:pt x="735727" y="2577228"/>
                    </a:lnTo>
                    <a:lnTo>
                      <a:pt x="738483" y="2578751"/>
                    </a:lnTo>
                    <a:lnTo>
                      <a:pt x="741243" y="2580268"/>
                    </a:lnTo>
                    <a:lnTo>
                      <a:pt x="744007" y="2581781"/>
                    </a:lnTo>
                    <a:lnTo>
                      <a:pt x="746774" y="2583288"/>
                    </a:lnTo>
                    <a:lnTo>
                      <a:pt x="749545" y="2584790"/>
                    </a:lnTo>
                    <a:lnTo>
                      <a:pt x="752319" y="2586286"/>
                    </a:lnTo>
                    <a:lnTo>
                      <a:pt x="755097" y="2587778"/>
                    </a:lnTo>
                    <a:lnTo>
                      <a:pt x="757878" y="2589264"/>
                    </a:lnTo>
                    <a:lnTo>
                      <a:pt x="760662" y="2590745"/>
                    </a:lnTo>
                    <a:lnTo>
                      <a:pt x="763450" y="2592220"/>
                    </a:lnTo>
                    <a:lnTo>
                      <a:pt x="766242" y="2593691"/>
                    </a:lnTo>
                    <a:lnTo>
                      <a:pt x="769037" y="2595156"/>
                    </a:lnTo>
                    <a:lnTo>
                      <a:pt x="771835" y="2596616"/>
                    </a:lnTo>
                    <a:lnTo>
                      <a:pt x="774636" y="2598070"/>
                    </a:lnTo>
                    <a:lnTo>
                      <a:pt x="777441" y="2599520"/>
                    </a:lnTo>
                    <a:lnTo>
                      <a:pt x="780250" y="2600964"/>
                    </a:lnTo>
                    <a:lnTo>
                      <a:pt x="783061" y="2602402"/>
                    </a:lnTo>
                    <a:lnTo>
                      <a:pt x="785876" y="2603836"/>
                    </a:lnTo>
                    <a:lnTo>
                      <a:pt x="788695" y="2605264"/>
                    </a:lnTo>
                    <a:lnTo>
                      <a:pt x="791516" y="2606686"/>
                    </a:lnTo>
                    <a:lnTo>
                      <a:pt x="794341" y="2608104"/>
                    </a:lnTo>
                    <a:lnTo>
                      <a:pt x="797170" y="2609516"/>
                    </a:lnTo>
                    <a:lnTo>
                      <a:pt x="800001" y="2610922"/>
                    </a:lnTo>
                    <a:lnTo>
                      <a:pt x="802836" y="2612324"/>
                    </a:lnTo>
                    <a:lnTo>
                      <a:pt x="805674" y="2613720"/>
                    </a:lnTo>
                    <a:lnTo>
                      <a:pt x="808515" y="2615110"/>
                    </a:lnTo>
                    <a:lnTo>
                      <a:pt x="811360" y="2616496"/>
                    </a:lnTo>
                    <a:lnTo>
                      <a:pt x="814207" y="2617876"/>
                    </a:lnTo>
                    <a:lnTo>
                      <a:pt x="817058" y="2619250"/>
                    </a:lnTo>
                    <a:lnTo>
                      <a:pt x="819912" y="2620619"/>
                    </a:lnTo>
                    <a:lnTo>
                      <a:pt x="822770" y="2621983"/>
                    </a:lnTo>
                    <a:lnTo>
                      <a:pt x="825630" y="2623341"/>
                    </a:lnTo>
                    <a:lnTo>
                      <a:pt x="828494" y="2624694"/>
                    </a:lnTo>
                    <a:lnTo>
                      <a:pt x="831360" y="2626042"/>
                    </a:lnTo>
                    <a:lnTo>
                      <a:pt x="834230" y="2627384"/>
                    </a:lnTo>
                    <a:lnTo>
                      <a:pt x="837103" y="2628721"/>
                    </a:lnTo>
                    <a:lnTo>
                      <a:pt x="839979" y="2630052"/>
                    </a:lnTo>
                    <a:lnTo>
                      <a:pt x="842858" y="2631378"/>
                    </a:lnTo>
                    <a:lnTo>
                      <a:pt x="845741" y="2632698"/>
                    </a:lnTo>
                    <a:lnTo>
                      <a:pt x="848626" y="2634013"/>
                    </a:lnTo>
                    <a:lnTo>
                      <a:pt x="851514" y="2635322"/>
                    </a:lnTo>
                    <a:lnTo>
                      <a:pt x="854406" y="2636626"/>
                    </a:lnTo>
                    <a:lnTo>
                      <a:pt x="857300" y="2637925"/>
                    </a:lnTo>
                    <a:lnTo>
                      <a:pt x="860197" y="2639218"/>
                    </a:lnTo>
                    <a:lnTo>
                      <a:pt x="863098" y="2640506"/>
                    </a:lnTo>
                    <a:lnTo>
                      <a:pt x="866001" y="2641788"/>
                    </a:lnTo>
                    <a:lnTo>
                      <a:pt x="868907" y="2643065"/>
                    </a:lnTo>
                    <a:lnTo>
                      <a:pt x="871817" y="2644336"/>
                    </a:lnTo>
                    <a:lnTo>
                      <a:pt x="874729" y="2645601"/>
                    </a:lnTo>
                    <a:lnTo>
                      <a:pt x="877644" y="2646862"/>
                    </a:lnTo>
                    <a:lnTo>
                      <a:pt x="880562" y="2648116"/>
                    </a:lnTo>
                    <a:lnTo>
                      <a:pt x="883483" y="2649366"/>
                    </a:lnTo>
                    <a:lnTo>
                      <a:pt x="886407" y="2650609"/>
                    </a:lnTo>
                    <a:lnTo>
                      <a:pt x="889334" y="2651847"/>
                    </a:lnTo>
                    <a:lnTo>
                      <a:pt x="892264" y="2653080"/>
                    </a:lnTo>
                    <a:lnTo>
                      <a:pt x="895196" y="2654307"/>
                    </a:lnTo>
                    <a:lnTo>
                      <a:pt x="898132" y="2655528"/>
                    </a:lnTo>
                    <a:lnTo>
                      <a:pt x="901070" y="2656744"/>
                    </a:lnTo>
                    <a:lnTo>
                      <a:pt x="904011" y="2657955"/>
                    </a:lnTo>
                    <a:lnTo>
                      <a:pt x="906955" y="2659160"/>
                    </a:lnTo>
                    <a:lnTo>
                      <a:pt x="909901" y="2660359"/>
                    </a:lnTo>
                    <a:lnTo>
                      <a:pt x="912851" y="2661553"/>
                    </a:lnTo>
                    <a:lnTo>
                      <a:pt x="915803" y="2662741"/>
                    </a:lnTo>
                    <a:lnTo>
                      <a:pt x="918758" y="2663924"/>
                    </a:lnTo>
                    <a:lnTo>
                      <a:pt x="921715" y="2665101"/>
                    </a:lnTo>
                    <a:lnTo>
                      <a:pt x="924676" y="2666272"/>
                    </a:lnTo>
                    <a:lnTo>
                      <a:pt x="927639" y="2667438"/>
                    </a:lnTo>
                    <a:lnTo>
                      <a:pt x="930605" y="2668598"/>
                    </a:lnTo>
                    <a:lnTo>
                      <a:pt x="933573" y="2669753"/>
                    </a:lnTo>
                    <a:lnTo>
                      <a:pt x="936544" y="2670902"/>
                    </a:lnTo>
                    <a:lnTo>
                      <a:pt x="939518" y="2672045"/>
                    </a:lnTo>
                    <a:lnTo>
                      <a:pt x="942495" y="2673183"/>
                    </a:lnTo>
                    <a:lnTo>
                      <a:pt x="945474" y="2674315"/>
                    </a:lnTo>
                    <a:lnTo>
                      <a:pt x="948456" y="2675442"/>
                    </a:lnTo>
                    <a:lnTo>
                      <a:pt x="951440" y="2676563"/>
                    </a:lnTo>
                    <a:lnTo>
                      <a:pt x="954427" y="2677678"/>
                    </a:lnTo>
                    <a:lnTo>
                      <a:pt x="957416" y="2678788"/>
                    </a:lnTo>
                    <a:lnTo>
                      <a:pt x="960408" y="2679892"/>
                    </a:lnTo>
                    <a:lnTo>
                      <a:pt x="963403" y="2680990"/>
                    </a:lnTo>
                    <a:lnTo>
                      <a:pt x="966400" y="2682083"/>
                    </a:lnTo>
                    <a:lnTo>
                      <a:pt x="969400" y="2683170"/>
                    </a:lnTo>
                    <a:lnTo>
                      <a:pt x="972402" y="2684251"/>
                    </a:lnTo>
                    <a:lnTo>
                      <a:pt x="975407" y="2685327"/>
                    </a:lnTo>
                    <a:lnTo>
                      <a:pt x="978414" y="2686397"/>
                    </a:lnTo>
                    <a:lnTo>
                      <a:pt x="981424" y="2687461"/>
                    </a:lnTo>
                    <a:lnTo>
                      <a:pt x="984436" y="2688520"/>
                    </a:lnTo>
                    <a:lnTo>
                      <a:pt x="987451" y="2689573"/>
                    </a:lnTo>
                    <a:lnTo>
                      <a:pt x="990468" y="2690620"/>
                    </a:lnTo>
                    <a:lnTo>
                      <a:pt x="993488" y="2691662"/>
                    </a:lnTo>
                    <a:lnTo>
                      <a:pt x="996510" y="2692698"/>
                    </a:lnTo>
                    <a:lnTo>
                      <a:pt x="999534" y="2693728"/>
                    </a:lnTo>
                    <a:lnTo>
                      <a:pt x="1002561" y="2694752"/>
                    </a:lnTo>
                    <a:lnTo>
                      <a:pt x="1005590" y="2695771"/>
                    </a:lnTo>
                    <a:lnTo>
                      <a:pt x="1008621" y="2696784"/>
                    </a:lnTo>
                    <a:lnTo>
                      <a:pt x="1011655" y="2697791"/>
                    </a:lnTo>
                    <a:lnTo>
                      <a:pt x="1014691" y="2698793"/>
                    </a:lnTo>
                    <a:lnTo>
                      <a:pt x="1017730" y="2699789"/>
                    </a:lnTo>
                    <a:lnTo>
                      <a:pt x="1020770" y="2700779"/>
                    </a:lnTo>
                    <a:lnTo>
                      <a:pt x="1023813" y="2701763"/>
                    </a:lnTo>
                    <a:lnTo>
                      <a:pt x="1026859" y="2702742"/>
                    </a:lnTo>
                    <a:lnTo>
                      <a:pt x="1029906" y="2703715"/>
                    </a:lnTo>
                    <a:lnTo>
                      <a:pt x="1032956" y="2704682"/>
                    </a:lnTo>
                    <a:lnTo>
                      <a:pt x="1036008" y="2705643"/>
                    </a:lnTo>
                    <a:lnTo>
                      <a:pt x="1039063" y="2706599"/>
                    </a:lnTo>
                    <a:lnTo>
                      <a:pt x="1042119" y="2707548"/>
                    </a:lnTo>
                    <a:lnTo>
                      <a:pt x="1045178" y="2708492"/>
                    </a:lnTo>
                    <a:lnTo>
                      <a:pt x="1048239" y="2709431"/>
                    </a:lnTo>
                    <a:lnTo>
                      <a:pt x="1051302" y="2710363"/>
                    </a:lnTo>
                    <a:lnTo>
                      <a:pt x="1054367" y="2711290"/>
                    </a:lnTo>
                    <a:lnTo>
                      <a:pt x="1057435" y="2712211"/>
                    </a:lnTo>
                    <a:lnTo>
                      <a:pt x="1060504" y="2713126"/>
                    </a:lnTo>
                    <a:lnTo>
                      <a:pt x="1063576" y="2714035"/>
                    </a:lnTo>
                    <a:lnTo>
                      <a:pt x="1066650" y="2714939"/>
                    </a:lnTo>
                    <a:lnTo>
                      <a:pt x="1069726" y="2715836"/>
                    </a:lnTo>
                    <a:lnTo>
                      <a:pt x="1072804" y="2716728"/>
                    </a:lnTo>
                    <a:lnTo>
                      <a:pt x="1075884" y="2717614"/>
                    </a:lnTo>
                    <a:lnTo>
                      <a:pt x="1078966" y="2718494"/>
                    </a:lnTo>
                    <a:lnTo>
                      <a:pt x="1082050" y="2719369"/>
                    </a:lnTo>
                    <a:lnTo>
                      <a:pt x="1085136" y="2720237"/>
                    </a:lnTo>
                    <a:lnTo>
                      <a:pt x="1088224" y="2721100"/>
                    </a:lnTo>
                    <a:lnTo>
                      <a:pt x="1091314" y="2721957"/>
                    </a:lnTo>
                    <a:lnTo>
                      <a:pt x="1094406" y="2722808"/>
                    </a:lnTo>
                    <a:lnTo>
                      <a:pt x="1097500" y="2723654"/>
                    </a:lnTo>
                    <a:lnTo>
                      <a:pt x="1100596" y="2724493"/>
                    </a:lnTo>
                    <a:lnTo>
                      <a:pt x="1103694" y="2725327"/>
                    </a:lnTo>
                    <a:lnTo>
                      <a:pt x="1106794" y="2726154"/>
                    </a:lnTo>
                    <a:lnTo>
                      <a:pt x="1109896" y="2726976"/>
                    </a:lnTo>
                    <a:lnTo>
                      <a:pt x="1113000" y="2727792"/>
                    </a:lnTo>
                    <a:lnTo>
                      <a:pt x="1116105" y="2728602"/>
                    </a:lnTo>
                    <a:lnTo>
                      <a:pt x="1119213" y="2729407"/>
                    </a:lnTo>
                    <a:lnTo>
                      <a:pt x="1122322" y="2730205"/>
                    </a:lnTo>
                    <a:lnTo>
                      <a:pt x="1125434" y="2730998"/>
                    </a:lnTo>
                    <a:lnTo>
                      <a:pt x="1128547" y="2731784"/>
                    </a:lnTo>
                    <a:lnTo>
                      <a:pt x="1131661" y="2732565"/>
                    </a:lnTo>
                    <a:lnTo>
                      <a:pt x="1134778" y="2733340"/>
                    </a:lnTo>
                    <a:lnTo>
                      <a:pt x="1137897" y="2734109"/>
                    </a:lnTo>
                    <a:lnTo>
                      <a:pt x="1141017" y="2734872"/>
                    </a:lnTo>
                    <a:lnTo>
                      <a:pt x="1144139" y="2735629"/>
                    </a:lnTo>
                    <a:lnTo>
                      <a:pt x="1147263" y="2736381"/>
                    </a:lnTo>
                    <a:lnTo>
                      <a:pt x="1150388" y="2737126"/>
                    </a:lnTo>
                    <a:lnTo>
                      <a:pt x="1153515" y="2737866"/>
                    </a:lnTo>
                    <a:lnTo>
                      <a:pt x="1156644" y="2738599"/>
                    </a:lnTo>
                    <a:lnTo>
                      <a:pt x="1159775" y="2739327"/>
                    </a:lnTo>
                    <a:lnTo>
                      <a:pt x="1162907" y="2740049"/>
                    </a:lnTo>
                    <a:lnTo>
                      <a:pt x="1166041" y="2740765"/>
                    </a:lnTo>
                    <a:lnTo>
                      <a:pt x="1169177" y="2741475"/>
                    </a:lnTo>
                    <a:lnTo>
                      <a:pt x="1172314" y="2742179"/>
                    </a:lnTo>
                    <a:lnTo>
                      <a:pt x="1175453" y="2742877"/>
                    </a:lnTo>
                    <a:lnTo>
                      <a:pt x="1178594" y="2743569"/>
                    </a:lnTo>
                    <a:lnTo>
                      <a:pt x="1181736" y="2744256"/>
                    </a:lnTo>
                    <a:lnTo>
                      <a:pt x="1184880" y="2744936"/>
                    </a:lnTo>
                    <a:lnTo>
                      <a:pt x="1188025" y="2745610"/>
                    </a:lnTo>
                    <a:lnTo>
                      <a:pt x="1191172" y="2746279"/>
                    </a:lnTo>
                    <a:lnTo>
                      <a:pt x="1194320" y="2746941"/>
                    </a:lnTo>
                    <a:lnTo>
                      <a:pt x="1197470" y="2747598"/>
                    </a:lnTo>
                    <a:lnTo>
                      <a:pt x="1200621" y="2748249"/>
                    </a:lnTo>
                    <a:lnTo>
                      <a:pt x="1203774" y="2748893"/>
                    </a:lnTo>
                    <a:lnTo>
                      <a:pt x="1206929" y="2749532"/>
                    </a:lnTo>
                    <a:lnTo>
                      <a:pt x="1210085" y="2750165"/>
                    </a:lnTo>
                    <a:lnTo>
                      <a:pt x="1213242" y="2750792"/>
                    </a:lnTo>
                    <a:lnTo>
                      <a:pt x="1216401" y="2751413"/>
                    </a:lnTo>
                    <a:lnTo>
                      <a:pt x="1219561" y="2752027"/>
                    </a:lnTo>
                    <a:lnTo>
                      <a:pt x="1222723" y="2752636"/>
                    </a:lnTo>
                    <a:lnTo>
                      <a:pt x="1225886" y="2753239"/>
                    </a:lnTo>
                    <a:lnTo>
                      <a:pt x="1229051" y="2753836"/>
                    </a:lnTo>
                    <a:lnTo>
                      <a:pt x="1232217" y="2754427"/>
                    </a:lnTo>
                    <a:lnTo>
                      <a:pt x="1235384" y="2755012"/>
                    </a:lnTo>
                    <a:lnTo>
                      <a:pt x="1238552" y="2755591"/>
                    </a:lnTo>
                    <a:lnTo>
                      <a:pt x="1241722" y="2756164"/>
                    </a:lnTo>
                    <a:lnTo>
                      <a:pt x="1244894" y="2756732"/>
                    </a:lnTo>
                    <a:lnTo>
                      <a:pt x="1248066" y="2757293"/>
                    </a:lnTo>
                    <a:lnTo>
                      <a:pt x="1251240" y="2757848"/>
                    </a:lnTo>
                    <a:lnTo>
                      <a:pt x="1254415" y="2758397"/>
                    </a:lnTo>
                    <a:lnTo>
                      <a:pt x="1257592" y="2758940"/>
                    </a:lnTo>
                    <a:lnTo>
                      <a:pt x="1260769" y="2759477"/>
                    </a:lnTo>
                    <a:lnTo>
                      <a:pt x="1263948" y="2760008"/>
                    </a:lnTo>
                    <a:lnTo>
                      <a:pt x="1267128" y="2760533"/>
                    </a:lnTo>
                    <a:lnTo>
                      <a:pt x="1270310" y="2761052"/>
                    </a:lnTo>
                    <a:lnTo>
                      <a:pt x="1273492" y="2761565"/>
                    </a:lnTo>
                    <a:lnTo>
                      <a:pt x="1276676" y="2762072"/>
                    </a:lnTo>
                    <a:lnTo>
                      <a:pt x="1279861" y="2762574"/>
                    </a:lnTo>
                    <a:lnTo>
                      <a:pt x="1283047" y="2763069"/>
                    </a:lnTo>
                    <a:lnTo>
                      <a:pt x="1286234" y="2763558"/>
                    </a:lnTo>
                    <a:lnTo>
                      <a:pt x="1289423" y="2764041"/>
                    </a:lnTo>
                    <a:lnTo>
                      <a:pt x="1292612" y="2764518"/>
                    </a:lnTo>
                    <a:lnTo>
                      <a:pt x="1295803" y="2764989"/>
                    </a:lnTo>
                    <a:lnTo>
                      <a:pt x="1298994" y="2765454"/>
                    </a:lnTo>
                    <a:lnTo>
                      <a:pt x="1302187" y="2765913"/>
                    </a:lnTo>
                    <a:lnTo>
                      <a:pt x="1305381" y="2766365"/>
                    </a:lnTo>
                    <a:lnTo>
                      <a:pt x="1308576" y="2766812"/>
                    </a:lnTo>
                    <a:lnTo>
                      <a:pt x="1311771" y="2767253"/>
                    </a:lnTo>
                    <a:lnTo>
                      <a:pt x="1314968" y="2767688"/>
                    </a:lnTo>
                    <a:lnTo>
                      <a:pt x="1318166" y="2768117"/>
                    </a:lnTo>
                    <a:lnTo>
                      <a:pt x="1321365" y="2768539"/>
                    </a:lnTo>
                    <a:lnTo>
                      <a:pt x="1324565" y="2768956"/>
                    </a:lnTo>
                    <a:lnTo>
                      <a:pt x="1327766" y="2769367"/>
                    </a:lnTo>
                    <a:lnTo>
                      <a:pt x="1330967" y="2769771"/>
                    </a:lnTo>
                    <a:lnTo>
                      <a:pt x="1334170" y="2770170"/>
                    </a:lnTo>
                    <a:lnTo>
                      <a:pt x="1337374" y="2770562"/>
                    </a:lnTo>
                    <a:lnTo>
                      <a:pt x="1340578" y="2770949"/>
                    </a:lnTo>
                    <a:lnTo>
                      <a:pt x="1343784" y="2771329"/>
                    </a:lnTo>
                    <a:lnTo>
                      <a:pt x="1346990" y="2771704"/>
                    </a:lnTo>
                    <a:lnTo>
                      <a:pt x="1350197" y="2772072"/>
                    </a:lnTo>
                    <a:lnTo>
                      <a:pt x="1353405" y="2772434"/>
                    </a:lnTo>
                    <a:lnTo>
                      <a:pt x="1356614" y="2772790"/>
                    </a:lnTo>
                    <a:lnTo>
                      <a:pt x="1359823" y="2773140"/>
                    </a:lnTo>
                    <a:lnTo>
                      <a:pt x="1363034" y="2773485"/>
                    </a:lnTo>
                    <a:lnTo>
                      <a:pt x="1366245" y="2773823"/>
                    </a:lnTo>
                    <a:lnTo>
                      <a:pt x="1369457" y="2774154"/>
                    </a:lnTo>
                    <a:lnTo>
                      <a:pt x="1372670" y="2774480"/>
                    </a:lnTo>
                    <a:lnTo>
                      <a:pt x="1375883" y="2774800"/>
                    </a:lnTo>
                    <a:lnTo>
                      <a:pt x="1379098" y="2775114"/>
                    </a:lnTo>
                    <a:lnTo>
                      <a:pt x="1382313" y="2775422"/>
                    </a:lnTo>
                    <a:lnTo>
                      <a:pt x="1385528" y="2775723"/>
                    </a:lnTo>
                    <a:lnTo>
                      <a:pt x="1388745" y="2776019"/>
                    </a:lnTo>
                    <a:lnTo>
                      <a:pt x="1391962" y="2776308"/>
                    </a:lnTo>
                    <a:lnTo>
                      <a:pt x="1395180" y="2776592"/>
                    </a:lnTo>
                    <a:lnTo>
                      <a:pt x="1398398" y="2776869"/>
                    </a:lnTo>
                    <a:lnTo>
                      <a:pt x="1401617" y="2777140"/>
                    </a:lnTo>
                    <a:lnTo>
                      <a:pt x="1404837" y="2777405"/>
                    </a:lnTo>
                    <a:lnTo>
                      <a:pt x="1408057" y="2777664"/>
                    </a:lnTo>
                    <a:lnTo>
                      <a:pt x="1411278" y="2777917"/>
                    </a:lnTo>
                    <a:lnTo>
                      <a:pt x="1414499" y="2778164"/>
                    </a:lnTo>
                    <a:lnTo>
                      <a:pt x="1417721" y="2778405"/>
                    </a:lnTo>
                    <a:lnTo>
                      <a:pt x="1420944" y="2778640"/>
                    </a:lnTo>
                    <a:lnTo>
                      <a:pt x="1424167" y="2778868"/>
                    </a:lnTo>
                    <a:lnTo>
                      <a:pt x="1427390" y="2779091"/>
                    </a:lnTo>
                    <a:lnTo>
                      <a:pt x="1430615" y="2779308"/>
                    </a:lnTo>
                    <a:lnTo>
                      <a:pt x="1433839" y="2779518"/>
                    </a:lnTo>
                    <a:lnTo>
                      <a:pt x="1437064" y="2779722"/>
                    </a:lnTo>
                    <a:lnTo>
                      <a:pt x="1440290" y="2779920"/>
                    </a:lnTo>
                    <a:lnTo>
                      <a:pt x="1443516" y="2780113"/>
                    </a:lnTo>
                    <a:lnTo>
                      <a:pt x="1446742" y="2780299"/>
                    </a:lnTo>
                    <a:lnTo>
                      <a:pt x="1449969" y="2780479"/>
                    </a:lnTo>
                    <a:lnTo>
                      <a:pt x="1453197" y="2780652"/>
                    </a:lnTo>
                    <a:lnTo>
                      <a:pt x="1456424" y="2780820"/>
                    </a:lnTo>
                    <a:lnTo>
                      <a:pt x="1459652" y="2780982"/>
                    </a:lnTo>
                    <a:lnTo>
                      <a:pt x="1462881" y="2781137"/>
                    </a:lnTo>
                    <a:lnTo>
                      <a:pt x="1466110" y="2781287"/>
                    </a:lnTo>
                    <a:lnTo>
                      <a:pt x="1469339" y="2781430"/>
                    </a:lnTo>
                    <a:lnTo>
                      <a:pt x="1472568" y="2781568"/>
                    </a:lnTo>
                    <a:lnTo>
                      <a:pt x="1475798" y="2781699"/>
                    </a:lnTo>
                    <a:lnTo>
                      <a:pt x="1479028" y="2781824"/>
                    </a:lnTo>
                    <a:lnTo>
                      <a:pt x="1482258" y="2781943"/>
                    </a:lnTo>
                    <a:lnTo>
                      <a:pt x="1485489" y="2782056"/>
                    </a:lnTo>
                    <a:lnTo>
                      <a:pt x="1488720" y="2782163"/>
                    </a:lnTo>
                    <a:lnTo>
                      <a:pt x="1491951" y="2782263"/>
                    </a:lnTo>
                    <a:lnTo>
                      <a:pt x="1495182" y="2782358"/>
                    </a:lnTo>
                    <a:lnTo>
                      <a:pt x="1498414" y="2782446"/>
                    </a:lnTo>
                    <a:lnTo>
                      <a:pt x="1501646" y="2782529"/>
                    </a:lnTo>
                    <a:lnTo>
                      <a:pt x="1504878" y="2782605"/>
                    </a:lnTo>
                    <a:lnTo>
                      <a:pt x="1508110" y="2782675"/>
                    </a:lnTo>
                    <a:lnTo>
                      <a:pt x="1511342" y="2782739"/>
                    </a:lnTo>
                    <a:lnTo>
                      <a:pt x="1514574" y="2782797"/>
                    </a:lnTo>
                    <a:lnTo>
                      <a:pt x="1517807" y="2782849"/>
                    </a:lnTo>
                    <a:lnTo>
                      <a:pt x="1521040" y="2782895"/>
                    </a:lnTo>
                    <a:lnTo>
                      <a:pt x="1524272" y="2782935"/>
                    </a:lnTo>
                    <a:lnTo>
                      <a:pt x="1527505" y="2782968"/>
                    </a:lnTo>
                    <a:lnTo>
                      <a:pt x="1530738" y="2782996"/>
                    </a:lnTo>
                    <a:lnTo>
                      <a:pt x="1533971" y="2783017"/>
                    </a:lnTo>
                    <a:lnTo>
                      <a:pt x="1537204" y="2783032"/>
                    </a:lnTo>
                    <a:lnTo>
                      <a:pt x="1540437" y="2783041"/>
                    </a:lnTo>
                    <a:lnTo>
                      <a:pt x="1543670" y="2783044"/>
                    </a:lnTo>
                    <a:lnTo>
                      <a:pt x="1546903" y="2783041"/>
                    </a:lnTo>
                    <a:lnTo>
                      <a:pt x="1550136" y="2783032"/>
                    </a:lnTo>
                    <a:lnTo>
                      <a:pt x="1553369" y="2783017"/>
                    </a:lnTo>
                    <a:lnTo>
                      <a:pt x="1556602" y="2782996"/>
                    </a:lnTo>
                    <a:lnTo>
                      <a:pt x="1559835" y="2782968"/>
                    </a:lnTo>
                    <a:lnTo>
                      <a:pt x="1563068" y="2782935"/>
                    </a:lnTo>
                    <a:lnTo>
                      <a:pt x="1566301" y="2782895"/>
                    </a:lnTo>
                    <a:lnTo>
                      <a:pt x="1569533" y="2782849"/>
                    </a:lnTo>
                    <a:lnTo>
                      <a:pt x="1572766" y="2782797"/>
                    </a:lnTo>
                    <a:lnTo>
                      <a:pt x="1575998" y="2782739"/>
                    </a:lnTo>
                    <a:lnTo>
                      <a:pt x="1579231" y="2782675"/>
                    </a:lnTo>
                    <a:lnTo>
                      <a:pt x="1582463" y="2782605"/>
                    </a:lnTo>
                    <a:lnTo>
                      <a:pt x="1585695" y="2782529"/>
                    </a:lnTo>
                    <a:lnTo>
                      <a:pt x="1588927" y="2782446"/>
                    </a:lnTo>
                    <a:lnTo>
                      <a:pt x="1592158" y="2782358"/>
                    </a:lnTo>
                    <a:lnTo>
                      <a:pt x="1595389" y="2782263"/>
                    </a:lnTo>
                    <a:lnTo>
                      <a:pt x="1598621" y="2782163"/>
                    </a:lnTo>
                    <a:lnTo>
                      <a:pt x="1601851" y="2782056"/>
                    </a:lnTo>
                    <a:lnTo>
                      <a:pt x="1605082" y="2781943"/>
                    </a:lnTo>
                    <a:lnTo>
                      <a:pt x="1608312" y="2781824"/>
                    </a:lnTo>
                    <a:lnTo>
                      <a:pt x="1611543" y="2781699"/>
                    </a:lnTo>
                    <a:lnTo>
                      <a:pt x="1614772" y="2781568"/>
                    </a:lnTo>
                    <a:lnTo>
                      <a:pt x="1618002" y="2781430"/>
                    </a:lnTo>
                    <a:lnTo>
                      <a:pt x="1621231" y="2781287"/>
                    </a:lnTo>
                    <a:lnTo>
                      <a:pt x="1624460" y="2781137"/>
                    </a:lnTo>
                    <a:lnTo>
                      <a:pt x="1627688" y="2780982"/>
                    </a:lnTo>
                    <a:lnTo>
                      <a:pt x="1630916" y="2780820"/>
                    </a:lnTo>
                    <a:lnTo>
                      <a:pt x="1634144" y="2780652"/>
                    </a:lnTo>
                    <a:lnTo>
                      <a:pt x="1637371" y="2780479"/>
                    </a:lnTo>
                    <a:lnTo>
                      <a:pt x="1640598" y="2780299"/>
                    </a:lnTo>
                    <a:lnTo>
                      <a:pt x="1643825" y="2780113"/>
                    </a:lnTo>
                    <a:lnTo>
                      <a:pt x="1647051" y="2779920"/>
                    </a:lnTo>
                    <a:lnTo>
                      <a:pt x="1650276" y="2779722"/>
                    </a:lnTo>
                    <a:lnTo>
                      <a:pt x="1653501" y="2779518"/>
                    </a:lnTo>
                    <a:lnTo>
                      <a:pt x="1656726" y="2779308"/>
                    </a:lnTo>
                    <a:lnTo>
                      <a:pt x="1659950" y="2779091"/>
                    </a:lnTo>
                    <a:lnTo>
                      <a:pt x="1663174" y="2778868"/>
                    </a:lnTo>
                    <a:lnTo>
                      <a:pt x="1666397" y="2778640"/>
                    </a:lnTo>
                    <a:lnTo>
                      <a:pt x="1669619" y="2778405"/>
                    </a:lnTo>
                    <a:lnTo>
                      <a:pt x="1672841" y="2778164"/>
                    </a:lnTo>
                    <a:lnTo>
                      <a:pt x="1676063" y="2777917"/>
                    </a:lnTo>
                    <a:lnTo>
                      <a:pt x="1679284" y="2777664"/>
                    </a:lnTo>
                    <a:lnTo>
                      <a:pt x="1682504" y="2777405"/>
                    </a:lnTo>
                    <a:lnTo>
                      <a:pt x="1685723" y="2777140"/>
                    </a:lnTo>
                    <a:lnTo>
                      <a:pt x="1688942" y="2776869"/>
                    </a:lnTo>
                    <a:lnTo>
                      <a:pt x="1692161" y="2776592"/>
                    </a:lnTo>
                    <a:lnTo>
                      <a:pt x="1695379" y="2776308"/>
                    </a:lnTo>
                    <a:lnTo>
                      <a:pt x="1698596" y="2776019"/>
                    </a:lnTo>
                    <a:lnTo>
                      <a:pt x="1701812" y="2775723"/>
                    </a:lnTo>
                    <a:lnTo>
                      <a:pt x="1705028" y="2775422"/>
                    </a:lnTo>
                    <a:lnTo>
                      <a:pt x="1708243" y="2775114"/>
                    </a:lnTo>
                    <a:lnTo>
                      <a:pt x="1711457" y="2774800"/>
                    </a:lnTo>
                    <a:lnTo>
                      <a:pt x="1714671" y="2774480"/>
                    </a:lnTo>
                    <a:lnTo>
                      <a:pt x="1717883" y="2774154"/>
                    </a:lnTo>
                    <a:lnTo>
                      <a:pt x="1721095" y="2773823"/>
                    </a:lnTo>
                    <a:lnTo>
                      <a:pt x="1724307" y="2773485"/>
                    </a:lnTo>
                    <a:lnTo>
                      <a:pt x="1727517" y="2773140"/>
                    </a:lnTo>
                    <a:lnTo>
                      <a:pt x="1730727" y="2772790"/>
                    </a:lnTo>
                    <a:lnTo>
                      <a:pt x="1733935" y="2772434"/>
                    </a:lnTo>
                    <a:lnTo>
                      <a:pt x="1737143" y="2772072"/>
                    </a:lnTo>
                    <a:lnTo>
                      <a:pt x="1740351" y="2771704"/>
                    </a:lnTo>
                    <a:lnTo>
                      <a:pt x="1743557" y="2771329"/>
                    </a:lnTo>
                    <a:lnTo>
                      <a:pt x="1746762" y="2770949"/>
                    </a:lnTo>
                    <a:lnTo>
                      <a:pt x="1749967" y="2770562"/>
                    </a:lnTo>
                    <a:lnTo>
                      <a:pt x="1753170" y="2770170"/>
                    </a:lnTo>
                    <a:lnTo>
                      <a:pt x="1756373" y="2769771"/>
                    </a:lnTo>
                    <a:lnTo>
                      <a:pt x="1759575" y="2769367"/>
                    </a:lnTo>
                    <a:lnTo>
                      <a:pt x="1762776" y="2768956"/>
                    </a:lnTo>
                    <a:lnTo>
                      <a:pt x="1765975" y="2768539"/>
                    </a:lnTo>
                    <a:lnTo>
                      <a:pt x="1769174" y="2768117"/>
                    </a:lnTo>
                    <a:lnTo>
                      <a:pt x="1772372" y="2767688"/>
                    </a:lnTo>
                    <a:lnTo>
                      <a:pt x="1775569" y="2767253"/>
                    </a:lnTo>
                    <a:lnTo>
                      <a:pt x="1778765" y="2766812"/>
                    </a:lnTo>
                    <a:lnTo>
                      <a:pt x="1781960" y="2766365"/>
                    </a:lnTo>
                    <a:lnTo>
                      <a:pt x="1785154" y="2765913"/>
                    </a:lnTo>
                    <a:lnTo>
                      <a:pt x="1788346" y="2765454"/>
                    </a:lnTo>
                    <a:lnTo>
                      <a:pt x="1791538" y="2764989"/>
                    </a:lnTo>
                    <a:lnTo>
                      <a:pt x="1794728" y="2764518"/>
                    </a:lnTo>
                    <a:lnTo>
                      <a:pt x="1797918" y="2764041"/>
                    </a:lnTo>
                    <a:lnTo>
                      <a:pt x="1801106" y="2763558"/>
                    </a:lnTo>
                    <a:lnTo>
                      <a:pt x="1804293" y="2763069"/>
                    </a:lnTo>
                    <a:lnTo>
                      <a:pt x="1807480" y="2762574"/>
                    </a:lnTo>
                    <a:lnTo>
                      <a:pt x="1810664" y="2762072"/>
                    </a:lnTo>
                    <a:lnTo>
                      <a:pt x="1813848" y="2761565"/>
                    </a:lnTo>
                    <a:lnTo>
                      <a:pt x="1817031" y="2761052"/>
                    </a:lnTo>
                    <a:lnTo>
                      <a:pt x="1820212" y="2760533"/>
                    </a:lnTo>
                    <a:lnTo>
                      <a:pt x="1823392" y="2760008"/>
                    </a:lnTo>
                    <a:lnTo>
                      <a:pt x="1826571" y="2759477"/>
                    </a:lnTo>
                    <a:lnTo>
                      <a:pt x="1829749" y="2758940"/>
                    </a:lnTo>
                    <a:lnTo>
                      <a:pt x="1832925" y="2758397"/>
                    </a:lnTo>
                    <a:lnTo>
                      <a:pt x="1836100" y="2757848"/>
                    </a:lnTo>
                    <a:lnTo>
                      <a:pt x="1839274" y="2757293"/>
                    </a:lnTo>
                    <a:lnTo>
                      <a:pt x="1842447" y="2756732"/>
                    </a:lnTo>
                    <a:lnTo>
                      <a:pt x="1845618" y="2756164"/>
                    </a:lnTo>
                    <a:lnTo>
                      <a:pt x="1848788" y="2755591"/>
                    </a:lnTo>
                    <a:lnTo>
                      <a:pt x="1851957" y="2755012"/>
                    </a:lnTo>
                    <a:lnTo>
                      <a:pt x="1855124" y="2754427"/>
                    </a:lnTo>
                    <a:lnTo>
                      <a:pt x="1858290" y="2753836"/>
                    </a:lnTo>
                    <a:lnTo>
                      <a:pt x="1861454" y="2753239"/>
                    </a:lnTo>
                    <a:lnTo>
                      <a:pt x="1864617" y="2752636"/>
                    </a:lnTo>
                    <a:lnTo>
                      <a:pt x="1867779" y="2752027"/>
                    </a:lnTo>
                    <a:lnTo>
                      <a:pt x="1870939" y="2751413"/>
                    </a:lnTo>
                    <a:lnTo>
                      <a:pt x="1874098" y="2750792"/>
                    </a:lnTo>
                    <a:lnTo>
                      <a:pt x="1877256" y="2750165"/>
                    </a:lnTo>
                    <a:lnTo>
                      <a:pt x="1880412" y="2749532"/>
                    </a:lnTo>
                    <a:lnTo>
                      <a:pt x="1883566" y="2748893"/>
                    </a:lnTo>
                    <a:lnTo>
                      <a:pt x="1886719" y="2748249"/>
                    </a:lnTo>
                    <a:lnTo>
                      <a:pt x="1889870" y="2747598"/>
                    </a:lnTo>
                    <a:lnTo>
                      <a:pt x="1893020" y="2746941"/>
                    </a:lnTo>
                    <a:lnTo>
                      <a:pt x="1896169" y="2746279"/>
                    </a:lnTo>
                    <a:lnTo>
                      <a:pt x="1899316" y="2745610"/>
                    </a:lnTo>
                    <a:lnTo>
                      <a:pt x="1902461" y="2744936"/>
                    </a:lnTo>
                    <a:lnTo>
                      <a:pt x="1905605" y="2744256"/>
                    </a:lnTo>
                    <a:lnTo>
                      <a:pt x="1908747" y="2743569"/>
                    </a:lnTo>
                    <a:lnTo>
                      <a:pt x="1911887" y="2742877"/>
                    </a:lnTo>
                    <a:lnTo>
                      <a:pt x="1915026" y="2742179"/>
                    </a:lnTo>
                    <a:lnTo>
                      <a:pt x="1918164" y="2741475"/>
                    </a:lnTo>
                    <a:lnTo>
                      <a:pt x="1921299" y="2740765"/>
                    </a:lnTo>
                    <a:lnTo>
                      <a:pt x="1924433" y="2740049"/>
                    </a:lnTo>
                    <a:lnTo>
                      <a:pt x="1927566" y="2739327"/>
                    </a:lnTo>
                    <a:lnTo>
                      <a:pt x="1930696" y="2738599"/>
                    </a:lnTo>
                    <a:lnTo>
                      <a:pt x="1933825" y="2737866"/>
                    </a:lnTo>
                    <a:lnTo>
                      <a:pt x="1936952" y="2737126"/>
                    </a:lnTo>
                    <a:lnTo>
                      <a:pt x="1940078" y="2736381"/>
                    </a:lnTo>
                    <a:lnTo>
                      <a:pt x="1943202" y="2735629"/>
                    </a:lnTo>
                    <a:lnTo>
                      <a:pt x="1946324" y="2734872"/>
                    </a:lnTo>
                    <a:lnTo>
                      <a:pt x="1949444" y="2734109"/>
                    </a:lnTo>
                    <a:lnTo>
                      <a:pt x="1952562" y="2733340"/>
                    </a:lnTo>
                    <a:lnTo>
                      <a:pt x="1955679" y="2732565"/>
                    </a:lnTo>
                    <a:lnTo>
                      <a:pt x="1958794" y="2731784"/>
                    </a:lnTo>
                    <a:lnTo>
                      <a:pt x="1961907" y="2730998"/>
                    </a:lnTo>
                    <a:lnTo>
                      <a:pt x="1965018" y="2730205"/>
                    </a:lnTo>
                    <a:lnTo>
                      <a:pt x="1968128" y="2729407"/>
                    </a:lnTo>
                    <a:lnTo>
                      <a:pt x="1971235" y="2728602"/>
                    </a:lnTo>
                    <a:lnTo>
                      <a:pt x="1974341" y="2727792"/>
                    </a:lnTo>
                    <a:lnTo>
                      <a:pt x="1977444" y="2726976"/>
                    </a:lnTo>
                    <a:lnTo>
                      <a:pt x="1980546" y="2726154"/>
                    </a:lnTo>
                    <a:lnTo>
                      <a:pt x="1983646" y="2725327"/>
                    </a:lnTo>
                    <a:lnTo>
                      <a:pt x="1986744" y="2724493"/>
                    </a:lnTo>
                    <a:lnTo>
                      <a:pt x="1989840" y="2723654"/>
                    </a:lnTo>
                    <a:lnTo>
                      <a:pt x="1992934" y="2722808"/>
                    </a:lnTo>
                    <a:lnTo>
                      <a:pt x="1996026" y="2721957"/>
                    </a:lnTo>
                    <a:lnTo>
                      <a:pt x="1999116" y="2721100"/>
                    </a:lnTo>
                    <a:lnTo>
                      <a:pt x="2002205" y="2720237"/>
                    </a:lnTo>
                    <a:lnTo>
                      <a:pt x="2005291" y="2719369"/>
                    </a:lnTo>
                    <a:lnTo>
                      <a:pt x="2008375" y="2718494"/>
                    </a:lnTo>
                    <a:lnTo>
                      <a:pt x="2011457" y="2717614"/>
                    </a:lnTo>
                    <a:lnTo>
                      <a:pt x="2014537" y="2716728"/>
                    </a:lnTo>
                    <a:lnTo>
                      <a:pt x="2017615" y="2715836"/>
                    </a:lnTo>
                    <a:lnTo>
                      <a:pt x="2020691" y="2714939"/>
                    </a:lnTo>
                    <a:lnTo>
                      <a:pt x="2023764" y="2714035"/>
                    </a:lnTo>
                    <a:lnTo>
                      <a:pt x="2026836" y="2713126"/>
                    </a:lnTo>
                    <a:lnTo>
                      <a:pt x="2029906" y="2712211"/>
                    </a:lnTo>
                    <a:lnTo>
                      <a:pt x="2032973" y="2711290"/>
                    </a:lnTo>
                    <a:lnTo>
                      <a:pt x="2036038" y="2710363"/>
                    </a:lnTo>
                    <a:lnTo>
                      <a:pt x="2039101" y="2709431"/>
                    </a:lnTo>
                    <a:lnTo>
                      <a:pt x="2042162" y="2708492"/>
                    </a:lnTo>
                    <a:lnTo>
                      <a:pt x="2045221" y="2707548"/>
                    </a:lnTo>
                    <a:lnTo>
                      <a:pt x="2048278" y="2706599"/>
                    </a:lnTo>
                    <a:lnTo>
                      <a:pt x="2051332" y="2705643"/>
                    </a:lnTo>
                    <a:lnTo>
                      <a:pt x="2054384" y="2704682"/>
                    </a:lnTo>
                    <a:lnTo>
                      <a:pt x="2057434" y="2703715"/>
                    </a:lnTo>
                    <a:lnTo>
                      <a:pt x="2060482" y="2702742"/>
                    </a:lnTo>
                    <a:lnTo>
                      <a:pt x="2063527" y="2701763"/>
                    </a:lnTo>
                    <a:lnTo>
                      <a:pt x="2066570" y="2700779"/>
                    </a:lnTo>
                    <a:lnTo>
                      <a:pt x="2069611" y="2699789"/>
                    </a:lnTo>
                    <a:lnTo>
                      <a:pt x="2072649" y="2698793"/>
                    </a:lnTo>
                    <a:lnTo>
                      <a:pt x="2075685" y="2697791"/>
                    </a:lnTo>
                    <a:lnTo>
                      <a:pt x="2078719" y="2696784"/>
                    </a:lnTo>
                    <a:lnTo>
                      <a:pt x="2081751" y="2695771"/>
                    </a:lnTo>
                    <a:lnTo>
                      <a:pt x="2084780" y="2694752"/>
                    </a:lnTo>
                    <a:lnTo>
                      <a:pt x="2087807" y="2693728"/>
                    </a:lnTo>
                    <a:lnTo>
                      <a:pt x="2090831" y="2692698"/>
                    </a:lnTo>
                    <a:lnTo>
                      <a:pt x="2093853" y="2691662"/>
                    </a:lnTo>
                    <a:lnTo>
                      <a:pt x="2096872" y="2690620"/>
                    </a:lnTo>
                    <a:lnTo>
                      <a:pt x="2099889" y="2689573"/>
                    </a:lnTo>
                    <a:lnTo>
                      <a:pt x="2102904" y="2688520"/>
                    </a:lnTo>
                    <a:lnTo>
                      <a:pt x="2105916" y="2687461"/>
                    </a:lnTo>
                    <a:lnTo>
                      <a:pt x="2108926" y="2686397"/>
                    </a:lnTo>
                    <a:lnTo>
                      <a:pt x="2111933" y="2685327"/>
                    </a:lnTo>
                    <a:lnTo>
                      <a:pt x="2114938" y="2684251"/>
                    </a:lnTo>
                    <a:lnTo>
                      <a:pt x="2117940" y="2683170"/>
                    </a:lnTo>
                    <a:lnTo>
                      <a:pt x="2120940" y="2682083"/>
                    </a:lnTo>
                    <a:lnTo>
                      <a:pt x="2123937" y="2680990"/>
                    </a:lnTo>
                    <a:lnTo>
                      <a:pt x="2126932" y="2679892"/>
                    </a:lnTo>
                    <a:lnTo>
                      <a:pt x="2129924" y="2678788"/>
                    </a:lnTo>
                    <a:lnTo>
                      <a:pt x="2132914" y="2677678"/>
                    </a:lnTo>
                    <a:lnTo>
                      <a:pt x="2135901" y="2676563"/>
                    </a:lnTo>
                    <a:lnTo>
                      <a:pt x="2138885" y="2675442"/>
                    </a:lnTo>
                    <a:lnTo>
                      <a:pt x="2141867" y="2674315"/>
                    </a:lnTo>
                    <a:lnTo>
                      <a:pt x="2144846" y="2673183"/>
                    </a:lnTo>
                    <a:lnTo>
                      <a:pt x="2147822" y="2672045"/>
                    </a:lnTo>
                    <a:lnTo>
                      <a:pt x="2150796" y="2670902"/>
                    </a:lnTo>
                    <a:lnTo>
                      <a:pt x="2153767" y="2669753"/>
                    </a:lnTo>
                    <a:lnTo>
                      <a:pt x="2156736" y="2668598"/>
                    </a:lnTo>
                    <a:lnTo>
                      <a:pt x="2159702" y="2667438"/>
                    </a:lnTo>
                    <a:lnTo>
                      <a:pt x="2162665" y="2666272"/>
                    </a:lnTo>
                    <a:lnTo>
                      <a:pt x="2165625" y="2665101"/>
                    </a:lnTo>
                    <a:lnTo>
                      <a:pt x="2168583" y="2663924"/>
                    </a:lnTo>
                    <a:lnTo>
                      <a:pt x="2171538" y="2662741"/>
                    </a:lnTo>
                    <a:lnTo>
                      <a:pt x="2174490" y="2661553"/>
                    </a:lnTo>
                    <a:lnTo>
                      <a:pt x="2177439" y="2660359"/>
                    </a:lnTo>
                    <a:lnTo>
                      <a:pt x="2180386" y="2659160"/>
                    </a:lnTo>
                    <a:lnTo>
                      <a:pt x="2183330" y="2657955"/>
                    </a:lnTo>
                    <a:lnTo>
                      <a:pt x="2186271" y="2656744"/>
                    </a:lnTo>
                    <a:lnTo>
                      <a:pt x="2189209" y="2655528"/>
                    </a:lnTo>
                    <a:lnTo>
                      <a:pt x="2192144" y="2654307"/>
                    </a:lnTo>
                    <a:lnTo>
                      <a:pt x="2195077" y="2653080"/>
                    </a:lnTo>
                    <a:lnTo>
                      <a:pt x="2198006" y="2651847"/>
                    </a:lnTo>
                    <a:lnTo>
                      <a:pt x="2200933" y="2650609"/>
                    </a:lnTo>
                    <a:lnTo>
                      <a:pt x="2203857" y="2649366"/>
                    </a:lnTo>
                    <a:lnTo>
                      <a:pt x="2206778" y="2648116"/>
                    </a:lnTo>
                    <a:lnTo>
                      <a:pt x="2209696" y="2646862"/>
                    </a:lnTo>
                    <a:lnTo>
                      <a:pt x="2212611" y="2645601"/>
                    </a:lnTo>
                    <a:lnTo>
                      <a:pt x="2215524" y="2644336"/>
                    </a:lnTo>
                    <a:lnTo>
                      <a:pt x="2218433" y="2643065"/>
                    </a:lnTo>
                    <a:lnTo>
                      <a:pt x="2221339" y="2641788"/>
                    </a:lnTo>
                    <a:lnTo>
                      <a:pt x="2224243" y="2640506"/>
                    </a:lnTo>
                    <a:lnTo>
                      <a:pt x="2227143" y="2639218"/>
                    </a:lnTo>
                    <a:lnTo>
                      <a:pt x="2230041" y="2637925"/>
                    </a:lnTo>
                    <a:lnTo>
                      <a:pt x="2232935" y="2636626"/>
                    </a:lnTo>
                    <a:lnTo>
                      <a:pt x="2235826" y="2635322"/>
                    </a:lnTo>
                    <a:lnTo>
                      <a:pt x="2238715" y="2634013"/>
                    </a:lnTo>
                    <a:lnTo>
                      <a:pt x="2241600" y="2632698"/>
                    </a:lnTo>
                    <a:lnTo>
                      <a:pt x="2244482" y="2631378"/>
                    </a:lnTo>
                    <a:lnTo>
                      <a:pt x="2247361" y="2630052"/>
                    </a:lnTo>
                    <a:lnTo>
                      <a:pt x="2250237" y="2628721"/>
                    </a:lnTo>
                    <a:lnTo>
                      <a:pt x="2253110" y="2627384"/>
                    </a:lnTo>
                    <a:lnTo>
                      <a:pt x="2255980" y="2626042"/>
                    </a:lnTo>
                    <a:lnTo>
                      <a:pt x="2258847" y="2624694"/>
                    </a:lnTo>
                    <a:lnTo>
                      <a:pt x="2261710" y="2623341"/>
                    </a:lnTo>
                    <a:lnTo>
                      <a:pt x="2264571" y="2621983"/>
                    </a:lnTo>
                    <a:lnTo>
                      <a:pt x="2267428" y="2620619"/>
                    </a:lnTo>
                    <a:lnTo>
                      <a:pt x="2270282" y="2619250"/>
                    </a:lnTo>
                    <a:lnTo>
                      <a:pt x="2273133" y="2617876"/>
                    </a:lnTo>
                    <a:lnTo>
                      <a:pt x="2275981" y="2616496"/>
                    </a:lnTo>
                    <a:lnTo>
                      <a:pt x="2278825" y="2615110"/>
                    </a:lnTo>
                    <a:lnTo>
                      <a:pt x="2281666" y="2613720"/>
                    </a:lnTo>
                    <a:lnTo>
                      <a:pt x="2284504" y="2612324"/>
                    </a:lnTo>
                    <a:lnTo>
                      <a:pt x="2287339" y="2610922"/>
                    </a:lnTo>
                    <a:lnTo>
                      <a:pt x="2290171" y="2609516"/>
                    </a:lnTo>
                    <a:lnTo>
                      <a:pt x="2292999" y="2608104"/>
                    </a:lnTo>
                    <a:lnTo>
                      <a:pt x="2295824" y="2606686"/>
                    </a:lnTo>
                    <a:lnTo>
                      <a:pt x="2298646" y="2605264"/>
                    </a:lnTo>
                    <a:lnTo>
                      <a:pt x="2301464" y="2603836"/>
                    </a:lnTo>
                    <a:lnTo>
                      <a:pt x="2304279" y="2602402"/>
                    </a:lnTo>
                    <a:lnTo>
                      <a:pt x="2307091" y="2600964"/>
                    </a:lnTo>
                    <a:lnTo>
                      <a:pt x="2309899" y="2599520"/>
                    </a:lnTo>
                    <a:lnTo>
                      <a:pt x="2312704" y="2598070"/>
                    </a:lnTo>
                    <a:lnTo>
                      <a:pt x="2315506" y="2596616"/>
                    </a:lnTo>
                    <a:lnTo>
                      <a:pt x="2318304" y="2595156"/>
                    </a:lnTo>
                    <a:lnTo>
                      <a:pt x="2321099" y="2593691"/>
                    </a:lnTo>
                    <a:lnTo>
                      <a:pt x="2323890" y="2592220"/>
                    </a:lnTo>
                    <a:lnTo>
                      <a:pt x="2326678" y="2590745"/>
                    </a:lnTo>
                    <a:lnTo>
                      <a:pt x="2329463" y="2589264"/>
                    </a:lnTo>
                    <a:lnTo>
                      <a:pt x="2332244" y="2587778"/>
                    </a:lnTo>
                    <a:lnTo>
                      <a:pt x="2335021" y="2586286"/>
                    </a:lnTo>
                    <a:lnTo>
                      <a:pt x="2337795" y="2584790"/>
                    </a:lnTo>
                    <a:lnTo>
                      <a:pt x="2340566" y="2583288"/>
                    </a:lnTo>
                    <a:lnTo>
                      <a:pt x="2343333" y="2581781"/>
                    </a:lnTo>
                    <a:lnTo>
                      <a:pt x="2346097" y="2580268"/>
                    </a:lnTo>
                    <a:lnTo>
                      <a:pt x="2348857" y="2578751"/>
                    </a:lnTo>
                    <a:lnTo>
                      <a:pt x="2351614" y="2577228"/>
                    </a:lnTo>
                    <a:lnTo>
                      <a:pt x="2354367" y="2575700"/>
                    </a:lnTo>
                    <a:lnTo>
                      <a:pt x="2357116" y="2574167"/>
                    </a:lnTo>
                    <a:lnTo>
                      <a:pt x="2359862" y="2572628"/>
                    </a:lnTo>
                    <a:lnTo>
                      <a:pt x="2362605" y="2571085"/>
                    </a:lnTo>
                    <a:lnTo>
                      <a:pt x="2365344" y="2569536"/>
                    </a:lnTo>
                    <a:lnTo>
                      <a:pt x="2368079" y="2567982"/>
                    </a:lnTo>
                    <a:lnTo>
                      <a:pt x="2370810" y="2566423"/>
                    </a:lnTo>
                    <a:lnTo>
                      <a:pt x="2373538" y="2564859"/>
                    </a:lnTo>
                    <a:lnTo>
                      <a:pt x="2376263" y="2563290"/>
                    </a:lnTo>
                    <a:lnTo>
                      <a:pt x="2378983" y="2561715"/>
                    </a:lnTo>
                    <a:lnTo>
                      <a:pt x="2381700" y="2560136"/>
                    </a:lnTo>
                    <a:lnTo>
                      <a:pt x="2384414" y="2558551"/>
                    </a:lnTo>
                    <a:lnTo>
                      <a:pt x="2387123" y="2556961"/>
                    </a:lnTo>
                    <a:lnTo>
                      <a:pt x="2389829" y="2555366"/>
                    </a:lnTo>
                    <a:lnTo>
                      <a:pt x="2392531" y="2553766"/>
                    </a:lnTo>
                    <a:lnTo>
                      <a:pt x="2395230" y="2552161"/>
                    </a:lnTo>
                    <a:lnTo>
                      <a:pt x="2397925" y="2550551"/>
                    </a:lnTo>
                    <a:lnTo>
                      <a:pt x="2400616" y="2548935"/>
                    </a:lnTo>
                    <a:lnTo>
                      <a:pt x="2403303" y="2547315"/>
                    </a:lnTo>
                    <a:lnTo>
                      <a:pt x="2405986" y="2545689"/>
                    </a:lnTo>
                    <a:lnTo>
                      <a:pt x="2408666" y="2544059"/>
                    </a:lnTo>
                    <a:lnTo>
                      <a:pt x="2411342" y="2542423"/>
                    </a:lnTo>
                    <a:lnTo>
                      <a:pt x="2414014" y="2540783"/>
                    </a:lnTo>
                    <a:lnTo>
                      <a:pt x="2416682" y="2539137"/>
                    </a:lnTo>
                    <a:lnTo>
                      <a:pt x="2419347" y="2537486"/>
                    </a:lnTo>
                    <a:lnTo>
                      <a:pt x="2422007" y="2535830"/>
                    </a:lnTo>
                    <a:lnTo>
                      <a:pt x="2424664" y="2534170"/>
                    </a:lnTo>
                    <a:lnTo>
                      <a:pt x="2427317" y="2532504"/>
                    </a:lnTo>
                    <a:lnTo>
                      <a:pt x="2429966" y="2530833"/>
                    </a:lnTo>
                    <a:lnTo>
                      <a:pt x="2432611" y="2529157"/>
                    </a:lnTo>
                    <a:lnTo>
                      <a:pt x="2435252" y="2527476"/>
                    </a:lnTo>
                    <a:lnTo>
                      <a:pt x="2437890" y="2525791"/>
                    </a:lnTo>
                    <a:lnTo>
                      <a:pt x="2440523" y="2524100"/>
                    </a:lnTo>
                    <a:lnTo>
                      <a:pt x="2443152" y="2522404"/>
                    </a:lnTo>
                    <a:lnTo>
                      <a:pt x="2445778" y="2520704"/>
                    </a:lnTo>
                    <a:lnTo>
                      <a:pt x="2448400" y="2518998"/>
                    </a:lnTo>
                    <a:lnTo>
                      <a:pt x="2451017" y="2517287"/>
                    </a:lnTo>
                    <a:lnTo>
                      <a:pt x="2453631" y="2515572"/>
                    </a:lnTo>
                    <a:lnTo>
                      <a:pt x="2456240" y="2513851"/>
                    </a:lnTo>
                    <a:lnTo>
                      <a:pt x="2458846" y="2512126"/>
                    </a:lnTo>
                    <a:lnTo>
                      <a:pt x="2461448" y="2510396"/>
                    </a:lnTo>
                    <a:lnTo>
                      <a:pt x="2464045" y="2508661"/>
                    </a:lnTo>
                    <a:lnTo>
                      <a:pt x="2466639" y="2506920"/>
                    </a:lnTo>
                    <a:lnTo>
                      <a:pt x="2469228" y="2505175"/>
                    </a:lnTo>
                    <a:lnTo>
                      <a:pt x="2471814" y="2503426"/>
                    </a:lnTo>
                    <a:lnTo>
                      <a:pt x="2474395" y="2501671"/>
                    </a:lnTo>
                    <a:lnTo>
                      <a:pt x="2476972" y="2499911"/>
                    </a:lnTo>
                    <a:lnTo>
                      <a:pt x="2479545" y="2498147"/>
                    </a:lnTo>
                    <a:lnTo>
                      <a:pt x="2482114" y="2496377"/>
                    </a:lnTo>
                    <a:lnTo>
                      <a:pt x="2484679" y="2494603"/>
                    </a:lnTo>
                    <a:lnTo>
                      <a:pt x="2487240" y="2492824"/>
                    </a:lnTo>
                    <a:lnTo>
                      <a:pt x="2489797" y="2491040"/>
                    </a:lnTo>
                    <a:lnTo>
                      <a:pt x="2492349" y="2489252"/>
                    </a:lnTo>
                    <a:lnTo>
                      <a:pt x="2494898" y="2487458"/>
                    </a:lnTo>
                    <a:lnTo>
                      <a:pt x="2497442" y="2485660"/>
                    </a:lnTo>
                    <a:lnTo>
                      <a:pt x="2499982" y="2483857"/>
                    </a:lnTo>
                    <a:lnTo>
                      <a:pt x="2502518" y="2482049"/>
                    </a:lnTo>
                    <a:lnTo>
                      <a:pt x="2505049" y="2480236"/>
                    </a:lnTo>
                    <a:lnTo>
                      <a:pt x="2507577" y="2478419"/>
                    </a:lnTo>
                    <a:lnTo>
                      <a:pt x="2510100" y="2476597"/>
                    </a:lnTo>
                    <a:lnTo>
                      <a:pt x="2512619" y="2474770"/>
                    </a:lnTo>
                    <a:lnTo>
                      <a:pt x="2515134" y="2472938"/>
                    </a:lnTo>
                    <a:lnTo>
                      <a:pt x="2517644" y="2471102"/>
                    </a:lnTo>
                    <a:lnTo>
                      <a:pt x="2520150" y="2469260"/>
                    </a:lnTo>
                    <a:lnTo>
                      <a:pt x="2522652" y="2467414"/>
                    </a:lnTo>
                    <a:lnTo>
                      <a:pt x="2525150" y="2465564"/>
                    </a:lnTo>
                    <a:lnTo>
                      <a:pt x="2527643" y="2463708"/>
                    </a:lnTo>
                    <a:lnTo>
                      <a:pt x="2530132" y="2461848"/>
                    </a:lnTo>
                    <a:lnTo>
                      <a:pt x="2532617" y="2459984"/>
                    </a:lnTo>
                    <a:lnTo>
                      <a:pt x="2535097" y="2458114"/>
                    </a:lnTo>
                    <a:lnTo>
                      <a:pt x="2537573" y="2456240"/>
                    </a:lnTo>
                    <a:lnTo>
                      <a:pt x="2540044" y="2454361"/>
                    </a:lnTo>
                    <a:lnTo>
                      <a:pt x="2542512" y="2452478"/>
                    </a:lnTo>
                    <a:lnTo>
                      <a:pt x="2544974" y="2450590"/>
                    </a:lnTo>
                    <a:lnTo>
                      <a:pt x="2547433" y="2448697"/>
                    </a:lnTo>
                    <a:lnTo>
                      <a:pt x="2549887" y="2446800"/>
                    </a:lnTo>
                    <a:lnTo>
                      <a:pt x="2552336" y="2444898"/>
                    </a:lnTo>
                    <a:lnTo>
                      <a:pt x="2554782" y="2442991"/>
                    </a:lnTo>
                    <a:lnTo>
                      <a:pt x="2557222" y="2441080"/>
                    </a:lnTo>
                    <a:lnTo>
                      <a:pt x="2559659" y="2439164"/>
                    </a:lnTo>
                    <a:lnTo>
                      <a:pt x="2562091" y="2437243"/>
                    </a:lnTo>
                    <a:lnTo>
                      <a:pt x="2564518" y="2435318"/>
                    </a:lnTo>
                    <a:lnTo>
                      <a:pt x="2566941" y="2433389"/>
                    </a:lnTo>
                    <a:lnTo>
                      <a:pt x="2569359" y="2431455"/>
                    </a:lnTo>
                    <a:lnTo>
                      <a:pt x="2571773" y="2429516"/>
                    </a:lnTo>
                    <a:lnTo>
                      <a:pt x="2574183" y="2427573"/>
                    </a:lnTo>
                    <a:lnTo>
                      <a:pt x="2576588" y="2425625"/>
                    </a:lnTo>
                    <a:lnTo>
                      <a:pt x="2578988" y="2423672"/>
                    </a:lnTo>
                    <a:lnTo>
                      <a:pt x="2581384" y="2421715"/>
                    </a:lnTo>
                    <a:lnTo>
                      <a:pt x="2583775" y="2419754"/>
                    </a:lnTo>
                    <a:lnTo>
                      <a:pt x="2586162" y="2417788"/>
                    </a:lnTo>
                    <a:lnTo>
                      <a:pt x="2588544" y="2415818"/>
                    </a:lnTo>
                    <a:lnTo>
                      <a:pt x="2590921" y="2413843"/>
                    </a:lnTo>
                    <a:lnTo>
                      <a:pt x="2593294" y="2411863"/>
                    </a:lnTo>
                    <a:lnTo>
                      <a:pt x="2595663" y="2409879"/>
                    </a:lnTo>
                    <a:lnTo>
                      <a:pt x="2598026" y="2407891"/>
                    </a:lnTo>
                    <a:lnTo>
                      <a:pt x="2600386" y="2405898"/>
                    </a:lnTo>
                    <a:lnTo>
                      <a:pt x="2602740" y="2403901"/>
                    </a:lnTo>
                    <a:lnTo>
                      <a:pt x="2605090" y="2401899"/>
                    </a:lnTo>
                    <a:lnTo>
                      <a:pt x="2607435" y="2399893"/>
                    </a:lnTo>
                    <a:lnTo>
                      <a:pt x="2609776" y="2397883"/>
                    </a:lnTo>
                    <a:lnTo>
                      <a:pt x="2612111" y="2395868"/>
                    </a:lnTo>
                    <a:lnTo>
                      <a:pt x="2614443" y="2393848"/>
                    </a:lnTo>
                    <a:lnTo>
                      <a:pt x="2616769" y="2391824"/>
                    </a:lnTo>
                    <a:lnTo>
                      <a:pt x="2619091" y="2389796"/>
                    </a:lnTo>
                    <a:lnTo>
                      <a:pt x="2621408" y="2387764"/>
                    </a:lnTo>
                    <a:lnTo>
                      <a:pt x="2623720" y="2385727"/>
                    </a:lnTo>
                    <a:lnTo>
                      <a:pt x="2626028" y="2383686"/>
                    </a:lnTo>
                    <a:lnTo>
                      <a:pt x="2628330" y="2381640"/>
                    </a:lnTo>
                    <a:lnTo>
                      <a:pt x="2630628" y="2379590"/>
                    </a:lnTo>
                    <a:lnTo>
                      <a:pt x="2632922" y="2377536"/>
                    </a:lnTo>
                    <a:lnTo>
                      <a:pt x="2635210" y="2375477"/>
                    </a:lnTo>
                    <a:lnTo>
                      <a:pt x="2637494" y="2373414"/>
                    </a:lnTo>
                    <a:lnTo>
                      <a:pt x="2639773" y="2371347"/>
                    </a:lnTo>
                    <a:lnTo>
                      <a:pt x="2642047" y="2369275"/>
                    </a:lnTo>
                    <a:lnTo>
                      <a:pt x="2644316" y="2367199"/>
                    </a:lnTo>
                    <a:lnTo>
                      <a:pt x="2646581" y="2365119"/>
                    </a:lnTo>
                    <a:lnTo>
                      <a:pt x="2648840" y="2363035"/>
                    </a:lnTo>
                    <a:lnTo>
                      <a:pt x="2651095" y="2360946"/>
                    </a:lnTo>
                    <a:lnTo>
                      <a:pt x="2653345" y="2358853"/>
                    </a:lnTo>
                    <a:lnTo>
                      <a:pt x="2655590" y="2356756"/>
                    </a:lnTo>
                    <a:lnTo>
                      <a:pt x="2657830" y="2354655"/>
                    </a:lnTo>
                    <a:lnTo>
                      <a:pt x="2660066" y="2352549"/>
                    </a:lnTo>
                    <a:lnTo>
                      <a:pt x="2662296" y="2350439"/>
                    </a:lnTo>
                    <a:lnTo>
                      <a:pt x="2664522" y="2348325"/>
                    </a:lnTo>
                    <a:lnTo>
                      <a:pt x="2666742" y="2346207"/>
                    </a:lnTo>
                    <a:lnTo>
                      <a:pt x="2668958" y="2344085"/>
                    </a:lnTo>
                    <a:lnTo>
                      <a:pt x="2671168" y="2341958"/>
                    </a:lnTo>
                    <a:lnTo>
                      <a:pt x="2673374" y="2339827"/>
                    </a:lnTo>
                    <a:lnTo>
                      <a:pt x="2675575" y="2337692"/>
                    </a:lnTo>
                    <a:lnTo>
                      <a:pt x="2677771" y="2335553"/>
                    </a:lnTo>
                    <a:lnTo>
                      <a:pt x="2679962" y="2333410"/>
                    </a:lnTo>
                    <a:lnTo>
                      <a:pt x="2682148" y="2331263"/>
                    </a:lnTo>
                    <a:lnTo>
                      <a:pt x="2684329" y="2329111"/>
                    </a:lnTo>
                    <a:lnTo>
                      <a:pt x="2686504" y="2326956"/>
                    </a:lnTo>
                    <a:lnTo>
                      <a:pt x="2688675" y="2324796"/>
                    </a:lnTo>
                    <a:lnTo>
                      <a:pt x="2690841" y="2322632"/>
                    </a:lnTo>
                    <a:lnTo>
                      <a:pt x="2693002" y="2320464"/>
                    </a:lnTo>
                    <a:lnTo>
                      <a:pt x="2695158" y="2318292"/>
                    </a:lnTo>
                    <a:lnTo>
                      <a:pt x="2697308" y="2316116"/>
                    </a:lnTo>
                    <a:lnTo>
                      <a:pt x="2699454" y="2313936"/>
                    </a:lnTo>
                    <a:lnTo>
                      <a:pt x="2701595" y="2311752"/>
                    </a:lnTo>
                    <a:lnTo>
                      <a:pt x="2703730" y="2309564"/>
                    </a:lnTo>
                    <a:lnTo>
                      <a:pt x="2705861" y="2307372"/>
                    </a:lnTo>
                    <a:lnTo>
                      <a:pt x="2707986" y="2305176"/>
                    </a:lnTo>
                    <a:lnTo>
                      <a:pt x="2710106" y="2302976"/>
                    </a:lnTo>
                    <a:lnTo>
                      <a:pt x="2712221" y="2300771"/>
                    </a:lnTo>
                    <a:lnTo>
                      <a:pt x="2714331" y="2298563"/>
                    </a:lnTo>
                    <a:lnTo>
                      <a:pt x="2716436" y="2296351"/>
                    </a:lnTo>
                    <a:lnTo>
                      <a:pt x="2718536" y="2294135"/>
                    </a:lnTo>
                    <a:lnTo>
                      <a:pt x="2720630" y="2291915"/>
                    </a:lnTo>
                    <a:lnTo>
                      <a:pt x="2722720" y="2289691"/>
                    </a:lnTo>
                    <a:lnTo>
                      <a:pt x="2724804" y="2287463"/>
                    </a:lnTo>
                    <a:lnTo>
                      <a:pt x="2726883" y="2285231"/>
                    </a:lnTo>
                    <a:lnTo>
                      <a:pt x="2728957" y="2282995"/>
                    </a:lnTo>
                    <a:lnTo>
                      <a:pt x="2731026" y="2280755"/>
                    </a:lnTo>
                    <a:lnTo>
                      <a:pt x="2733089" y="2278512"/>
                    </a:lnTo>
                    <a:lnTo>
                      <a:pt x="2735147" y="2276264"/>
                    </a:lnTo>
                    <a:lnTo>
                      <a:pt x="2737200" y="2274013"/>
                    </a:lnTo>
                    <a:lnTo>
                      <a:pt x="2739248" y="2271758"/>
                    </a:lnTo>
                    <a:lnTo>
                      <a:pt x="2741290" y="2269498"/>
                    </a:lnTo>
                    <a:lnTo>
                      <a:pt x="2743328" y="2267235"/>
                    </a:lnTo>
                    <a:lnTo>
                      <a:pt x="2745360" y="2264969"/>
                    </a:lnTo>
                    <a:lnTo>
                      <a:pt x="2747386" y="2262698"/>
                    </a:lnTo>
                    <a:lnTo>
                      <a:pt x="2749408" y="2260423"/>
                    </a:lnTo>
                    <a:lnTo>
                      <a:pt x="2751424" y="2258145"/>
                    </a:lnTo>
                    <a:lnTo>
                      <a:pt x="2753435" y="2255863"/>
                    </a:lnTo>
                    <a:lnTo>
                      <a:pt x="2755440" y="2253577"/>
                    </a:lnTo>
                    <a:lnTo>
                      <a:pt x="2757441" y="2251288"/>
                    </a:lnTo>
                    <a:lnTo>
                      <a:pt x="2759436" y="2248994"/>
                    </a:lnTo>
                    <a:lnTo>
                      <a:pt x="2761425" y="2246697"/>
                    </a:lnTo>
                    <a:lnTo>
                      <a:pt x="2763409" y="2244396"/>
                    </a:lnTo>
                    <a:lnTo>
                      <a:pt x="2765388" y="2242091"/>
                    </a:lnTo>
                    <a:lnTo>
                      <a:pt x="2767362" y="2239783"/>
                    </a:lnTo>
                    <a:lnTo>
                      <a:pt x="2769330" y="2237471"/>
                    </a:lnTo>
                    <a:lnTo>
                      <a:pt x="2771293" y="2235155"/>
                    </a:lnTo>
                    <a:lnTo>
                      <a:pt x="2773250" y="2232835"/>
                    </a:lnTo>
                    <a:lnTo>
                      <a:pt x="2775202" y="2230512"/>
                    </a:lnTo>
                    <a:lnTo>
                      <a:pt x="2777149" y="2228185"/>
                    </a:lnTo>
                    <a:lnTo>
                      <a:pt x="2779090" y="2225854"/>
                    </a:lnTo>
                    <a:lnTo>
                      <a:pt x="2781026" y="2223520"/>
                    </a:lnTo>
                    <a:lnTo>
                      <a:pt x="2782956" y="2221182"/>
                    </a:lnTo>
                    <a:lnTo>
                      <a:pt x="2784881" y="2218841"/>
                    </a:lnTo>
                    <a:lnTo>
                      <a:pt x="2786800" y="2216496"/>
                    </a:lnTo>
                    <a:lnTo>
                      <a:pt x="2788714" y="2214147"/>
                    </a:lnTo>
                    <a:lnTo>
                      <a:pt x="2790623" y="2211794"/>
                    </a:lnTo>
                    <a:lnTo>
                      <a:pt x="2792526" y="2209438"/>
                    </a:lnTo>
                    <a:lnTo>
                      <a:pt x="2794424" y="2207079"/>
                    </a:lnTo>
                    <a:lnTo>
                      <a:pt x="2796316" y="2204716"/>
                    </a:lnTo>
                    <a:lnTo>
                      <a:pt x="2798202" y="2202349"/>
                    </a:lnTo>
                    <a:lnTo>
                      <a:pt x="2800084" y="2199979"/>
                    </a:lnTo>
                    <a:lnTo>
                      <a:pt x="2801959" y="2197605"/>
                    </a:lnTo>
                    <a:lnTo>
                      <a:pt x="2803829" y="2195227"/>
                    </a:lnTo>
                    <a:lnTo>
                      <a:pt x="2805694" y="2192846"/>
                    </a:lnTo>
                    <a:lnTo>
                      <a:pt x="2807553" y="2190462"/>
                    </a:lnTo>
                    <a:lnTo>
                      <a:pt x="2809406" y="2188074"/>
                    </a:lnTo>
                    <a:lnTo>
                      <a:pt x="2811254" y="2185683"/>
                    </a:lnTo>
                    <a:lnTo>
                      <a:pt x="2813097" y="2183288"/>
                    </a:lnTo>
                    <a:lnTo>
                      <a:pt x="2814933" y="2180889"/>
                    </a:lnTo>
                    <a:lnTo>
                      <a:pt x="2816765" y="2178488"/>
                    </a:lnTo>
                    <a:lnTo>
                      <a:pt x="2818590" y="2176082"/>
                    </a:lnTo>
                    <a:lnTo>
                      <a:pt x="2820410" y="2173674"/>
                    </a:lnTo>
                    <a:lnTo>
                      <a:pt x="2822225" y="2171261"/>
                    </a:lnTo>
                    <a:lnTo>
                      <a:pt x="2824034" y="2168846"/>
                    </a:lnTo>
                    <a:lnTo>
                      <a:pt x="2825837" y="2166427"/>
                    </a:lnTo>
                    <a:lnTo>
                      <a:pt x="2827634" y="2164005"/>
                    </a:lnTo>
                    <a:lnTo>
                      <a:pt x="2829426" y="2161579"/>
                    </a:lnTo>
                    <a:lnTo>
                      <a:pt x="2831213" y="2159150"/>
                    </a:lnTo>
                    <a:lnTo>
                      <a:pt x="2832993" y="2156717"/>
                    </a:lnTo>
                    <a:lnTo>
                      <a:pt x="2834768" y="2154281"/>
                    </a:lnTo>
                    <a:lnTo>
                      <a:pt x="2836538" y="2151842"/>
                    </a:lnTo>
                    <a:lnTo>
                      <a:pt x="2838301" y="2149399"/>
                    </a:lnTo>
                    <a:lnTo>
                      <a:pt x="2840059" y="2146954"/>
                    </a:lnTo>
                    <a:lnTo>
                      <a:pt x="2841812" y="2144504"/>
                    </a:lnTo>
                    <a:lnTo>
                      <a:pt x="2843558" y="2142052"/>
                    </a:lnTo>
                    <a:lnTo>
                      <a:pt x="2845299" y="2139596"/>
                    </a:lnTo>
                    <a:lnTo>
                      <a:pt x="2847035" y="2137137"/>
                    </a:lnTo>
                    <a:lnTo>
                      <a:pt x="2848764" y="2134675"/>
                    </a:lnTo>
                    <a:lnTo>
                      <a:pt x="2850488" y="2132209"/>
                    </a:lnTo>
                    <a:lnTo>
                      <a:pt x="2852206" y="2129740"/>
                    </a:lnTo>
                    <a:lnTo>
                      <a:pt x="2853918" y="2127268"/>
                    </a:lnTo>
                    <a:lnTo>
                      <a:pt x="2855625" y="2124793"/>
                    </a:lnTo>
                    <a:lnTo>
                      <a:pt x="2857326" y="2122314"/>
                    </a:lnTo>
                    <a:lnTo>
                      <a:pt x="2859021" y="2119833"/>
                    </a:lnTo>
                    <a:lnTo>
                      <a:pt x="2860710" y="2117348"/>
                    </a:lnTo>
                    <a:lnTo>
                      <a:pt x="2862393" y="2114860"/>
                    </a:lnTo>
                    <a:lnTo>
                      <a:pt x="2864071" y="2112368"/>
                    </a:lnTo>
                    <a:lnTo>
                      <a:pt x="2865743" y="2109874"/>
                    </a:lnTo>
                    <a:lnTo>
                      <a:pt x="2867409" y="2107376"/>
                    </a:lnTo>
                    <a:lnTo>
                      <a:pt x="2869069" y="2104875"/>
                    </a:lnTo>
                    <a:lnTo>
                      <a:pt x="2870724" y="2102372"/>
                    </a:lnTo>
                    <a:lnTo>
                      <a:pt x="2872373" y="2099865"/>
                    </a:lnTo>
                    <a:lnTo>
                      <a:pt x="2874015" y="2097354"/>
                    </a:lnTo>
                    <a:lnTo>
                      <a:pt x="2875652" y="2094841"/>
                    </a:lnTo>
                    <a:lnTo>
                      <a:pt x="2877284" y="2092325"/>
                    </a:lnTo>
                    <a:lnTo>
                      <a:pt x="2878909" y="2089806"/>
                    </a:lnTo>
                    <a:lnTo>
                      <a:pt x="2880528" y="2087283"/>
                    </a:lnTo>
                    <a:lnTo>
                      <a:pt x="2882142" y="2084758"/>
                    </a:lnTo>
                    <a:lnTo>
                      <a:pt x="2883750" y="2082229"/>
                    </a:lnTo>
                    <a:lnTo>
                      <a:pt x="2885351" y="2079698"/>
                    </a:lnTo>
                    <a:lnTo>
                      <a:pt x="2886947" y="2077163"/>
                    </a:lnTo>
                    <a:lnTo>
                      <a:pt x="2888537" y="2074626"/>
                    </a:lnTo>
                    <a:lnTo>
                      <a:pt x="2890122" y="2072085"/>
                    </a:lnTo>
                    <a:lnTo>
                      <a:pt x="2891700" y="2069541"/>
                    </a:lnTo>
                    <a:lnTo>
                      <a:pt x="2893272" y="2066995"/>
                    </a:lnTo>
                    <a:lnTo>
                      <a:pt x="2894839" y="2064445"/>
                    </a:lnTo>
                    <a:lnTo>
                      <a:pt x="2896399" y="2061893"/>
                    </a:lnTo>
                    <a:lnTo>
                      <a:pt x="2897954" y="2059338"/>
                    </a:lnTo>
                    <a:lnTo>
                      <a:pt x="2899502" y="2056779"/>
                    </a:lnTo>
                    <a:lnTo>
                      <a:pt x="2901045" y="2054218"/>
                    </a:lnTo>
                    <a:lnTo>
                      <a:pt x="2902582" y="2051654"/>
                    </a:lnTo>
                    <a:lnTo>
                      <a:pt x="2904113" y="2049087"/>
                    </a:lnTo>
                    <a:lnTo>
                      <a:pt x="2905637" y="2046517"/>
                    </a:lnTo>
                    <a:lnTo>
                      <a:pt x="2907156" y="2043944"/>
                    </a:lnTo>
                    <a:lnTo>
                      <a:pt x="2908669" y="2041369"/>
                    </a:lnTo>
                    <a:lnTo>
                      <a:pt x="2910176" y="2038790"/>
                    </a:lnTo>
                    <a:lnTo>
                      <a:pt x="2911677" y="2036209"/>
                    </a:lnTo>
                    <a:lnTo>
                      <a:pt x="2913172" y="2033625"/>
                    </a:lnTo>
                    <a:lnTo>
                      <a:pt x="2914660" y="2031038"/>
                    </a:lnTo>
                    <a:lnTo>
                      <a:pt x="2916143" y="2028448"/>
                    </a:lnTo>
                    <a:lnTo>
                      <a:pt x="2917620" y="2025855"/>
                    </a:lnTo>
                    <a:lnTo>
                      <a:pt x="2919091" y="2023260"/>
                    </a:lnTo>
                    <a:lnTo>
                      <a:pt x="2920556" y="2020662"/>
                    </a:lnTo>
                    <a:lnTo>
                      <a:pt x="2922014" y="2018061"/>
                    </a:lnTo>
                    <a:lnTo>
                      <a:pt x="2923467" y="2015457"/>
                    </a:lnTo>
                    <a:lnTo>
                      <a:pt x="2924914" y="2012851"/>
                    </a:lnTo>
                    <a:lnTo>
                      <a:pt x="2926354" y="2010242"/>
                    </a:lnTo>
                    <a:lnTo>
                      <a:pt x="2927789" y="2007630"/>
                    </a:lnTo>
                    <a:lnTo>
                      <a:pt x="2929217" y="2005016"/>
                    </a:lnTo>
                    <a:lnTo>
                      <a:pt x="2930640" y="2002398"/>
                    </a:lnTo>
                    <a:lnTo>
                      <a:pt x="2932056" y="1999778"/>
                    </a:lnTo>
                    <a:lnTo>
                      <a:pt x="2933466" y="1997156"/>
                    </a:lnTo>
                    <a:lnTo>
                      <a:pt x="2934870" y="1994531"/>
                    </a:lnTo>
                    <a:lnTo>
                      <a:pt x="2936268" y="1991903"/>
                    </a:lnTo>
                    <a:lnTo>
                      <a:pt x="2937660" y="1989272"/>
                    </a:lnTo>
                    <a:lnTo>
                      <a:pt x="2939046" y="1986639"/>
                    </a:lnTo>
                    <a:lnTo>
                      <a:pt x="2940425" y="1984003"/>
                    </a:lnTo>
                    <a:lnTo>
                      <a:pt x="2941799" y="1981365"/>
                    </a:lnTo>
                    <a:lnTo>
                      <a:pt x="2943166" y="1978724"/>
                    </a:lnTo>
                    <a:lnTo>
                      <a:pt x="2944527" y="1976081"/>
                    </a:lnTo>
                    <a:lnTo>
                      <a:pt x="2945882" y="1973435"/>
                    </a:lnTo>
                    <a:lnTo>
                      <a:pt x="2947231" y="1970786"/>
                    </a:lnTo>
                    <a:lnTo>
                      <a:pt x="2948574" y="1968135"/>
                    </a:lnTo>
                    <a:lnTo>
                      <a:pt x="2949911" y="1965481"/>
                    </a:lnTo>
                    <a:lnTo>
                      <a:pt x="2951241" y="1962825"/>
                    </a:lnTo>
                    <a:lnTo>
                      <a:pt x="2952566" y="1960166"/>
                    </a:lnTo>
                    <a:lnTo>
                      <a:pt x="2953884" y="1957505"/>
                    </a:lnTo>
                    <a:lnTo>
                      <a:pt x="2955196" y="1954841"/>
                    </a:lnTo>
                    <a:lnTo>
                      <a:pt x="2956501" y="1952175"/>
                    </a:lnTo>
                    <a:lnTo>
                      <a:pt x="2957801" y="1949507"/>
                    </a:lnTo>
                    <a:lnTo>
                      <a:pt x="2959094" y="1946836"/>
                    </a:lnTo>
                    <a:lnTo>
                      <a:pt x="2960381" y="1944162"/>
                    </a:lnTo>
                    <a:lnTo>
                      <a:pt x="2961662" y="1941486"/>
                    </a:lnTo>
                    <a:lnTo>
                      <a:pt x="2962937" y="1938808"/>
                    </a:lnTo>
                    <a:lnTo>
                      <a:pt x="2964205" y="1936127"/>
                    </a:lnTo>
                    <a:lnTo>
                      <a:pt x="2965467" y="1933444"/>
                    </a:lnTo>
                    <a:lnTo>
                      <a:pt x="2966723" y="1930759"/>
                    </a:lnTo>
                    <a:lnTo>
                      <a:pt x="2967973" y="1928071"/>
                    </a:lnTo>
                    <a:lnTo>
                      <a:pt x="2969217" y="1925381"/>
                    </a:lnTo>
                    <a:lnTo>
                      <a:pt x="2970454" y="1922688"/>
                    </a:lnTo>
                    <a:lnTo>
                      <a:pt x="2971685" y="1919993"/>
                    </a:lnTo>
                    <a:lnTo>
                      <a:pt x="2972910" y="1917296"/>
                    </a:lnTo>
                    <a:lnTo>
                      <a:pt x="2974128" y="1914596"/>
                    </a:lnTo>
                    <a:lnTo>
                      <a:pt x="2975340" y="1911895"/>
                    </a:lnTo>
                    <a:lnTo>
                      <a:pt x="2976546" y="1909191"/>
                    </a:lnTo>
                    <a:lnTo>
                      <a:pt x="2977746" y="1906484"/>
                    </a:lnTo>
                    <a:lnTo>
                      <a:pt x="2978939" y="1903776"/>
                    </a:lnTo>
                    <a:lnTo>
                      <a:pt x="2980126" y="1901065"/>
                    </a:lnTo>
                    <a:lnTo>
                      <a:pt x="2981307" y="1898352"/>
                    </a:lnTo>
                    <a:lnTo>
                      <a:pt x="2982481" y="1895636"/>
                    </a:lnTo>
                    <a:lnTo>
                      <a:pt x="2983649" y="1892919"/>
                    </a:lnTo>
                    <a:lnTo>
                      <a:pt x="2984811" y="1890199"/>
                    </a:lnTo>
                    <a:lnTo>
                      <a:pt x="2985966" y="1887477"/>
                    </a:lnTo>
                    <a:lnTo>
                      <a:pt x="2987116" y="1884753"/>
                    </a:lnTo>
                    <a:lnTo>
                      <a:pt x="2988258" y="1882027"/>
                    </a:lnTo>
                    <a:lnTo>
                      <a:pt x="2989395" y="1879298"/>
                    </a:lnTo>
                    <a:lnTo>
                      <a:pt x="2990525" y="1876568"/>
                    </a:lnTo>
                    <a:lnTo>
                      <a:pt x="2991649" y="1873835"/>
                    </a:lnTo>
                    <a:lnTo>
                      <a:pt x="2992766" y="1871100"/>
                    </a:lnTo>
                    <a:lnTo>
                      <a:pt x="2993877" y="1868363"/>
                    </a:lnTo>
                    <a:lnTo>
                      <a:pt x="2994982" y="1865624"/>
                    </a:lnTo>
                    <a:lnTo>
                      <a:pt x="2996080" y="1862883"/>
                    </a:lnTo>
                    <a:lnTo>
                      <a:pt x="2997172" y="1860140"/>
                    </a:lnTo>
                    <a:lnTo>
                      <a:pt x="2998258" y="1857395"/>
                    </a:lnTo>
                    <a:lnTo>
                      <a:pt x="2999337" y="1854648"/>
                    </a:lnTo>
                    <a:lnTo>
                      <a:pt x="3000410" y="1851899"/>
                    </a:lnTo>
                    <a:lnTo>
                      <a:pt x="3001476" y="1849147"/>
                    </a:lnTo>
                    <a:lnTo>
                      <a:pt x="3002536" y="1846394"/>
                    </a:lnTo>
                    <a:lnTo>
                      <a:pt x="3003590" y="1843639"/>
                    </a:lnTo>
                    <a:lnTo>
                      <a:pt x="3004637" y="1840881"/>
                    </a:lnTo>
                    <a:lnTo>
                      <a:pt x="3005678" y="1838122"/>
                    </a:lnTo>
                    <a:lnTo>
                      <a:pt x="3006713" y="1835361"/>
                    </a:lnTo>
                    <a:lnTo>
                      <a:pt x="3007741" y="1832598"/>
                    </a:lnTo>
                    <a:lnTo>
                      <a:pt x="3008762" y="1829833"/>
                    </a:lnTo>
                    <a:lnTo>
                      <a:pt x="3009777" y="1827066"/>
                    </a:lnTo>
                    <a:lnTo>
                      <a:pt x="3010786" y="1824297"/>
                    </a:lnTo>
                    <a:lnTo>
                      <a:pt x="3011788" y="1821526"/>
                    </a:lnTo>
                    <a:lnTo>
                      <a:pt x="3012784" y="1818753"/>
                    </a:lnTo>
                    <a:lnTo>
                      <a:pt x="3013774" y="1815979"/>
                    </a:lnTo>
                    <a:lnTo>
                      <a:pt x="3014757" y="1813202"/>
                    </a:lnTo>
                    <a:lnTo>
                      <a:pt x="3015733" y="1810424"/>
                    </a:lnTo>
                    <a:lnTo>
                      <a:pt x="3016703" y="1807644"/>
                    </a:lnTo>
                    <a:lnTo>
                      <a:pt x="3017667" y="1804862"/>
                    </a:lnTo>
                    <a:lnTo>
                      <a:pt x="3018624" y="1802078"/>
                    </a:lnTo>
                    <a:lnTo>
                      <a:pt x="3019574" y="1799293"/>
                    </a:lnTo>
                    <a:lnTo>
                      <a:pt x="3020519" y="1796505"/>
                    </a:lnTo>
                    <a:lnTo>
                      <a:pt x="3021456" y="1793716"/>
                    </a:lnTo>
                    <a:lnTo>
                      <a:pt x="3022388" y="1790925"/>
                    </a:lnTo>
                    <a:lnTo>
                      <a:pt x="3023312" y="1788133"/>
                    </a:lnTo>
                    <a:lnTo>
                      <a:pt x="3024230" y="1785338"/>
                    </a:lnTo>
                    <a:lnTo>
                      <a:pt x="3025142" y="1782542"/>
                    </a:lnTo>
                    <a:lnTo>
                      <a:pt x="3026047" y="1779744"/>
                    </a:lnTo>
                    <a:lnTo>
                      <a:pt x="3026946" y="1776945"/>
                    </a:lnTo>
                    <a:lnTo>
                      <a:pt x="3027838" y="1774144"/>
                    </a:lnTo>
                    <a:lnTo>
                      <a:pt x="3028724" y="1771341"/>
                    </a:lnTo>
                    <a:lnTo>
                      <a:pt x="3029603" y="1768536"/>
                    </a:lnTo>
                    <a:lnTo>
                      <a:pt x="3030476" y="1765730"/>
                    </a:lnTo>
                    <a:lnTo>
                      <a:pt x="3031342" y="1762922"/>
                    </a:lnTo>
                    <a:lnTo>
                      <a:pt x="3032202" y="1760113"/>
                    </a:lnTo>
                    <a:lnTo>
                      <a:pt x="3033055" y="1757302"/>
                    </a:lnTo>
                    <a:lnTo>
                      <a:pt x="3033902" y="1754489"/>
                    </a:lnTo>
                    <a:lnTo>
                      <a:pt x="3034742" y="1751675"/>
                    </a:lnTo>
                    <a:lnTo>
                      <a:pt x="3035575" y="1748859"/>
                    </a:lnTo>
                    <a:lnTo>
                      <a:pt x="3036402" y="1746041"/>
                    </a:lnTo>
                    <a:lnTo>
                      <a:pt x="3037223" y="1743222"/>
                    </a:lnTo>
                    <a:lnTo>
                      <a:pt x="3038036" y="1740402"/>
                    </a:lnTo>
                    <a:lnTo>
                      <a:pt x="3038844" y="1737580"/>
                    </a:lnTo>
                    <a:lnTo>
                      <a:pt x="3039644" y="1734756"/>
                    </a:lnTo>
                    <a:lnTo>
                      <a:pt x="3040439" y="1731931"/>
                    </a:lnTo>
                    <a:lnTo>
                      <a:pt x="3041226" y="1729104"/>
                    </a:lnTo>
                    <a:lnTo>
                      <a:pt x="3042007" y="1726276"/>
                    </a:lnTo>
                    <a:lnTo>
                      <a:pt x="3042782" y="1723447"/>
                    </a:lnTo>
                    <a:lnTo>
                      <a:pt x="3043550" y="1720616"/>
                    </a:lnTo>
                    <a:lnTo>
                      <a:pt x="3044311" y="1717783"/>
                    </a:lnTo>
                    <a:lnTo>
                      <a:pt x="3045066" y="1714949"/>
                    </a:lnTo>
                    <a:lnTo>
                      <a:pt x="3045814" y="1712114"/>
                    </a:lnTo>
                    <a:lnTo>
                      <a:pt x="3046555" y="1709277"/>
                    </a:lnTo>
                    <a:lnTo>
                      <a:pt x="3047290" y="1706439"/>
                    </a:lnTo>
                    <a:lnTo>
                      <a:pt x="3048019" y="1703600"/>
                    </a:lnTo>
                    <a:lnTo>
                      <a:pt x="3048741" y="1700759"/>
                    </a:lnTo>
                    <a:lnTo>
                      <a:pt x="3049456" y="1697917"/>
                    </a:lnTo>
                    <a:lnTo>
                      <a:pt x="3050164" y="1695073"/>
                    </a:lnTo>
                    <a:lnTo>
                      <a:pt x="3050866" y="1692228"/>
                    </a:lnTo>
                    <a:lnTo>
                      <a:pt x="3051562" y="1689382"/>
                    </a:lnTo>
                    <a:lnTo>
                      <a:pt x="3052250" y="1686535"/>
                    </a:lnTo>
                    <a:lnTo>
                      <a:pt x="3052933" y="1683686"/>
                    </a:lnTo>
                    <a:lnTo>
                      <a:pt x="3053608" y="1680836"/>
                    </a:lnTo>
                    <a:lnTo>
                      <a:pt x="3054277" y="1677984"/>
                    </a:lnTo>
                    <a:lnTo>
                      <a:pt x="3054939" y="1675132"/>
                    </a:lnTo>
                    <a:lnTo>
                      <a:pt x="3055595" y="1672278"/>
                    </a:lnTo>
                    <a:lnTo>
                      <a:pt x="3056244" y="1669423"/>
                    </a:lnTo>
                    <a:lnTo>
                      <a:pt x="3056886" y="1666567"/>
                    </a:lnTo>
                    <a:lnTo>
                      <a:pt x="3057522" y="1663709"/>
                    </a:lnTo>
                    <a:lnTo>
                      <a:pt x="3058151" y="1660850"/>
                    </a:lnTo>
                    <a:lnTo>
                      <a:pt x="3058773" y="1657991"/>
                    </a:lnTo>
                    <a:lnTo>
                      <a:pt x="3059389" y="1655129"/>
                    </a:lnTo>
                    <a:lnTo>
                      <a:pt x="3059998" y="1652267"/>
                    </a:lnTo>
                    <a:lnTo>
                      <a:pt x="3060601" y="1649404"/>
                    </a:lnTo>
                    <a:lnTo>
                      <a:pt x="3061197" y="1646539"/>
                    </a:lnTo>
                    <a:lnTo>
                      <a:pt x="3061786" y="1643674"/>
                    </a:lnTo>
                    <a:lnTo>
                      <a:pt x="3062368" y="1640807"/>
                    </a:lnTo>
                    <a:lnTo>
                      <a:pt x="3062944" y="1637939"/>
                    </a:lnTo>
                    <a:lnTo>
                      <a:pt x="3063513" y="1635071"/>
                    </a:lnTo>
                    <a:lnTo>
                      <a:pt x="3064076" y="1632201"/>
                    </a:lnTo>
                    <a:lnTo>
                      <a:pt x="3064632" y="1629330"/>
                    </a:lnTo>
                    <a:lnTo>
                      <a:pt x="3065181" y="1626458"/>
                    </a:lnTo>
                    <a:lnTo>
                      <a:pt x="3065723" y="1623584"/>
                    </a:lnTo>
                    <a:lnTo>
                      <a:pt x="3066259" y="1620710"/>
                    </a:lnTo>
                    <a:lnTo>
                      <a:pt x="3066788" y="1617835"/>
                    </a:lnTo>
                    <a:lnTo>
                      <a:pt x="3067311" y="1614959"/>
                    </a:lnTo>
                    <a:lnTo>
                      <a:pt x="3067827" y="1612082"/>
                    </a:lnTo>
                    <a:lnTo>
                      <a:pt x="3068336" y="1609204"/>
                    </a:lnTo>
                    <a:lnTo>
                      <a:pt x="3068838" y="1606325"/>
                    </a:lnTo>
                    <a:lnTo>
                      <a:pt x="3069334" y="1603445"/>
                    </a:lnTo>
                    <a:lnTo>
                      <a:pt x="3069823" y="1600564"/>
                    </a:lnTo>
                    <a:lnTo>
                      <a:pt x="3070305" y="1597682"/>
                    </a:lnTo>
                    <a:lnTo>
                      <a:pt x="3070781" y="1594800"/>
                    </a:lnTo>
                    <a:lnTo>
                      <a:pt x="3071250" y="1591916"/>
                    </a:lnTo>
                    <a:lnTo>
                      <a:pt x="3071712" y="1589032"/>
                    </a:lnTo>
                    <a:lnTo>
                      <a:pt x="3072168" y="1586146"/>
                    </a:lnTo>
                    <a:lnTo>
                      <a:pt x="3072617" y="1583260"/>
                    </a:lnTo>
                    <a:lnTo>
                      <a:pt x="3073059" y="1580373"/>
                    </a:lnTo>
                    <a:lnTo>
                      <a:pt x="3073494" y="1577485"/>
                    </a:lnTo>
                    <a:lnTo>
                      <a:pt x="3073923" y="1574597"/>
                    </a:lnTo>
                    <a:lnTo>
                      <a:pt x="3074345" y="1571707"/>
                    </a:lnTo>
                    <a:lnTo>
                      <a:pt x="3074760" y="1568817"/>
                    </a:lnTo>
                    <a:lnTo>
                      <a:pt x="3075169" y="1565926"/>
                    </a:lnTo>
                    <a:lnTo>
                      <a:pt x="3075571" y="1563034"/>
                    </a:lnTo>
                    <a:lnTo>
                      <a:pt x="3075966" y="1560142"/>
                    </a:lnTo>
                    <a:lnTo>
                      <a:pt x="3076354" y="1557248"/>
                    </a:lnTo>
                    <a:lnTo>
                      <a:pt x="3076736" y="1554354"/>
                    </a:lnTo>
                    <a:lnTo>
                      <a:pt x="3077111" y="1551460"/>
                    </a:lnTo>
                    <a:lnTo>
                      <a:pt x="3077479" y="1548564"/>
                    </a:lnTo>
                    <a:lnTo>
                      <a:pt x="3077840" y="1545668"/>
                    </a:lnTo>
                    <a:lnTo>
                      <a:pt x="3078195" y="1542771"/>
                    </a:lnTo>
                    <a:lnTo>
                      <a:pt x="3078543" y="1539874"/>
                    </a:lnTo>
                    <a:lnTo>
                      <a:pt x="3078885" y="1536976"/>
                    </a:lnTo>
                    <a:lnTo>
                      <a:pt x="3079219" y="1534077"/>
                    </a:lnTo>
                    <a:lnTo>
                      <a:pt x="3079547" y="1531178"/>
                    </a:lnTo>
                    <a:lnTo>
                      <a:pt x="3079868" y="1528278"/>
                    </a:lnTo>
                    <a:lnTo>
                      <a:pt x="3080182" y="1525377"/>
                    </a:lnTo>
                    <a:lnTo>
                      <a:pt x="3080490" y="1522476"/>
                    </a:lnTo>
                    <a:lnTo>
                      <a:pt x="3080791" y="1519574"/>
                    </a:lnTo>
                    <a:lnTo>
                      <a:pt x="3081085" y="1516672"/>
                    </a:lnTo>
                    <a:lnTo>
                      <a:pt x="3081373" y="1513769"/>
                    </a:lnTo>
                    <a:lnTo>
                      <a:pt x="3081653" y="1510866"/>
                    </a:lnTo>
                    <a:lnTo>
                      <a:pt x="3081927" y="1507962"/>
                    </a:lnTo>
                    <a:lnTo>
                      <a:pt x="3082194" y="1505057"/>
                    </a:lnTo>
                    <a:lnTo>
                      <a:pt x="3082455" y="1502152"/>
                    </a:lnTo>
                    <a:lnTo>
                      <a:pt x="3082708" y="1499247"/>
                    </a:lnTo>
                    <a:lnTo>
                      <a:pt x="3082955" y="1496341"/>
                    </a:lnTo>
                    <a:lnTo>
                      <a:pt x="3083195" y="1493435"/>
                    </a:lnTo>
                    <a:lnTo>
                      <a:pt x="3083429" y="1490528"/>
                    </a:lnTo>
                    <a:lnTo>
                      <a:pt x="3083655" y="1487621"/>
                    </a:lnTo>
                    <a:lnTo>
                      <a:pt x="3083875" y="1484713"/>
                    </a:lnTo>
                    <a:lnTo>
                      <a:pt x="3084088" y="1481805"/>
                    </a:lnTo>
                    <a:lnTo>
                      <a:pt x="3084295" y="1478896"/>
                    </a:lnTo>
                    <a:lnTo>
                      <a:pt x="3084495" y="1475988"/>
                    </a:lnTo>
                    <a:lnTo>
                      <a:pt x="3084687" y="1473078"/>
                    </a:lnTo>
                    <a:lnTo>
                      <a:pt x="3084873" y="1470169"/>
                    </a:lnTo>
                    <a:lnTo>
                      <a:pt x="3085053" y="1467259"/>
                    </a:lnTo>
                    <a:lnTo>
                      <a:pt x="3085225" y="1464349"/>
                    </a:lnTo>
                    <a:lnTo>
                      <a:pt x="3085391" y="1461438"/>
                    </a:lnTo>
                    <a:lnTo>
                      <a:pt x="3085550" y="1458527"/>
                    </a:lnTo>
                    <a:lnTo>
                      <a:pt x="3085703" y="1455616"/>
                    </a:lnTo>
                    <a:lnTo>
                      <a:pt x="3085848" y="1452705"/>
                    </a:lnTo>
                    <a:lnTo>
                      <a:pt x="3085987" y="1449793"/>
                    </a:lnTo>
                    <a:lnTo>
                      <a:pt x="3086119" y="1446881"/>
                    </a:lnTo>
                    <a:lnTo>
                      <a:pt x="3086244" y="1443969"/>
                    </a:lnTo>
                    <a:lnTo>
                      <a:pt x="3086363" y="1441056"/>
                    </a:lnTo>
                    <a:lnTo>
                      <a:pt x="3086474" y="1438144"/>
                    </a:lnTo>
                    <a:lnTo>
                      <a:pt x="3086579" y="1435231"/>
                    </a:lnTo>
                    <a:lnTo>
                      <a:pt x="3086677" y="1432318"/>
                    </a:lnTo>
                    <a:lnTo>
                      <a:pt x="3086769" y="1429404"/>
                    </a:lnTo>
                    <a:lnTo>
                      <a:pt x="3086853" y="1426491"/>
                    </a:lnTo>
                    <a:lnTo>
                      <a:pt x="3086931" y="1423578"/>
                    </a:lnTo>
                    <a:lnTo>
                      <a:pt x="3087002" y="1420664"/>
                    </a:lnTo>
                    <a:lnTo>
                      <a:pt x="3087067" y="1417750"/>
                    </a:lnTo>
                    <a:lnTo>
                      <a:pt x="3087124" y="1414836"/>
                    </a:lnTo>
                    <a:lnTo>
                      <a:pt x="3087175" y="1411922"/>
                    </a:lnTo>
                    <a:lnTo>
                      <a:pt x="3087219" y="1409008"/>
                    </a:lnTo>
                    <a:lnTo>
                      <a:pt x="3087256" y="1406094"/>
                    </a:lnTo>
                    <a:lnTo>
                      <a:pt x="3087287" y="1403179"/>
                    </a:lnTo>
                    <a:lnTo>
                      <a:pt x="3087310" y="1400265"/>
                    </a:lnTo>
                    <a:lnTo>
                      <a:pt x="3087327" y="1397351"/>
                    </a:lnTo>
                    <a:lnTo>
                      <a:pt x="3087338" y="1394436"/>
                    </a:lnTo>
                    <a:lnTo>
                      <a:pt x="3087341" y="1391522"/>
                    </a:lnTo>
                    <a:lnTo>
                      <a:pt x="3087341" y="1391522"/>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52" name="pl7"/>
              <p:cNvSpPr/>
              <p:nvPr/>
            </p:nvSpPr>
            <p:spPr>
              <a:xfrm>
                <a:off x="5589672" y="3346833"/>
                <a:ext cx="710122" cy="640131"/>
              </a:xfrm>
              <a:custGeom>
                <a:avLst/>
                <a:gdLst/>
                <a:ahLst/>
                <a:cxnLst/>
                <a:rect l="0" t="0" r="0" b="0"/>
                <a:pathLst>
                  <a:path w="2096929" h="1890250">
                    <a:moveTo>
                      <a:pt x="2096929" y="945125"/>
                    </a:moveTo>
                    <a:lnTo>
                      <a:pt x="2096927" y="943146"/>
                    </a:lnTo>
                    <a:lnTo>
                      <a:pt x="2096920" y="941166"/>
                    </a:lnTo>
                    <a:lnTo>
                      <a:pt x="2096909" y="939187"/>
                    </a:lnTo>
                    <a:lnTo>
                      <a:pt x="2096893" y="937207"/>
                    </a:lnTo>
                    <a:lnTo>
                      <a:pt x="2096872" y="935228"/>
                    </a:lnTo>
                    <a:lnTo>
                      <a:pt x="2096847" y="933249"/>
                    </a:lnTo>
                    <a:lnTo>
                      <a:pt x="2096817" y="931269"/>
                    </a:lnTo>
                    <a:lnTo>
                      <a:pt x="2096782" y="929290"/>
                    </a:lnTo>
                    <a:lnTo>
                      <a:pt x="2096743" y="927311"/>
                    </a:lnTo>
                    <a:lnTo>
                      <a:pt x="2096699" y="925332"/>
                    </a:lnTo>
                    <a:lnTo>
                      <a:pt x="2096651" y="923353"/>
                    </a:lnTo>
                    <a:lnTo>
                      <a:pt x="2096598" y="921374"/>
                    </a:lnTo>
                    <a:lnTo>
                      <a:pt x="2096541" y="919395"/>
                    </a:lnTo>
                    <a:lnTo>
                      <a:pt x="2096479" y="917416"/>
                    </a:lnTo>
                    <a:lnTo>
                      <a:pt x="2096412" y="915438"/>
                    </a:lnTo>
                    <a:lnTo>
                      <a:pt x="2096341" y="913459"/>
                    </a:lnTo>
                    <a:lnTo>
                      <a:pt x="2096265" y="911481"/>
                    </a:lnTo>
                    <a:lnTo>
                      <a:pt x="2096184" y="909503"/>
                    </a:lnTo>
                    <a:lnTo>
                      <a:pt x="2096099" y="907525"/>
                    </a:lnTo>
                    <a:lnTo>
                      <a:pt x="2096010" y="905547"/>
                    </a:lnTo>
                    <a:lnTo>
                      <a:pt x="2095915" y="903570"/>
                    </a:lnTo>
                    <a:lnTo>
                      <a:pt x="2095817" y="901592"/>
                    </a:lnTo>
                    <a:lnTo>
                      <a:pt x="2095713" y="899615"/>
                    </a:lnTo>
                    <a:lnTo>
                      <a:pt x="2095605" y="897638"/>
                    </a:lnTo>
                    <a:lnTo>
                      <a:pt x="2095493" y="895661"/>
                    </a:lnTo>
                    <a:lnTo>
                      <a:pt x="2095375" y="893684"/>
                    </a:lnTo>
                    <a:lnTo>
                      <a:pt x="2095253" y="891708"/>
                    </a:lnTo>
                    <a:lnTo>
                      <a:pt x="2095127" y="889732"/>
                    </a:lnTo>
                    <a:lnTo>
                      <a:pt x="2094996" y="887756"/>
                    </a:lnTo>
                    <a:lnTo>
                      <a:pt x="2094861" y="885780"/>
                    </a:lnTo>
                    <a:lnTo>
                      <a:pt x="2094720" y="883805"/>
                    </a:lnTo>
                    <a:lnTo>
                      <a:pt x="2094576" y="881829"/>
                    </a:lnTo>
                    <a:lnTo>
                      <a:pt x="2094426" y="879855"/>
                    </a:lnTo>
                    <a:lnTo>
                      <a:pt x="2094272" y="877880"/>
                    </a:lnTo>
                    <a:lnTo>
                      <a:pt x="2094114" y="875906"/>
                    </a:lnTo>
                    <a:lnTo>
                      <a:pt x="2093951" y="873932"/>
                    </a:lnTo>
                    <a:lnTo>
                      <a:pt x="2093783" y="871958"/>
                    </a:lnTo>
                    <a:lnTo>
                      <a:pt x="2093611" y="869985"/>
                    </a:lnTo>
                    <a:lnTo>
                      <a:pt x="2093434" y="868012"/>
                    </a:lnTo>
                    <a:lnTo>
                      <a:pt x="2093252" y="866039"/>
                    </a:lnTo>
                    <a:lnTo>
                      <a:pt x="2093066" y="864067"/>
                    </a:lnTo>
                    <a:lnTo>
                      <a:pt x="2092876" y="862095"/>
                    </a:lnTo>
                    <a:lnTo>
                      <a:pt x="2092680" y="860123"/>
                    </a:lnTo>
                    <a:lnTo>
                      <a:pt x="2092481" y="858152"/>
                    </a:lnTo>
                    <a:lnTo>
                      <a:pt x="2092276" y="856181"/>
                    </a:lnTo>
                    <a:lnTo>
                      <a:pt x="2092067" y="854210"/>
                    </a:lnTo>
                    <a:lnTo>
                      <a:pt x="2091854" y="852240"/>
                    </a:lnTo>
                    <a:lnTo>
                      <a:pt x="2091636" y="850271"/>
                    </a:lnTo>
                    <a:lnTo>
                      <a:pt x="2091413" y="848301"/>
                    </a:lnTo>
                    <a:lnTo>
                      <a:pt x="2091186" y="846332"/>
                    </a:lnTo>
                    <a:lnTo>
                      <a:pt x="2090954" y="844364"/>
                    </a:lnTo>
                    <a:lnTo>
                      <a:pt x="2090718" y="842396"/>
                    </a:lnTo>
                    <a:lnTo>
                      <a:pt x="2090477" y="840429"/>
                    </a:lnTo>
                    <a:lnTo>
                      <a:pt x="2090231" y="838462"/>
                    </a:lnTo>
                    <a:lnTo>
                      <a:pt x="2089981" y="836495"/>
                    </a:lnTo>
                    <a:lnTo>
                      <a:pt x="2089726" y="834529"/>
                    </a:lnTo>
                    <a:lnTo>
                      <a:pt x="2089467" y="832563"/>
                    </a:lnTo>
                    <a:lnTo>
                      <a:pt x="2089203" y="830598"/>
                    </a:lnTo>
                    <a:lnTo>
                      <a:pt x="2088935" y="828633"/>
                    </a:lnTo>
                    <a:lnTo>
                      <a:pt x="2088662" y="826669"/>
                    </a:lnTo>
                    <a:lnTo>
                      <a:pt x="2088384" y="824706"/>
                    </a:lnTo>
                    <a:lnTo>
                      <a:pt x="2088102" y="822743"/>
                    </a:lnTo>
                    <a:lnTo>
                      <a:pt x="2087816" y="820780"/>
                    </a:lnTo>
                    <a:lnTo>
                      <a:pt x="2087525" y="818818"/>
                    </a:lnTo>
                    <a:lnTo>
                      <a:pt x="2087229" y="816857"/>
                    </a:lnTo>
                    <a:lnTo>
                      <a:pt x="2086929" y="814896"/>
                    </a:lnTo>
                    <a:lnTo>
                      <a:pt x="2086624" y="812936"/>
                    </a:lnTo>
                    <a:lnTo>
                      <a:pt x="2086314" y="810976"/>
                    </a:lnTo>
                    <a:lnTo>
                      <a:pt x="2086000" y="809017"/>
                    </a:lnTo>
                    <a:lnTo>
                      <a:pt x="2085682" y="807058"/>
                    </a:lnTo>
                    <a:lnTo>
                      <a:pt x="2085359" y="805100"/>
                    </a:lnTo>
                    <a:lnTo>
                      <a:pt x="2085031" y="803143"/>
                    </a:lnTo>
                    <a:lnTo>
                      <a:pt x="2084699" y="801186"/>
                    </a:lnTo>
                    <a:lnTo>
                      <a:pt x="2084362" y="799230"/>
                    </a:lnTo>
                    <a:lnTo>
                      <a:pt x="2084021" y="797275"/>
                    </a:lnTo>
                    <a:lnTo>
                      <a:pt x="2083675" y="795320"/>
                    </a:lnTo>
                    <a:lnTo>
                      <a:pt x="2083325" y="793366"/>
                    </a:lnTo>
                    <a:lnTo>
                      <a:pt x="2082970" y="791412"/>
                    </a:lnTo>
                    <a:lnTo>
                      <a:pt x="2082611" y="789460"/>
                    </a:lnTo>
                    <a:lnTo>
                      <a:pt x="2082247" y="787508"/>
                    </a:lnTo>
                    <a:lnTo>
                      <a:pt x="2081878" y="785556"/>
                    </a:lnTo>
                    <a:lnTo>
                      <a:pt x="2081505" y="783606"/>
                    </a:lnTo>
                    <a:lnTo>
                      <a:pt x="2081128" y="781656"/>
                    </a:lnTo>
                    <a:lnTo>
                      <a:pt x="2080746" y="779706"/>
                    </a:lnTo>
                    <a:lnTo>
                      <a:pt x="2080359" y="777758"/>
                    </a:lnTo>
                    <a:lnTo>
                      <a:pt x="2079968" y="775810"/>
                    </a:lnTo>
                    <a:lnTo>
                      <a:pt x="2079572" y="773863"/>
                    </a:lnTo>
                    <a:lnTo>
                      <a:pt x="2079172" y="771916"/>
                    </a:lnTo>
                    <a:lnTo>
                      <a:pt x="2078767" y="769971"/>
                    </a:lnTo>
                    <a:lnTo>
                      <a:pt x="2078358" y="768026"/>
                    </a:lnTo>
                    <a:lnTo>
                      <a:pt x="2077944" y="766082"/>
                    </a:lnTo>
                    <a:lnTo>
                      <a:pt x="2077526" y="764139"/>
                    </a:lnTo>
                    <a:lnTo>
                      <a:pt x="2077103" y="762196"/>
                    </a:lnTo>
                    <a:lnTo>
                      <a:pt x="2076676" y="760255"/>
                    </a:lnTo>
                    <a:lnTo>
                      <a:pt x="2076244" y="758314"/>
                    </a:lnTo>
                    <a:lnTo>
                      <a:pt x="2075808" y="756374"/>
                    </a:lnTo>
                    <a:lnTo>
                      <a:pt x="2075367" y="754435"/>
                    </a:lnTo>
                    <a:lnTo>
                      <a:pt x="2074922" y="752496"/>
                    </a:lnTo>
                    <a:lnTo>
                      <a:pt x="2074472" y="750559"/>
                    </a:lnTo>
                    <a:lnTo>
                      <a:pt x="2074018" y="748622"/>
                    </a:lnTo>
                    <a:lnTo>
                      <a:pt x="2073559" y="746687"/>
                    </a:lnTo>
                    <a:lnTo>
                      <a:pt x="2073096" y="744752"/>
                    </a:lnTo>
                    <a:lnTo>
                      <a:pt x="2072628" y="742818"/>
                    </a:lnTo>
                    <a:lnTo>
                      <a:pt x="2072156" y="740884"/>
                    </a:lnTo>
                    <a:lnTo>
                      <a:pt x="2071679" y="738952"/>
                    </a:lnTo>
                    <a:lnTo>
                      <a:pt x="2071198" y="737021"/>
                    </a:lnTo>
                    <a:lnTo>
                      <a:pt x="2070712" y="735090"/>
                    </a:lnTo>
                    <a:lnTo>
                      <a:pt x="2070222" y="733161"/>
                    </a:lnTo>
                    <a:lnTo>
                      <a:pt x="2069727" y="731232"/>
                    </a:lnTo>
                    <a:lnTo>
                      <a:pt x="2069228" y="729305"/>
                    </a:lnTo>
                    <a:lnTo>
                      <a:pt x="2068724" y="727378"/>
                    </a:lnTo>
                    <a:lnTo>
                      <a:pt x="2068216" y="725452"/>
                    </a:lnTo>
                    <a:lnTo>
                      <a:pt x="2067703" y="723528"/>
                    </a:lnTo>
                    <a:lnTo>
                      <a:pt x="2067186" y="721604"/>
                    </a:lnTo>
                    <a:lnTo>
                      <a:pt x="2066665" y="719681"/>
                    </a:lnTo>
                    <a:lnTo>
                      <a:pt x="2066139" y="717759"/>
                    </a:lnTo>
                    <a:lnTo>
                      <a:pt x="2065608" y="715838"/>
                    </a:lnTo>
                    <a:lnTo>
                      <a:pt x="2065073" y="713918"/>
                    </a:lnTo>
                    <a:lnTo>
                      <a:pt x="2064534" y="712000"/>
                    </a:lnTo>
                    <a:lnTo>
                      <a:pt x="2063990" y="710082"/>
                    </a:lnTo>
                    <a:lnTo>
                      <a:pt x="2063442" y="708165"/>
                    </a:lnTo>
                    <a:lnTo>
                      <a:pt x="2062889" y="706249"/>
                    </a:lnTo>
                    <a:lnTo>
                      <a:pt x="2062332" y="704335"/>
                    </a:lnTo>
                    <a:lnTo>
                      <a:pt x="2061770" y="702421"/>
                    </a:lnTo>
                    <a:lnTo>
                      <a:pt x="2061204" y="700509"/>
                    </a:lnTo>
                    <a:lnTo>
                      <a:pt x="2060633" y="698597"/>
                    </a:lnTo>
                    <a:lnTo>
                      <a:pt x="2060058" y="696687"/>
                    </a:lnTo>
                    <a:lnTo>
                      <a:pt x="2059479" y="694777"/>
                    </a:lnTo>
                    <a:lnTo>
                      <a:pt x="2058895" y="692869"/>
                    </a:lnTo>
                    <a:lnTo>
                      <a:pt x="2058307" y="690962"/>
                    </a:lnTo>
                    <a:lnTo>
                      <a:pt x="2057714" y="689056"/>
                    </a:lnTo>
                    <a:lnTo>
                      <a:pt x="2057117" y="687151"/>
                    </a:lnTo>
                    <a:lnTo>
                      <a:pt x="2056515" y="685247"/>
                    </a:lnTo>
                    <a:lnTo>
                      <a:pt x="2055909" y="683345"/>
                    </a:lnTo>
                    <a:lnTo>
                      <a:pt x="2055299" y="681443"/>
                    </a:lnTo>
                    <a:lnTo>
                      <a:pt x="2054684" y="679543"/>
                    </a:lnTo>
                    <a:lnTo>
                      <a:pt x="2054065" y="677644"/>
                    </a:lnTo>
                    <a:lnTo>
                      <a:pt x="2053441" y="675746"/>
                    </a:lnTo>
                    <a:lnTo>
                      <a:pt x="2052813" y="673849"/>
                    </a:lnTo>
                    <a:lnTo>
                      <a:pt x="2052180" y="671954"/>
                    </a:lnTo>
                    <a:lnTo>
                      <a:pt x="2051544" y="670059"/>
                    </a:lnTo>
                    <a:lnTo>
                      <a:pt x="2050902" y="668166"/>
                    </a:lnTo>
                    <a:lnTo>
                      <a:pt x="2050257" y="666274"/>
                    </a:lnTo>
                    <a:lnTo>
                      <a:pt x="2049606" y="664383"/>
                    </a:lnTo>
                    <a:lnTo>
                      <a:pt x="2048952" y="662494"/>
                    </a:lnTo>
                    <a:lnTo>
                      <a:pt x="2048293" y="660606"/>
                    </a:lnTo>
                    <a:lnTo>
                      <a:pt x="2047630" y="658719"/>
                    </a:lnTo>
                    <a:lnTo>
                      <a:pt x="2046962" y="656833"/>
                    </a:lnTo>
                    <a:lnTo>
                      <a:pt x="2046290" y="654948"/>
                    </a:lnTo>
                    <a:lnTo>
                      <a:pt x="2045614" y="653065"/>
                    </a:lnTo>
                    <a:lnTo>
                      <a:pt x="2044933" y="651183"/>
                    </a:lnTo>
                    <a:lnTo>
                      <a:pt x="2044248" y="649303"/>
                    </a:lnTo>
                    <a:lnTo>
                      <a:pt x="2043559" y="647423"/>
                    </a:lnTo>
                    <a:lnTo>
                      <a:pt x="2042865" y="645545"/>
                    </a:lnTo>
                    <a:lnTo>
                      <a:pt x="2042166" y="643668"/>
                    </a:lnTo>
                    <a:lnTo>
                      <a:pt x="2041464" y="641793"/>
                    </a:lnTo>
                    <a:lnTo>
                      <a:pt x="2040757" y="639919"/>
                    </a:lnTo>
                    <a:lnTo>
                      <a:pt x="2040046" y="638046"/>
                    </a:lnTo>
                    <a:lnTo>
                      <a:pt x="2039330" y="636175"/>
                    </a:lnTo>
                    <a:lnTo>
                      <a:pt x="2038610" y="634305"/>
                    </a:lnTo>
                    <a:lnTo>
                      <a:pt x="2037886" y="632436"/>
                    </a:lnTo>
                    <a:lnTo>
                      <a:pt x="2037157" y="630569"/>
                    </a:lnTo>
                    <a:lnTo>
                      <a:pt x="2036424" y="628703"/>
                    </a:lnTo>
                    <a:lnTo>
                      <a:pt x="2035687" y="626838"/>
                    </a:lnTo>
                    <a:lnTo>
                      <a:pt x="2034945" y="624975"/>
                    </a:lnTo>
                    <a:lnTo>
                      <a:pt x="2034199" y="623113"/>
                    </a:lnTo>
                    <a:lnTo>
                      <a:pt x="2033449" y="621253"/>
                    </a:lnTo>
                    <a:lnTo>
                      <a:pt x="2032694" y="619394"/>
                    </a:lnTo>
                    <a:lnTo>
                      <a:pt x="2031935" y="617537"/>
                    </a:lnTo>
                    <a:lnTo>
                      <a:pt x="2031172" y="615681"/>
                    </a:lnTo>
                    <a:lnTo>
                      <a:pt x="2030404" y="613826"/>
                    </a:lnTo>
                    <a:lnTo>
                      <a:pt x="2029632" y="611973"/>
                    </a:lnTo>
                    <a:lnTo>
                      <a:pt x="2028856" y="610121"/>
                    </a:lnTo>
                    <a:lnTo>
                      <a:pt x="2028076" y="608271"/>
                    </a:lnTo>
                    <a:lnTo>
                      <a:pt x="2027291" y="606422"/>
                    </a:lnTo>
                    <a:lnTo>
                      <a:pt x="2026502" y="604575"/>
                    </a:lnTo>
                    <a:lnTo>
                      <a:pt x="2025708" y="602729"/>
                    </a:lnTo>
                    <a:lnTo>
                      <a:pt x="2024911" y="600885"/>
                    </a:lnTo>
                    <a:lnTo>
                      <a:pt x="2024109" y="599042"/>
                    </a:lnTo>
                    <a:lnTo>
                      <a:pt x="2023303" y="597201"/>
                    </a:lnTo>
                    <a:lnTo>
                      <a:pt x="2022492" y="595361"/>
                    </a:lnTo>
                    <a:lnTo>
                      <a:pt x="2021677" y="593523"/>
                    </a:lnTo>
                    <a:lnTo>
                      <a:pt x="2020858" y="591687"/>
                    </a:lnTo>
                    <a:lnTo>
                      <a:pt x="2020035" y="589852"/>
                    </a:lnTo>
                    <a:lnTo>
                      <a:pt x="2019207" y="588018"/>
                    </a:lnTo>
                    <a:lnTo>
                      <a:pt x="2018375" y="586186"/>
                    </a:lnTo>
                    <a:lnTo>
                      <a:pt x="2017539" y="584356"/>
                    </a:lnTo>
                    <a:lnTo>
                      <a:pt x="2016699" y="582527"/>
                    </a:lnTo>
                    <a:lnTo>
                      <a:pt x="2015854" y="580700"/>
                    </a:lnTo>
                    <a:lnTo>
                      <a:pt x="2015006" y="578874"/>
                    </a:lnTo>
                    <a:lnTo>
                      <a:pt x="2014153" y="577050"/>
                    </a:lnTo>
                    <a:lnTo>
                      <a:pt x="2013295" y="575228"/>
                    </a:lnTo>
                    <a:lnTo>
                      <a:pt x="2012434" y="573407"/>
                    </a:lnTo>
                    <a:lnTo>
                      <a:pt x="2011568" y="571588"/>
                    </a:lnTo>
                    <a:lnTo>
                      <a:pt x="2010698" y="569770"/>
                    </a:lnTo>
                    <a:lnTo>
                      <a:pt x="2009824" y="567955"/>
                    </a:lnTo>
                    <a:lnTo>
                      <a:pt x="2008945" y="566140"/>
                    </a:lnTo>
                    <a:lnTo>
                      <a:pt x="2008063" y="564328"/>
                    </a:lnTo>
                    <a:lnTo>
                      <a:pt x="2007176" y="562517"/>
                    </a:lnTo>
                    <a:lnTo>
                      <a:pt x="2006285" y="560708"/>
                    </a:lnTo>
                    <a:lnTo>
                      <a:pt x="2005390" y="558900"/>
                    </a:lnTo>
                    <a:lnTo>
                      <a:pt x="2004490" y="557095"/>
                    </a:lnTo>
                    <a:lnTo>
                      <a:pt x="2003587" y="555290"/>
                    </a:lnTo>
                    <a:lnTo>
                      <a:pt x="2002679" y="553488"/>
                    </a:lnTo>
                    <a:lnTo>
                      <a:pt x="2001767" y="551687"/>
                    </a:lnTo>
                    <a:lnTo>
                      <a:pt x="2000850" y="549888"/>
                    </a:lnTo>
                    <a:lnTo>
                      <a:pt x="1999930" y="548091"/>
                    </a:lnTo>
                    <a:lnTo>
                      <a:pt x="1999006" y="546296"/>
                    </a:lnTo>
                    <a:lnTo>
                      <a:pt x="1998077" y="544502"/>
                    </a:lnTo>
                    <a:lnTo>
                      <a:pt x="1997144" y="542710"/>
                    </a:lnTo>
                    <a:lnTo>
                      <a:pt x="1996207" y="540920"/>
                    </a:lnTo>
                    <a:lnTo>
                      <a:pt x="1995266" y="539132"/>
                    </a:lnTo>
                    <a:lnTo>
                      <a:pt x="1994320" y="537345"/>
                    </a:lnTo>
                    <a:lnTo>
                      <a:pt x="1993371" y="535560"/>
                    </a:lnTo>
                    <a:lnTo>
                      <a:pt x="1992417" y="533777"/>
                    </a:lnTo>
                    <a:lnTo>
                      <a:pt x="1991459" y="531996"/>
                    </a:lnTo>
                    <a:lnTo>
                      <a:pt x="1990497" y="530216"/>
                    </a:lnTo>
                    <a:lnTo>
                      <a:pt x="1989531" y="528439"/>
                    </a:lnTo>
                    <a:lnTo>
                      <a:pt x="1988561" y="526663"/>
                    </a:lnTo>
                    <a:lnTo>
                      <a:pt x="1987587" y="524889"/>
                    </a:lnTo>
                    <a:lnTo>
                      <a:pt x="1986608" y="523117"/>
                    </a:lnTo>
                    <a:lnTo>
                      <a:pt x="1985626" y="521347"/>
                    </a:lnTo>
                    <a:lnTo>
                      <a:pt x="1984639" y="519578"/>
                    </a:lnTo>
                    <a:lnTo>
                      <a:pt x="1983648" y="517812"/>
                    </a:lnTo>
                    <a:lnTo>
                      <a:pt x="1982654" y="516047"/>
                    </a:lnTo>
                    <a:lnTo>
                      <a:pt x="1981655" y="514284"/>
                    </a:lnTo>
                    <a:lnTo>
                      <a:pt x="1980652" y="512523"/>
                    </a:lnTo>
                    <a:lnTo>
                      <a:pt x="1979644" y="510764"/>
                    </a:lnTo>
                    <a:lnTo>
                      <a:pt x="1978633" y="509007"/>
                    </a:lnTo>
                    <a:lnTo>
                      <a:pt x="1977618" y="507252"/>
                    </a:lnTo>
                    <a:lnTo>
                      <a:pt x="1976598" y="505499"/>
                    </a:lnTo>
                    <a:lnTo>
                      <a:pt x="1975575" y="503748"/>
                    </a:lnTo>
                    <a:lnTo>
                      <a:pt x="1974547" y="501998"/>
                    </a:lnTo>
                    <a:lnTo>
                      <a:pt x="1973516" y="500251"/>
                    </a:lnTo>
                    <a:lnTo>
                      <a:pt x="1972480" y="498505"/>
                    </a:lnTo>
                    <a:lnTo>
                      <a:pt x="1971441" y="496762"/>
                    </a:lnTo>
                    <a:lnTo>
                      <a:pt x="1970397" y="495020"/>
                    </a:lnTo>
                    <a:lnTo>
                      <a:pt x="1969349" y="493281"/>
                    </a:lnTo>
                    <a:lnTo>
                      <a:pt x="1968297" y="491543"/>
                    </a:lnTo>
                    <a:lnTo>
                      <a:pt x="1967241" y="489807"/>
                    </a:lnTo>
                    <a:lnTo>
                      <a:pt x="1966181" y="488074"/>
                    </a:lnTo>
                    <a:lnTo>
                      <a:pt x="1965117" y="486342"/>
                    </a:lnTo>
                    <a:lnTo>
                      <a:pt x="1964050" y="484612"/>
                    </a:lnTo>
                    <a:lnTo>
                      <a:pt x="1962978" y="482885"/>
                    </a:lnTo>
                    <a:lnTo>
                      <a:pt x="1961902" y="481159"/>
                    </a:lnTo>
                    <a:lnTo>
                      <a:pt x="1960822" y="479436"/>
                    </a:lnTo>
                    <a:lnTo>
                      <a:pt x="1959738" y="477714"/>
                    </a:lnTo>
                    <a:lnTo>
                      <a:pt x="1958650" y="475995"/>
                    </a:lnTo>
                    <a:lnTo>
                      <a:pt x="1957558" y="474278"/>
                    </a:lnTo>
                    <a:lnTo>
                      <a:pt x="1956462" y="472562"/>
                    </a:lnTo>
                    <a:lnTo>
                      <a:pt x="1955362" y="470849"/>
                    </a:lnTo>
                    <a:lnTo>
                      <a:pt x="1954258" y="469138"/>
                    </a:lnTo>
                    <a:lnTo>
                      <a:pt x="1953150" y="467429"/>
                    </a:lnTo>
                    <a:lnTo>
                      <a:pt x="1952038" y="465722"/>
                    </a:lnTo>
                    <a:lnTo>
                      <a:pt x="1950922" y="464017"/>
                    </a:lnTo>
                    <a:lnTo>
                      <a:pt x="1949803" y="462314"/>
                    </a:lnTo>
                    <a:lnTo>
                      <a:pt x="1948679" y="460614"/>
                    </a:lnTo>
                    <a:lnTo>
                      <a:pt x="1947551" y="458915"/>
                    </a:lnTo>
                    <a:lnTo>
                      <a:pt x="1946419" y="457219"/>
                    </a:lnTo>
                    <a:lnTo>
                      <a:pt x="1945284" y="455524"/>
                    </a:lnTo>
                    <a:lnTo>
                      <a:pt x="1944144" y="453832"/>
                    </a:lnTo>
                    <a:lnTo>
                      <a:pt x="1943001" y="452142"/>
                    </a:lnTo>
                    <a:lnTo>
                      <a:pt x="1941854" y="450455"/>
                    </a:lnTo>
                    <a:lnTo>
                      <a:pt x="1940702" y="448769"/>
                    </a:lnTo>
                    <a:lnTo>
                      <a:pt x="1939547" y="447086"/>
                    </a:lnTo>
                    <a:lnTo>
                      <a:pt x="1938388" y="445404"/>
                    </a:lnTo>
                    <a:lnTo>
                      <a:pt x="1937225" y="443725"/>
                    </a:lnTo>
                    <a:lnTo>
                      <a:pt x="1936058" y="442048"/>
                    </a:lnTo>
                    <a:lnTo>
                      <a:pt x="1934887" y="440374"/>
                    </a:lnTo>
                    <a:lnTo>
                      <a:pt x="1933713" y="438701"/>
                    </a:lnTo>
                    <a:lnTo>
                      <a:pt x="1932534" y="437031"/>
                    </a:lnTo>
                    <a:lnTo>
                      <a:pt x="1931352" y="435363"/>
                    </a:lnTo>
                    <a:lnTo>
                      <a:pt x="1930165" y="433698"/>
                    </a:lnTo>
                    <a:lnTo>
                      <a:pt x="1928975" y="432034"/>
                    </a:lnTo>
                    <a:lnTo>
                      <a:pt x="1927781" y="430373"/>
                    </a:lnTo>
                    <a:lnTo>
                      <a:pt x="1926583" y="428714"/>
                    </a:lnTo>
                    <a:lnTo>
                      <a:pt x="1925382" y="427057"/>
                    </a:lnTo>
                    <a:lnTo>
                      <a:pt x="1924176" y="425403"/>
                    </a:lnTo>
                    <a:lnTo>
                      <a:pt x="1922966" y="423750"/>
                    </a:lnTo>
                    <a:lnTo>
                      <a:pt x="1921753" y="422101"/>
                    </a:lnTo>
                    <a:lnTo>
                      <a:pt x="1920536" y="420453"/>
                    </a:lnTo>
                    <a:lnTo>
                      <a:pt x="1919315" y="418808"/>
                    </a:lnTo>
                    <a:lnTo>
                      <a:pt x="1918090" y="417165"/>
                    </a:lnTo>
                    <a:lnTo>
                      <a:pt x="1916862" y="415524"/>
                    </a:lnTo>
                    <a:lnTo>
                      <a:pt x="1915629" y="413886"/>
                    </a:lnTo>
                    <a:lnTo>
                      <a:pt x="1914393" y="412250"/>
                    </a:lnTo>
                    <a:lnTo>
                      <a:pt x="1913153" y="410616"/>
                    </a:lnTo>
                    <a:lnTo>
                      <a:pt x="1911910" y="408985"/>
                    </a:lnTo>
                    <a:lnTo>
                      <a:pt x="1910662" y="407356"/>
                    </a:lnTo>
                    <a:lnTo>
                      <a:pt x="1909411" y="405729"/>
                    </a:lnTo>
                    <a:lnTo>
                      <a:pt x="1908156" y="404105"/>
                    </a:lnTo>
                    <a:lnTo>
                      <a:pt x="1906897" y="402483"/>
                    </a:lnTo>
                    <a:lnTo>
                      <a:pt x="1905634" y="400863"/>
                    </a:lnTo>
                    <a:lnTo>
                      <a:pt x="1904368" y="399246"/>
                    </a:lnTo>
                    <a:lnTo>
                      <a:pt x="1903097" y="397632"/>
                    </a:lnTo>
                    <a:lnTo>
                      <a:pt x="1901823" y="396019"/>
                    </a:lnTo>
                    <a:lnTo>
                      <a:pt x="1900546" y="394409"/>
                    </a:lnTo>
                    <a:lnTo>
                      <a:pt x="1899264" y="392802"/>
                    </a:lnTo>
                    <a:lnTo>
                      <a:pt x="1897979" y="391197"/>
                    </a:lnTo>
                    <a:lnTo>
                      <a:pt x="1896690" y="389594"/>
                    </a:lnTo>
                    <a:lnTo>
                      <a:pt x="1895398" y="387994"/>
                    </a:lnTo>
                    <a:lnTo>
                      <a:pt x="1894102" y="386396"/>
                    </a:lnTo>
                    <a:lnTo>
                      <a:pt x="1892802" y="384801"/>
                    </a:lnTo>
                    <a:lnTo>
                      <a:pt x="1891498" y="383208"/>
                    </a:lnTo>
                    <a:lnTo>
                      <a:pt x="1890190" y="381618"/>
                    </a:lnTo>
                    <a:lnTo>
                      <a:pt x="1888879" y="380030"/>
                    </a:lnTo>
                    <a:lnTo>
                      <a:pt x="1887565" y="378444"/>
                    </a:lnTo>
                    <a:lnTo>
                      <a:pt x="1886246" y="376861"/>
                    </a:lnTo>
                    <a:lnTo>
                      <a:pt x="1884924" y="375281"/>
                    </a:lnTo>
                    <a:lnTo>
                      <a:pt x="1883598" y="373703"/>
                    </a:lnTo>
                    <a:lnTo>
                      <a:pt x="1882269" y="372128"/>
                    </a:lnTo>
                    <a:lnTo>
                      <a:pt x="1880936" y="370555"/>
                    </a:lnTo>
                    <a:lnTo>
                      <a:pt x="1879599" y="368984"/>
                    </a:lnTo>
                    <a:lnTo>
                      <a:pt x="1878258" y="367416"/>
                    </a:lnTo>
                    <a:lnTo>
                      <a:pt x="1876914" y="365851"/>
                    </a:lnTo>
                    <a:lnTo>
                      <a:pt x="1875567" y="364288"/>
                    </a:lnTo>
                    <a:lnTo>
                      <a:pt x="1874215" y="362728"/>
                    </a:lnTo>
                    <a:lnTo>
                      <a:pt x="1872860" y="361170"/>
                    </a:lnTo>
                    <a:lnTo>
                      <a:pt x="1871502" y="359615"/>
                    </a:lnTo>
                    <a:lnTo>
                      <a:pt x="1870140" y="358062"/>
                    </a:lnTo>
                    <a:lnTo>
                      <a:pt x="1868774" y="356512"/>
                    </a:lnTo>
                    <a:lnTo>
                      <a:pt x="1867404" y="354965"/>
                    </a:lnTo>
                    <a:lnTo>
                      <a:pt x="1866031" y="353420"/>
                    </a:lnTo>
                    <a:lnTo>
                      <a:pt x="1864655" y="351878"/>
                    </a:lnTo>
                    <a:lnTo>
                      <a:pt x="1863275" y="350338"/>
                    </a:lnTo>
                    <a:lnTo>
                      <a:pt x="1861891" y="348801"/>
                    </a:lnTo>
                    <a:lnTo>
                      <a:pt x="1860504" y="347267"/>
                    </a:lnTo>
                    <a:lnTo>
                      <a:pt x="1859113" y="345735"/>
                    </a:lnTo>
                    <a:lnTo>
                      <a:pt x="1857719" y="344206"/>
                    </a:lnTo>
                    <a:lnTo>
                      <a:pt x="1856321" y="342679"/>
                    </a:lnTo>
                    <a:lnTo>
                      <a:pt x="1854919" y="341155"/>
                    </a:lnTo>
                    <a:lnTo>
                      <a:pt x="1853514" y="339634"/>
                    </a:lnTo>
                    <a:lnTo>
                      <a:pt x="1852106" y="338116"/>
                    </a:lnTo>
                    <a:lnTo>
                      <a:pt x="1850693" y="336600"/>
                    </a:lnTo>
                    <a:lnTo>
                      <a:pt x="1849278" y="335086"/>
                    </a:lnTo>
                    <a:lnTo>
                      <a:pt x="1847859" y="333576"/>
                    </a:lnTo>
                    <a:lnTo>
                      <a:pt x="1846436" y="332068"/>
                    </a:lnTo>
                    <a:lnTo>
                      <a:pt x="1845010" y="330563"/>
                    </a:lnTo>
                    <a:lnTo>
                      <a:pt x="1843580" y="329060"/>
                    </a:lnTo>
                    <a:lnTo>
                      <a:pt x="1842147" y="327561"/>
                    </a:lnTo>
                    <a:lnTo>
                      <a:pt x="1840711" y="326063"/>
                    </a:lnTo>
                    <a:lnTo>
                      <a:pt x="1839271" y="324569"/>
                    </a:lnTo>
                    <a:lnTo>
                      <a:pt x="1837827" y="323077"/>
                    </a:lnTo>
                    <a:lnTo>
                      <a:pt x="1836380" y="321588"/>
                    </a:lnTo>
                    <a:lnTo>
                      <a:pt x="1834930" y="320102"/>
                    </a:lnTo>
                    <a:lnTo>
                      <a:pt x="1833476" y="318619"/>
                    </a:lnTo>
                    <a:lnTo>
                      <a:pt x="1832018" y="317138"/>
                    </a:lnTo>
                    <a:lnTo>
                      <a:pt x="1830558" y="315660"/>
                    </a:lnTo>
                    <a:lnTo>
                      <a:pt x="1829093" y="314185"/>
                    </a:lnTo>
                    <a:lnTo>
                      <a:pt x="1827626" y="312713"/>
                    </a:lnTo>
                    <a:lnTo>
                      <a:pt x="1826155" y="311243"/>
                    </a:lnTo>
                    <a:lnTo>
                      <a:pt x="1824680" y="309776"/>
                    </a:lnTo>
                    <a:lnTo>
                      <a:pt x="1823202" y="308312"/>
                    </a:lnTo>
                    <a:lnTo>
                      <a:pt x="1821721" y="306851"/>
                    </a:lnTo>
                    <a:lnTo>
                      <a:pt x="1820236" y="305392"/>
                    </a:lnTo>
                    <a:lnTo>
                      <a:pt x="1818748" y="303937"/>
                    </a:lnTo>
                    <a:lnTo>
                      <a:pt x="1817257" y="302484"/>
                    </a:lnTo>
                    <a:lnTo>
                      <a:pt x="1815762" y="301034"/>
                    </a:lnTo>
                    <a:lnTo>
                      <a:pt x="1814264" y="299586"/>
                    </a:lnTo>
                    <a:lnTo>
                      <a:pt x="1812763" y="298142"/>
                    </a:lnTo>
                    <a:lnTo>
                      <a:pt x="1811258" y="296701"/>
                    </a:lnTo>
                    <a:lnTo>
                      <a:pt x="1809749" y="295262"/>
                    </a:lnTo>
                    <a:lnTo>
                      <a:pt x="1808238" y="293826"/>
                    </a:lnTo>
                    <a:lnTo>
                      <a:pt x="1806723" y="292393"/>
                    </a:lnTo>
                    <a:lnTo>
                      <a:pt x="1805205" y="290963"/>
                    </a:lnTo>
                    <a:lnTo>
                      <a:pt x="1803683" y="289536"/>
                    </a:lnTo>
                    <a:lnTo>
                      <a:pt x="1802158" y="288111"/>
                    </a:lnTo>
                    <a:lnTo>
                      <a:pt x="1800630" y="286690"/>
                    </a:lnTo>
                    <a:lnTo>
                      <a:pt x="1799099" y="285271"/>
                    </a:lnTo>
                    <a:lnTo>
                      <a:pt x="1797564" y="283855"/>
                    </a:lnTo>
                    <a:lnTo>
                      <a:pt x="1796026" y="282443"/>
                    </a:lnTo>
                    <a:lnTo>
                      <a:pt x="1794485" y="281033"/>
                    </a:lnTo>
                    <a:lnTo>
                      <a:pt x="1792940" y="279626"/>
                    </a:lnTo>
                    <a:lnTo>
                      <a:pt x="1791392" y="278222"/>
                    </a:lnTo>
                    <a:lnTo>
                      <a:pt x="1789841" y="276820"/>
                    </a:lnTo>
                    <a:lnTo>
                      <a:pt x="1788287" y="275422"/>
                    </a:lnTo>
                    <a:lnTo>
                      <a:pt x="1786729" y="274027"/>
                    </a:lnTo>
                    <a:lnTo>
                      <a:pt x="1785168" y="272634"/>
                    </a:lnTo>
                    <a:lnTo>
                      <a:pt x="1783604" y="271245"/>
                    </a:lnTo>
                    <a:lnTo>
                      <a:pt x="1782037" y="269859"/>
                    </a:lnTo>
                    <a:lnTo>
                      <a:pt x="1780466" y="268475"/>
                    </a:lnTo>
                    <a:lnTo>
                      <a:pt x="1778893" y="267095"/>
                    </a:lnTo>
                    <a:lnTo>
                      <a:pt x="1777316" y="265717"/>
                    </a:lnTo>
                    <a:lnTo>
                      <a:pt x="1775736" y="264343"/>
                    </a:lnTo>
                    <a:lnTo>
                      <a:pt x="1774152" y="262971"/>
                    </a:lnTo>
                    <a:lnTo>
                      <a:pt x="1772566" y="261602"/>
                    </a:lnTo>
                    <a:lnTo>
                      <a:pt x="1770976" y="260237"/>
                    </a:lnTo>
                    <a:lnTo>
                      <a:pt x="1769383" y="258874"/>
                    </a:lnTo>
                    <a:lnTo>
                      <a:pt x="1767787" y="257515"/>
                    </a:lnTo>
                    <a:lnTo>
                      <a:pt x="1766188" y="256158"/>
                    </a:lnTo>
                    <a:lnTo>
                      <a:pt x="1764586" y="254805"/>
                    </a:lnTo>
                    <a:lnTo>
                      <a:pt x="1762980" y="253454"/>
                    </a:lnTo>
                    <a:lnTo>
                      <a:pt x="1761372" y="252107"/>
                    </a:lnTo>
                    <a:lnTo>
                      <a:pt x="1759760" y="250762"/>
                    </a:lnTo>
                    <a:lnTo>
                      <a:pt x="1758145" y="249421"/>
                    </a:lnTo>
                    <a:lnTo>
                      <a:pt x="1756527" y="248083"/>
                    </a:lnTo>
                    <a:lnTo>
                      <a:pt x="1754906" y="246747"/>
                    </a:lnTo>
                    <a:lnTo>
                      <a:pt x="1753282" y="245415"/>
                    </a:lnTo>
                    <a:lnTo>
                      <a:pt x="1751655" y="244086"/>
                    </a:lnTo>
                    <a:lnTo>
                      <a:pt x="1750024" y="242760"/>
                    </a:lnTo>
                    <a:lnTo>
                      <a:pt x="1748391" y="241437"/>
                    </a:lnTo>
                    <a:lnTo>
                      <a:pt x="1746755" y="240117"/>
                    </a:lnTo>
                    <a:lnTo>
                      <a:pt x="1745115" y="238800"/>
                    </a:lnTo>
                    <a:lnTo>
                      <a:pt x="1743472" y="237486"/>
                    </a:lnTo>
                    <a:lnTo>
                      <a:pt x="1741827" y="236176"/>
                    </a:lnTo>
                    <a:lnTo>
                      <a:pt x="1740178" y="234868"/>
                    </a:lnTo>
                    <a:lnTo>
                      <a:pt x="1738526" y="233564"/>
                    </a:lnTo>
                    <a:lnTo>
                      <a:pt x="1736872" y="232263"/>
                    </a:lnTo>
                    <a:lnTo>
                      <a:pt x="1735214" y="230965"/>
                    </a:lnTo>
                    <a:lnTo>
                      <a:pt x="1733553" y="229670"/>
                    </a:lnTo>
                    <a:lnTo>
                      <a:pt x="1731889" y="228378"/>
                    </a:lnTo>
                    <a:lnTo>
                      <a:pt x="1730222" y="227089"/>
                    </a:lnTo>
                    <a:lnTo>
                      <a:pt x="1728553" y="225804"/>
                    </a:lnTo>
                    <a:lnTo>
                      <a:pt x="1726880" y="224521"/>
                    </a:lnTo>
                    <a:lnTo>
                      <a:pt x="1725204" y="223242"/>
                    </a:lnTo>
                    <a:lnTo>
                      <a:pt x="1723526" y="221966"/>
                    </a:lnTo>
                    <a:lnTo>
                      <a:pt x="1721844" y="220693"/>
                    </a:lnTo>
                    <a:lnTo>
                      <a:pt x="1720159" y="219423"/>
                    </a:lnTo>
                    <a:lnTo>
                      <a:pt x="1718472" y="218157"/>
                    </a:lnTo>
                    <a:lnTo>
                      <a:pt x="1716781" y="216893"/>
                    </a:lnTo>
                    <a:lnTo>
                      <a:pt x="1715088" y="215633"/>
                    </a:lnTo>
                    <a:lnTo>
                      <a:pt x="1713391" y="214376"/>
                    </a:lnTo>
                    <a:lnTo>
                      <a:pt x="1711692" y="213122"/>
                    </a:lnTo>
                    <a:lnTo>
                      <a:pt x="1709990" y="211872"/>
                    </a:lnTo>
                    <a:lnTo>
                      <a:pt x="1708285" y="210625"/>
                    </a:lnTo>
                    <a:lnTo>
                      <a:pt x="1706577" y="209380"/>
                    </a:lnTo>
                    <a:lnTo>
                      <a:pt x="1704866" y="208140"/>
                    </a:lnTo>
                    <a:lnTo>
                      <a:pt x="1703152" y="206902"/>
                    </a:lnTo>
                    <a:lnTo>
                      <a:pt x="1701436" y="205667"/>
                    </a:lnTo>
                    <a:lnTo>
                      <a:pt x="1699716" y="204436"/>
                    </a:lnTo>
                    <a:lnTo>
                      <a:pt x="1697994" y="203208"/>
                    </a:lnTo>
                    <a:lnTo>
                      <a:pt x="1696269" y="201984"/>
                    </a:lnTo>
                    <a:lnTo>
                      <a:pt x="1694541" y="200762"/>
                    </a:lnTo>
                    <a:lnTo>
                      <a:pt x="1692810" y="199544"/>
                    </a:lnTo>
                    <a:lnTo>
                      <a:pt x="1691076" y="198329"/>
                    </a:lnTo>
                    <a:lnTo>
                      <a:pt x="1689340" y="197118"/>
                    </a:lnTo>
                    <a:lnTo>
                      <a:pt x="1687600" y="195909"/>
                    </a:lnTo>
                    <a:lnTo>
                      <a:pt x="1685858" y="194704"/>
                    </a:lnTo>
                    <a:lnTo>
                      <a:pt x="1684113" y="193503"/>
                    </a:lnTo>
                    <a:lnTo>
                      <a:pt x="1682365" y="192304"/>
                    </a:lnTo>
                    <a:lnTo>
                      <a:pt x="1680615" y="191109"/>
                    </a:lnTo>
                    <a:lnTo>
                      <a:pt x="1678862" y="189917"/>
                    </a:lnTo>
                    <a:lnTo>
                      <a:pt x="1677106" y="188729"/>
                    </a:lnTo>
                    <a:lnTo>
                      <a:pt x="1675347" y="187544"/>
                    </a:lnTo>
                    <a:lnTo>
                      <a:pt x="1673585" y="186362"/>
                    </a:lnTo>
                    <a:lnTo>
                      <a:pt x="1671821" y="185183"/>
                    </a:lnTo>
                    <a:lnTo>
                      <a:pt x="1670054" y="184008"/>
                    </a:lnTo>
                    <a:lnTo>
                      <a:pt x="1668284" y="182836"/>
                    </a:lnTo>
                    <a:lnTo>
                      <a:pt x="1666512" y="181668"/>
                    </a:lnTo>
                    <a:lnTo>
                      <a:pt x="1664737" y="180502"/>
                    </a:lnTo>
                    <a:lnTo>
                      <a:pt x="1662959" y="179341"/>
                    </a:lnTo>
                    <a:lnTo>
                      <a:pt x="1661178" y="178182"/>
                    </a:lnTo>
                    <a:lnTo>
                      <a:pt x="1659395" y="177027"/>
                    </a:lnTo>
                    <a:lnTo>
                      <a:pt x="1657609" y="175875"/>
                    </a:lnTo>
                    <a:lnTo>
                      <a:pt x="1655820" y="174727"/>
                    </a:lnTo>
                    <a:lnTo>
                      <a:pt x="1654029" y="173582"/>
                    </a:lnTo>
                    <a:lnTo>
                      <a:pt x="1652235" y="172440"/>
                    </a:lnTo>
                    <a:lnTo>
                      <a:pt x="1650439" y="171302"/>
                    </a:lnTo>
                    <a:lnTo>
                      <a:pt x="1648639" y="170167"/>
                    </a:lnTo>
                    <a:lnTo>
                      <a:pt x="1646838" y="169036"/>
                    </a:lnTo>
                    <a:lnTo>
                      <a:pt x="1645033" y="167908"/>
                    </a:lnTo>
                    <a:lnTo>
                      <a:pt x="1643226" y="166783"/>
                    </a:lnTo>
                    <a:lnTo>
                      <a:pt x="1641416" y="165662"/>
                    </a:lnTo>
                    <a:lnTo>
                      <a:pt x="1639604" y="164544"/>
                    </a:lnTo>
                    <a:lnTo>
                      <a:pt x="1637789" y="163430"/>
                    </a:lnTo>
                    <a:lnTo>
                      <a:pt x="1635972" y="162319"/>
                    </a:lnTo>
                    <a:lnTo>
                      <a:pt x="1634152" y="161212"/>
                    </a:lnTo>
                    <a:lnTo>
                      <a:pt x="1632329" y="160108"/>
                    </a:lnTo>
                    <a:lnTo>
                      <a:pt x="1630504" y="159007"/>
                    </a:lnTo>
                    <a:lnTo>
                      <a:pt x="1628676" y="157910"/>
                    </a:lnTo>
                    <a:lnTo>
                      <a:pt x="1626846" y="156816"/>
                    </a:lnTo>
                    <a:lnTo>
                      <a:pt x="1625013" y="155726"/>
                    </a:lnTo>
                    <a:lnTo>
                      <a:pt x="1623178" y="154639"/>
                    </a:lnTo>
                    <a:lnTo>
                      <a:pt x="1621340" y="153556"/>
                    </a:lnTo>
                    <a:lnTo>
                      <a:pt x="1619499" y="152476"/>
                    </a:lnTo>
                    <a:lnTo>
                      <a:pt x="1617657" y="151400"/>
                    </a:lnTo>
                    <a:lnTo>
                      <a:pt x="1615811" y="150327"/>
                    </a:lnTo>
                    <a:lnTo>
                      <a:pt x="1613963" y="149257"/>
                    </a:lnTo>
                    <a:lnTo>
                      <a:pt x="1612113" y="148192"/>
                    </a:lnTo>
                    <a:lnTo>
                      <a:pt x="1610260" y="147129"/>
                    </a:lnTo>
                    <a:lnTo>
                      <a:pt x="1608405" y="146070"/>
                    </a:lnTo>
                    <a:lnTo>
                      <a:pt x="1606547" y="145015"/>
                    </a:lnTo>
                    <a:lnTo>
                      <a:pt x="1604687" y="143963"/>
                    </a:lnTo>
                    <a:lnTo>
                      <a:pt x="1602824" y="142915"/>
                    </a:lnTo>
                    <a:lnTo>
                      <a:pt x="1600959" y="141870"/>
                    </a:lnTo>
                    <a:lnTo>
                      <a:pt x="1599092" y="140828"/>
                    </a:lnTo>
                    <a:lnTo>
                      <a:pt x="1597222" y="139791"/>
                    </a:lnTo>
                    <a:lnTo>
                      <a:pt x="1595349" y="138756"/>
                    </a:lnTo>
                    <a:lnTo>
                      <a:pt x="1593475" y="137726"/>
                    </a:lnTo>
                    <a:lnTo>
                      <a:pt x="1591598" y="136698"/>
                    </a:lnTo>
                    <a:lnTo>
                      <a:pt x="1589718" y="135675"/>
                    </a:lnTo>
                    <a:lnTo>
                      <a:pt x="1587836" y="134655"/>
                    </a:lnTo>
                    <a:lnTo>
                      <a:pt x="1585952" y="133638"/>
                    </a:lnTo>
                    <a:lnTo>
                      <a:pt x="1584065" y="132625"/>
                    </a:lnTo>
                    <a:lnTo>
                      <a:pt x="1582177" y="131616"/>
                    </a:lnTo>
                    <a:lnTo>
                      <a:pt x="1580285" y="130610"/>
                    </a:lnTo>
                    <a:lnTo>
                      <a:pt x="1578392" y="129608"/>
                    </a:lnTo>
                    <a:lnTo>
                      <a:pt x="1576496" y="128609"/>
                    </a:lnTo>
                    <a:lnTo>
                      <a:pt x="1574597" y="127614"/>
                    </a:lnTo>
                    <a:lnTo>
                      <a:pt x="1572697" y="126622"/>
                    </a:lnTo>
                    <a:lnTo>
                      <a:pt x="1570794" y="125634"/>
                    </a:lnTo>
                    <a:lnTo>
                      <a:pt x="1568889" y="124650"/>
                    </a:lnTo>
                    <a:lnTo>
                      <a:pt x="1566982" y="123669"/>
                    </a:lnTo>
                    <a:lnTo>
                      <a:pt x="1565072" y="122692"/>
                    </a:lnTo>
                    <a:lnTo>
                      <a:pt x="1563160" y="121719"/>
                    </a:lnTo>
                    <a:lnTo>
                      <a:pt x="1561246" y="120749"/>
                    </a:lnTo>
                    <a:lnTo>
                      <a:pt x="1559329" y="119782"/>
                    </a:lnTo>
                    <a:lnTo>
                      <a:pt x="1557410" y="118820"/>
                    </a:lnTo>
                    <a:lnTo>
                      <a:pt x="1555489" y="117861"/>
                    </a:lnTo>
                    <a:lnTo>
                      <a:pt x="1553566" y="116905"/>
                    </a:lnTo>
                    <a:lnTo>
                      <a:pt x="1551641" y="115953"/>
                    </a:lnTo>
                    <a:lnTo>
                      <a:pt x="1549713" y="115005"/>
                    </a:lnTo>
                    <a:lnTo>
                      <a:pt x="1547784" y="114061"/>
                    </a:lnTo>
                    <a:lnTo>
                      <a:pt x="1545852" y="113120"/>
                    </a:lnTo>
                    <a:lnTo>
                      <a:pt x="1543917" y="112183"/>
                    </a:lnTo>
                    <a:lnTo>
                      <a:pt x="1541981" y="111249"/>
                    </a:lnTo>
                    <a:lnTo>
                      <a:pt x="1540043" y="110319"/>
                    </a:lnTo>
                    <a:lnTo>
                      <a:pt x="1538102" y="109393"/>
                    </a:lnTo>
                    <a:lnTo>
                      <a:pt x="1536159" y="108470"/>
                    </a:lnTo>
                    <a:lnTo>
                      <a:pt x="1534214" y="107551"/>
                    </a:lnTo>
                    <a:lnTo>
                      <a:pt x="1532267" y="106636"/>
                    </a:lnTo>
                    <a:lnTo>
                      <a:pt x="1530318" y="105725"/>
                    </a:lnTo>
                    <a:lnTo>
                      <a:pt x="1528367" y="104817"/>
                    </a:lnTo>
                    <a:lnTo>
                      <a:pt x="1526413" y="103913"/>
                    </a:lnTo>
                    <a:lnTo>
                      <a:pt x="1524458" y="103012"/>
                    </a:lnTo>
                    <a:lnTo>
                      <a:pt x="1522500" y="102115"/>
                    </a:lnTo>
                    <a:lnTo>
                      <a:pt x="1520540" y="101222"/>
                    </a:lnTo>
                    <a:lnTo>
                      <a:pt x="1518579" y="100333"/>
                    </a:lnTo>
                    <a:lnTo>
                      <a:pt x="1516615" y="99447"/>
                    </a:lnTo>
                    <a:lnTo>
                      <a:pt x="1514649" y="98565"/>
                    </a:lnTo>
                    <a:lnTo>
                      <a:pt x="1512681" y="97687"/>
                    </a:lnTo>
                    <a:lnTo>
                      <a:pt x="1510711" y="96812"/>
                    </a:lnTo>
                    <a:lnTo>
                      <a:pt x="1508739" y="95941"/>
                    </a:lnTo>
                    <a:lnTo>
                      <a:pt x="1506765" y="95074"/>
                    </a:lnTo>
                    <a:lnTo>
                      <a:pt x="1504789" y="94211"/>
                    </a:lnTo>
                    <a:lnTo>
                      <a:pt x="1502811" y="93351"/>
                    </a:lnTo>
                    <a:lnTo>
                      <a:pt x="1500831" y="92495"/>
                    </a:lnTo>
                    <a:lnTo>
                      <a:pt x="1498849" y="91643"/>
                    </a:lnTo>
                    <a:lnTo>
                      <a:pt x="1496865" y="90795"/>
                    </a:lnTo>
                    <a:lnTo>
                      <a:pt x="1494879" y="89950"/>
                    </a:lnTo>
                    <a:lnTo>
                      <a:pt x="1492891" y="89109"/>
                    </a:lnTo>
                    <a:lnTo>
                      <a:pt x="1490901" y="88272"/>
                    </a:lnTo>
                    <a:lnTo>
                      <a:pt x="1488910" y="87438"/>
                    </a:lnTo>
                    <a:lnTo>
                      <a:pt x="1486916" y="86609"/>
                    </a:lnTo>
                    <a:lnTo>
                      <a:pt x="1484920" y="85783"/>
                    </a:lnTo>
                    <a:lnTo>
                      <a:pt x="1482923" y="84961"/>
                    </a:lnTo>
                    <a:lnTo>
                      <a:pt x="1480923" y="84142"/>
                    </a:lnTo>
                    <a:lnTo>
                      <a:pt x="1478922" y="83328"/>
                    </a:lnTo>
                    <a:lnTo>
                      <a:pt x="1476919" y="82517"/>
                    </a:lnTo>
                    <a:lnTo>
                      <a:pt x="1474914" y="81710"/>
                    </a:lnTo>
                    <a:lnTo>
                      <a:pt x="1472907" y="80907"/>
                    </a:lnTo>
                    <a:lnTo>
                      <a:pt x="1470898" y="80107"/>
                    </a:lnTo>
                    <a:lnTo>
                      <a:pt x="1468887" y="79312"/>
                    </a:lnTo>
                    <a:lnTo>
                      <a:pt x="1466874" y="78520"/>
                    </a:lnTo>
                    <a:lnTo>
                      <a:pt x="1464860" y="77732"/>
                    </a:lnTo>
                    <a:lnTo>
                      <a:pt x="1462844" y="76947"/>
                    </a:lnTo>
                    <a:lnTo>
                      <a:pt x="1460826" y="76167"/>
                    </a:lnTo>
                    <a:lnTo>
                      <a:pt x="1458806" y="75390"/>
                    </a:lnTo>
                    <a:lnTo>
                      <a:pt x="1456784" y="74618"/>
                    </a:lnTo>
                    <a:lnTo>
                      <a:pt x="1454761" y="73849"/>
                    </a:lnTo>
                    <a:lnTo>
                      <a:pt x="1452736" y="73083"/>
                    </a:lnTo>
                    <a:lnTo>
                      <a:pt x="1450709" y="72322"/>
                    </a:lnTo>
                    <a:lnTo>
                      <a:pt x="1448680" y="71565"/>
                    </a:lnTo>
                    <a:lnTo>
                      <a:pt x="1446650" y="70811"/>
                    </a:lnTo>
                    <a:lnTo>
                      <a:pt x="1444617" y="70061"/>
                    </a:lnTo>
                    <a:lnTo>
                      <a:pt x="1442583" y="69315"/>
                    </a:lnTo>
                    <a:lnTo>
                      <a:pt x="1440548" y="68573"/>
                    </a:lnTo>
                    <a:lnTo>
                      <a:pt x="1438510" y="67835"/>
                    </a:lnTo>
                    <a:lnTo>
                      <a:pt x="1436471" y="67100"/>
                    </a:lnTo>
                    <a:lnTo>
                      <a:pt x="1434430" y="66370"/>
                    </a:lnTo>
                    <a:lnTo>
                      <a:pt x="1432388" y="65643"/>
                    </a:lnTo>
                    <a:lnTo>
                      <a:pt x="1430343" y="64920"/>
                    </a:lnTo>
                    <a:lnTo>
                      <a:pt x="1428297" y="64201"/>
                    </a:lnTo>
                    <a:lnTo>
                      <a:pt x="1426250" y="63486"/>
                    </a:lnTo>
                    <a:lnTo>
                      <a:pt x="1424201" y="62774"/>
                    </a:lnTo>
                    <a:lnTo>
                      <a:pt x="1422150" y="62067"/>
                    </a:lnTo>
                    <a:lnTo>
                      <a:pt x="1420097" y="61363"/>
                    </a:lnTo>
                    <a:lnTo>
                      <a:pt x="1418043" y="60664"/>
                    </a:lnTo>
                    <a:lnTo>
                      <a:pt x="1415987" y="59968"/>
                    </a:lnTo>
                    <a:lnTo>
                      <a:pt x="1413930" y="59276"/>
                    </a:lnTo>
                    <a:lnTo>
                      <a:pt x="1411871" y="58588"/>
                    </a:lnTo>
                    <a:lnTo>
                      <a:pt x="1409810" y="57904"/>
                    </a:lnTo>
                    <a:lnTo>
                      <a:pt x="1407748" y="57223"/>
                    </a:lnTo>
                    <a:lnTo>
                      <a:pt x="1405685" y="56547"/>
                    </a:lnTo>
                    <a:lnTo>
                      <a:pt x="1403619" y="55875"/>
                    </a:lnTo>
                    <a:lnTo>
                      <a:pt x="1401552" y="55206"/>
                    </a:lnTo>
                    <a:lnTo>
                      <a:pt x="1399484" y="54541"/>
                    </a:lnTo>
                    <a:lnTo>
                      <a:pt x="1397414" y="53881"/>
                    </a:lnTo>
                    <a:lnTo>
                      <a:pt x="1395343" y="53224"/>
                    </a:lnTo>
                    <a:lnTo>
                      <a:pt x="1393270" y="52571"/>
                    </a:lnTo>
                    <a:lnTo>
                      <a:pt x="1391195" y="51922"/>
                    </a:lnTo>
                    <a:lnTo>
                      <a:pt x="1389119" y="51277"/>
                    </a:lnTo>
                    <a:lnTo>
                      <a:pt x="1387042" y="50636"/>
                    </a:lnTo>
                    <a:lnTo>
                      <a:pt x="1384963" y="49998"/>
                    </a:lnTo>
                    <a:lnTo>
                      <a:pt x="1382882" y="49365"/>
                    </a:lnTo>
                    <a:lnTo>
                      <a:pt x="1380800" y="48736"/>
                    </a:lnTo>
                    <a:lnTo>
                      <a:pt x="1378717" y="48110"/>
                    </a:lnTo>
                    <a:lnTo>
                      <a:pt x="1376632" y="47488"/>
                    </a:lnTo>
                    <a:lnTo>
                      <a:pt x="1374546" y="46871"/>
                    </a:lnTo>
                    <a:lnTo>
                      <a:pt x="1372458" y="46257"/>
                    </a:lnTo>
                    <a:lnTo>
                      <a:pt x="1370369" y="45648"/>
                    </a:lnTo>
                    <a:lnTo>
                      <a:pt x="1368278" y="45042"/>
                    </a:lnTo>
                    <a:lnTo>
                      <a:pt x="1366186" y="44440"/>
                    </a:lnTo>
                    <a:lnTo>
                      <a:pt x="1364093" y="43842"/>
                    </a:lnTo>
                    <a:lnTo>
                      <a:pt x="1361998" y="43248"/>
                    </a:lnTo>
                    <a:lnTo>
                      <a:pt x="1359902" y="42658"/>
                    </a:lnTo>
                    <a:lnTo>
                      <a:pt x="1357805" y="42072"/>
                    </a:lnTo>
                    <a:lnTo>
                      <a:pt x="1355706" y="41490"/>
                    </a:lnTo>
                    <a:lnTo>
                      <a:pt x="1353606" y="40912"/>
                    </a:lnTo>
                    <a:lnTo>
                      <a:pt x="1351504" y="40338"/>
                    </a:lnTo>
                    <a:lnTo>
                      <a:pt x="1349401" y="39768"/>
                    </a:lnTo>
                    <a:lnTo>
                      <a:pt x="1347297" y="39202"/>
                    </a:lnTo>
                    <a:lnTo>
                      <a:pt x="1345192" y="38639"/>
                    </a:lnTo>
                    <a:lnTo>
                      <a:pt x="1343085" y="38081"/>
                    </a:lnTo>
                    <a:lnTo>
                      <a:pt x="1340977" y="37527"/>
                    </a:lnTo>
                    <a:lnTo>
                      <a:pt x="1338868" y="36977"/>
                    </a:lnTo>
                    <a:lnTo>
                      <a:pt x="1336757" y="36430"/>
                    </a:lnTo>
                    <a:lnTo>
                      <a:pt x="1334645" y="35888"/>
                    </a:lnTo>
                    <a:lnTo>
                      <a:pt x="1332532" y="35350"/>
                    </a:lnTo>
                    <a:lnTo>
                      <a:pt x="1330417" y="34815"/>
                    </a:lnTo>
                    <a:lnTo>
                      <a:pt x="1328302" y="34285"/>
                    </a:lnTo>
                    <a:lnTo>
                      <a:pt x="1326185" y="33759"/>
                    </a:lnTo>
                    <a:lnTo>
                      <a:pt x="1324067" y="33237"/>
                    </a:lnTo>
                    <a:lnTo>
                      <a:pt x="1321948" y="32718"/>
                    </a:lnTo>
                    <a:lnTo>
                      <a:pt x="1319827" y="32204"/>
                    </a:lnTo>
                    <a:lnTo>
                      <a:pt x="1317705" y="31694"/>
                    </a:lnTo>
                    <a:lnTo>
                      <a:pt x="1315583" y="31187"/>
                    </a:lnTo>
                    <a:lnTo>
                      <a:pt x="1313459" y="30685"/>
                    </a:lnTo>
                    <a:lnTo>
                      <a:pt x="1311333" y="30187"/>
                    </a:lnTo>
                    <a:lnTo>
                      <a:pt x="1309207" y="29692"/>
                    </a:lnTo>
                    <a:lnTo>
                      <a:pt x="1307080" y="29202"/>
                    </a:lnTo>
                    <a:lnTo>
                      <a:pt x="1304951" y="28716"/>
                    </a:lnTo>
                    <a:lnTo>
                      <a:pt x="1302821" y="28234"/>
                    </a:lnTo>
                    <a:lnTo>
                      <a:pt x="1300690" y="27755"/>
                    </a:lnTo>
                    <a:lnTo>
                      <a:pt x="1298558" y="27281"/>
                    </a:lnTo>
                    <a:lnTo>
                      <a:pt x="1296425" y="26811"/>
                    </a:lnTo>
                    <a:lnTo>
                      <a:pt x="1294291" y="26345"/>
                    </a:lnTo>
                    <a:lnTo>
                      <a:pt x="1292156" y="25883"/>
                    </a:lnTo>
                    <a:lnTo>
                      <a:pt x="1290020" y="25425"/>
                    </a:lnTo>
                    <a:lnTo>
                      <a:pt x="1287882" y="24971"/>
                    </a:lnTo>
                    <a:lnTo>
                      <a:pt x="1285744" y="24521"/>
                    </a:lnTo>
                    <a:lnTo>
                      <a:pt x="1283604" y="24075"/>
                    </a:lnTo>
                    <a:lnTo>
                      <a:pt x="1281464" y="23633"/>
                    </a:lnTo>
                    <a:lnTo>
                      <a:pt x="1279323" y="23195"/>
                    </a:lnTo>
                    <a:lnTo>
                      <a:pt x="1277180" y="22761"/>
                    </a:lnTo>
                    <a:lnTo>
                      <a:pt x="1275036" y="22331"/>
                    </a:lnTo>
                    <a:lnTo>
                      <a:pt x="1272892" y="21906"/>
                    </a:lnTo>
                    <a:lnTo>
                      <a:pt x="1270746" y="21484"/>
                    </a:lnTo>
                    <a:lnTo>
                      <a:pt x="1268600" y="21066"/>
                    </a:lnTo>
                    <a:lnTo>
                      <a:pt x="1266453" y="20653"/>
                    </a:lnTo>
                    <a:lnTo>
                      <a:pt x="1264304" y="20243"/>
                    </a:lnTo>
                    <a:lnTo>
                      <a:pt x="1262155" y="19838"/>
                    </a:lnTo>
                    <a:lnTo>
                      <a:pt x="1260005" y="19436"/>
                    </a:lnTo>
                    <a:lnTo>
                      <a:pt x="1257853" y="19039"/>
                    </a:lnTo>
                    <a:lnTo>
                      <a:pt x="1255701" y="18646"/>
                    </a:lnTo>
                    <a:lnTo>
                      <a:pt x="1253548" y="18256"/>
                    </a:lnTo>
                    <a:lnTo>
                      <a:pt x="1251394" y="17871"/>
                    </a:lnTo>
                    <a:lnTo>
                      <a:pt x="1249239" y="17490"/>
                    </a:lnTo>
                    <a:lnTo>
                      <a:pt x="1247084" y="17113"/>
                    </a:lnTo>
                    <a:lnTo>
                      <a:pt x="1244927" y="16740"/>
                    </a:lnTo>
                    <a:lnTo>
                      <a:pt x="1242770" y="16371"/>
                    </a:lnTo>
                    <a:lnTo>
                      <a:pt x="1240611" y="16007"/>
                    </a:lnTo>
                    <a:lnTo>
                      <a:pt x="1238452" y="15646"/>
                    </a:lnTo>
                    <a:lnTo>
                      <a:pt x="1236292" y="15289"/>
                    </a:lnTo>
                    <a:lnTo>
                      <a:pt x="1234132" y="14937"/>
                    </a:lnTo>
                    <a:lnTo>
                      <a:pt x="1231970" y="14588"/>
                    </a:lnTo>
                    <a:lnTo>
                      <a:pt x="1229808" y="14244"/>
                    </a:lnTo>
                    <a:lnTo>
                      <a:pt x="1227644" y="13903"/>
                    </a:lnTo>
                    <a:lnTo>
                      <a:pt x="1225480" y="13567"/>
                    </a:lnTo>
                    <a:lnTo>
                      <a:pt x="1223316" y="13235"/>
                    </a:lnTo>
                    <a:lnTo>
                      <a:pt x="1221150" y="12907"/>
                    </a:lnTo>
                    <a:lnTo>
                      <a:pt x="1218984" y="12583"/>
                    </a:lnTo>
                    <a:lnTo>
                      <a:pt x="1216817" y="12263"/>
                    </a:lnTo>
                    <a:lnTo>
                      <a:pt x="1214649" y="11947"/>
                    </a:lnTo>
                    <a:lnTo>
                      <a:pt x="1212481" y="11636"/>
                    </a:lnTo>
                    <a:lnTo>
                      <a:pt x="1210311" y="11328"/>
                    </a:lnTo>
                    <a:lnTo>
                      <a:pt x="1208141" y="11024"/>
                    </a:lnTo>
                    <a:lnTo>
                      <a:pt x="1205971" y="10725"/>
                    </a:lnTo>
                    <a:lnTo>
                      <a:pt x="1203799" y="10430"/>
                    </a:lnTo>
                    <a:lnTo>
                      <a:pt x="1201627" y="10138"/>
                    </a:lnTo>
                    <a:lnTo>
                      <a:pt x="1199455" y="9851"/>
                    </a:lnTo>
                    <a:lnTo>
                      <a:pt x="1197281" y="9568"/>
                    </a:lnTo>
                    <a:lnTo>
                      <a:pt x="1195107" y="9289"/>
                    </a:lnTo>
                    <a:lnTo>
                      <a:pt x="1192933" y="9015"/>
                    </a:lnTo>
                    <a:lnTo>
                      <a:pt x="1190757" y="8744"/>
                    </a:lnTo>
                    <a:lnTo>
                      <a:pt x="1188582" y="8477"/>
                    </a:lnTo>
                    <a:lnTo>
                      <a:pt x="1186405" y="8215"/>
                    </a:lnTo>
                    <a:lnTo>
                      <a:pt x="1184228" y="7957"/>
                    </a:lnTo>
                    <a:lnTo>
                      <a:pt x="1182050" y="7702"/>
                    </a:lnTo>
                    <a:lnTo>
                      <a:pt x="1179872" y="7452"/>
                    </a:lnTo>
                    <a:lnTo>
                      <a:pt x="1177693" y="7206"/>
                    </a:lnTo>
                    <a:lnTo>
                      <a:pt x="1175514" y="6964"/>
                    </a:lnTo>
                    <a:lnTo>
                      <a:pt x="1173334" y="6726"/>
                    </a:lnTo>
                    <a:lnTo>
                      <a:pt x="1171153" y="6493"/>
                    </a:lnTo>
                    <a:lnTo>
                      <a:pt x="1168972" y="6263"/>
                    </a:lnTo>
                    <a:lnTo>
                      <a:pt x="1166790" y="6038"/>
                    </a:lnTo>
                    <a:lnTo>
                      <a:pt x="1164608" y="5816"/>
                    </a:lnTo>
                    <a:lnTo>
                      <a:pt x="1162426" y="5599"/>
                    </a:lnTo>
                    <a:lnTo>
                      <a:pt x="1160243" y="5386"/>
                    </a:lnTo>
                    <a:lnTo>
                      <a:pt x="1158059" y="5177"/>
                    </a:lnTo>
                    <a:lnTo>
                      <a:pt x="1155875" y="4972"/>
                    </a:lnTo>
                    <a:lnTo>
                      <a:pt x="1153690" y="4771"/>
                    </a:lnTo>
                    <a:lnTo>
                      <a:pt x="1151505" y="4575"/>
                    </a:lnTo>
                    <a:lnTo>
                      <a:pt x="1149320" y="4382"/>
                    </a:lnTo>
                    <a:lnTo>
                      <a:pt x="1147134" y="4194"/>
                    </a:lnTo>
                    <a:lnTo>
                      <a:pt x="1144947" y="4010"/>
                    </a:lnTo>
                    <a:lnTo>
                      <a:pt x="1142761" y="3830"/>
                    </a:lnTo>
                    <a:lnTo>
                      <a:pt x="1140573" y="3654"/>
                    </a:lnTo>
                    <a:lnTo>
                      <a:pt x="1138386" y="3482"/>
                    </a:lnTo>
                    <a:lnTo>
                      <a:pt x="1136198" y="3314"/>
                    </a:lnTo>
                    <a:lnTo>
                      <a:pt x="1134009" y="3151"/>
                    </a:lnTo>
                    <a:lnTo>
                      <a:pt x="1131821" y="2991"/>
                    </a:lnTo>
                    <a:lnTo>
                      <a:pt x="1129631" y="2836"/>
                    </a:lnTo>
                    <a:lnTo>
                      <a:pt x="1127442" y="2685"/>
                    </a:lnTo>
                    <a:lnTo>
                      <a:pt x="1125252" y="2538"/>
                    </a:lnTo>
                    <a:lnTo>
                      <a:pt x="1123062" y="2395"/>
                    </a:lnTo>
                    <a:lnTo>
                      <a:pt x="1120871" y="2256"/>
                    </a:lnTo>
                    <a:lnTo>
                      <a:pt x="1118681" y="2121"/>
                    </a:lnTo>
                    <a:lnTo>
                      <a:pt x="1116490" y="1991"/>
                    </a:lnTo>
                    <a:lnTo>
                      <a:pt x="1114298" y="1864"/>
                    </a:lnTo>
                    <a:lnTo>
                      <a:pt x="1112106" y="1742"/>
                    </a:lnTo>
                    <a:lnTo>
                      <a:pt x="1109914" y="1624"/>
                    </a:lnTo>
                    <a:lnTo>
                      <a:pt x="1107722" y="1510"/>
                    </a:lnTo>
                    <a:lnTo>
                      <a:pt x="1105530" y="1400"/>
                    </a:lnTo>
                    <a:lnTo>
                      <a:pt x="1103337" y="1295"/>
                    </a:lnTo>
                    <a:lnTo>
                      <a:pt x="1101144" y="1193"/>
                    </a:lnTo>
                    <a:lnTo>
                      <a:pt x="1098951" y="1096"/>
                    </a:lnTo>
                    <a:lnTo>
                      <a:pt x="1096757" y="1003"/>
                    </a:lnTo>
                    <a:lnTo>
                      <a:pt x="1094563" y="913"/>
                    </a:lnTo>
                    <a:lnTo>
                      <a:pt x="1092370" y="829"/>
                    </a:lnTo>
                    <a:lnTo>
                      <a:pt x="1090176" y="748"/>
                    </a:lnTo>
                    <a:lnTo>
                      <a:pt x="1087981" y="671"/>
                    </a:lnTo>
                    <a:lnTo>
                      <a:pt x="1085787" y="599"/>
                    </a:lnTo>
                    <a:lnTo>
                      <a:pt x="1083592" y="530"/>
                    </a:lnTo>
                    <a:lnTo>
                      <a:pt x="1081398" y="466"/>
                    </a:lnTo>
                    <a:lnTo>
                      <a:pt x="1079203" y="406"/>
                    </a:lnTo>
                    <a:lnTo>
                      <a:pt x="1077008" y="350"/>
                    </a:lnTo>
                    <a:lnTo>
                      <a:pt x="1074812" y="298"/>
                    </a:lnTo>
                    <a:lnTo>
                      <a:pt x="1072617" y="250"/>
                    </a:lnTo>
                    <a:lnTo>
                      <a:pt x="1070422" y="207"/>
                    </a:lnTo>
                    <a:lnTo>
                      <a:pt x="1068226" y="167"/>
                    </a:lnTo>
                    <a:lnTo>
                      <a:pt x="1066031" y="132"/>
                    </a:lnTo>
                    <a:lnTo>
                      <a:pt x="1063835" y="101"/>
                    </a:lnTo>
                    <a:lnTo>
                      <a:pt x="1061640" y="74"/>
                    </a:lnTo>
                    <a:lnTo>
                      <a:pt x="1059444" y="51"/>
                    </a:lnTo>
                    <a:lnTo>
                      <a:pt x="1057248" y="33"/>
                    </a:lnTo>
                    <a:lnTo>
                      <a:pt x="1055052" y="18"/>
                    </a:lnTo>
                    <a:lnTo>
                      <a:pt x="1052856" y="8"/>
                    </a:lnTo>
                    <a:lnTo>
                      <a:pt x="1050660" y="2"/>
                    </a:lnTo>
                    <a:lnTo>
                      <a:pt x="1048464" y="0"/>
                    </a:lnTo>
                    <a:lnTo>
                      <a:pt x="1046269" y="2"/>
                    </a:lnTo>
                    <a:lnTo>
                      <a:pt x="1044073" y="8"/>
                    </a:lnTo>
                    <a:lnTo>
                      <a:pt x="1041877" y="18"/>
                    </a:lnTo>
                    <a:lnTo>
                      <a:pt x="1039681" y="33"/>
                    </a:lnTo>
                    <a:lnTo>
                      <a:pt x="1037485" y="51"/>
                    </a:lnTo>
                    <a:lnTo>
                      <a:pt x="1035289" y="74"/>
                    </a:lnTo>
                    <a:lnTo>
                      <a:pt x="1033094" y="101"/>
                    </a:lnTo>
                    <a:lnTo>
                      <a:pt x="1030898" y="132"/>
                    </a:lnTo>
                    <a:lnTo>
                      <a:pt x="1028703" y="167"/>
                    </a:lnTo>
                    <a:lnTo>
                      <a:pt x="1026507" y="207"/>
                    </a:lnTo>
                    <a:lnTo>
                      <a:pt x="1024312" y="250"/>
                    </a:lnTo>
                    <a:lnTo>
                      <a:pt x="1022116" y="298"/>
                    </a:lnTo>
                    <a:lnTo>
                      <a:pt x="1019921" y="350"/>
                    </a:lnTo>
                    <a:lnTo>
                      <a:pt x="1017726" y="406"/>
                    </a:lnTo>
                    <a:lnTo>
                      <a:pt x="1015531" y="466"/>
                    </a:lnTo>
                    <a:lnTo>
                      <a:pt x="1013337" y="530"/>
                    </a:lnTo>
                    <a:lnTo>
                      <a:pt x="1011142" y="599"/>
                    </a:lnTo>
                    <a:lnTo>
                      <a:pt x="1008948" y="671"/>
                    </a:lnTo>
                    <a:lnTo>
                      <a:pt x="1006753" y="748"/>
                    </a:lnTo>
                    <a:lnTo>
                      <a:pt x="1004559" y="829"/>
                    </a:lnTo>
                    <a:lnTo>
                      <a:pt x="1002365" y="913"/>
                    </a:lnTo>
                    <a:lnTo>
                      <a:pt x="1000172" y="1003"/>
                    </a:lnTo>
                    <a:lnTo>
                      <a:pt x="997978" y="1096"/>
                    </a:lnTo>
                    <a:lnTo>
                      <a:pt x="995785" y="1193"/>
                    </a:lnTo>
                    <a:lnTo>
                      <a:pt x="993592" y="1295"/>
                    </a:lnTo>
                    <a:lnTo>
                      <a:pt x="991399" y="1400"/>
                    </a:lnTo>
                    <a:lnTo>
                      <a:pt x="989207" y="1510"/>
                    </a:lnTo>
                    <a:lnTo>
                      <a:pt x="987014" y="1624"/>
                    </a:lnTo>
                    <a:lnTo>
                      <a:pt x="984823" y="1742"/>
                    </a:lnTo>
                    <a:lnTo>
                      <a:pt x="982631" y="1864"/>
                    </a:lnTo>
                    <a:lnTo>
                      <a:pt x="980439" y="1991"/>
                    </a:lnTo>
                    <a:lnTo>
                      <a:pt x="978248" y="2121"/>
                    </a:lnTo>
                    <a:lnTo>
                      <a:pt x="976057" y="2256"/>
                    </a:lnTo>
                    <a:lnTo>
                      <a:pt x="973867" y="2395"/>
                    </a:lnTo>
                    <a:lnTo>
                      <a:pt x="971677" y="2538"/>
                    </a:lnTo>
                    <a:lnTo>
                      <a:pt x="969487" y="2685"/>
                    </a:lnTo>
                    <a:lnTo>
                      <a:pt x="967297" y="2836"/>
                    </a:lnTo>
                    <a:lnTo>
                      <a:pt x="965108" y="2991"/>
                    </a:lnTo>
                    <a:lnTo>
                      <a:pt x="962920" y="3151"/>
                    </a:lnTo>
                    <a:lnTo>
                      <a:pt x="960731" y="3314"/>
                    </a:lnTo>
                    <a:lnTo>
                      <a:pt x="958543" y="3482"/>
                    </a:lnTo>
                    <a:lnTo>
                      <a:pt x="956356" y="3654"/>
                    </a:lnTo>
                    <a:lnTo>
                      <a:pt x="954168" y="3830"/>
                    </a:lnTo>
                    <a:lnTo>
                      <a:pt x="951982" y="4010"/>
                    </a:lnTo>
                    <a:lnTo>
                      <a:pt x="949795" y="4194"/>
                    </a:lnTo>
                    <a:lnTo>
                      <a:pt x="947609" y="4382"/>
                    </a:lnTo>
                    <a:lnTo>
                      <a:pt x="945424" y="4575"/>
                    </a:lnTo>
                    <a:lnTo>
                      <a:pt x="943239" y="4771"/>
                    </a:lnTo>
                    <a:lnTo>
                      <a:pt x="941054" y="4972"/>
                    </a:lnTo>
                    <a:lnTo>
                      <a:pt x="938870" y="5177"/>
                    </a:lnTo>
                    <a:lnTo>
                      <a:pt x="936686" y="5386"/>
                    </a:lnTo>
                    <a:lnTo>
                      <a:pt x="934503" y="5599"/>
                    </a:lnTo>
                    <a:lnTo>
                      <a:pt x="932321" y="5816"/>
                    </a:lnTo>
                    <a:lnTo>
                      <a:pt x="930138" y="6038"/>
                    </a:lnTo>
                    <a:lnTo>
                      <a:pt x="927957" y="6263"/>
                    </a:lnTo>
                    <a:lnTo>
                      <a:pt x="925776" y="6493"/>
                    </a:lnTo>
                    <a:lnTo>
                      <a:pt x="923595" y="6726"/>
                    </a:lnTo>
                    <a:lnTo>
                      <a:pt x="921415" y="6964"/>
                    </a:lnTo>
                    <a:lnTo>
                      <a:pt x="919236" y="7206"/>
                    </a:lnTo>
                    <a:lnTo>
                      <a:pt x="917057" y="7452"/>
                    </a:lnTo>
                    <a:lnTo>
                      <a:pt x="914879" y="7702"/>
                    </a:lnTo>
                    <a:lnTo>
                      <a:pt x="912701" y="7957"/>
                    </a:lnTo>
                    <a:lnTo>
                      <a:pt x="910524" y="8215"/>
                    </a:lnTo>
                    <a:lnTo>
                      <a:pt x="908347" y="8477"/>
                    </a:lnTo>
                    <a:lnTo>
                      <a:pt x="906171" y="8744"/>
                    </a:lnTo>
                    <a:lnTo>
                      <a:pt x="903996" y="9015"/>
                    </a:lnTo>
                    <a:lnTo>
                      <a:pt x="901822" y="9289"/>
                    </a:lnTo>
                    <a:lnTo>
                      <a:pt x="899648" y="9568"/>
                    </a:lnTo>
                    <a:lnTo>
                      <a:pt x="897474" y="9851"/>
                    </a:lnTo>
                    <a:lnTo>
                      <a:pt x="895302" y="10138"/>
                    </a:lnTo>
                    <a:lnTo>
                      <a:pt x="893130" y="10430"/>
                    </a:lnTo>
                    <a:lnTo>
                      <a:pt x="890958" y="10725"/>
                    </a:lnTo>
                    <a:lnTo>
                      <a:pt x="888788" y="11024"/>
                    </a:lnTo>
                    <a:lnTo>
                      <a:pt x="886618" y="11328"/>
                    </a:lnTo>
                    <a:lnTo>
                      <a:pt x="884448" y="11636"/>
                    </a:lnTo>
                    <a:lnTo>
                      <a:pt x="882280" y="11947"/>
                    </a:lnTo>
                    <a:lnTo>
                      <a:pt x="880112" y="12263"/>
                    </a:lnTo>
                    <a:lnTo>
                      <a:pt x="877945" y="12583"/>
                    </a:lnTo>
                    <a:lnTo>
                      <a:pt x="875779" y="12907"/>
                    </a:lnTo>
                    <a:lnTo>
                      <a:pt x="873613" y="13235"/>
                    </a:lnTo>
                    <a:lnTo>
                      <a:pt x="871449" y="13567"/>
                    </a:lnTo>
                    <a:lnTo>
                      <a:pt x="869285" y="13903"/>
                    </a:lnTo>
                    <a:lnTo>
                      <a:pt x="867121" y="14244"/>
                    </a:lnTo>
                    <a:lnTo>
                      <a:pt x="864959" y="14588"/>
                    </a:lnTo>
                    <a:lnTo>
                      <a:pt x="862797" y="14937"/>
                    </a:lnTo>
                    <a:lnTo>
                      <a:pt x="860637" y="15289"/>
                    </a:lnTo>
                    <a:lnTo>
                      <a:pt x="858477" y="15646"/>
                    </a:lnTo>
                    <a:lnTo>
                      <a:pt x="856317" y="16007"/>
                    </a:lnTo>
                    <a:lnTo>
                      <a:pt x="854159" y="16371"/>
                    </a:lnTo>
                    <a:lnTo>
                      <a:pt x="852002" y="16740"/>
                    </a:lnTo>
                    <a:lnTo>
                      <a:pt x="849845" y="17113"/>
                    </a:lnTo>
                    <a:lnTo>
                      <a:pt x="847689" y="17490"/>
                    </a:lnTo>
                    <a:lnTo>
                      <a:pt x="845535" y="17871"/>
                    </a:lnTo>
                    <a:lnTo>
                      <a:pt x="843381" y="18256"/>
                    </a:lnTo>
                    <a:lnTo>
                      <a:pt x="841228" y="18646"/>
                    </a:lnTo>
                    <a:lnTo>
                      <a:pt x="839076" y="19039"/>
                    </a:lnTo>
                    <a:lnTo>
                      <a:pt x="836924" y="19436"/>
                    </a:lnTo>
                    <a:lnTo>
                      <a:pt x="834774" y="19838"/>
                    </a:lnTo>
                    <a:lnTo>
                      <a:pt x="832625" y="20243"/>
                    </a:lnTo>
                    <a:lnTo>
                      <a:pt x="830476" y="20653"/>
                    </a:lnTo>
                    <a:lnTo>
                      <a:pt x="828329" y="21066"/>
                    </a:lnTo>
                    <a:lnTo>
                      <a:pt x="826182" y="21484"/>
                    </a:lnTo>
                    <a:lnTo>
                      <a:pt x="824037" y="21906"/>
                    </a:lnTo>
                    <a:lnTo>
                      <a:pt x="821892" y="22331"/>
                    </a:lnTo>
                    <a:lnTo>
                      <a:pt x="819749" y="22761"/>
                    </a:lnTo>
                    <a:lnTo>
                      <a:pt x="817606" y="23195"/>
                    </a:lnTo>
                    <a:lnTo>
                      <a:pt x="815465" y="23633"/>
                    </a:lnTo>
                    <a:lnTo>
                      <a:pt x="813324" y="24075"/>
                    </a:lnTo>
                    <a:lnTo>
                      <a:pt x="811185" y="24521"/>
                    </a:lnTo>
                    <a:lnTo>
                      <a:pt x="809047" y="24971"/>
                    </a:lnTo>
                    <a:lnTo>
                      <a:pt x="806909" y="25425"/>
                    </a:lnTo>
                    <a:lnTo>
                      <a:pt x="804773" y="25883"/>
                    </a:lnTo>
                    <a:lnTo>
                      <a:pt x="802638" y="26345"/>
                    </a:lnTo>
                    <a:lnTo>
                      <a:pt x="800504" y="26811"/>
                    </a:lnTo>
                    <a:lnTo>
                      <a:pt x="798370" y="27281"/>
                    </a:lnTo>
                    <a:lnTo>
                      <a:pt x="796239" y="27755"/>
                    </a:lnTo>
                    <a:lnTo>
                      <a:pt x="794108" y="28234"/>
                    </a:lnTo>
                    <a:lnTo>
                      <a:pt x="791978" y="28716"/>
                    </a:lnTo>
                    <a:lnTo>
                      <a:pt x="789849" y="29202"/>
                    </a:lnTo>
                    <a:lnTo>
                      <a:pt x="787722" y="29692"/>
                    </a:lnTo>
                    <a:lnTo>
                      <a:pt x="785595" y="30187"/>
                    </a:lnTo>
                    <a:lnTo>
                      <a:pt x="783470" y="30685"/>
                    </a:lnTo>
                    <a:lnTo>
                      <a:pt x="781346" y="31187"/>
                    </a:lnTo>
                    <a:lnTo>
                      <a:pt x="779223" y="31694"/>
                    </a:lnTo>
                    <a:lnTo>
                      <a:pt x="777102" y="32204"/>
                    </a:lnTo>
                    <a:lnTo>
                      <a:pt x="774981" y="32718"/>
                    </a:lnTo>
                    <a:lnTo>
                      <a:pt x="772862" y="33237"/>
                    </a:lnTo>
                    <a:lnTo>
                      <a:pt x="770744" y="33759"/>
                    </a:lnTo>
                    <a:lnTo>
                      <a:pt x="768627" y="34285"/>
                    </a:lnTo>
                    <a:lnTo>
                      <a:pt x="766511" y="34815"/>
                    </a:lnTo>
                    <a:lnTo>
                      <a:pt x="764397" y="35350"/>
                    </a:lnTo>
                    <a:lnTo>
                      <a:pt x="762284" y="35888"/>
                    </a:lnTo>
                    <a:lnTo>
                      <a:pt x="760172" y="36430"/>
                    </a:lnTo>
                    <a:lnTo>
                      <a:pt x="758061" y="36977"/>
                    </a:lnTo>
                    <a:lnTo>
                      <a:pt x="755952" y="37527"/>
                    </a:lnTo>
                    <a:lnTo>
                      <a:pt x="753844" y="38081"/>
                    </a:lnTo>
                    <a:lnTo>
                      <a:pt x="751737" y="38639"/>
                    </a:lnTo>
                    <a:lnTo>
                      <a:pt x="749632" y="39202"/>
                    </a:lnTo>
                    <a:lnTo>
                      <a:pt x="747528" y="39768"/>
                    </a:lnTo>
                    <a:lnTo>
                      <a:pt x="745425" y="40338"/>
                    </a:lnTo>
                    <a:lnTo>
                      <a:pt x="743323" y="40912"/>
                    </a:lnTo>
                    <a:lnTo>
                      <a:pt x="741223" y="41490"/>
                    </a:lnTo>
                    <a:lnTo>
                      <a:pt x="739124" y="42072"/>
                    </a:lnTo>
                    <a:lnTo>
                      <a:pt x="737027" y="42658"/>
                    </a:lnTo>
                    <a:lnTo>
                      <a:pt x="734931" y="43248"/>
                    </a:lnTo>
                    <a:lnTo>
                      <a:pt x="732836" y="43842"/>
                    </a:lnTo>
                    <a:lnTo>
                      <a:pt x="730743" y="44440"/>
                    </a:lnTo>
                    <a:lnTo>
                      <a:pt x="728651" y="45042"/>
                    </a:lnTo>
                    <a:lnTo>
                      <a:pt x="726560" y="45648"/>
                    </a:lnTo>
                    <a:lnTo>
                      <a:pt x="724471" y="46257"/>
                    </a:lnTo>
                    <a:lnTo>
                      <a:pt x="722383" y="46871"/>
                    </a:lnTo>
                    <a:lnTo>
                      <a:pt x="720297" y="47488"/>
                    </a:lnTo>
                    <a:lnTo>
                      <a:pt x="718212" y="48110"/>
                    </a:lnTo>
                    <a:lnTo>
                      <a:pt x="716129" y="48736"/>
                    </a:lnTo>
                    <a:lnTo>
                      <a:pt x="714047" y="49365"/>
                    </a:lnTo>
                    <a:lnTo>
                      <a:pt x="711966" y="49998"/>
                    </a:lnTo>
                    <a:lnTo>
                      <a:pt x="709887" y="50636"/>
                    </a:lnTo>
                    <a:lnTo>
                      <a:pt x="707810" y="51277"/>
                    </a:lnTo>
                    <a:lnTo>
                      <a:pt x="705734" y="51922"/>
                    </a:lnTo>
                    <a:lnTo>
                      <a:pt x="703659" y="52571"/>
                    </a:lnTo>
                    <a:lnTo>
                      <a:pt x="701586" y="53224"/>
                    </a:lnTo>
                    <a:lnTo>
                      <a:pt x="699515" y="53881"/>
                    </a:lnTo>
                    <a:lnTo>
                      <a:pt x="697445" y="54541"/>
                    </a:lnTo>
                    <a:lnTo>
                      <a:pt x="695376" y="55206"/>
                    </a:lnTo>
                    <a:lnTo>
                      <a:pt x="693310" y="55875"/>
                    </a:lnTo>
                    <a:lnTo>
                      <a:pt x="691244" y="56547"/>
                    </a:lnTo>
                    <a:lnTo>
                      <a:pt x="689181" y="57223"/>
                    </a:lnTo>
                    <a:lnTo>
                      <a:pt x="687118" y="57904"/>
                    </a:lnTo>
                    <a:lnTo>
                      <a:pt x="685058" y="58588"/>
                    </a:lnTo>
                    <a:lnTo>
                      <a:pt x="682999" y="59276"/>
                    </a:lnTo>
                    <a:lnTo>
                      <a:pt x="680942" y="59968"/>
                    </a:lnTo>
                    <a:lnTo>
                      <a:pt x="678886" y="60664"/>
                    </a:lnTo>
                    <a:lnTo>
                      <a:pt x="676832" y="61363"/>
                    </a:lnTo>
                    <a:lnTo>
                      <a:pt x="674779" y="62067"/>
                    </a:lnTo>
                    <a:lnTo>
                      <a:pt x="672728" y="62774"/>
                    </a:lnTo>
                    <a:lnTo>
                      <a:pt x="670679" y="63486"/>
                    </a:lnTo>
                    <a:lnTo>
                      <a:pt x="668631" y="64201"/>
                    </a:lnTo>
                    <a:lnTo>
                      <a:pt x="666586" y="64920"/>
                    </a:lnTo>
                    <a:lnTo>
                      <a:pt x="664541" y="65643"/>
                    </a:lnTo>
                    <a:lnTo>
                      <a:pt x="662499" y="66370"/>
                    </a:lnTo>
                    <a:lnTo>
                      <a:pt x="660458" y="67100"/>
                    </a:lnTo>
                    <a:lnTo>
                      <a:pt x="658419" y="67835"/>
                    </a:lnTo>
                    <a:lnTo>
                      <a:pt x="656381" y="68573"/>
                    </a:lnTo>
                    <a:lnTo>
                      <a:pt x="654346" y="69315"/>
                    </a:lnTo>
                    <a:lnTo>
                      <a:pt x="652312" y="70061"/>
                    </a:lnTo>
                    <a:lnTo>
                      <a:pt x="650279" y="70811"/>
                    </a:lnTo>
                    <a:lnTo>
                      <a:pt x="648249" y="71565"/>
                    </a:lnTo>
                    <a:lnTo>
                      <a:pt x="646220" y="72322"/>
                    </a:lnTo>
                    <a:lnTo>
                      <a:pt x="644193" y="73083"/>
                    </a:lnTo>
                    <a:lnTo>
                      <a:pt x="642168" y="73849"/>
                    </a:lnTo>
                    <a:lnTo>
                      <a:pt x="640145" y="74618"/>
                    </a:lnTo>
                    <a:lnTo>
                      <a:pt x="638123" y="75390"/>
                    </a:lnTo>
                    <a:lnTo>
                      <a:pt x="636103" y="76167"/>
                    </a:lnTo>
                    <a:lnTo>
                      <a:pt x="634085" y="76947"/>
                    </a:lnTo>
                    <a:lnTo>
                      <a:pt x="632069" y="77732"/>
                    </a:lnTo>
                    <a:lnTo>
                      <a:pt x="630054" y="78520"/>
                    </a:lnTo>
                    <a:lnTo>
                      <a:pt x="628042" y="79312"/>
                    </a:lnTo>
                    <a:lnTo>
                      <a:pt x="626031" y="80107"/>
                    </a:lnTo>
                    <a:lnTo>
                      <a:pt x="624022" y="80907"/>
                    </a:lnTo>
                    <a:lnTo>
                      <a:pt x="622015" y="81710"/>
                    </a:lnTo>
                    <a:lnTo>
                      <a:pt x="620010" y="82517"/>
                    </a:lnTo>
                    <a:lnTo>
                      <a:pt x="618007" y="83328"/>
                    </a:lnTo>
                    <a:lnTo>
                      <a:pt x="616006" y="84142"/>
                    </a:lnTo>
                    <a:lnTo>
                      <a:pt x="614006" y="84961"/>
                    </a:lnTo>
                    <a:lnTo>
                      <a:pt x="612009" y="85783"/>
                    </a:lnTo>
                    <a:lnTo>
                      <a:pt x="610013" y="86609"/>
                    </a:lnTo>
                    <a:lnTo>
                      <a:pt x="608019" y="87438"/>
                    </a:lnTo>
                    <a:lnTo>
                      <a:pt x="606028" y="88272"/>
                    </a:lnTo>
                    <a:lnTo>
                      <a:pt x="604038" y="89109"/>
                    </a:lnTo>
                    <a:lnTo>
                      <a:pt x="602050" y="89950"/>
                    </a:lnTo>
                    <a:lnTo>
                      <a:pt x="600064" y="90795"/>
                    </a:lnTo>
                    <a:lnTo>
                      <a:pt x="598080" y="91643"/>
                    </a:lnTo>
                    <a:lnTo>
                      <a:pt x="596098" y="92495"/>
                    </a:lnTo>
                    <a:lnTo>
                      <a:pt x="594118" y="93351"/>
                    </a:lnTo>
                    <a:lnTo>
                      <a:pt x="592140" y="94211"/>
                    </a:lnTo>
                    <a:lnTo>
                      <a:pt x="590164" y="95074"/>
                    </a:lnTo>
                    <a:lnTo>
                      <a:pt x="588190" y="95941"/>
                    </a:lnTo>
                    <a:lnTo>
                      <a:pt x="586218" y="96812"/>
                    </a:lnTo>
                    <a:lnTo>
                      <a:pt x="584248" y="97687"/>
                    </a:lnTo>
                    <a:lnTo>
                      <a:pt x="582280" y="98565"/>
                    </a:lnTo>
                    <a:lnTo>
                      <a:pt x="580314" y="99447"/>
                    </a:lnTo>
                    <a:lnTo>
                      <a:pt x="578350" y="100333"/>
                    </a:lnTo>
                    <a:lnTo>
                      <a:pt x="576389" y="101222"/>
                    </a:lnTo>
                    <a:lnTo>
                      <a:pt x="574429" y="102115"/>
                    </a:lnTo>
                    <a:lnTo>
                      <a:pt x="572471" y="103012"/>
                    </a:lnTo>
                    <a:lnTo>
                      <a:pt x="570516" y="103913"/>
                    </a:lnTo>
                    <a:lnTo>
                      <a:pt x="568562" y="104817"/>
                    </a:lnTo>
                    <a:lnTo>
                      <a:pt x="566611" y="105725"/>
                    </a:lnTo>
                    <a:lnTo>
                      <a:pt x="564662" y="106636"/>
                    </a:lnTo>
                    <a:lnTo>
                      <a:pt x="562715" y="107551"/>
                    </a:lnTo>
                    <a:lnTo>
                      <a:pt x="560770" y="108470"/>
                    </a:lnTo>
                    <a:lnTo>
                      <a:pt x="558827" y="109393"/>
                    </a:lnTo>
                    <a:lnTo>
                      <a:pt x="556886" y="110319"/>
                    </a:lnTo>
                    <a:lnTo>
                      <a:pt x="554948" y="111249"/>
                    </a:lnTo>
                    <a:lnTo>
                      <a:pt x="553012" y="112183"/>
                    </a:lnTo>
                    <a:lnTo>
                      <a:pt x="551077" y="113120"/>
                    </a:lnTo>
                    <a:lnTo>
                      <a:pt x="549145" y="114061"/>
                    </a:lnTo>
                    <a:lnTo>
                      <a:pt x="547216" y="115005"/>
                    </a:lnTo>
                    <a:lnTo>
                      <a:pt x="545288" y="115953"/>
                    </a:lnTo>
                    <a:lnTo>
                      <a:pt x="543363" y="116905"/>
                    </a:lnTo>
                    <a:lnTo>
                      <a:pt x="541439" y="117861"/>
                    </a:lnTo>
                    <a:lnTo>
                      <a:pt x="539518" y="118820"/>
                    </a:lnTo>
                    <a:lnTo>
                      <a:pt x="537600" y="119782"/>
                    </a:lnTo>
                    <a:lnTo>
                      <a:pt x="535683" y="120749"/>
                    </a:lnTo>
                    <a:lnTo>
                      <a:pt x="533769" y="121719"/>
                    </a:lnTo>
                    <a:lnTo>
                      <a:pt x="531857" y="122692"/>
                    </a:lnTo>
                    <a:lnTo>
                      <a:pt x="529947" y="123669"/>
                    </a:lnTo>
                    <a:lnTo>
                      <a:pt x="528040" y="124650"/>
                    </a:lnTo>
                    <a:lnTo>
                      <a:pt x="526135" y="125634"/>
                    </a:lnTo>
                    <a:lnTo>
                      <a:pt x="524232" y="126622"/>
                    </a:lnTo>
                    <a:lnTo>
                      <a:pt x="522331" y="127614"/>
                    </a:lnTo>
                    <a:lnTo>
                      <a:pt x="520433" y="128609"/>
                    </a:lnTo>
                    <a:lnTo>
                      <a:pt x="518537" y="129608"/>
                    </a:lnTo>
                    <a:lnTo>
                      <a:pt x="516644" y="130610"/>
                    </a:lnTo>
                    <a:lnTo>
                      <a:pt x="514752" y="131616"/>
                    </a:lnTo>
                    <a:lnTo>
                      <a:pt x="512863" y="132625"/>
                    </a:lnTo>
                    <a:lnTo>
                      <a:pt x="510977" y="133638"/>
                    </a:lnTo>
                    <a:lnTo>
                      <a:pt x="509093" y="134655"/>
                    </a:lnTo>
                    <a:lnTo>
                      <a:pt x="507211" y="135675"/>
                    </a:lnTo>
                    <a:lnTo>
                      <a:pt x="505331" y="136698"/>
                    </a:lnTo>
                    <a:lnTo>
                      <a:pt x="503454" y="137726"/>
                    </a:lnTo>
                    <a:lnTo>
                      <a:pt x="501579" y="138756"/>
                    </a:lnTo>
                    <a:lnTo>
                      <a:pt x="499707" y="139791"/>
                    </a:lnTo>
                    <a:lnTo>
                      <a:pt x="497837" y="140828"/>
                    </a:lnTo>
                    <a:lnTo>
                      <a:pt x="495970" y="141870"/>
                    </a:lnTo>
                    <a:lnTo>
                      <a:pt x="494105" y="142915"/>
                    </a:lnTo>
                    <a:lnTo>
                      <a:pt x="492242" y="143963"/>
                    </a:lnTo>
                    <a:lnTo>
                      <a:pt x="490382" y="145015"/>
                    </a:lnTo>
                    <a:lnTo>
                      <a:pt x="488524" y="146070"/>
                    </a:lnTo>
                    <a:lnTo>
                      <a:pt x="486669" y="147129"/>
                    </a:lnTo>
                    <a:lnTo>
                      <a:pt x="484816" y="148192"/>
                    </a:lnTo>
                    <a:lnTo>
                      <a:pt x="482966" y="149257"/>
                    </a:lnTo>
                    <a:lnTo>
                      <a:pt x="481118" y="150327"/>
                    </a:lnTo>
                    <a:lnTo>
                      <a:pt x="479272" y="151400"/>
                    </a:lnTo>
                    <a:lnTo>
                      <a:pt x="477430" y="152476"/>
                    </a:lnTo>
                    <a:lnTo>
                      <a:pt x="475589" y="153556"/>
                    </a:lnTo>
                    <a:lnTo>
                      <a:pt x="473751" y="154639"/>
                    </a:lnTo>
                    <a:lnTo>
                      <a:pt x="471916" y="155726"/>
                    </a:lnTo>
                    <a:lnTo>
                      <a:pt x="470083" y="156816"/>
                    </a:lnTo>
                    <a:lnTo>
                      <a:pt x="468253" y="157910"/>
                    </a:lnTo>
                    <a:lnTo>
                      <a:pt x="466425" y="159007"/>
                    </a:lnTo>
                    <a:lnTo>
                      <a:pt x="464600" y="160108"/>
                    </a:lnTo>
                    <a:lnTo>
                      <a:pt x="462777" y="161212"/>
                    </a:lnTo>
                    <a:lnTo>
                      <a:pt x="460957" y="162319"/>
                    </a:lnTo>
                    <a:lnTo>
                      <a:pt x="459140" y="163430"/>
                    </a:lnTo>
                    <a:lnTo>
                      <a:pt x="457325" y="164544"/>
                    </a:lnTo>
                    <a:lnTo>
                      <a:pt x="455513" y="165662"/>
                    </a:lnTo>
                    <a:lnTo>
                      <a:pt x="453703" y="166783"/>
                    </a:lnTo>
                    <a:lnTo>
                      <a:pt x="451896" y="167908"/>
                    </a:lnTo>
                    <a:lnTo>
                      <a:pt x="450091" y="169036"/>
                    </a:lnTo>
                    <a:lnTo>
                      <a:pt x="448289" y="170167"/>
                    </a:lnTo>
                    <a:lnTo>
                      <a:pt x="446490" y="171302"/>
                    </a:lnTo>
                    <a:lnTo>
                      <a:pt x="444694" y="172440"/>
                    </a:lnTo>
                    <a:lnTo>
                      <a:pt x="442900" y="173582"/>
                    </a:lnTo>
                    <a:lnTo>
                      <a:pt x="441108" y="174727"/>
                    </a:lnTo>
                    <a:lnTo>
                      <a:pt x="439320" y="175875"/>
                    </a:lnTo>
                    <a:lnTo>
                      <a:pt x="437534" y="177027"/>
                    </a:lnTo>
                    <a:lnTo>
                      <a:pt x="435751" y="178182"/>
                    </a:lnTo>
                    <a:lnTo>
                      <a:pt x="433970" y="179341"/>
                    </a:lnTo>
                    <a:lnTo>
                      <a:pt x="432192" y="180502"/>
                    </a:lnTo>
                    <a:lnTo>
                      <a:pt x="430417" y="181668"/>
                    </a:lnTo>
                    <a:lnTo>
                      <a:pt x="428645" y="182836"/>
                    </a:lnTo>
                    <a:lnTo>
                      <a:pt x="426875" y="184008"/>
                    </a:lnTo>
                    <a:lnTo>
                      <a:pt x="425108" y="185183"/>
                    </a:lnTo>
                    <a:lnTo>
                      <a:pt x="423344" y="186362"/>
                    </a:lnTo>
                    <a:lnTo>
                      <a:pt x="421582" y="187544"/>
                    </a:lnTo>
                    <a:lnTo>
                      <a:pt x="419823" y="188729"/>
                    </a:lnTo>
                    <a:lnTo>
                      <a:pt x="418067" y="189917"/>
                    </a:lnTo>
                    <a:lnTo>
                      <a:pt x="416314" y="191109"/>
                    </a:lnTo>
                    <a:lnTo>
                      <a:pt x="414563" y="192304"/>
                    </a:lnTo>
                    <a:lnTo>
                      <a:pt x="412816" y="193503"/>
                    </a:lnTo>
                    <a:lnTo>
                      <a:pt x="411071" y="194704"/>
                    </a:lnTo>
                    <a:lnTo>
                      <a:pt x="409329" y="195909"/>
                    </a:lnTo>
                    <a:lnTo>
                      <a:pt x="407589" y="197118"/>
                    </a:lnTo>
                    <a:lnTo>
                      <a:pt x="405853" y="198329"/>
                    </a:lnTo>
                    <a:lnTo>
                      <a:pt x="404119" y="199544"/>
                    </a:lnTo>
                    <a:lnTo>
                      <a:pt x="402388" y="200762"/>
                    </a:lnTo>
                    <a:lnTo>
                      <a:pt x="400660" y="201984"/>
                    </a:lnTo>
                    <a:lnTo>
                      <a:pt x="398935" y="203208"/>
                    </a:lnTo>
                    <a:lnTo>
                      <a:pt x="397213" y="204436"/>
                    </a:lnTo>
                    <a:lnTo>
                      <a:pt x="395493" y="205667"/>
                    </a:lnTo>
                    <a:lnTo>
                      <a:pt x="393777" y="206902"/>
                    </a:lnTo>
                    <a:lnTo>
                      <a:pt x="392063" y="208140"/>
                    </a:lnTo>
                    <a:lnTo>
                      <a:pt x="390352" y="209380"/>
                    </a:lnTo>
                    <a:lnTo>
                      <a:pt x="388644" y="210625"/>
                    </a:lnTo>
                    <a:lnTo>
                      <a:pt x="386939" y="211872"/>
                    </a:lnTo>
                    <a:lnTo>
                      <a:pt x="385237" y="213122"/>
                    </a:lnTo>
                    <a:lnTo>
                      <a:pt x="383538" y="214376"/>
                    </a:lnTo>
                    <a:lnTo>
                      <a:pt x="381841" y="215633"/>
                    </a:lnTo>
                    <a:lnTo>
                      <a:pt x="380148" y="216893"/>
                    </a:lnTo>
                    <a:lnTo>
                      <a:pt x="378457" y="218157"/>
                    </a:lnTo>
                    <a:lnTo>
                      <a:pt x="376770" y="219423"/>
                    </a:lnTo>
                    <a:lnTo>
                      <a:pt x="375085" y="220693"/>
                    </a:lnTo>
                    <a:lnTo>
                      <a:pt x="373403" y="221966"/>
                    </a:lnTo>
                    <a:lnTo>
                      <a:pt x="371725" y="223242"/>
                    </a:lnTo>
                    <a:lnTo>
                      <a:pt x="370049" y="224521"/>
                    </a:lnTo>
                    <a:lnTo>
                      <a:pt x="368376" y="225804"/>
                    </a:lnTo>
                    <a:lnTo>
                      <a:pt x="366706" y="227089"/>
                    </a:lnTo>
                    <a:lnTo>
                      <a:pt x="365040" y="228378"/>
                    </a:lnTo>
                    <a:lnTo>
                      <a:pt x="363376" y="229670"/>
                    </a:lnTo>
                    <a:lnTo>
                      <a:pt x="361715" y="230965"/>
                    </a:lnTo>
                    <a:lnTo>
                      <a:pt x="360057" y="232263"/>
                    </a:lnTo>
                    <a:lnTo>
                      <a:pt x="358403" y="233564"/>
                    </a:lnTo>
                    <a:lnTo>
                      <a:pt x="356751" y="234868"/>
                    </a:lnTo>
                    <a:lnTo>
                      <a:pt x="355102" y="236176"/>
                    </a:lnTo>
                    <a:lnTo>
                      <a:pt x="353456" y="237486"/>
                    </a:lnTo>
                    <a:lnTo>
                      <a:pt x="351814" y="238800"/>
                    </a:lnTo>
                    <a:lnTo>
                      <a:pt x="350174" y="240117"/>
                    </a:lnTo>
                    <a:lnTo>
                      <a:pt x="348538" y="241437"/>
                    </a:lnTo>
                    <a:lnTo>
                      <a:pt x="346904" y="242760"/>
                    </a:lnTo>
                    <a:lnTo>
                      <a:pt x="345274" y="244086"/>
                    </a:lnTo>
                    <a:lnTo>
                      <a:pt x="343647" y="245415"/>
                    </a:lnTo>
                    <a:lnTo>
                      <a:pt x="342023" y="246747"/>
                    </a:lnTo>
                    <a:lnTo>
                      <a:pt x="340402" y="248083"/>
                    </a:lnTo>
                    <a:lnTo>
                      <a:pt x="338784" y="249421"/>
                    </a:lnTo>
                    <a:lnTo>
                      <a:pt x="337169" y="250762"/>
                    </a:lnTo>
                    <a:lnTo>
                      <a:pt x="335557" y="252107"/>
                    </a:lnTo>
                    <a:lnTo>
                      <a:pt x="333949" y="253454"/>
                    </a:lnTo>
                    <a:lnTo>
                      <a:pt x="332343" y="254805"/>
                    </a:lnTo>
                    <a:lnTo>
                      <a:pt x="330741" y="256158"/>
                    </a:lnTo>
                    <a:lnTo>
                      <a:pt x="329142" y="257515"/>
                    </a:lnTo>
                    <a:lnTo>
                      <a:pt x="327546" y="258874"/>
                    </a:lnTo>
                    <a:lnTo>
                      <a:pt x="325953" y="260237"/>
                    </a:lnTo>
                    <a:lnTo>
                      <a:pt x="324363" y="261602"/>
                    </a:lnTo>
                    <a:lnTo>
                      <a:pt x="322777" y="262971"/>
                    </a:lnTo>
                    <a:lnTo>
                      <a:pt x="321193" y="264343"/>
                    </a:lnTo>
                    <a:lnTo>
                      <a:pt x="319613" y="265717"/>
                    </a:lnTo>
                    <a:lnTo>
                      <a:pt x="318036" y="267095"/>
                    </a:lnTo>
                    <a:lnTo>
                      <a:pt x="316462" y="268475"/>
                    </a:lnTo>
                    <a:lnTo>
                      <a:pt x="314892" y="269859"/>
                    </a:lnTo>
                    <a:lnTo>
                      <a:pt x="313325" y="271245"/>
                    </a:lnTo>
                    <a:lnTo>
                      <a:pt x="311761" y="272634"/>
                    </a:lnTo>
                    <a:lnTo>
                      <a:pt x="310200" y="274027"/>
                    </a:lnTo>
                    <a:lnTo>
                      <a:pt x="308642" y="275422"/>
                    </a:lnTo>
                    <a:lnTo>
                      <a:pt x="307088" y="276820"/>
                    </a:lnTo>
                    <a:lnTo>
                      <a:pt x="305537" y="278222"/>
                    </a:lnTo>
                    <a:lnTo>
                      <a:pt x="303989" y="279626"/>
                    </a:lnTo>
                    <a:lnTo>
                      <a:pt x="302444" y="281033"/>
                    </a:lnTo>
                    <a:lnTo>
                      <a:pt x="300903" y="282443"/>
                    </a:lnTo>
                    <a:lnTo>
                      <a:pt x="299365" y="283855"/>
                    </a:lnTo>
                    <a:lnTo>
                      <a:pt x="297830" y="285271"/>
                    </a:lnTo>
                    <a:lnTo>
                      <a:pt x="296299" y="286690"/>
                    </a:lnTo>
                    <a:lnTo>
                      <a:pt x="294771" y="288111"/>
                    </a:lnTo>
                    <a:lnTo>
                      <a:pt x="293246" y="289536"/>
                    </a:lnTo>
                    <a:lnTo>
                      <a:pt x="291724" y="290963"/>
                    </a:lnTo>
                    <a:lnTo>
                      <a:pt x="290206" y="292393"/>
                    </a:lnTo>
                    <a:lnTo>
                      <a:pt x="288691" y="293826"/>
                    </a:lnTo>
                    <a:lnTo>
                      <a:pt x="287179" y="295262"/>
                    </a:lnTo>
                    <a:lnTo>
                      <a:pt x="285671" y="296701"/>
                    </a:lnTo>
                    <a:lnTo>
                      <a:pt x="284166" y="298142"/>
                    </a:lnTo>
                    <a:lnTo>
                      <a:pt x="282665" y="299586"/>
                    </a:lnTo>
                    <a:lnTo>
                      <a:pt x="281167" y="301034"/>
                    </a:lnTo>
                    <a:lnTo>
                      <a:pt x="279672" y="302484"/>
                    </a:lnTo>
                    <a:lnTo>
                      <a:pt x="278180" y="303937"/>
                    </a:lnTo>
                    <a:lnTo>
                      <a:pt x="276692" y="305392"/>
                    </a:lnTo>
                    <a:lnTo>
                      <a:pt x="275208" y="306851"/>
                    </a:lnTo>
                    <a:lnTo>
                      <a:pt x="273727" y="308312"/>
                    </a:lnTo>
                    <a:lnTo>
                      <a:pt x="272249" y="309776"/>
                    </a:lnTo>
                    <a:lnTo>
                      <a:pt x="270774" y="311243"/>
                    </a:lnTo>
                    <a:lnTo>
                      <a:pt x="269303" y="312713"/>
                    </a:lnTo>
                    <a:lnTo>
                      <a:pt x="267836" y="314185"/>
                    </a:lnTo>
                    <a:lnTo>
                      <a:pt x="266371" y="315660"/>
                    </a:lnTo>
                    <a:lnTo>
                      <a:pt x="264911" y="317138"/>
                    </a:lnTo>
                    <a:lnTo>
                      <a:pt x="263453" y="318619"/>
                    </a:lnTo>
                    <a:lnTo>
                      <a:pt x="261999" y="320102"/>
                    </a:lnTo>
                    <a:lnTo>
                      <a:pt x="260549" y="321588"/>
                    </a:lnTo>
                    <a:lnTo>
                      <a:pt x="259102" y="323077"/>
                    </a:lnTo>
                    <a:lnTo>
                      <a:pt x="257658" y="324569"/>
                    </a:lnTo>
                    <a:lnTo>
                      <a:pt x="256218" y="326063"/>
                    </a:lnTo>
                    <a:lnTo>
                      <a:pt x="254782" y="327561"/>
                    </a:lnTo>
                    <a:lnTo>
                      <a:pt x="253349" y="329060"/>
                    </a:lnTo>
                    <a:lnTo>
                      <a:pt x="251919" y="330563"/>
                    </a:lnTo>
                    <a:lnTo>
                      <a:pt x="250493" y="332068"/>
                    </a:lnTo>
                    <a:lnTo>
                      <a:pt x="249070" y="333576"/>
                    </a:lnTo>
                    <a:lnTo>
                      <a:pt x="247651" y="335086"/>
                    </a:lnTo>
                    <a:lnTo>
                      <a:pt x="246235" y="336600"/>
                    </a:lnTo>
                    <a:lnTo>
                      <a:pt x="244823" y="338116"/>
                    </a:lnTo>
                    <a:lnTo>
                      <a:pt x="243415" y="339634"/>
                    </a:lnTo>
                    <a:lnTo>
                      <a:pt x="242010" y="341155"/>
                    </a:lnTo>
                    <a:lnTo>
                      <a:pt x="240608" y="342679"/>
                    </a:lnTo>
                    <a:lnTo>
                      <a:pt x="239210" y="344206"/>
                    </a:lnTo>
                    <a:lnTo>
                      <a:pt x="237816" y="345735"/>
                    </a:lnTo>
                    <a:lnTo>
                      <a:pt x="236425" y="347267"/>
                    </a:lnTo>
                    <a:lnTo>
                      <a:pt x="235038" y="348801"/>
                    </a:lnTo>
                    <a:lnTo>
                      <a:pt x="233654" y="350338"/>
                    </a:lnTo>
                    <a:lnTo>
                      <a:pt x="232274" y="351878"/>
                    </a:lnTo>
                    <a:lnTo>
                      <a:pt x="230897" y="353420"/>
                    </a:lnTo>
                    <a:lnTo>
                      <a:pt x="229524" y="354965"/>
                    </a:lnTo>
                    <a:lnTo>
                      <a:pt x="228155" y="356512"/>
                    </a:lnTo>
                    <a:lnTo>
                      <a:pt x="226789" y="358062"/>
                    </a:lnTo>
                    <a:lnTo>
                      <a:pt x="225427" y="359615"/>
                    </a:lnTo>
                    <a:lnTo>
                      <a:pt x="224069" y="361170"/>
                    </a:lnTo>
                    <a:lnTo>
                      <a:pt x="222714" y="362728"/>
                    </a:lnTo>
                    <a:lnTo>
                      <a:pt x="221362" y="364288"/>
                    </a:lnTo>
                    <a:lnTo>
                      <a:pt x="220015" y="365851"/>
                    </a:lnTo>
                    <a:lnTo>
                      <a:pt x="218671" y="367416"/>
                    </a:lnTo>
                    <a:lnTo>
                      <a:pt x="217330" y="368984"/>
                    </a:lnTo>
                    <a:lnTo>
                      <a:pt x="215993" y="370555"/>
                    </a:lnTo>
                    <a:lnTo>
                      <a:pt x="214660" y="372128"/>
                    </a:lnTo>
                    <a:lnTo>
                      <a:pt x="213331" y="373703"/>
                    </a:lnTo>
                    <a:lnTo>
                      <a:pt x="212005" y="375281"/>
                    </a:lnTo>
                    <a:lnTo>
                      <a:pt x="210683" y="376861"/>
                    </a:lnTo>
                    <a:lnTo>
                      <a:pt x="209364" y="378444"/>
                    </a:lnTo>
                    <a:lnTo>
                      <a:pt x="208050" y="380030"/>
                    </a:lnTo>
                    <a:lnTo>
                      <a:pt x="206738" y="381618"/>
                    </a:lnTo>
                    <a:lnTo>
                      <a:pt x="205431" y="383208"/>
                    </a:lnTo>
                    <a:lnTo>
                      <a:pt x="204127" y="384801"/>
                    </a:lnTo>
                    <a:lnTo>
                      <a:pt x="202827" y="386396"/>
                    </a:lnTo>
                    <a:lnTo>
                      <a:pt x="201531" y="387994"/>
                    </a:lnTo>
                    <a:lnTo>
                      <a:pt x="200238" y="389594"/>
                    </a:lnTo>
                    <a:lnTo>
                      <a:pt x="198950" y="391197"/>
                    </a:lnTo>
                    <a:lnTo>
                      <a:pt x="197665" y="392802"/>
                    </a:lnTo>
                    <a:lnTo>
                      <a:pt x="196383" y="394409"/>
                    </a:lnTo>
                    <a:lnTo>
                      <a:pt x="195105" y="396019"/>
                    </a:lnTo>
                    <a:lnTo>
                      <a:pt x="193832" y="397632"/>
                    </a:lnTo>
                    <a:lnTo>
                      <a:pt x="192561" y="399246"/>
                    </a:lnTo>
                    <a:lnTo>
                      <a:pt x="191295" y="400863"/>
                    </a:lnTo>
                    <a:lnTo>
                      <a:pt x="190032" y="402483"/>
                    </a:lnTo>
                    <a:lnTo>
                      <a:pt x="188773" y="404105"/>
                    </a:lnTo>
                    <a:lnTo>
                      <a:pt x="187518" y="405729"/>
                    </a:lnTo>
                    <a:lnTo>
                      <a:pt x="186267" y="407356"/>
                    </a:lnTo>
                    <a:lnTo>
                      <a:pt x="185019" y="408985"/>
                    </a:lnTo>
                    <a:lnTo>
                      <a:pt x="183776" y="410616"/>
                    </a:lnTo>
                    <a:lnTo>
                      <a:pt x="182536" y="412250"/>
                    </a:lnTo>
                    <a:lnTo>
                      <a:pt x="181299" y="413886"/>
                    </a:lnTo>
                    <a:lnTo>
                      <a:pt x="180067" y="415524"/>
                    </a:lnTo>
                    <a:lnTo>
                      <a:pt x="178839" y="417165"/>
                    </a:lnTo>
                    <a:lnTo>
                      <a:pt x="177614" y="418808"/>
                    </a:lnTo>
                    <a:lnTo>
                      <a:pt x="176393" y="420453"/>
                    </a:lnTo>
                    <a:lnTo>
                      <a:pt x="175176" y="422101"/>
                    </a:lnTo>
                    <a:lnTo>
                      <a:pt x="173962" y="423750"/>
                    </a:lnTo>
                    <a:lnTo>
                      <a:pt x="172753" y="425403"/>
                    </a:lnTo>
                    <a:lnTo>
                      <a:pt x="171547" y="427057"/>
                    </a:lnTo>
                    <a:lnTo>
                      <a:pt x="170346" y="428714"/>
                    </a:lnTo>
                    <a:lnTo>
                      <a:pt x="169148" y="430373"/>
                    </a:lnTo>
                    <a:lnTo>
                      <a:pt x="167954" y="432034"/>
                    </a:lnTo>
                    <a:lnTo>
                      <a:pt x="166764" y="433698"/>
                    </a:lnTo>
                    <a:lnTo>
                      <a:pt x="165577" y="435363"/>
                    </a:lnTo>
                    <a:lnTo>
                      <a:pt x="164395" y="437031"/>
                    </a:lnTo>
                    <a:lnTo>
                      <a:pt x="163216" y="438701"/>
                    </a:lnTo>
                    <a:lnTo>
                      <a:pt x="162042" y="440374"/>
                    </a:lnTo>
                    <a:lnTo>
                      <a:pt x="160871" y="442048"/>
                    </a:lnTo>
                    <a:lnTo>
                      <a:pt x="159704" y="443725"/>
                    </a:lnTo>
                    <a:lnTo>
                      <a:pt x="158541" y="445404"/>
                    </a:lnTo>
                    <a:lnTo>
                      <a:pt x="157382" y="447086"/>
                    </a:lnTo>
                    <a:lnTo>
                      <a:pt x="156227" y="448769"/>
                    </a:lnTo>
                    <a:lnTo>
                      <a:pt x="155075" y="450455"/>
                    </a:lnTo>
                    <a:lnTo>
                      <a:pt x="153928" y="452142"/>
                    </a:lnTo>
                    <a:lnTo>
                      <a:pt x="152785" y="453832"/>
                    </a:lnTo>
                    <a:lnTo>
                      <a:pt x="151645" y="455524"/>
                    </a:lnTo>
                    <a:lnTo>
                      <a:pt x="150509" y="457219"/>
                    </a:lnTo>
                    <a:lnTo>
                      <a:pt x="149378" y="458915"/>
                    </a:lnTo>
                    <a:lnTo>
                      <a:pt x="148250" y="460614"/>
                    </a:lnTo>
                    <a:lnTo>
                      <a:pt x="147126" y="462314"/>
                    </a:lnTo>
                    <a:lnTo>
                      <a:pt x="146007" y="464017"/>
                    </a:lnTo>
                    <a:lnTo>
                      <a:pt x="144891" y="465722"/>
                    </a:lnTo>
                    <a:lnTo>
                      <a:pt x="143779" y="467429"/>
                    </a:lnTo>
                    <a:lnTo>
                      <a:pt x="142671" y="469138"/>
                    </a:lnTo>
                    <a:lnTo>
                      <a:pt x="141567" y="470849"/>
                    </a:lnTo>
                    <a:lnTo>
                      <a:pt x="140467" y="472562"/>
                    </a:lnTo>
                    <a:lnTo>
                      <a:pt x="139371" y="474278"/>
                    </a:lnTo>
                    <a:lnTo>
                      <a:pt x="138279" y="475995"/>
                    </a:lnTo>
                    <a:lnTo>
                      <a:pt x="137191" y="477714"/>
                    </a:lnTo>
                    <a:lnTo>
                      <a:pt x="136107" y="479436"/>
                    </a:lnTo>
                    <a:lnTo>
                      <a:pt x="135027" y="481159"/>
                    </a:lnTo>
                    <a:lnTo>
                      <a:pt x="133951" y="482885"/>
                    </a:lnTo>
                    <a:lnTo>
                      <a:pt x="132879" y="484612"/>
                    </a:lnTo>
                    <a:lnTo>
                      <a:pt x="131811" y="486342"/>
                    </a:lnTo>
                    <a:lnTo>
                      <a:pt x="130748" y="488074"/>
                    </a:lnTo>
                    <a:lnTo>
                      <a:pt x="129688" y="489807"/>
                    </a:lnTo>
                    <a:lnTo>
                      <a:pt x="128632" y="491543"/>
                    </a:lnTo>
                    <a:lnTo>
                      <a:pt x="127580" y="493281"/>
                    </a:lnTo>
                    <a:lnTo>
                      <a:pt x="126532" y="495020"/>
                    </a:lnTo>
                    <a:lnTo>
                      <a:pt x="125488" y="496762"/>
                    </a:lnTo>
                    <a:lnTo>
                      <a:pt x="124449" y="498505"/>
                    </a:lnTo>
                    <a:lnTo>
                      <a:pt x="123413" y="500251"/>
                    </a:lnTo>
                    <a:lnTo>
                      <a:pt x="122381" y="501998"/>
                    </a:lnTo>
                    <a:lnTo>
                      <a:pt x="121354" y="503748"/>
                    </a:lnTo>
                    <a:lnTo>
                      <a:pt x="120330" y="505499"/>
                    </a:lnTo>
                    <a:lnTo>
                      <a:pt x="119311" y="507252"/>
                    </a:lnTo>
                    <a:lnTo>
                      <a:pt x="118296" y="509007"/>
                    </a:lnTo>
                    <a:lnTo>
                      <a:pt x="117285" y="510764"/>
                    </a:lnTo>
                    <a:lnTo>
                      <a:pt x="116277" y="512523"/>
                    </a:lnTo>
                    <a:lnTo>
                      <a:pt x="115274" y="514284"/>
                    </a:lnTo>
                    <a:lnTo>
                      <a:pt x="114275" y="516047"/>
                    </a:lnTo>
                    <a:lnTo>
                      <a:pt x="113280" y="517812"/>
                    </a:lnTo>
                    <a:lnTo>
                      <a:pt x="112290" y="519578"/>
                    </a:lnTo>
                    <a:lnTo>
                      <a:pt x="111303" y="521347"/>
                    </a:lnTo>
                    <a:lnTo>
                      <a:pt x="110320" y="523117"/>
                    </a:lnTo>
                    <a:lnTo>
                      <a:pt x="109342" y="524889"/>
                    </a:lnTo>
                    <a:lnTo>
                      <a:pt x="108368" y="526663"/>
                    </a:lnTo>
                    <a:lnTo>
                      <a:pt x="107398" y="528439"/>
                    </a:lnTo>
                    <a:lnTo>
                      <a:pt x="106431" y="530216"/>
                    </a:lnTo>
                    <a:lnTo>
                      <a:pt x="105470" y="531996"/>
                    </a:lnTo>
                    <a:lnTo>
                      <a:pt x="104512" y="533777"/>
                    </a:lnTo>
                    <a:lnTo>
                      <a:pt x="103558" y="535560"/>
                    </a:lnTo>
                    <a:lnTo>
                      <a:pt x="102609" y="537345"/>
                    </a:lnTo>
                    <a:lnTo>
                      <a:pt x="101663" y="539132"/>
                    </a:lnTo>
                    <a:lnTo>
                      <a:pt x="100722" y="540920"/>
                    </a:lnTo>
                    <a:lnTo>
                      <a:pt x="99785" y="542710"/>
                    </a:lnTo>
                    <a:lnTo>
                      <a:pt x="98852" y="544502"/>
                    </a:lnTo>
                    <a:lnTo>
                      <a:pt x="97923" y="546296"/>
                    </a:lnTo>
                    <a:lnTo>
                      <a:pt x="96999" y="548091"/>
                    </a:lnTo>
                    <a:lnTo>
                      <a:pt x="96078" y="549888"/>
                    </a:lnTo>
                    <a:lnTo>
                      <a:pt x="95162" y="551687"/>
                    </a:lnTo>
                    <a:lnTo>
                      <a:pt x="94250" y="553488"/>
                    </a:lnTo>
                    <a:lnTo>
                      <a:pt x="93342" y="555290"/>
                    </a:lnTo>
                    <a:lnTo>
                      <a:pt x="92439" y="557095"/>
                    </a:lnTo>
                    <a:lnTo>
                      <a:pt x="91539" y="558900"/>
                    </a:lnTo>
                    <a:lnTo>
                      <a:pt x="90644" y="560708"/>
                    </a:lnTo>
                    <a:lnTo>
                      <a:pt x="89753" y="562517"/>
                    </a:lnTo>
                    <a:lnTo>
                      <a:pt x="88866" y="564328"/>
                    </a:lnTo>
                    <a:lnTo>
                      <a:pt x="87984" y="566140"/>
                    </a:lnTo>
                    <a:lnTo>
                      <a:pt x="87105" y="567955"/>
                    </a:lnTo>
                    <a:lnTo>
                      <a:pt x="86231" y="569770"/>
                    </a:lnTo>
                    <a:lnTo>
                      <a:pt x="85361" y="571588"/>
                    </a:lnTo>
                    <a:lnTo>
                      <a:pt x="84495" y="573407"/>
                    </a:lnTo>
                    <a:lnTo>
                      <a:pt x="83634" y="575228"/>
                    </a:lnTo>
                    <a:lnTo>
                      <a:pt x="82776" y="577050"/>
                    </a:lnTo>
                    <a:lnTo>
                      <a:pt x="81923" y="578874"/>
                    </a:lnTo>
                    <a:lnTo>
                      <a:pt x="81074" y="580700"/>
                    </a:lnTo>
                    <a:lnTo>
                      <a:pt x="80230" y="582527"/>
                    </a:lnTo>
                    <a:lnTo>
                      <a:pt x="79390" y="584356"/>
                    </a:lnTo>
                    <a:lnTo>
                      <a:pt x="78553" y="586186"/>
                    </a:lnTo>
                    <a:lnTo>
                      <a:pt x="77722" y="588018"/>
                    </a:lnTo>
                    <a:lnTo>
                      <a:pt x="76894" y="589852"/>
                    </a:lnTo>
                    <a:lnTo>
                      <a:pt x="76071" y="591687"/>
                    </a:lnTo>
                    <a:lnTo>
                      <a:pt x="75252" y="593523"/>
                    </a:lnTo>
                    <a:lnTo>
                      <a:pt x="74437" y="595361"/>
                    </a:lnTo>
                    <a:lnTo>
                      <a:pt x="73626" y="597201"/>
                    </a:lnTo>
                    <a:lnTo>
                      <a:pt x="72820" y="599042"/>
                    </a:lnTo>
                    <a:lnTo>
                      <a:pt x="72018" y="600885"/>
                    </a:lnTo>
                    <a:lnTo>
                      <a:pt x="71221" y="602729"/>
                    </a:lnTo>
                    <a:lnTo>
                      <a:pt x="70427" y="604575"/>
                    </a:lnTo>
                    <a:lnTo>
                      <a:pt x="69638" y="606422"/>
                    </a:lnTo>
                    <a:lnTo>
                      <a:pt x="68853" y="608271"/>
                    </a:lnTo>
                    <a:lnTo>
                      <a:pt x="68073" y="610121"/>
                    </a:lnTo>
                    <a:lnTo>
                      <a:pt x="67297" y="611973"/>
                    </a:lnTo>
                    <a:lnTo>
                      <a:pt x="66525" y="613826"/>
                    </a:lnTo>
                    <a:lnTo>
                      <a:pt x="65757" y="615681"/>
                    </a:lnTo>
                    <a:lnTo>
                      <a:pt x="64994" y="617537"/>
                    </a:lnTo>
                    <a:lnTo>
                      <a:pt x="64235" y="619394"/>
                    </a:lnTo>
                    <a:lnTo>
                      <a:pt x="63480" y="621253"/>
                    </a:lnTo>
                    <a:lnTo>
                      <a:pt x="62730" y="623113"/>
                    </a:lnTo>
                    <a:lnTo>
                      <a:pt x="61984" y="624975"/>
                    </a:lnTo>
                    <a:lnTo>
                      <a:pt x="61242" y="626838"/>
                    </a:lnTo>
                    <a:lnTo>
                      <a:pt x="60505" y="628703"/>
                    </a:lnTo>
                    <a:lnTo>
                      <a:pt x="59772" y="630569"/>
                    </a:lnTo>
                    <a:lnTo>
                      <a:pt x="59043" y="632436"/>
                    </a:lnTo>
                    <a:lnTo>
                      <a:pt x="58319" y="634305"/>
                    </a:lnTo>
                    <a:lnTo>
                      <a:pt x="57599" y="636175"/>
                    </a:lnTo>
                    <a:lnTo>
                      <a:pt x="56883" y="638046"/>
                    </a:lnTo>
                    <a:lnTo>
                      <a:pt x="56172" y="639919"/>
                    </a:lnTo>
                    <a:lnTo>
                      <a:pt x="55465" y="641793"/>
                    </a:lnTo>
                    <a:lnTo>
                      <a:pt x="54762" y="643668"/>
                    </a:lnTo>
                    <a:lnTo>
                      <a:pt x="54064" y="645545"/>
                    </a:lnTo>
                    <a:lnTo>
                      <a:pt x="53370" y="647423"/>
                    </a:lnTo>
                    <a:lnTo>
                      <a:pt x="52681" y="649303"/>
                    </a:lnTo>
                    <a:lnTo>
                      <a:pt x="51996" y="651183"/>
                    </a:lnTo>
                    <a:lnTo>
                      <a:pt x="51315" y="653065"/>
                    </a:lnTo>
                    <a:lnTo>
                      <a:pt x="50639" y="654948"/>
                    </a:lnTo>
                    <a:lnTo>
                      <a:pt x="49967" y="656833"/>
                    </a:lnTo>
                    <a:lnTo>
                      <a:pt x="49299" y="658719"/>
                    </a:lnTo>
                    <a:lnTo>
                      <a:pt x="48636" y="660606"/>
                    </a:lnTo>
                    <a:lnTo>
                      <a:pt x="47977" y="662494"/>
                    </a:lnTo>
                    <a:lnTo>
                      <a:pt x="47322" y="664383"/>
                    </a:lnTo>
                    <a:lnTo>
                      <a:pt x="46672" y="666274"/>
                    </a:lnTo>
                    <a:lnTo>
                      <a:pt x="46027" y="668166"/>
                    </a:lnTo>
                    <a:lnTo>
                      <a:pt x="45385" y="670059"/>
                    </a:lnTo>
                    <a:lnTo>
                      <a:pt x="44749" y="671954"/>
                    </a:lnTo>
                    <a:lnTo>
                      <a:pt x="44116" y="673849"/>
                    </a:lnTo>
                    <a:lnTo>
                      <a:pt x="43488" y="675746"/>
                    </a:lnTo>
                    <a:lnTo>
                      <a:pt x="42864" y="677644"/>
                    </a:lnTo>
                    <a:lnTo>
                      <a:pt x="42245" y="679543"/>
                    </a:lnTo>
                    <a:lnTo>
                      <a:pt x="41630" y="681443"/>
                    </a:lnTo>
                    <a:lnTo>
                      <a:pt x="41020" y="683345"/>
                    </a:lnTo>
                    <a:lnTo>
                      <a:pt x="40414" y="685247"/>
                    </a:lnTo>
                    <a:lnTo>
                      <a:pt x="39812" y="687151"/>
                    </a:lnTo>
                    <a:lnTo>
                      <a:pt x="39215" y="689056"/>
                    </a:lnTo>
                    <a:lnTo>
                      <a:pt x="38622" y="690962"/>
                    </a:lnTo>
                    <a:lnTo>
                      <a:pt x="38034" y="692869"/>
                    </a:lnTo>
                    <a:lnTo>
                      <a:pt x="37450" y="694777"/>
                    </a:lnTo>
                    <a:lnTo>
                      <a:pt x="36871" y="696687"/>
                    </a:lnTo>
                    <a:lnTo>
                      <a:pt x="36296" y="698597"/>
                    </a:lnTo>
                    <a:lnTo>
                      <a:pt x="35725" y="700509"/>
                    </a:lnTo>
                    <a:lnTo>
                      <a:pt x="35159" y="702421"/>
                    </a:lnTo>
                    <a:lnTo>
                      <a:pt x="34597" y="704335"/>
                    </a:lnTo>
                    <a:lnTo>
                      <a:pt x="34040" y="706249"/>
                    </a:lnTo>
                    <a:lnTo>
                      <a:pt x="33487" y="708165"/>
                    </a:lnTo>
                    <a:lnTo>
                      <a:pt x="32939" y="710082"/>
                    </a:lnTo>
                    <a:lnTo>
                      <a:pt x="32395" y="712000"/>
                    </a:lnTo>
                    <a:lnTo>
                      <a:pt x="31856" y="713918"/>
                    </a:lnTo>
                    <a:lnTo>
                      <a:pt x="31321" y="715838"/>
                    </a:lnTo>
                    <a:lnTo>
                      <a:pt x="30790" y="717759"/>
                    </a:lnTo>
                    <a:lnTo>
                      <a:pt x="30264" y="719681"/>
                    </a:lnTo>
                    <a:lnTo>
                      <a:pt x="29743" y="721604"/>
                    </a:lnTo>
                    <a:lnTo>
                      <a:pt x="29226" y="723528"/>
                    </a:lnTo>
                    <a:lnTo>
                      <a:pt x="28713" y="725452"/>
                    </a:lnTo>
                    <a:lnTo>
                      <a:pt x="28205" y="727378"/>
                    </a:lnTo>
                    <a:lnTo>
                      <a:pt x="27701" y="729305"/>
                    </a:lnTo>
                    <a:lnTo>
                      <a:pt x="27202" y="731232"/>
                    </a:lnTo>
                    <a:lnTo>
                      <a:pt x="26707" y="733161"/>
                    </a:lnTo>
                    <a:lnTo>
                      <a:pt x="26217" y="735090"/>
                    </a:lnTo>
                    <a:lnTo>
                      <a:pt x="25731" y="737021"/>
                    </a:lnTo>
                    <a:lnTo>
                      <a:pt x="25250" y="738952"/>
                    </a:lnTo>
                    <a:lnTo>
                      <a:pt x="24773" y="740884"/>
                    </a:lnTo>
                    <a:lnTo>
                      <a:pt x="24301" y="742818"/>
                    </a:lnTo>
                    <a:lnTo>
                      <a:pt x="23833" y="744752"/>
                    </a:lnTo>
                    <a:lnTo>
                      <a:pt x="23370" y="746687"/>
                    </a:lnTo>
                    <a:lnTo>
                      <a:pt x="22911" y="748622"/>
                    </a:lnTo>
                    <a:lnTo>
                      <a:pt x="22457" y="750559"/>
                    </a:lnTo>
                    <a:lnTo>
                      <a:pt x="22007" y="752496"/>
                    </a:lnTo>
                    <a:lnTo>
                      <a:pt x="21562" y="754435"/>
                    </a:lnTo>
                    <a:lnTo>
                      <a:pt x="21121" y="756374"/>
                    </a:lnTo>
                    <a:lnTo>
                      <a:pt x="20684" y="758314"/>
                    </a:lnTo>
                    <a:lnTo>
                      <a:pt x="20253" y="760255"/>
                    </a:lnTo>
                    <a:lnTo>
                      <a:pt x="19825" y="762196"/>
                    </a:lnTo>
                    <a:lnTo>
                      <a:pt x="19403" y="764139"/>
                    </a:lnTo>
                    <a:lnTo>
                      <a:pt x="18984" y="766082"/>
                    </a:lnTo>
                    <a:lnTo>
                      <a:pt x="18571" y="768026"/>
                    </a:lnTo>
                    <a:lnTo>
                      <a:pt x="18161" y="769971"/>
                    </a:lnTo>
                    <a:lnTo>
                      <a:pt x="17757" y="771916"/>
                    </a:lnTo>
                    <a:lnTo>
                      <a:pt x="17357" y="773863"/>
                    </a:lnTo>
                    <a:lnTo>
                      <a:pt x="16961" y="775810"/>
                    </a:lnTo>
                    <a:lnTo>
                      <a:pt x="16570" y="777758"/>
                    </a:lnTo>
                    <a:lnTo>
                      <a:pt x="16183" y="779706"/>
                    </a:lnTo>
                    <a:lnTo>
                      <a:pt x="15801" y="781656"/>
                    </a:lnTo>
                    <a:lnTo>
                      <a:pt x="15424" y="783606"/>
                    </a:lnTo>
                    <a:lnTo>
                      <a:pt x="15051" y="785556"/>
                    </a:lnTo>
                    <a:lnTo>
                      <a:pt x="14682" y="787508"/>
                    </a:lnTo>
                    <a:lnTo>
                      <a:pt x="14318" y="789460"/>
                    </a:lnTo>
                    <a:lnTo>
                      <a:pt x="13959" y="791412"/>
                    </a:lnTo>
                    <a:lnTo>
                      <a:pt x="13604" y="793366"/>
                    </a:lnTo>
                    <a:lnTo>
                      <a:pt x="13254" y="795320"/>
                    </a:lnTo>
                    <a:lnTo>
                      <a:pt x="12908" y="797275"/>
                    </a:lnTo>
                    <a:lnTo>
                      <a:pt x="12567" y="799230"/>
                    </a:lnTo>
                    <a:lnTo>
                      <a:pt x="12230" y="801186"/>
                    </a:lnTo>
                    <a:lnTo>
                      <a:pt x="11898" y="803143"/>
                    </a:lnTo>
                    <a:lnTo>
                      <a:pt x="11570" y="805100"/>
                    </a:lnTo>
                    <a:lnTo>
                      <a:pt x="11247" y="807058"/>
                    </a:lnTo>
                    <a:lnTo>
                      <a:pt x="10929" y="809017"/>
                    </a:lnTo>
                    <a:lnTo>
                      <a:pt x="10615" y="810976"/>
                    </a:lnTo>
                    <a:lnTo>
                      <a:pt x="10305" y="812936"/>
                    </a:lnTo>
                    <a:lnTo>
                      <a:pt x="10000" y="814896"/>
                    </a:lnTo>
                    <a:lnTo>
                      <a:pt x="9700" y="816857"/>
                    </a:lnTo>
                    <a:lnTo>
                      <a:pt x="9404" y="818818"/>
                    </a:lnTo>
                    <a:lnTo>
                      <a:pt x="9113" y="820780"/>
                    </a:lnTo>
                    <a:lnTo>
                      <a:pt x="8827" y="822743"/>
                    </a:lnTo>
                    <a:lnTo>
                      <a:pt x="8544" y="824706"/>
                    </a:lnTo>
                    <a:lnTo>
                      <a:pt x="8267" y="826669"/>
                    </a:lnTo>
                    <a:lnTo>
                      <a:pt x="7994" y="828633"/>
                    </a:lnTo>
                    <a:lnTo>
                      <a:pt x="7726" y="830598"/>
                    </a:lnTo>
                    <a:lnTo>
                      <a:pt x="7462" y="832563"/>
                    </a:lnTo>
                    <a:lnTo>
                      <a:pt x="7203" y="834529"/>
                    </a:lnTo>
                    <a:lnTo>
                      <a:pt x="6948" y="836495"/>
                    </a:lnTo>
                    <a:lnTo>
                      <a:pt x="6698" y="838462"/>
                    </a:lnTo>
                    <a:lnTo>
                      <a:pt x="6452" y="840429"/>
                    </a:lnTo>
                    <a:lnTo>
                      <a:pt x="6211" y="842396"/>
                    </a:lnTo>
                    <a:lnTo>
                      <a:pt x="5975" y="844364"/>
                    </a:lnTo>
                    <a:lnTo>
                      <a:pt x="5743" y="846332"/>
                    </a:lnTo>
                    <a:lnTo>
                      <a:pt x="5516" y="848301"/>
                    </a:lnTo>
                    <a:lnTo>
                      <a:pt x="5293" y="850271"/>
                    </a:lnTo>
                    <a:lnTo>
                      <a:pt x="5075" y="852240"/>
                    </a:lnTo>
                    <a:lnTo>
                      <a:pt x="4862" y="854210"/>
                    </a:lnTo>
                    <a:lnTo>
                      <a:pt x="4653" y="856181"/>
                    </a:lnTo>
                    <a:lnTo>
                      <a:pt x="4448" y="858152"/>
                    </a:lnTo>
                    <a:lnTo>
                      <a:pt x="4248" y="860123"/>
                    </a:lnTo>
                    <a:lnTo>
                      <a:pt x="4053" y="862095"/>
                    </a:lnTo>
                    <a:lnTo>
                      <a:pt x="3863" y="864067"/>
                    </a:lnTo>
                    <a:lnTo>
                      <a:pt x="3677" y="866039"/>
                    </a:lnTo>
                    <a:lnTo>
                      <a:pt x="3495" y="868012"/>
                    </a:lnTo>
                    <a:lnTo>
                      <a:pt x="3318" y="869985"/>
                    </a:lnTo>
                    <a:lnTo>
                      <a:pt x="3146" y="871958"/>
                    </a:lnTo>
                    <a:lnTo>
                      <a:pt x="2978" y="873932"/>
                    </a:lnTo>
                    <a:lnTo>
                      <a:pt x="2815" y="875906"/>
                    </a:lnTo>
                    <a:lnTo>
                      <a:pt x="2657" y="877880"/>
                    </a:lnTo>
                    <a:lnTo>
                      <a:pt x="2503" y="879855"/>
                    </a:lnTo>
                    <a:lnTo>
                      <a:pt x="2353" y="881829"/>
                    </a:lnTo>
                    <a:lnTo>
                      <a:pt x="2209" y="883805"/>
                    </a:lnTo>
                    <a:lnTo>
                      <a:pt x="2068" y="885780"/>
                    </a:lnTo>
                    <a:lnTo>
                      <a:pt x="1933" y="887756"/>
                    </a:lnTo>
                    <a:lnTo>
                      <a:pt x="1802" y="889732"/>
                    </a:lnTo>
                    <a:lnTo>
                      <a:pt x="1675" y="891708"/>
                    </a:lnTo>
                    <a:lnTo>
                      <a:pt x="1554" y="893684"/>
                    </a:lnTo>
                    <a:lnTo>
                      <a:pt x="1436" y="895661"/>
                    </a:lnTo>
                    <a:lnTo>
                      <a:pt x="1324" y="897638"/>
                    </a:lnTo>
                    <a:lnTo>
                      <a:pt x="1216" y="899615"/>
                    </a:lnTo>
                    <a:lnTo>
                      <a:pt x="1112" y="901592"/>
                    </a:lnTo>
                    <a:lnTo>
                      <a:pt x="1013" y="903570"/>
                    </a:lnTo>
                    <a:lnTo>
                      <a:pt x="919" y="905547"/>
                    </a:lnTo>
                    <a:lnTo>
                      <a:pt x="830" y="907525"/>
                    </a:lnTo>
                    <a:lnTo>
                      <a:pt x="744" y="909503"/>
                    </a:lnTo>
                    <a:lnTo>
                      <a:pt x="664" y="911481"/>
                    </a:lnTo>
                    <a:lnTo>
                      <a:pt x="588" y="913459"/>
                    </a:lnTo>
                    <a:lnTo>
                      <a:pt x="517" y="915438"/>
                    </a:lnTo>
                    <a:lnTo>
                      <a:pt x="450" y="917416"/>
                    </a:lnTo>
                    <a:lnTo>
                      <a:pt x="388" y="919395"/>
                    </a:lnTo>
                    <a:lnTo>
                      <a:pt x="331" y="921374"/>
                    </a:lnTo>
                    <a:lnTo>
                      <a:pt x="278" y="923353"/>
                    </a:lnTo>
                    <a:lnTo>
                      <a:pt x="229" y="925332"/>
                    </a:lnTo>
                    <a:lnTo>
                      <a:pt x="186" y="927311"/>
                    </a:lnTo>
                    <a:lnTo>
                      <a:pt x="147" y="929290"/>
                    </a:lnTo>
                    <a:lnTo>
                      <a:pt x="112" y="931269"/>
                    </a:lnTo>
                    <a:lnTo>
                      <a:pt x="82" y="933249"/>
                    </a:lnTo>
                    <a:lnTo>
                      <a:pt x="57" y="935228"/>
                    </a:lnTo>
                    <a:lnTo>
                      <a:pt x="36" y="937207"/>
                    </a:lnTo>
                    <a:lnTo>
                      <a:pt x="20" y="939187"/>
                    </a:lnTo>
                    <a:lnTo>
                      <a:pt x="9" y="941166"/>
                    </a:lnTo>
                    <a:lnTo>
                      <a:pt x="2" y="943146"/>
                    </a:lnTo>
                    <a:lnTo>
                      <a:pt x="0" y="945125"/>
                    </a:lnTo>
                    <a:lnTo>
                      <a:pt x="2" y="947104"/>
                    </a:lnTo>
                    <a:lnTo>
                      <a:pt x="9" y="949084"/>
                    </a:lnTo>
                    <a:lnTo>
                      <a:pt x="20" y="951063"/>
                    </a:lnTo>
                    <a:lnTo>
                      <a:pt x="36" y="953043"/>
                    </a:lnTo>
                    <a:lnTo>
                      <a:pt x="57" y="955022"/>
                    </a:lnTo>
                    <a:lnTo>
                      <a:pt x="82" y="957001"/>
                    </a:lnTo>
                    <a:lnTo>
                      <a:pt x="112" y="958981"/>
                    </a:lnTo>
                    <a:lnTo>
                      <a:pt x="147" y="960960"/>
                    </a:lnTo>
                    <a:lnTo>
                      <a:pt x="186" y="962939"/>
                    </a:lnTo>
                    <a:lnTo>
                      <a:pt x="229" y="964918"/>
                    </a:lnTo>
                    <a:lnTo>
                      <a:pt x="278" y="966897"/>
                    </a:lnTo>
                    <a:lnTo>
                      <a:pt x="331" y="968876"/>
                    </a:lnTo>
                    <a:lnTo>
                      <a:pt x="388" y="970855"/>
                    </a:lnTo>
                    <a:lnTo>
                      <a:pt x="450" y="972834"/>
                    </a:lnTo>
                    <a:lnTo>
                      <a:pt x="517" y="974812"/>
                    </a:lnTo>
                    <a:lnTo>
                      <a:pt x="588" y="976791"/>
                    </a:lnTo>
                    <a:lnTo>
                      <a:pt x="664" y="978769"/>
                    </a:lnTo>
                    <a:lnTo>
                      <a:pt x="744" y="980747"/>
                    </a:lnTo>
                    <a:lnTo>
                      <a:pt x="830" y="982725"/>
                    </a:lnTo>
                    <a:lnTo>
                      <a:pt x="919" y="984703"/>
                    </a:lnTo>
                    <a:lnTo>
                      <a:pt x="1013" y="986680"/>
                    </a:lnTo>
                    <a:lnTo>
                      <a:pt x="1112" y="988658"/>
                    </a:lnTo>
                    <a:lnTo>
                      <a:pt x="1216" y="990635"/>
                    </a:lnTo>
                    <a:lnTo>
                      <a:pt x="1324" y="992612"/>
                    </a:lnTo>
                    <a:lnTo>
                      <a:pt x="1436" y="994589"/>
                    </a:lnTo>
                    <a:lnTo>
                      <a:pt x="1554" y="996566"/>
                    </a:lnTo>
                    <a:lnTo>
                      <a:pt x="1675" y="998542"/>
                    </a:lnTo>
                    <a:lnTo>
                      <a:pt x="1802" y="1000518"/>
                    </a:lnTo>
                    <a:lnTo>
                      <a:pt x="1933" y="1002494"/>
                    </a:lnTo>
                    <a:lnTo>
                      <a:pt x="2068" y="1004470"/>
                    </a:lnTo>
                    <a:lnTo>
                      <a:pt x="2209" y="1006445"/>
                    </a:lnTo>
                    <a:lnTo>
                      <a:pt x="2353" y="1008421"/>
                    </a:lnTo>
                    <a:lnTo>
                      <a:pt x="2503" y="1010395"/>
                    </a:lnTo>
                    <a:lnTo>
                      <a:pt x="2657" y="1012370"/>
                    </a:lnTo>
                    <a:lnTo>
                      <a:pt x="2815" y="1014344"/>
                    </a:lnTo>
                    <a:lnTo>
                      <a:pt x="2978" y="1016318"/>
                    </a:lnTo>
                    <a:lnTo>
                      <a:pt x="3146" y="1018292"/>
                    </a:lnTo>
                    <a:lnTo>
                      <a:pt x="3318" y="1020265"/>
                    </a:lnTo>
                    <a:lnTo>
                      <a:pt x="3495" y="1022238"/>
                    </a:lnTo>
                    <a:lnTo>
                      <a:pt x="3677" y="1024211"/>
                    </a:lnTo>
                    <a:lnTo>
                      <a:pt x="3863" y="1026183"/>
                    </a:lnTo>
                    <a:lnTo>
                      <a:pt x="4053" y="1028155"/>
                    </a:lnTo>
                    <a:lnTo>
                      <a:pt x="4248" y="1030127"/>
                    </a:lnTo>
                    <a:lnTo>
                      <a:pt x="4448" y="1032098"/>
                    </a:lnTo>
                    <a:lnTo>
                      <a:pt x="4653" y="1034069"/>
                    </a:lnTo>
                    <a:lnTo>
                      <a:pt x="4862" y="1036040"/>
                    </a:lnTo>
                    <a:lnTo>
                      <a:pt x="5075" y="1038010"/>
                    </a:lnTo>
                    <a:lnTo>
                      <a:pt x="5293" y="1039979"/>
                    </a:lnTo>
                    <a:lnTo>
                      <a:pt x="5516" y="1041949"/>
                    </a:lnTo>
                    <a:lnTo>
                      <a:pt x="5743" y="1043918"/>
                    </a:lnTo>
                    <a:lnTo>
                      <a:pt x="5975" y="1045886"/>
                    </a:lnTo>
                    <a:lnTo>
                      <a:pt x="6211" y="1047854"/>
                    </a:lnTo>
                    <a:lnTo>
                      <a:pt x="6452" y="1049821"/>
                    </a:lnTo>
                    <a:lnTo>
                      <a:pt x="6698" y="1051788"/>
                    </a:lnTo>
                    <a:lnTo>
                      <a:pt x="6948" y="1053755"/>
                    </a:lnTo>
                    <a:lnTo>
                      <a:pt x="7203" y="1055721"/>
                    </a:lnTo>
                    <a:lnTo>
                      <a:pt x="7462" y="1057687"/>
                    </a:lnTo>
                    <a:lnTo>
                      <a:pt x="7726" y="1059652"/>
                    </a:lnTo>
                    <a:lnTo>
                      <a:pt x="7994" y="1061617"/>
                    </a:lnTo>
                    <a:lnTo>
                      <a:pt x="8267" y="1063581"/>
                    </a:lnTo>
                    <a:lnTo>
                      <a:pt x="8544" y="1065544"/>
                    </a:lnTo>
                    <a:lnTo>
                      <a:pt x="8827" y="1067507"/>
                    </a:lnTo>
                    <a:lnTo>
                      <a:pt x="9113" y="1069470"/>
                    </a:lnTo>
                    <a:lnTo>
                      <a:pt x="9404" y="1071432"/>
                    </a:lnTo>
                    <a:lnTo>
                      <a:pt x="9700" y="1073393"/>
                    </a:lnTo>
                    <a:lnTo>
                      <a:pt x="10000" y="1075354"/>
                    </a:lnTo>
                    <a:lnTo>
                      <a:pt x="10305" y="1077314"/>
                    </a:lnTo>
                    <a:lnTo>
                      <a:pt x="10615" y="1079274"/>
                    </a:lnTo>
                    <a:lnTo>
                      <a:pt x="10929" y="1081233"/>
                    </a:lnTo>
                    <a:lnTo>
                      <a:pt x="11247" y="1083192"/>
                    </a:lnTo>
                    <a:lnTo>
                      <a:pt x="11570" y="1085150"/>
                    </a:lnTo>
                    <a:lnTo>
                      <a:pt x="11898" y="1087107"/>
                    </a:lnTo>
                    <a:lnTo>
                      <a:pt x="12230" y="1089064"/>
                    </a:lnTo>
                    <a:lnTo>
                      <a:pt x="12567" y="1091020"/>
                    </a:lnTo>
                    <a:lnTo>
                      <a:pt x="12908" y="1092975"/>
                    </a:lnTo>
                    <a:lnTo>
                      <a:pt x="13254" y="1094930"/>
                    </a:lnTo>
                    <a:lnTo>
                      <a:pt x="13604" y="1096884"/>
                    </a:lnTo>
                    <a:lnTo>
                      <a:pt x="13959" y="1098838"/>
                    </a:lnTo>
                    <a:lnTo>
                      <a:pt x="14318" y="1100790"/>
                    </a:lnTo>
                    <a:lnTo>
                      <a:pt x="14682" y="1102742"/>
                    </a:lnTo>
                    <a:lnTo>
                      <a:pt x="15051" y="1104694"/>
                    </a:lnTo>
                    <a:lnTo>
                      <a:pt x="15424" y="1106644"/>
                    </a:lnTo>
                    <a:lnTo>
                      <a:pt x="15801" y="1108594"/>
                    </a:lnTo>
                    <a:lnTo>
                      <a:pt x="16183" y="1110544"/>
                    </a:lnTo>
                    <a:lnTo>
                      <a:pt x="16570" y="1112492"/>
                    </a:lnTo>
                    <a:lnTo>
                      <a:pt x="16961" y="1114440"/>
                    </a:lnTo>
                    <a:lnTo>
                      <a:pt x="17357" y="1116387"/>
                    </a:lnTo>
                    <a:lnTo>
                      <a:pt x="17757" y="1118333"/>
                    </a:lnTo>
                    <a:lnTo>
                      <a:pt x="18161" y="1120279"/>
                    </a:lnTo>
                    <a:lnTo>
                      <a:pt x="18571" y="1122224"/>
                    </a:lnTo>
                    <a:lnTo>
                      <a:pt x="18984" y="1124168"/>
                    </a:lnTo>
                    <a:lnTo>
                      <a:pt x="19403" y="1126111"/>
                    </a:lnTo>
                    <a:lnTo>
                      <a:pt x="19825" y="1128054"/>
                    </a:lnTo>
                    <a:lnTo>
                      <a:pt x="20253" y="1129995"/>
                    </a:lnTo>
                    <a:lnTo>
                      <a:pt x="20684" y="1131936"/>
                    </a:lnTo>
                    <a:lnTo>
                      <a:pt x="21121" y="1133876"/>
                    </a:lnTo>
                    <a:lnTo>
                      <a:pt x="21562" y="1135815"/>
                    </a:lnTo>
                    <a:lnTo>
                      <a:pt x="22007" y="1137753"/>
                    </a:lnTo>
                    <a:lnTo>
                      <a:pt x="22457" y="1139691"/>
                    </a:lnTo>
                    <a:lnTo>
                      <a:pt x="22911" y="1141628"/>
                    </a:lnTo>
                    <a:lnTo>
                      <a:pt x="23370" y="1143563"/>
                    </a:lnTo>
                    <a:lnTo>
                      <a:pt x="23833" y="1145498"/>
                    </a:lnTo>
                    <a:lnTo>
                      <a:pt x="24301" y="1147432"/>
                    </a:lnTo>
                    <a:lnTo>
                      <a:pt x="24773" y="1149365"/>
                    </a:lnTo>
                    <a:lnTo>
                      <a:pt x="25250" y="1151298"/>
                    </a:lnTo>
                    <a:lnTo>
                      <a:pt x="25731" y="1153229"/>
                    </a:lnTo>
                    <a:lnTo>
                      <a:pt x="26217" y="1155160"/>
                    </a:lnTo>
                    <a:lnTo>
                      <a:pt x="26707" y="1157089"/>
                    </a:lnTo>
                    <a:lnTo>
                      <a:pt x="27202" y="1159018"/>
                    </a:lnTo>
                    <a:lnTo>
                      <a:pt x="27701" y="1160945"/>
                    </a:lnTo>
                    <a:lnTo>
                      <a:pt x="28205" y="1162872"/>
                    </a:lnTo>
                    <a:lnTo>
                      <a:pt x="28713" y="1164798"/>
                    </a:lnTo>
                    <a:lnTo>
                      <a:pt x="29226" y="1166722"/>
                    </a:lnTo>
                    <a:lnTo>
                      <a:pt x="29743" y="1168646"/>
                    </a:lnTo>
                    <a:lnTo>
                      <a:pt x="30264" y="1170569"/>
                    </a:lnTo>
                    <a:lnTo>
                      <a:pt x="30790" y="1172491"/>
                    </a:lnTo>
                    <a:lnTo>
                      <a:pt x="31321" y="1174412"/>
                    </a:lnTo>
                    <a:lnTo>
                      <a:pt x="31856" y="1176332"/>
                    </a:lnTo>
                    <a:lnTo>
                      <a:pt x="32395" y="1178250"/>
                    </a:lnTo>
                    <a:lnTo>
                      <a:pt x="32939" y="1180168"/>
                    </a:lnTo>
                    <a:lnTo>
                      <a:pt x="33487" y="1182085"/>
                    </a:lnTo>
                    <a:lnTo>
                      <a:pt x="34040" y="1184001"/>
                    </a:lnTo>
                    <a:lnTo>
                      <a:pt x="34597" y="1185915"/>
                    </a:lnTo>
                    <a:lnTo>
                      <a:pt x="35159" y="1187829"/>
                    </a:lnTo>
                    <a:lnTo>
                      <a:pt x="35725" y="1189741"/>
                    </a:lnTo>
                    <a:lnTo>
                      <a:pt x="36296" y="1191653"/>
                    </a:lnTo>
                    <a:lnTo>
                      <a:pt x="36871" y="1193563"/>
                    </a:lnTo>
                    <a:lnTo>
                      <a:pt x="37450" y="1195473"/>
                    </a:lnTo>
                    <a:lnTo>
                      <a:pt x="38034" y="1197381"/>
                    </a:lnTo>
                    <a:lnTo>
                      <a:pt x="38622" y="1199288"/>
                    </a:lnTo>
                    <a:lnTo>
                      <a:pt x="39215" y="1201194"/>
                    </a:lnTo>
                    <a:lnTo>
                      <a:pt x="39812" y="1203099"/>
                    </a:lnTo>
                    <a:lnTo>
                      <a:pt x="40414" y="1205003"/>
                    </a:lnTo>
                    <a:lnTo>
                      <a:pt x="41020" y="1206905"/>
                    </a:lnTo>
                    <a:lnTo>
                      <a:pt x="41630" y="1208807"/>
                    </a:lnTo>
                    <a:lnTo>
                      <a:pt x="42245" y="1210707"/>
                    </a:lnTo>
                    <a:lnTo>
                      <a:pt x="42864" y="1212606"/>
                    </a:lnTo>
                    <a:lnTo>
                      <a:pt x="43488" y="1214504"/>
                    </a:lnTo>
                    <a:lnTo>
                      <a:pt x="44116" y="1216401"/>
                    </a:lnTo>
                    <a:lnTo>
                      <a:pt x="44749" y="1218296"/>
                    </a:lnTo>
                    <a:lnTo>
                      <a:pt x="45385" y="1220191"/>
                    </a:lnTo>
                    <a:lnTo>
                      <a:pt x="46027" y="1222084"/>
                    </a:lnTo>
                    <a:lnTo>
                      <a:pt x="46672" y="1223976"/>
                    </a:lnTo>
                    <a:lnTo>
                      <a:pt x="47322" y="1225867"/>
                    </a:lnTo>
                    <a:lnTo>
                      <a:pt x="47977" y="1227756"/>
                    </a:lnTo>
                    <a:lnTo>
                      <a:pt x="48636" y="1229644"/>
                    </a:lnTo>
                    <a:lnTo>
                      <a:pt x="49299" y="1231531"/>
                    </a:lnTo>
                    <a:lnTo>
                      <a:pt x="49967" y="1233417"/>
                    </a:lnTo>
                    <a:lnTo>
                      <a:pt x="50639" y="1235302"/>
                    </a:lnTo>
                    <a:lnTo>
                      <a:pt x="51315" y="1237185"/>
                    </a:lnTo>
                    <a:lnTo>
                      <a:pt x="51996" y="1239067"/>
                    </a:lnTo>
                    <a:lnTo>
                      <a:pt x="52681" y="1240947"/>
                    </a:lnTo>
                    <a:lnTo>
                      <a:pt x="53370" y="1242827"/>
                    </a:lnTo>
                    <a:lnTo>
                      <a:pt x="54064" y="1244705"/>
                    </a:lnTo>
                    <a:lnTo>
                      <a:pt x="54762" y="1246582"/>
                    </a:lnTo>
                    <a:lnTo>
                      <a:pt x="55465" y="1248457"/>
                    </a:lnTo>
                    <a:lnTo>
                      <a:pt x="56172" y="1250331"/>
                    </a:lnTo>
                    <a:lnTo>
                      <a:pt x="56883" y="1252204"/>
                    </a:lnTo>
                    <a:lnTo>
                      <a:pt x="57599" y="1254075"/>
                    </a:lnTo>
                    <a:lnTo>
                      <a:pt x="58319" y="1255945"/>
                    </a:lnTo>
                    <a:lnTo>
                      <a:pt x="59043" y="1257814"/>
                    </a:lnTo>
                    <a:lnTo>
                      <a:pt x="59772" y="1259681"/>
                    </a:lnTo>
                    <a:lnTo>
                      <a:pt x="60505" y="1261547"/>
                    </a:lnTo>
                    <a:lnTo>
                      <a:pt x="61242" y="1263412"/>
                    </a:lnTo>
                    <a:lnTo>
                      <a:pt x="61984" y="1265275"/>
                    </a:lnTo>
                    <a:lnTo>
                      <a:pt x="62730" y="1267137"/>
                    </a:lnTo>
                    <a:lnTo>
                      <a:pt x="63480" y="1268997"/>
                    </a:lnTo>
                    <a:lnTo>
                      <a:pt x="64235" y="1270856"/>
                    </a:lnTo>
                    <a:lnTo>
                      <a:pt x="64994" y="1272713"/>
                    </a:lnTo>
                    <a:lnTo>
                      <a:pt x="65757" y="1274569"/>
                    </a:lnTo>
                    <a:lnTo>
                      <a:pt x="66525" y="1276424"/>
                    </a:lnTo>
                    <a:lnTo>
                      <a:pt x="67297" y="1278277"/>
                    </a:lnTo>
                    <a:lnTo>
                      <a:pt x="68073" y="1280129"/>
                    </a:lnTo>
                    <a:lnTo>
                      <a:pt x="68853" y="1281979"/>
                    </a:lnTo>
                    <a:lnTo>
                      <a:pt x="69638" y="1283828"/>
                    </a:lnTo>
                    <a:lnTo>
                      <a:pt x="70427" y="1285675"/>
                    </a:lnTo>
                    <a:lnTo>
                      <a:pt x="71221" y="1287521"/>
                    </a:lnTo>
                    <a:lnTo>
                      <a:pt x="72018" y="1289365"/>
                    </a:lnTo>
                    <a:lnTo>
                      <a:pt x="72820" y="1291208"/>
                    </a:lnTo>
                    <a:lnTo>
                      <a:pt x="73626" y="1293049"/>
                    </a:lnTo>
                    <a:lnTo>
                      <a:pt x="74437" y="1294889"/>
                    </a:lnTo>
                    <a:lnTo>
                      <a:pt x="75252" y="1296727"/>
                    </a:lnTo>
                    <a:lnTo>
                      <a:pt x="76071" y="1298563"/>
                    </a:lnTo>
                    <a:lnTo>
                      <a:pt x="76894" y="1300398"/>
                    </a:lnTo>
                    <a:lnTo>
                      <a:pt x="77722" y="1302232"/>
                    </a:lnTo>
                    <a:lnTo>
                      <a:pt x="78553" y="1304064"/>
                    </a:lnTo>
                    <a:lnTo>
                      <a:pt x="79390" y="1305894"/>
                    </a:lnTo>
                    <a:lnTo>
                      <a:pt x="80230" y="1307723"/>
                    </a:lnTo>
                    <a:lnTo>
                      <a:pt x="81074" y="1309550"/>
                    </a:lnTo>
                    <a:lnTo>
                      <a:pt x="81923" y="1311376"/>
                    </a:lnTo>
                    <a:lnTo>
                      <a:pt x="82776" y="1313200"/>
                    </a:lnTo>
                    <a:lnTo>
                      <a:pt x="83634" y="1315022"/>
                    </a:lnTo>
                    <a:lnTo>
                      <a:pt x="84495" y="1316843"/>
                    </a:lnTo>
                    <a:lnTo>
                      <a:pt x="85361" y="1318662"/>
                    </a:lnTo>
                    <a:lnTo>
                      <a:pt x="86231" y="1320480"/>
                    </a:lnTo>
                    <a:lnTo>
                      <a:pt x="87105" y="1322295"/>
                    </a:lnTo>
                    <a:lnTo>
                      <a:pt x="87984" y="1324110"/>
                    </a:lnTo>
                    <a:lnTo>
                      <a:pt x="88866" y="1325922"/>
                    </a:lnTo>
                    <a:lnTo>
                      <a:pt x="89753" y="1327733"/>
                    </a:lnTo>
                    <a:lnTo>
                      <a:pt x="90644" y="1329542"/>
                    </a:lnTo>
                    <a:lnTo>
                      <a:pt x="91539" y="1331350"/>
                    </a:lnTo>
                    <a:lnTo>
                      <a:pt x="92439" y="1333155"/>
                    </a:lnTo>
                    <a:lnTo>
                      <a:pt x="93342" y="1334960"/>
                    </a:lnTo>
                    <a:lnTo>
                      <a:pt x="94250" y="1336762"/>
                    </a:lnTo>
                    <a:lnTo>
                      <a:pt x="95162" y="1338563"/>
                    </a:lnTo>
                    <a:lnTo>
                      <a:pt x="96078" y="1340362"/>
                    </a:lnTo>
                    <a:lnTo>
                      <a:pt x="96999" y="1342159"/>
                    </a:lnTo>
                    <a:lnTo>
                      <a:pt x="97923" y="1343954"/>
                    </a:lnTo>
                    <a:lnTo>
                      <a:pt x="98852" y="1345748"/>
                    </a:lnTo>
                    <a:lnTo>
                      <a:pt x="99785" y="1347540"/>
                    </a:lnTo>
                    <a:lnTo>
                      <a:pt x="100722" y="1349330"/>
                    </a:lnTo>
                    <a:lnTo>
                      <a:pt x="101663" y="1351118"/>
                    </a:lnTo>
                    <a:lnTo>
                      <a:pt x="102609" y="1352905"/>
                    </a:lnTo>
                    <a:lnTo>
                      <a:pt x="103558" y="1354690"/>
                    </a:lnTo>
                    <a:lnTo>
                      <a:pt x="104512" y="1356473"/>
                    </a:lnTo>
                    <a:lnTo>
                      <a:pt x="105470" y="1358254"/>
                    </a:lnTo>
                    <a:lnTo>
                      <a:pt x="106431" y="1360034"/>
                    </a:lnTo>
                    <a:lnTo>
                      <a:pt x="107398" y="1361811"/>
                    </a:lnTo>
                    <a:lnTo>
                      <a:pt x="108368" y="1363587"/>
                    </a:lnTo>
                    <a:lnTo>
                      <a:pt x="109342" y="1365361"/>
                    </a:lnTo>
                    <a:lnTo>
                      <a:pt x="110320" y="1367133"/>
                    </a:lnTo>
                    <a:lnTo>
                      <a:pt x="111303" y="1368903"/>
                    </a:lnTo>
                    <a:lnTo>
                      <a:pt x="112290" y="1370672"/>
                    </a:lnTo>
                    <a:lnTo>
                      <a:pt x="113280" y="1372438"/>
                    </a:lnTo>
                    <a:lnTo>
                      <a:pt x="114275" y="1374203"/>
                    </a:lnTo>
                    <a:lnTo>
                      <a:pt x="115274" y="1375966"/>
                    </a:lnTo>
                    <a:lnTo>
                      <a:pt x="116277" y="1377727"/>
                    </a:lnTo>
                    <a:lnTo>
                      <a:pt x="117285" y="1379486"/>
                    </a:lnTo>
                    <a:lnTo>
                      <a:pt x="118296" y="1381243"/>
                    </a:lnTo>
                    <a:lnTo>
                      <a:pt x="119311" y="1382998"/>
                    </a:lnTo>
                    <a:lnTo>
                      <a:pt x="120330" y="1384751"/>
                    </a:lnTo>
                    <a:lnTo>
                      <a:pt x="121354" y="1386502"/>
                    </a:lnTo>
                    <a:lnTo>
                      <a:pt x="122381" y="1388252"/>
                    </a:lnTo>
                    <a:lnTo>
                      <a:pt x="123413" y="1389999"/>
                    </a:lnTo>
                    <a:lnTo>
                      <a:pt x="124449" y="1391745"/>
                    </a:lnTo>
                    <a:lnTo>
                      <a:pt x="125488" y="1393488"/>
                    </a:lnTo>
                    <a:lnTo>
                      <a:pt x="126532" y="1395230"/>
                    </a:lnTo>
                    <a:lnTo>
                      <a:pt x="127580" y="1396969"/>
                    </a:lnTo>
                    <a:lnTo>
                      <a:pt x="128632" y="1398707"/>
                    </a:lnTo>
                    <a:lnTo>
                      <a:pt x="129688" y="1400443"/>
                    </a:lnTo>
                    <a:lnTo>
                      <a:pt x="130748" y="1402176"/>
                    </a:lnTo>
                    <a:lnTo>
                      <a:pt x="131811" y="1403908"/>
                    </a:lnTo>
                    <a:lnTo>
                      <a:pt x="132879" y="1405638"/>
                    </a:lnTo>
                    <a:lnTo>
                      <a:pt x="133951" y="1407365"/>
                    </a:lnTo>
                    <a:lnTo>
                      <a:pt x="135027" y="1409091"/>
                    </a:lnTo>
                    <a:lnTo>
                      <a:pt x="136107" y="1410814"/>
                    </a:lnTo>
                    <a:lnTo>
                      <a:pt x="137191" y="1412536"/>
                    </a:lnTo>
                    <a:lnTo>
                      <a:pt x="138279" y="1414255"/>
                    </a:lnTo>
                    <a:lnTo>
                      <a:pt x="139371" y="1415972"/>
                    </a:lnTo>
                    <a:lnTo>
                      <a:pt x="140467" y="1417688"/>
                    </a:lnTo>
                    <a:lnTo>
                      <a:pt x="141567" y="1419401"/>
                    </a:lnTo>
                    <a:lnTo>
                      <a:pt x="142671" y="1421112"/>
                    </a:lnTo>
                    <a:lnTo>
                      <a:pt x="143779" y="1422821"/>
                    </a:lnTo>
                    <a:lnTo>
                      <a:pt x="144891" y="1424528"/>
                    </a:lnTo>
                    <a:lnTo>
                      <a:pt x="146007" y="1426233"/>
                    </a:lnTo>
                    <a:lnTo>
                      <a:pt x="147126" y="1427936"/>
                    </a:lnTo>
                    <a:lnTo>
                      <a:pt x="148250" y="1429636"/>
                    </a:lnTo>
                    <a:lnTo>
                      <a:pt x="149378" y="1431335"/>
                    </a:lnTo>
                    <a:lnTo>
                      <a:pt x="150509" y="1433031"/>
                    </a:lnTo>
                    <a:lnTo>
                      <a:pt x="151645" y="1434726"/>
                    </a:lnTo>
                    <a:lnTo>
                      <a:pt x="152785" y="1436418"/>
                    </a:lnTo>
                    <a:lnTo>
                      <a:pt x="153928" y="1438108"/>
                    </a:lnTo>
                    <a:lnTo>
                      <a:pt x="155075" y="1439795"/>
                    </a:lnTo>
                    <a:lnTo>
                      <a:pt x="156227" y="1441481"/>
                    </a:lnTo>
                    <a:lnTo>
                      <a:pt x="157382" y="1443164"/>
                    </a:lnTo>
                    <a:lnTo>
                      <a:pt x="158541" y="1444846"/>
                    </a:lnTo>
                    <a:lnTo>
                      <a:pt x="159704" y="1446525"/>
                    </a:lnTo>
                    <a:lnTo>
                      <a:pt x="160871" y="1448201"/>
                    </a:lnTo>
                    <a:lnTo>
                      <a:pt x="162042" y="1449876"/>
                    </a:lnTo>
                    <a:lnTo>
                      <a:pt x="163216" y="1451549"/>
                    </a:lnTo>
                    <a:lnTo>
                      <a:pt x="164395" y="1453219"/>
                    </a:lnTo>
                    <a:lnTo>
                      <a:pt x="165577" y="1454887"/>
                    </a:lnTo>
                    <a:lnTo>
                      <a:pt x="166764" y="1456552"/>
                    </a:lnTo>
                    <a:lnTo>
                      <a:pt x="167954" y="1458216"/>
                    </a:lnTo>
                    <a:lnTo>
                      <a:pt x="169148" y="1459877"/>
                    </a:lnTo>
                    <a:lnTo>
                      <a:pt x="170346" y="1461536"/>
                    </a:lnTo>
                    <a:lnTo>
                      <a:pt x="171547" y="1463193"/>
                    </a:lnTo>
                    <a:lnTo>
                      <a:pt x="172753" y="1464847"/>
                    </a:lnTo>
                    <a:lnTo>
                      <a:pt x="173962" y="1466500"/>
                    </a:lnTo>
                    <a:lnTo>
                      <a:pt x="175176" y="1468149"/>
                    </a:lnTo>
                    <a:lnTo>
                      <a:pt x="176393" y="1469797"/>
                    </a:lnTo>
                    <a:lnTo>
                      <a:pt x="177614" y="1471442"/>
                    </a:lnTo>
                    <a:lnTo>
                      <a:pt x="178839" y="1473085"/>
                    </a:lnTo>
                    <a:lnTo>
                      <a:pt x="180067" y="1474726"/>
                    </a:lnTo>
                    <a:lnTo>
                      <a:pt x="181299" y="1476364"/>
                    </a:lnTo>
                    <a:lnTo>
                      <a:pt x="182536" y="1478000"/>
                    </a:lnTo>
                    <a:lnTo>
                      <a:pt x="183776" y="1479634"/>
                    </a:lnTo>
                    <a:lnTo>
                      <a:pt x="185019" y="1481265"/>
                    </a:lnTo>
                    <a:lnTo>
                      <a:pt x="186267" y="1482894"/>
                    </a:lnTo>
                    <a:lnTo>
                      <a:pt x="187518" y="1484521"/>
                    </a:lnTo>
                    <a:lnTo>
                      <a:pt x="188773" y="1486145"/>
                    </a:lnTo>
                    <a:lnTo>
                      <a:pt x="190032" y="1487767"/>
                    </a:lnTo>
                    <a:lnTo>
                      <a:pt x="191295" y="1489387"/>
                    </a:lnTo>
                    <a:lnTo>
                      <a:pt x="192561" y="1491004"/>
                    </a:lnTo>
                    <a:lnTo>
                      <a:pt x="193832" y="1492618"/>
                    </a:lnTo>
                    <a:lnTo>
                      <a:pt x="195105" y="1494231"/>
                    </a:lnTo>
                    <a:lnTo>
                      <a:pt x="196383" y="1495841"/>
                    </a:lnTo>
                    <a:lnTo>
                      <a:pt x="197665" y="1497448"/>
                    </a:lnTo>
                    <a:lnTo>
                      <a:pt x="198950" y="1499053"/>
                    </a:lnTo>
                    <a:lnTo>
                      <a:pt x="200238" y="1500656"/>
                    </a:lnTo>
                    <a:lnTo>
                      <a:pt x="201531" y="1502256"/>
                    </a:lnTo>
                    <a:lnTo>
                      <a:pt x="202827" y="1503854"/>
                    </a:lnTo>
                    <a:lnTo>
                      <a:pt x="204127" y="1505449"/>
                    </a:lnTo>
                    <a:lnTo>
                      <a:pt x="205431" y="1507042"/>
                    </a:lnTo>
                    <a:lnTo>
                      <a:pt x="206738" y="1508632"/>
                    </a:lnTo>
                    <a:lnTo>
                      <a:pt x="208050" y="1510220"/>
                    </a:lnTo>
                    <a:lnTo>
                      <a:pt x="209364" y="1511806"/>
                    </a:lnTo>
                    <a:lnTo>
                      <a:pt x="210683" y="1513389"/>
                    </a:lnTo>
                    <a:lnTo>
                      <a:pt x="212005" y="1514969"/>
                    </a:lnTo>
                    <a:lnTo>
                      <a:pt x="213331" y="1516547"/>
                    </a:lnTo>
                    <a:lnTo>
                      <a:pt x="214660" y="1518122"/>
                    </a:lnTo>
                    <a:lnTo>
                      <a:pt x="215993" y="1519695"/>
                    </a:lnTo>
                    <a:lnTo>
                      <a:pt x="217330" y="1521266"/>
                    </a:lnTo>
                    <a:lnTo>
                      <a:pt x="218671" y="1522834"/>
                    </a:lnTo>
                    <a:lnTo>
                      <a:pt x="220015" y="1524399"/>
                    </a:lnTo>
                    <a:lnTo>
                      <a:pt x="221362" y="1525962"/>
                    </a:lnTo>
                    <a:lnTo>
                      <a:pt x="222714" y="1527522"/>
                    </a:lnTo>
                    <a:lnTo>
                      <a:pt x="224069" y="1529080"/>
                    </a:lnTo>
                    <a:lnTo>
                      <a:pt x="225427" y="1530635"/>
                    </a:lnTo>
                    <a:lnTo>
                      <a:pt x="226789" y="1532188"/>
                    </a:lnTo>
                    <a:lnTo>
                      <a:pt x="228155" y="1533738"/>
                    </a:lnTo>
                    <a:lnTo>
                      <a:pt x="229524" y="1535285"/>
                    </a:lnTo>
                    <a:lnTo>
                      <a:pt x="230897" y="1536830"/>
                    </a:lnTo>
                    <a:lnTo>
                      <a:pt x="232274" y="1538372"/>
                    </a:lnTo>
                    <a:lnTo>
                      <a:pt x="233654" y="1539912"/>
                    </a:lnTo>
                    <a:lnTo>
                      <a:pt x="235038" y="1541449"/>
                    </a:lnTo>
                    <a:lnTo>
                      <a:pt x="236425" y="1542983"/>
                    </a:lnTo>
                    <a:lnTo>
                      <a:pt x="237816" y="1544515"/>
                    </a:lnTo>
                    <a:lnTo>
                      <a:pt x="239210" y="1546044"/>
                    </a:lnTo>
                    <a:lnTo>
                      <a:pt x="240608" y="1547571"/>
                    </a:lnTo>
                    <a:lnTo>
                      <a:pt x="242010" y="1549095"/>
                    </a:lnTo>
                    <a:lnTo>
                      <a:pt x="243415" y="1550616"/>
                    </a:lnTo>
                    <a:lnTo>
                      <a:pt x="244823" y="1552134"/>
                    </a:lnTo>
                    <a:lnTo>
                      <a:pt x="246235" y="1553650"/>
                    </a:lnTo>
                    <a:lnTo>
                      <a:pt x="247651" y="1555164"/>
                    </a:lnTo>
                    <a:lnTo>
                      <a:pt x="249070" y="1556674"/>
                    </a:lnTo>
                    <a:lnTo>
                      <a:pt x="250493" y="1558182"/>
                    </a:lnTo>
                    <a:lnTo>
                      <a:pt x="251919" y="1559687"/>
                    </a:lnTo>
                    <a:lnTo>
                      <a:pt x="253349" y="1561190"/>
                    </a:lnTo>
                    <a:lnTo>
                      <a:pt x="254782" y="1562689"/>
                    </a:lnTo>
                    <a:lnTo>
                      <a:pt x="256218" y="1564187"/>
                    </a:lnTo>
                    <a:lnTo>
                      <a:pt x="257658" y="1565681"/>
                    </a:lnTo>
                    <a:lnTo>
                      <a:pt x="259102" y="1567173"/>
                    </a:lnTo>
                    <a:lnTo>
                      <a:pt x="260549" y="1568662"/>
                    </a:lnTo>
                    <a:lnTo>
                      <a:pt x="261999" y="1570148"/>
                    </a:lnTo>
                    <a:lnTo>
                      <a:pt x="263453" y="1571631"/>
                    </a:lnTo>
                    <a:lnTo>
                      <a:pt x="264911" y="1573112"/>
                    </a:lnTo>
                    <a:lnTo>
                      <a:pt x="266371" y="1574590"/>
                    </a:lnTo>
                    <a:lnTo>
                      <a:pt x="267836" y="1576065"/>
                    </a:lnTo>
                    <a:lnTo>
                      <a:pt x="269303" y="1577537"/>
                    </a:lnTo>
                    <a:lnTo>
                      <a:pt x="270774" y="1579007"/>
                    </a:lnTo>
                    <a:lnTo>
                      <a:pt x="272249" y="1580474"/>
                    </a:lnTo>
                    <a:lnTo>
                      <a:pt x="273727" y="1581938"/>
                    </a:lnTo>
                    <a:lnTo>
                      <a:pt x="275208" y="1583399"/>
                    </a:lnTo>
                    <a:lnTo>
                      <a:pt x="276692" y="1584858"/>
                    </a:lnTo>
                    <a:lnTo>
                      <a:pt x="278180" y="1586313"/>
                    </a:lnTo>
                    <a:lnTo>
                      <a:pt x="279672" y="1587766"/>
                    </a:lnTo>
                    <a:lnTo>
                      <a:pt x="281167" y="1589216"/>
                    </a:lnTo>
                    <a:lnTo>
                      <a:pt x="282665" y="1590664"/>
                    </a:lnTo>
                    <a:lnTo>
                      <a:pt x="284166" y="1592108"/>
                    </a:lnTo>
                    <a:lnTo>
                      <a:pt x="285671" y="1593549"/>
                    </a:lnTo>
                    <a:lnTo>
                      <a:pt x="287179" y="1594988"/>
                    </a:lnTo>
                    <a:lnTo>
                      <a:pt x="288691" y="1596424"/>
                    </a:lnTo>
                    <a:lnTo>
                      <a:pt x="290206" y="1597857"/>
                    </a:lnTo>
                    <a:lnTo>
                      <a:pt x="291724" y="1599287"/>
                    </a:lnTo>
                    <a:lnTo>
                      <a:pt x="293246" y="1600714"/>
                    </a:lnTo>
                    <a:lnTo>
                      <a:pt x="294771" y="1602139"/>
                    </a:lnTo>
                    <a:lnTo>
                      <a:pt x="296299" y="1603560"/>
                    </a:lnTo>
                    <a:lnTo>
                      <a:pt x="297830" y="1604979"/>
                    </a:lnTo>
                    <a:lnTo>
                      <a:pt x="299365" y="1606395"/>
                    </a:lnTo>
                    <a:lnTo>
                      <a:pt x="300903" y="1607807"/>
                    </a:lnTo>
                    <a:lnTo>
                      <a:pt x="302444" y="1609217"/>
                    </a:lnTo>
                    <a:lnTo>
                      <a:pt x="303989" y="1610624"/>
                    </a:lnTo>
                    <a:lnTo>
                      <a:pt x="305537" y="1612028"/>
                    </a:lnTo>
                    <a:lnTo>
                      <a:pt x="307088" y="1613430"/>
                    </a:lnTo>
                    <a:lnTo>
                      <a:pt x="308642" y="1614828"/>
                    </a:lnTo>
                    <a:lnTo>
                      <a:pt x="310200" y="1616223"/>
                    </a:lnTo>
                    <a:lnTo>
                      <a:pt x="311761" y="1617616"/>
                    </a:lnTo>
                    <a:lnTo>
                      <a:pt x="313325" y="1619005"/>
                    </a:lnTo>
                    <a:lnTo>
                      <a:pt x="314892" y="1620391"/>
                    </a:lnTo>
                    <a:lnTo>
                      <a:pt x="316462" y="1621775"/>
                    </a:lnTo>
                    <a:lnTo>
                      <a:pt x="318036" y="1623155"/>
                    </a:lnTo>
                    <a:lnTo>
                      <a:pt x="319613" y="1624533"/>
                    </a:lnTo>
                    <a:lnTo>
                      <a:pt x="321193" y="1625907"/>
                    </a:lnTo>
                    <a:lnTo>
                      <a:pt x="322777" y="1627279"/>
                    </a:lnTo>
                    <a:lnTo>
                      <a:pt x="324363" y="1628648"/>
                    </a:lnTo>
                    <a:lnTo>
                      <a:pt x="325953" y="1630013"/>
                    </a:lnTo>
                    <a:lnTo>
                      <a:pt x="327546" y="1631376"/>
                    </a:lnTo>
                    <a:lnTo>
                      <a:pt x="329142" y="1632735"/>
                    </a:lnTo>
                    <a:lnTo>
                      <a:pt x="330741" y="1634092"/>
                    </a:lnTo>
                    <a:lnTo>
                      <a:pt x="332343" y="1635445"/>
                    </a:lnTo>
                    <a:lnTo>
                      <a:pt x="333949" y="1636796"/>
                    </a:lnTo>
                    <a:lnTo>
                      <a:pt x="335557" y="1638143"/>
                    </a:lnTo>
                    <a:lnTo>
                      <a:pt x="337169" y="1639488"/>
                    </a:lnTo>
                    <a:lnTo>
                      <a:pt x="338784" y="1640829"/>
                    </a:lnTo>
                    <a:lnTo>
                      <a:pt x="340402" y="1642167"/>
                    </a:lnTo>
                    <a:lnTo>
                      <a:pt x="342023" y="1643503"/>
                    </a:lnTo>
                    <a:lnTo>
                      <a:pt x="343647" y="1644835"/>
                    </a:lnTo>
                    <a:lnTo>
                      <a:pt x="345274" y="1646164"/>
                    </a:lnTo>
                    <a:lnTo>
                      <a:pt x="346904" y="1647490"/>
                    </a:lnTo>
                    <a:lnTo>
                      <a:pt x="348538" y="1648813"/>
                    </a:lnTo>
                    <a:lnTo>
                      <a:pt x="350174" y="1650133"/>
                    </a:lnTo>
                    <a:lnTo>
                      <a:pt x="351814" y="1651450"/>
                    </a:lnTo>
                    <a:lnTo>
                      <a:pt x="353456" y="1652763"/>
                    </a:lnTo>
                    <a:lnTo>
                      <a:pt x="355102" y="1654074"/>
                    </a:lnTo>
                    <a:lnTo>
                      <a:pt x="356751" y="1655382"/>
                    </a:lnTo>
                    <a:lnTo>
                      <a:pt x="358403" y="1656686"/>
                    </a:lnTo>
                    <a:lnTo>
                      <a:pt x="360057" y="1657987"/>
                    </a:lnTo>
                    <a:lnTo>
                      <a:pt x="361715" y="1659285"/>
                    </a:lnTo>
                    <a:lnTo>
                      <a:pt x="363376" y="1660580"/>
                    </a:lnTo>
                    <a:lnTo>
                      <a:pt x="365040" y="1661872"/>
                    </a:lnTo>
                    <a:lnTo>
                      <a:pt x="366706" y="1663161"/>
                    </a:lnTo>
                    <a:lnTo>
                      <a:pt x="368376" y="1664446"/>
                    </a:lnTo>
                    <a:lnTo>
                      <a:pt x="370049" y="1665729"/>
                    </a:lnTo>
                    <a:lnTo>
                      <a:pt x="371725" y="1667008"/>
                    </a:lnTo>
                    <a:lnTo>
                      <a:pt x="373403" y="1668284"/>
                    </a:lnTo>
                    <a:lnTo>
                      <a:pt x="375085" y="1669557"/>
                    </a:lnTo>
                    <a:lnTo>
                      <a:pt x="376770" y="1670827"/>
                    </a:lnTo>
                    <a:lnTo>
                      <a:pt x="378457" y="1672093"/>
                    </a:lnTo>
                    <a:lnTo>
                      <a:pt x="380148" y="1673357"/>
                    </a:lnTo>
                    <a:lnTo>
                      <a:pt x="381841" y="1674617"/>
                    </a:lnTo>
                    <a:lnTo>
                      <a:pt x="383538" y="1675874"/>
                    </a:lnTo>
                    <a:lnTo>
                      <a:pt x="385237" y="1677128"/>
                    </a:lnTo>
                    <a:lnTo>
                      <a:pt x="386939" y="1678378"/>
                    </a:lnTo>
                    <a:lnTo>
                      <a:pt x="388644" y="1679625"/>
                    </a:lnTo>
                    <a:lnTo>
                      <a:pt x="390352" y="1680870"/>
                    </a:lnTo>
                    <a:lnTo>
                      <a:pt x="392063" y="1682110"/>
                    </a:lnTo>
                    <a:lnTo>
                      <a:pt x="393777" y="1683348"/>
                    </a:lnTo>
                    <a:lnTo>
                      <a:pt x="395493" y="1684582"/>
                    </a:lnTo>
                    <a:lnTo>
                      <a:pt x="397213" y="1685814"/>
                    </a:lnTo>
                    <a:lnTo>
                      <a:pt x="398935" y="1687042"/>
                    </a:lnTo>
                    <a:lnTo>
                      <a:pt x="400660" y="1688266"/>
                    </a:lnTo>
                    <a:lnTo>
                      <a:pt x="402388" y="1689488"/>
                    </a:lnTo>
                    <a:lnTo>
                      <a:pt x="404119" y="1690706"/>
                    </a:lnTo>
                    <a:lnTo>
                      <a:pt x="405853" y="1691921"/>
                    </a:lnTo>
                    <a:lnTo>
                      <a:pt x="407589" y="1693132"/>
                    </a:lnTo>
                    <a:lnTo>
                      <a:pt x="409329" y="1694341"/>
                    </a:lnTo>
                    <a:lnTo>
                      <a:pt x="411071" y="1695546"/>
                    </a:lnTo>
                    <a:lnTo>
                      <a:pt x="412816" y="1696747"/>
                    </a:lnTo>
                    <a:lnTo>
                      <a:pt x="414563" y="1697946"/>
                    </a:lnTo>
                    <a:lnTo>
                      <a:pt x="416314" y="1699141"/>
                    </a:lnTo>
                    <a:lnTo>
                      <a:pt x="418067" y="1700333"/>
                    </a:lnTo>
                    <a:lnTo>
                      <a:pt x="419823" y="1701521"/>
                    </a:lnTo>
                    <a:lnTo>
                      <a:pt x="421582" y="1702706"/>
                    </a:lnTo>
                    <a:lnTo>
                      <a:pt x="423344" y="1703888"/>
                    </a:lnTo>
                    <a:lnTo>
                      <a:pt x="425108" y="1705067"/>
                    </a:lnTo>
                    <a:lnTo>
                      <a:pt x="426875" y="1706242"/>
                    </a:lnTo>
                    <a:lnTo>
                      <a:pt x="428645" y="1707414"/>
                    </a:lnTo>
                    <a:lnTo>
                      <a:pt x="430417" y="1708582"/>
                    </a:lnTo>
                    <a:lnTo>
                      <a:pt x="432192" y="1709748"/>
                    </a:lnTo>
                    <a:lnTo>
                      <a:pt x="433970" y="1710909"/>
                    </a:lnTo>
                    <a:lnTo>
                      <a:pt x="435751" y="1712068"/>
                    </a:lnTo>
                    <a:lnTo>
                      <a:pt x="437534" y="1713223"/>
                    </a:lnTo>
                    <a:lnTo>
                      <a:pt x="439320" y="1714375"/>
                    </a:lnTo>
                    <a:lnTo>
                      <a:pt x="441108" y="1715523"/>
                    </a:lnTo>
                    <a:lnTo>
                      <a:pt x="442900" y="1716668"/>
                    </a:lnTo>
                    <a:lnTo>
                      <a:pt x="444694" y="1717810"/>
                    </a:lnTo>
                    <a:lnTo>
                      <a:pt x="446490" y="1718948"/>
                    </a:lnTo>
                    <a:lnTo>
                      <a:pt x="448289" y="1720083"/>
                    </a:lnTo>
                    <a:lnTo>
                      <a:pt x="450091" y="1721214"/>
                    </a:lnTo>
                    <a:lnTo>
                      <a:pt x="451896" y="1722342"/>
                    </a:lnTo>
                    <a:lnTo>
                      <a:pt x="453703" y="1723467"/>
                    </a:lnTo>
                    <a:lnTo>
                      <a:pt x="455513" y="1724588"/>
                    </a:lnTo>
                    <a:lnTo>
                      <a:pt x="457325" y="1725706"/>
                    </a:lnTo>
                    <a:lnTo>
                      <a:pt x="459140" y="1726820"/>
                    </a:lnTo>
                    <a:lnTo>
                      <a:pt x="460957" y="1727931"/>
                    </a:lnTo>
                    <a:lnTo>
                      <a:pt x="462777" y="1729038"/>
                    </a:lnTo>
                    <a:lnTo>
                      <a:pt x="464600" y="1730142"/>
                    </a:lnTo>
                    <a:lnTo>
                      <a:pt x="466425" y="1731243"/>
                    </a:lnTo>
                    <a:lnTo>
                      <a:pt x="468253" y="1732340"/>
                    </a:lnTo>
                    <a:lnTo>
                      <a:pt x="470083" y="1733434"/>
                    </a:lnTo>
                    <a:lnTo>
                      <a:pt x="471916" y="1734524"/>
                    </a:lnTo>
                    <a:lnTo>
                      <a:pt x="473751" y="1735611"/>
                    </a:lnTo>
                    <a:lnTo>
                      <a:pt x="475589" y="1736694"/>
                    </a:lnTo>
                    <a:lnTo>
                      <a:pt x="477430" y="1737774"/>
                    </a:lnTo>
                    <a:lnTo>
                      <a:pt x="479272" y="1738850"/>
                    </a:lnTo>
                    <a:lnTo>
                      <a:pt x="481118" y="1739923"/>
                    </a:lnTo>
                    <a:lnTo>
                      <a:pt x="482966" y="1740993"/>
                    </a:lnTo>
                    <a:lnTo>
                      <a:pt x="484816" y="1742058"/>
                    </a:lnTo>
                    <a:lnTo>
                      <a:pt x="486669" y="1743121"/>
                    </a:lnTo>
                    <a:lnTo>
                      <a:pt x="488524" y="1744180"/>
                    </a:lnTo>
                    <a:lnTo>
                      <a:pt x="490382" y="1745235"/>
                    </a:lnTo>
                    <a:lnTo>
                      <a:pt x="492242" y="1746287"/>
                    </a:lnTo>
                    <a:lnTo>
                      <a:pt x="494105" y="1747335"/>
                    </a:lnTo>
                    <a:lnTo>
                      <a:pt x="495970" y="1748380"/>
                    </a:lnTo>
                    <a:lnTo>
                      <a:pt x="497837" y="1749422"/>
                    </a:lnTo>
                    <a:lnTo>
                      <a:pt x="499707" y="1750459"/>
                    </a:lnTo>
                    <a:lnTo>
                      <a:pt x="501579" y="1751494"/>
                    </a:lnTo>
                    <a:lnTo>
                      <a:pt x="503454" y="1752524"/>
                    </a:lnTo>
                    <a:lnTo>
                      <a:pt x="505331" y="1753552"/>
                    </a:lnTo>
                    <a:lnTo>
                      <a:pt x="507211" y="1754575"/>
                    </a:lnTo>
                    <a:lnTo>
                      <a:pt x="509093" y="1755595"/>
                    </a:lnTo>
                    <a:lnTo>
                      <a:pt x="510977" y="1756612"/>
                    </a:lnTo>
                    <a:lnTo>
                      <a:pt x="512863" y="1757625"/>
                    </a:lnTo>
                    <a:lnTo>
                      <a:pt x="514752" y="1758634"/>
                    </a:lnTo>
                    <a:lnTo>
                      <a:pt x="516644" y="1759640"/>
                    </a:lnTo>
                    <a:lnTo>
                      <a:pt x="518537" y="1760642"/>
                    </a:lnTo>
                    <a:lnTo>
                      <a:pt x="520433" y="1761641"/>
                    </a:lnTo>
                    <a:lnTo>
                      <a:pt x="522331" y="1762636"/>
                    </a:lnTo>
                    <a:lnTo>
                      <a:pt x="524232" y="1763628"/>
                    </a:lnTo>
                    <a:lnTo>
                      <a:pt x="526135" y="1764616"/>
                    </a:lnTo>
                    <a:lnTo>
                      <a:pt x="528040" y="1765600"/>
                    </a:lnTo>
                    <a:lnTo>
                      <a:pt x="529947" y="1766581"/>
                    </a:lnTo>
                    <a:lnTo>
                      <a:pt x="531857" y="1767558"/>
                    </a:lnTo>
                    <a:lnTo>
                      <a:pt x="533769" y="1768531"/>
                    </a:lnTo>
                    <a:lnTo>
                      <a:pt x="535683" y="1769501"/>
                    </a:lnTo>
                    <a:lnTo>
                      <a:pt x="537600" y="1770468"/>
                    </a:lnTo>
                    <a:lnTo>
                      <a:pt x="539518" y="1771430"/>
                    </a:lnTo>
                    <a:lnTo>
                      <a:pt x="541439" y="1772389"/>
                    </a:lnTo>
                    <a:lnTo>
                      <a:pt x="543363" y="1773345"/>
                    </a:lnTo>
                    <a:lnTo>
                      <a:pt x="545288" y="1774297"/>
                    </a:lnTo>
                    <a:lnTo>
                      <a:pt x="547216" y="1775245"/>
                    </a:lnTo>
                    <a:lnTo>
                      <a:pt x="549145" y="1776189"/>
                    </a:lnTo>
                    <a:lnTo>
                      <a:pt x="551077" y="1777130"/>
                    </a:lnTo>
                    <a:lnTo>
                      <a:pt x="553012" y="1778067"/>
                    </a:lnTo>
                    <a:lnTo>
                      <a:pt x="554948" y="1779001"/>
                    </a:lnTo>
                    <a:lnTo>
                      <a:pt x="556886" y="1779931"/>
                    </a:lnTo>
                    <a:lnTo>
                      <a:pt x="558827" y="1780857"/>
                    </a:lnTo>
                    <a:lnTo>
                      <a:pt x="560770" y="1781780"/>
                    </a:lnTo>
                    <a:lnTo>
                      <a:pt x="562715" y="1782699"/>
                    </a:lnTo>
                    <a:lnTo>
                      <a:pt x="564662" y="1783614"/>
                    </a:lnTo>
                    <a:lnTo>
                      <a:pt x="566611" y="1784525"/>
                    </a:lnTo>
                    <a:lnTo>
                      <a:pt x="568562" y="1785433"/>
                    </a:lnTo>
                    <a:lnTo>
                      <a:pt x="570516" y="1786337"/>
                    </a:lnTo>
                    <a:lnTo>
                      <a:pt x="572471" y="1787238"/>
                    </a:lnTo>
                    <a:lnTo>
                      <a:pt x="574429" y="1788135"/>
                    </a:lnTo>
                    <a:lnTo>
                      <a:pt x="576389" y="1789028"/>
                    </a:lnTo>
                    <a:lnTo>
                      <a:pt x="578350" y="1789917"/>
                    </a:lnTo>
                    <a:lnTo>
                      <a:pt x="580314" y="1790803"/>
                    </a:lnTo>
                    <a:lnTo>
                      <a:pt x="582280" y="1791685"/>
                    </a:lnTo>
                    <a:lnTo>
                      <a:pt x="584248" y="1792563"/>
                    </a:lnTo>
                    <a:lnTo>
                      <a:pt x="586218" y="1793438"/>
                    </a:lnTo>
                    <a:lnTo>
                      <a:pt x="588190" y="1794309"/>
                    </a:lnTo>
                    <a:lnTo>
                      <a:pt x="590164" y="1795176"/>
                    </a:lnTo>
                    <a:lnTo>
                      <a:pt x="592140" y="1796039"/>
                    </a:lnTo>
                    <a:lnTo>
                      <a:pt x="594118" y="1796899"/>
                    </a:lnTo>
                    <a:lnTo>
                      <a:pt x="596098" y="1797755"/>
                    </a:lnTo>
                    <a:lnTo>
                      <a:pt x="598080" y="1798607"/>
                    </a:lnTo>
                    <a:lnTo>
                      <a:pt x="600064" y="1799455"/>
                    </a:lnTo>
                    <a:lnTo>
                      <a:pt x="602050" y="1800300"/>
                    </a:lnTo>
                    <a:lnTo>
                      <a:pt x="604038" y="1801141"/>
                    </a:lnTo>
                    <a:lnTo>
                      <a:pt x="606028" y="1801978"/>
                    </a:lnTo>
                    <a:lnTo>
                      <a:pt x="608019" y="1802812"/>
                    </a:lnTo>
                    <a:lnTo>
                      <a:pt x="610013" y="1803641"/>
                    </a:lnTo>
                    <a:lnTo>
                      <a:pt x="612009" y="1804467"/>
                    </a:lnTo>
                    <a:lnTo>
                      <a:pt x="614006" y="1805289"/>
                    </a:lnTo>
                    <a:lnTo>
                      <a:pt x="616006" y="1806108"/>
                    </a:lnTo>
                    <a:lnTo>
                      <a:pt x="618007" y="1806922"/>
                    </a:lnTo>
                    <a:lnTo>
                      <a:pt x="620010" y="1807733"/>
                    </a:lnTo>
                    <a:lnTo>
                      <a:pt x="622015" y="1808540"/>
                    </a:lnTo>
                    <a:lnTo>
                      <a:pt x="624022" y="1809343"/>
                    </a:lnTo>
                    <a:lnTo>
                      <a:pt x="626031" y="1810143"/>
                    </a:lnTo>
                    <a:lnTo>
                      <a:pt x="628042" y="1810938"/>
                    </a:lnTo>
                    <a:lnTo>
                      <a:pt x="630054" y="1811730"/>
                    </a:lnTo>
                    <a:lnTo>
                      <a:pt x="632069" y="1812518"/>
                    </a:lnTo>
                    <a:lnTo>
                      <a:pt x="634085" y="1813303"/>
                    </a:lnTo>
                    <a:lnTo>
                      <a:pt x="636103" y="1814083"/>
                    </a:lnTo>
                    <a:lnTo>
                      <a:pt x="638123" y="1814860"/>
                    </a:lnTo>
                    <a:lnTo>
                      <a:pt x="640145" y="1815632"/>
                    </a:lnTo>
                    <a:lnTo>
                      <a:pt x="642168" y="1816401"/>
                    </a:lnTo>
                    <a:lnTo>
                      <a:pt x="644193" y="1817167"/>
                    </a:lnTo>
                    <a:lnTo>
                      <a:pt x="646220" y="1817928"/>
                    </a:lnTo>
                    <a:lnTo>
                      <a:pt x="648249" y="1818685"/>
                    </a:lnTo>
                    <a:lnTo>
                      <a:pt x="650279" y="1819439"/>
                    </a:lnTo>
                    <a:lnTo>
                      <a:pt x="652312" y="1820189"/>
                    </a:lnTo>
                    <a:lnTo>
                      <a:pt x="654346" y="1820935"/>
                    </a:lnTo>
                    <a:lnTo>
                      <a:pt x="656381" y="1821677"/>
                    </a:lnTo>
                    <a:lnTo>
                      <a:pt x="658419" y="1822415"/>
                    </a:lnTo>
                    <a:lnTo>
                      <a:pt x="660458" y="1823150"/>
                    </a:lnTo>
                    <a:lnTo>
                      <a:pt x="662499" y="1823880"/>
                    </a:lnTo>
                    <a:lnTo>
                      <a:pt x="664541" y="1824607"/>
                    </a:lnTo>
                    <a:lnTo>
                      <a:pt x="666586" y="1825330"/>
                    </a:lnTo>
                    <a:lnTo>
                      <a:pt x="668631" y="1826049"/>
                    </a:lnTo>
                    <a:lnTo>
                      <a:pt x="670679" y="1826764"/>
                    </a:lnTo>
                    <a:lnTo>
                      <a:pt x="672728" y="1827476"/>
                    </a:lnTo>
                    <a:lnTo>
                      <a:pt x="674779" y="1828183"/>
                    </a:lnTo>
                    <a:lnTo>
                      <a:pt x="676832" y="1828887"/>
                    </a:lnTo>
                    <a:lnTo>
                      <a:pt x="678886" y="1829586"/>
                    </a:lnTo>
                    <a:lnTo>
                      <a:pt x="680942" y="1830282"/>
                    </a:lnTo>
                    <a:lnTo>
                      <a:pt x="682999" y="1830974"/>
                    </a:lnTo>
                    <a:lnTo>
                      <a:pt x="685058" y="1831662"/>
                    </a:lnTo>
                    <a:lnTo>
                      <a:pt x="687118" y="1832346"/>
                    </a:lnTo>
                    <a:lnTo>
                      <a:pt x="689181" y="1833027"/>
                    </a:lnTo>
                    <a:lnTo>
                      <a:pt x="691244" y="1833703"/>
                    </a:lnTo>
                    <a:lnTo>
                      <a:pt x="693310" y="1834375"/>
                    </a:lnTo>
                    <a:lnTo>
                      <a:pt x="695376" y="1835044"/>
                    </a:lnTo>
                    <a:lnTo>
                      <a:pt x="697445" y="1835709"/>
                    </a:lnTo>
                    <a:lnTo>
                      <a:pt x="699515" y="1836369"/>
                    </a:lnTo>
                    <a:lnTo>
                      <a:pt x="701586" y="1837026"/>
                    </a:lnTo>
                    <a:lnTo>
                      <a:pt x="703659" y="1837679"/>
                    </a:lnTo>
                    <a:lnTo>
                      <a:pt x="705734" y="1838328"/>
                    </a:lnTo>
                    <a:lnTo>
                      <a:pt x="707810" y="1838973"/>
                    </a:lnTo>
                    <a:lnTo>
                      <a:pt x="709887" y="1839614"/>
                    </a:lnTo>
                    <a:lnTo>
                      <a:pt x="711966" y="1840252"/>
                    </a:lnTo>
                    <a:lnTo>
                      <a:pt x="714047" y="1840885"/>
                    </a:lnTo>
                    <a:lnTo>
                      <a:pt x="716129" y="1841514"/>
                    </a:lnTo>
                    <a:lnTo>
                      <a:pt x="718212" y="1842140"/>
                    </a:lnTo>
                    <a:lnTo>
                      <a:pt x="720297" y="1842761"/>
                    </a:lnTo>
                    <a:lnTo>
                      <a:pt x="722383" y="1843379"/>
                    </a:lnTo>
                    <a:lnTo>
                      <a:pt x="724471" y="1843993"/>
                    </a:lnTo>
                    <a:lnTo>
                      <a:pt x="726560" y="1844602"/>
                    </a:lnTo>
                    <a:lnTo>
                      <a:pt x="728651" y="1845208"/>
                    </a:lnTo>
                    <a:lnTo>
                      <a:pt x="730743" y="1845810"/>
                    </a:lnTo>
                    <a:lnTo>
                      <a:pt x="732836" y="1846408"/>
                    </a:lnTo>
                    <a:lnTo>
                      <a:pt x="734931" y="1847002"/>
                    </a:lnTo>
                    <a:lnTo>
                      <a:pt x="737027" y="1847592"/>
                    </a:lnTo>
                    <a:lnTo>
                      <a:pt x="739124" y="1848178"/>
                    </a:lnTo>
                    <a:lnTo>
                      <a:pt x="741223" y="1848760"/>
                    </a:lnTo>
                    <a:lnTo>
                      <a:pt x="743323" y="1849338"/>
                    </a:lnTo>
                    <a:lnTo>
                      <a:pt x="745425" y="1849912"/>
                    </a:lnTo>
                    <a:lnTo>
                      <a:pt x="747528" y="1850482"/>
                    </a:lnTo>
                    <a:lnTo>
                      <a:pt x="749632" y="1851048"/>
                    </a:lnTo>
                    <a:lnTo>
                      <a:pt x="751737" y="1851611"/>
                    </a:lnTo>
                    <a:lnTo>
                      <a:pt x="753844" y="1852169"/>
                    </a:lnTo>
                    <a:lnTo>
                      <a:pt x="755952" y="1852723"/>
                    </a:lnTo>
                    <a:lnTo>
                      <a:pt x="758061" y="1853273"/>
                    </a:lnTo>
                    <a:lnTo>
                      <a:pt x="760172" y="1853820"/>
                    </a:lnTo>
                    <a:lnTo>
                      <a:pt x="762284" y="1854362"/>
                    </a:lnTo>
                    <a:lnTo>
                      <a:pt x="764397" y="1854900"/>
                    </a:lnTo>
                    <a:lnTo>
                      <a:pt x="766511" y="1855434"/>
                    </a:lnTo>
                    <a:lnTo>
                      <a:pt x="768627" y="1855965"/>
                    </a:lnTo>
                    <a:lnTo>
                      <a:pt x="770744" y="1856491"/>
                    </a:lnTo>
                    <a:lnTo>
                      <a:pt x="772862" y="1857013"/>
                    </a:lnTo>
                    <a:lnTo>
                      <a:pt x="774981" y="1857532"/>
                    </a:lnTo>
                    <a:lnTo>
                      <a:pt x="777102" y="1858046"/>
                    </a:lnTo>
                    <a:lnTo>
                      <a:pt x="779223" y="1858556"/>
                    </a:lnTo>
                    <a:lnTo>
                      <a:pt x="781346" y="1859063"/>
                    </a:lnTo>
                    <a:lnTo>
                      <a:pt x="783470" y="1859565"/>
                    </a:lnTo>
                    <a:lnTo>
                      <a:pt x="785595" y="1860063"/>
                    </a:lnTo>
                    <a:lnTo>
                      <a:pt x="787722" y="1860558"/>
                    </a:lnTo>
                    <a:lnTo>
                      <a:pt x="789849" y="1861048"/>
                    </a:lnTo>
                    <a:lnTo>
                      <a:pt x="791978" y="1861534"/>
                    </a:lnTo>
                    <a:lnTo>
                      <a:pt x="794108" y="1862016"/>
                    </a:lnTo>
                    <a:lnTo>
                      <a:pt x="796239" y="1862495"/>
                    </a:lnTo>
                    <a:lnTo>
                      <a:pt x="798370" y="1862969"/>
                    </a:lnTo>
                    <a:lnTo>
                      <a:pt x="800504" y="1863439"/>
                    </a:lnTo>
                    <a:lnTo>
                      <a:pt x="802638" y="1863905"/>
                    </a:lnTo>
                    <a:lnTo>
                      <a:pt x="804773" y="1864367"/>
                    </a:lnTo>
                    <a:lnTo>
                      <a:pt x="806909" y="1864825"/>
                    </a:lnTo>
                    <a:lnTo>
                      <a:pt x="809047" y="1865279"/>
                    </a:lnTo>
                    <a:lnTo>
                      <a:pt x="811185" y="1865729"/>
                    </a:lnTo>
                    <a:lnTo>
                      <a:pt x="813324" y="1866175"/>
                    </a:lnTo>
                    <a:lnTo>
                      <a:pt x="815465" y="1866617"/>
                    </a:lnTo>
                    <a:lnTo>
                      <a:pt x="817606" y="1867055"/>
                    </a:lnTo>
                    <a:lnTo>
                      <a:pt x="819749" y="1867489"/>
                    </a:lnTo>
                    <a:lnTo>
                      <a:pt x="821892" y="1867919"/>
                    </a:lnTo>
                    <a:lnTo>
                      <a:pt x="824037" y="1868344"/>
                    </a:lnTo>
                    <a:lnTo>
                      <a:pt x="826182" y="1868766"/>
                    </a:lnTo>
                    <a:lnTo>
                      <a:pt x="828329" y="1869184"/>
                    </a:lnTo>
                    <a:lnTo>
                      <a:pt x="830476" y="1869597"/>
                    </a:lnTo>
                    <a:lnTo>
                      <a:pt x="832625" y="1870007"/>
                    </a:lnTo>
                    <a:lnTo>
                      <a:pt x="834774" y="1870412"/>
                    </a:lnTo>
                    <a:lnTo>
                      <a:pt x="836924" y="1870814"/>
                    </a:lnTo>
                    <a:lnTo>
                      <a:pt x="839076" y="1871211"/>
                    </a:lnTo>
                    <a:lnTo>
                      <a:pt x="841228" y="1871604"/>
                    </a:lnTo>
                    <a:lnTo>
                      <a:pt x="843381" y="1871993"/>
                    </a:lnTo>
                    <a:lnTo>
                      <a:pt x="845535" y="1872379"/>
                    </a:lnTo>
                    <a:lnTo>
                      <a:pt x="847689" y="1872760"/>
                    </a:lnTo>
                    <a:lnTo>
                      <a:pt x="849845" y="1873137"/>
                    </a:lnTo>
                    <a:lnTo>
                      <a:pt x="852002" y="1873510"/>
                    </a:lnTo>
                    <a:lnTo>
                      <a:pt x="854159" y="1873879"/>
                    </a:lnTo>
                    <a:lnTo>
                      <a:pt x="856317" y="1874243"/>
                    </a:lnTo>
                    <a:lnTo>
                      <a:pt x="858477" y="1874604"/>
                    </a:lnTo>
                    <a:lnTo>
                      <a:pt x="860637" y="1874961"/>
                    </a:lnTo>
                    <a:lnTo>
                      <a:pt x="862797" y="1875313"/>
                    </a:lnTo>
                    <a:lnTo>
                      <a:pt x="864959" y="1875662"/>
                    </a:lnTo>
                    <a:lnTo>
                      <a:pt x="867121" y="1876006"/>
                    </a:lnTo>
                    <a:lnTo>
                      <a:pt x="869285" y="1876347"/>
                    </a:lnTo>
                    <a:lnTo>
                      <a:pt x="871449" y="1876683"/>
                    </a:lnTo>
                    <a:lnTo>
                      <a:pt x="873613" y="1877015"/>
                    </a:lnTo>
                    <a:lnTo>
                      <a:pt x="875779" y="1877343"/>
                    </a:lnTo>
                    <a:lnTo>
                      <a:pt x="877945" y="1877667"/>
                    </a:lnTo>
                    <a:lnTo>
                      <a:pt x="880112" y="1877987"/>
                    </a:lnTo>
                    <a:lnTo>
                      <a:pt x="882280" y="1878303"/>
                    </a:lnTo>
                    <a:lnTo>
                      <a:pt x="884448" y="1878614"/>
                    </a:lnTo>
                    <a:lnTo>
                      <a:pt x="886618" y="1878922"/>
                    </a:lnTo>
                    <a:lnTo>
                      <a:pt x="888788" y="1879226"/>
                    </a:lnTo>
                    <a:lnTo>
                      <a:pt x="890958" y="1879525"/>
                    </a:lnTo>
                    <a:lnTo>
                      <a:pt x="893130" y="1879820"/>
                    </a:lnTo>
                    <a:lnTo>
                      <a:pt x="895302" y="1880111"/>
                    </a:lnTo>
                    <a:lnTo>
                      <a:pt x="897474" y="1880399"/>
                    </a:lnTo>
                    <a:lnTo>
                      <a:pt x="899648" y="1880682"/>
                    </a:lnTo>
                    <a:lnTo>
                      <a:pt x="901822" y="1880961"/>
                    </a:lnTo>
                    <a:lnTo>
                      <a:pt x="903996" y="1881235"/>
                    </a:lnTo>
                    <a:lnTo>
                      <a:pt x="906171" y="1881506"/>
                    </a:lnTo>
                    <a:lnTo>
                      <a:pt x="908347" y="1881773"/>
                    </a:lnTo>
                    <a:lnTo>
                      <a:pt x="910524" y="1882035"/>
                    </a:lnTo>
                    <a:lnTo>
                      <a:pt x="912701" y="1882293"/>
                    </a:lnTo>
                    <a:lnTo>
                      <a:pt x="914879" y="1882548"/>
                    </a:lnTo>
                    <a:lnTo>
                      <a:pt x="917057" y="1882798"/>
                    </a:lnTo>
                    <a:lnTo>
                      <a:pt x="919236" y="1883044"/>
                    </a:lnTo>
                    <a:lnTo>
                      <a:pt x="921415" y="1883286"/>
                    </a:lnTo>
                    <a:lnTo>
                      <a:pt x="923595" y="1883524"/>
                    </a:lnTo>
                    <a:lnTo>
                      <a:pt x="925776" y="1883757"/>
                    </a:lnTo>
                    <a:lnTo>
                      <a:pt x="927957" y="1883987"/>
                    </a:lnTo>
                    <a:lnTo>
                      <a:pt x="930138" y="1884212"/>
                    </a:lnTo>
                    <a:lnTo>
                      <a:pt x="932321" y="1884434"/>
                    </a:lnTo>
                    <a:lnTo>
                      <a:pt x="934503" y="1884651"/>
                    </a:lnTo>
                    <a:lnTo>
                      <a:pt x="936686" y="1884864"/>
                    </a:lnTo>
                    <a:lnTo>
                      <a:pt x="938870" y="1885073"/>
                    </a:lnTo>
                    <a:lnTo>
                      <a:pt x="941054" y="1885278"/>
                    </a:lnTo>
                    <a:lnTo>
                      <a:pt x="943239" y="1885479"/>
                    </a:lnTo>
                    <a:lnTo>
                      <a:pt x="945424" y="1885675"/>
                    </a:lnTo>
                    <a:lnTo>
                      <a:pt x="947609" y="1885868"/>
                    </a:lnTo>
                    <a:lnTo>
                      <a:pt x="949795" y="1886056"/>
                    </a:lnTo>
                    <a:lnTo>
                      <a:pt x="951982" y="1886240"/>
                    </a:lnTo>
                    <a:lnTo>
                      <a:pt x="954168" y="1886420"/>
                    </a:lnTo>
                    <a:lnTo>
                      <a:pt x="956356" y="1886596"/>
                    </a:lnTo>
                    <a:lnTo>
                      <a:pt x="958543" y="1886768"/>
                    </a:lnTo>
                    <a:lnTo>
                      <a:pt x="960731" y="1886936"/>
                    </a:lnTo>
                    <a:lnTo>
                      <a:pt x="962920" y="1887099"/>
                    </a:lnTo>
                    <a:lnTo>
                      <a:pt x="965108" y="1887259"/>
                    </a:lnTo>
                    <a:lnTo>
                      <a:pt x="967297" y="1887414"/>
                    </a:lnTo>
                    <a:lnTo>
                      <a:pt x="969487" y="1887565"/>
                    </a:lnTo>
                    <a:lnTo>
                      <a:pt x="971677" y="1887712"/>
                    </a:lnTo>
                    <a:lnTo>
                      <a:pt x="973867" y="1887855"/>
                    </a:lnTo>
                    <a:lnTo>
                      <a:pt x="976057" y="1887994"/>
                    </a:lnTo>
                    <a:lnTo>
                      <a:pt x="978248" y="1888129"/>
                    </a:lnTo>
                    <a:lnTo>
                      <a:pt x="980439" y="1888259"/>
                    </a:lnTo>
                    <a:lnTo>
                      <a:pt x="982631" y="1888385"/>
                    </a:lnTo>
                    <a:lnTo>
                      <a:pt x="984823" y="1888508"/>
                    </a:lnTo>
                    <a:lnTo>
                      <a:pt x="987014" y="1888626"/>
                    </a:lnTo>
                    <a:lnTo>
                      <a:pt x="989207" y="1888740"/>
                    </a:lnTo>
                    <a:lnTo>
                      <a:pt x="991399" y="1888850"/>
                    </a:lnTo>
                    <a:lnTo>
                      <a:pt x="993592" y="1888955"/>
                    </a:lnTo>
                    <a:lnTo>
                      <a:pt x="995785" y="1889057"/>
                    </a:lnTo>
                    <a:lnTo>
                      <a:pt x="997978" y="1889154"/>
                    </a:lnTo>
                    <a:lnTo>
                      <a:pt x="1000172" y="1889247"/>
                    </a:lnTo>
                    <a:lnTo>
                      <a:pt x="1002365" y="1889336"/>
                    </a:lnTo>
                    <a:lnTo>
                      <a:pt x="1004559" y="1889421"/>
                    </a:lnTo>
                    <a:lnTo>
                      <a:pt x="1006753" y="1889502"/>
                    </a:lnTo>
                    <a:lnTo>
                      <a:pt x="1008948" y="1889579"/>
                    </a:lnTo>
                    <a:lnTo>
                      <a:pt x="1011142" y="1889651"/>
                    </a:lnTo>
                    <a:lnTo>
                      <a:pt x="1013337" y="1889720"/>
                    </a:lnTo>
                    <a:lnTo>
                      <a:pt x="1015531" y="1889784"/>
                    </a:lnTo>
                    <a:lnTo>
                      <a:pt x="1017726" y="1889844"/>
                    </a:lnTo>
                    <a:lnTo>
                      <a:pt x="1019921" y="1889900"/>
                    </a:lnTo>
                    <a:lnTo>
                      <a:pt x="1022116" y="1889952"/>
                    </a:lnTo>
                    <a:lnTo>
                      <a:pt x="1024312" y="1890000"/>
                    </a:lnTo>
                    <a:lnTo>
                      <a:pt x="1026507" y="1890043"/>
                    </a:lnTo>
                    <a:lnTo>
                      <a:pt x="1028703" y="1890083"/>
                    </a:lnTo>
                    <a:lnTo>
                      <a:pt x="1030898" y="1890118"/>
                    </a:lnTo>
                    <a:lnTo>
                      <a:pt x="1033094" y="1890149"/>
                    </a:lnTo>
                    <a:lnTo>
                      <a:pt x="1035289" y="1890176"/>
                    </a:lnTo>
                    <a:lnTo>
                      <a:pt x="1037485" y="1890199"/>
                    </a:lnTo>
                    <a:lnTo>
                      <a:pt x="1039681" y="1890217"/>
                    </a:lnTo>
                    <a:lnTo>
                      <a:pt x="1041877" y="1890232"/>
                    </a:lnTo>
                    <a:lnTo>
                      <a:pt x="1044073" y="1890242"/>
                    </a:lnTo>
                    <a:lnTo>
                      <a:pt x="1046269" y="1890248"/>
                    </a:lnTo>
                    <a:lnTo>
                      <a:pt x="1048464" y="1890250"/>
                    </a:lnTo>
                    <a:lnTo>
                      <a:pt x="1050660" y="1890248"/>
                    </a:lnTo>
                    <a:lnTo>
                      <a:pt x="1052856" y="1890242"/>
                    </a:lnTo>
                    <a:lnTo>
                      <a:pt x="1055052" y="1890232"/>
                    </a:lnTo>
                    <a:lnTo>
                      <a:pt x="1057248" y="1890217"/>
                    </a:lnTo>
                    <a:lnTo>
                      <a:pt x="1059444" y="1890199"/>
                    </a:lnTo>
                    <a:lnTo>
                      <a:pt x="1061640" y="1890176"/>
                    </a:lnTo>
                    <a:lnTo>
                      <a:pt x="1063835" y="1890149"/>
                    </a:lnTo>
                    <a:lnTo>
                      <a:pt x="1066031" y="1890118"/>
                    </a:lnTo>
                    <a:lnTo>
                      <a:pt x="1068226" y="1890083"/>
                    </a:lnTo>
                    <a:lnTo>
                      <a:pt x="1070422" y="1890043"/>
                    </a:lnTo>
                    <a:lnTo>
                      <a:pt x="1072617" y="1890000"/>
                    </a:lnTo>
                    <a:lnTo>
                      <a:pt x="1074812" y="1889952"/>
                    </a:lnTo>
                    <a:lnTo>
                      <a:pt x="1077008" y="1889900"/>
                    </a:lnTo>
                    <a:lnTo>
                      <a:pt x="1079203" y="1889844"/>
                    </a:lnTo>
                    <a:lnTo>
                      <a:pt x="1081398" y="1889784"/>
                    </a:lnTo>
                    <a:lnTo>
                      <a:pt x="1083592" y="1889720"/>
                    </a:lnTo>
                    <a:lnTo>
                      <a:pt x="1085787" y="1889651"/>
                    </a:lnTo>
                    <a:lnTo>
                      <a:pt x="1087981" y="1889579"/>
                    </a:lnTo>
                    <a:lnTo>
                      <a:pt x="1090176" y="1889502"/>
                    </a:lnTo>
                    <a:lnTo>
                      <a:pt x="1092370" y="1889421"/>
                    </a:lnTo>
                    <a:lnTo>
                      <a:pt x="1094563" y="1889336"/>
                    </a:lnTo>
                    <a:lnTo>
                      <a:pt x="1096757" y="1889247"/>
                    </a:lnTo>
                    <a:lnTo>
                      <a:pt x="1098951" y="1889154"/>
                    </a:lnTo>
                    <a:lnTo>
                      <a:pt x="1101144" y="1889057"/>
                    </a:lnTo>
                    <a:lnTo>
                      <a:pt x="1103337" y="1888955"/>
                    </a:lnTo>
                    <a:lnTo>
                      <a:pt x="1105530" y="1888850"/>
                    </a:lnTo>
                    <a:lnTo>
                      <a:pt x="1107722" y="1888740"/>
                    </a:lnTo>
                    <a:lnTo>
                      <a:pt x="1109914" y="1888626"/>
                    </a:lnTo>
                    <a:lnTo>
                      <a:pt x="1112106" y="1888508"/>
                    </a:lnTo>
                    <a:lnTo>
                      <a:pt x="1114298" y="1888385"/>
                    </a:lnTo>
                    <a:lnTo>
                      <a:pt x="1116490" y="1888259"/>
                    </a:lnTo>
                    <a:lnTo>
                      <a:pt x="1118681" y="1888129"/>
                    </a:lnTo>
                    <a:lnTo>
                      <a:pt x="1120871" y="1887994"/>
                    </a:lnTo>
                    <a:lnTo>
                      <a:pt x="1123062" y="1887855"/>
                    </a:lnTo>
                    <a:lnTo>
                      <a:pt x="1125252" y="1887712"/>
                    </a:lnTo>
                    <a:lnTo>
                      <a:pt x="1127442" y="1887565"/>
                    </a:lnTo>
                    <a:lnTo>
                      <a:pt x="1129631" y="1887414"/>
                    </a:lnTo>
                    <a:lnTo>
                      <a:pt x="1131821" y="1887259"/>
                    </a:lnTo>
                    <a:lnTo>
                      <a:pt x="1134009" y="1887099"/>
                    </a:lnTo>
                    <a:lnTo>
                      <a:pt x="1136198" y="1886936"/>
                    </a:lnTo>
                    <a:lnTo>
                      <a:pt x="1138386" y="1886768"/>
                    </a:lnTo>
                    <a:lnTo>
                      <a:pt x="1140573" y="1886596"/>
                    </a:lnTo>
                    <a:lnTo>
                      <a:pt x="1142761" y="1886420"/>
                    </a:lnTo>
                    <a:lnTo>
                      <a:pt x="1144947" y="1886240"/>
                    </a:lnTo>
                    <a:lnTo>
                      <a:pt x="1147134" y="1886056"/>
                    </a:lnTo>
                    <a:lnTo>
                      <a:pt x="1149320" y="1885868"/>
                    </a:lnTo>
                    <a:lnTo>
                      <a:pt x="1151505" y="1885675"/>
                    </a:lnTo>
                    <a:lnTo>
                      <a:pt x="1153690" y="1885479"/>
                    </a:lnTo>
                    <a:lnTo>
                      <a:pt x="1155875" y="1885278"/>
                    </a:lnTo>
                    <a:lnTo>
                      <a:pt x="1158059" y="1885073"/>
                    </a:lnTo>
                    <a:lnTo>
                      <a:pt x="1160243" y="1884864"/>
                    </a:lnTo>
                    <a:lnTo>
                      <a:pt x="1162426" y="1884651"/>
                    </a:lnTo>
                    <a:lnTo>
                      <a:pt x="1164608" y="1884434"/>
                    </a:lnTo>
                    <a:lnTo>
                      <a:pt x="1166790" y="1884212"/>
                    </a:lnTo>
                    <a:lnTo>
                      <a:pt x="1168972" y="1883987"/>
                    </a:lnTo>
                    <a:lnTo>
                      <a:pt x="1171153" y="1883757"/>
                    </a:lnTo>
                    <a:lnTo>
                      <a:pt x="1173334" y="1883524"/>
                    </a:lnTo>
                    <a:lnTo>
                      <a:pt x="1175514" y="1883286"/>
                    </a:lnTo>
                    <a:lnTo>
                      <a:pt x="1177693" y="1883044"/>
                    </a:lnTo>
                    <a:lnTo>
                      <a:pt x="1179872" y="1882798"/>
                    </a:lnTo>
                    <a:lnTo>
                      <a:pt x="1182050" y="1882548"/>
                    </a:lnTo>
                    <a:lnTo>
                      <a:pt x="1184228" y="1882293"/>
                    </a:lnTo>
                    <a:lnTo>
                      <a:pt x="1186405" y="1882035"/>
                    </a:lnTo>
                    <a:lnTo>
                      <a:pt x="1188582" y="1881773"/>
                    </a:lnTo>
                    <a:lnTo>
                      <a:pt x="1190757" y="1881506"/>
                    </a:lnTo>
                    <a:lnTo>
                      <a:pt x="1192933" y="1881235"/>
                    </a:lnTo>
                    <a:lnTo>
                      <a:pt x="1195107" y="1880961"/>
                    </a:lnTo>
                    <a:lnTo>
                      <a:pt x="1197281" y="1880682"/>
                    </a:lnTo>
                    <a:lnTo>
                      <a:pt x="1199455" y="1880399"/>
                    </a:lnTo>
                    <a:lnTo>
                      <a:pt x="1201627" y="1880111"/>
                    </a:lnTo>
                    <a:lnTo>
                      <a:pt x="1203799" y="1879820"/>
                    </a:lnTo>
                    <a:lnTo>
                      <a:pt x="1205971" y="1879525"/>
                    </a:lnTo>
                    <a:lnTo>
                      <a:pt x="1208141" y="1879226"/>
                    </a:lnTo>
                    <a:lnTo>
                      <a:pt x="1210311" y="1878922"/>
                    </a:lnTo>
                    <a:lnTo>
                      <a:pt x="1212481" y="1878614"/>
                    </a:lnTo>
                    <a:lnTo>
                      <a:pt x="1214649" y="1878303"/>
                    </a:lnTo>
                    <a:lnTo>
                      <a:pt x="1216817" y="1877987"/>
                    </a:lnTo>
                    <a:lnTo>
                      <a:pt x="1218984" y="1877667"/>
                    </a:lnTo>
                    <a:lnTo>
                      <a:pt x="1221150" y="1877343"/>
                    </a:lnTo>
                    <a:lnTo>
                      <a:pt x="1223316" y="1877015"/>
                    </a:lnTo>
                    <a:lnTo>
                      <a:pt x="1225480" y="1876683"/>
                    </a:lnTo>
                    <a:lnTo>
                      <a:pt x="1227644" y="1876347"/>
                    </a:lnTo>
                    <a:lnTo>
                      <a:pt x="1229808" y="1876006"/>
                    </a:lnTo>
                    <a:lnTo>
                      <a:pt x="1231970" y="1875662"/>
                    </a:lnTo>
                    <a:lnTo>
                      <a:pt x="1234132" y="1875313"/>
                    </a:lnTo>
                    <a:lnTo>
                      <a:pt x="1236292" y="1874961"/>
                    </a:lnTo>
                    <a:lnTo>
                      <a:pt x="1238452" y="1874604"/>
                    </a:lnTo>
                    <a:lnTo>
                      <a:pt x="1240611" y="1874243"/>
                    </a:lnTo>
                    <a:lnTo>
                      <a:pt x="1242770" y="1873879"/>
                    </a:lnTo>
                    <a:lnTo>
                      <a:pt x="1244927" y="1873510"/>
                    </a:lnTo>
                    <a:lnTo>
                      <a:pt x="1247084" y="1873137"/>
                    </a:lnTo>
                    <a:lnTo>
                      <a:pt x="1249239" y="1872760"/>
                    </a:lnTo>
                    <a:lnTo>
                      <a:pt x="1251394" y="1872379"/>
                    </a:lnTo>
                    <a:lnTo>
                      <a:pt x="1253548" y="1871993"/>
                    </a:lnTo>
                    <a:lnTo>
                      <a:pt x="1255701" y="1871604"/>
                    </a:lnTo>
                    <a:lnTo>
                      <a:pt x="1257853" y="1871211"/>
                    </a:lnTo>
                    <a:lnTo>
                      <a:pt x="1260005" y="1870814"/>
                    </a:lnTo>
                    <a:lnTo>
                      <a:pt x="1262155" y="1870412"/>
                    </a:lnTo>
                    <a:lnTo>
                      <a:pt x="1264304" y="1870007"/>
                    </a:lnTo>
                    <a:lnTo>
                      <a:pt x="1266453" y="1869597"/>
                    </a:lnTo>
                    <a:lnTo>
                      <a:pt x="1268600" y="1869184"/>
                    </a:lnTo>
                    <a:lnTo>
                      <a:pt x="1270746" y="1868766"/>
                    </a:lnTo>
                    <a:lnTo>
                      <a:pt x="1272892" y="1868344"/>
                    </a:lnTo>
                    <a:lnTo>
                      <a:pt x="1275036" y="1867919"/>
                    </a:lnTo>
                    <a:lnTo>
                      <a:pt x="1277180" y="1867489"/>
                    </a:lnTo>
                    <a:lnTo>
                      <a:pt x="1279323" y="1867055"/>
                    </a:lnTo>
                    <a:lnTo>
                      <a:pt x="1281464" y="1866617"/>
                    </a:lnTo>
                    <a:lnTo>
                      <a:pt x="1283604" y="1866175"/>
                    </a:lnTo>
                    <a:lnTo>
                      <a:pt x="1285744" y="1865729"/>
                    </a:lnTo>
                    <a:lnTo>
                      <a:pt x="1287882" y="1865279"/>
                    </a:lnTo>
                    <a:lnTo>
                      <a:pt x="1290020" y="1864825"/>
                    </a:lnTo>
                    <a:lnTo>
                      <a:pt x="1292156" y="1864367"/>
                    </a:lnTo>
                    <a:lnTo>
                      <a:pt x="1294291" y="1863905"/>
                    </a:lnTo>
                    <a:lnTo>
                      <a:pt x="1296425" y="1863439"/>
                    </a:lnTo>
                    <a:lnTo>
                      <a:pt x="1298558" y="1862969"/>
                    </a:lnTo>
                    <a:lnTo>
                      <a:pt x="1300690" y="1862495"/>
                    </a:lnTo>
                    <a:lnTo>
                      <a:pt x="1302821" y="1862016"/>
                    </a:lnTo>
                    <a:lnTo>
                      <a:pt x="1304951" y="1861534"/>
                    </a:lnTo>
                    <a:lnTo>
                      <a:pt x="1307080" y="1861048"/>
                    </a:lnTo>
                    <a:lnTo>
                      <a:pt x="1309207" y="1860558"/>
                    </a:lnTo>
                    <a:lnTo>
                      <a:pt x="1311333" y="1860063"/>
                    </a:lnTo>
                    <a:lnTo>
                      <a:pt x="1313459" y="1859565"/>
                    </a:lnTo>
                    <a:lnTo>
                      <a:pt x="1315583" y="1859063"/>
                    </a:lnTo>
                    <a:lnTo>
                      <a:pt x="1317705" y="1858556"/>
                    </a:lnTo>
                    <a:lnTo>
                      <a:pt x="1319827" y="1858046"/>
                    </a:lnTo>
                    <a:lnTo>
                      <a:pt x="1321948" y="1857532"/>
                    </a:lnTo>
                    <a:lnTo>
                      <a:pt x="1324067" y="1857013"/>
                    </a:lnTo>
                    <a:lnTo>
                      <a:pt x="1326185" y="1856491"/>
                    </a:lnTo>
                    <a:lnTo>
                      <a:pt x="1328302" y="1855965"/>
                    </a:lnTo>
                    <a:lnTo>
                      <a:pt x="1330417" y="1855434"/>
                    </a:lnTo>
                    <a:lnTo>
                      <a:pt x="1332532" y="1854900"/>
                    </a:lnTo>
                    <a:lnTo>
                      <a:pt x="1334645" y="1854362"/>
                    </a:lnTo>
                    <a:lnTo>
                      <a:pt x="1336757" y="1853820"/>
                    </a:lnTo>
                    <a:lnTo>
                      <a:pt x="1338868" y="1853273"/>
                    </a:lnTo>
                    <a:lnTo>
                      <a:pt x="1340977" y="1852723"/>
                    </a:lnTo>
                    <a:lnTo>
                      <a:pt x="1343085" y="1852169"/>
                    </a:lnTo>
                    <a:lnTo>
                      <a:pt x="1345192" y="1851611"/>
                    </a:lnTo>
                    <a:lnTo>
                      <a:pt x="1347297" y="1851048"/>
                    </a:lnTo>
                    <a:lnTo>
                      <a:pt x="1349401" y="1850482"/>
                    </a:lnTo>
                    <a:lnTo>
                      <a:pt x="1351504" y="1849912"/>
                    </a:lnTo>
                    <a:lnTo>
                      <a:pt x="1353606" y="1849338"/>
                    </a:lnTo>
                    <a:lnTo>
                      <a:pt x="1355706" y="1848760"/>
                    </a:lnTo>
                    <a:lnTo>
                      <a:pt x="1357805" y="1848178"/>
                    </a:lnTo>
                    <a:lnTo>
                      <a:pt x="1359902" y="1847592"/>
                    </a:lnTo>
                    <a:lnTo>
                      <a:pt x="1361998" y="1847002"/>
                    </a:lnTo>
                    <a:lnTo>
                      <a:pt x="1364093" y="1846408"/>
                    </a:lnTo>
                    <a:lnTo>
                      <a:pt x="1366186" y="1845810"/>
                    </a:lnTo>
                    <a:lnTo>
                      <a:pt x="1368278" y="1845208"/>
                    </a:lnTo>
                    <a:lnTo>
                      <a:pt x="1370369" y="1844602"/>
                    </a:lnTo>
                    <a:lnTo>
                      <a:pt x="1372458" y="1843993"/>
                    </a:lnTo>
                    <a:lnTo>
                      <a:pt x="1374546" y="1843379"/>
                    </a:lnTo>
                    <a:lnTo>
                      <a:pt x="1376632" y="1842761"/>
                    </a:lnTo>
                    <a:lnTo>
                      <a:pt x="1378717" y="1842140"/>
                    </a:lnTo>
                    <a:lnTo>
                      <a:pt x="1380800" y="1841514"/>
                    </a:lnTo>
                    <a:lnTo>
                      <a:pt x="1382882" y="1840885"/>
                    </a:lnTo>
                    <a:lnTo>
                      <a:pt x="1384963" y="1840252"/>
                    </a:lnTo>
                    <a:lnTo>
                      <a:pt x="1387042" y="1839614"/>
                    </a:lnTo>
                    <a:lnTo>
                      <a:pt x="1389119" y="1838973"/>
                    </a:lnTo>
                    <a:lnTo>
                      <a:pt x="1391195" y="1838328"/>
                    </a:lnTo>
                    <a:lnTo>
                      <a:pt x="1393270" y="1837679"/>
                    </a:lnTo>
                    <a:lnTo>
                      <a:pt x="1395343" y="1837026"/>
                    </a:lnTo>
                    <a:lnTo>
                      <a:pt x="1397414" y="1836369"/>
                    </a:lnTo>
                    <a:lnTo>
                      <a:pt x="1399484" y="1835709"/>
                    </a:lnTo>
                    <a:lnTo>
                      <a:pt x="1401552" y="1835044"/>
                    </a:lnTo>
                    <a:lnTo>
                      <a:pt x="1403619" y="1834375"/>
                    </a:lnTo>
                    <a:lnTo>
                      <a:pt x="1405685" y="1833703"/>
                    </a:lnTo>
                    <a:lnTo>
                      <a:pt x="1407748" y="1833027"/>
                    </a:lnTo>
                    <a:lnTo>
                      <a:pt x="1409810" y="1832346"/>
                    </a:lnTo>
                    <a:lnTo>
                      <a:pt x="1411871" y="1831662"/>
                    </a:lnTo>
                    <a:lnTo>
                      <a:pt x="1413930" y="1830974"/>
                    </a:lnTo>
                    <a:lnTo>
                      <a:pt x="1415987" y="1830282"/>
                    </a:lnTo>
                    <a:lnTo>
                      <a:pt x="1418043" y="1829586"/>
                    </a:lnTo>
                    <a:lnTo>
                      <a:pt x="1420097" y="1828887"/>
                    </a:lnTo>
                    <a:lnTo>
                      <a:pt x="1422150" y="1828183"/>
                    </a:lnTo>
                    <a:lnTo>
                      <a:pt x="1424201" y="1827476"/>
                    </a:lnTo>
                    <a:lnTo>
                      <a:pt x="1426250" y="1826764"/>
                    </a:lnTo>
                    <a:lnTo>
                      <a:pt x="1428297" y="1826049"/>
                    </a:lnTo>
                    <a:lnTo>
                      <a:pt x="1430343" y="1825330"/>
                    </a:lnTo>
                    <a:lnTo>
                      <a:pt x="1432388" y="1824607"/>
                    </a:lnTo>
                    <a:lnTo>
                      <a:pt x="1434430" y="1823880"/>
                    </a:lnTo>
                    <a:lnTo>
                      <a:pt x="1436471" y="1823150"/>
                    </a:lnTo>
                    <a:lnTo>
                      <a:pt x="1438510" y="1822415"/>
                    </a:lnTo>
                    <a:lnTo>
                      <a:pt x="1440548" y="1821677"/>
                    </a:lnTo>
                    <a:lnTo>
                      <a:pt x="1442583" y="1820935"/>
                    </a:lnTo>
                    <a:lnTo>
                      <a:pt x="1444617" y="1820189"/>
                    </a:lnTo>
                    <a:lnTo>
                      <a:pt x="1446650" y="1819439"/>
                    </a:lnTo>
                    <a:lnTo>
                      <a:pt x="1448680" y="1818685"/>
                    </a:lnTo>
                    <a:lnTo>
                      <a:pt x="1450709" y="1817928"/>
                    </a:lnTo>
                    <a:lnTo>
                      <a:pt x="1452736" y="1817167"/>
                    </a:lnTo>
                    <a:lnTo>
                      <a:pt x="1454761" y="1816401"/>
                    </a:lnTo>
                    <a:lnTo>
                      <a:pt x="1456784" y="1815632"/>
                    </a:lnTo>
                    <a:lnTo>
                      <a:pt x="1458806" y="1814860"/>
                    </a:lnTo>
                    <a:lnTo>
                      <a:pt x="1460826" y="1814083"/>
                    </a:lnTo>
                    <a:lnTo>
                      <a:pt x="1462844" y="1813303"/>
                    </a:lnTo>
                    <a:lnTo>
                      <a:pt x="1464860" y="1812518"/>
                    </a:lnTo>
                    <a:lnTo>
                      <a:pt x="1466874" y="1811730"/>
                    </a:lnTo>
                    <a:lnTo>
                      <a:pt x="1468887" y="1810938"/>
                    </a:lnTo>
                    <a:lnTo>
                      <a:pt x="1470898" y="1810143"/>
                    </a:lnTo>
                    <a:lnTo>
                      <a:pt x="1472907" y="1809343"/>
                    </a:lnTo>
                    <a:lnTo>
                      <a:pt x="1474914" y="1808540"/>
                    </a:lnTo>
                    <a:lnTo>
                      <a:pt x="1476919" y="1807733"/>
                    </a:lnTo>
                    <a:lnTo>
                      <a:pt x="1478922" y="1806922"/>
                    </a:lnTo>
                    <a:lnTo>
                      <a:pt x="1480923" y="1806108"/>
                    </a:lnTo>
                    <a:lnTo>
                      <a:pt x="1482923" y="1805289"/>
                    </a:lnTo>
                    <a:lnTo>
                      <a:pt x="1484920" y="1804467"/>
                    </a:lnTo>
                    <a:lnTo>
                      <a:pt x="1486916" y="1803641"/>
                    </a:lnTo>
                    <a:lnTo>
                      <a:pt x="1488910" y="1802812"/>
                    </a:lnTo>
                    <a:lnTo>
                      <a:pt x="1490901" y="1801978"/>
                    </a:lnTo>
                    <a:lnTo>
                      <a:pt x="1492891" y="1801141"/>
                    </a:lnTo>
                    <a:lnTo>
                      <a:pt x="1494879" y="1800300"/>
                    </a:lnTo>
                    <a:lnTo>
                      <a:pt x="1496865" y="1799455"/>
                    </a:lnTo>
                    <a:lnTo>
                      <a:pt x="1498849" y="1798607"/>
                    </a:lnTo>
                    <a:lnTo>
                      <a:pt x="1500831" y="1797755"/>
                    </a:lnTo>
                    <a:lnTo>
                      <a:pt x="1502811" y="1796899"/>
                    </a:lnTo>
                    <a:lnTo>
                      <a:pt x="1504789" y="1796039"/>
                    </a:lnTo>
                    <a:lnTo>
                      <a:pt x="1506765" y="1795176"/>
                    </a:lnTo>
                    <a:lnTo>
                      <a:pt x="1508739" y="1794309"/>
                    </a:lnTo>
                    <a:lnTo>
                      <a:pt x="1510711" y="1793438"/>
                    </a:lnTo>
                    <a:lnTo>
                      <a:pt x="1512681" y="1792563"/>
                    </a:lnTo>
                    <a:lnTo>
                      <a:pt x="1514649" y="1791685"/>
                    </a:lnTo>
                    <a:lnTo>
                      <a:pt x="1516615" y="1790803"/>
                    </a:lnTo>
                    <a:lnTo>
                      <a:pt x="1518579" y="1789917"/>
                    </a:lnTo>
                    <a:lnTo>
                      <a:pt x="1520540" y="1789028"/>
                    </a:lnTo>
                    <a:lnTo>
                      <a:pt x="1522500" y="1788135"/>
                    </a:lnTo>
                    <a:lnTo>
                      <a:pt x="1524458" y="1787238"/>
                    </a:lnTo>
                    <a:lnTo>
                      <a:pt x="1526413" y="1786337"/>
                    </a:lnTo>
                    <a:lnTo>
                      <a:pt x="1528367" y="1785433"/>
                    </a:lnTo>
                    <a:lnTo>
                      <a:pt x="1530318" y="1784525"/>
                    </a:lnTo>
                    <a:lnTo>
                      <a:pt x="1532267" y="1783614"/>
                    </a:lnTo>
                    <a:lnTo>
                      <a:pt x="1534214" y="1782699"/>
                    </a:lnTo>
                    <a:lnTo>
                      <a:pt x="1536159" y="1781780"/>
                    </a:lnTo>
                    <a:lnTo>
                      <a:pt x="1538102" y="1780857"/>
                    </a:lnTo>
                    <a:lnTo>
                      <a:pt x="1540043" y="1779931"/>
                    </a:lnTo>
                    <a:lnTo>
                      <a:pt x="1541981" y="1779001"/>
                    </a:lnTo>
                    <a:lnTo>
                      <a:pt x="1543917" y="1778067"/>
                    </a:lnTo>
                    <a:lnTo>
                      <a:pt x="1545852" y="1777130"/>
                    </a:lnTo>
                    <a:lnTo>
                      <a:pt x="1547784" y="1776189"/>
                    </a:lnTo>
                    <a:lnTo>
                      <a:pt x="1549713" y="1775245"/>
                    </a:lnTo>
                    <a:lnTo>
                      <a:pt x="1551641" y="1774297"/>
                    </a:lnTo>
                    <a:lnTo>
                      <a:pt x="1553566" y="1773345"/>
                    </a:lnTo>
                    <a:lnTo>
                      <a:pt x="1555489" y="1772389"/>
                    </a:lnTo>
                    <a:lnTo>
                      <a:pt x="1557410" y="1771430"/>
                    </a:lnTo>
                    <a:lnTo>
                      <a:pt x="1559329" y="1770468"/>
                    </a:lnTo>
                    <a:lnTo>
                      <a:pt x="1561246" y="1769501"/>
                    </a:lnTo>
                    <a:lnTo>
                      <a:pt x="1563160" y="1768531"/>
                    </a:lnTo>
                    <a:lnTo>
                      <a:pt x="1565072" y="1767558"/>
                    </a:lnTo>
                    <a:lnTo>
                      <a:pt x="1566982" y="1766581"/>
                    </a:lnTo>
                    <a:lnTo>
                      <a:pt x="1568889" y="1765600"/>
                    </a:lnTo>
                    <a:lnTo>
                      <a:pt x="1570794" y="1764616"/>
                    </a:lnTo>
                    <a:lnTo>
                      <a:pt x="1572697" y="1763628"/>
                    </a:lnTo>
                    <a:lnTo>
                      <a:pt x="1574597" y="1762636"/>
                    </a:lnTo>
                    <a:lnTo>
                      <a:pt x="1576496" y="1761641"/>
                    </a:lnTo>
                    <a:lnTo>
                      <a:pt x="1578392" y="1760642"/>
                    </a:lnTo>
                    <a:lnTo>
                      <a:pt x="1580285" y="1759640"/>
                    </a:lnTo>
                    <a:lnTo>
                      <a:pt x="1582177" y="1758634"/>
                    </a:lnTo>
                    <a:lnTo>
                      <a:pt x="1584065" y="1757625"/>
                    </a:lnTo>
                    <a:lnTo>
                      <a:pt x="1585952" y="1756612"/>
                    </a:lnTo>
                    <a:lnTo>
                      <a:pt x="1587836" y="1755595"/>
                    </a:lnTo>
                    <a:lnTo>
                      <a:pt x="1589718" y="1754575"/>
                    </a:lnTo>
                    <a:lnTo>
                      <a:pt x="1591598" y="1753552"/>
                    </a:lnTo>
                    <a:lnTo>
                      <a:pt x="1593475" y="1752524"/>
                    </a:lnTo>
                    <a:lnTo>
                      <a:pt x="1595349" y="1751494"/>
                    </a:lnTo>
                    <a:lnTo>
                      <a:pt x="1597222" y="1750459"/>
                    </a:lnTo>
                    <a:lnTo>
                      <a:pt x="1599092" y="1749422"/>
                    </a:lnTo>
                    <a:lnTo>
                      <a:pt x="1600959" y="1748380"/>
                    </a:lnTo>
                    <a:lnTo>
                      <a:pt x="1602824" y="1747335"/>
                    </a:lnTo>
                    <a:lnTo>
                      <a:pt x="1604687" y="1746287"/>
                    </a:lnTo>
                    <a:lnTo>
                      <a:pt x="1606547" y="1745235"/>
                    </a:lnTo>
                    <a:lnTo>
                      <a:pt x="1608405" y="1744180"/>
                    </a:lnTo>
                    <a:lnTo>
                      <a:pt x="1610260" y="1743121"/>
                    </a:lnTo>
                    <a:lnTo>
                      <a:pt x="1612113" y="1742058"/>
                    </a:lnTo>
                    <a:lnTo>
                      <a:pt x="1613963" y="1740993"/>
                    </a:lnTo>
                    <a:lnTo>
                      <a:pt x="1615811" y="1739923"/>
                    </a:lnTo>
                    <a:lnTo>
                      <a:pt x="1617657" y="1738850"/>
                    </a:lnTo>
                    <a:lnTo>
                      <a:pt x="1619499" y="1737774"/>
                    </a:lnTo>
                    <a:lnTo>
                      <a:pt x="1621340" y="1736694"/>
                    </a:lnTo>
                    <a:lnTo>
                      <a:pt x="1623178" y="1735611"/>
                    </a:lnTo>
                    <a:lnTo>
                      <a:pt x="1625013" y="1734524"/>
                    </a:lnTo>
                    <a:lnTo>
                      <a:pt x="1626846" y="1733434"/>
                    </a:lnTo>
                    <a:lnTo>
                      <a:pt x="1628676" y="1732340"/>
                    </a:lnTo>
                    <a:lnTo>
                      <a:pt x="1630504" y="1731243"/>
                    </a:lnTo>
                    <a:lnTo>
                      <a:pt x="1632329" y="1730142"/>
                    </a:lnTo>
                    <a:lnTo>
                      <a:pt x="1634152" y="1729038"/>
                    </a:lnTo>
                    <a:lnTo>
                      <a:pt x="1635972" y="1727931"/>
                    </a:lnTo>
                    <a:lnTo>
                      <a:pt x="1637789" y="1726820"/>
                    </a:lnTo>
                    <a:lnTo>
                      <a:pt x="1639604" y="1725706"/>
                    </a:lnTo>
                    <a:lnTo>
                      <a:pt x="1641416" y="1724588"/>
                    </a:lnTo>
                    <a:lnTo>
                      <a:pt x="1643226" y="1723467"/>
                    </a:lnTo>
                    <a:lnTo>
                      <a:pt x="1645033" y="1722342"/>
                    </a:lnTo>
                    <a:lnTo>
                      <a:pt x="1646838" y="1721214"/>
                    </a:lnTo>
                    <a:lnTo>
                      <a:pt x="1648639" y="1720083"/>
                    </a:lnTo>
                    <a:lnTo>
                      <a:pt x="1650439" y="1718948"/>
                    </a:lnTo>
                    <a:lnTo>
                      <a:pt x="1652235" y="1717810"/>
                    </a:lnTo>
                    <a:lnTo>
                      <a:pt x="1654029" y="1716668"/>
                    </a:lnTo>
                    <a:lnTo>
                      <a:pt x="1655820" y="1715523"/>
                    </a:lnTo>
                    <a:lnTo>
                      <a:pt x="1657609" y="1714375"/>
                    </a:lnTo>
                    <a:lnTo>
                      <a:pt x="1659395" y="1713223"/>
                    </a:lnTo>
                    <a:lnTo>
                      <a:pt x="1661178" y="1712068"/>
                    </a:lnTo>
                    <a:lnTo>
                      <a:pt x="1662959" y="1710909"/>
                    </a:lnTo>
                    <a:lnTo>
                      <a:pt x="1664737" y="1709748"/>
                    </a:lnTo>
                    <a:lnTo>
                      <a:pt x="1666512" y="1708582"/>
                    </a:lnTo>
                    <a:lnTo>
                      <a:pt x="1668284" y="1707414"/>
                    </a:lnTo>
                    <a:lnTo>
                      <a:pt x="1670054" y="1706242"/>
                    </a:lnTo>
                    <a:lnTo>
                      <a:pt x="1671821" y="1705067"/>
                    </a:lnTo>
                    <a:lnTo>
                      <a:pt x="1673585" y="1703888"/>
                    </a:lnTo>
                    <a:lnTo>
                      <a:pt x="1675347" y="1702706"/>
                    </a:lnTo>
                    <a:lnTo>
                      <a:pt x="1677106" y="1701521"/>
                    </a:lnTo>
                    <a:lnTo>
                      <a:pt x="1678862" y="1700333"/>
                    </a:lnTo>
                    <a:lnTo>
                      <a:pt x="1680615" y="1699141"/>
                    </a:lnTo>
                    <a:lnTo>
                      <a:pt x="1682365" y="1697946"/>
                    </a:lnTo>
                    <a:lnTo>
                      <a:pt x="1684113" y="1696747"/>
                    </a:lnTo>
                    <a:lnTo>
                      <a:pt x="1685858" y="1695546"/>
                    </a:lnTo>
                    <a:lnTo>
                      <a:pt x="1687600" y="1694341"/>
                    </a:lnTo>
                    <a:lnTo>
                      <a:pt x="1689340" y="1693132"/>
                    </a:lnTo>
                    <a:lnTo>
                      <a:pt x="1691076" y="1691921"/>
                    </a:lnTo>
                    <a:lnTo>
                      <a:pt x="1692810" y="1690706"/>
                    </a:lnTo>
                    <a:lnTo>
                      <a:pt x="1694541" y="1689488"/>
                    </a:lnTo>
                    <a:lnTo>
                      <a:pt x="1696269" y="1688266"/>
                    </a:lnTo>
                    <a:lnTo>
                      <a:pt x="1697994" y="1687042"/>
                    </a:lnTo>
                    <a:lnTo>
                      <a:pt x="1699716" y="1685814"/>
                    </a:lnTo>
                    <a:lnTo>
                      <a:pt x="1701436" y="1684582"/>
                    </a:lnTo>
                    <a:lnTo>
                      <a:pt x="1703152" y="1683348"/>
                    </a:lnTo>
                    <a:lnTo>
                      <a:pt x="1704866" y="1682110"/>
                    </a:lnTo>
                    <a:lnTo>
                      <a:pt x="1706577" y="1680870"/>
                    </a:lnTo>
                    <a:lnTo>
                      <a:pt x="1708285" y="1679625"/>
                    </a:lnTo>
                    <a:lnTo>
                      <a:pt x="1709990" y="1678378"/>
                    </a:lnTo>
                    <a:lnTo>
                      <a:pt x="1711692" y="1677128"/>
                    </a:lnTo>
                    <a:lnTo>
                      <a:pt x="1713391" y="1675874"/>
                    </a:lnTo>
                    <a:lnTo>
                      <a:pt x="1715088" y="1674617"/>
                    </a:lnTo>
                    <a:lnTo>
                      <a:pt x="1716781" y="1673357"/>
                    </a:lnTo>
                    <a:lnTo>
                      <a:pt x="1718472" y="1672093"/>
                    </a:lnTo>
                    <a:lnTo>
                      <a:pt x="1720159" y="1670827"/>
                    </a:lnTo>
                    <a:lnTo>
                      <a:pt x="1721844" y="1669557"/>
                    </a:lnTo>
                    <a:lnTo>
                      <a:pt x="1723526" y="1668284"/>
                    </a:lnTo>
                    <a:lnTo>
                      <a:pt x="1725204" y="1667008"/>
                    </a:lnTo>
                    <a:lnTo>
                      <a:pt x="1726880" y="1665729"/>
                    </a:lnTo>
                    <a:lnTo>
                      <a:pt x="1728553" y="1664446"/>
                    </a:lnTo>
                    <a:lnTo>
                      <a:pt x="1730222" y="1663161"/>
                    </a:lnTo>
                    <a:lnTo>
                      <a:pt x="1731889" y="1661872"/>
                    </a:lnTo>
                    <a:lnTo>
                      <a:pt x="1733553" y="1660580"/>
                    </a:lnTo>
                    <a:lnTo>
                      <a:pt x="1735214" y="1659285"/>
                    </a:lnTo>
                    <a:lnTo>
                      <a:pt x="1736872" y="1657987"/>
                    </a:lnTo>
                    <a:lnTo>
                      <a:pt x="1738526" y="1656686"/>
                    </a:lnTo>
                    <a:lnTo>
                      <a:pt x="1740178" y="1655382"/>
                    </a:lnTo>
                    <a:lnTo>
                      <a:pt x="1741827" y="1654074"/>
                    </a:lnTo>
                    <a:lnTo>
                      <a:pt x="1743472" y="1652763"/>
                    </a:lnTo>
                    <a:lnTo>
                      <a:pt x="1745115" y="1651450"/>
                    </a:lnTo>
                    <a:lnTo>
                      <a:pt x="1746755" y="1650133"/>
                    </a:lnTo>
                    <a:lnTo>
                      <a:pt x="1748391" y="1648813"/>
                    </a:lnTo>
                    <a:lnTo>
                      <a:pt x="1750024" y="1647490"/>
                    </a:lnTo>
                    <a:lnTo>
                      <a:pt x="1751655" y="1646164"/>
                    </a:lnTo>
                    <a:lnTo>
                      <a:pt x="1753282" y="1644835"/>
                    </a:lnTo>
                    <a:lnTo>
                      <a:pt x="1754906" y="1643503"/>
                    </a:lnTo>
                    <a:lnTo>
                      <a:pt x="1756527" y="1642167"/>
                    </a:lnTo>
                    <a:lnTo>
                      <a:pt x="1758145" y="1640829"/>
                    </a:lnTo>
                    <a:lnTo>
                      <a:pt x="1759760" y="1639488"/>
                    </a:lnTo>
                    <a:lnTo>
                      <a:pt x="1761372" y="1638143"/>
                    </a:lnTo>
                    <a:lnTo>
                      <a:pt x="1762980" y="1636796"/>
                    </a:lnTo>
                    <a:lnTo>
                      <a:pt x="1764586" y="1635445"/>
                    </a:lnTo>
                    <a:lnTo>
                      <a:pt x="1766188" y="1634092"/>
                    </a:lnTo>
                    <a:lnTo>
                      <a:pt x="1767787" y="1632735"/>
                    </a:lnTo>
                    <a:lnTo>
                      <a:pt x="1769383" y="1631376"/>
                    </a:lnTo>
                    <a:lnTo>
                      <a:pt x="1770976" y="1630013"/>
                    </a:lnTo>
                    <a:lnTo>
                      <a:pt x="1772566" y="1628648"/>
                    </a:lnTo>
                    <a:lnTo>
                      <a:pt x="1774152" y="1627279"/>
                    </a:lnTo>
                    <a:lnTo>
                      <a:pt x="1775736" y="1625907"/>
                    </a:lnTo>
                    <a:lnTo>
                      <a:pt x="1777316" y="1624533"/>
                    </a:lnTo>
                    <a:lnTo>
                      <a:pt x="1778893" y="1623155"/>
                    </a:lnTo>
                    <a:lnTo>
                      <a:pt x="1780466" y="1621775"/>
                    </a:lnTo>
                    <a:lnTo>
                      <a:pt x="1782037" y="1620391"/>
                    </a:lnTo>
                    <a:lnTo>
                      <a:pt x="1783604" y="1619005"/>
                    </a:lnTo>
                    <a:lnTo>
                      <a:pt x="1785168" y="1617616"/>
                    </a:lnTo>
                    <a:lnTo>
                      <a:pt x="1786729" y="1616223"/>
                    </a:lnTo>
                    <a:lnTo>
                      <a:pt x="1788287" y="1614828"/>
                    </a:lnTo>
                    <a:lnTo>
                      <a:pt x="1789841" y="1613430"/>
                    </a:lnTo>
                    <a:lnTo>
                      <a:pt x="1791392" y="1612028"/>
                    </a:lnTo>
                    <a:lnTo>
                      <a:pt x="1792940" y="1610624"/>
                    </a:lnTo>
                    <a:lnTo>
                      <a:pt x="1794485" y="1609217"/>
                    </a:lnTo>
                    <a:lnTo>
                      <a:pt x="1796026" y="1607807"/>
                    </a:lnTo>
                    <a:lnTo>
                      <a:pt x="1797564" y="1606395"/>
                    </a:lnTo>
                    <a:lnTo>
                      <a:pt x="1799099" y="1604979"/>
                    </a:lnTo>
                    <a:lnTo>
                      <a:pt x="1800630" y="1603560"/>
                    </a:lnTo>
                    <a:lnTo>
                      <a:pt x="1802158" y="1602139"/>
                    </a:lnTo>
                    <a:lnTo>
                      <a:pt x="1803683" y="1600714"/>
                    </a:lnTo>
                    <a:lnTo>
                      <a:pt x="1805205" y="1599287"/>
                    </a:lnTo>
                    <a:lnTo>
                      <a:pt x="1806723" y="1597857"/>
                    </a:lnTo>
                    <a:lnTo>
                      <a:pt x="1808238" y="1596424"/>
                    </a:lnTo>
                    <a:lnTo>
                      <a:pt x="1809749" y="1594988"/>
                    </a:lnTo>
                    <a:lnTo>
                      <a:pt x="1811258" y="1593549"/>
                    </a:lnTo>
                    <a:lnTo>
                      <a:pt x="1812763" y="1592108"/>
                    </a:lnTo>
                    <a:lnTo>
                      <a:pt x="1814264" y="1590664"/>
                    </a:lnTo>
                    <a:lnTo>
                      <a:pt x="1815762" y="1589216"/>
                    </a:lnTo>
                    <a:lnTo>
                      <a:pt x="1817257" y="1587766"/>
                    </a:lnTo>
                    <a:lnTo>
                      <a:pt x="1818748" y="1586313"/>
                    </a:lnTo>
                    <a:lnTo>
                      <a:pt x="1820236" y="1584858"/>
                    </a:lnTo>
                    <a:lnTo>
                      <a:pt x="1821721" y="1583399"/>
                    </a:lnTo>
                    <a:lnTo>
                      <a:pt x="1823202" y="1581938"/>
                    </a:lnTo>
                    <a:lnTo>
                      <a:pt x="1824680" y="1580474"/>
                    </a:lnTo>
                    <a:lnTo>
                      <a:pt x="1826155" y="1579007"/>
                    </a:lnTo>
                    <a:lnTo>
                      <a:pt x="1827626" y="1577537"/>
                    </a:lnTo>
                    <a:lnTo>
                      <a:pt x="1829093" y="1576065"/>
                    </a:lnTo>
                    <a:lnTo>
                      <a:pt x="1830558" y="1574590"/>
                    </a:lnTo>
                    <a:lnTo>
                      <a:pt x="1832018" y="1573112"/>
                    </a:lnTo>
                    <a:lnTo>
                      <a:pt x="1833476" y="1571631"/>
                    </a:lnTo>
                    <a:lnTo>
                      <a:pt x="1834930" y="1570148"/>
                    </a:lnTo>
                    <a:lnTo>
                      <a:pt x="1836380" y="1568662"/>
                    </a:lnTo>
                    <a:lnTo>
                      <a:pt x="1837827" y="1567173"/>
                    </a:lnTo>
                    <a:lnTo>
                      <a:pt x="1839271" y="1565681"/>
                    </a:lnTo>
                    <a:lnTo>
                      <a:pt x="1840711" y="1564187"/>
                    </a:lnTo>
                    <a:lnTo>
                      <a:pt x="1842147" y="1562689"/>
                    </a:lnTo>
                    <a:lnTo>
                      <a:pt x="1843580" y="1561190"/>
                    </a:lnTo>
                    <a:lnTo>
                      <a:pt x="1845010" y="1559687"/>
                    </a:lnTo>
                    <a:lnTo>
                      <a:pt x="1846436" y="1558182"/>
                    </a:lnTo>
                    <a:lnTo>
                      <a:pt x="1847859" y="1556674"/>
                    </a:lnTo>
                    <a:lnTo>
                      <a:pt x="1849278" y="1555164"/>
                    </a:lnTo>
                    <a:lnTo>
                      <a:pt x="1850693" y="1553650"/>
                    </a:lnTo>
                    <a:lnTo>
                      <a:pt x="1852106" y="1552134"/>
                    </a:lnTo>
                    <a:lnTo>
                      <a:pt x="1853514" y="1550616"/>
                    </a:lnTo>
                    <a:lnTo>
                      <a:pt x="1854919" y="1549095"/>
                    </a:lnTo>
                    <a:lnTo>
                      <a:pt x="1856321" y="1547571"/>
                    </a:lnTo>
                    <a:lnTo>
                      <a:pt x="1857719" y="1546044"/>
                    </a:lnTo>
                    <a:lnTo>
                      <a:pt x="1859113" y="1544515"/>
                    </a:lnTo>
                    <a:lnTo>
                      <a:pt x="1860504" y="1542983"/>
                    </a:lnTo>
                    <a:lnTo>
                      <a:pt x="1861891" y="1541449"/>
                    </a:lnTo>
                    <a:lnTo>
                      <a:pt x="1863275" y="1539912"/>
                    </a:lnTo>
                    <a:lnTo>
                      <a:pt x="1864655" y="1538372"/>
                    </a:lnTo>
                    <a:lnTo>
                      <a:pt x="1866031" y="1536830"/>
                    </a:lnTo>
                    <a:lnTo>
                      <a:pt x="1867404" y="1535285"/>
                    </a:lnTo>
                    <a:lnTo>
                      <a:pt x="1868774" y="1533738"/>
                    </a:lnTo>
                    <a:lnTo>
                      <a:pt x="1870140" y="1532188"/>
                    </a:lnTo>
                    <a:lnTo>
                      <a:pt x="1871502" y="1530635"/>
                    </a:lnTo>
                    <a:lnTo>
                      <a:pt x="1872860" y="1529080"/>
                    </a:lnTo>
                    <a:lnTo>
                      <a:pt x="1874215" y="1527522"/>
                    </a:lnTo>
                    <a:lnTo>
                      <a:pt x="1875567" y="1525962"/>
                    </a:lnTo>
                    <a:lnTo>
                      <a:pt x="1876914" y="1524399"/>
                    </a:lnTo>
                    <a:lnTo>
                      <a:pt x="1878258" y="1522834"/>
                    </a:lnTo>
                    <a:lnTo>
                      <a:pt x="1879599" y="1521266"/>
                    </a:lnTo>
                    <a:lnTo>
                      <a:pt x="1880936" y="1519695"/>
                    </a:lnTo>
                    <a:lnTo>
                      <a:pt x="1882269" y="1518122"/>
                    </a:lnTo>
                    <a:lnTo>
                      <a:pt x="1883598" y="1516547"/>
                    </a:lnTo>
                    <a:lnTo>
                      <a:pt x="1884924" y="1514969"/>
                    </a:lnTo>
                    <a:lnTo>
                      <a:pt x="1886246" y="1513389"/>
                    </a:lnTo>
                    <a:lnTo>
                      <a:pt x="1887565" y="1511806"/>
                    </a:lnTo>
                    <a:lnTo>
                      <a:pt x="1888879" y="1510220"/>
                    </a:lnTo>
                    <a:lnTo>
                      <a:pt x="1890190" y="1508632"/>
                    </a:lnTo>
                    <a:lnTo>
                      <a:pt x="1891498" y="1507042"/>
                    </a:lnTo>
                    <a:lnTo>
                      <a:pt x="1892802" y="1505449"/>
                    </a:lnTo>
                    <a:lnTo>
                      <a:pt x="1894102" y="1503854"/>
                    </a:lnTo>
                    <a:lnTo>
                      <a:pt x="1895398" y="1502256"/>
                    </a:lnTo>
                    <a:lnTo>
                      <a:pt x="1896690" y="1500656"/>
                    </a:lnTo>
                    <a:lnTo>
                      <a:pt x="1897979" y="1499053"/>
                    </a:lnTo>
                    <a:lnTo>
                      <a:pt x="1899264" y="1497448"/>
                    </a:lnTo>
                    <a:lnTo>
                      <a:pt x="1900546" y="1495841"/>
                    </a:lnTo>
                    <a:lnTo>
                      <a:pt x="1901823" y="1494231"/>
                    </a:lnTo>
                    <a:lnTo>
                      <a:pt x="1903097" y="1492618"/>
                    </a:lnTo>
                    <a:lnTo>
                      <a:pt x="1904368" y="1491004"/>
                    </a:lnTo>
                    <a:lnTo>
                      <a:pt x="1905634" y="1489387"/>
                    </a:lnTo>
                    <a:lnTo>
                      <a:pt x="1906897" y="1487767"/>
                    </a:lnTo>
                    <a:lnTo>
                      <a:pt x="1908156" y="1486145"/>
                    </a:lnTo>
                    <a:lnTo>
                      <a:pt x="1909411" y="1484521"/>
                    </a:lnTo>
                    <a:lnTo>
                      <a:pt x="1910662" y="1482894"/>
                    </a:lnTo>
                    <a:lnTo>
                      <a:pt x="1911910" y="1481265"/>
                    </a:lnTo>
                    <a:lnTo>
                      <a:pt x="1913153" y="1479634"/>
                    </a:lnTo>
                    <a:lnTo>
                      <a:pt x="1914393" y="1478000"/>
                    </a:lnTo>
                    <a:lnTo>
                      <a:pt x="1915629" y="1476364"/>
                    </a:lnTo>
                    <a:lnTo>
                      <a:pt x="1916862" y="1474726"/>
                    </a:lnTo>
                    <a:lnTo>
                      <a:pt x="1918090" y="1473085"/>
                    </a:lnTo>
                    <a:lnTo>
                      <a:pt x="1919315" y="1471442"/>
                    </a:lnTo>
                    <a:lnTo>
                      <a:pt x="1920536" y="1469797"/>
                    </a:lnTo>
                    <a:lnTo>
                      <a:pt x="1921753" y="1468149"/>
                    </a:lnTo>
                    <a:lnTo>
                      <a:pt x="1922966" y="1466500"/>
                    </a:lnTo>
                    <a:lnTo>
                      <a:pt x="1924176" y="1464847"/>
                    </a:lnTo>
                    <a:lnTo>
                      <a:pt x="1925382" y="1463193"/>
                    </a:lnTo>
                    <a:lnTo>
                      <a:pt x="1926583" y="1461536"/>
                    </a:lnTo>
                    <a:lnTo>
                      <a:pt x="1927781" y="1459877"/>
                    </a:lnTo>
                    <a:lnTo>
                      <a:pt x="1928975" y="1458216"/>
                    </a:lnTo>
                    <a:lnTo>
                      <a:pt x="1930165" y="1456552"/>
                    </a:lnTo>
                    <a:lnTo>
                      <a:pt x="1931352" y="1454887"/>
                    </a:lnTo>
                    <a:lnTo>
                      <a:pt x="1932534" y="1453219"/>
                    </a:lnTo>
                    <a:lnTo>
                      <a:pt x="1933713" y="1451549"/>
                    </a:lnTo>
                    <a:lnTo>
                      <a:pt x="1934887" y="1449876"/>
                    </a:lnTo>
                    <a:lnTo>
                      <a:pt x="1936058" y="1448201"/>
                    </a:lnTo>
                    <a:lnTo>
                      <a:pt x="1937225" y="1446525"/>
                    </a:lnTo>
                    <a:lnTo>
                      <a:pt x="1938388" y="1444846"/>
                    </a:lnTo>
                    <a:lnTo>
                      <a:pt x="1939547" y="1443164"/>
                    </a:lnTo>
                    <a:lnTo>
                      <a:pt x="1940702" y="1441481"/>
                    </a:lnTo>
                    <a:lnTo>
                      <a:pt x="1941854" y="1439795"/>
                    </a:lnTo>
                    <a:lnTo>
                      <a:pt x="1943001" y="1438108"/>
                    </a:lnTo>
                    <a:lnTo>
                      <a:pt x="1944144" y="1436418"/>
                    </a:lnTo>
                    <a:lnTo>
                      <a:pt x="1945284" y="1434726"/>
                    </a:lnTo>
                    <a:lnTo>
                      <a:pt x="1946419" y="1433031"/>
                    </a:lnTo>
                    <a:lnTo>
                      <a:pt x="1947551" y="1431335"/>
                    </a:lnTo>
                    <a:lnTo>
                      <a:pt x="1948679" y="1429636"/>
                    </a:lnTo>
                    <a:lnTo>
                      <a:pt x="1949803" y="1427936"/>
                    </a:lnTo>
                    <a:lnTo>
                      <a:pt x="1950922" y="1426233"/>
                    </a:lnTo>
                    <a:lnTo>
                      <a:pt x="1952038" y="1424528"/>
                    </a:lnTo>
                    <a:lnTo>
                      <a:pt x="1953150" y="1422821"/>
                    </a:lnTo>
                    <a:lnTo>
                      <a:pt x="1954258" y="1421112"/>
                    </a:lnTo>
                    <a:lnTo>
                      <a:pt x="1955362" y="1419401"/>
                    </a:lnTo>
                    <a:lnTo>
                      <a:pt x="1956462" y="1417688"/>
                    </a:lnTo>
                    <a:lnTo>
                      <a:pt x="1957558" y="1415972"/>
                    </a:lnTo>
                    <a:lnTo>
                      <a:pt x="1958650" y="1414255"/>
                    </a:lnTo>
                    <a:lnTo>
                      <a:pt x="1959738" y="1412536"/>
                    </a:lnTo>
                    <a:lnTo>
                      <a:pt x="1960822" y="1410814"/>
                    </a:lnTo>
                    <a:lnTo>
                      <a:pt x="1961902" y="1409091"/>
                    </a:lnTo>
                    <a:lnTo>
                      <a:pt x="1962978" y="1407365"/>
                    </a:lnTo>
                    <a:lnTo>
                      <a:pt x="1964050" y="1405638"/>
                    </a:lnTo>
                    <a:lnTo>
                      <a:pt x="1965117" y="1403908"/>
                    </a:lnTo>
                    <a:lnTo>
                      <a:pt x="1966181" y="1402176"/>
                    </a:lnTo>
                    <a:lnTo>
                      <a:pt x="1967241" y="1400443"/>
                    </a:lnTo>
                    <a:lnTo>
                      <a:pt x="1968297" y="1398707"/>
                    </a:lnTo>
                    <a:lnTo>
                      <a:pt x="1969349" y="1396969"/>
                    </a:lnTo>
                    <a:lnTo>
                      <a:pt x="1970397" y="1395230"/>
                    </a:lnTo>
                    <a:lnTo>
                      <a:pt x="1971441" y="1393488"/>
                    </a:lnTo>
                    <a:lnTo>
                      <a:pt x="1972480" y="1391745"/>
                    </a:lnTo>
                    <a:lnTo>
                      <a:pt x="1973516" y="1389999"/>
                    </a:lnTo>
                    <a:lnTo>
                      <a:pt x="1974547" y="1388252"/>
                    </a:lnTo>
                    <a:lnTo>
                      <a:pt x="1975575" y="1386502"/>
                    </a:lnTo>
                    <a:lnTo>
                      <a:pt x="1976598" y="1384751"/>
                    </a:lnTo>
                    <a:lnTo>
                      <a:pt x="1977618" y="1382998"/>
                    </a:lnTo>
                    <a:lnTo>
                      <a:pt x="1978633" y="1381243"/>
                    </a:lnTo>
                    <a:lnTo>
                      <a:pt x="1979644" y="1379486"/>
                    </a:lnTo>
                    <a:lnTo>
                      <a:pt x="1980652" y="1377727"/>
                    </a:lnTo>
                    <a:lnTo>
                      <a:pt x="1981655" y="1375966"/>
                    </a:lnTo>
                    <a:lnTo>
                      <a:pt x="1982654" y="1374203"/>
                    </a:lnTo>
                    <a:lnTo>
                      <a:pt x="1983648" y="1372438"/>
                    </a:lnTo>
                    <a:lnTo>
                      <a:pt x="1984639" y="1370672"/>
                    </a:lnTo>
                    <a:lnTo>
                      <a:pt x="1985626" y="1368903"/>
                    </a:lnTo>
                    <a:lnTo>
                      <a:pt x="1986608" y="1367133"/>
                    </a:lnTo>
                    <a:lnTo>
                      <a:pt x="1987587" y="1365361"/>
                    </a:lnTo>
                    <a:lnTo>
                      <a:pt x="1988561" y="1363587"/>
                    </a:lnTo>
                    <a:lnTo>
                      <a:pt x="1989531" y="1361811"/>
                    </a:lnTo>
                    <a:lnTo>
                      <a:pt x="1990497" y="1360034"/>
                    </a:lnTo>
                    <a:lnTo>
                      <a:pt x="1991459" y="1358254"/>
                    </a:lnTo>
                    <a:lnTo>
                      <a:pt x="1992417" y="1356473"/>
                    </a:lnTo>
                    <a:lnTo>
                      <a:pt x="1993371" y="1354690"/>
                    </a:lnTo>
                    <a:lnTo>
                      <a:pt x="1994320" y="1352905"/>
                    </a:lnTo>
                    <a:lnTo>
                      <a:pt x="1995266" y="1351118"/>
                    </a:lnTo>
                    <a:lnTo>
                      <a:pt x="1996207" y="1349330"/>
                    </a:lnTo>
                    <a:lnTo>
                      <a:pt x="1997144" y="1347540"/>
                    </a:lnTo>
                    <a:lnTo>
                      <a:pt x="1998077" y="1345748"/>
                    </a:lnTo>
                    <a:lnTo>
                      <a:pt x="1999006" y="1343954"/>
                    </a:lnTo>
                    <a:lnTo>
                      <a:pt x="1999930" y="1342159"/>
                    </a:lnTo>
                    <a:lnTo>
                      <a:pt x="2000850" y="1340362"/>
                    </a:lnTo>
                    <a:lnTo>
                      <a:pt x="2001767" y="1338563"/>
                    </a:lnTo>
                    <a:lnTo>
                      <a:pt x="2002679" y="1336762"/>
                    </a:lnTo>
                    <a:lnTo>
                      <a:pt x="2003587" y="1334960"/>
                    </a:lnTo>
                    <a:lnTo>
                      <a:pt x="2004490" y="1333155"/>
                    </a:lnTo>
                    <a:lnTo>
                      <a:pt x="2005390" y="1331350"/>
                    </a:lnTo>
                    <a:lnTo>
                      <a:pt x="2006285" y="1329542"/>
                    </a:lnTo>
                    <a:lnTo>
                      <a:pt x="2007176" y="1327733"/>
                    </a:lnTo>
                    <a:lnTo>
                      <a:pt x="2008063" y="1325922"/>
                    </a:lnTo>
                    <a:lnTo>
                      <a:pt x="2008945" y="1324110"/>
                    </a:lnTo>
                    <a:lnTo>
                      <a:pt x="2009824" y="1322295"/>
                    </a:lnTo>
                    <a:lnTo>
                      <a:pt x="2010698" y="1320480"/>
                    </a:lnTo>
                    <a:lnTo>
                      <a:pt x="2011568" y="1318662"/>
                    </a:lnTo>
                    <a:lnTo>
                      <a:pt x="2012434" y="1316843"/>
                    </a:lnTo>
                    <a:lnTo>
                      <a:pt x="2013295" y="1315022"/>
                    </a:lnTo>
                    <a:lnTo>
                      <a:pt x="2014153" y="1313200"/>
                    </a:lnTo>
                    <a:lnTo>
                      <a:pt x="2015006" y="1311376"/>
                    </a:lnTo>
                    <a:lnTo>
                      <a:pt x="2015854" y="1309550"/>
                    </a:lnTo>
                    <a:lnTo>
                      <a:pt x="2016699" y="1307723"/>
                    </a:lnTo>
                    <a:lnTo>
                      <a:pt x="2017539" y="1305894"/>
                    </a:lnTo>
                    <a:lnTo>
                      <a:pt x="2018375" y="1304064"/>
                    </a:lnTo>
                    <a:lnTo>
                      <a:pt x="2019207" y="1302232"/>
                    </a:lnTo>
                    <a:lnTo>
                      <a:pt x="2020035" y="1300398"/>
                    </a:lnTo>
                    <a:lnTo>
                      <a:pt x="2020858" y="1298563"/>
                    </a:lnTo>
                    <a:lnTo>
                      <a:pt x="2021677" y="1296727"/>
                    </a:lnTo>
                    <a:lnTo>
                      <a:pt x="2022492" y="1294889"/>
                    </a:lnTo>
                    <a:lnTo>
                      <a:pt x="2023303" y="1293049"/>
                    </a:lnTo>
                    <a:lnTo>
                      <a:pt x="2024109" y="1291208"/>
                    </a:lnTo>
                    <a:lnTo>
                      <a:pt x="2024911" y="1289365"/>
                    </a:lnTo>
                    <a:lnTo>
                      <a:pt x="2025708" y="1287521"/>
                    </a:lnTo>
                    <a:lnTo>
                      <a:pt x="2026502" y="1285675"/>
                    </a:lnTo>
                    <a:lnTo>
                      <a:pt x="2027291" y="1283828"/>
                    </a:lnTo>
                    <a:lnTo>
                      <a:pt x="2028076" y="1281979"/>
                    </a:lnTo>
                    <a:lnTo>
                      <a:pt x="2028856" y="1280129"/>
                    </a:lnTo>
                    <a:lnTo>
                      <a:pt x="2029632" y="1278277"/>
                    </a:lnTo>
                    <a:lnTo>
                      <a:pt x="2030404" y="1276424"/>
                    </a:lnTo>
                    <a:lnTo>
                      <a:pt x="2031172" y="1274569"/>
                    </a:lnTo>
                    <a:lnTo>
                      <a:pt x="2031935" y="1272713"/>
                    </a:lnTo>
                    <a:lnTo>
                      <a:pt x="2032694" y="1270856"/>
                    </a:lnTo>
                    <a:lnTo>
                      <a:pt x="2033449" y="1268997"/>
                    </a:lnTo>
                    <a:lnTo>
                      <a:pt x="2034199" y="1267137"/>
                    </a:lnTo>
                    <a:lnTo>
                      <a:pt x="2034945" y="1265275"/>
                    </a:lnTo>
                    <a:lnTo>
                      <a:pt x="2035687" y="1263412"/>
                    </a:lnTo>
                    <a:lnTo>
                      <a:pt x="2036424" y="1261547"/>
                    </a:lnTo>
                    <a:lnTo>
                      <a:pt x="2037157" y="1259681"/>
                    </a:lnTo>
                    <a:lnTo>
                      <a:pt x="2037886" y="1257814"/>
                    </a:lnTo>
                    <a:lnTo>
                      <a:pt x="2038610" y="1255945"/>
                    </a:lnTo>
                    <a:lnTo>
                      <a:pt x="2039330" y="1254075"/>
                    </a:lnTo>
                    <a:lnTo>
                      <a:pt x="2040046" y="1252204"/>
                    </a:lnTo>
                    <a:lnTo>
                      <a:pt x="2040757" y="1250331"/>
                    </a:lnTo>
                    <a:lnTo>
                      <a:pt x="2041464" y="1248457"/>
                    </a:lnTo>
                    <a:lnTo>
                      <a:pt x="2042166" y="1246582"/>
                    </a:lnTo>
                    <a:lnTo>
                      <a:pt x="2042865" y="1244705"/>
                    </a:lnTo>
                    <a:lnTo>
                      <a:pt x="2043559" y="1242827"/>
                    </a:lnTo>
                    <a:lnTo>
                      <a:pt x="2044248" y="1240947"/>
                    </a:lnTo>
                    <a:lnTo>
                      <a:pt x="2044933" y="1239067"/>
                    </a:lnTo>
                    <a:lnTo>
                      <a:pt x="2045614" y="1237185"/>
                    </a:lnTo>
                    <a:lnTo>
                      <a:pt x="2046290" y="1235302"/>
                    </a:lnTo>
                    <a:lnTo>
                      <a:pt x="2046962" y="1233417"/>
                    </a:lnTo>
                    <a:lnTo>
                      <a:pt x="2047630" y="1231531"/>
                    </a:lnTo>
                    <a:lnTo>
                      <a:pt x="2048293" y="1229644"/>
                    </a:lnTo>
                    <a:lnTo>
                      <a:pt x="2048952" y="1227756"/>
                    </a:lnTo>
                    <a:lnTo>
                      <a:pt x="2049606" y="1225867"/>
                    </a:lnTo>
                    <a:lnTo>
                      <a:pt x="2050257" y="1223976"/>
                    </a:lnTo>
                    <a:lnTo>
                      <a:pt x="2050902" y="1222084"/>
                    </a:lnTo>
                    <a:lnTo>
                      <a:pt x="2051544" y="1220191"/>
                    </a:lnTo>
                    <a:lnTo>
                      <a:pt x="2052180" y="1218296"/>
                    </a:lnTo>
                    <a:lnTo>
                      <a:pt x="2052813" y="1216401"/>
                    </a:lnTo>
                    <a:lnTo>
                      <a:pt x="2053441" y="1214504"/>
                    </a:lnTo>
                    <a:lnTo>
                      <a:pt x="2054065" y="1212606"/>
                    </a:lnTo>
                    <a:lnTo>
                      <a:pt x="2054684" y="1210707"/>
                    </a:lnTo>
                    <a:lnTo>
                      <a:pt x="2055299" y="1208807"/>
                    </a:lnTo>
                    <a:lnTo>
                      <a:pt x="2055909" y="1206905"/>
                    </a:lnTo>
                    <a:lnTo>
                      <a:pt x="2056515" y="1205003"/>
                    </a:lnTo>
                    <a:lnTo>
                      <a:pt x="2057117" y="1203099"/>
                    </a:lnTo>
                    <a:lnTo>
                      <a:pt x="2057714" y="1201194"/>
                    </a:lnTo>
                    <a:lnTo>
                      <a:pt x="2058307" y="1199288"/>
                    </a:lnTo>
                    <a:lnTo>
                      <a:pt x="2058895" y="1197381"/>
                    </a:lnTo>
                    <a:lnTo>
                      <a:pt x="2059479" y="1195473"/>
                    </a:lnTo>
                    <a:lnTo>
                      <a:pt x="2060058" y="1193563"/>
                    </a:lnTo>
                    <a:lnTo>
                      <a:pt x="2060633" y="1191653"/>
                    </a:lnTo>
                    <a:lnTo>
                      <a:pt x="2061204" y="1189741"/>
                    </a:lnTo>
                    <a:lnTo>
                      <a:pt x="2061770" y="1187829"/>
                    </a:lnTo>
                    <a:lnTo>
                      <a:pt x="2062332" y="1185915"/>
                    </a:lnTo>
                    <a:lnTo>
                      <a:pt x="2062889" y="1184001"/>
                    </a:lnTo>
                    <a:lnTo>
                      <a:pt x="2063442" y="1182085"/>
                    </a:lnTo>
                    <a:lnTo>
                      <a:pt x="2063990" y="1180168"/>
                    </a:lnTo>
                    <a:lnTo>
                      <a:pt x="2064534" y="1178250"/>
                    </a:lnTo>
                    <a:lnTo>
                      <a:pt x="2065073" y="1176332"/>
                    </a:lnTo>
                    <a:lnTo>
                      <a:pt x="2065608" y="1174412"/>
                    </a:lnTo>
                    <a:lnTo>
                      <a:pt x="2066139" y="1172491"/>
                    </a:lnTo>
                    <a:lnTo>
                      <a:pt x="2066665" y="1170569"/>
                    </a:lnTo>
                    <a:lnTo>
                      <a:pt x="2067186" y="1168646"/>
                    </a:lnTo>
                    <a:lnTo>
                      <a:pt x="2067703" y="1166722"/>
                    </a:lnTo>
                    <a:lnTo>
                      <a:pt x="2068216" y="1164798"/>
                    </a:lnTo>
                    <a:lnTo>
                      <a:pt x="2068724" y="1162872"/>
                    </a:lnTo>
                    <a:lnTo>
                      <a:pt x="2069228" y="1160945"/>
                    </a:lnTo>
                    <a:lnTo>
                      <a:pt x="2069727" y="1159018"/>
                    </a:lnTo>
                    <a:lnTo>
                      <a:pt x="2070222" y="1157089"/>
                    </a:lnTo>
                    <a:lnTo>
                      <a:pt x="2070712" y="1155160"/>
                    </a:lnTo>
                    <a:lnTo>
                      <a:pt x="2071198" y="1153229"/>
                    </a:lnTo>
                    <a:lnTo>
                      <a:pt x="2071679" y="1151298"/>
                    </a:lnTo>
                    <a:lnTo>
                      <a:pt x="2072156" y="1149365"/>
                    </a:lnTo>
                    <a:lnTo>
                      <a:pt x="2072628" y="1147432"/>
                    </a:lnTo>
                    <a:lnTo>
                      <a:pt x="2073096" y="1145498"/>
                    </a:lnTo>
                    <a:lnTo>
                      <a:pt x="2073559" y="1143563"/>
                    </a:lnTo>
                    <a:lnTo>
                      <a:pt x="2074018" y="1141628"/>
                    </a:lnTo>
                    <a:lnTo>
                      <a:pt x="2074472" y="1139691"/>
                    </a:lnTo>
                    <a:lnTo>
                      <a:pt x="2074922" y="1137753"/>
                    </a:lnTo>
                    <a:lnTo>
                      <a:pt x="2075367" y="1135815"/>
                    </a:lnTo>
                    <a:lnTo>
                      <a:pt x="2075808" y="1133876"/>
                    </a:lnTo>
                    <a:lnTo>
                      <a:pt x="2076244" y="1131936"/>
                    </a:lnTo>
                    <a:lnTo>
                      <a:pt x="2076676" y="1129995"/>
                    </a:lnTo>
                    <a:lnTo>
                      <a:pt x="2077103" y="1128054"/>
                    </a:lnTo>
                    <a:lnTo>
                      <a:pt x="2077526" y="1126111"/>
                    </a:lnTo>
                    <a:lnTo>
                      <a:pt x="2077944" y="1124168"/>
                    </a:lnTo>
                    <a:lnTo>
                      <a:pt x="2078358" y="1122224"/>
                    </a:lnTo>
                    <a:lnTo>
                      <a:pt x="2078767" y="1120279"/>
                    </a:lnTo>
                    <a:lnTo>
                      <a:pt x="2079172" y="1118333"/>
                    </a:lnTo>
                    <a:lnTo>
                      <a:pt x="2079572" y="1116387"/>
                    </a:lnTo>
                    <a:lnTo>
                      <a:pt x="2079968" y="1114440"/>
                    </a:lnTo>
                    <a:lnTo>
                      <a:pt x="2080359" y="1112492"/>
                    </a:lnTo>
                    <a:lnTo>
                      <a:pt x="2080746" y="1110544"/>
                    </a:lnTo>
                    <a:lnTo>
                      <a:pt x="2081128" y="1108594"/>
                    </a:lnTo>
                    <a:lnTo>
                      <a:pt x="2081505" y="1106644"/>
                    </a:lnTo>
                    <a:lnTo>
                      <a:pt x="2081878" y="1104694"/>
                    </a:lnTo>
                    <a:lnTo>
                      <a:pt x="2082247" y="1102742"/>
                    </a:lnTo>
                    <a:lnTo>
                      <a:pt x="2082611" y="1100790"/>
                    </a:lnTo>
                    <a:lnTo>
                      <a:pt x="2082970" y="1098838"/>
                    </a:lnTo>
                    <a:lnTo>
                      <a:pt x="2083325" y="1096884"/>
                    </a:lnTo>
                    <a:lnTo>
                      <a:pt x="2083675" y="1094930"/>
                    </a:lnTo>
                    <a:lnTo>
                      <a:pt x="2084021" y="1092975"/>
                    </a:lnTo>
                    <a:lnTo>
                      <a:pt x="2084362" y="1091020"/>
                    </a:lnTo>
                    <a:lnTo>
                      <a:pt x="2084699" y="1089064"/>
                    </a:lnTo>
                    <a:lnTo>
                      <a:pt x="2085031" y="1087107"/>
                    </a:lnTo>
                    <a:lnTo>
                      <a:pt x="2085359" y="1085150"/>
                    </a:lnTo>
                    <a:lnTo>
                      <a:pt x="2085682" y="1083192"/>
                    </a:lnTo>
                    <a:lnTo>
                      <a:pt x="2086000" y="1081233"/>
                    </a:lnTo>
                    <a:lnTo>
                      <a:pt x="2086314" y="1079274"/>
                    </a:lnTo>
                    <a:lnTo>
                      <a:pt x="2086624" y="1077314"/>
                    </a:lnTo>
                    <a:lnTo>
                      <a:pt x="2086929" y="1075354"/>
                    </a:lnTo>
                    <a:lnTo>
                      <a:pt x="2087229" y="1073393"/>
                    </a:lnTo>
                    <a:lnTo>
                      <a:pt x="2087525" y="1071432"/>
                    </a:lnTo>
                    <a:lnTo>
                      <a:pt x="2087816" y="1069470"/>
                    </a:lnTo>
                    <a:lnTo>
                      <a:pt x="2088102" y="1067507"/>
                    </a:lnTo>
                    <a:lnTo>
                      <a:pt x="2088384" y="1065544"/>
                    </a:lnTo>
                    <a:lnTo>
                      <a:pt x="2088662" y="1063581"/>
                    </a:lnTo>
                    <a:lnTo>
                      <a:pt x="2088935" y="1061617"/>
                    </a:lnTo>
                    <a:lnTo>
                      <a:pt x="2089203" y="1059652"/>
                    </a:lnTo>
                    <a:lnTo>
                      <a:pt x="2089467" y="1057687"/>
                    </a:lnTo>
                    <a:lnTo>
                      <a:pt x="2089726" y="1055721"/>
                    </a:lnTo>
                    <a:lnTo>
                      <a:pt x="2089981" y="1053755"/>
                    </a:lnTo>
                    <a:lnTo>
                      <a:pt x="2090231" y="1051788"/>
                    </a:lnTo>
                    <a:lnTo>
                      <a:pt x="2090477" y="1049821"/>
                    </a:lnTo>
                    <a:lnTo>
                      <a:pt x="2090718" y="1047854"/>
                    </a:lnTo>
                    <a:lnTo>
                      <a:pt x="2090954" y="1045886"/>
                    </a:lnTo>
                    <a:lnTo>
                      <a:pt x="2091186" y="1043918"/>
                    </a:lnTo>
                    <a:lnTo>
                      <a:pt x="2091413" y="1041949"/>
                    </a:lnTo>
                    <a:lnTo>
                      <a:pt x="2091636" y="1039979"/>
                    </a:lnTo>
                    <a:lnTo>
                      <a:pt x="2091854" y="1038010"/>
                    </a:lnTo>
                    <a:lnTo>
                      <a:pt x="2092067" y="1036040"/>
                    </a:lnTo>
                    <a:lnTo>
                      <a:pt x="2092276" y="1034069"/>
                    </a:lnTo>
                    <a:lnTo>
                      <a:pt x="2092481" y="1032098"/>
                    </a:lnTo>
                    <a:lnTo>
                      <a:pt x="2092680" y="1030127"/>
                    </a:lnTo>
                    <a:lnTo>
                      <a:pt x="2092876" y="1028155"/>
                    </a:lnTo>
                    <a:lnTo>
                      <a:pt x="2093066" y="1026183"/>
                    </a:lnTo>
                    <a:lnTo>
                      <a:pt x="2093252" y="1024211"/>
                    </a:lnTo>
                    <a:lnTo>
                      <a:pt x="2093434" y="1022238"/>
                    </a:lnTo>
                    <a:lnTo>
                      <a:pt x="2093611" y="1020265"/>
                    </a:lnTo>
                    <a:lnTo>
                      <a:pt x="2093783" y="1018292"/>
                    </a:lnTo>
                    <a:lnTo>
                      <a:pt x="2093951" y="1016318"/>
                    </a:lnTo>
                    <a:lnTo>
                      <a:pt x="2094114" y="1014344"/>
                    </a:lnTo>
                    <a:lnTo>
                      <a:pt x="2094272" y="1012370"/>
                    </a:lnTo>
                    <a:lnTo>
                      <a:pt x="2094426" y="1010395"/>
                    </a:lnTo>
                    <a:lnTo>
                      <a:pt x="2094576" y="1008421"/>
                    </a:lnTo>
                    <a:lnTo>
                      <a:pt x="2094720" y="1006445"/>
                    </a:lnTo>
                    <a:lnTo>
                      <a:pt x="2094861" y="1004470"/>
                    </a:lnTo>
                    <a:lnTo>
                      <a:pt x="2094996" y="1002494"/>
                    </a:lnTo>
                    <a:lnTo>
                      <a:pt x="2095127" y="1000518"/>
                    </a:lnTo>
                    <a:lnTo>
                      <a:pt x="2095253" y="998542"/>
                    </a:lnTo>
                    <a:lnTo>
                      <a:pt x="2095375" y="996566"/>
                    </a:lnTo>
                    <a:lnTo>
                      <a:pt x="2095493" y="994589"/>
                    </a:lnTo>
                    <a:lnTo>
                      <a:pt x="2095605" y="992612"/>
                    </a:lnTo>
                    <a:lnTo>
                      <a:pt x="2095713" y="990635"/>
                    </a:lnTo>
                    <a:lnTo>
                      <a:pt x="2095817" y="988658"/>
                    </a:lnTo>
                    <a:lnTo>
                      <a:pt x="2095915" y="986680"/>
                    </a:lnTo>
                    <a:lnTo>
                      <a:pt x="2096010" y="984703"/>
                    </a:lnTo>
                    <a:lnTo>
                      <a:pt x="2096099" y="982725"/>
                    </a:lnTo>
                    <a:lnTo>
                      <a:pt x="2096184" y="980747"/>
                    </a:lnTo>
                    <a:lnTo>
                      <a:pt x="2096265" y="978769"/>
                    </a:lnTo>
                    <a:lnTo>
                      <a:pt x="2096341" y="976791"/>
                    </a:lnTo>
                    <a:lnTo>
                      <a:pt x="2096412" y="974812"/>
                    </a:lnTo>
                    <a:lnTo>
                      <a:pt x="2096479" y="972834"/>
                    </a:lnTo>
                    <a:lnTo>
                      <a:pt x="2096541" y="970855"/>
                    </a:lnTo>
                    <a:lnTo>
                      <a:pt x="2096598" y="968876"/>
                    </a:lnTo>
                    <a:lnTo>
                      <a:pt x="2096651" y="966897"/>
                    </a:lnTo>
                    <a:lnTo>
                      <a:pt x="2096699" y="964918"/>
                    </a:lnTo>
                    <a:lnTo>
                      <a:pt x="2096743" y="962939"/>
                    </a:lnTo>
                    <a:lnTo>
                      <a:pt x="2096782" y="960960"/>
                    </a:lnTo>
                    <a:lnTo>
                      <a:pt x="2096817" y="958981"/>
                    </a:lnTo>
                    <a:lnTo>
                      <a:pt x="2096847" y="957001"/>
                    </a:lnTo>
                    <a:lnTo>
                      <a:pt x="2096872" y="955022"/>
                    </a:lnTo>
                    <a:lnTo>
                      <a:pt x="2096893" y="953043"/>
                    </a:lnTo>
                    <a:lnTo>
                      <a:pt x="2096909" y="951063"/>
                    </a:lnTo>
                    <a:lnTo>
                      <a:pt x="2096920" y="949084"/>
                    </a:lnTo>
                    <a:lnTo>
                      <a:pt x="2096927" y="947104"/>
                    </a:lnTo>
                    <a:lnTo>
                      <a:pt x="2096929" y="945125"/>
                    </a:lnTo>
                    <a:lnTo>
                      <a:pt x="2096929" y="945125"/>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53" name="tx8"/>
              <p:cNvSpPr/>
              <p:nvPr/>
            </p:nvSpPr>
            <p:spPr>
              <a:xfrm>
                <a:off x="5141675" y="3648502"/>
                <a:ext cx="103220" cy="35482"/>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1212</a:t>
                </a:r>
                <a:endParaRPr sz="700" dirty="0">
                  <a:solidFill>
                    <a:srgbClr val="000000">
                      <a:alpha val="100000"/>
                    </a:srgbClr>
                  </a:solidFill>
                  <a:latin typeface="Arial" panose="020B0604020202020204" pitchFamily="34" charset="0"/>
                  <a:cs typeface="Arial" panose="020B0604020202020204" pitchFamily="34" charset="0"/>
                </a:endParaRPr>
              </a:p>
            </p:txBody>
          </p:sp>
          <p:sp>
            <p:nvSpPr>
              <p:cNvPr id="54" name="tx9"/>
              <p:cNvSpPr/>
              <p:nvPr/>
            </p:nvSpPr>
            <p:spPr>
              <a:xfrm>
                <a:off x="6032401" y="3648401"/>
                <a:ext cx="77415" cy="35582"/>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478</a:t>
                </a:r>
                <a:endParaRPr sz="700" dirty="0">
                  <a:solidFill>
                    <a:srgbClr val="000000">
                      <a:alpha val="100000"/>
                    </a:srgbClr>
                  </a:solidFill>
                  <a:latin typeface="Arial" panose="020B0604020202020204" pitchFamily="34" charset="0"/>
                  <a:cs typeface="Arial" panose="020B0604020202020204" pitchFamily="34" charset="0"/>
                </a:endParaRPr>
              </a:p>
            </p:txBody>
          </p:sp>
          <p:sp>
            <p:nvSpPr>
              <p:cNvPr id="55" name="tx10"/>
              <p:cNvSpPr/>
              <p:nvPr/>
            </p:nvSpPr>
            <p:spPr>
              <a:xfrm>
                <a:off x="5711843" y="3122767"/>
                <a:ext cx="77414" cy="35482"/>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171</a:t>
                </a:r>
                <a:endParaRPr sz="700" dirty="0">
                  <a:solidFill>
                    <a:srgbClr val="000000">
                      <a:alpha val="100000"/>
                    </a:srgbClr>
                  </a:solidFill>
                  <a:latin typeface="Arial" panose="020B0604020202020204" pitchFamily="34" charset="0"/>
                  <a:cs typeface="Arial" panose="020B0604020202020204" pitchFamily="34" charset="0"/>
                </a:endParaRPr>
              </a:p>
            </p:txBody>
          </p:sp>
        </p:grpSp>
        <p:sp>
          <p:nvSpPr>
            <p:cNvPr id="56" name="pl11"/>
            <p:cNvSpPr/>
            <p:nvPr/>
          </p:nvSpPr>
          <p:spPr>
            <a:xfrm>
              <a:off x="9661" y="3515"/>
              <a:ext cx="0" cy="322"/>
            </a:xfrm>
            <a:custGeom>
              <a:avLst/>
              <a:gdLst/>
              <a:ahLst/>
              <a:cxnLst/>
              <a:rect l="0" t="0" r="0" b="0"/>
              <a:pathLst>
                <a:path h="2014213">
                  <a:moveTo>
                    <a:pt x="0" y="0"/>
                  </a:moveTo>
                  <a:lnTo>
                    <a:pt x="0" y="2014213"/>
                  </a:lnTo>
                </a:path>
              </a:pathLst>
            </a:custGeom>
            <a:ln w="9525"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grpSp>
          <p:nvGrpSpPr>
            <p:cNvPr id="108" name="组合 107"/>
            <p:cNvGrpSpPr/>
            <p:nvPr/>
          </p:nvGrpSpPr>
          <p:grpSpPr>
            <a:xfrm>
              <a:off x="8133" y="4774"/>
              <a:ext cx="2331" cy="339"/>
              <a:chOff x="5676047" y="4234654"/>
              <a:chExt cx="1480417" cy="215444"/>
            </a:xfrm>
          </p:grpSpPr>
          <p:sp>
            <p:nvSpPr>
              <p:cNvPr id="109" name="pg4"/>
              <p:cNvSpPr/>
              <p:nvPr/>
            </p:nvSpPr>
            <p:spPr>
              <a:xfrm>
                <a:off x="5676047" y="4288376"/>
                <a:ext cx="108000" cy="108000"/>
              </a:xfrm>
              <a:custGeom>
                <a:avLst/>
                <a:gdLst/>
                <a:ahLst/>
                <a:cxnLst/>
                <a:rect l="0" t="0" r="0" b="0"/>
                <a:pathLst>
                  <a:path w="2852825" h="2571643">
                    <a:moveTo>
                      <a:pt x="2852825" y="1285821"/>
                    </a:moveTo>
                    <a:lnTo>
                      <a:pt x="2852822" y="1283128"/>
                    </a:lnTo>
                    <a:lnTo>
                      <a:pt x="2852813" y="1280435"/>
                    </a:lnTo>
                    <a:lnTo>
                      <a:pt x="2852797" y="1277742"/>
                    </a:lnTo>
                    <a:lnTo>
                      <a:pt x="2852775" y="1275049"/>
                    </a:lnTo>
                    <a:lnTo>
                      <a:pt x="2852747" y="1272356"/>
                    </a:lnTo>
                    <a:lnTo>
                      <a:pt x="2852712" y="1269664"/>
                    </a:lnTo>
                    <a:lnTo>
                      <a:pt x="2852672" y="1266971"/>
                    </a:lnTo>
                    <a:lnTo>
                      <a:pt x="2852625" y="1264278"/>
                    </a:lnTo>
                    <a:lnTo>
                      <a:pt x="2852572" y="1261586"/>
                    </a:lnTo>
                    <a:lnTo>
                      <a:pt x="2852512" y="1258893"/>
                    </a:lnTo>
                    <a:lnTo>
                      <a:pt x="2852447" y="1256201"/>
                    </a:lnTo>
                    <a:lnTo>
                      <a:pt x="2852375" y="1253508"/>
                    </a:lnTo>
                    <a:lnTo>
                      <a:pt x="2852296" y="1250816"/>
                    </a:lnTo>
                    <a:lnTo>
                      <a:pt x="2852212" y="1248124"/>
                    </a:lnTo>
                    <a:lnTo>
                      <a:pt x="2852121" y="1245433"/>
                    </a:lnTo>
                    <a:lnTo>
                      <a:pt x="2852024" y="1242741"/>
                    </a:lnTo>
                    <a:lnTo>
                      <a:pt x="2851921" y="1240050"/>
                    </a:lnTo>
                    <a:lnTo>
                      <a:pt x="2851812" y="1237358"/>
                    </a:lnTo>
                    <a:lnTo>
                      <a:pt x="2851696" y="1234667"/>
                    </a:lnTo>
                    <a:lnTo>
                      <a:pt x="2851574" y="1231977"/>
                    </a:lnTo>
                    <a:lnTo>
                      <a:pt x="2851446" y="1229286"/>
                    </a:lnTo>
                    <a:lnTo>
                      <a:pt x="2851311" y="1226596"/>
                    </a:lnTo>
                    <a:lnTo>
                      <a:pt x="2851170" y="1223906"/>
                    </a:lnTo>
                    <a:lnTo>
                      <a:pt x="2851023" y="1221216"/>
                    </a:lnTo>
                    <a:lnTo>
                      <a:pt x="2850870" y="1218527"/>
                    </a:lnTo>
                    <a:lnTo>
                      <a:pt x="2850711" y="1215837"/>
                    </a:lnTo>
                    <a:lnTo>
                      <a:pt x="2850545" y="1213149"/>
                    </a:lnTo>
                    <a:lnTo>
                      <a:pt x="2850373" y="1210460"/>
                    </a:lnTo>
                    <a:lnTo>
                      <a:pt x="2850195" y="1207772"/>
                    </a:lnTo>
                    <a:lnTo>
                      <a:pt x="2850010" y="1205084"/>
                    </a:lnTo>
                    <a:lnTo>
                      <a:pt x="2849820" y="1202396"/>
                    </a:lnTo>
                    <a:lnTo>
                      <a:pt x="2849623" y="1199709"/>
                    </a:lnTo>
                    <a:lnTo>
                      <a:pt x="2849420" y="1197022"/>
                    </a:lnTo>
                    <a:lnTo>
                      <a:pt x="2849210" y="1194336"/>
                    </a:lnTo>
                    <a:lnTo>
                      <a:pt x="2848994" y="1191650"/>
                    </a:lnTo>
                    <a:lnTo>
                      <a:pt x="2848773" y="1188964"/>
                    </a:lnTo>
                    <a:lnTo>
                      <a:pt x="2848544" y="1186279"/>
                    </a:lnTo>
                    <a:lnTo>
                      <a:pt x="2848310" y="1183595"/>
                    </a:lnTo>
                    <a:lnTo>
                      <a:pt x="2848069" y="1180910"/>
                    </a:lnTo>
                    <a:lnTo>
                      <a:pt x="2847822" y="1178227"/>
                    </a:lnTo>
                    <a:lnTo>
                      <a:pt x="2847569" y="1175543"/>
                    </a:lnTo>
                    <a:lnTo>
                      <a:pt x="2847310" y="1172860"/>
                    </a:lnTo>
                    <a:lnTo>
                      <a:pt x="2847044" y="1170178"/>
                    </a:lnTo>
                    <a:lnTo>
                      <a:pt x="2846773" y="1167496"/>
                    </a:lnTo>
                    <a:lnTo>
                      <a:pt x="2846495" y="1164815"/>
                    </a:lnTo>
                    <a:lnTo>
                      <a:pt x="2846210" y="1162134"/>
                    </a:lnTo>
                    <a:lnTo>
                      <a:pt x="2845920" y="1159454"/>
                    </a:lnTo>
                    <a:lnTo>
                      <a:pt x="2845623" y="1156774"/>
                    </a:lnTo>
                    <a:lnTo>
                      <a:pt x="2845320" y="1154095"/>
                    </a:lnTo>
                    <a:lnTo>
                      <a:pt x="2845011" y="1151416"/>
                    </a:lnTo>
                    <a:lnTo>
                      <a:pt x="2844696" y="1148738"/>
                    </a:lnTo>
                    <a:lnTo>
                      <a:pt x="2844374" y="1146061"/>
                    </a:lnTo>
                    <a:lnTo>
                      <a:pt x="2844046" y="1143384"/>
                    </a:lnTo>
                    <a:lnTo>
                      <a:pt x="2843712" y="1140708"/>
                    </a:lnTo>
                    <a:lnTo>
                      <a:pt x="2843372" y="1138033"/>
                    </a:lnTo>
                    <a:lnTo>
                      <a:pt x="2843025" y="1135358"/>
                    </a:lnTo>
                    <a:lnTo>
                      <a:pt x="2842673" y="1132684"/>
                    </a:lnTo>
                    <a:lnTo>
                      <a:pt x="2842314" y="1130010"/>
                    </a:lnTo>
                    <a:lnTo>
                      <a:pt x="2841949" y="1127337"/>
                    </a:lnTo>
                    <a:lnTo>
                      <a:pt x="2841577" y="1124665"/>
                    </a:lnTo>
                    <a:lnTo>
                      <a:pt x="2841200" y="1121994"/>
                    </a:lnTo>
                    <a:lnTo>
                      <a:pt x="2840816" y="1119323"/>
                    </a:lnTo>
                    <a:lnTo>
                      <a:pt x="2840426" y="1116653"/>
                    </a:lnTo>
                    <a:lnTo>
                      <a:pt x="2840030" y="1113984"/>
                    </a:lnTo>
                    <a:lnTo>
                      <a:pt x="2839628" y="1111315"/>
                    </a:lnTo>
                    <a:lnTo>
                      <a:pt x="2839219" y="1108648"/>
                    </a:lnTo>
                    <a:lnTo>
                      <a:pt x="2838804" y="1105981"/>
                    </a:lnTo>
                    <a:lnTo>
                      <a:pt x="2838383" y="1103314"/>
                    </a:lnTo>
                    <a:lnTo>
                      <a:pt x="2837956" y="1100649"/>
                    </a:lnTo>
                    <a:lnTo>
                      <a:pt x="2837523" y="1097985"/>
                    </a:lnTo>
                    <a:lnTo>
                      <a:pt x="2837083" y="1095321"/>
                    </a:lnTo>
                    <a:lnTo>
                      <a:pt x="2836638" y="1092658"/>
                    </a:lnTo>
                    <a:lnTo>
                      <a:pt x="2836186" y="1089996"/>
                    </a:lnTo>
                    <a:lnTo>
                      <a:pt x="2835728" y="1087335"/>
                    </a:lnTo>
                    <a:lnTo>
                      <a:pt x="2835264" y="1084674"/>
                    </a:lnTo>
                    <a:lnTo>
                      <a:pt x="2834793" y="1082015"/>
                    </a:lnTo>
                    <a:lnTo>
                      <a:pt x="2834317" y="1079357"/>
                    </a:lnTo>
                    <a:lnTo>
                      <a:pt x="2833834" y="1076699"/>
                    </a:lnTo>
                    <a:lnTo>
                      <a:pt x="2833345" y="1074042"/>
                    </a:lnTo>
                    <a:lnTo>
                      <a:pt x="2832850" y="1071386"/>
                    </a:lnTo>
                    <a:lnTo>
                      <a:pt x="2832348" y="1068732"/>
                    </a:lnTo>
                    <a:lnTo>
                      <a:pt x="2831841" y="1066078"/>
                    </a:lnTo>
                    <a:lnTo>
                      <a:pt x="2831327" y="1063425"/>
                    </a:lnTo>
                    <a:lnTo>
                      <a:pt x="2830807" y="1060773"/>
                    </a:lnTo>
                    <a:lnTo>
                      <a:pt x="2830282" y="1058122"/>
                    </a:lnTo>
                    <a:lnTo>
                      <a:pt x="2829749" y="1055472"/>
                    </a:lnTo>
                    <a:lnTo>
                      <a:pt x="2829211" y="1052823"/>
                    </a:lnTo>
                    <a:lnTo>
                      <a:pt x="2828667" y="1050175"/>
                    </a:lnTo>
                    <a:lnTo>
                      <a:pt x="2828116" y="1047528"/>
                    </a:lnTo>
                    <a:lnTo>
                      <a:pt x="2827559" y="1044882"/>
                    </a:lnTo>
                    <a:lnTo>
                      <a:pt x="2826997" y="1042238"/>
                    </a:lnTo>
                    <a:lnTo>
                      <a:pt x="2826428" y="1039594"/>
                    </a:lnTo>
                    <a:lnTo>
                      <a:pt x="2825852" y="1036951"/>
                    </a:lnTo>
                    <a:lnTo>
                      <a:pt x="2825271" y="1034310"/>
                    </a:lnTo>
                    <a:lnTo>
                      <a:pt x="2824684" y="1031669"/>
                    </a:lnTo>
                    <a:lnTo>
                      <a:pt x="2824090" y="1029030"/>
                    </a:lnTo>
                    <a:lnTo>
                      <a:pt x="2823490" y="1026392"/>
                    </a:lnTo>
                    <a:lnTo>
                      <a:pt x="2822885" y="1023755"/>
                    </a:lnTo>
                    <a:lnTo>
                      <a:pt x="2822273" y="1021119"/>
                    </a:lnTo>
                    <a:lnTo>
                      <a:pt x="2821655" y="1018484"/>
                    </a:lnTo>
                    <a:lnTo>
                      <a:pt x="2821030" y="1015850"/>
                    </a:lnTo>
                    <a:lnTo>
                      <a:pt x="2820400" y="1013218"/>
                    </a:lnTo>
                    <a:lnTo>
                      <a:pt x="2819764" y="1010587"/>
                    </a:lnTo>
                    <a:lnTo>
                      <a:pt x="2819121" y="1007957"/>
                    </a:lnTo>
                    <a:lnTo>
                      <a:pt x="2818472" y="1005328"/>
                    </a:lnTo>
                    <a:lnTo>
                      <a:pt x="2817818" y="1002700"/>
                    </a:lnTo>
                    <a:lnTo>
                      <a:pt x="2817157" y="1000074"/>
                    </a:lnTo>
                    <a:lnTo>
                      <a:pt x="2816490" y="997449"/>
                    </a:lnTo>
                    <a:lnTo>
                      <a:pt x="2815817" y="994825"/>
                    </a:lnTo>
                    <a:lnTo>
                      <a:pt x="2815138" y="992203"/>
                    </a:lnTo>
                    <a:lnTo>
                      <a:pt x="2814452" y="989582"/>
                    </a:lnTo>
                    <a:lnTo>
                      <a:pt x="2813761" y="986962"/>
                    </a:lnTo>
                    <a:lnTo>
                      <a:pt x="2813064" y="984343"/>
                    </a:lnTo>
                    <a:lnTo>
                      <a:pt x="2812360" y="981726"/>
                    </a:lnTo>
                    <a:lnTo>
                      <a:pt x="2811651" y="979110"/>
                    </a:lnTo>
                    <a:lnTo>
                      <a:pt x="2810935" y="976495"/>
                    </a:lnTo>
                    <a:lnTo>
                      <a:pt x="2810213" y="973882"/>
                    </a:lnTo>
                    <a:lnTo>
                      <a:pt x="2809485" y="971270"/>
                    </a:lnTo>
                    <a:lnTo>
                      <a:pt x="2808752" y="968660"/>
                    </a:lnTo>
                    <a:lnTo>
                      <a:pt x="2808012" y="966050"/>
                    </a:lnTo>
                    <a:lnTo>
                      <a:pt x="2807266" y="963443"/>
                    </a:lnTo>
                    <a:lnTo>
                      <a:pt x="2806514" y="960836"/>
                    </a:lnTo>
                    <a:lnTo>
                      <a:pt x="2805756" y="958232"/>
                    </a:lnTo>
                    <a:lnTo>
                      <a:pt x="2804991" y="955628"/>
                    </a:lnTo>
                    <a:lnTo>
                      <a:pt x="2804221" y="953026"/>
                    </a:lnTo>
                    <a:lnTo>
                      <a:pt x="2803445" y="950426"/>
                    </a:lnTo>
                    <a:lnTo>
                      <a:pt x="2802663" y="947827"/>
                    </a:lnTo>
                    <a:lnTo>
                      <a:pt x="2801874" y="945229"/>
                    </a:lnTo>
                    <a:lnTo>
                      <a:pt x="2801080" y="942633"/>
                    </a:lnTo>
                    <a:lnTo>
                      <a:pt x="2800280" y="940038"/>
                    </a:lnTo>
                    <a:lnTo>
                      <a:pt x="2799473" y="937445"/>
                    </a:lnTo>
                    <a:lnTo>
                      <a:pt x="2798661" y="934854"/>
                    </a:lnTo>
                    <a:lnTo>
                      <a:pt x="2797842" y="932264"/>
                    </a:lnTo>
                    <a:lnTo>
                      <a:pt x="2797018" y="929675"/>
                    </a:lnTo>
                    <a:lnTo>
                      <a:pt x="2796187" y="927088"/>
                    </a:lnTo>
                    <a:lnTo>
                      <a:pt x="2795351" y="924503"/>
                    </a:lnTo>
                    <a:lnTo>
                      <a:pt x="2794509" y="921919"/>
                    </a:lnTo>
                    <a:lnTo>
                      <a:pt x="2793660" y="919337"/>
                    </a:lnTo>
                    <a:lnTo>
                      <a:pt x="2792806" y="916757"/>
                    </a:lnTo>
                    <a:lnTo>
                      <a:pt x="2791945" y="914178"/>
                    </a:lnTo>
                    <a:lnTo>
                      <a:pt x="2791079" y="911601"/>
                    </a:lnTo>
                    <a:lnTo>
                      <a:pt x="2790206" y="909025"/>
                    </a:lnTo>
                    <a:lnTo>
                      <a:pt x="2789328" y="906451"/>
                    </a:lnTo>
                    <a:lnTo>
                      <a:pt x="2788443" y="903879"/>
                    </a:lnTo>
                    <a:lnTo>
                      <a:pt x="2787553" y="901308"/>
                    </a:lnTo>
                    <a:lnTo>
                      <a:pt x="2786657" y="898739"/>
                    </a:lnTo>
                    <a:lnTo>
                      <a:pt x="2785754" y="896172"/>
                    </a:lnTo>
                    <a:lnTo>
                      <a:pt x="2784846" y="893606"/>
                    </a:lnTo>
                    <a:lnTo>
                      <a:pt x="2783932" y="891043"/>
                    </a:lnTo>
                    <a:lnTo>
                      <a:pt x="2783011" y="888481"/>
                    </a:lnTo>
                    <a:lnTo>
                      <a:pt x="2782085" y="885920"/>
                    </a:lnTo>
                    <a:lnTo>
                      <a:pt x="2781153" y="883362"/>
                    </a:lnTo>
                    <a:lnTo>
                      <a:pt x="2780215" y="880805"/>
                    </a:lnTo>
                    <a:lnTo>
                      <a:pt x="2779271" y="878250"/>
                    </a:lnTo>
                    <a:lnTo>
                      <a:pt x="2778321" y="875696"/>
                    </a:lnTo>
                    <a:lnTo>
                      <a:pt x="2777365" y="873145"/>
                    </a:lnTo>
                    <a:lnTo>
                      <a:pt x="2776404" y="870595"/>
                    </a:lnTo>
                    <a:lnTo>
                      <a:pt x="2775436" y="868048"/>
                    </a:lnTo>
                    <a:lnTo>
                      <a:pt x="2774462" y="865502"/>
                    </a:lnTo>
                    <a:lnTo>
                      <a:pt x="2773483" y="862957"/>
                    </a:lnTo>
                    <a:lnTo>
                      <a:pt x="2772497" y="860415"/>
                    </a:lnTo>
                    <a:lnTo>
                      <a:pt x="2771506" y="857875"/>
                    </a:lnTo>
                    <a:lnTo>
                      <a:pt x="2770509" y="855336"/>
                    </a:lnTo>
                    <a:lnTo>
                      <a:pt x="2769506" y="852799"/>
                    </a:lnTo>
                    <a:lnTo>
                      <a:pt x="2768497" y="850265"/>
                    </a:lnTo>
                    <a:lnTo>
                      <a:pt x="2767482" y="847732"/>
                    </a:lnTo>
                    <a:lnTo>
                      <a:pt x="2766461" y="845201"/>
                    </a:lnTo>
                    <a:lnTo>
                      <a:pt x="2765434" y="842672"/>
                    </a:lnTo>
                    <a:lnTo>
                      <a:pt x="2764402" y="840145"/>
                    </a:lnTo>
                    <a:lnTo>
                      <a:pt x="2763363" y="837620"/>
                    </a:lnTo>
                    <a:lnTo>
                      <a:pt x="2762319" y="835097"/>
                    </a:lnTo>
                    <a:lnTo>
                      <a:pt x="2761269" y="832575"/>
                    </a:lnTo>
                    <a:lnTo>
                      <a:pt x="2760213" y="830056"/>
                    </a:lnTo>
                    <a:lnTo>
                      <a:pt x="2759151" y="827539"/>
                    </a:lnTo>
                    <a:lnTo>
                      <a:pt x="2758083" y="825024"/>
                    </a:lnTo>
                    <a:lnTo>
                      <a:pt x="2757010" y="822511"/>
                    </a:lnTo>
                    <a:lnTo>
                      <a:pt x="2755930" y="820000"/>
                    </a:lnTo>
                    <a:lnTo>
                      <a:pt x="2754845" y="817491"/>
                    </a:lnTo>
                    <a:lnTo>
                      <a:pt x="2753754" y="814984"/>
                    </a:lnTo>
                    <a:lnTo>
                      <a:pt x="2752657" y="812479"/>
                    </a:lnTo>
                    <a:lnTo>
                      <a:pt x="2751555" y="809976"/>
                    </a:lnTo>
                    <a:lnTo>
                      <a:pt x="2750446" y="807475"/>
                    </a:lnTo>
                    <a:lnTo>
                      <a:pt x="2749332" y="804976"/>
                    </a:lnTo>
                    <a:lnTo>
                      <a:pt x="2748212" y="802480"/>
                    </a:lnTo>
                    <a:lnTo>
                      <a:pt x="2747086" y="799985"/>
                    </a:lnTo>
                    <a:lnTo>
                      <a:pt x="2745954" y="797493"/>
                    </a:lnTo>
                    <a:lnTo>
                      <a:pt x="2744817" y="795003"/>
                    </a:lnTo>
                    <a:lnTo>
                      <a:pt x="2743674" y="792515"/>
                    </a:lnTo>
                    <a:lnTo>
                      <a:pt x="2742524" y="790029"/>
                    </a:lnTo>
                    <a:lnTo>
                      <a:pt x="2741370" y="787545"/>
                    </a:lnTo>
                    <a:lnTo>
                      <a:pt x="2740209" y="785064"/>
                    </a:lnTo>
                    <a:lnTo>
                      <a:pt x="2739043" y="782585"/>
                    </a:lnTo>
                    <a:lnTo>
                      <a:pt x="2737871" y="780107"/>
                    </a:lnTo>
                    <a:lnTo>
                      <a:pt x="2736693" y="777633"/>
                    </a:lnTo>
                    <a:lnTo>
                      <a:pt x="2735509" y="775160"/>
                    </a:lnTo>
                    <a:lnTo>
                      <a:pt x="2734320" y="772689"/>
                    </a:lnTo>
                    <a:lnTo>
                      <a:pt x="2733125" y="770221"/>
                    </a:lnTo>
                    <a:lnTo>
                      <a:pt x="2731924" y="767755"/>
                    </a:lnTo>
                    <a:lnTo>
                      <a:pt x="2730717" y="765292"/>
                    </a:lnTo>
                    <a:lnTo>
                      <a:pt x="2729505" y="762830"/>
                    </a:lnTo>
                    <a:lnTo>
                      <a:pt x="2728287" y="760371"/>
                    </a:lnTo>
                    <a:lnTo>
                      <a:pt x="2727064" y="757915"/>
                    </a:lnTo>
                    <a:lnTo>
                      <a:pt x="2725834" y="755460"/>
                    </a:lnTo>
                    <a:lnTo>
                      <a:pt x="2724599" y="753008"/>
                    </a:lnTo>
                    <a:lnTo>
                      <a:pt x="2723358" y="750558"/>
                    </a:lnTo>
                    <a:lnTo>
                      <a:pt x="2722112" y="748111"/>
                    </a:lnTo>
                    <a:lnTo>
                      <a:pt x="2720860" y="745666"/>
                    </a:lnTo>
                    <a:lnTo>
                      <a:pt x="2719602" y="743223"/>
                    </a:lnTo>
                    <a:lnTo>
                      <a:pt x="2718338" y="740783"/>
                    </a:lnTo>
                    <a:lnTo>
                      <a:pt x="2717069" y="738345"/>
                    </a:lnTo>
                    <a:lnTo>
                      <a:pt x="2715794" y="735909"/>
                    </a:lnTo>
                    <a:lnTo>
                      <a:pt x="2714514" y="733476"/>
                    </a:lnTo>
                    <a:lnTo>
                      <a:pt x="2713228" y="731046"/>
                    </a:lnTo>
                    <a:lnTo>
                      <a:pt x="2711936" y="728617"/>
                    </a:lnTo>
                    <a:lnTo>
                      <a:pt x="2710639" y="726192"/>
                    </a:lnTo>
                    <a:lnTo>
                      <a:pt x="2709335" y="723768"/>
                    </a:lnTo>
                    <a:lnTo>
                      <a:pt x="2708027" y="721347"/>
                    </a:lnTo>
                    <a:lnTo>
                      <a:pt x="2706712" y="718929"/>
                    </a:lnTo>
                    <a:lnTo>
                      <a:pt x="2705393" y="716513"/>
                    </a:lnTo>
                    <a:lnTo>
                      <a:pt x="2704067" y="714100"/>
                    </a:lnTo>
                    <a:lnTo>
                      <a:pt x="2702736" y="711689"/>
                    </a:lnTo>
                    <a:lnTo>
                      <a:pt x="2701399" y="709280"/>
                    </a:lnTo>
                    <a:lnTo>
                      <a:pt x="2700057" y="706875"/>
                    </a:lnTo>
                    <a:lnTo>
                      <a:pt x="2698709" y="704471"/>
                    </a:lnTo>
                    <a:lnTo>
                      <a:pt x="2697355" y="702070"/>
                    </a:lnTo>
                    <a:lnTo>
                      <a:pt x="2695996" y="699672"/>
                    </a:lnTo>
                    <a:lnTo>
                      <a:pt x="2694632" y="697277"/>
                    </a:lnTo>
                    <a:lnTo>
                      <a:pt x="2693261" y="694883"/>
                    </a:lnTo>
                    <a:lnTo>
                      <a:pt x="2691886" y="692493"/>
                    </a:lnTo>
                    <a:lnTo>
                      <a:pt x="2690504" y="690105"/>
                    </a:lnTo>
                    <a:lnTo>
                      <a:pt x="2689118" y="687720"/>
                    </a:lnTo>
                    <a:lnTo>
                      <a:pt x="2687725" y="685337"/>
                    </a:lnTo>
                    <a:lnTo>
                      <a:pt x="2686327" y="682957"/>
                    </a:lnTo>
                    <a:lnTo>
                      <a:pt x="2684924" y="680580"/>
                    </a:lnTo>
                    <a:lnTo>
                      <a:pt x="2683515" y="678205"/>
                    </a:lnTo>
                    <a:lnTo>
                      <a:pt x="2682100" y="675833"/>
                    </a:lnTo>
                    <a:lnTo>
                      <a:pt x="2680680" y="673464"/>
                    </a:lnTo>
                    <a:lnTo>
                      <a:pt x="2679255" y="671097"/>
                    </a:lnTo>
                    <a:lnTo>
                      <a:pt x="2677824" y="668733"/>
                    </a:lnTo>
                    <a:lnTo>
                      <a:pt x="2676387" y="666372"/>
                    </a:lnTo>
                    <a:lnTo>
                      <a:pt x="2674945" y="664013"/>
                    </a:lnTo>
                    <a:lnTo>
                      <a:pt x="2673498" y="661658"/>
                    </a:lnTo>
                    <a:lnTo>
                      <a:pt x="2672045" y="659304"/>
                    </a:lnTo>
                    <a:lnTo>
                      <a:pt x="2670587" y="656954"/>
                    </a:lnTo>
                    <a:lnTo>
                      <a:pt x="2669123" y="654607"/>
                    </a:lnTo>
                    <a:lnTo>
                      <a:pt x="2667654" y="652262"/>
                    </a:lnTo>
                    <a:lnTo>
                      <a:pt x="2666179" y="649920"/>
                    </a:lnTo>
                    <a:lnTo>
                      <a:pt x="2664699" y="647580"/>
                    </a:lnTo>
                    <a:lnTo>
                      <a:pt x="2663213" y="645244"/>
                    </a:lnTo>
                    <a:lnTo>
                      <a:pt x="2661722" y="642910"/>
                    </a:lnTo>
                    <a:lnTo>
                      <a:pt x="2660226" y="640580"/>
                    </a:lnTo>
                    <a:lnTo>
                      <a:pt x="2658724" y="638252"/>
                    </a:lnTo>
                    <a:lnTo>
                      <a:pt x="2657216" y="635926"/>
                    </a:lnTo>
                    <a:lnTo>
                      <a:pt x="2655704" y="633604"/>
                    </a:lnTo>
                    <a:lnTo>
                      <a:pt x="2654186" y="631285"/>
                    </a:lnTo>
                    <a:lnTo>
                      <a:pt x="2652662" y="628968"/>
                    </a:lnTo>
                    <a:lnTo>
                      <a:pt x="2651133" y="626655"/>
                    </a:lnTo>
                    <a:lnTo>
                      <a:pt x="2649599" y="624344"/>
                    </a:lnTo>
                    <a:lnTo>
                      <a:pt x="2648060" y="622036"/>
                    </a:lnTo>
                    <a:lnTo>
                      <a:pt x="2646515" y="619731"/>
                    </a:lnTo>
                    <a:lnTo>
                      <a:pt x="2644965" y="617429"/>
                    </a:lnTo>
                    <a:lnTo>
                      <a:pt x="2643409" y="615130"/>
                    </a:lnTo>
                    <a:lnTo>
                      <a:pt x="2641848" y="612834"/>
                    </a:lnTo>
                    <a:lnTo>
                      <a:pt x="2640282" y="610540"/>
                    </a:lnTo>
                    <a:lnTo>
                      <a:pt x="2638710" y="608250"/>
                    </a:lnTo>
                    <a:lnTo>
                      <a:pt x="2637133" y="605963"/>
                    </a:lnTo>
                    <a:lnTo>
                      <a:pt x="2635551" y="603678"/>
                    </a:lnTo>
                    <a:lnTo>
                      <a:pt x="2633963" y="601397"/>
                    </a:lnTo>
                    <a:lnTo>
                      <a:pt x="2632371" y="599119"/>
                    </a:lnTo>
                    <a:lnTo>
                      <a:pt x="2630772" y="596844"/>
                    </a:lnTo>
                    <a:lnTo>
                      <a:pt x="2629169" y="594571"/>
                    </a:lnTo>
                    <a:lnTo>
                      <a:pt x="2627560" y="592302"/>
                    </a:lnTo>
                    <a:lnTo>
                      <a:pt x="2625946" y="590036"/>
                    </a:lnTo>
                    <a:lnTo>
                      <a:pt x="2624327" y="587773"/>
                    </a:lnTo>
                    <a:lnTo>
                      <a:pt x="2622703" y="585513"/>
                    </a:lnTo>
                    <a:lnTo>
                      <a:pt x="2621073" y="583256"/>
                    </a:lnTo>
                    <a:lnTo>
                      <a:pt x="2619438" y="581002"/>
                    </a:lnTo>
                    <a:lnTo>
                      <a:pt x="2617798" y="578751"/>
                    </a:lnTo>
                    <a:lnTo>
                      <a:pt x="2616152" y="576503"/>
                    </a:lnTo>
                    <a:lnTo>
                      <a:pt x="2614502" y="574258"/>
                    </a:lnTo>
                    <a:lnTo>
                      <a:pt x="2612846" y="572017"/>
                    </a:lnTo>
                    <a:lnTo>
                      <a:pt x="2611185" y="569778"/>
                    </a:lnTo>
                    <a:lnTo>
                      <a:pt x="2609519" y="567543"/>
                    </a:lnTo>
                    <a:lnTo>
                      <a:pt x="2607847" y="565311"/>
                    </a:lnTo>
                    <a:lnTo>
                      <a:pt x="2606171" y="563082"/>
                    </a:lnTo>
                    <a:lnTo>
                      <a:pt x="2604489" y="560856"/>
                    </a:lnTo>
                    <a:lnTo>
                      <a:pt x="2602802" y="558634"/>
                    </a:lnTo>
                    <a:lnTo>
                      <a:pt x="2601110" y="556415"/>
                    </a:lnTo>
                    <a:lnTo>
                      <a:pt x="2599412" y="554198"/>
                    </a:lnTo>
                    <a:lnTo>
                      <a:pt x="2597710" y="551985"/>
                    </a:lnTo>
                    <a:lnTo>
                      <a:pt x="2596002" y="549776"/>
                    </a:lnTo>
                    <a:lnTo>
                      <a:pt x="2594290" y="547569"/>
                    </a:lnTo>
                    <a:lnTo>
                      <a:pt x="2592572" y="545366"/>
                    </a:lnTo>
                    <a:lnTo>
                      <a:pt x="2590849" y="543166"/>
                    </a:lnTo>
                    <a:lnTo>
                      <a:pt x="2589121" y="540969"/>
                    </a:lnTo>
                    <a:lnTo>
                      <a:pt x="2587388" y="538775"/>
                    </a:lnTo>
                    <a:lnTo>
                      <a:pt x="2585650" y="536585"/>
                    </a:lnTo>
                    <a:lnTo>
                      <a:pt x="2583906" y="534398"/>
                    </a:lnTo>
                    <a:lnTo>
                      <a:pt x="2582158" y="532215"/>
                    </a:lnTo>
                    <a:lnTo>
                      <a:pt x="2580404" y="530034"/>
                    </a:lnTo>
                    <a:lnTo>
                      <a:pt x="2578646" y="527857"/>
                    </a:lnTo>
                    <a:lnTo>
                      <a:pt x="2576882" y="525683"/>
                    </a:lnTo>
                    <a:lnTo>
                      <a:pt x="2575114" y="523513"/>
                    </a:lnTo>
                    <a:lnTo>
                      <a:pt x="2573340" y="521346"/>
                    </a:lnTo>
                    <a:lnTo>
                      <a:pt x="2571561" y="519182"/>
                    </a:lnTo>
                    <a:lnTo>
                      <a:pt x="2569778" y="517022"/>
                    </a:lnTo>
                    <a:lnTo>
                      <a:pt x="2567989" y="514865"/>
                    </a:lnTo>
                    <a:lnTo>
                      <a:pt x="2566195" y="512712"/>
                    </a:lnTo>
                    <a:lnTo>
                      <a:pt x="2564396" y="510561"/>
                    </a:lnTo>
                    <a:lnTo>
                      <a:pt x="2562593" y="508415"/>
                    </a:lnTo>
                    <a:lnTo>
                      <a:pt x="2560784" y="506271"/>
                    </a:lnTo>
                    <a:lnTo>
                      <a:pt x="2558970" y="504131"/>
                    </a:lnTo>
                    <a:lnTo>
                      <a:pt x="2557152" y="501995"/>
                    </a:lnTo>
                    <a:lnTo>
                      <a:pt x="2555328" y="499862"/>
                    </a:lnTo>
                    <a:lnTo>
                      <a:pt x="2553500" y="497732"/>
                    </a:lnTo>
                    <a:lnTo>
                      <a:pt x="2551666" y="495606"/>
                    </a:lnTo>
                    <a:lnTo>
                      <a:pt x="2549828" y="493483"/>
                    </a:lnTo>
                    <a:lnTo>
                      <a:pt x="2547984" y="491364"/>
                    </a:lnTo>
                    <a:lnTo>
                      <a:pt x="2546136" y="489248"/>
                    </a:lnTo>
                    <a:lnTo>
                      <a:pt x="2544283" y="487136"/>
                    </a:lnTo>
                    <a:lnTo>
                      <a:pt x="2542425" y="485027"/>
                    </a:lnTo>
                    <a:lnTo>
                      <a:pt x="2540562" y="482922"/>
                    </a:lnTo>
                    <a:lnTo>
                      <a:pt x="2538694" y="480820"/>
                    </a:lnTo>
                    <a:lnTo>
                      <a:pt x="2536821" y="478722"/>
                    </a:lnTo>
                    <a:lnTo>
                      <a:pt x="2534943" y="476627"/>
                    </a:lnTo>
                    <a:lnTo>
                      <a:pt x="2533061" y="474536"/>
                    </a:lnTo>
                    <a:lnTo>
                      <a:pt x="2531173" y="472449"/>
                    </a:lnTo>
                    <a:lnTo>
                      <a:pt x="2529281" y="470365"/>
                    </a:lnTo>
                    <a:lnTo>
                      <a:pt x="2527384" y="468284"/>
                    </a:lnTo>
                    <a:lnTo>
                      <a:pt x="2525482" y="466208"/>
                    </a:lnTo>
                    <a:lnTo>
                      <a:pt x="2523576" y="464134"/>
                    </a:lnTo>
                    <a:lnTo>
                      <a:pt x="2521664" y="462065"/>
                    </a:lnTo>
                    <a:lnTo>
                      <a:pt x="2519748" y="459999"/>
                    </a:lnTo>
                    <a:lnTo>
                      <a:pt x="2517827" y="457936"/>
                    </a:lnTo>
                    <a:lnTo>
                      <a:pt x="2515901" y="455878"/>
                    </a:lnTo>
                    <a:lnTo>
                      <a:pt x="2513970" y="453823"/>
                    </a:lnTo>
                    <a:lnTo>
                      <a:pt x="2512035" y="451771"/>
                    </a:lnTo>
                    <a:lnTo>
                      <a:pt x="2510094" y="449723"/>
                    </a:lnTo>
                    <a:lnTo>
                      <a:pt x="2508149" y="447679"/>
                    </a:lnTo>
                    <a:lnTo>
                      <a:pt x="2506200" y="445639"/>
                    </a:lnTo>
                    <a:lnTo>
                      <a:pt x="2504245" y="443602"/>
                    </a:lnTo>
                    <a:lnTo>
                      <a:pt x="2502286" y="441569"/>
                    </a:lnTo>
                    <a:lnTo>
                      <a:pt x="2500322" y="439540"/>
                    </a:lnTo>
                    <a:lnTo>
                      <a:pt x="2498354" y="437514"/>
                    </a:lnTo>
                    <a:lnTo>
                      <a:pt x="2496380" y="435492"/>
                    </a:lnTo>
                    <a:lnTo>
                      <a:pt x="2494402" y="433474"/>
                    </a:lnTo>
                    <a:lnTo>
                      <a:pt x="2492420" y="431459"/>
                    </a:lnTo>
                    <a:lnTo>
                      <a:pt x="2490432" y="429449"/>
                    </a:lnTo>
                    <a:lnTo>
                      <a:pt x="2488440" y="427442"/>
                    </a:lnTo>
                    <a:lnTo>
                      <a:pt x="2486444" y="425439"/>
                    </a:lnTo>
                    <a:lnTo>
                      <a:pt x="2484442" y="423439"/>
                    </a:lnTo>
                    <a:lnTo>
                      <a:pt x="2482436" y="421444"/>
                    </a:lnTo>
                    <a:lnTo>
                      <a:pt x="2480426" y="419452"/>
                    </a:lnTo>
                    <a:lnTo>
                      <a:pt x="2478410" y="417464"/>
                    </a:lnTo>
                    <a:lnTo>
                      <a:pt x="2476391" y="415479"/>
                    </a:lnTo>
                    <a:lnTo>
                      <a:pt x="2474366" y="413499"/>
                    </a:lnTo>
                    <a:lnTo>
                      <a:pt x="2472337" y="411522"/>
                    </a:lnTo>
                    <a:lnTo>
                      <a:pt x="2470303" y="409550"/>
                    </a:lnTo>
                    <a:lnTo>
                      <a:pt x="2468265" y="407581"/>
                    </a:lnTo>
                    <a:lnTo>
                      <a:pt x="2466222" y="405616"/>
                    </a:lnTo>
                    <a:lnTo>
                      <a:pt x="2464175" y="403655"/>
                    </a:lnTo>
                    <a:lnTo>
                      <a:pt x="2462123" y="401697"/>
                    </a:lnTo>
                    <a:lnTo>
                      <a:pt x="2460067" y="399744"/>
                    </a:lnTo>
                    <a:lnTo>
                      <a:pt x="2458006" y="397794"/>
                    </a:lnTo>
                    <a:lnTo>
                      <a:pt x="2455940" y="395849"/>
                    </a:lnTo>
                    <a:lnTo>
                      <a:pt x="2453870" y="393907"/>
                    </a:lnTo>
                    <a:lnTo>
                      <a:pt x="2451796" y="391969"/>
                    </a:lnTo>
                    <a:lnTo>
                      <a:pt x="2449717" y="390035"/>
                    </a:lnTo>
                    <a:lnTo>
                      <a:pt x="2447633" y="388105"/>
                    </a:lnTo>
                    <a:lnTo>
                      <a:pt x="2445545" y="386179"/>
                    </a:lnTo>
                    <a:lnTo>
                      <a:pt x="2443453" y="384257"/>
                    </a:lnTo>
                    <a:lnTo>
                      <a:pt x="2441356" y="382339"/>
                    </a:lnTo>
                    <a:lnTo>
                      <a:pt x="2439255" y="380424"/>
                    </a:lnTo>
                    <a:lnTo>
                      <a:pt x="2437149" y="378514"/>
                    </a:lnTo>
                    <a:lnTo>
                      <a:pt x="2435038" y="376608"/>
                    </a:lnTo>
                    <a:lnTo>
                      <a:pt x="2432924" y="374706"/>
                    </a:lnTo>
                    <a:lnTo>
                      <a:pt x="2430805" y="372807"/>
                    </a:lnTo>
                    <a:lnTo>
                      <a:pt x="2428681" y="370913"/>
                    </a:lnTo>
                    <a:lnTo>
                      <a:pt x="2426553" y="369023"/>
                    </a:lnTo>
                    <a:lnTo>
                      <a:pt x="2424421" y="367137"/>
                    </a:lnTo>
                    <a:lnTo>
                      <a:pt x="2422284" y="365255"/>
                    </a:lnTo>
                    <a:lnTo>
                      <a:pt x="2420143" y="363376"/>
                    </a:lnTo>
                    <a:lnTo>
                      <a:pt x="2417998" y="361502"/>
                    </a:lnTo>
                    <a:lnTo>
                      <a:pt x="2415848" y="359632"/>
                    </a:lnTo>
                    <a:lnTo>
                      <a:pt x="2413694" y="357766"/>
                    </a:lnTo>
                    <a:lnTo>
                      <a:pt x="2411536" y="355904"/>
                    </a:lnTo>
                    <a:lnTo>
                      <a:pt x="2409373" y="354047"/>
                    </a:lnTo>
                    <a:lnTo>
                      <a:pt x="2407206" y="352193"/>
                    </a:lnTo>
                    <a:lnTo>
                      <a:pt x="2405035" y="350343"/>
                    </a:lnTo>
                    <a:lnTo>
                      <a:pt x="2402859" y="348498"/>
                    </a:lnTo>
                    <a:lnTo>
                      <a:pt x="2400679" y="346656"/>
                    </a:lnTo>
                    <a:lnTo>
                      <a:pt x="2398495" y="344819"/>
                    </a:lnTo>
                    <a:lnTo>
                      <a:pt x="2396306" y="342986"/>
                    </a:lnTo>
                    <a:lnTo>
                      <a:pt x="2394114" y="341157"/>
                    </a:lnTo>
                    <a:lnTo>
                      <a:pt x="2391917" y="339332"/>
                    </a:lnTo>
                    <a:lnTo>
                      <a:pt x="2389716" y="337511"/>
                    </a:lnTo>
                    <a:lnTo>
                      <a:pt x="2387510" y="335694"/>
                    </a:lnTo>
                    <a:lnTo>
                      <a:pt x="2385301" y="333882"/>
                    </a:lnTo>
                    <a:lnTo>
                      <a:pt x="2383087" y="332074"/>
                    </a:lnTo>
                    <a:lnTo>
                      <a:pt x="2380869" y="330269"/>
                    </a:lnTo>
                    <a:lnTo>
                      <a:pt x="2378647" y="328470"/>
                    </a:lnTo>
                    <a:lnTo>
                      <a:pt x="2376420" y="326674"/>
                    </a:lnTo>
                    <a:lnTo>
                      <a:pt x="2374190" y="324882"/>
                    </a:lnTo>
                    <a:lnTo>
                      <a:pt x="2371955" y="323095"/>
                    </a:lnTo>
                    <a:lnTo>
                      <a:pt x="2369716" y="321312"/>
                    </a:lnTo>
                    <a:lnTo>
                      <a:pt x="2367473" y="319533"/>
                    </a:lnTo>
                    <a:lnTo>
                      <a:pt x="2365226" y="317759"/>
                    </a:lnTo>
                    <a:lnTo>
                      <a:pt x="2362975" y="315988"/>
                    </a:lnTo>
                    <a:lnTo>
                      <a:pt x="2360719" y="314222"/>
                    </a:lnTo>
                    <a:lnTo>
                      <a:pt x="2358460" y="312461"/>
                    </a:lnTo>
                    <a:lnTo>
                      <a:pt x="2356196" y="310703"/>
                    </a:lnTo>
                    <a:lnTo>
                      <a:pt x="2353929" y="308950"/>
                    </a:lnTo>
                    <a:lnTo>
                      <a:pt x="2351657" y="307201"/>
                    </a:lnTo>
                    <a:lnTo>
                      <a:pt x="2349381" y="305456"/>
                    </a:lnTo>
                    <a:lnTo>
                      <a:pt x="2347101" y="303716"/>
                    </a:lnTo>
                    <a:lnTo>
                      <a:pt x="2344818" y="301980"/>
                    </a:lnTo>
                    <a:lnTo>
                      <a:pt x="2342530" y="300248"/>
                    </a:lnTo>
                    <a:lnTo>
                      <a:pt x="2340238" y="298520"/>
                    </a:lnTo>
                    <a:lnTo>
                      <a:pt x="2337942" y="296797"/>
                    </a:lnTo>
                    <a:lnTo>
                      <a:pt x="2335642" y="295079"/>
                    </a:lnTo>
                    <a:lnTo>
                      <a:pt x="2333338" y="293364"/>
                    </a:lnTo>
                    <a:lnTo>
                      <a:pt x="2331030" y="291654"/>
                    </a:lnTo>
                    <a:lnTo>
                      <a:pt x="2328718" y="289948"/>
                    </a:lnTo>
                    <a:lnTo>
                      <a:pt x="2326403" y="288247"/>
                    </a:lnTo>
                    <a:lnTo>
                      <a:pt x="2324083" y="286550"/>
                    </a:lnTo>
                    <a:lnTo>
                      <a:pt x="2321759" y="284858"/>
                    </a:lnTo>
                    <a:lnTo>
                      <a:pt x="2319432" y="283169"/>
                    </a:lnTo>
                    <a:lnTo>
                      <a:pt x="2317100" y="281486"/>
                    </a:lnTo>
                    <a:lnTo>
                      <a:pt x="2314765" y="279806"/>
                    </a:lnTo>
                    <a:lnTo>
                      <a:pt x="2312425" y="278131"/>
                    </a:lnTo>
                    <a:lnTo>
                      <a:pt x="2310082" y="276461"/>
                    </a:lnTo>
                    <a:lnTo>
                      <a:pt x="2307735" y="274794"/>
                    </a:lnTo>
                    <a:lnTo>
                      <a:pt x="2305384" y="273133"/>
                    </a:lnTo>
                    <a:lnTo>
                      <a:pt x="2303029" y="271476"/>
                    </a:lnTo>
                    <a:lnTo>
                      <a:pt x="2300671" y="269823"/>
                    </a:lnTo>
                    <a:lnTo>
                      <a:pt x="2298308" y="268174"/>
                    </a:lnTo>
                    <a:lnTo>
                      <a:pt x="2295942" y="266531"/>
                    </a:lnTo>
                    <a:lnTo>
                      <a:pt x="2293572" y="264891"/>
                    </a:lnTo>
                    <a:lnTo>
                      <a:pt x="2291198" y="263256"/>
                    </a:lnTo>
                    <a:lnTo>
                      <a:pt x="2288820" y="261626"/>
                    </a:lnTo>
                    <a:lnTo>
                      <a:pt x="2286439" y="260000"/>
                    </a:lnTo>
                    <a:lnTo>
                      <a:pt x="2284053" y="258378"/>
                    </a:lnTo>
                    <a:lnTo>
                      <a:pt x="2281664" y="256761"/>
                    </a:lnTo>
                    <a:lnTo>
                      <a:pt x="2279272" y="255149"/>
                    </a:lnTo>
                    <a:lnTo>
                      <a:pt x="2276875" y="253541"/>
                    </a:lnTo>
                    <a:lnTo>
                      <a:pt x="2274475" y="251938"/>
                    </a:lnTo>
                    <a:lnTo>
                      <a:pt x="2272071" y="250339"/>
                    </a:lnTo>
                    <a:lnTo>
                      <a:pt x="2269663" y="248745"/>
                    </a:lnTo>
                    <a:lnTo>
                      <a:pt x="2267252" y="247155"/>
                    </a:lnTo>
                    <a:lnTo>
                      <a:pt x="2264837" y="245570"/>
                    </a:lnTo>
                    <a:lnTo>
                      <a:pt x="2262418" y="243989"/>
                    </a:lnTo>
                    <a:lnTo>
                      <a:pt x="2259996" y="242413"/>
                    </a:lnTo>
                    <a:lnTo>
                      <a:pt x="2257569" y="240841"/>
                    </a:lnTo>
                    <a:lnTo>
                      <a:pt x="2255140" y="239275"/>
                    </a:lnTo>
                    <a:lnTo>
                      <a:pt x="2252706" y="237712"/>
                    </a:lnTo>
                    <a:lnTo>
                      <a:pt x="2250269" y="236154"/>
                    </a:lnTo>
                    <a:lnTo>
                      <a:pt x="2247829" y="234601"/>
                    </a:lnTo>
                    <a:lnTo>
                      <a:pt x="2245385" y="233053"/>
                    </a:lnTo>
                    <a:lnTo>
                      <a:pt x="2242937" y="231509"/>
                    </a:lnTo>
                    <a:lnTo>
                      <a:pt x="2240485" y="229970"/>
                    </a:lnTo>
                    <a:lnTo>
                      <a:pt x="2238030" y="228435"/>
                    </a:lnTo>
                    <a:lnTo>
                      <a:pt x="2235572" y="226905"/>
                    </a:lnTo>
                    <a:lnTo>
                      <a:pt x="2233110" y="225380"/>
                    </a:lnTo>
                    <a:lnTo>
                      <a:pt x="2230644" y="223859"/>
                    </a:lnTo>
                    <a:lnTo>
                      <a:pt x="2228175" y="222343"/>
                    </a:lnTo>
                    <a:lnTo>
                      <a:pt x="2225703" y="220832"/>
                    </a:lnTo>
                    <a:lnTo>
                      <a:pt x="2223226" y="219325"/>
                    </a:lnTo>
                    <a:lnTo>
                      <a:pt x="2220747" y="217823"/>
                    </a:lnTo>
                    <a:lnTo>
                      <a:pt x="2218264" y="216326"/>
                    </a:lnTo>
                    <a:lnTo>
                      <a:pt x="2215777" y="214833"/>
                    </a:lnTo>
                    <a:lnTo>
                      <a:pt x="2213287" y="213345"/>
                    </a:lnTo>
                    <a:lnTo>
                      <a:pt x="2210794" y="211862"/>
                    </a:lnTo>
                    <a:lnTo>
                      <a:pt x="2208297" y="210383"/>
                    </a:lnTo>
                    <a:lnTo>
                      <a:pt x="2205796" y="208909"/>
                    </a:lnTo>
                    <a:lnTo>
                      <a:pt x="2203292" y="207440"/>
                    </a:lnTo>
                    <a:lnTo>
                      <a:pt x="2200785" y="205976"/>
                    </a:lnTo>
                    <a:lnTo>
                      <a:pt x="2198275" y="204516"/>
                    </a:lnTo>
                    <a:lnTo>
                      <a:pt x="2195761" y="203062"/>
                    </a:lnTo>
                    <a:lnTo>
                      <a:pt x="2193243" y="201611"/>
                    </a:lnTo>
                    <a:lnTo>
                      <a:pt x="2190722" y="200166"/>
                    </a:lnTo>
                    <a:lnTo>
                      <a:pt x="2188198" y="198725"/>
                    </a:lnTo>
                    <a:lnTo>
                      <a:pt x="2185671" y="197290"/>
                    </a:lnTo>
                    <a:lnTo>
                      <a:pt x="2183140" y="195859"/>
                    </a:lnTo>
                    <a:lnTo>
                      <a:pt x="2180606" y="194432"/>
                    </a:lnTo>
                    <a:lnTo>
                      <a:pt x="2178069" y="193011"/>
                    </a:lnTo>
                    <a:lnTo>
                      <a:pt x="2175528" y="191594"/>
                    </a:lnTo>
                    <a:lnTo>
                      <a:pt x="2172984" y="190182"/>
                    </a:lnTo>
                    <a:lnTo>
                      <a:pt x="2170437" y="188775"/>
                    </a:lnTo>
                    <a:lnTo>
                      <a:pt x="2167886" y="187373"/>
                    </a:lnTo>
                    <a:lnTo>
                      <a:pt x="2165333" y="185975"/>
                    </a:lnTo>
                    <a:lnTo>
                      <a:pt x="2162776" y="184583"/>
                    </a:lnTo>
                    <a:lnTo>
                      <a:pt x="2160215" y="183195"/>
                    </a:lnTo>
                    <a:lnTo>
                      <a:pt x="2157652" y="181812"/>
                    </a:lnTo>
                    <a:lnTo>
                      <a:pt x="2155085" y="180434"/>
                    </a:lnTo>
                    <a:lnTo>
                      <a:pt x="2152515" y="179060"/>
                    </a:lnTo>
                    <a:lnTo>
                      <a:pt x="2149942" y="177692"/>
                    </a:lnTo>
                    <a:lnTo>
                      <a:pt x="2147366" y="176328"/>
                    </a:lnTo>
                    <a:lnTo>
                      <a:pt x="2144787" y="174970"/>
                    </a:lnTo>
                    <a:lnTo>
                      <a:pt x="2142204" y="173616"/>
                    </a:lnTo>
                    <a:lnTo>
                      <a:pt x="2139619" y="172267"/>
                    </a:lnTo>
                    <a:lnTo>
                      <a:pt x="2137030" y="170923"/>
                    </a:lnTo>
                    <a:lnTo>
                      <a:pt x="2134438" y="169584"/>
                    </a:lnTo>
                    <a:lnTo>
                      <a:pt x="2131843" y="168249"/>
                    </a:lnTo>
                    <a:lnTo>
                      <a:pt x="2129245" y="166920"/>
                    </a:lnTo>
                    <a:lnTo>
                      <a:pt x="2126644" y="165596"/>
                    </a:lnTo>
                    <a:lnTo>
                      <a:pt x="2124039" y="164276"/>
                    </a:lnTo>
                    <a:lnTo>
                      <a:pt x="2121432" y="162961"/>
                    </a:lnTo>
                    <a:lnTo>
                      <a:pt x="2118822" y="161652"/>
                    </a:lnTo>
                    <a:lnTo>
                      <a:pt x="2116208" y="160347"/>
                    </a:lnTo>
                    <a:lnTo>
                      <a:pt x="2113592" y="159047"/>
                    </a:lnTo>
                    <a:lnTo>
                      <a:pt x="2110972" y="157752"/>
                    </a:lnTo>
                    <a:lnTo>
                      <a:pt x="2108350" y="156462"/>
                    </a:lnTo>
                    <a:lnTo>
                      <a:pt x="2105725" y="155177"/>
                    </a:lnTo>
                    <a:lnTo>
                      <a:pt x="2103096" y="153897"/>
                    </a:lnTo>
                    <a:lnTo>
                      <a:pt x="2100465" y="152622"/>
                    </a:lnTo>
                    <a:lnTo>
                      <a:pt x="2097830" y="151352"/>
                    </a:lnTo>
                    <a:lnTo>
                      <a:pt x="2095193" y="150087"/>
                    </a:lnTo>
                    <a:lnTo>
                      <a:pt x="2092553" y="148827"/>
                    </a:lnTo>
                    <a:lnTo>
                      <a:pt x="2089910" y="147572"/>
                    </a:lnTo>
                    <a:lnTo>
                      <a:pt x="2087264" y="146321"/>
                    </a:lnTo>
                    <a:lnTo>
                      <a:pt x="2084615" y="145076"/>
                    </a:lnTo>
                    <a:lnTo>
                      <a:pt x="2081963" y="143836"/>
                    </a:lnTo>
                    <a:lnTo>
                      <a:pt x="2079308" y="142601"/>
                    </a:lnTo>
                    <a:lnTo>
                      <a:pt x="2076651" y="141371"/>
                    </a:lnTo>
                    <a:lnTo>
                      <a:pt x="2073990" y="140146"/>
                    </a:lnTo>
                    <a:lnTo>
                      <a:pt x="2071327" y="138926"/>
                    </a:lnTo>
                    <a:lnTo>
                      <a:pt x="2068661" y="137711"/>
                    </a:lnTo>
                    <a:lnTo>
                      <a:pt x="2065992" y="136501"/>
                    </a:lnTo>
                    <a:lnTo>
                      <a:pt x="2063320" y="135296"/>
                    </a:lnTo>
                    <a:lnTo>
                      <a:pt x="2060646" y="134096"/>
                    </a:lnTo>
                    <a:lnTo>
                      <a:pt x="2057968" y="132901"/>
                    </a:lnTo>
                    <a:lnTo>
                      <a:pt x="2055288" y="131711"/>
                    </a:lnTo>
                    <a:lnTo>
                      <a:pt x="2052605" y="130526"/>
                    </a:lnTo>
                    <a:lnTo>
                      <a:pt x="2049920" y="129346"/>
                    </a:lnTo>
                    <a:lnTo>
                      <a:pt x="2047232" y="128172"/>
                    </a:lnTo>
                    <a:lnTo>
                      <a:pt x="2044540" y="127002"/>
                    </a:lnTo>
                    <a:lnTo>
                      <a:pt x="2041847" y="125838"/>
                    </a:lnTo>
                    <a:lnTo>
                      <a:pt x="2039150" y="124678"/>
                    </a:lnTo>
                    <a:lnTo>
                      <a:pt x="2036451" y="123524"/>
                    </a:lnTo>
                    <a:lnTo>
                      <a:pt x="2033749" y="122375"/>
                    </a:lnTo>
                    <a:lnTo>
                      <a:pt x="2031045" y="121231"/>
                    </a:lnTo>
                    <a:lnTo>
                      <a:pt x="2028338" y="120092"/>
                    </a:lnTo>
                    <a:lnTo>
                      <a:pt x="2025628" y="118958"/>
                    </a:lnTo>
                    <a:lnTo>
                      <a:pt x="2022916" y="117829"/>
                    </a:lnTo>
                    <a:lnTo>
                      <a:pt x="2020201" y="116706"/>
                    </a:lnTo>
                    <a:lnTo>
                      <a:pt x="2017483" y="115587"/>
                    </a:lnTo>
                    <a:lnTo>
                      <a:pt x="2014763" y="114474"/>
                    </a:lnTo>
                    <a:lnTo>
                      <a:pt x="2012040" y="113366"/>
                    </a:lnTo>
                    <a:lnTo>
                      <a:pt x="2009315" y="112263"/>
                    </a:lnTo>
                    <a:lnTo>
                      <a:pt x="2006587" y="111165"/>
                    </a:lnTo>
                    <a:lnTo>
                      <a:pt x="2003856" y="110072"/>
                    </a:lnTo>
                    <a:lnTo>
                      <a:pt x="2001123" y="108984"/>
                    </a:lnTo>
                    <a:lnTo>
                      <a:pt x="1998388" y="107902"/>
                    </a:lnTo>
                    <a:lnTo>
                      <a:pt x="1995650" y="106825"/>
                    </a:lnTo>
                    <a:lnTo>
                      <a:pt x="1992909" y="105752"/>
                    </a:lnTo>
                    <a:lnTo>
                      <a:pt x="1990166" y="104685"/>
                    </a:lnTo>
                    <a:lnTo>
                      <a:pt x="1987421" y="103624"/>
                    </a:lnTo>
                    <a:lnTo>
                      <a:pt x="1984673" y="102567"/>
                    </a:lnTo>
                    <a:lnTo>
                      <a:pt x="1981922" y="101516"/>
                    </a:lnTo>
                    <a:lnTo>
                      <a:pt x="1979169" y="100470"/>
                    </a:lnTo>
                    <a:lnTo>
                      <a:pt x="1976414" y="99429"/>
                    </a:lnTo>
                    <a:lnTo>
                      <a:pt x="1973657" y="98393"/>
                    </a:lnTo>
                    <a:lnTo>
                      <a:pt x="1970897" y="97362"/>
                    </a:lnTo>
                    <a:lnTo>
                      <a:pt x="1968134" y="96337"/>
                    </a:lnTo>
                    <a:lnTo>
                      <a:pt x="1965369" y="95317"/>
                    </a:lnTo>
                    <a:lnTo>
                      <a:pt x="1962602" y="94302"/>
                    </a:lnTo>
                    <a:lnTo>
                      <a:pt x="1959832" y="93292"/>
                    </a:lnTo>
                    <a:lnTo>
                      <a:pt x="1957061" y="92288"/>
                    </a:lnTo>
                    <a:lnTo>
                      <a:pt x="1954286" y="91288"/>
                    </a:lnTo>
                    <a:lnTo>
                      <a:pt x="1951510" y="90294"/>
                    </a:lnTo>
                    <a:lnTo>
                      <a:pt x="1948731" y="89306"/>
                    </a:lnTo>
                    <a:lnTo>
                      <a:pt x="1945950" y="88322"/>
                    </a:lnTo>
                    <a:lnTo>
                      <a:pt x="1943167" y="87344"/>
                    </a:lnTo>
                    <a:lnTo>
                      <a:pt x="1940381" y="86371"/>
                    </a:lnTo>
                    <a:lnTo>
                      <a:pt x="1937593" y="85403"/>
                    </a:lnTo>
                    <a:lnTo>
                      <a:pt x="1934803" y="84441"/>
                    </a:lnTo>
                    <a:lnTo>
                      <a:pt x="1932010" y="83484"/>
                    </a:lnTo>
                    <a:lnTo>
                      <a:pt x="1929216" y="82532"/>
                    </a:lnTo>
                    <a:lnTo>
                      <a:pt x="1926419" y="81585"/>
                    </a:lnTo>
                    <a:lnTo>
                      <a:pt x="1923620" y="80644"/>
                    </a:lnTo>
                    <a:lnTo>
                      <a:pt x="1920819" y="79708"/>
                    </a:lnTo>
                    <a:lnTo>
                      <a:pt x="1918015" y="78777"/>
                    </a:lnTo>
                    <a:lnTo>
                      <a:pt x="1915210" y="77851"/>
                    </a:lnTo>
                    <a:lnTo>
                      <a:pt x="1912402" y="76931"/>
                    </a:lnTo>
                    <a:lnTo>
                      <a:pt x="1909592" y="76016"/>
                    </a:lnTo>
                    <a:lnTo>
                      <a:pt x="1906780" y="75107"/>
                    </a:lnTo>
                    <a:lnTo>
                      <a:pt x="1903966" y="74202"/>
                    </a:lnTo>
                    <a:lnTo>
                      <a:pt x="1901150" y="73304"/>
                    </a:lnTo>
                    <a:lnTo>
                      <a:pt x="1898332" y="72410"/>
                    </a:lnTo>
                    <a:lnTo>
                      <a:pt x="1895512" y="71522"/>
                    </a:lnTo>
                    <a:lnTo>
                      <a:pt x="1892690" y="70639"/>
                    </a:lnTo>
                    <a:lnTo>
                      <a:pt x="1889865" y="69761"/>
                    </a:lnTo>
                    <a:lnTo>
                      <a:pt x="1887039" y="68889"/>
                    </a:lnTo>
                    <a:lnTo>
                      <a:pt x="1884210" y="68022"/>
                    </a:lnTo>
                    <a:lnTo>
                      <a:pt x="1881380" y="67160"/>
                    </a:lnTo>
                    <a:lnTo>
                      <a:pt x="1878548" y="66304"/>
                    </a:lnTo>
                    <a:lnTo>
                      <a:pt x="1875713" y="65453"/>
                    </a:lnTo>
                    <a:lnTo>
                      <a:pt x="1872877" y="64607"/>
                    </a:lnTo>
                    <a:lnTo>
                      <a:pt x="1870038" y="63767"/>
                    </a:lnTo>
                    <a:lnTo>
                      <a:pt x="1867198" y="62932"/>
                    </a:lnTo>
                    <a:lnTo>
                      <a:pt x="1864356" y="62103"/>
                    </a:lnTo>
                    <a:lnTo>
                      <a:pt x="1861512" y="61278"/>
                    </a:lnTo>
                    <a:lnTo>
                      <a:pt x="1858666" y="60460"/>
                    </a:lnTo>
                    <a:lnTo>
                      <a:pt x="1855818" y="59646"/>
                    </a:lnTo>
                    <a:lnTo>
                      <a:pt x="1852968" y="58838"/>
                    </a:lnTo>
                    <a:lnTo>
                      <a:pt x="1850116" y="58036"/>
                    </a:lnTo>
                    <a:lnTo>
                      <a:pt x="1847263" y="57238"/>
                    </a:lnTo>
                    <a:lnTo>
                      <a:pt x="1844407" y="56447"/>
                    </a:lnTo>
                    <a:lnTo>
                      <a:pt x="1841550" y="55660"/>
                    </a:lnTo>
                    <a:lnTo>
                      <a:pt x="1838691" y="54879"/>
                    </a:lnTo>
                    <a:lnTo>
                      <a:pt x="1835830" y="54103"/>
                    </a:lnTo>
                    <a:lnTo>
                      <a:pt x="1832967" y="53333"/>
                    </a:lnTo>
                    <a:lnTo>
                      <a:pt x="1830103" y="52568"/>
                    </a:lnTo>
                    <a:lnTo>
                      <a:pt x="1827237" y="51809"/>
                    </a:lnTo>
                    <a:lnTo>
                      <a:pt x="1824369" y="51055"/>
                    </a:lnTo>
                    <a:lnTo>
                      <a:pt x="1821499" y="50306"/>
                    </a:lnTo>
                    <a:lnTo>
                      <a:pt x="1818628" y="49563"/>
                    </a:lnTo>
                    <a:lnTo>
                      <a:pt x="1815754" y="48825"/>
                    </a:lnTo>
                    <a:lnTo>
                      <a:pt x="1812880" y="48093"/>
                    </a:lnTo>
                    <a:lnTo>
                      <a:pt x="1810003" y="47366"/>
                    </a:lnTo>
                    <a:lnTo>
                      <a:pt x="1807125" y="46644"/>
                    </a:lnTo>
                    <a:lnTo>
                      <a:pt x="1804245" y="45928"/>
                    </a:lnTo>
                    <a:lnTo>
                      <a:pt x="1801363" y="45218"/>
                    </a:lnTo>
                    <a:lnTo>
                      <a:pt x="1798480" y="44513"/>
                    </a:lnTo>
                    <a:lnTo>
                      <a:pt x="1795595" y="43813"/>
                    </a:lnTo>
                    <a:lnTo>
                      <a:pt x="1792709" y="43119"/>
                    </a:lnTo>
                    <a:lnTo>
                      <a:pt x="1789821" y="42430"/>
                    </a:lnTo>
                    <a:lnTo>
                      <a:pt x="1786931" y="41746"/>
                    </a:lnTo>
                    <a:lnTo>
                      <a:pt x="1784040" y="41068"/>
                    </a:lnTo>
                    <a:lnTo>
                      <a:pt x="1781147" y="40396"/>
                    </a:lnTo>
                    <a:lnTo>
                      <a:pt x="1778252" y="39729"/>
                    </a:lnTo>
                    <a:lnTo>
                      <a:pt x="1775356" y="39067"/>
                    </a:lnTo>
                    <a:lnTo>
                      <a:pt x="1772459" y="38411"/>
                    </a:lnTo>
                    <a:lnTo>
                      <a:pt x="1769560" y="37761"/>
                    </a:lnTo>
                    <a:lnTo>
                      <a:pt x="1766659" y="37116"/>
                    </a:lnTo>
                    <a:lnTo>
                      <a:pt x="1763757" y="36476"/>
                    </a:lnTo>
                    <a:lnTo>
                      <a:pt x="1760854" y="35842"/>
                    </a:lnTo>
                    <a:lnTo>
                      <a:pt x="1757949" y="35213"/>
                    </a:lnTo>
                    <a:lnTo>
                      <a:pt x="1755043" y="34590"/>
                    </a:lnTo>
                    <a:lnTo>
                      <a:pt x="1752135" y="33972"/>
                    </a:lnTo>
                    <a:lnTo>
                      <a:pt x="1749226" y="33360"/>
                    </a:lnTo>
                    <a:lnTo>
                      <a:pt x="1746315" y="32753"/>
                    </a:lnTo>
                    <a:lnTo>
                      <a:pt x="1743403" y="32152"/>
                    </a:lnTo>
                    <a:lnTo>
                      <a:pt x="1740489" y="31556"/>
                    </a:lnTo>
                    <a:lnTo>
                      <a:pt x="1737575" y="30966"/>
                    </a:lnTo>
                    <a:lnTo>
                      <a:pt x="1734658" y="30382"/>
                    </a:lnTo>
                    <a:lnTo>
                      <a:pt x="1731741" y="29802"/>
                    </a:lnTo>
                    <a:lnTo>
                      <a:pt x="1728822" y="29229"/>
                    </a:lnTo>
                    <a:lnTo>
                      <a:pt x="1725902" y="28660"/>
                    </a:lnTo>
                    <a:lnTo>
                      <a:pt x="1722980" y="28098"/>
                    </a:lnTo>
                    <a:lnTo>
                      <a:pt x="1720057" y="27541"/>
                    </a:lnTo>
                    <a:lnTo>
                      <a:pt x="1717133" y="26989"/>
                    </a:lnTo>
                    <a:lnTo>
                      <a:pt x="1714208" y="26443"/>
                    </a:lnTo>
                    <a:lnTo>
                      <a:pt x="1711281" y="25902"/>
                    </a:lnTo>
                    <a:lnTo>
                      <a:pt x="1708353" y="25367"/>
                    </a:lnTo>
                    <a:lnTo>
                      <a:pt x="1705424" y="24838"/>
                    </a:lnTo>
                    <a:lnTo>
                      <a:pt x="1702494" y="24314"/>
                    </a:lnTo>
                    <a:lnTo>
                      <a:pt x="1699562" y="23795"/>
                    </a:lnTo>
                    <a:lnTo>
                      <a:pt x="1696629" y="23282"/>
                    </a:lnTo>
                    <a:lnTo>
                      <a:pt x="1693695" y="22775"/>
                    </a:lnTo>
                    <a:lnTo>
                      <a:pt x="1690760" y="22273"/>
                    </a:lnTo>
                    <a:lnTo>
                      <a:pt x="1687824" y="21777"/>
                    </a:lnTo>
                    <a:lnTo>
                      <a:pt x="1684887" y="21286"/>
                    </a:lnTo>
                    <a:lnTo>
                      <a:pt x="1681948" y="20801"/>
                    </a:lnTo>
                    <a:lnTo>
                      <a:pt x="1679008" y="20321"/>
                    </a:lnTo>
                    <a:lnTo>
                      <a:pt x="1676067" y="19847"/>
                    </a:lnTo>
                    <a:lnTo>
                      <a:pt x="1673126" y="19378"/>
                    </a:lnTo>
                    <a:lnTo>
                      <a:pt x="1670183" y="18915"/>
                    </a:lnTo>
                    <a:lnTo>
                      <a:pt x="1667238" y="18458"/>
                    </a:lnTo>
                    <a:lnTo>
                      <a:pt x="1664293" y="18006"/>
                    </a:lnTo>
                    <a:lnTo>
                      <a:pt x="1661347" y="17560"/>
                    </a:lnTo>
                    <a:lnTo>
                      <a:pt x="1658400" y="17119"/>
                    </a:lnTo>
                    <a:lnTo>
                      <a:pt x="1655452" y="16684"/>
                    </a:lnTo>
                    <a:lnTo>
                      <a:pt x="1652503" y="16254"/>
                    </a:lnTo>
                    <a:lnTo>
                      <a:pt x="1649552" y="15830"/>
                    </a:lnTo>
                    <a:lnTo>
                      <a:pt x="1646601" y="15412"/>
                    </a:lnTo>
                    <a:lnTo>
                      <a:pt x="1643649" y="14999"/>
                    </a:lnTo>
                    <a:lnTo>
                      <a:pt x="1640696" y="14591"/>
                    </a:lnTo>
                    <a:lnTo>
                      <a:pt x="1637742" y="14190"/>
                    </a:lnTo>
                    <a:lnTo>
                      <a:pt x="1634787" y="13793"/>
                    </a:lnTo>
                    <a:lnTo>
                      <a:pt x="1631831" y="13403"/>
                    </a:lnTo>
                    <a:lnTo>
                      <a:pt x="1628874" y="13018"/>
                    </a:lnTo>
                    <a:lnTo>
                      <a:pt x="1625917" y="12638"/>
                    </a:lnTo>
                    <a:lnTo>
                      <a:pt x="1622958" y="12264"/>
                    </a:lnTo>
                    <a:lnTo>
                      <a:pt x="1619999" y="11896"/>
                    </a:lnTo>
                    <a:lnTo>
                      <a:pt x="1617038" y="11533"/>
                    </a:lnTo>
                    <a:lnTo>
                      <a:pt x="1614077" y="11176"/>
                    </a:lnTo>
                    <a:lnTo>
                      <a:pt x="1611115" y="10825"/>
                    </a:lnTo>
                    <a:lnTo>
                      <a:pt x="1608153" y="10479"/>
                    </a:lnTo>
                    <a:lnTo>
                      <a:pt x="1605189" y="10139"/>
                    </a:lnTo>
                    <a:lnTo>
                      <a:pt x="1602225" y="9804"/>
                    </a:lnTo>
                    <a:lnTo>
                      <a:pt x="1599260" y="9475"/>
                    </a:lnTo>
                    <a:lnTo>
                      <a:pt x="1596294" y="9151"/>
                    </a:lnTo>
                    <a:lnTo>
                      <a:pt x="1593327" y="8833"/>
                    </a:lnTo>
                    <a:lnTo>
                      <a:pt x="1590360" y="8521"/>
                    </a:lnTo>
                    <a:lnTo>
                      <a:pt x="1587392" y="8214"/>
                    </a:lnTo>
                    <a:lnTo>
                      <a:pt x="1584423" y="7913"/>
                    </a:lnTo>
                    <a:lnTo>
                      <a:pt x="1581454" y="7618"/>
                    </a:lnTo>
                    <a:lnTo>
                      <a:pt x="1578484" y="7328"/>
                    </a:lnTo>
                    <a:lnTo>
                      <a:pt x="1575513" y="7043"/>
                    </a:lnTo>
                    <a:lnTo>
                      <a:pt x="1572542" y="6765"/>
                    </a:lnTo>
                    <a:lnTo>
                      <a:pt x="1569570" y="6492"/>
                    </a:lnTo>
                    <a:lnTo>
                      <a:pt x="1566597" y="6224"/>
                    </a:lnTo>
                    <a:lnTo>
                      <a:pt x="1563624" y="5962"/>
                    </a:lnTo>
                    <a:lnTo>
                      <a:pt x="1560650" y="5706"/>
                    </a:lnTo>
                    <a:lnTo>
                      <a:pt x="1557675" y="5455"/>
                    </a:lnTo>
                    <a:lnTo>
                      <a:pt x="1554700" y="5210"/>
                    </a:lnTo>
                    <a:lnTo>
                      <a:pt x="1551724" y="4971"/>
                    </a:lnTo>
                    <a:lnTo>
                      <a:pt x="1548748" y="4737"/>
                    </a:lnTo>
                    <a:lnTo>
                      <a:pt x="1545771" y="4509"/>
                    </a:lnTo>
                    <a:lnTo>
                      <a:pt x="1542794" y="4287"/>
                    </a:lnTo>
                    <a:lnTo>
                      <a:pt x="1539816" y="4070"/>
                    </a:lnTo>
                    <a:lnTo>
                      <a:pt x="1536838" y="3858"/>
                    </a:lnTo>
                    <a:lnTo>
                      <a:pt x="1533859" y="3653"/>
                    </a:lnTo>
                    <a:lnTo>
                      <a:pt x="1530880" y="3453"/>
                    </a:lnTo>
                    <a:lnTo>
                      <a:pt x="1527901" y="3258"/>
                    </a:lnTo>
                    <a:lnTo>
                      <a:pt x="1524920" y="3069"/>
                    </a:lnTo>
                    <a:lnTo>
                      <a:pt x="1521940" y="2886"/>
                    </a:lnTo>
                    <a:lnTo>
                      <a:pt x="1518959" y="2709"/>
                    </a:lnTo>
                    <a:lnTo>
                      <a:pt x="1515977" y="2537"/>
                    </a:lnTo>
                    <a:lnTo>
                      <a:pt x="1512996" y="2370"/>
                    </a:lnTo>
                    <a:lnTo>
                      <a:pt x="1510014" y="2210"/>
                    </a:lnTo>
                    <a:lnTo>
                      <a:pt x="1507031" y="2055"/>
                    </a:lnTo>
                    <a:lnTo>
                      <a:pt x="1504048" y="1905"/>
                    </a:lnTo>
                    <a:lnTo>
                      <a:pt x="1501065" y="1762"/>
                    </a:lnTo>
                    <a:lnTo>
                      <a:pt x="1498081" y="1624"/>
                    </a:lnTo>
                    <a:lnTo>
                      <a:pt x="1495098" y="1491"/>
                    </a:lnTo>
                    <a:lnTo>
                      <a:pt x="1492113" y="1364"/>
                    </a:lnTo>
                    <a:lnTo>
                      <a:pt x="1489129" y="1243"/>
                    </a:lnTo>
                    <a:lnTo>
                      <a:pt x="1486144" y="1127"/>
                    </a:lnTo>
                    <a:lnTo>
                      <a:pt x="1483159" y="1017"/>
                    </a:lnTo>
                    <a:lnTo>
                      <a:pt x="1480174" y="913"/>
                    </a:lnTo>
                    <a:lnTo>
                      <a:pt x="1477189" y="814"/>
                    </a:lnTo>
                    <a:lnTo>
                      <a:pt x="1474203" y="721"/>
                    </a:lnTo>
                    <a:lnTo>
                      <a:pt x="1471217" y="634"/>
                    </a:lnTo>
                    <a:lnTo>
                      <a:pt x="1468231" y="552"/>
                    </a:lnTo>
                    <a:lnTo>
                      <a:pt x="1465245" y="476"/>
                    </a:lnTo>
                    <a:lnTo>
                      <a:pt x="1462258" y="406"/>
                    </a:lnTo>
                    <a:lnTo>
                      <a:pt x="1459272" y="341"/>
                    </a:lnTo>
                    <a:lnTo>
                      <a:pt x="1456285" y="282"/>
                    </a:lnTo>
                    <a:lnTo>
                      <a:pt x="1453298" y="228"/>
                    </a:lnTo>
                    <a:lnTo>
                      <a:pt x="1450311" y="180"/>
                    </a:lnTo>
                    <a:lnTo>
                      <a:pt x="1447324" y="138"/>
                    </a:lnTo>
                    <a:lnTo>
                      <a:pt x="1444337" y="101"/>
                    </a:lnTo>
                    <a:lnTo>
                      <a:pt x="1441349" y="70"/>
                    </a:lnTo>
                    <a:lnTo>
                      <a:pt x="1438362" y="45"/>
                    </a:lnTo>
                    <a:lnTo>
                      <a:pt x="1435375" y="25"/>
                    </a:lnTo>
                    <a:lnTo>
                      <a:pt x="1432387" y="11"/>
                    </a:lnTo>
                    <a:lnTo>
                      <a:pt x="1429400" y="2"/>
                    </a:lnTo>
                    <a:lnTo>
                      <a:pt x="1426412" y="0"/>
                    </a:lnTo>
                    <a:lnTo>
                      <a:pt x="1423425" y="2"/>
                    </a:lnTo>
                    <a:lnTo>
                      <a:pt x="1420437" y="11"/>
                    </a:lnTo>
                    <a:lnTo>
                      <a:pt x="1417450" y="25"/>
                    </a:lnTo>
                    <a:lnTo>
                      <a:pt x="1414463" y="45"/>
                    </a:lnTo>
                    <a:lnTo>
                      <a:pt x="1411475" y="70"/>
                    </a:lnTo>
                    <a:lnTo>
                      <a:pt x="1408488" y="101"/>
                    </a:lnTo>
                    <a:lnTo>
                      <a:pt x="1405501" y="138"/>
                    </a:lnTo>
                    <a:lnTo>
                      <a:pt x="1402514" y="180"/>
                    </a:lnTo>
                    <a:lnTo>
                      <a:pt x="1399527" y="228"/>
                    </a:lnTo>
                    <a:lnTo>
                      <a:pt x="1396540" y="282"/>
                    </a:lnTo>
                    <a:lnTo>
                      <a:pt x="1393553" y="341"/>
                    </a:lnTo>
                    <a:lnTo>
                      <a:pt x="1390566" y="406"/>
                    </a:lnTo>
                    <a:lnTo>
                      <a:pt x="1387580" y="476"/>
                    </a:lnTo>
                    <a:lnTo>
                      <a:pt x="1384594" y="552"/>
                    </a:lnTo>
                    <a:lnTo>
                      <a:pt x="1381608" y="634"/>
                    </a:lnTo>
                    <a:lnTo>
                      <a:pt x="1378622" y="721"/>
                    </a:lnTo>
                    <a:lnTo>
                      <a:pt x="1375636" y="814"/>
                    </a:lnTo>
                    <a:lnTo>
                      <a:pt x="1372651" y="913"/>
                    </a:lnTo>
                    <a:lnTo>
                      <a:pt x="1369665" y="1017"/>
                    </a:lnTo>
                    <a:lnTo>
                      <a:pt x="1366680" y="1127"/>
                    </a:lnTo>
                    <a:lnTo>
                      <a:pt x="1363696" y="1243"/>
                    </a:lnTo>
                    <a:lnTo>
                      <a:pt x="1360711" y="1364"/>
                    </a:lnTo>
                    <a:lnTo>
                      <a:pt x="1357727" y="1491"/>
                    </a:lnTo>
                    <a:lnTo>
                      <a:pt x="1354743" y="1624"/>
                    </a:lnTo>
                    <a:lnTo>
                      <a:pt x="1351760" y="1762"/>
                    </a:lnTo>
                    <a:lnTo>
                      <a:pt x="1348776" y="1905"/>
                    </a:lnTo>
                    <a:lnTo>
                      <a:pt x="1345794" y="2055"/>
                    </a:lnTo>
                    <a:lnTo>
                      <a:pt x="1342811" y="2210"/>
                    </a:lnTo>
                    <a:lnTo>
                      <a:pt x="1339829" y="2370"/>
                    </a:lnTo>
                    <a:lnTo>
                      <a:pt x="1336847" y="2537"/>
                    </a:lnTo>
                    <a:lnTo>
                      <a:pt x="1333866" y="2709"/>
                    </a:lnTo>
                    <a:lnTo>
                      <a:pt x="1330885" y="2886"/>
                    </a:lnTo>
                    <a:lnTo>
                      <a:pt x="1327904" y="3069"/>
                    </a:lnTo>
                    <a:lnTo>
                      <a:pt x="1324924" y="3258"/>
                    </a:lnTo>
                    <a:lnTo>
                      <a:pt x="1321944" y="3453"/>
                    </a:lnTo>
                    <a:lnTo>
                      <a:pt x="1318965" y="3653"/>
                    </a:lnTo>
                    <a:lnTo>
                      <a:pt x="1315986" y="3858"/>
                    </a:lnTo>
                    <a:lnTo>
                      <a:pt x="1313008" y="4070"/>
                    </a:lnTo>
                    <a:lnTo>
                      <a:pt x="1310030" y="4287"/>
                    </a:lnTo>
                    <a:lnTo>
                      <a:pt x="1307053" y="4509"/>
                    </a:lnTo>
                    <a:lnTo>
                      <a:pt x="1304076" y="4737"/>
                    </a:lnTo>
                    <a:lnTo>
                      <a:pt x="1301100" y="4971"/>
                    </a:lnTo>
                    <a:lnTo>
                      <a:pt x="1298125" y="5210"/>
                    </a:lnTo>
                    <a:lnTo>
                      <a:pt x="1295149" y="5455"/>
                    </a:lnTo>
                    <a:lnTo>
                      <a:pt x="1292175" y="5706"/>
                    </a:lnTo>
                    <a:lnTo>
                      <a:pt x="1289201" y="5962"/>
                    </a:lnTo>
                    <a:lnTo>
                      <a:pt x="1286228" y="6224"/>
                    </a:lnTo>
                    <a:lnTo>
                      <a:pt x="1283255" y="6492"/>
                    </a:lnTo>
                    <a:lnTo>
                      <a:pt x="1280283" y="6765"/>
                    </a:lnTo>
                    <a:lnTo>
                      <a:pt x="1277312" y="7043"/>
                    </a:lnTo>
                    <a:lnTo>
                      <a:pt x="1274341" y="7328"/>
                    </a:lnTo>
                    <a:lnTo>
                      <a:pt x="1271371" y="7618"/>
                    </a:lnTo>
                    <a:lnTo>
                      <a:pt x="1268401" y="7913"/>
                    </a:lnTo>
                    <a:lnTo>
                      <a:pt x="1265433" y="8214"/>
                    </a:lnTo>
                    <a:lnTo>
                      <a:pt x="1262464" y="8521"/>
                    </a:lnTo>
                    <a:lnTo>
                      <a:pt x="1259497" y="8833"/>
                    </a:lnTo>
                    <a:lnTo>
                      <a:pt x="1256531" y="9151"/>
                    </a:lnTo>
                    <a:lnTo>
                      <a:pt x="1253565" y="9475"/>
                    </a:lnTo>
                    <a:lnTo>
                      <a:pt x="1250600" y="9804"/>
                    </a:lnTo>
                    <a:lnTo>
                      <a:pt x="1247635" y="10139"/>
                    </a:lnTo>
                    <a:lnTo>
                      <a:pt x="1244672" y="10479"/>
                    </a:lnTo>
                    <a:lnTo>
                      <a:pt x="1241709" y="10825"/>
                    </a:lnTo>
                    <a:lnTo>
                      <a:pt x="1238747" y="11176"/>
                    </a:lnTo>
                    <a:lnTo>
                      <a:pt x="1235786" y="11533"/>
                    </a:lnTo>
                    <a:lnTo>
                      <a:pt x="1232826" y="11896"/>
                    </a:lnTo>
                    <a:lnTo>
                      <a:pt x="1229866" y="12264"/>
                    </a:lnTo>
                    <a:lnTo>
                      <a:pt x="1226908" y="12638"/>
                    </a:lnTo>
                    <a:lnTo>
                      <a:pt x="1223950" y="13018"/>
                    </a:lnTo>
                    <a:lnTo>
                      <a:pt x="1220993" y="13403"/>
                    </a:lnTo>
                    <a:lnTo>
                      <a:pt x="1218038" y="13793"/>
                    </a:lnTo>
                    <a:lnTo>
                      <a:pt x="1215083" y="14190"/>
                    </a:lnTo>
                    <a:lnTo>
                      <a:pt x="1212129" y="14591"/>
                    </a:lnTo>
                    <a:lnTo>
                      <a:pt x="1209175" y="14999"/>
                    </a:lnTo>
                    <a:lnTo>
                      <a:pt x="1206223" y="15412"/>
                    </a:lnTo>
                    <a:lnTo>
                      <a:pt x="1203272" y="15830"/>
                    </a:lnTo>
                    <a:lnTo>
                      <a:pt x="1200322" y="16254"/>
                    </a:lnTo>
                    <a:lnTo>
                      <a:pt x="1197373" y="16684"/>
                    </a:lnTo>
                    <a:lnTo>
                      <a:pt x="1194425" y="17119"/>
                    </a:lnTo>
                    <a:lnTo>
                      <a:pt x="1191477" y="17560"/>
                    </a:lnTo>
                    <a:lnTo>
                      <a:pt x="1188531" y="18006"/>
                    </a:lnTo>
                    <a:lnTo>
                      <a:pt x="1185586" y="18458"/>
                    </a:lnTo>
                    <a:lnTo>
                      <a:pt x="1182642" y="18915"/>
                    </a:lnTo>
                    <a:lnTo>
                      <a:pt x="1179699" y="19378"/>
                    </a:lnTo>
                    <a:lnTo>
                      <a:pt x="1176757" y="19847"/>
                    </a:lnTo>
                    <a:lnTo>
                      <a:pt x="1173816" y="20321"/>
                    </a:lnTo>
                    <a:lnTo>
                      <a:pt x="1170877" y="20801"/>
                    </a:lnTo>
                    <a:lnTo>
                      <a:pt x="1167938" y="21286"/>
                    </a:lnTo>
                    <a:lnTo>
                      <a:pt x="1165001" y="21777"/>
                    </a:lnTo>
                    <a:lnTo>
                      <a:pt x="1162064" y="22273"/>
                    </a:lnTo>
                    <a:lnTo>
                      <a:pt x="1159129" y="22775"/>
                    </a:lnTo>
                    <a:lnTo>
                      <a:pt x="1156195" y="23282"/>
                    </a:lnTo>
                    <a:lnTo>
                      <a:pt x="1153262" y="23795"/>
                    </a:lnTo>
                    <a:lnTo>
                      <a:pt x="1150331" y="24314"/>
                    </a:lnTo>
                    <a:lnTo>
                      <a:pt x="1147400" y="24838"/>
                    </a:lnTo>
                    <a:lnTo>
                      <a:pt x="1144471" y="25367"/>
                    </a:lnTo>
                    <a:lnTo>
                      <a:pt x="1141543" y="25902"/>
                    </a:lnTo>
                    <a:lnTo>
                      <a:pt x="1138617" y="26443"/>
                    </a:lnTo>
                    <a:lnTo>
                      <a:pt x="1135691" y="26989"/>
                    </a:lnTo>
                    <a:lnTo>
                      <a:pt x="1132767" y="27541"/>
                    </a:lnTo>
                    <a:lnTo>
                      <a:pt x="1129844" y="28098"/>
                    </a:lnTo>
                    <a:lnTo>
                      <a:pt x="1126923" y="28660"/>
                    </a:lnTo>
                    <a:lnTo>
                      <a:pt x="1124003" y="29229"/>
                    </a:lnTo>
                    <a:lnTo>
                      <a:pt x="1121084" y="29802"/>
                    </a:lnTo>
                    <a:lnTo>
                      <a:pt x="1118166" y="30382"/>
                    </a:lnTo>
                    <a:lnTo>
                      <a:pt x="1115250" y="30966"/>
                    </a:lnTo>
                    <a:lnTo>
                      <a:pt x="1112335" y="31556"/>
                    </a:lnTo>
                    <a:lnTo>
                      <a:pt x="1109422" y="32152"/>
                    </a:lnTo>
                    <a:lnTo>
                      <a:pt x="1106510" y="32753"/>
                    </a:lnTo>
                    <a:lnTo>
                      <a:pt x="1103599" y="33360"/>
                    </a:lnTo>
                    <a:lnTo>
                      <a:pt x="1100690" y="33972"/>
                    </a:lnTo>
                    <a:lnTo>
                      <a:pt x="1097782" y="34590"/>
                    </a:lnTo>
                    <a:lnTo>
                      <a:pt x="1094875" y="35213"/>
                    </a:lnTo>
                    <a:lnTo>
                      <a:pt x="1091971" y="35842"/>
                    </a:lnTo>
                    <a:lnTo>
                      <a:pt x="1089067" y="36476"/>
                    </a:lnTo>
                    <a:lnTo>
                      <a:pt x="1086165" y="37116"/>
                    </a:lnTo>
                    <a:lnTo>
                      <a:pt x="1083265" y="37761"/>
                    </a:lnTo>
                    <a:lnTo>
                      <a:pt x="1080366" y="38411"/>
                    </a:lnTo>
                    <a:lnTo>
                      <a:pt x="1077468" y="39067"/>
                    </a:lnTo>
                    <a:lnTo>
                      <a:pt x="1074572" y="39729"/>
                    </a:lnTo>
                    <a:lnTo>
                      <a:pt x="1071678" y="40396"/>
                    </a:lnTo>
                    <a:lnTo>
                      <a:pt x="1068785" y="41068"/>
                    </a:lnTo>
                    <a:lnTo>
                      <a:pt x="1065894" y="41746"/>
                    </a:lnTo>
                    <a:lnTo>
                      <a:pt x="1063004" y="42430"/>
                    </a:lnTo>
                    <a:lnTo>
                      <a:pt x="1060116" y="43119"/>
                    </a:lnTo>
                    <a:lnTo>
                      <a:pt x="1057229" y="43813"/>
                    </a:lnTo>
                    <a:lnTo>
                      <a:pt x="1054345" y="44513"/>
                    </a:lnTo>
                    <a:lnTo>
                      <a:pt x="1051461" y="45218"/>
                    </a:lnTo>
                    <a:lnTo>
                      <a:pt x="1048580" y="45928"/>
                    </a:lnTo>
                    <a:lnTo>
                      <a:pt x="1045700" y="46644"/>
                    </a:lnTo>
                    <a:lnTo>
                      <a:pt x="1042822" y="47366"/>
                    </a:lnTo>
                    <a:lnTo>
                      <a:pt x="1039945" y="48093"/>
                    </a:lnTo>
                    <a:lnTo>
                      <a:pt x="1037070" y="48825"/>
                    </a:lnTo>
                    <a:lnTo>
                      <a:pt x="1034197" y="49563"/>
                    </a:lnTo>
                    <a:lnTo>
                      <a:pt x="1031326" y="50306"/>
                    </a:lnTo>
                    <a:lnTo>
                      <a:pt x="1028456" y="51055"/>
                    </a:lnTo>
                    <a:lnTo>
                      <a:pt x="1025588" y="51809"/>
                    </a:lnTo>
                    <a:lnTo>
                      <a:pt x="1022722" y="52568"/>
                    </a:lnTo>
                    <a:lnTo>
                      <a:pt x="1019857" y="53333"/>
                    </a:lnTo>
                    <a:lnTo>
                      <a:pt x="1016995" y="54103"/>
                    </a:lnTo>
                    <a:lnTo>
                      <a:pt x="1014134" y="54879"/>
                    </a:lnTo>
                    <a:lnTo>
                      <a:pt x="1011275" y="55660"/>
                    </a:lnTo>
                    <a:lnTo>
                      <a:pt x="1008417" y="56447"/>
                    </a:lnTo>
                    <a:lnTo>
                      <a:pt x="1005562" y="57238"/>
                    </a:lnTo>
                    <a:lnTo>
                      <a:pt x="1002708" y="58036"/>
                    </a:lnTo>
                    <a:lnTo>
                      <a:pt x="999857" y="58838"/>
                    </a:lnTo>
                    <a:lnTo>
                      <a:pt x="997007" y="59646"/>
                    </a:lnTo>
                    <a:lnTo>
                      <a:pt x="994159" y="60460"/>
                    </a:lnTo>
                    <a:lnTo>
                      <a:pt x="991313" y="61278"/>
                    </a:lnTo>
                    <a:lnTo>
                      <a:pt x="988469" y="62103"/>
                    </a:lnTo>
                    <a:lnTo>
                      <a:pt x="985626" y="62932"/>
                    </a:lnTo>
                    <a:lnTo>
                      <a:pt x="982786" y="63767"/>
                    </a:lnTo>
                    <a:lnTo>
                      <a:pt x="979948" y="64607"/>
                    </a:lnTo>
                    <a:lnTo>
                      <a:pt x="977111" y="65453"/>
                    </a:lnTo>
                    <a:lnTo>
                      <a:pt x="974277" y="66304"/>
                    </a:lnTo>
                    <a:lnTo>
                      <a:pt x="971445" y="67160"/>
                    </a:lnTo>
                    <a:lnTo>
                      <a:pt x="968614" y="68022"/>
                    </a:lnTo>
                    <a:lnTo>
                      <a:pt x="965786" y="68889"/>
                    </a:lnTo>
                    <a:lnTo>
                      <a:pt x="962959" y="69761"/>
                    </a:lnTo>
                    <a:lnTo>
                      <a:pt x="960135" y="70639"/>
                    </a:lnTo>
                    <a:lnTo>
                      <a:pt x="957313" y="71522"/>
                    </a:lnTo>
                    <a:lnTo>
                      <a:pt x="954492" y="72410"/>
                    </a:lnTo>
                    <a:lnTo>
                      <a:pt x="951674" y="73304"/>
                    </a:lnTo>
                    <a:lnTo>
                      <a:pt x="948858" y="74202"/>
                    </a:lnTo>
                    <a:lnTo>
                      <a:pt x="946044" y="75107"/>
                    </a:lnTo>
                    <a:lnTo>
                      <a:pt x="943232" y="76016"/>
                    </a:lnTo>
                    <a:lnTo>
                      <a:pt x="940422" y="76931"/>
                    </a:lnTo>
                    <a:lnTo>
                      <a:pt x="937615" y="77851"/>
                    </a:lnTo>
                    <a:lnTo>
                      <a:pt x="934809" y="78777"/>
                    </a:lnTo>
                    <a:lnTo>
                      <a:pt x="932006" y="79708"/>
                    </a:lnTo>
                    <a:lnTo>
                      <a:pt x="929205" y="80644"/>
                    </a:lnTo>
                    <a:lnTo>
                      <a:pt x="926406" y="81585"/>
                    </a:lnTo>
                    <a:lnTo>
                      <a:pt x="923609" y="82532"/>
                    </a:lnTo>
                    <a:lnTo>
                      <a:pt x="920814" y="83484"/>
                    </a:lnTo>
                    <a:lnTo>
                      <a:pt x="918022" y="84441"/>
                    </a:lnTo>
                    <a:lnTo>
                      <a:pt x="915232" y="85403"/>
                    </a:lnTo>
                    <a:lnTo>
                      <a:pt x="912444" y="86371"/>
                    </a:lnTo>
                    <a:lnTo>
                      <a:pt x="909658" y="87344"/>
                    </a:lnTo>
                    <a:lnTo>
                      <a:pt x="906875" y="88322"/>
                    </a:lnTo>
                    <a:lnTo>
                      <a:pt x="904094" y="89306"/>
                    </a:lnTo>
                    <a:lnTo>
                      <a:pt x="901315" y="90294"/>
                    </a:lnTo>
                    <a:lnTo>
                      <a:pt x="898538" y="91288"/>
                    </a:lnTo>
                    <a:lnTo>
                      <a:pt x="895764" y="92288"/>
                    </a:lnTo>
                    <a:lnTo>
                      <a:pt x="892992" y="93292"/>
                    </a:lnTo>
                    <a:lnTo>
                      <a:pt x="890223" y="94302"/>
                    </a:lnTo>
                    <a:lnTo>
                      <a:pt x="887455" y="95317"/>
                    </a:lnTo>
                    <a:lnTo>
                      <a:pt x="884691" y="96337"/>
                    </a:lnTo>
                    <a:lnTo>
                      <a:pt x="881928" y="97362"/>
                    </a:lnTo>
                    <a:lnTo>
                      <a:pt x="879168" y="98393"/>
                    </a:lnTo>
                    <a:lnTo>
                      <a:pt x="876410" y="99429"/>
                    </a:lnTo>
                    <a:lnTo>
                      <a:pt x="873655" y="100470"/>
                    </a:lnTo>
                    <a:lnTo>
                      <a:pt x="870902" y="101516"/>
                    </a:lnTo>
                    <a:lnTo>
                      <a:pt x="868152" y="102567"/>
                    </a:lnTo>
                    <a:lnTo>
                      <a:pt x="865404" y="103624"/>
                    </a:lnTo>
                    <a:lnTo>
                      <a:pt x="862658" y="104685"/>
                    </a:lnTo>
                    <a:lnTo>
                      <a:pt x="859915" y="105752"/>
                    </a:lnTo>
                    <a:lnTo>
                      <a:pt x="857175" y="106825"/>
                    </a:lnTo>
                    <a:lnTo>
                      <a:pt x="854437" y="107902"/>
                    </a:lnTo>
                    <a:lnTo>
                      <a:pt x="851701" y="108984"/>
                    </a:lnTo>
                    <a:lnTo>
                      <a:pt x="848968" y="110072"/>
                    </a:lnTo>
                    <a:lnTo>
                      <a:pt x="846238" y="111165"/>
                    </a:lnTo>
                    <a:lnTo>
                      <a:pt x="843510" y="112263"/>
                    </a:lnTo>
                    <a:lnTo>
                      <a:pt x="840785" y="113366"/>
                    </a:lnTo>
                    <a:lnTo>
                      <a:pt x="838062" y="114474"/>
                    </a:lnTo>
                    <a:lnTo>
                      <a:pt x="835342" y="115587"/>
                    </a:lnTo>
                    <a:lnTo>
                      <a:pt x="832624" y="116706"/>
                    </a:lnTo>
                    <a:lnTo>
                      <a:pt x="829909" y="117829"/>
                    </a:lnTo>
                    <a:lnTo>
                      <a:pt x="827197" y="118958"/>
                    </a:lnTo>
                    <a:lnTo>
                      <a:pt x="824487" y="120092"/>
                    </a:lnTo>
                    <a:lnTo>
                      <a:pt x="821780" y="121231"/>
                    </a:lnTo>
                    <a:lnTo>
                      <a:pt x="819075" y="122375"/>
                    </a:lnTo>
                    <a:lnTo>
                      <a:pt x="816373" y="123524"/>
                    </a:lnTo>
                    <a:lnTo>
                      <a:pt x="813674" y="124678"/>
                    </a:lnTo>
                    <a:lnTo>
                      <a:pt x="810978" y="125838"/>
                    </a:lnTo>
                    <a:lnTo>
                      <a:pt x="808284" y="127002"/>
                    </a:lnTo>
                    <a:lnTo>
                      <a:pt x="805593" y="128172"/>
                    </a:lnTo>
                    <a:lnTo>
                      <a:pt x="802905" y="129346"/>
                    </a:lnTo>
                    <a:lnTo>
                      <a:pt x="800219" y="130526"/>
                    </a:lnTo>
                    <a:lnTo>
                      <a:pt x="797536" y="131711"/>
                    </a:lnTo>
                    <a:lnTo>
                      <a:pt x="794856" y="132901"/>
                    </a:lnTo>
                    <a:lnTo>
                      <a:pt x="792179" y="134096"/>
                    </a:lnTo>
                    <a:lnTo>
                      <a:pt x="789504" y="135296"/>
                    </a:lnTo>
                    <a:lnTo>
                      <a:pt x="786833" y="136501"/>
                    </a:lnTo>
                    <a:lnTo>
                      <a:pt x="784164" y="137711"/>
                    </a:lnTo>
                    <a:lnTo>
                      <a:pt x="781498" y="138926"/>
                    </a:lnTo>
                    <a:lnTo>
                      <a:pt x="778834" y="140146"/>
                    </a:lnTo>
                    <a:lnTo>
                      <a:pt x="776174" y="141371"/>
                    </a:lnTo>
                    <a:lnTo>
                      <a:pt x="773516" y="142601"/>
                    </a:lnTo>
                    <a:lnTo>
                      <a:pt x="770862" y="143836"/>
                    </a:lnTo>
                    <a:lnTo>
                      <a:pt x="768210" y="145076"/>
                    </a:lnTo>
                    <a:lnTo>
                      <a:pt x="765561" y="146321"/>
                    </a:lnTo>
                    <a:lnTo>
                      <a:pt x="762915" y="147572"/>
                    </a:lnTo>
                    <a:lnTo>
                      <a:pt x="760272" y="148827"/>
                    </a:lnTo>
                    <a:lnTo>
                      <a:pt x="757631" y="150087"/>
                    </a:lnTo>
                    <a:lnTo>
                      <a:pt x="754994" y="151352"/>
                    </a:lnTo>
                    <a:lnTo>
                      <a:pt x="752360" y="152622"/>
                    </a:lnTo>
                    <a:lnTo>
                      <a:pt x="749728" y="153897"/>
                    </a:lnTo>
                    <a:lnTo>
                      <a:pt x="747100" y="155177"/>
                    </a:lnTo>
                    <a:lnTo>
                      <a:pt x="744475" y="156462"/>
                    </a:lnTo>
                    <a:lnTo>
                      <a:pt x="741852" y="157752"/>
                    </a:lnTo>
                    <a:lnTo>
                      <a:pt x="739233" y="159047"/>
                    </a:lnTo>
                    <a:lnTo>
                      <a:pt x="736616" y="160347"/>
                    </a:lnTo>
                    <a:lnTo>
                      <a:pt x="734003" y="161652"/>
                    </a:lnTo>
                    <a:lnTo>
                      <a:pt x="731392" y="162961"/>
                    </a:lnTo>
                    <a:lnTo>
                      <a:pt x="728785" y="164276"/>
                    </a:lnTo>
                    <a:lnTo>
                      <a:pt x="726181" y="165596"/>
                    </a:lnTo>
                    <a:lnTo>
                      <a:pt x="723580" y="166920"/>
                    </a:lnTo>
                    <a:lnTo>
                      <a:pt x="720982" y="168249"/>
                    </a:lnTo>
                    <a:lnTo>
                      <a:pt x="718387" y="169584"/>
                    </a:lnTo>
                    <a:lnTo>
                      <a:pt x="715795" y="170923"/>
                    </a:lnTo>
                    <a:lnTo>
                      <a:pt x="713206" y="172267"/>
                    </a:lnTo>
                    <a:lnTo>
                      <a:pt x="710620" y="173616"/>
                    </a:lnTo>
                    <a:lnTo>
                      <a:pt x="708038" y="174970"/>
                    </a:lnTo>
                    <a:lnTo>
                      <a:pt x="705458" y="176328"/>
                    </a:lnTo>
                    <a:lnTo>
                      <a:pt x="702882" y="177692"/>
                    </a:lnTo>
                    <a:lnTo>
                      <a:pt x="700309" y="179060"/>
                    </a:lnTo>
                    <a:lnTo>
                      <a:pt x="697739" y="180434"/>
                    </a:lnTo>
                    <a:lnTo>
                      <a:pt x="695173" y="181812"/>
                    </a:lnTo>
                    <a:lnTo>
                      <a:pt x="692609" y="183195"/>
                    </a:lnTo>
                    <a:lnTo>
                      <a:pt x="690049" y="184583"/>
                    </a:lnTo>
                    <a:lnTo>
                      <a:pt x="687492" y="185975"/>
                    </a:lnTo>
                    <a:lnTo>
                      <a:pt x="684938" y="187373"/>
                    </a:lnTo>
                    <a:lnTo>
                      <a:pt x="682388" y="188775"/>
                    </a:lnTo>
                    <a:lnTo>
                      <a:pt x="679840" y="190182"/>
                    </a:lnTo>
                    <a:lnTo>
                      <a:pt x="677296" y="191594"/>
                    </a:lnTo>
                    <a:lnTo>
                      <a:pt x="674756" y="193011"/>
                    </a:lnTo>
                    <a:lnTo>
                      <a:pt x="672218" y="194432"/>
                    </a:lnTo>
                    <a:lnTo>
                      <a:pt x="669684" y="195859"/>
                    </a:lnTo>
                    <a:lnTo>
                      <a:pt x="667154" y="197290"/>
                    </a:lnTo>
                    <a:lnTo>
                      <a:pt x="664626" y="198725"/>
                    </a:lnTo>
                    <a:lnTo>
                      <a:pt x="662102" y="200166"/>
                    </a:lnTo>
                    <a:lnTo>
                      <a:pt x="659581" y="201611"/>
                    </a:lnTo>
                    <a:lnTo>
                      <a:pt x="657064" y="203062"/>
                    </a:lnTo>
                    <a:lnTo>
                      <a:pt x="654550" y="204516"/>
                    </a:lnTo>
                    <a:lnTo>
                      <a:pt x="652039" y="205976"/>
                    </a:lnTo>
                    <a:lnTo>
                      <a:pt x="649532" y="207440"/>
                    </a:lnTo>
                    <a:lnTo>
                      <a:pt x="647028" y="208909"/>
                    </a:lnTo>
                    <a:lnTo>
                      <a:pt x="644528" y="210383"/>
                    </a:lnTo>
                    <a:lnTo>
                      <a:pt x="642031" y="211862"/>
                    </a:lnTo>
                    <a:lnTo>
                      <a:pt x="639538" y="213345"/>
                    </a:lnTo>
                    <a:lnTo>
                      <a:pt x="637048" y="214833"/>
                    </a:lnTo>
                    <a:lnTo>
                      <a:pt x="634561" y="216326"/>
                    </a:lnTo>
                    <a:lnTo>
                      <a:pt x="632078" y="217823"/>
                    </a:lnTo>
                    <a:lnTo>
                      <a:pt x="629598" y="219325"/>
                    </a:lnTo>
                    <a:lnTo>
                      <a:pt x="627122" y="220832"/>
                    </a:lnTo>
                    <a:lnTo>
                      <a:pt x="624649" y="222343"/>
                    </a:lnTo>
                    <a:lnTo>
                      <a:pt x="622180" y="223859"/>
                    </a:lnTo>
                    <a:lnTo>
                      <a:pt x="619715" y="225380"/>
                    </a:lnTo>
                    <a:lnTo>
                      <a:pt x="617253" y="226905"/>
                    </a:lnTo>
                    <a:lnTo>
                      <a:pt x="614794" y="228435"/>
                    </a:lnTo>
                    <a:lnTo>
                      <a:pt x="612339" y="229970"/>
                    </a:lnTo>
                    <a:lnTo>
                      <a:pt x="609888" y="231509"/>
                    </a:lnTo>
                    <a:lnTo>
                      <a:pt x="607440" y="233053"/>
                    </a:lnTo>
                    <a:lnTo>
                      <a:pt x="604996" y="234601"/>
                    </a:lnTo>
                    <a:lnTo>
                      <a:pt x="602555" y="236154"/>
                    </a:lnTo>
                    <a:lnTo>
                      <a:pt x="600118" y="237712"/>
                    </a:lnTo>
                    <a:lnTo>
                      <a:pt x="597685" y="239275"/>
                    </a:lnTo>
                    <a:lnTo>
                      <a:pt x="595255" y="240841"/>
                    </a:lnTo>
                    <a:lnTo>
                      <a:pt x="592829" y="242413"/>
                    </a:lnTo>
                    <a:lnTo>
                      <a:pt x="590407" y="243989"/>
                    </a:lnTo>
                    <a:lnTo>
                      <a:pt x="587988" y="245570"/>
                    </a:lnTo>
                    <a:lnTo>
                      <a:pt x="585573" y="247155"/>
                    </a:lnTo>
                    <a:lnTo>
                      <a:pt x="583161" y="248745"/>
                    </a:lnTo>
                    <a:lnTo>
                      <a:pt x="580754" y="250339"/>
                    </a:lnTo>
                    <a:lnTo>
                      <a:pt x="578350" y="251938"/>
                    </a:lnTo>
                    <a:lnTo>
                      <a:pt x="575950" y="253541"/>
                    </a:lnTo>
                    <a:lnTo>
                      <a:pt x="573553" y="255149"/>
                    </a:lnTo>
                    <a:lnTo>
                      <a:pt x="571160" y="256761"/>
                    </a:lnTo>
                    <a:lnTo>
                      <a:pt x="568771" y="258378"/>
                    </a:lnTo>
                    <a:lnTo>
                      <a:pt x="566386" y="260000"/>
                    </a:lnTo>
                    <a:lnTo>
                      <a:pt x="564004" y="261626"/>
                    </a:lnTo>
                    <a:lnTo>
                      <a:pt x="561627" y="263256"/>
                    </a:lnTo>
                    <a:lnTo>
                      <a:pt x="559253" y="264891"/>
                    </a:lnTo>
                    <a:lnTo>
                      <a:pt x="556883" y="266531"/>
                    </a:lnTo>
                    <a:lnTo>
                      <a:pt x="554516" y="268174"/>
                    </a:lnTo>
                    <a:lnTo>
                      <a:pt x="552154" y="269823"/>
                    </a:lnTo>
                    <a:lnTo>
                      <a:pt x="549795" y="271476"/>
                    </a:lnTo>
                    <a:lnTo>
                      <a:pt x="547440" y="273133"/>
                    </a:lnTo>
                    <a:lnTo>
                      <a:pt x="545089" y="274794"/>
                    </a:lnTo>
                    <a:lnTo>
                      <a:pt x="542742" y="276461"/>
                    </a:lnTo>
                    <a:lnTo>
                      <a:pt x="540399" y="278131"/>
                    </a:lnTo>
                    <a:lnTo>
                      <a:pt x="538060" y="279806"/>
                    </a:lnTo>
                    <a:lnTo>
                      <a:pt x="535724" y="281486"/>
                    </a:lnTo>
                    <a:lnTo>
                      <a:pt x="533393" y="283169"/>
                    </a:lnTo>
                    <a:lnTo>
                      <a:pt x="531065" y="284858"/>
                    </a:lnTo>
                    <a:lnTo>
                      <a:pt x="528742" y="286550"/>
                    </a:lnTo>
                    <a:lnTo>
                      <a:pt x="526422" y="288247"/>
                    </a:lnTo>
                    <a:lnTo>
                      <a:pt x="524106" y="289948"/>
                    </a:lnTo>
                    <a:lnTo>
                      <a:pt x="521794" y="291654"/>
                    </a:lnTo>
                    <a:lnTo>
                      <a:pt x="519486" y="293364"/>
                    </a:lnTo>
                    <a:lnTo>
                      <a:pt x="517183" y="295079"/>
                    </a:lnTo>
                    <a:lnTo>
                      <a:pt x="514883" y="296797"/>
                    </a:lnTo>
                    <a:lnTo>
                      <a:pt x="512587" y="298520"/>
                    </a:lnTo>
                    <a:lnTo>
                      <a:pt x="510295" y="300248"/>
                    </a:lnTo>
                    <a:lnTo>
                      <a:pt x="508007" y="301980"/>
                    </a:lnTo>
                    <a:lnTo>
                      <a:pt x="505723" y="303716"/>
                    </a:lnTo>
                    <a:lnTo>
                      <a:pt x="503443" y="305456"/>
                    </a:lnTo>
                    <a:lnTo>
                      <a:pt x="501168" y="307201"/>
                    </a:lnTo>
                    <a:lnTo>
                      <a:pt x="498896" y="308950"/>
                    </a:lnTo>
                    <a:lnTo>
                      <a:pt x="496628" y="310703"/>
                    </a:lnTo>
                    <a:lnTo>
                      <a:pt x="494365" y="312461"/>
                    </a:lnTo>
                    <a:lnTo>
                      <a:pt x="492105" y="314222"/>
                    </a:lnTo>
                    <a:lnTo>
                      <a:pt x="489850" y="315988"/>
                    </a:lnTo>
                    <a:lnTo>
                      <a:pt x="487599" y="317759"/>
                    </a:lnTo>
                    <a:lnTo>
                      <a:pt x="485352" y="319533"/>
                    </a:lnTo>
                    <a:lnTo>
                      <a:pt x="483109" y="321312"/>
                    </a:lnTo>
                    <a:lnTo>
                      <a:pt x="480870" y="323095"/>
                    </a:lnTo>
                    <a:lnTo>
                      <a:pt x="478635" y="324882"/>
                    </a:lnTo>
                    <a:lnTo>
                      <a:pt x="476404" y="326674"/>
                    </a:lnTo>
                    <a:lnTo>
                      <a:pt x="474178" y="328470"/>
                    </a:lnTo>
                    <a:lnTo>
                      <a:pt x="471956" y="330269"/>
                    </a:lnTo>
                    <a:lnTo>
                      <a:pt x="469738" y="332074"/>
                    </a:lnTo>
                    <a:lnTo>
                      <a:pt x="467524" y="333882"/>
                    </a:lnTo>
                    <a:lnTo>
                      <a:pt x="465314" y="335694"/>
                    </a:lnTo>
                    <a:lnTo>
                      <a:pt x="463109" y="337511"/>
                    </a:lnTo>
                    <a:lnTo>
                      <a:pt x="460908" y="339332"/>
                    </a:lnTo>
                    <a:lnTo>
                      <a:pt x="458711" y="341157"/>
                    </a:lnTo>
                    <a:lnTo>
                      <a:pt x="456518" y="342986"/>
                    </a:lnTo>
                    <a:lnTo>
                      <a:pt x="454330" y="344819"/>
                    </a:lnTo>
                    <a:lnTo>
                      <a:pt x="452145" y="346656"/>
                    </a:lnTo>
                    <a:lnTo>
                      <a:pt x="449966" y="348498"/>
                    </a:lnTo>
                    <a:lnTo>
                      <a:pt x="447790" y="350343"/>
                    </a:lnTo>
                    <a:lnTo>
                      <a:pt x="445619" y="352193"/>
                    </a:lnTo>
                    <a:lnTo>
                      <a:pt x="443452" y="354047"/>
                    </a:lnTo>
                    <a:lnTo>
                      <a:pt x="441289" y="355904"/>
                    </a:lnTo>
                    <a:lnTo>
                      <a:pt x="439130" y="357766"/>
                    </a:lnTo>
                    <a:lnTo>
                      <a:pt x="436976" y="359632"/>
                    </a:lnTo>
                    <a:lnTo>
                      <a:pt x="434827" y="361502"/>
                    </a:lnTo>
                    <a:lnTo>
                      <a:pt x="432681" y="363376"/>
                    </a:lnTo>
                    <a:lnTo>
                      <a:pt x="430540" y="365255"/>
                    </a:lnTo>
                    <a:lnTo>
                      <a:pt x="428404" y="367137"/>
                    </a:lnTo>
                    <a:lnTo>
                      <a:pt x="426271" y="369023"/>
                    </a:lnTo>
                    <a:lnTo>
                      <a:pt x="424143" y="370913"/>
                    </a:lnTo>
                    <a:lnTo>
                      <a:pt x="422020" y="372807"/>
                    </a:lnTo>
                    <a:lnTo>
                      <a:pt x="419901" y="374706"/>
                    </a:lnTo>
                    <a:lnTo>
                      <a:pt x="417786" y="376608"/>
                    </a:lnTo>
                    <a:lnTo>
                      <a:pt x="415676" y="378514"/>
                    </a:lnTo>
                    <a:lnTo>
                      <a:pt x="413570" y="380424"/>
                    </a:lnTo>
                    <a:lnTo>
                      <a:pt x="411469" y="382339"/>
                    </a:lnTo>
                    <a:lnTo>
                      <a:pt x="409372" y="384257"/>
                    </a:lnTo>
                    <a:lnTo>
                      <a:pt x="407279" y="386179"/>
                    </a:lnTo>
                    <a:lnTo>
                      <a:pt x="405191" y="388105"/>
                    </a:lnTo>
                    <a:lnTo>
                      <a:pt x="403108" y="390035"/>
                    </a:lnTo>
                    <a:lnTo>
                      <a:pt x="401029" y="391969"/>
                    </a:lnTo>
                    <a:lnTo>
                      <a:pt x="398954" y="393907"/>
                    </a:lnTo>
                    <a:lnTo>
                      <a:pt x="396884" y="395849"/>
                    </a:lnTo>
                    <a:lnTo>
                      <a:pt x="394819" y="397794"/>
                    </a:lnTo>
                    <a:lnTo>
                      <a:pt x="392758" y="399744"/>
                    </a:lnTo>
                    <a:lnTo>
                      <a:pt x="390701" y="401697"/>
                    </a:lnTo>
                    <a:lnTo>
                      <a:pt x="388649" y="403655"/>
                    </a:lnTo>
                    <a:lnTo>
                      <a:pt x="386602" y="405616"/>
                    </a:lnTo>
                    <a:lnTo>
                      <a:pt x="384559" y="407581"/>
                    </a:lnTo>
                    <a:lnTo>
                      <a:pt x="382521" y="409550"/>
                    </a:lnTo>
                    <a:lnTo>
                      <a:pt x="380487" y="411522"/>
                    </a:lnTo>
                    <a:lnTo>
                      <a:pt x="378458" y="413499"/>
                    </a:lnTo>
                    <a:lnTo>
                      <a:pt x="376434" y="415479"/>
                    </a:lnTo>
                    <a:lnTo>
                      <a:pt x="374414" y="417464"/>
                    </a:lnTo>
                    <a:lnTo>
                      <a:pt x="372399" y="419452"/>
                    </a:lnTo>
                    <a:lnTo>
                      <a:pt x="370388" y="421444"/>
                    </a:lnTo>
                    <a:lnTo>
                      <a:pt x="368382" y="423439"/>
                    </a:lnTo>
                    <a:lnTo>
                      <a:pt x="366381" y="425439"/>
                    </a:lnTo>
                    <a:lnTo>
                      <a:pt x="364384" y="427442"/>
                    </a:lnTo>
                    <a:lnTo>
                      <a:pt x="362392" y="429449"/>
                    </a:lnTo>
                    <a:lnTo>
                      <a:pt x="360405" y="431459"/>
                    </a:lnTo>
                    <a:lnTo>
                      <a:pt x="358422" y="433474"/>
                    </a:lnTo>
                    <a:lnTo>
                      <a:pt x="356444" y="435492"/>
                    </a:lnTo>
                    <a:lnTo>
                      <a:pt x="354471" y="437514"/>
                    </a:lnTo>
                    <a:lnTo>
                      <a:pt x="352502" y="439540"/>
                    </a:lnTo>
                    <a:lnTo>
                      <a:pt x="350538" y="441569"/>
                    </a:lnTo>
                    <a:lnTo>
                      <a:pt x="348579" y="443602"/>
                    </a:lnTo>
                    <a:lnTo>
                      <a:pt x="346625" y="445639"/>
                    </a:lnTo>
                    <a:lnTo>
                      <a:pt x="344675" y="447679"/>
                    </a:lnTo>
                    <a:lnTo>
                      <a:pt x="342730" y="449723"/>
                    </a:lnTo>
                    <a:lnTo>
                      <a:pt x="340790" y="451771"/>
                    </a:lnTo>
                    <a:lnTo>
                      <a:pt x="338855" y="453823"/>
                    </a:lnTo>
                    <a:lnTo>
                      <a:pt x="336924" y="455878"/>
                    </a:lnTo>
                    <a:lnTo>
                      <a:pt x="334998" y="457936"/>
                    </a:lnTo>
                    <a:lnTo>
                      <a:pt x="333077" y="459999"/>
                    </a:lnTo>
                    <a:lnTo>
                      <a:pt x="331161" y="462065"/>
                    </a:lnTo>
                    <a:lnTo>
                      <a:pt x="329249" y="464134"/>
                    </a:lnTo>
                    <a:lnTo>
                      <a:pt x="327342" y="466208"/>
                    </a:lnTo>
                    <a:lnTo>
                      <a:pt x="325440" y="468284"/>
                    </a:lnTo>
                    <a:lnTo>
                      <a:pt x="323543" y="470365"/>
                    </a:lnTo>
                    <a:lnTo>
                      <a:pt x="321651" y="472449"/>
                    </a:lnTo>
                    <a:lnTo>
                      <a:pt x="319764" y="474536"/>
                    </a:lnTo>
                    <a:lnTo>
                      <a:pt x="317881" y="476627"/>
                    </a:lnTo>
                    <a:lnTo>
                      <a:pt x="316004" y="478722"/>
                    </a:lnTo>
                    <a:lnTo>
                      <a:pt x="314131" y="480820"/>
                    </a:lnTo>
                    <a:lnTo>
                      <a:pt x="312263" y="482922"/>
                    </a:lnTo>
                    <a:lnTo>
                      <a:pt x="310400" y="485027"/>
                    </a:lnTo>
                    <a:lnTo>
                      <a:pt x="308542" y="487136"/>
                    </a:lnTo>
                    <a:lnTo>
                      <a:pt x="306689" y="489248"/>
                    </a:lnTo>
                    <a:lnTo>
                      <a:pt x="304840" y="491364"/>
                    </a:lnTo>
                    <a:lnTo>
                      <a:pt x="302997" y="493483"/>
                    </a:lnTo>
                    <a:lnTo>
                      <a:pt x="301159" y="495606"/>
                    </a:lnTo>
                    <a:lnTo>
                      <a:pt x="299325" y="497732"/>
                    </a:lnTo>
                    <a:lnTo>
                      <a:pt x="297497" y="499862"/>
                    </a:lnTo>
                    <a:lnTo>
                      <a:pt x="295673" y="501995"/>
                    </a:lnTo>
                    <a:lnTo>
                      <a:pt x="293854" y="504131"/>
                    </a:lnTo>
                    <a:lnTo>
                      <a:pt x="292041" y="506271"/>
                    </a:lnTo>
                    <a:lnTo>
                      <a:pt x="290232" y="508415"/>
                    </a:lnTo>
                    <a:lnTo>
                      <a:pt x="288428" y="510561"/>
                    </a:lnTo>
                    <a:lnTo>
                      <a:pt x="286629" y="512712"/>
                    </a:lnTo>
                    <a:lnTo>
                      <a:pt x="284836" y="514865"/>
                    </a:lnTo>
                    <a:lnTo>
                      <a:pt x="283047" y="517022"/>
                    </a:lnTo>
                    <a:lnTo>
                      <a:pt x="281263" y="519182"/>
                    </a:lnTo>
                    <a:lnTo>
                      <a:pt x="279484" y="521346"/>
                    </a:lnTo>
                    <a:lnTo>
                      <a:pt x="277711" y="523513"/>
                    </a:lnTo>
                    <a:lnTo>
                      <a:pt x="275942" y="525683"/>
                    </a:lnTo>
                    <a:lnTo>
                      <a:pt x="274179" y="527857"/>
                    </a:lnTo>
                    <a:lnTo>
                      <a:pt x="272420" y="530034"/>
                    </a:lnTo>
                    <a:lnTo>
                      <a:pt x="270667" y="532215"/>
                    </a:lnTo>
                    <a:lnTo>
                      <a:pt x="268918" y="534398"/>
                    </a:lnTo>
                    <a:lnTo>
                      <a:pt x="267175" y="536585"/>
                    </a:lnTo>
                    <a:lnTo>
                      <a:pt x="265437" y="538775"/>
                    </a:lnTo>
                    <a:lnTo>
                      <a:pt x="263704" y="540969"/>
                    </a:lnTo>
                    <a:lnTo>
                      <a:pt x="261976" y="543166"/>
                    </a:lnTo>
                    <a:lnTo>
                      <a:pt x="260253" y="545366"/>
                    </a:lnTo>
                    <a:lnTo>
                      <a:pt x="258535" y="547569"/>
                    </a:lnTo>
                    <a:lnTo>
                      <a:pt x="256822" y="549776"/>
                    </a:lnTo>
                    <a:lnTo>
                      <a:pt x="255115" y="551985"/>
                    </a:lnTo>
                    <a:lnTo>
                      <a:pt x="253412" y="554198"/>
                    </a:lnTo>
                    <a:lnTo>
                      <a:pt x="251715" y="556415"/>
                    </a:lnTo>
                    <a:lnTo>
                      <a:pt x="250023" y="558634"/>
                    </a:lnTo>
                    <a:lnTo>
                      <a:pt x="248336" y="560856"/>
                    </a:lnTo>
                    <a:lnTo>
                      <a:pt x="246654" y="563082"/>
                    </a:lnTo>
                    <a:lnTo>
                      <a:pt x="244977" y="565311"/>
                    </a:lnTo>
                    <a:lnTo>
                      <a:pt x="243306" y="567543"/>
                    </a:lnTo>
                    <a:lnTo>
                      <a:pt x="241640" y="569778"/>
                    </a:lnTo>
                    <a:lnTo>
                      <a:pt x="239979" y="572017"/>
                    </a:lnTo>
                    <a:lnTo>
                      <a:pt x="238323" y="574258"/>
                    </a:lnTo>
                    <a:lnTo>
                      <a:pt x="236672" y="576503"/>
                    </a:lnTo>
                    <a:lnTo>
                      <a:pt x="235027" y="578751"/>
                    </a:lnTo>
                    <a:lnTo>
                      <a:pt x="233387" y="581002"/>
                    </a:lnTo>
                    <a:lnTo>
                      <a:pt x="231752" y="583256"/>
                    </a:lnTo>
                    <a:lnTo>
                      <a:pt x="230122" y="585513"/>
                    </a:lnTo>
                    <a:lnTo>
                      <a:pt x="228497" y="587773"/>
                    </a:lnTo>
                    <a:lnTo>
                      <a:pt x="226878" y="590036"/>
                    </a:lnTo>
                    <a:lnTo>
                      <a:pt x="225264" y="592302"/>
                    </a:lnTo>
                    <a:lnTo>
                      <a:pt x="223656" y="594571"/>
                    </a:lnTo>
                    <a:lnTo>
                      <a:pt x="222052" y="596844"/>
                    </a:lnTo>
                    <a:lnTo>
                      <a:pt x="220454" y="599119"/>
                    </a:lnTo>
                    <a:lnTo>
                      <a:pt x="218861" y="601397"/>
                    </a:lnTo>
                    <a:lnTo>
                      <a:pt x="217274" y="603678"/>
                    </a:lnTo>
                    <a:lnTo>
                      <a:pt x="215691" y="605963"/>
                    </a:lnTo>
                    <a:lnTo>
                      <a:pt x="214114" y="608250"/>
                    </a:lnTo>
                    <a:lnTo>
                      <a:pt x="212543" y="610540"/>
                    </a:lnTo>
                    <a:lnTo>
                      <a:pt x="210977" y="612834"/>
                    </a:lnTo>
                    <a:lnTo>
                      <a:pt x="209416" y="615130"/>
                    </a:lnTo>
                    <a:lnTo>
                      <a:pt x="207860" y="617429"/>
                    </a:lnTo>
                    <a:lnTo>
                      <a:pt x="206310" y="619731"/>
                    </a:lnTo>
                    <a:lnTo>
                      <a:pt x="204765" y="622036"/>
                    </a:lnTo>
                    <a:lnTo>
                      <a:pt x="203225" y="624344"/>
                    </a:lnTo>
                    <a:lnTo>
                      <a:pt x="201691" y="626655"/>
                    </a:lnTo>
                    <a:lnTo>
                      <a:pt x="200162" y="628968"/>
                    </a:lnTo>
                    <a:lnTo>
                      <a:pt x="198639" y="631285"/>
                    </a:lnTo>
                    <a:lnTo>
                      <a:pt x="197121" y="633604"/>
                    </a:lnTo>
                    <a:lnTo>
                      <a:pt x="195608" y="635926"/>
                    </a:lnTo>
                    <a:lnTo>
                      <a:pt x="194101" y="638252"/>
                    </a:lnTo>
                    <a:lnTo>
                      <a:pt x="192599" y="640580"/>
                    </a:lnTo>
                    <a:lnTo>
                      <a:pt x="191103" y="642910"/>
                    </a:lnTo>
                    <a:lnTo>
                      <a:pt x="189612" y="645244"/>
                    </a:lnTo>
                    <a:lnTo>
                      <a:pt x="188126" y="647580"/>
                    </a:lnTo>
                    <a:lnTo>
                      <a:pt x="186646" y="649920"/>
                    </a:lnTo>
                    <a:lnTo>
                      <a:pt x="185171" y="652262"/>
                    </a:lnTo>
                    <a:lnTo>
                      <a:pt x="183702" y="654607"/>
                    </a:lnTo>
                    <a:lnTo>
                      <a:pt x="182238" y="656954"/>
                    </a:lnTo>
                    <a:lnTo>
                      <a:pt x="180780" y="659304"/>
                    </a:lnTo>
                    <a:lnTo>
                      <a:pt x="179327" y="661658"/>
                    </a:lnTo>
                    <a:lnTo>
                      <a:pt x="177879" y="664013"/>
                    </a:lnTo>
                    <a:lnTo>
                      <a:pt x="176437" y="666372"/>
                    </a:lnTo>
                    <a:lnTo>
                      <a:pt x="175001" y="668733"/>
                    </a:lnTo>
                    <a:lnTo>
                      <a:pt x="173570" y="671097"/>
                    </a:lnTo>
                    <a:lnTo>
                      <a:pt x="172144" y="673464"/>
                    </a:lnTo>
                    <a:lnTo>
                      <a:pt x="170724" y="675833"/>
                    </a:lnTo>
                    <a:lnTo>
                      <a:pt x="169310" y="678205"/>
                    </a:lnTo>
                    <a:lnTo>
                      <a:pt x="167901" y="680580"/>
                    </a:lnTo>
                    <a:lnTo>
                      <a:pt x="166497" y="682957"/>
                    </a:lnTo>
                    <a:lnTo>
                      <a:pt x="165099" y="685337"/>
                    </a:lnTo>
                    <a:lnTo>
                      <a:pt x="163707" y="687720"/>
                    </a:lnTo>
                    <a:lnTo>
                      <a:pt x="162320" y="690105"/>
                    </a:lnTo>
                    <a:lnTo>
                      <a:pt x="160939" y="692493"/>
                    </a:lnTo>
                    <a:lnTo>
                      <a:pt x="159563" y="694883"/>
                    </a:lnTo>
                    <a:lnTo>
                      <a:pt x="158193" y="697277"/>
                    </a:lnTo>
                    <a:lnTo>
                      <a:pt x="156828" y="699672"/>
                    </a:lnTo>
                    <a:lnTo>
                      <a:pt x="155469" y="702070"/>
                    </a:lnTo>
                    <a:lnTo>
                      <a:pt x="154116" y="704471"/>
                    </a:lnTo>
                    <a:lnTo>
                      <a:pt x="152768" y="706875"/>
                    </a:lnTo>
                    <a:lnTo>
                      <a:pt x="151425" y="709280"/>
                    </a:lnTo>
                    <a:lnTo>
                      <a:pt x="150089" y="711689"/>
                    </a:lnTo>
                    <a:lnTo>
                      <a:pt x="148758" y="714100"/>
                    </a:lnTo>
                    <a:lnTo>
                      <a:pt x="147432" y="716513"/>
                    </a:lnTo>
                    <a:lnTo>
                      <a:pt x="146112" y="718929"/>
                    </a:lnTo>
                    <a:lnTo>
                      <a:pt x="144798" y="721347"/>
                    </a:lnTo>
                    <a:lnTo>
                      <a:pt x="143489" y="723768"/>
                    </a:lnTo>
                    <a:lnTo>
                      <a:pt x="142186" y="726192"/>
                    </a:lnTo>
                    <a:lnTo>
                      <a:pt x="140889" y="728617"/>
                    </a:lnTo>
                    <a:lnTo>
                      <a:pt x="139597" y="731046"/>
                    </a:lnTo>
                    <a:lnTo>
                      <a:pt x="138311" y="733476"/>
                    </a:lnTo>
                    <a:lnTo>
                      <a:pt x="137030" y="735909"/>
                    </a:lnTo>
                    <a:lnTo>
                      <a:pt x="135755" y="738345"/>
                    </a:lnTo>
                    <a:lnTo>
                      <a:pt x="134486" y="740783"/>
                    </a:lnTo>
                    <a:lnTo>
                      <a:pt x="133223" y="743223"/>
                    </a:lnTo>
                    <a:lnTo>
                      <a:pt x="131965" y="745666"/>
                    </a:lnTo>
                    <a:lnTo>
                      <a:pt x="130713" y="748111"/>
                    </a:lnTo>
                    <a:lnTo>
                      <a:pt x="129466" y="750558"/>
                    </a:lnTo>
                    <a:lnTo>
                      <a:pt x="128225" y="753008"/>
                    </a:lnTo>
                    <a:lnTo>
                      <a:pt x="126990" y="755460"/>
                    </a:lnTo>
                    <a:lnTo>
                      <a:pt x="125761" y="757915"/>
                    </a:lnTo>
                    <a:lnTo>
                      <a:pt x="124537" y="760371"/>
                    </a:lnTo>
                    <a:lnTo>
                      <a:pt x="123319" y="762830"/>
                    </a:lnTo>
                    <a:lnTo>
                      <a:pt x="122107" y="765292"/>
                    </a:lnTo>
                    <a:lnTo>
                      <a:pt x="120901" y="767755"/>
                    </a:lnTo>
                    <a:lnTo>
                      <a:pt x="119700" y="770221"/>
                    </a:lnTo>
                    <a:lnTo>
                      <a:pt x="118505" y="772689"/>
                    </a:lnTo>
                    <a:lnTo>
                      <a:pt x="117315" y="775160"/>
                    </a:lnTo>
                    <a:lnTo>
                      <a:pt x="116132" y="777633"/>
                    </a:lnTo>
                    <a:lnTo>
                      <a:pt x="114954" y="780107"/>
                    </a:lnTo>
                    <a:lnTo>
                      <a:pt x="113782" y="782585"/>
                    </a:lnTo>
                    <a:lnTo>
                      <a:pt x="112615" y="785064"/>
                    </a:lnTo>
                    <a:lnTo>
                      <a:pt x="111455" y="787545"/>
                    </a:lnTo>
                    <a:lnTo>
                      <a:pt x="110300" y="790029"/>
                    </a:lnTo>
                    <a:lnTo>
                      <a:pt x="109151" y="792515"/>
                    </a:lnTo>
                    <a:lnTo>
                      <a:pt x="108008" y="795003"/>
                    </a:lnTo>
                    <a:lnTo>
                      <a:pt x="106870" y="797493"/>
                    </a:lnTo>
                    <a:lnTo>
                      <a:pt x="105739" y="799985"/>
                    </a:lnTo>
                    <a:lnTo>
                      <a:pt x="104613" y="802480"/>
                    </a:lnTo>
                    <a:lnTo>
                      <a:pt x="103493" y="804976"/>
                    </a:lnTo>
                    <a:lnTo>
                      <a:pt x="102378" y="807475"/>
                    </a:lnTo>
                    <a:lnTo>
                      <a:pt x="101270" y="809976"/>
                    </a:lnTo>
                    <a:lnTo>
                      <a:pt x="100167" y="812479"/>
                    </a:lnTo>
                    <a:lnTo>
                      <a:pt x="99070" y="814984"/>
                    </a:lnTo>
                    <a:lnTo>
                      <a:pt x="97979" y="817491"/>
                    </a:lnTo>
                    <a:lnTo>
                      <a:pt x="96894" y="820000"/>
                    </a:lnTo>
                    <a:lnTo>
                      <a:pt x="95815" y="822511"/>
                    </a:lnTo>
                    <a:lnTo>
                      <a:pt x="94741" y="825024"/>
                    </a:lnTo>
                    <a:lnTo>
                      <a:pt x="93674" y="827539"/>
                    </a:lnTo>
                    <a:lnTo>
                      <a:pt x="92612" y="830056"/>
                    </a:lnTo>
                    <a:lnTo>
                      <a:pt x="91556" y="832575"/>
                    </a:lnTo>
                    <a:lnTo>
                      <a:pt x="90506" y="835097"/>
                    </a:lnTo>
                    <a:lnTo>
                      <a:pt x="89461" y="837620"/>
                    </a:lnTo>
                    <a:lnTo>
                      <a:pt x="88423" y="840145"/>
                    </a:lnTo>
                    <a:lnTo>
                      <a:pt x="87390" y="842672"/>
                    </a:lnTo>
                    <a:lnTo>
                      <a:pt x="86364" y="845201"/>
                    </a:lnTo>
                    <a:lnTo>
                      <a:pt x="85343" y="847732"/>
                    </a:lnTo>
                    <a:lnTo>
                      <a:pt x="84328" y="850265"/>
                    </a:lnTo>
                    <a:lnTo>
                      <a:pt x="83319" y="852799"/>
                    </a:lnTo>
                    <a:lnTo>
                      <a:pt x="82316" y="855336"/>
                    </a:lnTo>
                    <a:lnTo>
                      <a:pt x="81319" y="857875"/>
                    </a:lnTo>
                    <a:lnTo>
                      <a:pt x="80327" y="860415"/>
                    </a:lnTo>
                    <a:lnTo>
                      <a:pt x="79342" y="862957"/>
                    </a:lnTo>
                    <a:lnTo>
                      <a:pt x="78362" y="865502"/>
                    </a:lnTo>
                    <a:lnTo>
                      <a:pt x="77389" y="868048"/>
                    </a:lnTo>
                    <a:lnTo>
                      <a:pt x="76421" y="870595"/>
                    </a:lnTo>
                    <a:lnTo>
                      <a:pt x="75459" y="873145"/>
                    </a:lnTo>
                    <a:lnTo>
                      <a:pt x="74503" y="875696"/>
                    </a:lnTo>
                    <a:lnTo>
                      <a:pt x="73553" y="878250"/>
                    </a:lnTo>
                    <a:lnTo>
                      <a:pt x="72609" y="880805"/>
                    </a:lnTo>
                    <a:lnTo>
                      <a:pt x="71671" y="883362"/>
                    </a:lnTo>
                    <a:lnTo>
                      <a:pt x="70739" y="885920"/>
                    </a:lnTo>
                    <a:lnTo>
                      <a:pt x="69813" y="888481"/>
                    </a:lnTo>
                    <a:lnTo>
                      <a:pt x="68893" y="891043"/>
                    </a:lnTo>
                    <a:lnTo>
                      <a:pt x="67979" y="893606"/>
                    </a:lnTo>
                    <a:lnTo>
                      <a:pt x="67070" y="896172"/>
                    </a:lnTo>
                    <a:lnTo>
                      <a:pt x="66168" y="898739"/>
                    </a:lnTo>
                    <a:lnTo>
                      <a:pt x="65272" y="901308"/>
                    </a:lnTo>
                    <a:lnTo>
                      <a:pt x="64381" y="903879"/>
                    </a:lnTo>
                    <a:lnTo>
                      <a:pt x="63497" y="906451"/>
                    </a:lnTo>
                    <a:lnTo>
                      <a:pt x="62618" y="909025"/>
                    </a:lnTo>
                    <a:lnTo>
                      <a:pt x="61746" y="911601"/>
                    </a:lnTo>
                    <a:lnTo>
                      <a:pt x="60880" y="914178"/>
                    </a:lnTo>
                    <a:lnTo>
                      <a:pt x="60019" y="916757"/>
                    </a:lnTo>
                    <a:lnTo>
                      <a:pt x="59165" y="919337"/>
                    </a:lnTo>
                    <a:lnTo>
                      <a:pt x="58316" y="921919"/>
                    </a:lnTo>
                    <a:lnTo>
                      <a:pt x="57474" y="924503"/>
                    </a:lnTo>
                    <a:lnTo>
                      <a:pt x="56637" y="927088"/>
                    </a:lnTo>
                    <a:lnTo>
                      <a:pt x="55807" y="929675"/>
                    </a:lnTo>
                    <a:lnTo>
                      <a:pt x="54982" y="932264"/>
                    </a:lnTo>
                    <a:lnTo>
                      <a:pt x="54164" y="934854"/>
                    </a:lnTo>
                    <a:lnTo>
                      <a:pt x="53351" y="937445"/>
                    </a:lnTo>
                    <a:lnTo>
                      <a:pt x="52545" y="940038"/>
                    </a:lnTo>
                    <a:lnTo>
                      <a:pt x="51745" y="942633"/>
                    </a:lnTo>
                    <a:lnTo>
                      <a:pt x="50950" y="945229"/>
                    </a:lnTo>
                    <a:lnTo>
                      <a:pt x="50162" y="947827"/>
                    </a:lnTo>
                    <a:lnTo>
                      <a:pt x="49380" y="950426"/>
                    </a:lnTo>
                    <a:lnTo>
                      <a:pt x="48603" y="953026"/>
                    </a:lnTo>
                    <a:lnTo>
                      <a:pt x="47833" y="955628"/>
                    </a:lnTo>
                    <a:lnTo>
                      <a:pt x="47069" y="958232"/>
                    </a:lnTo>
                    <a:lnTo>
                      <a:pt x="46311" y="960836"/>
                    </a:lnTo>
                    <a:lnTo>
                      <a:pt x="45559" y="963443"/>
                    </a:lnTo>
                    <a:lnTo>
                      <a:pt x="44813" y="966050"/>
                    </a:lnTo>
                    <a:lnTo>
                      <a:pt x="44073" y="968660"/>
                    </a:lnTo>
                    <a:lnTo>
                      <a:pt x="43339" y="971270"/>
                    </a:lnTo>
                    <a:lnTo>
                      <a:pt x="42611" y="973882"/>
                    </a:lnTo>
                    <a:lnTo>
                      <a:pt x="41890" y="976495"/>
                    </a:lnTo>
                    <a:lnTo>
                      <a:pt x="41174" y="979110"/>
                    </a:lnTo>
                    <a:lnTo>
                      <a:pt x="40464" y="981726"/>
                    </a:lnTo>
                    <a:lnTo>
                      <a:pt x="39761" y="984343"/>
                    </a:lnTo>
                    <a:lnTo>
                      <a:pt x="39063" y="986962"/>
                    </a:lnTo>
                    <a:lnTo>
                      <a:pt x="38372" y="989582"/>
                    </a:lnTo>
                    <a:lnTo>
                      <a:pt x="37687" y="992203"/>
                    </a:lnTo>
                    <a:lnTo>
                      <a:pt x="37008" y="994825"/>
                    </a:lnTo>
                    <a:lnTo>
                      <a:pt x="36335" y="997449"/>
                    </a:lnTo>
                    <a:lnTo>
                      <a:pt x="35668" y="1000074"/>
                    </a:lnTo>
                    <a:lnTo>
                      <a:pt x="35007" y="1002700"/>
                    </a:lnTo>
                    <a:lnTo>
                      <a:pt x="34352" y="1005328"/>
                    </a:lnTo>
                    <a:lnTo>
                      <a:pt x="33703" y="1007957"/>
                    </a:lnTo>
                    <a:lnTo>
                      <a:pt x="33061" y="1010587"/>
                    </a:lnTo>
                    <a:lnTo>
                      <a:pt x="32425" y="1013218"/>
                    </a:lnTo>
                    <a:lnTo>
                      <a:pt x="31794" y="1015850"/>
                    </a:lnTo>
                    <a:lnTo>
                      <a:pt x="31170" y="1018484"/>
                    </a:lnTo>
                    <a:lnTo>
                      <a:pt x="30552" y="1021119"/>
                    </a:lnTo>
                    <a:lnTo>
                      <a:pt x="29940" y="1023755"/>
                    </a:lnTo>
                    <a:lnTo>
                      <a:pt x="29334" y="1026392"/>
                    </a:lnTo>
                    <a:lnTo>
                      <a:pt x="28735" y="1029030"/>
                    </a:lnTo>
                    <a:lnTo>
                      <a:pt x="28141" y="1031669"/>
                    </a:lnTo>
                    <a:lnTo>
                      <a:pt x="27554" y="1034310"/>
                    </a:lnTo>
                    <a:lnTo>
                      <a:pt x="26972" y="1036951"/>
                    </a:lnTo>
                    <a:lnTo>
                      <a:pt x="26397" y="1039594"/>
                    </a:lnTo>
                    <a:lnTo>
                      <a:pt x="25828" y="1042238"/>
                    </a:lnTo>
                    <a:lnTo>
                      <a:pt x="25265" y="1044882"/>
                    </a:lnTo>
                    <a:lnTo>
                      <a:pt x="24708" y="1047528"/>
                    </a:lnTo>
                    <a:lnTo>
                      <a:pt x="24158" y="1050175"/>
                    </a:lnTo>
                    <a:lnTo>
                      <a:pt x="23613" y="1052823"/>
                    </a:lnTo>
                    <a:lnTo>
                      <a:pt x="23075" y="1055472"/>
                    </a:lnTo>
                    <a:lnTo>
                      <a:pt x="22543" y="1058122"/>
                    </a:lnTo>
                    <a:lnTo>
                      <a:pt x="22017" y="1060773"/>
                    </a:lnTo>
                    <a:lnTo>
                      <a:pt x="21497" y="1063425"/>
                    </a:lnTo>
                    <a:lnTo>
                      <a:pt x="20984" y="1066078"/>
                    </a:lnTo>
                    <a:lnTo>
                      <a:pt x="20476" y="1068732"/>
                    </a:lnTo>
                    <a:lnTo>
                      <a:pt x="19975" y="1071386"/>
                    </a:lnTo>
                    <a:lnTo>
                      <a:pt x="19480" y="1074042"/>
                    </a:lnTo>
                    <a:lnTo>
                      <a:pt x="18991" y="1076699"/>
                    </a:lnTo>
                    <a:lnTo>
                      <a:pt x="18508" y="1079357"/>
                    </a:lnTo>
                    <a:lnTo>
                      <a:pt x="18031" y="1082015"/>
                    </a:lnTo>
                    <a:lnTo>
                      <a:pt x="17561" y="1084674"/>
                    </a:lnTo>
                    <a:lnTo>
                      <a:pt x="17097" y="1087335"/>
                    </a:lnTo>
                    <a:lnTo>
                      <a:pt x="16639" y="1089996"/>
                    </a:lnTo>
                    <a:lnTo>
                      <a:pt x="16187" y="1092658"/>
                    </a:lnTo>
                    <a:lnTo>
                      <a:pt x="15741" y="1095321"/>
                    </a:lnTo>
                    <a:lnTo>
                      <a:pt x="15302" y="1097985"/>
                    </a:lnTo>
                    <a:lnTo>
                      <a:pt x="14868" y="1100649"/>
                    </a:lnTo>
                    <a:lnTo>
                      <a:pt x="14441" y="1103314"/>
                    </a:lnTo>
                    <a:lnTo>
                      <a:pt x="14020" y="1105981"/>
                    </a:lnTo>
                    <a:lnTo>
                      <a:pt x="13605" y="1108648"/>
                    </a:lnTo>
                    <a:lnTo>
                      <a:pt x="13197" y="1111315"/>
                    </a:lnTo>
                    <a:lnTo>
                      <a:pt x="12795" y="1113984"/>
                    </a:lnTo>
                    <a:lnTo>
                      <a:pt x="12398" y="1116653"/>
                    </a:lnTo>
                    <a:lnTo>
                      <a:pt x="12008" y="1119323"/>
                    </a:lnTo>
                    <a:lnTo>
                      <a:pt x="11625" y="1121994"/>
                    </a:lnTo>
                    <a:lnTo>
                      <a:pt x="11247" y="1124665"/>
                    </a:lnTo>
                    <a:lnTo>
                      <a:pt x="10876" y="1127337"/>
                    </a:lnTo>
                    <a:lnTo>
                      <a:pt x="10511" y="1130010"/>
                    </a:lnTo>
                    <a:lnTo>
                      <a:pt x="10152" y="1132684"/>
                    </a:lnTo>
                    <a:lnTo>
                      <a:pt x="9799" y="1135358"/>
                    </a:lnTo>
                    <a:lnTo>
                      <a:pt x="9453" y="1138033"/>
                    </a:lnTo>
                    <a:lnTo>
                      <a:pt x="9112" y="1140708"/>
                    </a:lnTo>
                    <a:lnTo>
                      <a:pt x="8778" y="1143384"/>
                    </a:lnTo>
                    <a:lnTo>
                      <a:pt x="8451" y="1146061"/>
                    </a:lnTo>
                    <a:lnTo>
                      <a:pt x="8129" y="1148738"/>
                    </a:lnTo>
                    <a:lnTo>
                      <a:pt x="7814" y="1151416"/>
                    </a:lnTo>
                    <a:lnTo>
                      <a:pt x="7504" y="1154095"/>
                    </a:lnTo>
                    <a:lnTo>
                      <a:pt x="7201" y="1156774"/>
                    </a:lnTo>
                    <a:lnTo>
                      <a:pt x="6905" y="1159454"/>
                    </a:lnTo>
                    <a:lnTo>
                      <a:pt x="6614" y="1162134"/>
                    </a:lnTo>
                    <a:lnTo>
                      <a:pt x="6330" y="1164815"/>
                    </a:lnTo>
                    <a:lnTo>
                      <a:pt x="6052" y="1167496"/>
                    </a:lnTo>
                    <a:lnTo>
                      <a:pt x="5780" y="1170178"/>
                    </a:lnTo>
                    <a:lnTo>
                      <a:pt x="5515" y="1172860"/>
                    </a:lnTo>
                    <a:lnTo>
                      <a:pt x="5255" y="1175543"/>
                    </a:lnTo>
                    <a:lnTo>
                      <a:pt x="5002" y="1178227"/>
                    </a:lnTo>
                    <a:lnTo>
                      <a:pt x="4755" y="1180910"/>
                    </a:lnTo>
                    <a:lnTo>
                      <a:pt x="4515" y="1183595"/>
                    </a:lnTo>
                    <a:lnTo>
                      <a:pt x="4280" y="1186279"/>
                    </a:lnTo>
                    <a:lnTo>
                      <a:pt x="4052" y="1188964"/>
                    </a:lnTo>
                    <a:lnTo>
                      <a:pt x="3830" y="1191650"/>
                    </a:lnTo>
                    <a:lnTo>
                      <a:pt x="3614" y="1194336"/>
                    </a:lnTo>
                    <a:lnTo>
                      <a:pt x="3405" y="1197022"/>
                    </a:lnTo>
                    <a:lnTo>
                      <a:pt x="3202" y="1199709"/>
                    </a:lnTo>
                    <a:lnTo>
                      <a:pt x="3005" y="1202396"/>
                    </a:lnTo>
                    <a:lnTo>
                      <a:pt x="2814" y="1205084"/>
                    </a:lnTo>
                    <a:lnTo>
                      <a:pt x="2630" y="1207772"/>
                    </a:lnTo>
                    <a:lnTo>
                      <a:pt x="2452" y="1210460"/>
                    </a:lnTo>
                    <a:lnTo>
                      <a:pt x="2280" y="1213149"/>
                    </a:lnTo>
                    <a:lnTo>
                      <a:pt x="2114" y="1215837"/>
                    </a:lnTo>
                    <a:lnTo>
                      <a:pt x="1954" y="1218527"/>
                    </a:lnTo>
                    <a:lnTo>
                      <a:pt x="1801" y="1221216"/>
                    </a:lnTo>
                    <a:lnTo>
                      <a:pt x="1654" y="1223906"/>
                    </a:lnTo>
                    <a:lnTo>
                      <a:pt x="1513" y="1226596"/>
                    </a:lnTo>
                    <a:lnTo>
                      <a:pt x="1379" y="1229286"/>
                    </a:lnTo>
                    <a:lnTo>
                      <a:pt x="1251" y="1231977"/>
                    </a:lnTo>
                    <a:lnTo>
                      <a:pt x="1129" y="1234667"/>
                    </a:lnTo>
                    <a:lnTo>
                      <a:pt x="1013" y="1237358"/>
                    </a:lnTo>
                    <a:lnTo>
                      <a:pt x="904" y="1240050"/>
                    </a:lnTo>
                    <a:lnTo>
                      <a:pt x="800" y="1242741"/>
                    </a:lnTo>
                    <a:lnTo>
                      <a:pt x="703" y="1245433"/>
                    </a:lnTo>
                    <a:lnTo>
                      <a:pt x="613" y="1248124"/>
                    </a:lnTo>
                    <a:lnTo>
                      <a:pt x="528" y="1250816"/>
                    </a:lnTo>
                    <a:lnTo>
                      <a:pt x="450" y="1253508"/>
                    </a:lnTo>
                    <a:lnTo>
                      <a:pt x="378" y="1256201"/>
                    </a:lnTo>
                    <a:lnTo>
                      <a:pt x="312" y="1258893"/>
                    </a:lnTo>
                    <a:lnTo>
                      <a:pt x="253" y="1261586"/>
                    </a:lnTo>
                    <a:lnTo>
                      <a:pt x="200" y="1264278"/>
                    </a:lnTo>
                    <a:lnTo>
                      <a:pt x="153" y="1266971"/>
                    </a:lnTo>
                    <a:lnTo>
                      <a:pt x="112" y="1269664"/>
                    </a:lnTo>
                    <a:lnTo>
                      <a:pt x="78" y="1272356"/>
                    </a:lnTo>
                    <a:lnTo>
                      <a:pt x="50" y="1275049"/>
                    </a:lnTo>
                    <a:lnTo>
                      <a:pt x="28" y="1277742"/>
                    </a:lnTo>
                    <a:lnTo>
                      <a:pt x="12" y="1280435"/>
                    </a:lnTo>
                    <a:lnTo>
                      <a:pt x="3" y="1283128"/>
                    </a:lnTo>
                    <a:lnTo>
                      <a:pt x="0" y="1285821"/>
                    </a:lnTo>
                    <a:lnTo>
                      <a:pt x="3" y="1288514"/>
                    </a:lnTo>
                    <a:lnTo>
                      <a:pt x="12" y="1291207"/>
                    </a:lnTo>
                    <a:lnTo>
                      <a:pt x="28" y="1293900"/>
                    </a:lnTo>
                    <a:lnTo>
                      <a:pt x="50" y="1296593"/>
                    </a:lnTo>
                    <a:lnTo>
                      <a:pt x="78" y="1299286"/>
                    </a:lnTo>
                    <a:lnTo>
                      <a:pt x="112" y="1301979"/>
                    </a:lnTo>
                    <a:lnTo>
                      <a:pt x="153" y="1304672"/>
                    </a:lnTo>
                    <a:lnTo>
                      <a:pt x="200" y="1307364"/>
                    </a:lnTo>
                    <a:lnTo>
                      <a:pt x="253" y="1310057"/>
                    </a:lnTo>
                    <a:lnTo>
                      <a:pt x="312" y="1312750"/>
                    </a:lnTo>
                    <a:lnTo>
                      <a:pt x="378" y="1315442"/>
                    </a:lnTo>
                    <a:lnTo>
                      <a:pt x="450" y="1318134"/>
                    </a:lnTo>
                    <a:lnTo>
                      <a:pt x="528" y="1320826"/>
                    </a:lnTo>
                    <a:lnTo>
                      <a:pt x="613" y="1323518"/>
                    </a:lnTo>
                    <a:lnTo>
                      <a:pt x="703" y="1326210"/>
                    </a:lnTo>
                    <a:lnTo>
                      <a:pt x="800" y="1328902"/>
                    </a:lnTo>
                    <a:lnTo>
                      <a:pt x="904" y="1331593"/>
                    </a:lnTo>
                    <a:lnTo>
                      <a:pt x="1013" y="1334284"/>
                    </a:lnTo>
                    <a:lnTo>
                      <a:pt x="1129" y="1336975"/>
                    </a:lnTo>
                    <a:lnTo>
                      <a:pt x="1251" y="1339666"/>
                    </a:lnTo>
                    <a:lnTo>
                      <a:pt x="1379" y="1342356"/>
                    </a:lnTo>
                    <a:lnTo>
                      <a:pt x="1513" y="1345047"/>
                    </a:lnTo>
                    <a:lnTo>
                      <a:pt x="1654" y="1347737"/>
                    </a:lnTo>
                    <a:lnTo>
                      <a:pt x="1801" y="1350427"/>
                    </a:lnTo>
                    <a:lnTo>
                      <a:pt x="1954" y="1353116"/>
                    </a:lnTo>
                    <a:lnTo>
                      <a:pt x="2114" y="1355805"/>
                    </a:lnTo>
                    <a:lnTo>
                      <a:pt x="2280" y="1358494"/>
                    </a:lnTo>
                    <a:lnTo>
                      <a:pt x="2452" y="1361183"/>
                    </a:lnTo>
                    <a:lnTo>
                      <a:pt x="2630" y="1363871"/>
                    </a:lnTo>
                    <a:lnTo>
                      <a:pt x="2814" y="1366559"/>
                    </a:lnTo>
                    <a:lnTo>
                      <a:pt x="3005" y="1369246"/>
                    </a:lnTo>
                    <a:lnTo>
                      <a:pt x="3202" y="1371933"/>
                    </a:lnTo>
                    <a:lnTo>
                      <a:pt x="3405" y="1374620"/>
                    </a:lnTo>
                    <a:lnTo>
                      <a:pt x="3614" y="1377307"/>
                    </a:lnTo>
                    <a:lnTo>
                      <a:pt x="3830" y="1379993"/>
                    </a:lnTo>
                    <a:lnTo>
                      <a:pt x="4052" y="1382678"/>
                    </a:lnTo>
                    <a:lnTo>
                      <a:pt x="4280" y="1385363"/>
                    </a:lnTo>
                    <a:lnTo>
                      <a:pt x="4515" y="1388048"/>
                    </a:lnTo>
                    <a:lnTo>
                      <a:pt x="4755" y="1390732"/>
                    </a:lnTo>
                    <a:lnTo>
                      <a:pt x="5002" y="1393416"/>
                    </a:lnTo>
                    <a:lnTo>
                      <a:pt x="5255" y="1396099"/>
                    </a:lnTo>
                    <a:lnTo>
                      <a:pt x="5515" y="1398782"/>
                    </a:lnTo>
                    <a:lnTo>
                      <a:pt x="5780" y="1401465"/>
                    </a:lnTo>
                    <a:lnTo>
                      <a:pt x="6052" y="1404146"/>
                    </a:lnTo>
                    <a:lnTo>
                      <a:pt x="6330" y="1406828"/>
                    </a:lnTo>
                    <a:lnTo>
                      <a:pt x="6614" y="1409509"/>
                    </a:lnTo>
                    <a:lnTo>
                      <a:pt x="6905" y="1412189"/>
                    </a:lnTo>
                    <a:lnTo>
                      <a:pt x="7201" y="1414869"/>
                    </a:lnTo>
                    <a:lnTo>
                      <a:pt x="7504" y="1417548"/>
                    </a:lnTo>
                    <a:lnTo>
                      <a:pt x="7814" y="1420226"/>
                    </a:lnTo>
                    <a:lnTo>
                      <a:pt x="8129" y="1422904"/>
                    </a:lnTo>
                    <a:lnTo>
                      <a:pt x="8451" y="1425582"/>
                    </a:lnTo>
                    <a:lnTo>
                      <a:pt x="8778" y="1428258"/>
                    </a:lnTo>
                    <a:lnTo>
                      <a:pt x="9112" y="1430934"/>
                    </a:lnTo>
                    <a:lnTo>
                      <a:pt x="9453" y="1433610"/>
                    </a:lnTo>
                    <a:lnTo>
                      <a:pt x="9799" y="1436285"/>
                    </a:lnTo>
                    <a:lnTo>
                      <a:pt x="10152" y="1438959"/>
                    </a:lnTo>
                    <a:lnTo>
                      <a:pt x="10511" y="1441633"/>
                    </a:lnTo>
                    <a:lnTo>
                      <a:pt x="10876" y="1444305"/>
                    </a:lnTo>
                    <a:lnTo>
                      <a:pt x="11247" y="1446978"/>
                    </a:lnTo>
                    <a:lnTo>
                      <a:pt x="11625" y="1449649"/>
                    </a:lnTo>
                    <a:lnTo>
                      <a:pt x="12008" y="1452320"/>
                    </a:lnTo>
                    <a:lnTo>
                      <a:pt x="12398" y="1454990"/>
                    </a:lnTo>
                    <a:lnTo>
                      <a:pt x="12795" y="1457659"/>
                    </a:lnTo>
                    <a:lnTo>
                      <a:pt x="13197" y="1460327"/>
                    </a:lnTo>
                    <a:lnTo>
                      <a:pt x="13605" y="1462995"/>
                    </a:lnTo>
                    <a:lnTo>
                      <a:pt x="14020" y="1465662"/>
                    </a:lnTo>
                    <a:lnTo>
                      <a:pt x="14441" y="1468328"/>
                    </a:lnTo>
                    <a:lnTo>
                      <a:pt x="14868" y="1470994"/>
                    </a:lnTo>
                    <a:lnTo>
                      <a:pt x="15302" y="1473658"/>
                    </a:lnTo>
                    <a:lnTo>
                      <a:pt x="15741" y="1476322"/>
                    </a:lnTo>
                    <a:lnTo>
                      <a:pt x="16187" y="1478985"/>
                    </a:lnTo>
                    <a:lnTo>
                      <a:pt x="16639" y="1481647"/>
                    </a:lnTo>
                    <a:lnTo>
                      <a:pt x="17097" y="1484308"/>
                    </a:lnTo>
                    <a:lnTo>
                      <a:pt x="17561" y="1486968"/>
                    </a:lnTo>
                    <a:lnTo>
                      <a:pt x="18031" y="1489628"/>
                    </a:lnTo>
                    <a:lnTo>
                      <a:pt x="18508" y="1492286"/>
                    </a:lnTo>
                    <a:lnTo>
                      <a:pt x="18991" y="1494944"/>
                    </a:lnTo>
                    <a:lnTo>
                      <a:pt x="19480" y="1497600"/>
                    </a:lnTo>
                    <a:lnTo>
                      <a:pt x="19975" y="1500256"/>
                    </a:lnTo>
                    <a:lnTo>
                      <a:pt x="20476" y="1502911"/>
                    </a:lnTo>
                    <a:lnTo>
                      <a:pt x="20984" y="1505565"/>
                    </a:lnTo>
                    <a:lnTo>
                      <a:pt x="21497" y="1508218"/>
                    </a:lnTo>
                    <a:lnTo>
                      <a:pt x="22017" y="1510870"/>
                    </a:lnTo>
                    <a:lnTo>
                      <a:pt x="22543" y="1513521"/>
                    </a:lnTo>
                    <a:lnTo>
                      <a:pt x="23075" y="1516171"/>
                    </a:lnTo>
                    <a:lnTo>
                      <a:pt x="23613" y="1518820"/>
                    </a:lnTo>
                    <a:lnTo>
                      <a:pt x="24158" y="1521468"/>
                    </a:lnTo>
                    <a:lnTo>
                      <a:pt x="24708" y="1524114"/>
                    </a:lnTo>
                    <a:lnTo>
                      <a:pt x="25265" y="1526760"/>
                    </a:lnTo>
                    <a:lnTo>
                      <a:pt x="25828" y="1529405"/>
                    </a:lnTo>
                    <a:lnTo>
                      <a:pt x="26397" y="1532049"/>
                    </a:lnTo>
                    <a:lnTo>
                      <a:pt x="26972" y="1534691"/>
                    </a:lnTo>
                    <a:lnTo>
                      <a:pt x="27554" y="1537333"/>
                    </a:lnTo>
                    <a:lnTo>
                      <a:pt x="28141" y="1539973"/>
                    </a:lnTo>
                    <a:lnTo>
                      <a:pt x="28735" y="1542613"/>
                    </a:lnTo>
                    <a:lnTo>
                      <a:pt x="29334" y="1545251"/>
                    </a:lnTo>
                    <a:lnTo>
                      <a:pt x="29940" y="1547888"/>
                    </a:lnTo>
                    <a:lnTo>
                      <a:pt x="30552" y="1550524"/>
                    </a:lnTo>
                    <a:lnTo>
                      <a:pt x="31170" y="1553159"/>
                    </a:lnTo>
                    <a:lnTo>
                      <a:pt x="31794" y="1555792"/>
                    </a:lnTo>
                    <a:lnTo>
                      <a:pt x="32425" y="1558425"/>
                    </a:lnTo>
                    <a:lnTo>
                      <a:pt x="33061" y="1561056"/>
                    </a:lnTo>
                    <a:lnTo>
                      <a:pt x="33703" y="1563686"/>
                    </a:lnTo>
                    <a:lnTo>
                      <a:pt x="34352" y="1566315"/>
                    </a:lnTo>
                    <a:lnTo>
                      <a:pt x="35007" y="1568942"/>
                    </a:lnTo>
                    <a:lnTo>
                      <a:pt x="35668" y="1571568"/>
                    </a:lnTo>
                    <a:lnTo>
                      <a:pt x="36335" y="1574194"/>
                    </a:lnTo>
                    <a:lnTo>
                      <a:pt x="37008" y="1576817"/>
                    </a:lnTo>
                    <a:lnTo>
                      <a:pt x="37687" y="1579440"/>
                    </a:lnTo>
                    <a:lnTo>
                      <a:pt x="38372" y="1582061"/>
                    </a:lnTo>
                    <a:lnTo>
                      <a:pt x="39063" y="1584681"/>
                    </a:lnTo>
                    <a:lnTo>
                      <a:pt x="39761" y="1587300"/>
                    </a:lnTo>
                    <a:lnTo>
                      <a:pt x="40464" y="1589917"/>
                    </a:lnTo>
                    <a:lnTo>
                      <a:pt x="41174" y="1592533"/>
                    </a:lnTo>
                    <a:lnTo>
                      <a:pt x="41890" y="1595147"/>
                    </a:lnTo>
                    <a:lnTo>
                      <a:pt x="42611" y="1597761"/>
                    </a:lnTo>
                    <a:lnTo>
                      <a:pt x="43339" y="1600373"/>
                    </a:lnTo>
                    <a:lnTo>
                      <a:pt x="44073" y="1602983"/>
                    </a:lnTo>
                    <a:lnTo>
                      <a:pt x="44813" y="1605592"/>
                    </a:lnTo>
                    <a:lnTo>
                      <a:pt x="45559" y="1608200"/>
                    </a:lnTo>
                    <a:lnTo>
                      <a:pt x="46311" y="1610806"/>
                    </a:lnTo>
                    <a:lnTo>
                      <a:pt x="47069" y="1613411"/>
                    </a:lnTo>
                    <a:lnTo>
                      <a:pt x="47833" y="1616014"/>
                    </a:lnTo>
                    <a:lnTo>
                      <a:pt x="48603" y="1618616"/>
                    </a:lnTo>
                    <a:lnTo>
                      <a:pt x="49380" y="1621217"/>
                    </a:lnTo>
                    <a:lnTo>
                      <a:pt x="50162" y="1623816"/>
                    </a:lnTo>
                    <a:lnTo>
                      <a:pt x="50950" y="1626414"/>
                    </a:lnTo>
                    <a:lnTo>
                      <a:pt x="51745" y="1629010"/>
                    </a:lnTo>
                    <a:lnTo>
                      <a:pt x="52545" y="1631604"/>
                    </a:lnTo>
                    <a:lnTo>
                      <a:pt x="53351" y="1634197"/>
                    </a:lnTo>
                    <a:lnTo>
                      <a:pt x="54164" y="1636789"/>
                    </a:lnTo>
                    <a:lnTo>
                      <a:pt x="54982" y="1639379"/>
                    </a:lnTo>
                    <a:lnTo>
                      <a:pt x="55807" y="1641967"/>
                    </a:lnTo>
                    <a:lnTo>
                      <a:pt x="56637" y="1644554"/>
                    </a:lnTo>
                    <a:lnTo>
                      <a:pt x="57474" y="1647139"/>
                    </a:lnTo>
                    <a:lnTo>
                      <a:pt x="58316" y="1649723"/>
                    </a:lnTo>
                    <a:lnTo>
                      <a:pt x="59165" y="1652305"/>
                    </a:lnTo>
                    <a:lnTo>
                      <a:pt x="60019" y="1654886"/>
                    </a:lnTo>
                    <a:lnTo>
                      <a:pt x="60880" y="1657465"/>
                    </a:lnTo>
                    <a:lnTo>
                      <a:pt x="61746" y="1660042"/>
                    </a:lnTo>
                    <a:lnTo>
                      <a:pt x="62618" y="1662618"/>
                    </a:lnTo>
                    <a:lnTo>
                      <a:pt x="63497" y="1665192"/>
                    </a:lnTo>
                    <a:lnTo>
                      <a:pt x="64381" y="1667764"/>
                    </a:lnTo>
                    <a:lnTo>
                      <a:pt x="65272" y="1670334"/>
                    </a:lnTo>
                    <a:lnTo>
                      <a:pt x="66168" y="1672903"/>
                    </a:lnTo>
                    <a:lnTo>
                      <a:pt x="67070" y="1675471"/>
                    </a:lnTo>
                    <a:lnTo>
                      <a:pt x="67979" y="1678036"/>
                    </a:lnTo>
                    <a:lnTo>
                      <a:pt x="68893" y="1680600"/>
                    </a:lnTo>
                    <a:lnTo>
                      <a:pt x="69813" y="1683162"/>
                    </a:lnTo>
                    <a:lnTo>
                      <a:pt x="70739" y="1685722"/>
                    </a:lnTo>
                    <a:lnTo>
                      <a:pt x="71671" y="1688281"/>
                    </a:lnTo>
                    <a:lnTo>
                      <a:pt x="72609" y="1690838"/>
                    </a:lnTo>
                    <a:lnTo>
                      <a:pt x="73553" y="1693393"/>
                    </a:lnTo>
                    <a:lnTo>
                      <a:pt x="74503" y="1695946"/>
                    </a:lnTo>
                    <a:lnTo>
                      <a:pt x="75459" y="1698498"/>
                    </a:lnTo>
                    <a:lnTo>
                      <a:pt x="76421" y="1701047"/>
                    </a:lnTo>
                    <a:lnTo>
                      <a:pt x="77389" y="1703595"/>
                    </a:lnTo>
                    <a:lnTo>
                      <a:pt x="78362" y="1706141"/>
                    </a:lnTo>
                    <a:lnTo>
                      <a:pt x="79342" y="1708685"/>
                    </a:lnTo>
                    <a:lnTo>
                      <a:pt x="80327" y="1711227"/>
                    </a:lnTo>
                    <a:lnTo>
                      <a:pt x="81319" y="1713768"/>
                    </a:lnTo>
                    <a:lnTo>
                      <a:pt x="82316" y="1716306"/>
                    </a:lnTo>
                    <a:lnTo>
                      <a:pt x="83319" y="1718843"/>
                    </a:lnTo>
                    <a:lnTo>
                      <a:pt x="84328" y="1721378"/>
                    </a:lnTo>
                    <a:lnTo>
                      <a:pt x="85343" y="1723911"/>
                    </a:lnTo>
                    <a:lnTo>
                      <a:pt x="86364" y="1726442"/>
                    </a:lnTo>
                    <a:lnTo>
                      <a:pt x="87390" y="1728971"/>
                    </a:lnTo>
                    <a:lnTo>
                      <a:pt x="88423" y="1731498"/>
                    </a:lnTo>
                    <a:lnTo>
                      <a:pt x="89461" y="1734023"/>
                    </a:lnTo>
                    <a:lnTo>
                      <a:pt x="90506" y="1736546"/>
                    </a:lnTo>
                    <a:lnTo>
                      <a:pt x="91556" y="1739067"/>
                    </a:lnTo>
                    <a:lnTo>
                      <a:pt x="92612" y="1741586"/>
                    </a:lnTo>
                    <a:lnTo>
                      <a:pt x="93674" y="1744103"/>
                    </a:lnTo>
                    <a:lnTo>
                      <a:pt x="94741" y="1746619"/>
                    </a:lnTo>
                    <a:lnTo>
                      <a:pt x="95815" y="1749132"/>
                    </a:lnTo>
                    <a:lnTo>
                      <a:pt x="96894" y="1751643"/>
                    </a:lnTo>
                    <a:lnTo>
                      <a:pt x="97979" y="1754152"/>
                    </a:lnTo>
                    <a:lnTo>
                      <a:pt x="99070" y="1756659"/>
                    </a:lnTo>
                    <a:lnTo>
                      <a:pt x="100167" y="1759164"/>
                    </a:lnTo>
                    <a:lnTo>
                      <a:pt x="101270" y="1761667"/>
                    </a:lnTo>
                    <a:lnTo>
                      <a:pt x="102378" y="1764168"/>
                    </a:lnTo>
                    <a:lnTo>
                      <a:pt x="103493" y="1766666"/>
                    </a:lnTo>
                    <a:lnTo>
                      <a:pt x="104613" y="1769163"/>
                    </a:lnTo>
                    <a:lnTo>
                      <a:pt x="105739" y="1771657"/>
                    </a:lnTo>
                    <a:lnTo>
                      <a:pt x="106870" y="1774150"/>
                    </a:lnTo>
                    <a:lnTo>
                      <a:pt x="108008" y="1776640"/>
                    </a:lnTo>
                    <a:lnTo>
                      <a:pt x="109151" y="1779128"/>
                    </a:lnTo>
                    <a:lnTo>
                      <a:pt x="110300" y="1781614"/>
                    </a:lnTo>
                    <a:lnTo>
                      <a:pt x="111455" y="1784097"/>
                    </a:lnTo>
                    <a:lnTo>
                      <a:pt x="112615" y="1786579"/>
                    </a:lnTo>
                    <a:lnTo>
                      <a:pt x="113782" y="1789058"/>
                    </a:lnTo>
                    <a:lnTo>
                      <a:pt x="114954" y="1791535"/>
                    </a:lnTo>
                    <a:lnTo>
                      <a:pt x="116132" y="1794010"/>
                    </a:lnTo>
                    <a:lnTo>
                      <a:pt x="117315" y="1796483"/>
                    </a:lnTo>
                    <a:lnTo>
                      <a:pt x="118505" y="1798953"/>
                    </a:lnTo>
                    <a:lnTo>
                      <a:pt x="119700" y="1801421"/>
                    </a:lnTo>
                    <a:lnTo>
                      <a:pt x="120901" y="1803887"/>
                    </a:lnTo>
                    <a:lnTo>
                      <a:pt x="122107" y="1806351"/>
                    </a:lnTo>
                    <a:lnTo>
                      <a:pt x="123319" y="1808812"/>
                    </a:lnTo>
                    <a:lnTo>
                      <a:pt x="124537" y="1811271"/>
                    </a:lnTo>
                    <a:lnTo>
                      <a:pt x="125761" y="1813728"/>
                    </a:lnTo>
                    <a:lnTo>
                      <a:pt x="126990" y="1816182"/>
                    </a:lnTo>
                    <a:lnTo>
                      <a:pt x="128225" y="1818634"/>
                    </a:lnTo>
                    <a:lnTo>
                      <a:pt x="129466" y="1821084"/>
                    </a:lnTo>
                    <a:lnTo>
                      <a:pt x="130713" y="1823532"/>
                    </a:lnTo>
                    <a:lnTo>
                      <a:pt x="131965" y="1825977"/>
                    </a:lnTo>
                    <a:lnTo>
                      <a:pt x="133223" y="1828419"/>
                    </a:lnTo>
                    <a:lnTo>
                      <a:pt x="134486" y="1830860"/>
                    </a:lnTo>
                    <a:lnTo>
                      <a:pt x="135755" y="1833298"/>
                    </a:lnTo>
                    <a:lnTo>
                      <a:pt x="137030" y="1835733"/>
                    </a:lnTo>
                    <a:lnTo>
                      <a:pt x="138311" y="1838166"/>
                    </a:lnTo>
                    <a:lnTo>
                      <a:pt x="139597" y="1840597"/>
                    </a:lnTo>
                    <a:lnTo>
                      <a:pt x="140889" y="1843025"/>
                    </a:lnTo>
                    <a:lnTo>
                      <a:pt x="142186" y="1845451"/>
                    </a:lnTo>
                    <a:lnTo>
                      <a:pt x="143489" y="1847874"/>
                    </a:lnTo>
                    <a:lnTo>
                      <a:pt x="144798" y="1850295"/>
                    </a:lnTo>
                    <a:lnTo>
                      <a:pt x="146112" y="1852714"/>
                    </a:lnTo>
                    <a:lnTo>
                      <a:pt x="147432" y="1855129"/>
                    </a:lnTo>
                    <a:lnTo>
                      <a:pt x="148758" y="1857543"/>
                    </a:lnTo>
                    <a:lnTo>
                      <a:pt x="150089" y="1859954"/>
                    </a:lnTo>
                    <a:lnTo>
                      <a:pt x="151425" y="1862362"/>
                    </a:lnTo>
                    <a:lnTo>
                      <a:pt x="152768" y="1864768"/>
                    </a:lnTo>
                    <a:lnTo>
                      <a:pt x="154116" y="1867171"/>
                    </a:lnTo>
                    <a:lnTo>
                      <a:pt x="155469" y="1869572"/>
                    </a:lnTo>
                    <a:lnTo>
                      <a:pt x="156828" y="1871970"/>
                    </a:lnTo>
                    <a:lnTo>
                      <a:pt x="158193" y="1874366"/>
                    </a:lnTo>
                    <a:lnTo>
                      <a:pt x="159563" y="1876759"/>
                    </a:lnTo>
                    <a:lnTo>
                      <a:pt x="160939" y="1879150"/>
                    </a:lnTo>
                    <a:lnTo>
                      <a:pt x="162320" y="1881537"/>
                    </a:lnTo>
                    <a:lnTo>
                      <a:pt x="163707" y="1883923"/>
                    </a:lnTo>
                    <a:lnTo>
                      <a:pt x="165099" y="1886305"/>
                    </a:lnTo>
                    <a:lnTo>
                      <a:pt x="166497" y="1888685"/>
                    </a:lnTo>
                    <a:lnTo>
                      <a:pt x="167901" y="1891063"/>
                    </a:lnTo>
                    <a:lnTo>
                      <a:pt x="169310" y="1893437"/>
                    </a:lnTo>
                    <a:lnTo>
                      <a:pt x="170724" y="1895809"/>
                    </a:lnTo>
                    <a:lnTo>
                      <a:pt x="172144" y="1898179"/>
                    </a:lnTo>
                    <a:lnTo>
                      <a:pt x="173570" y="1900545"/>
                    </a:lnTo>
                    <a:lnTo>
                      <a:pt x="175001" y="1902909"/>
                    </a:lnTo>
                    <a:lnTo>
                      <a:pt x="176437" y="1905271"/>
                    </a:lnTo>
                    <a:lnTo>
                      <a:pt x="177879" y="1907629"/>
                    </a:lnTo>
                    <a:lnTo>
                      <a:pt x="179327" y="1909985"/>
                    </a:lnTo>
                    <a:lnTo>
                      <a:pt x="180780" y="1912338"/>
                    </a:lnTo>
                    <a:lnTo>
                      <a:pt x="182238" y="1914688"/>
                    </a:lnTo>
                    <a:lnTo>
                      <a:pt x="183702" y="1917036"/>
                    </a:lnTo>
                    <a:lnTo>
                      <a:pt x="185171" y="1919381"/>
                    </a:lnTo>
                    <a:lnTo>
                      <a:pt x="186646" y="1921723"/>
                    </a:lnTo>
                    <a:lnTo>
                      <a:pt x="188126" y="1924062"/>
                    </a:lnTo>
                    <a:lnTo>
                      <a:pt x="189612" y="1926399"/>
                    </a:lnTo>
                    <a:lnTo>
                      <a:pt x="191103" y="1928732"/>
                    </a:lnTo>
                    <a:lnTo>
                      <a:pt x="192599" y="1931063"/>
                    </a:lnTo>
                    <a:lnTo>
                      <a:pt x="194101" y="1933391"/>
                    </a:lnTo>
                    <a:lnTo>
                      <a:pt x="195608" y="1935716"/>
                    </a:lnTo>
                    <a:lnTo>
                      <a:pt x="197121" y="1938038"/>
                    </a:lnTo>
                    <a:lnTo>
                      <a:pt x="198639" y="1940358"/>
                    </a:lnTo>
                    <a:lnTo>
                      <a:pt x="200162" y="1942674"/>
                    </a:lnTo>
                    <a:lnTo>
                      <a:pt x="201691" y="1944988"/>
                    </a:lnTo>
                    <a:lnTo>
                      <a:pt x="203225" y="1947299"/>
                    </a:lnTo>
                    <a:lnTo>
                      <a:pt x="204765" y="1949607"/>
                    </a:lnTo>
                    <a:lnTo>
                      <a:pt x="206310" y="1951912"/>
                    </a:lnTo>
                    <a:lnTo>
                      <a:pt x="207860" y="1954214"/>
                    </a:lnTo>
                    <a:lnTo>
                      <a:pt x="209416" y="1956513"/>
                    </a:lnTo>
                    <a:lnTo>
                      <a:pt x="210977" y="1958809"/>
                    </a:lnTo>
                    <a:lnTo>
                      <a:pt x="212543" y="1961102"/>
                    </a:lnTo>
                    <a:lnTo>
                      <a:pt x="214114" y="1963393"/>
                    </a:lnTo>
                    <a:lnTo>
                      <a:pt x="215691" y="1965680"/>
                    </a:lnTo>
                    <a:lnTo>
                      <a:pt x="217274" y="1967964"/>
                    </a:lnTo>
                    <a:lnTo>
                      <a:pt x="218861" y="1970245"/>
                    </a:lnTo>
                    <a:lnTo>
                      <a:pt x="220454" y="1972524"/>
                    </a:lnTo>
                    <a:lnTo>
                      <a:pt x="222052" y="1974799"/>
                    </a:lnTo>
                    <a:lnTo>
                      <a:pt x="223656" y="1977071"/>
                    </a:lnTo>
                    <a:lnTo>
                      <a:pt x="225264" y="1979341"/>
                    </a:lnTo>
                    <a:lnTo>
                      <a:pt x="226878" y="1981607"/>
                    </a:lnTo>
                    <a:lnTo>
                      <a:pt x="228497" y="1983870"/>
                    </a:lnTo>
                    <a:lnTo>
                      <a:pt x="230122" y="1986130"/>
                    </a:lnTo>
                    <a:lnTo>
                      <a:pt x="231752" y="1988387"/>
                    </a:lnTo>
                    <a:lnTo>
                      <a:pt x="233387" y="1990641"/>
                    </a:lnTo>
                    <a:lnTo>
                      <a:pt x="235027" y="1992892"/>
                    </a:lnTo>
                    <a:lnTo>
                      <a:pt x="236672" y="1995140"/>
                    </a:lnTo>
                    <a:lnTo>
                      <a:pt x="238323" y="1997384"/>
                    </a:lnTo>
                    <a:lnTo>
                      <a:pt x="239979" y="1999626"/>
                    </a:lnTo>
                    <a:lnTo>
                      <a:pt x="241640" y="2001864"/>
                    </a:lnTo>
                    <a:lnTo>
                      <a:pt x="243306" y="2004099"/>
                    </a:lnTo>
                    <a:lnTo>
                      <a:pt x="244977" y="2006331"/>
                    </a:lnTo>
                    <a:lnTo>
                      <a:pt x="246654" y="2008560"/>
                    </a:lnTo>
                    <a:lnTo>
                      <a:pt x="248336" y="2010786"/>
                    </a:lnTo>
                    <a:lnTo>
                      <a:pt x="250023" y="2013009"/>
                    </a:lnTo>
                    <a:lnTo>
                      <a:pt x="251715" y="2015228"/>
                    </a:lnTo>
                    <a:lnTo>
                      <a:pt x="253412" y="2017444"/>
                    </a:lnTo>
                    <a:lnTo>
                      <a:pt x="255115" y="2019657"/>
                    </a:lnTo>
                    <a:lnTo>
                      <a:pt x="256822" y="2021867"/>
                    </a:lnTo>
                    <a:lnTo>
                      <a:pt x="258535" y="2024074"/>
                    </a:lnTo>
                    <a:lnTo>
                      <a:pt x="260253" y="2026277"/>
                    </a:lnTo>
                    <a:lnTo>
                      <a:pt x="261976" y="2028477"/>
                    </a:lnTo>
                    <a:lnTo>
                      <a:pt x="263704" y="2030674"/>
                    </a:lnTo>
                    <a:lnTo>
                      <a:pt x="265437" y="2032867"/>
                    </a:lnTo>
                    <a:lnTo>
                      <a:pt x="267175" y="2035057"/>
                    </a:lnTo>
                    <a:lnTo>
                      <a:pt x="268918" y="2037244"/>
                    </a:lnTo>
                    <a:lnTo>
                      <a:pt x="270667" y="2039428"/>
                    </a:lnTo>
                    <a:lnTo>
                      <a:pt x="272420" y="2041608"/>
                    </a:lnTo>
                    <a:lnTo>
                      <a:pt x="274179" y="2043785"/>
                    </a:lnTo>
                    <a:lnTo>
                      <a:pt x="275942" y="2045959"/>
                    </a:lnTo>
                    <a:lnTo>
                      <a:pt x="277711" y="2048130"/>
                    </a:lnTo>
                    <a:lnTo>
                      <a:pt x="279484" y="2050297"/>
                    </a:lnTo>
                    <a:lnTo>
                      <a:pt x="281263" y="2052460"/>
                    </a:lnTo>
                    <a:lnTo>
                      <a:pt x="283047" y="2054621"/>
                    </a:lnTo>
                    <a:lnTo>
                      <a:pt x="284836" y="2056778"/>
                    </a:lnTo>
                    <a:lnTo>
                      <a:pt x="286629" y="2058931"/>
                    </a:lnTo>
                    <a:lnTo>
                      <a:pt x="288428" y="2061081"/>
                    </a:lnTo>
                    <a:lnTo>
                      <a:pt x="290232" y="2063228"/>
                    </a:lnTo>
                    <a:lnTo>
                      <a:pt x="292041" y="2065371"/>
                    </a:lnTo>
                    <a:lnTo>
                      <a:pt x="293854" y="2067511"/>
                    </a:lnTo>
                    <a:lnTo>
                      <a:pt x="295673" y="2069648"/>
                    </a:lnTo>
                    <a:lnTo>
                      <a:pt x="297497" y="2071781"/>
                    </a:lnTo>
                    <a:lnTo>
                      <a:pt x="299325" y="2073911"/>
                    </a:lnTo>
                    <a:lnTo>
                      <a:pt x="301159" y="2076037"/>
                    </a:lnTo>
                    <a:lnTo>
                      <a:pt x="302997" y="2078159"/>
                    </a:lnTo>
                    <a:lnTo>
                      <a:pt x="304840" y="2080279"/>
                    </a:lnTo>
                    <a:lnTo>
                      <a:pt x="306689" y="2082394"/>
                    </a:lnTo>
                    <a:lnTo>
                      <a:pt x="308542" y="2084507"/>
                    </a:lnTo>
                    <a:lnTo>
                      <a:pt x="310400" y="2086615"/>
                    </a:lnTo>
                    <a:lnTo>
                      <a:pt x="312263" y="2088721"/>
                    </a:lnTo>
                    <a:lnTo>
                      <a:pt x="314131" y="2090822"/>
                    </a:lnTo>
                    <a:lnTo>
                      <a:pt x="316004" y="2092921"/>
                    </a:lnTo>
                    <a:lnTo>
                      <a:pt x="317881" y="2095015"/>
                    </a:lnTo>
                    <a:lnTo>
                      <a:pt x="319764" y="2097106"/>
                    </a:lnTo>
                    <a:lnTo>
                      <a:pt x="321651" y="2099194"/>
                    </a:lnTo>
                    <a:lnTo>
                      <a:pt x="323543" y="2101278"/>
                    </a:lnTo>
                    <a:lnTo>
                      <a:pt x="325440" y="2103358"/>
                    </a:lnTo>
                    <a:lnTo>
                      <a:pt x="327342" y="2105435"/>
                    </a:lnTo>
                    <a:lnTo>
                      <a:pt x="329249" y="2107508"/>
                    </a:lnTo>
                    <a:lnTo>
                      <a:pt x="331161" y="2109578"/>
                    </a:lnTo>
                    <a:lnTo>
                      <a:pt x="333077" y="2111644"/>
                    </a:lnTo>
                    <a:lnTo>
                      <a:pt x="334998" y="2113706"/>
                    </a:lnTo>
                    <a:lnTo>
                      <a:pt x="336924" y="2115765"/>
                    </a:lnTo>
                    <a:lnTo>
                      <a:pt x="338855" y="2117820"/>
                    </a:lnTo>
                    <a:lnTo>
                      <a:pt x="340790" y="2119871"/>
                    </a:lnTo>
                    <a:lnTo>
                      <a:pt x="342730" y="2121919"/>
                    </a:lnTo>
                    <a:lnTo>
                      <a:pt x="344675" y="2123963"/>
                    </a:lnTo>
                    <a:lnTo>
                      <a:pt x="346625" y="2126004"/>
                    </a:lnTo>
                    <a:lnTo>
                      <a:pt x="348579" y="2128041"/>
                    </a:lnTo>
                    <a:lnTo>
                      <a:pt x="350538" y="2130074"/>
                    </a:lnTo>
                    <a:lnTo>
                      <a:pt x="352502" y="2132103"/>
                    </a:lnTo>
                    <a:lnTo>
                      <a:pt x="354471" y="2134129"/>
                    </a:lnTo>
                    <a:lnTo>
                      <a:pt x="356444" y="2136151"/>
                    </a:lnTo>
                    <a:lnTo>
                      <a:pt x="358422" y="2138169"/>
                    </a:lnTo>
                    <a:lnTo>
                      <a:pt x="360405" y="2140183"/>
                    </a:lnTo>
                    <a:lnTo>
                      <a:pt x="362392" y="2142194"/>
                    </a:lnTo>
                    <a:lnTo>
                      <a:pt x="364384" y="2144201"/>
                    </a:lnTo>
                    <a:lnTo>
                      <a:pt x="366381" y="2146204"/>
                    </a:lnTo>
                    <a:lnTo>
                      <a:pt x="368382" y="2148203"/>
                    </a:lnTo>
                    <a:lnTo>
                      <a:pt x="370388" y="2150199"/>
                    </a:lnTo>
                    <a:lnTo>
                      <a:pt x="372399" y="2152191"/>
                    </a:lnTo>
                    <a:lnTo>
                      <a:pt x="374414" y="2154179"/>
                    </a:lnTo>
                    <a:lnTo>
                      <a:pt x="376434" y="2156163"/>
                    </a:lnTo>
                    <a:lnTo>
                      <a:pt x="378458" y="2158144"/>
                    </a:lnTo>
                    <a:lnTo>
                      <a:pt x="380487" y="2160120"/>
                    </a:lnTo>
                    <a:lnTo>
                      <a:pt x="382521" y="2162093"/>
                    </a:lnTo>
                    <a:lnTo>
                      <a:pt x="384559" y="2164062"/>
                    </a:lnTo>
                    <a:lnTo>
                      <a:pt x="386602" y="2166027"/>
                    </a:lnTo>
                    <a:lnTo>
                      <a:pt x="388649" y="2167988"/>
                    </a:lnTo>
                    <a:lnTo>
                      <a:pt x="390701" y="2169945"/>
                    </a:lnTo>
                    <a:lnTo>
                      <a:pt x="392758" y="2171899"/>
                    </a:lnTo>
                    <a:lnTo>
                      <a:pt x="394819" y="2173848"/>
                    </a:lnTo>
                    <a:lnTo>
                      <a:pt x="396884" y="2175794"/>
                    </a:lnTo>
                    <a:lnTo>
                      <a:pt x="398954" y="2177736"/>
                    </a:lnTo>
                    <a:lnTo>
                      <a:pt x="401029" y="2179674"/>
                    </a:lnTo>
                    <a:lnTo>
                      <a:pt x="403108" y="2181608"/>
                    </a:lnTo>
                    <a:lnTo>
                      <a:pt x="405191" y="2183538"/>
                    </a:lnTo>
                    <a:lnTo>
                      <a:pt x="407279" y="2185464"/>
                    </a:lnTo>
                    <a:lnTo>
                      <a:pt x="409372" y="2187386"/>
                    </a:lnTo>
                    <a:lnTo>
                      <a:pt x="411469" y="2189304"/>
                    </a:lnTo>
                    <a:lnTo>
                      <a:pt x="413570" y="2191218"/>
                    </a:lnTo>
                    <a:lnTo>
                      <a:pt x="415676" y="2193128"/>
                    </a:lnTo>
                    <a:lnTo>
                      <a:pt x="417786" y="2195035"/>
                    </a:lnTo>
                    <a:lnTo>
                      <a:pt x="419901" y="2196937"/>
                    </a:lnTo>
                    <a:lnTo>
                      <a:pt x="422020" y="2198835"/>
                    </a:lnTo>
                    <a:lnTo>
                      <a:pt x="424143" y="2200729"/>
                    </a:lnTo>
                    <a:lnTo>
                      <a:pt x="426271" y="2202620"/>
                    </a:lnTo>
                    <a:lnTo>
                      <a:pt x="428404" y="2204506"/>
                    </a:lnTo>
                    <a:lnTo>
                      <a:pt x="430540" y="2206388"/>
                    </a:lnTo>
                    <a:lnTo>
                      <a:pt x="432681" y="2208266"/>
                    </a:lnTo>
                    <a:lnTo>
                      <a:pt x="434827" y="2210140"/>
                    </a:lnTo>
                    <a:lnTo>
                      <a:pt x="436976" y="2212010"/>
                    </a:lnTo>
                    <a:lnTo>
                      <a:pt x="439130" y="2213876"/>
                    </a:lnTo>
                    <a:lnTo>
                      <a:pt x="441289" y="2215738"/>
                    </a:lnTo>
                    <a:lnTo>
                      <a:pt x="443452" y="2217596"/>
                    </a:lnTo>
                    <a:lnTo>
                      <a:pt x="445619" y="2219450"/>
                    </a:lnTo>
                    <a:lnTo>
                      <a:pt x="447790" y="2221299"/>
                    </a:lnTo>
                    <a:lnTo>
                      <a:pt x="449966" y="2223145"/>
                    </a:lnTo>
                    <a:lnTo>
                      <a:pt x="452145" y="2224986"/>
                    </a:lnTo>
                    <a:lnTo>
                      <a:pt x="454330" y="2226824"/>
                    </a:lnTo>
                    <a:lnTo>
                      <a:pt x="456518" y="2228657"/>
                    </a:lnTo>
                    <a:lnTo>
                      <a:pt x="458711" y="2230486"/>
                    </a:lnTo>
                    <a:lnTo>
                      <a:pt x="460908" y="2232311"/>
                    </a:lnTo>
                    <a:lnTo>
                      <a:pt x="463109" y="2234132"/>
                    </a:lnTo>
                    <a:lnTo>
                      <a:pt x="465314" y="2235948"/>
                    </a:lnTo>
                    <a:lnTo>
                      <a:pt x="467524" y="2237761"/>
                    </a:lnTo>
                    <a:lnTo>
                      <a:pt x="469738" y="2239569"/>
                    </a:lnTo>
                    <a:lnTo>
                      <a:pt x="471956" y="2241373"/>
                    </a:lnTo>
                    <a:lnTo>
                      <a:pt x="474178" y="2243173"/>
                    </a:lnTo>
                    <a:lnTo>
                      <a:pt x="476404" y="2244969"/>
                    </a:lnTo>
                    <a:lnTo>
                      <a:pt x="478635" y="2246760"/>
                    </a:lnTo>
                    <a:lnTo>
                      <a:pt x="480870" y="2248547"/>
                    </a:lnTo>
                    <a:lnTo>
                      <a:pt x="483109" y="2250330"/>
                    </a:lnTo>
                    <a:lnTo>
                      <a:pt x="485352" y="2252109"/>
                    </a:lnTo>
                    <a:lnTo>
                      <a:pt x="487599" y="2253884"/>
                    </a:lnTo>
                    <a:lnTo>
                      <a:pt x="489850" y="2255654"/>
                    </a:lnTo>
                    <a:lnTo>
                      <a:pt x="492105" y="2257420"/>
                    </a:lnTo>
                    <a:lnTo>
                      <a:pt x="494365" y="2259182"/>
                    </a:lnTo>
                    <a:lnTo>
                      <a:pt x="496628" y="2260940"/>
                    </a:lnTo>
                    <a:lnTo>
                      <a:pt x="498896" y="2262693"/>
                    </a:lnTo>
                    <a:lnTo>
                      <a:pt x="501168" y="2264442"/>
                    </a:lnTo>
                    <a:lnTo>
                      <a:pt x="503443" y="2266187"/>
                    </a:lnTo>
                    <a:lnTo>
                      <a:pt x="505723" y="2267927"/>
                    </a:lnTo>
                    <a:lnTo>
                      <a:pt x="508007" y="2269663"/>
                    </a:lnTo>
                    <a:lnTo>
                      <a:pt x="510295" y="2271395"/>
                    </a:lnTo>
                    <a:lnTo>
                      <a:pt x="512587" y="2273122"/>
                    </a:lnTo>
                    <a:lnTo>
                      <a:pt x="514883" y="2274845"/>
                    </a:lnTo>
                    <a:lnTo>
                      <a:pt x="517183" y="2276564"/>
                    </a:lnTo>
                    <a:lnTo>
                      <a:pt x="519486" y="2278278"/>
                    </a:lnTo>
                    <a:lnTo>
                      <a:pt x="521794" y="2279989"/>
                    </a:lnTo>
                    <a:lnTo>
                      <a:pt x="524106" y="2281694"/>
                    </a:lnTo>
                    <a:lnTo>
                      <a:pt x="526422" y="2283396"/>
                    </a:lnTo>
                    <a:lnTo>
                      <a:pt x="528742" y="2285093"/>
                    </a:lnTo>
                    <a:lnTo>
                      <a:pt x="531065" y="2286785"/>
                    </a:lnTo>
                    <a:lnTo>
                      <a:pt x="533393" y="2288473"/>
                    </a:lnTo>
                    <a:lnTo>
                      <a:pt x="535724" y="2290157"/>
                    </a:lnTo>
                    <a:lnTo>
                      <a:pt x="538060" y="2291836"/>
                    </a:lnTo>
                    <a:lnTo>
                      <a:pt x="540399" y="2293511"/>
                    </a:lnTo>
                    <a:lnTo>
                      <a:pt x="542742" y="2295182"/>
                    </a:lnTo>
                    <a:lnTo>
                      <a:pt x="545089" y="2296848"/>
                    </a:lnTo>
                    <a:lnTo>
                      <a:pt x="547440" y="2298510"/>
                    </a:lnTo>
                    <a:lnTo>
                      <a:pt x="549795" y="2300167"/>
                    </a:lnTo>
                    <a:lnTo>
                      <a:pt x="552154" y="2301820"/>
                    </a:lnTo>
                    <a:lnTo>
                      <a:pt x="554516" y="2303468"/>
                    </a:lnTo>
                    <a:lnTo>
                      <a:pt x="556883" y="2305112"/>
                    </a:lnTo>
                    <a:lnTo>
                      <a:pt x="559253" y="2306751"/>
                    </a:lnTo>
                    <a:lnTo>
                      <a:pt x="561627" y="2308386"/>
                    </a:lnTo>
                    <a:lnTo>
                      <a:pt x="564004" y="2310017"/>
                    </a:lnTo>
                    <a:lnTo>
                      <a:pt x="566386" y="2311643"/>
                    </a:lnTo>
                    <a:lnTo>
                      <a:pt x="568771" y="2313264"/>
                    </a:lnTo>
                    <a:lnTo>
                      <a:pt x="571160" y="2314881"/>
                    </a:lnTo>
                    <a:lnTo>
                      <a:pt x="573553" y="2316494"/>
                    </a:lnTo>
                    <a:lnTo>
                      <a:pt x="575950" y="2318102"/>
                    </a:lnTo>
                    <a:lnTo>
                      <a:pt x="578350" y="2319705"/>
                    </a:lnTo>
                    <a:lnTo>
                      <a:pt x="580754" y="2321304"/>
                    </a:lnTo>
                    <a:lnTo>
                      <a:pt x="583161" y="2322898"/>
                    </a:lnTo>
                    <a:lnTo>
                      <a:pt x="585573" y="2324488"/>
                    </a:lnTo>
                    <a:lnTo>
                      <a:pt x="587988" y="2326073"/>
                    </a:lnTo>
                    <a:lnTo>
                      <a:pt x="590407" y="2327654"/>
                    </a:lnTo>
                    <a:lnTo>
                      <a:pt x="592829" y="2329230"/>
                    </a:lnTo>
                    <a:lnTo>
                      <a:pt x="595255" y="2330801"/>
                    </a:lnTo>
                    <a:lnTo>
                      <a:pt x="597685" y="2332368"/>
                    </a:lnTo>
                    <a:lnTo>
                      <a:pt x="600118" y="2333930"/>
                    </a:lnTo>
                    <a:lnTo>
                      <a:pt x="602555" y="2335488"/>
                    </a:lnTo>
                    <a:lnTo>
                      <a:pt x="604996" y="2337041"/>
                    </a:lnTo>
                    <a:lnTo>
                      <a:pt x="607440" y="2338590"/>
                    </a:lnTo>
                    <a:lnTo>
                      <a:pt x="609888" y="2340134"/>
                    </a:lnTo>
                    <a:lnTo>
                      <a:pt x="612339" y="2341673"/>
                    </a:lnTo>
                    <a:lnTo>
                      <a:pt x="614794" y="2343207"/>
                    </a:lnTo>
                    <a:lnTo>
                      <a:pt x="617253" y="2344737"/>
                    </a:lnTo>
                    <a:lnTo>
                      <a:pt x="619715" y="2346263"/>
                    </a:lnTo>
                    <a:lnTo>
                      <a:pt x="622180" y="2347783"/>
                    </a:lnTo>
                    <a:lnTo>
                      <a:pt x="624649" y="2349300"/>
                    </a:lnTo>
                    <a:lnTo>
                      <a:pt x="627122" y="2350811"/>
                    </a:lnTo>
                    <a:lnTo>
                      <a:pt x="629598" y="2352318"/>
                    </a:lnTo>
                    <a:lnTo>
                      <a:pt x="632078" y="2353820"/>
                    </a:lnTo>
                    <a:lnTo>
                      <a:pt x="634561" y="2355317"/>
                    </a:lnTo>
                    <a:lnTo>
                      <a:pt x="637048" y="2356810"/>
                    </a:lnTo>
                    <a:lnTo>
                      <a:pt x="639538" y="2358298"/>
                    </a:lnTo>
                    <a:lnTo>
                      <a:pt x="642031" y="2359781"/>
                    </a:lnTo>
                    <a:lnTo>
                      <a:pt x="644528" y="2361259"/>
                    </a:lnTo>
                    <a:lnTo>
                      <a:pt x="647028" y="2362733"/>
                    </a:lnTo>
                    <a:lnTo>
                      <a:pt x="649532" y="2364202"/>
                    </a:lnTo>
                    <a:lnTo>
                      <a:pt x="652039" y="2365667"/>
                    </a:lnTo>
                    <a:lnTo>
                      <a:pt x="654550" y="2367126"/>
                    </a:lnTo>
                    <a:lnTo>
                      <a:pt x="657064" y="2368581"/>
                    </a:lnTo>
                    <a:lnTo>
                      <a:pt x="659581" y="2370031"/>
                    </a:lnTo>
                    <a:lnTo>
                      <a:pt x="662102" y="2371477"/>
                    </a:lnTo>
                    <a:lnTo>
                      <a:pt x="664626" y="2372917"/>
                    </a:lnTo>
                    <a:lnTo>
                      <a:pt x="667154" y="2374353"/>
                    </a:lnTo>
                    <a:lnTo>
                      <a:pt x="669684" y="2375784"/>
                    </a:lnTo>
                    <a:lnTo>
                      <a:pt x="672218" y="2377210"/>
                    </a:lnTo>
                    <a:lnTo>
                      <a:pt x="674756" y="2378632"/>
                    </a:lnTo>
                    <a:lnTo>
                      <a:pt x="677296" y="2380049"/>
                    </a:lnTo>
                    <a:lnTo>
                      <a:pt x="679840" y="2381460"/>
                    </a:lnTo>
                    <a:lnTo>
                      <a:pt x="682388" y="2382868"/>
                    </a:lnTo>
                    <a:lnTo>
                      <a:pt x="684938" y="2384270"/>
                    </a:lnTo>
                    <a:lnTo>
                      <a:pt x="687492" y="2385667"/>
                    </a:lnTo>
                    <a:lnTo>
                      <a:pt x="690049" y="2387060"/>
                    </a:lnTo>
                    <a:lnTo>
                      <a:pt x="692609" y="2388448"/>
                    </a:lnTo>
                    <a:lnTo>
                      <a:pt x="695173" y="2389831"/>
                    </a:lnTo>
                    <a:lnTo>
                      <a:pt x="697739" y="2391209"/>
                    </a:lnTo>
                    <a:lnTo>
                      <a:pt x="700309" y="2392582"/>
                    </a:lnTo>
                    <a:lnTo>
                      <a:pt x="702882" y="2393951"/>
                    </a:lnTo>
                    <a:lnTo>
                      <a:pt x="705458" y="2395314"/>
                    </a:lnTo>
                    <a:lnTo>
                      <a:pt x="708038" y="2396673"/>
                    </a:lnTo>
                    <a:lnTo>
                      <a:pt x="710620" y="2398027"/>
                    </a:lnTo>
                    <a:lnTo>
                      <a:pt x="713206" y="2399376"/>
                    </a:lnTo>
                    <a:lnTo>
                      <a:pt x="715795" y="2400720"/>
                    </a:lnTo>
                    <a:lnTo>
                      <a:pt x="718387" y="2402059"/>
                    </a:lnTo>
                    <a:lnTo>
                      <a:pt x="720982" y="2403393"/>
                    </a:lnTo>
                    <a:lnTo>
                      <a:pt x="723580" y="2404723"/>
                    </a:lnTo>
                    <a:lnTo>
                      <a:pt x="726181" y="2406047"/>
                    </a:lnTo>
                    <a:lnTo>
                      <a:pt x="728785" y="2407367"/>
                    </a:lnTo>
                    <a:lnTo>
                      <a:pt x="731392" y="2408681"/>
                    </a:lnTo>
                    <a:lnTo>
                      <a:pt x="734003" y="2409991"/>
                    </a:lnTo>
                    <a:lnTo>
                      <a:pt x="736616" y="2411296"/>
                    </a:lnTo>
                    <a:lnTo>
                      <a:pt x="739233" y="2412596"/>
                    </a:lnTo>
                    <a:lnTo>
                      <a:pt x="741852" y="2413890"/>
                    </a:lnTo>
                    <a:lnTo>
                      <a:pt x="744475" y="2415180"/>
                    </a:lnTo>
                    <a:lnTo>
                      <a:pt x="747100" y="2416465"/>
                    </a:lnTo>
                    <a:lnTo>
                      <a:pt x="749728" y="2417745"/>
                    </a:lnTo>
                    <a:lnTo>
                      <a:pt x="752360" y="2419020"/>
                    </a:lnTo>
                    <a:lnTo>
                      <a:pt x="754994" y="2420291"/>
                    </a:lnTo>
                    <a:lnTo>
                      <a:pt x="757631" y="2421556"/>
                    </a:lnTo>
                    <a:lnTo>
                      <a:pt x="760272" y="2422816"/>
                    </a:lnTo>
                    <a:lnTo>
                      <a:pt x="762915" y="2424071"/>
                    </a:lnTo>
                    <a:lnTo>
                      <a:pt x="765561" y="2425321"/>
                    </a:lnTo>
                    <a:lnTo>
                      <a:pt x="768210" y="2426566"/>
                    </a:lnTo>
                    <a:lnTo>
                      <a:pt x="770862" y="2427807"/>
                    </a:lnTo>
                    <a:lnTo>
                      <a:pt x="773516" y="2429042"/>
                    </a:lnTo>
                    <a:lnTo>
                      <a:pt x="776174" y="2430272"/>
                    </a:lnTo>
                    <a:lnTo>
                      <a:pt x="778834" y="2431497"/>
                    </a:lnTo>
                    <a:lnTo>
                      <a:pt x="781498" y="2432717"/>
                    </a:lnTo>
                    <a:lnTo>
                      <a:pt x="784164" y="2433932"/>
                    </a:lnTo>
                    <a:lnTo>
                      <a:pt x="786833" y="2435142"/>
                    </a:lnTo>
                    <a:lnTo>
                      <a:pt x="789504" y="2436347"/>
                    </a:lnTo>
                    <a:lnTo>
                      <a:pt x="792179" y="2437547"/>
                    </a:lnTo>
                    <a:lnTo>
                      <a:pt x="794856" y="2438742"/>
                    </a:lnTo>
                    <a:lnTo>
                      <a:pt x="797536" y="2439932"/>
                    </a:lnTo>
                    <a:lnTo>
                      <a:pt x="800219" y="2441116"/>
                    </a:lnTo>
                    <a:lnTo>
                      <a:pt x="802905" y="2442296"/>
                    </a:lnTo>
                    <a:lnTo>
                      <a:pt x="805593" y="2443471"/>
                    </a:lnTo>
                    <a:lnTo>
                      <a:pt x="808284" y="2444640"/>
                    </a:lnTo>
                    <a:lnTo>
                      <a:pt x="810978" y="2445805"/>
                    </a:lnTo>
                    <a:lnTo>
                      <a:pt x="813674" y="2446964"/>
                    </a:lnTo>
                    <a:lnTo>
                      <a:pt x="816373" y="2448118"/>
                    </a:lnTo>
                    <a:lnTo>
                      <a:pt x="819075" y="2449268"/>
                    </a:lnTo>
                    <a:lnTo>
                      <a:pt x="821780" y="2450412"/>
                    </a:lnTo>
                    <a:lnTo>
                      <a:pt x="824487" y="2451551"/>
                    </a:lnTo>
                    <a:lnTo>
                      <a:pt x="827197" y="2452685"/>
                    </a:lnTo>
                    <a:lnTo>
                      <a:pt x="829909" y="2453813"/>
                    </a:lnTo>
                    <a:lnTo>
                      <a:pt x="832624" y="2454937"/>
                    </a:lnTo>
                    <a:lnTo>
                      <a:pt x="835342" y="2456055"/>
                    </a:lnTo>
                    <a:lnTo>
                      <a:pt x="838062" y="2457169"/>
                    </a:lnTo>
                    <a:lnTo>
                      <a:pt x="840785" y="2458277"/>
                    </a:lnTo>
                    <a:lnTo>
                      <a:pt x="843510" y="2459380"/>
                    </a:lnTo>
                    <a:lnTo>
                      <a:pt x="846238" y="2460478"/>
                    </a:lnTo>
                    <a:lnTo>
                      <a:pt x="848968" y="2461571"/>
                    </a:lnTo>
                    <a:lnTo>
                      <a:pt x="851701" y="2462658"/>
                    </a:lnTo>
                    <a:lnTo>
                      <a:pt x="854437" y="2463741"/>
                    </a:lnTo>
                    <a:lnTo>
                      <a:pt x="857175" y="2464818"/>
                    </a:lnTo>
                    <a:lnTo>
                      <a:pt x="859915" y="2465890"/>
                    </a:lnTo>
                    <a:lnTo>
                      <a:pt x="862658" y="2466957"/>
                    </a:lnTo>
                    <a:lnTo>
                      <a:pt x="865404" y="2468019"/>
                    </a:lnTo>
                    <a:lnTo>
                      <a:pt x="868152" y="2469075"/>
                    </a:lnTo>
                    <a:lnTo>
                      <a:pt x="870902" y="2470127"/>
                    </a:lnTo>
                    <a:lnTo>
                      <a:pt x="873655" y="2471173"/>
                    </a:lnTo>
                    <a:lnTo>
                      <a:pt x="876410" y="2472214"/>
                    </a:lnTo>
                    <a:lnTo>
                      <a:pt x="879168" y="2473250"/>
                    </a:lnTo>
                    <a:lnTo>
                      <a:pt x="881928" y="2474280"/>
                    </a:lnTo>
                    <a:lnTo>
                      <a:pt x="884691" y="2475306"/>
                    </a:lnTo>
                    <a:lnTo>
                      <a:pt x="887455" y="2476326"/>
                    </a:lnTo>
                    <a:lnTo>
                      <a:pt x="890223" y="2477341"/>
                    </a:lnTo>
                    <a:lnTo>
                      <a:pt x="892992" y="2478350"/>
                    </a:lnTo>
                    <a:lnTo>
                      <a:pt x="895764" y="2479355"/>
                    </a:lnTo>
                    <a:lnTo>
                      <a:pt x="898538" y="2480354"/>
                    </a:lnTo>
                    <a:lnTo>
                      <a:pt x="901315" y="2481348"/>
                    </a:lnTo>
                    <a:lnTo>
                      <a:pt x="904094" y="2482337"/>
                    </a:lnTo>
                    <a:lnTo>
                      <a:pt x="906875" y="2483320"/>
                    </a:lnTo>
                    <a:lnTo>
                      <a:pt x="909658" y="2484299"/>
                    </a:lnTo>
                    <a:lnTo>
                      <a:pt x="912444" y="2485272"/>
                    </a:lnTo>
                    <a:lnTo>
                      <a:pt x="915232" y="2486239"/>
                    </a:lnTo>
                    <a:lnTo>
                      <a:pt x="918022" y="2487202"/>
                    </a:lnTo>
                    <a:lnTo>
                      <a:pt x="920814" y="2488159"/>
                    </a:lnTo>
                    <a:lnTo>
                      <a:pt x="923609" y="2489111"/>
                    </a:lnTo>
                    <a:lnTo>
                      <a:pt x="926406" y="2490058"/>
                    </a:lnTo>
                    <a:lnTo>
                      <a:pt x="929205" y="2490999"/>
                    </a:lnTo>
                    <a:lnTo>
                      <a:pt x="932006" y="2491935"/>
                    </a:lnTo>
                    <a:lnTo>
                      <a:pt x="934809" y="2492866"/>
                    </a:lnTo>
                    <a:lnTo>
                      <a:pt x="937615" y="2493791"/>
                    </a:lnTo>
                    <a:lnTo>
                      <a:pt x="940422" y="2494711"/>
                    </a:lnTo>
                    <a:lnTo>
                      <a:pt x="943232" y="2495626"/>
                    </a:lnTo>
                    <a:lnTo>
                      <a:pt x="946044" y="2496536"/>
                    </a:lnTo>
                    <a:lnTo>
                      <a:pt x="948858" y="2497440"/>
                    </a:lnTo>
                    <a:lnTo>
                      <a:pt x="951674" y="2498339"/>
                    </a:lnTo>
                    <a:lnTo>
                      <a:pt x="954492" y="2499233"/>
                    </a:lnTo>
                    <a:lnTo>
                      <a:pt x="957313" y="2500121"/>
                    </a:lnTo>
                    <a:lnTo>
                      <a:pt x="960135" y="2501004"/>
                    </a:lnTo>
                    <a:lnTo>
                      <a:pt x="962959" y="2501882"/>
                    </a:lnTo>
                    <a:lnTo>
                      <a:pt x="965786" y="2502754"/>
                    </a:lnTo>
                    <a:lnTo>
                      <a:pt x="968614" y="2503621"/>
                    </a:lnTo>
                    <a:lnTo>
                      <a:pt x="971445" y="2504483"/>
                    </a:lnTo>
                    <a:lnTo>
                      <a:pt x="974277" y="2505339"/>
                    </a:lnTo>
                    <a:lnTo>
                      <a:pt x="977111" y="2506190"/>
                    </a:lnTo>
                    <a:lnTo>
                      <a:pt x="979948" y="2507035"/>
                    </a:lnTo>
                    <a:lnTo>
                      <a:pt x="982786" y="2507876"/>
                    </a:lnTo>
                    <a:lnTo>
                      <a:pt x="985626" y="2508711"/>
                    </a:lnTo>
                    <a:lnTo>
                      <a:pt x="988469" y="2509540"/>
                    </a:lnTo>
                    <a:lnTo>
                      <a:pt x="991313" y="2510364"/>
                    </a:lnTo>
                    <a:lnTo>
                      <a:pt x="994159" y="2511183"/>
                    </a:lnTo>
                    <a:lnTo>
                      <a:pt x="997007" y="2511996"/>
                    </a:lnTo>
                    <a:lnTo>
                      <a:pt x="999857" y="2512804"/>
                    </a:lnTo>
                    <a:lnTo>
                      <a:pt x="1002708" y="2513607"/>
                    </a:lnTo>
                    <a:lnTo>
                      <a:pt x="1005562" y="2514404"/>
                    </a:lnTo>
                    <a:lnTo>
                      <a:pt x="1008417" y="2515196"/>
                    </a:lnTo>
                    <a:lnTo>
                      <a:pt x="1011275" y="2515983"/>
                    </a:lnTo>
                    <a:lnTo>
                      <a:pt x="1014134" y="2516764"/>
                    </a:lnTo>
                    <a:lnTo>
                      <a:pt x="1016995" y="2517539"/>
                    </a:lnTo>
                    <a:lnTo>
                      <a:pt x="1019857" y="2518310"/>
                    </a:lnTo>
                    <a:lnTo>
                      <a:pt x="1022722" y="2519074"/>
                    </a:lnTo>
                    <a:lnTo>
                      <a:pt x="1025588" y="2519834"/>
                    </a:lnTo>
                    <a:lnTo>
                      <a:pt x="1028456" y="2520588"/>
                    </a:lnTo>
                    <a:lnTo>
                      <a:pt x="1031326" y="2521336"/>
                    </a:lnTo>
                    <a:lnTo>
                      <a:pt x="1034197" y="2522080"/>
                    </a:lnTo>
                    <a:lnTo>
                      <a:pt x="1037070" y="2522817"/>
                    </a:lnTo>
                    <a:lnTo>
                      <a:pt x="1039945" y="2523550"/>
                    </a:lnTo>
                    <a:lnTo>
                      <a:pt x="1042822" y="2524277"/>
                    </a:lnTo>
                    <a:lnTo>
                      <a:pt x="1045700" y="2524998"/>
                    </a:lnTo>
                    <a:lnTo>
                      <a:pt x="1048580" y="2525714"/>
                    </a:lnTo>
                    <a:lnTo>
                      <a:pt x="1051461" y="2526425"/>
                    </a:lnTo>
                    <a:lnTo>
                      <a:pt x="1054345" y="2527130"/>
                    </a:lnTo>
                    <a:lnTo>
                      <a:pt x="1057229" y="2527830"/>
                    </a:lnTo>
                    <a:lnTo>
                      <a:pt x="1060116" y="2528524"/>
                    </a:lnTo>
                    <a:lnTo>
                      <a:pt x="1063004" y="2529213"/>
                    </a:lnTo>
                    <a:lnTo>
                      <a:pt x="1065894" y="2529896"/>
                    </a:lnTo>
                    <a:lnTo>
                      <a:pt x="1068785" y="2530574"/>
                    </a:lnTo>
                    <a:lnTo>
                      <a:pt x="1071678" y="2531247"/>
                    </a:lnTo>
                    <a:lnTo>
                      <a:pt x="1074572" y="2531914"/>
                    </a:lnTo>
                    <a:lnTo>
                      <a:pt x="1077468" y="2532575"/>
                    </a:lnTo>
                    <a:lnTo>
                      <a:pt x="1080366" y="2533231"/>
                    </a:lnTo>
                    <a:lnTo>
                      <a:pt x="1083265" y="2533882"/>
                    </a:lnTo>
                    <a:lnTo>
                      <a:pt x="1086165" y="2534527"/>
                    </a:lnTo>
                    <a:lnTo>
                      <a:pt x="1089067" y="2535167"/>
                    </a:lnTo>
                    <a:lnTo>
                      <a:pt x="1091971" y="2535801"/>
                    </a:lnTo>
                    <a:lnTo>
                      <a:pt x="1094875" y="2536429"/>
                    </a:lnTo>
                    <a:lnTo>
                      <a:pt x="1097782" y="2537053"/>
                    </a:lnTo>
                    <a:lnTo>
                      <a:pt x="1100690" y="2537670"/>
                    </a:lnTo>
                    <a:lnTo>
                      <a:pt x="1103599" y="2538282"/>
                    </a:lnTo>
                    <a:lnTo>
                      <a:pt x="1106510" y="2538889"/>
                    </a:lnTo>
                    <a:lnTo>
                      <a:pt x="1109422" y="2539490"/>
                    </a:lnTo>
                    <a:lnTo>
                      <a:pt x="1112335" y="2540086"/>
                    </a:lnTo>
                    <a:lnTo>
                      <a:pt x="1115250" y="2540676"/>
                    </a:lnTo>
                    <a:lnTo>
                      <a:pt x="1118166" y="2541261"/>
                    </a:lnTo>
                    <a:lnTo>
                      <a:pt x="1121084" y="2541840"/>
                    </a:lnTo>
                    <a:lnTo>
                      <a:pt x="1124003" y="2542414"/>
                    </a:lnTo>
                    <a:lnTo>
                      <a:pt x="1126923" y="2542982"/>
                    </a:lnTo>
                    <a:lnTo>
                      <a:pt x="1129844" y="2543545"/>
                    </a:lnTo>
                    <a:lnTo>
                      <a:pt x="1132767" y="2544102"/>
                    </a:lnTo>
                    <a:lnTo>
                      <a:pt x="1135691" y="2544654"/>
                    </a:lnTo>
                    <a:lnTo>
                      <a:pt x="1138617" y="2545200"/>
                    </a:lnTo>
                    <a:lnTo>
                      <a:pt x="1141543" y="2545740"/>
                    </a:lnTo>
                    <a:lnTo>
                      <a:pt x="1144471" y="2546275"/>
                    </a:lnTo>
                    <a:lnTo>
                      <a:pt x="1147400" y="2546805"/>
                    </a:lnTo>
                    <a:lnTo>
                      <a:pt x="1150331" y="2547329"/>
                    </a:lnTo>
                    <a:lnTo>
                      <a:pt x="1153262" y="2547847"/>
                    </a:lnTo>
                    <a:lnTo>
                      <a:pt x="1156195" y="2548360"/>
                    </a:lnTo>
                    <a:lnTo>
                      <a:pt x="1159129" y="2548868"/>
                    </a:lnTo>
                    <a:lnTo>
                      <a:pt x="1162064" y="2549370"/>
                    </a:lnTo>
                    <a:lnTo>
                      <a:pt x="1165001" y="2549866"/>
                    </a:lnTo>
                    <a:lnTo>
                      <a:pt x="1167938" y="2550357"/>
                    </a:lnTo>
                    <a:lnTo>
                      <a:pt x="1170877" y="2550842"/>
                    </a:lnTo>
                    <a:lnTo>
                      <a:pt x="1173816" y="2551321"/>
                    </a:lnTo>
                    <a:lnTo>
                      <a:pt x="1176757" y="2551796"/>
                    </a:lnTo>
                    <a:lnTo>
                      <a:pt x="1179699" y="2552264"/>
                    </a:lnTo>
                    <a:lnTo>
                      <a:pt x="1182642" y="2552727"/>
                    </a:lnTo>
                    <a:lnTo>
                      <a:pt x="1185586" y="2553185"/>
                    </a:lnTo>
                    <a:lnTo>
                      <a:pt x="1188531" y="2553636"/>
                    </a:lnTo>
                    <a:lnTo>
                      <a:pt x="1191477" y="2554083"/>
                    </a:lnTo>
                    <a:lnTo>
                      <a:pt x="1194425" y="2554524"/>
                    </a:lnTo>
                    <a:lnTo>
                      <a:pt x="1197373" y="2554959"/>
                    </a:lnTo>
                    <a:lnTo>
                      <a:pt x="1200322" y="2555388"/>
                    </a:lnTo>
                    <a:lnTo>
                      <a:pt x="1203272" y="2555812"/>
                    </a:lnTo>
                    <a:lnTo>
                      <a:pt x="1206223" y="2556231"/>
                    </a:lnTo>
                    <a:lnTo>
                      <a:pt x="1209175" y="2556644"/>
                    </a:lnTo>
                    <a:lnTo>
                      <a:pt x="1212129" y="2557051"/>
                    </a:lnTo>
                    <a:lnTo>
                      <a:pt x="1215083" y="2557453"/>
                    </a:lnTo>
                    <a:lnTo>
                      <a:pt x="1218038" y="2557849"/>
                    </a:lnTo>
                    <a:lnTo>
                      <a:pt x="1220993" y="2558240"/>
                    </a:lnTo>
                    <a:lnTo>
                      <a:pt x="1223950" y="2558625"/>
                    </a:lnTo>
                    <a:lnTo>
                      <a:pt x="1226908" y="2559004"/>
                    </a:lnTo>
                    <a:lnTo>
                      <a:pt x="1229866" y="2559378"/>
                    </a:lnTo>
                    <a:lnTo>
                      <a:pt x="1232826" y="2559746"/>
                    </a:lnTo>
                    <a:lnTo>
                      <a:pt x="1235786" y="2560109"/>
                    </a:lnTo>
                    <a:lnTo>
                      <a:pt x="1238747" y="2560466"/>
                    </a:lnTo>
                    <a:lnTo>
                      <a:pt x="1241709" y="2560818"/>
                    </a:lnTo>
                    <a:lnTo>
                      <a:pt x="1244672" y="2561164"/>
                    </a:lnTo>
                    <a:lnTo>
                      <a:pt x="1247635" y="2561504"/>
                    </a:lnTo>
                    <a:lnTo>
                      <a:pt x="1250600" y="2561839"/>
                    </a:lnTo>
                    <a:lnTo>
                      <a:pt x="1253565" y="2562168"/>
                    </a:lnTo>
                    <a:lnTo>
                      <a:pt x="1256531" y="2562491"/>
                    </a:lnTo>
                    <a:lnTo>
                      <a:pt x="1259497" y="2562809"/>
                    </a:lnTo>
                    <a:lnTo>
                      <a:pt x="1262464" y="2563122"/>
                    </a:lnTo>
                    <a:lnTo>
                      <a:pt x="1265433" y="2563428"/>
                    </a:lnTo>
                    <a:lnTo>
                      <a:pt x="1268401" y="2563730"/>
                    </a:lnTo>
                    <a:lnTo>
                      <a:pt x="1271371" y="2564025"/>
                    </a:lnTo>
                    <a:lnTo>
                      <a:pt x="1274341" y="2564315"/>
                    </a:lnTo>
                    <a:lnTo>
                      <a:pt x="1277312" y="2564599"/>
                    </a:lnTo>
                    <a:lnTo>
                      <a:pt x="1280283" y="2564878"/>
                    </a:lnTo>
                    <a:lnTo>
                      <a:pt x="1283255" y="2565151"/>
                    </a:lnTo>
                    <a:lnTo>
                      <a:pt x="1286228" y="2565418"/>
                    </a:lnTo>
                    <a:lnTo>
                      <a:pt x="1289201" y="2565680"/>
                    </a:lnTo>
                    <a:lnTo>
                      <a:pt x="1292175" y="2565937"/>
                    </a:lnTo>
                    <a:lnTo>
                      <a:pt x="1295149" y="2566187"/>
                    </a:lnTo>
                    <a:lnTo>
                      <a:pt x="1298125" y="2566432"/>
                    </a:lnTo>
                    <a:lnTo>
                      <a:pt x="1301100" y="2566672"/>
                    </a:lnTo>
                    <a:lnTo>
                      <a:pt x="1304076" y="2566905"/>
                    </a:lnTo>
                    <a:lnTo>
                      <a:pt x="1307053" y="2567134"/>
                    </a:lnTo>
                    <a:lnTo>
                      <a:pt x="1310030" y="2567356"/>
                    </a:lnTo>
                    <a:lnTo>
                      <a:pt x="1313008" y="2567573"/>
                    </a:lnTo>
                    <a:lnTo>
                      <a:pt x="1315986" y="2567784"/>
                    </a:lnTo>
                    <a:lnTo>
                      <a:pt x="1318965" y="2567990"/>
                    </a:lnTo>
                    <a:lnTo>
                      <a:pt x="1321944" y="2568190"/>
                    </a:lnTo>
                    <a:lnTo>
                      <a:pt x="1324924" y="2568384"/>
                    </a:lnTo>
                    <a:lnTo>
                      <a:pt x="1327904" y="2568573"/>
                    </a:lnTo>
                    <a:lnTo>
                      <a:pt x="1330885" y="2568756"/>
                    </a:lnTo>
                    <a:lnTo>
                      <a:pt x="1333866" y="2568934"/>
                    </a:lnTo>
                    <a:lnTo>
                      <a:pt x="1336847" y="2569106"/>
                    </a:lnTo>
                    <a:lnTo>
                      <a:pt x="1339829" y="2569272"/>
                    </a:lnTo>
                    <a:lnTo>
                      <a:pt x="1342811" y="2569433"/>
                    </a:lnTo>
                    <a:lnTo>
                      <a:pt x="1345794" y="2569588"/>
                    </a:lnTo>
                    <a:lnTo>
                      <a:pt x="1348776" y="2569737"/>
                    </a:lnTo>
                    <a:lnTo>
                      <a:pt x="1351760" y="2569881"/>
                    </a:lnTo>
                    <a:lnTo>
                      <a:pt x="1354743" y="2570019"/>
                    </a:lnTo>
                    <a:lnTo>
                      <a:pt x="1357727" y="2570152"/>
                    </a:lnTo>
                    <a:lnTo>
                      <a:pt x="1360711" y="2570278"/>
                    </a:lnTo>
                    <a:lnTo>
                      <a:pt x="1363696" y="2570400"/>
                    </a:lnTo>
                    <a:lnTo>
                      <a:pt x="1366680" y="2570515"/>
                    </a:lnTo>
                    <a:lnTo>
                      <a:pt x="1369665" y="2570625"/>
                    </a:lnTo>
                    <a:lnTo>
                      <a:pt x="1372651" y="2570729"/>
                    </a:lnTo>
                    <a:lnTo>
                      <a:pt x="1375636" y="2570828"/>
                    </a:lnTo>
                    <a:lnTo>
                      <a:pt x="1378622" y="2570921"/>
                    </a:lnTo>
                    <a:lnTo>
                      <a:pt x="1381608" y="2571009"/>
                    </a:lnTo>
                    <a:lnTo>
                      <a:pt x="1384594" y="2571090"/>
                    </a:lnTo>
                    <a:lnTo>
                      <a:pt x="1387580" y="2571167"/>
                    </a:lnTo>
                    <a:lnTo>
                      <a:pt x="1390566" y="2571237"/>
                    </a:lnTo>
                    <a:lnTo>
                      <a:pt x="1393553" y="2571302"/>
                    </a:lnTo>
                    <a:lnTo>
                      <a:pt x="1396540" y="2571361"/>
                    </a:lnTo>
                    <a:lnTo>
                      <a:pt x="1399527" y="2571415"/>
                    </a:lnTo>
                    <a:lnTo>
                      <a:pt x="1402514" y="2571463"/>
                    </a:lnTo>
                    <a:lnTo>
                      <a:pt x="1405501" y="2571505"/>
                    </a:lnTo>
                    <a:lnTo>
                      <a:pt x="1408488" y="2571542"/>
                    </a:lnTo>
                    <a:lnTo>
                      <a:pt x="1411475" y="2571573"/>
                    </a:lnTo>
                    <a:lnTo>
                      <a:pt x="1414463" y="2571598"/>
                    </a:lnTo>
                    <a:lnTo>
                      <a:pt x="1417450" y="2571618"/>
                    </a:lnTo>
                    <a:lnTo>
                      <a:pt x="1420437" y="2571632"/>
                    </a:lnTo>
                    <a:lnTo>
                      <a:pt x="1423425" y="2571640"/>
                    </a:lnTo>
                    <a:lnTo>
                      <a:pt x="1426412" y="2571643"/>
                    </a:lnTo>
                    <a:lnTo>
                      <a:pt x="1429400" y="2571640"/>
                    </a:lnTo>
                    <a:lnTo>
                      <a:pt x="1432387" y="2571632"/>
                    </a:lnTo>
                    <a:lnTo>
                      <a:pt x="1435375" y="2571618"/>
                    </a:lnTo>
                    <a:lnTo>
                      <a:pt x="1438362" y="2571598"/>
                    </a:lnTo>
                    <a:lnTo>
                      <a:pt x="1441349" y="2571573"/>
                    </a:lnTo>
                    <a:lnTo>
                      <a:pt x="1444337" y="2571542"/>
                    </a:lnTo>
                    <a:lnTo>
                      <a:pt x="1447324" y="2571505"/>
                    </a:lnTo>
                    <a:lnTo>
                      <a:pt x="1450311" y="2571463"/>
                    </a:lnTo>
                    <a:lnTo>
                      <a:pt x="1453298" y="2571415"/>
                    </a:lnTo>
                    <a:lnTo>
                      <a:pt x="1456285" y="2571361"/>
                    </a:lnTo>
                    <a:lnTo>
                      <a:pt x="1459272" y="2571302"/>
                    </a:lnTo>
                    <a:lnTo>
                      <a:pt x="1462258" y="2571237"/>
                    </a:lnTo>
                    <a:lnTo>
                      <a:pt x="1465245" y="2571167"/>
                    </a:lnTo>
                    <a:lnTo>
                      <a:pt x="1468231" y="2571090"/>
                    </a:lnTo>
                    <a:lnTo>
                      <a:pt x="1471217" y="2571009"/>
                    </a:lnTo>
                    <a:lnTo>
                      <a:pt x="1474203" y="2570921"/>
                    </a:lnTo>
                    <a:lnTo>
                      <a:pt x="1477189" y="2570828"/>
                    </a:lnTo>
                    <a:lnTo>
                      <a:pt x="1480174" y="2570729"/>
                    </a:lnTo>
                    <a:lnTo>
                      <a:pt x="1483159" y="2570625"/>
                    </a:lnTo>
                    <a:lnTo>
                      <a:pt x="1486144" y="2570515"/>
                    </a:lnTo>
                    <a:lnTo>
                      <a:pt x="1489129" y="2570400"/>
                    </a:lnTo>
                    <a:lnTo>
                      <a:pt x="1492113" y="2570278"/>
                    </a:lnTo>
                    <a:lnTo>
                      <a:pt x="1495098" y="2570152"/>
                    </a:lnTo>
                    <a:lnTo>
                      <a:pt x="1498081" y="2570019"/>
                    </a:lnTo>
                    <a:lnTo>
                      <a:pt x="1501065" y="2569881"/>
                    </a:lnTo>
                    <a:lnTo>
                      <a:pt x="1504048" y="2569737"/>
                    </a:lnTo>
                    <a:lnTo>
                      <a:pt x="1507031" y="2569588"/>
                    </a:lnTo>
                    <a:lnTo>
                      <a:pt x="1510014" y="2569433"/>
                    </a:lnTo>
                    <a:lnTo>
                      <a:pt x="1512996" y="2569272"/>
                    </a:lnTo>
                    <a:lnTo>
                      <a:pt x="1515977" y="2569106"/>
                    </a:lnTo>
                    <a:lnTo>
                      <a:pt x="1518959" y="2568934"/>
                    </a:lnTo>
                    <a:lnTo>
                      <a:pt x="1521940" y="2568756"/>
                    </a:lnTo>
                    <a:lnTo>
                      <a:pt x="1524920" y="2568573"/>
                    </a:lnTo>
                    <a:lnTo>
                      <a:pt x="1527901" y="2568384"/>
                    </a:lnTo>
                    <a:lnTo>
                      <a:pt x="1530880" y="2568190"/>
                    </a:lnTo>
                    <a:lnTo>
                      <a:pt x="1533859" y="2567990"/>
                    </a:lnTo>
                    <a:lnTo>
                      <a:pt x="1536838" y="2567784"/>
                    </a:lnTo>
                    <a:lnTo>
                      <a:pt x="1539816" y="2567573"/>
                    </a:lnTo>
                    <a:lnTo>
                      <a:pt x="1542794" y="2567356"/>
                    </a:lnTo>
                    <a:lnTo>
                      <a:pt x="1545771" y="2567134"/>
                    </a:lnTo>
                    <a:lnTo>
                      <a:pt x="1548748" y="2566905"/>
                    </a:lnTo>
                    <a:lnTo>
                      <a:pt x="1551724" y="2566672"/>
                    </a:lnTo>
                    <a:lnTo>
                      <a:pt x="1554700" y="2566432"/>
                    </a:lnTo>
                    <a:lnTo>
                      <a:pt x="1557675" y="2566187"/>
                    </a:lnTo>
                    <a:lnTo>
                      <a:pt x="1560650" y="2565937"/>
                    </a:lnTo>
                    <a:lnTo>
                      <a:pt x="1563624" y="2565680"/>
                    </a:lnTo>
                    <a:lnTo>
                      <a:pt x="1566597" y="2565418"/>
                    </a:lnTo>
                    <a:lnTo>
                      <a:pt x="1569570" y="2565151"/>
                    </a:lnTo>
                    <a:lnTo>
                      <a:pt x="1572542" y="2564878"/>
                    </a:lnTo>
                    <a:lnTo>
                      <a:pt x="1575513" y="2564599"/>
                    </a:lnTo>
                    <a:lnTo>
                      <a:pt x="1578484" y="2564315"/>
                    </a:lnTo>
                    <a:lnTo>
                      <a:pt x="1581454" y="2564025"/>
                    </a:lnTo>
                    <a:lnTo>
                      <a:pt x="1584423" y="2563730"/>
                    </a:lnTo>
                    <a:lnTo>
                      <a:pt x="1587392" y="2563428"/>
                    </a:lnTo>
                    <a:lnTo>
                      <a:pt x="1590360" y="2563122"/>
                    </a:lnTo>
                    <a:lnTo>
                      <a:pt x="1593327" y="2562809"/>
                    </a:lnTo>
                    <a:lnTo>
                      <a:pt x="1596294" y="2562491"/>
                    </a:lnTo>
                    <a:lnTo>
                      <a:pt x="1599260" y="2562168"/>
                    </a:lnTo>
                    <a:lnTo>
                      <a:pt x="1602225" y="2561839"/>
                    </a:lnTo>
                    <a:lnTo>
                      <a:pt x="1605189" y="2561504"/>
                    </a:lnTo>
                    <a:lnTo>
                      <a:pt x="1608153" y="2561164"/>
                    </a:lnTo>
                    <a:lnTo>
                      <a:pt x="1611115" y="2560818"/>
                    </a:lnTo>
                    <a:lnTo>
                      <a:pt x="1614077" y="2560466"/>
                    </a:lnTo>
                    <a:lnTo>
                      <a:pt x="1617038" y="2560109"/>
                    </a:lnTo>
                    <a:lnTo>
                      <a:pt x="1619999" y="2559746"/>
                    </a:lnTo>
                    <a:lnTo>
                      <a:pt x="1622958" y="2559378"/>
                    </a:lnTo>
                    <a:lnTo>
                      <a:pt x="1625917" y="2559004"/>
                    </a:lnTo>
                    <a:lnTo>
                      <a:pt x="1628874" y="2558625"/>
                    </a:lnTo>
                    <a:lnTo>
                      <a:pt x="1631831" y="2558240"/>
                    </a:lnTo>
                    <a:lnTo>
                      <a:pt x="1634787" y="2557849"/>
                    </a:lnTo>
                    <a:lnTo>
                      <a:pt x="1637742" y="2557453"/>
                    </a:lnTo>
                    <a:lnTo>
                      <a:pt x="1640696" y="2557051"/>
                    </a:lnTo>
                    <a:lnTo>
                      <a:pt x="1643649" y="2556644"/>
                    </a:lnTo>
                    <a:lnTo>
                      <a:pt x="1646601" y="2556231"/>
                    </a:lnTo>
                    <a:lnTo>
                      <a:pt x="1649552" y="2555812"/>
                    </a:lnTo>
                    <a:lnTo>
                      <a:pt x="1652503" y="2555388"/>
                    </a:lnTo>
                    <a:lnTo>
                      <a:pt x="1655452" y="2554959"/>
                    </a:lnTo>
                    <a:lnTo>
                      <a:pt x="1658400" y="2554524"/>
                    </a:lnTo>
                    <a:lnTo>
                      <a:pt x="1661347" y="2554083"/>
                    </a:lnTo>
                    <a:lnTo>
                      <a:pt x="1664293" y="2553636"/>
                    </a:lnTo>
                    <a:lnTo>
                      <a:pt x="1667238" y="2553185"/>
                    </a:lnTo>
                    <a:lnTo>
                      <a:pt x="1670183" y="2552727"/>
                    </a:lnTo>
                    <a:lnTo>
                      <a:pt x="1673126" y="2552264"/>
                    </a:lnTo>
                    <a:lnTo>
                      <a:pt x="1676067" y="2551796"/>
                    </a:lnTo>
                    <a:lnTo>
                      <a:pt x="1679008" y="2551321"/>
                    </a:lnTo>
                    <a:lnTo>
                      <a:pt x="1681948" y="2550842"/>
                    </a:lnTo>
                    <a:lnTo>
                      <a:pt x="1684887" y="2550357"/>
                    </a:lnTo>
                    <a:lnTo>
                      <a:pt x="1687824" y="2549866"/>
                    </a:lnTo>
                    <a:lnTo>
                      <a:pt x="1690760" y="2549370"/>
                    </a:lnTo>
                    <a:lnTo>
                      <a:pt x="1693695" y="2548868"/>
                    </a:lnTo>
                    <a:lnTo>
                      <a:pt x="1696629" y="2548360"/>
                    </a:lnTo>
                    <a:lnTo>
                      <a:pt x="1699562" y="2547847"/>
                    </a:lnTo>
                    <a:lnTo>
                      <a:pt x="1702494" y="2547329"/>
                    </a:lnTo>
                    <a:lnTo>
                      <a:pt x="1705424" y="2546805"/>
                    </a:lnTo>
                    <a:lnTo>
                      <a:pt x="1708353" y="2546275"/>
                    </a:lnTo>
                    <a:lnTo>
                      <a:pt x="1711281" y="2545740"/>
                    </a:lnTo>
                    <a:lnTo>
                      <a:pt x="1714208" y="2545200"/>
                    </a:lnTo>
                    <a:lnTo>
                      <a:pt x="1717133" y="2544654"/>
                    </a:lnTo>
                    <a:lnTo>
                      <a:pt x="1720057" y="2544102"/>
                    </a:lnTo>
                    <a:lnTo>
                      <a:pt x="1722980" y="2543545"/>
                    </a:lnTo>
                    <a:lnTo>
                      <a:pt x="1725902" y="2542982"/>
                    </a:lnTo>
                    <a:lnTo>
                      <a:pt x="1728822" y="2542414"/>
                    </a:lnTo>
                    <a:lnTo>
                      <a:pt x="1731741" y="2541840"/>
                    </a:lnTo>
                    <a:lnTo>
                      <a:pt x="1734658" y="2541261"/>
                    </a:lnTo>
                    <a:lnTo>
                      <a:pt x="1737575" y="2540676"/>
                    </a:lnTo>
                    <a:lnTo>
                      <a:pt x="1740489" y="2540086"/>
                    </a:lnTo>
                    <a:lnTo>
                      <a:pt x="1743403" y="2539490"/>
                    </a:lnTo>
                    <a:lnTo>
                      <a:pt x="1746315" y="2538889"/>
                    </a:lnTo>
                    <a:lnTo>
                      <a:pt x="1749226" y="2538282"/>
                    </a:lnTo>
                    <a:lnTo>
                      <a:pt x="1752135" y="2537670"/>
                    </a:lnTo>
                    <a:lnTo>
                      <a:pt x="1755043" y="2537053"/>
                    </a:lnTo>
                    <a:lnTo>
                      <a:pt x="1757949" y="2536429"/>
                    </a:lnTo>
                    <a:lnTo>
                      <a:pt x="1760854" y="2535801"/>
                    </a:lnTo>
                    <a:lnTo>
                      <a:pt x="1763757" y="2535167"/>
                    </a:lnTo>
                    <a:lnTo>
                      <a:pt x="1766659" y="2534527"/>
                    </a:lnTo>
                    <a:lnTo>
                      <a:pt x="1769560" y="2533882"/>
                    </a:lnTo>
                    <a:lnTo>
                      <a:pt x="1772459" y="2533231"/>
                    </a:lnTo>
                    <a:lnTo>
                      <a:pt x="1775356" y="2532575"/>
                    </a:lnTo>
                    <a:lnTo>
                      <a:pt x="1778252" y="2531914"/>
                    </a:lnTo>
                    <a:lnTo>
                      <a:pt x="1781147" y="2531247"/>
                    </a:lnTo>
                    <a:lnTo>
                      <a:pt x="1784040" y="2530574"/>
                    </a:lnTo>
                    <a:lnTo>
                      <a:pt x="1786931" y="2529896"/>
                    </a:lnTo>
                    <a:lnTo>
                      <a:pt x="1789821" y="2529213"/>
                    </a:lnTo>
                    <a:lnTo>
                      <a:pt x="1792709" y="2528524"/>
                    </a:lnTo>
                    <a:lnTo>
                      <a:pt x="1795595" y="2527830"/>
                    </a:lnTo>
                    <a:lnTo>
                      <a:pt x="1798480" y="2527130"/>
                    </a:lnTo>
                    <a:lnTo>
                      <a:pt x="1801363" y="2526425"/>
                    </a:lnTo>
                    <a:lnTo>
                      <a:pt x="1804245" y="2525714"/>
                    </a:lnTo>
                    <a:lnTo>
                      <a:pt x="1807125" y="2524998"/>
                    </a:lnTo>
                    <a:lnTo>
                      <a:pt x="1810003" y="2524277"/>
                    </a:lnTo>
                    <a:lnTo>
                      <a:pt x="1812880" y="2523550"/>
                    </a:lnTo>
                    <a:lnTo>
                      <a:pt x="1815754" y="2522817"/>
                    </a:lnTo>
                    <a:lnTo>
                      <a:pt x="1818628" y="2522080"/>
                    </a:lnTo>
                    <a:lnTo>
                      <a:pt x="1821499" y="2521336"/>
                    </a:lnTo>
                    <a:lnTo>
                      <a:pt x="1824369" y="2520588"/>
                    </a:lnTo>
                    <a:lnTo>
                      <a:pt x="1827237" y="2519834"/>
                    </a:lnTo>
                    <a:lnTo>
                      <a:pt x="1830103" y="2519074"/>
                    </a:lnTo>
                    <a:lnTo>
                      <a:pt x="1832967" y="2518310"/>
                    </a:lnTo>
                    <a:lnTo>
                      <a:pt x="1835830" y="2517539"/>
                    </a:lnTo>
                    <a:lnTo>
                      <a:pt x="1838691" y="2516764"/>
                    </a:lnTo>
                    <a:lnTo>
                      <a:pt x="1841550" y="2515983"/>
                    </a:lnTo>
                    <a:lnTo>
                      <a:pt x="1844407" y="2515196"/>
                    </a:lnTo>
                    <a:lnTo>
                      <a:pt x="1847263" y="2514404"/>
                    </a:lnTo>
                    <a:lnTo>
                      <a:pt x="1850116" y="2513607"/>
                    </a:lnTo>
                    <a:lnTo>
                      <a:pt x="1852968" y="2512804"/>
                    </a:lnTo>
                    <a:lnTo>
                      <a:pt x="1855818" y="2511996"/>
                    </a:lnTo>
                    <a:lnTo>
                      <a:pt x="1858666" y="2511183"/>
                    </a:lnTo>
                    <a:lnTo>
                      <a:pt x="1861512" y="2510364"/>
                    </a:lnTo>
                    <a:lnTo>
                      <a:pt x="1864356" y="2509540"/>
                    </a:lnTo>
                    <a:lnTo>
                      <a:pt x="1867198" y="2508711"/>
                    </a:lnTo>
                    <a:lnTo>
                      <a:pt x="1870038" y="2507876"/>
                    </a:lnTo>
                    <a:lnTo>
                      <a:pt x="1872877" y="2507035"/>
                    </a:lnTo>
                    <a:lnTo>
                      <a:pt x="1875713" y="2506190"/>
                    </a:lnTo>
                    <a:lnTo>
                      <a:pt x="1878548" y="2505339"/>
                    </a:lnTo>
                    <a:lnTo>
                      <a:pt x="1881380" y="2504483"/>
                    </a:lnTo>
                    <a:lnTo>
                      <a:pt x="1884210" y="2503621"/>
                    </a:lnTo>
                    <a:lnTo>
                      <a:pt x="1887039" y="2502754"/>
                    </a:lnTo>
                    <a:lnTo>
                      <a:pt x="1889865" y="2501882"/>
                    </a:lnTo>
                    <a:lnTo>
                      <a:pt x="1892690" y="2501004"/>
                    </a:lnTo>
                    <a:lnTo>
                      <a:pt x="1895512" y="2500121"/>
                    </a:lnTo>
                    <a:lnTo>
                      <a:pt x="1898332" y="2499233"/>
                    </a:lnTo>
                    <a:lnTo>
                      <a:pt x="1901150" y="2498339"/>
                    </a:lnTo>
                    <a:lnTo>
                      <a:pt x="1903966" y="2497440"/>
                    </a:lnTo>
                    <a:lnTo>
                      <a:pt x="1906780" y="2496536"/>
                    </a:lnTo>
                    <a:lnTo>
                      <a:pt x="1909592" y="2495626"/>
                    </a:lnTo>
                    <a:lnTo>
                      <a:pt x="1912402" y="2494711"/>
                    </a:lnTo>
                    <a:lnTo>
                      <a:pt x="1915210" y="2493791"/>
                    </a:lnTo>
                    <a:lnTo>
                      <a:pt x="1918015" y="2492866"/>
                    </a:lnTo>
                    <a:lnTo>
                      <a:pt x="1920819" y="2491935"/>
                    </a:lnTo>
                    <a:lnTo>
                      <a:pt x="1923620" y="2490999"/>
                    </a:lnTo>
                    <a:lnTo>
                      <a:pt x="1926419" y="2490058"/>
                    </a:lnTo>
                    <a:lnTo>
                      <a:pt x="1929216" y="2489111"/>
                    </a:lnTo>
                    <a:lnTo>
                      <a:pt x="1932010" y="2488159"/>
                    </a:lnTo>
                    <a:lnTo>
                      <a:pt x="1934803" y="2487202"/>
                    </a:lnTo>
                    <a:lnTo>
                      <a:pt x="1937593" y="2486239"/>
                    </a:lnTo>
                    <a:lnTo>
                      <a:pt x="1940381" y="2485272"/>
                    </a:lnTo>
                    <a:lnTo>
                      <a:pt x="1943167" y="2484299"/>
                    </a:lnTo>
                    <a:lnTo>
                      <a:pt x="1945950" y="2483320"/>
                    </a:lnTo>
                    <a:lnTo>
                      <a:pt x="1948731" y="2482337"/>
                    </a:lnTo>
                    <a:lnTo>
                      <a:pt x="1951510" y="2481348"/>
                    </a:lnTo>
                    <a:lnTo>
                      <a:pt x="1954286" y="2480354"/>
                    </a:lnTo>
                    <a:lnTo>
                      <a:pt x="1957061" y="2479355"/>
                    </a:lnTo>
                    <a:lnTo>
                      <a:pt x="1959832" y="2478350"/>
                    </a:lnTo>
                    <a:lnTo>
                      <a:pt x="1962602" y="2477341"/>
                    </a:lnTo>
                    <a:lnTo>
                      <a:pt x="1965369" y="2476326"/>
                    </a:lnTo>
                    <a:lnTo>
                      <a:pt x="1968134" y="2475306"/>
                    </a:lnTo>
                    <a:lnTo>
                      <a:pt x="1970897" y="2474280"/>
                    </a:lnTo>
                    <a:lnTo>
                      <a:pt x="1973657" y="2473250"/>
                    </a:lnTo>
                    <a:lnTo>
                      <a:pt x="1976414" y="2472214"/>
                    </a:lnTo>
                    <a:lnTo>
                      <a:pt x="1979169" y="2471173"/>
                    </a:lnTo>
                    <a:lnTo>
                      <a:pt x="1981922" y="2470127"/>
                    </a:lnTo>
                    <a:lnTo>
                      <a:pt x="1984673" y="2469075"/>
                    </a:lnTo>
                    <a:lnTo>
                      <a:pt x="1987421" y="2468019"/>
                    </a:lnTo>
                    <a:lnTo>
                      <a:pt x="1990166" y="2466957"/>
                    </a:lnTo>
                    <a:lnTo>
                      <a:pt x="1992909" y="2465890"/>
                    </a:lnTo>
                    <a:lnTo>
                      <a:pt x="1995650" y="2464818"/>
                    </a:lnTo>
                    <a:lnTo>
                      <a:pt x="1998388" y="2463741"/>
                    </a:lnTo>
                    <a:lnTo>
                      <a:pt x="2001123" y="2462658"/>
                    </a:lnTo>
                    <a:lnTo>
                      <a:pt x="2003856" y="2461571"/>
                    </a:lnTo>
                    <a:lnTo>
                      <a:pt x="2006587" y="2460478"/>
                    </a:lnTo>
                    <a:lnTo>
                      <a:pt x="2009315" y="2459380"/>
                    </a:lnTo>
                    <a:lnTo>
                      <a:pt x="2012040" y="2458277"/>
                    </a:lnTo>
                    <a:lnTo>
                      <a:pt x="2014763" y="2457169"/>
                    </a:lnTo>
                    <a:lnTo>
                      <a:pt x="2017483" y="2456055"/>
                    </a:lnTo>
                    <a:lnTo>
                      <a:pt x="2020201" y="2454937"/>
                    </a:lnTo>
                    <a:lnTo>
                      <a:pt x="2022916" y="2453813"/>
                    </a:lnTo>
                    <a:lnTo>
                      <a:pt x="2025628" y="2452685"/>
                    </a:lnTo>
                    <a:lnTo>
                      <a:pt x="2028338" y="2451551"/>
                    </a:lnTo>
                    <a:lnTo>
                      <a:pt x="2031045" y="2450412"/>
                    </a:lnTo>
                    <a:lnTo>
                      <a:pt x="2033749" y="2449268"/>
                    </a:lnTo>
                    <a:lnTo>
                      <a:pt x="2036451" y="2448118"/>
                    </a:lnTo>
                    <a:lnTo>
                      <a:pt x="2039150" y="2446964"/>
                    </a:lnTo>
                    <a:lnTo>
                      <a:pt x="2041847" y="2445805"/>
                    </a:lnTo>
                    <a:lnTo>
                      <a:pt x="2044540" y="2444640"/>
                    </a:lnTo>
                    <a:lnTo>
                      <a:pt x="2047232" y="2443471"/>
                    </a:lnTo>
                    <a:lnTo>
                      <a:pt x="2049920" y="2442296"/>
                    </a:lnTo>
                    <a:lnTo>
                      <a:pt x="2052605" y="2441116"/>
                    </a:lnTo>
                    <a:lnTo>
                      <a:pt x="2055288" y="2439932"/>
                    </a:lnTo>
                    <a:lnTo>
                      <a:pt x="2057968" y="2438742"/>
                    </a:lnTo>
                    <a:lnTo>
                      <a:pt x="2060646" y="2437547"/>
                    </a:lnTo>
                    <a:lnTo>
                      <a:pt x="2063320" y="2436347"/>
                    </a:lnTo>
                    <a:lnTo>
                      <a:pt x="2065992" y="2435142"/>
                    </a:lnTo>
                    <a:lnTo>
                      <a:pt x="2068661" y="2433932"/>
                    </a:lnTo>
                    <a:lnTo>
                      <a:pt x="2071327" y="2432717"/>
                    </a:lnTo>
                    <a:lnTo>
                      <a:pt x="2073990" y="2431497"/>
                    </a:lnTo>
                    <a:lnTo>
                      <a:pt x="2076651" y="2430272"/>
                    </a:lnTo>
                    <a:lnTo>
                      <a:pt x="2079308" y="2429042"/>
                    </a:lnTo>
                    <a:lnTo>
                      <a:pt x="2081963" y="2427807"/>
                    </a:lnTo>
                    <a:lnTo>
                      <a:pt x="2084615" y="2426566"/>
                    </a:lnTo>
                    <a:lnTo>
                      <a:pt x="2087264" y="2425321"/>
                    </a:lnTo>
                    <a:lnTo>
                      <a:pt x="2089910" y="2424071"/>
                    </a:lnTo>
                    <a:lnTo>
                      <a:pt x="2092553" y="2422816"/>
                    </a:lnTo>
                    <a:lnTo>
                      <a:pt x="2095193" y="2421556"/>
                    </a:lnTo>
                    <a:lnTo>
                      <a:pt x="2097830" y="2420291"/>
                    </a:lnTo>
                    <a:lnTo>
                      <a:pt x="2100465" y="2419020"/>
                    </a:lnTo>
                    <a:lnTo>
                      <a:pt x="2103096" y="2417745"/>
                    </a:lnTo>
                    <a:lnTo>
                      <a:pt x="2105725" y="2416465"/>
                    </a:lnTo>
                    <a:lnTo>
                      <a:pt x="2108350" y="2415180"/>
                    </a:lnTo>
                    <a:lnTo>
                      <a:pt x="2110972" y="2413890"/>
                    </a:lnTo>
                    <a:lnTo>
                      <a:pt x="2113592" y="2412596"/>
                    </a:lnTo>
                    <a:lnTo>
                      <a:pt x="2116208" y="2411296"/>
                    </a:lnTo>
                    <a:lnTo>
                      <a:pt x="2118822" y="2409991"/>
                    </a:lnTo>
                    <a:lnTo>
                      <a:pt x="2121432" y="2408681"/>
                    </a:lnTo>
                    <a:lnTo>
                      <a:pt x="2124039" y="2407367"/>
                    </a:lnTo>
                    <a:lnTo>
                      <a:pt x="2126644" y="2406047"/>
                    </a:lnTo>
                    <a:lnTo>
                      <a:pt x="2129245" y="2404723"/>
                    </a:lnTo>
                    <a:lnTo>
                      <a:pt x="2131843" y="2403393"/>
                    </a:lnTo>
                    <a:lnTo>
                      <a:pt x="2134438" y="2402059"/>
                    </a:lnTo>
                    <a:lnTo>
                      <a:pt x="2137030" y="2400720"/>
                    </a:lnTo>
                    <a:lnTo>
                      <a:pt x="2139619" y="2399376"/>
                    </a:lnTo>
                    <a:lnTo>
                      <a:pt x="2142204" y="2398027"/>
                    </a:lnTo>
                    <a:lnTo>
                      <a:pt x="2144787" y="2396673"/>
                    </a:lnTo>
                    <a:lnTo>
                      <a:pt x="2147366" y="2395314"/>
                    </a:lnTo>
                    <a:lnTo>
                      <a:pt x="2149942" y="2393951"/>
                    </a:lnTo>
                    <a:lnTo>
                      <a:pt x="2152515" y="2392582"/>
                    </a:lnTo>
                    <a:lnTo>
                      <a:pt x="2155085" y="2391209"/>
                    </a:lnTo>
                    <a:lnTo>
                      <a:pt x="2157652" y="2389831"/>
                    </a:lnTo>
                    <a:lnTo>
                      <a:pt x="2160215" y="2388448"/>
                    </a:lnTo>
                    <a:lnTo>
                      <a:pt x="2162776" y="2387060"/>
                    </a:lnTo>
                    <a:lnTo>
                      <a:pt x="2165333" y="2385667"/>
                    </a:lnTo>
                    <a:lnTo>
                      <a:pt x="2167886" y="2384270"/>
                    </a:lnTo>
                    <a:lnTo>
                      <a:pt x="2170437" y="2382868"/>
                    </a:lnTo>
                    <a:lnTo>
                      <a:pt x="2172984" y="2381460"/>
                    </a:lnTo>
                    <a:lnTo>
                      <a:pt x="2175528" y="2380049"/>
                    </a:lnTo>
                    <a:lnTo>
                      <a:pt x="2178069" y="2378632"/>
                    </a:lnTo>
                    <a:lnTo>
                      <a:pt x="2180606" y="2377210"/>
                    </a:lnTo>
                    <a:lnTo>
                      <a:pt x="2183140" y="2375784"/>
                    </a:lnTo>
                    <a:lnTo>
                      <a:pt x="2185671" y="2374353"/>
                    </a:lnTo>
                    <a:lnTo>
                      <a:pt x="2188198" y="2372917"/>
                    </a:lnTo>
                    <a:lnTo>
                      <a:pt x="2190722" y="2371477"/>
                    </a:lnTo>
                    <a:lnTo>
                      <a:pt x="2193243" y="2370031"/>
                    </a:lnTo>
                    <a:lnTo>
                      <a:pt x="2195761" y="2368581"/>
                    </a:lnTo>
                    <a:lnTo>
                      <a:pt x="2198275" y="2367126"/>
                    </a:lnTo>
                    <a:lnTo>
                      <a:pt x="2200785" y="2365667"/>
                    </a:lnTo>
                    <a:lnTo>
                      <a:pt x="2203292" y="2364202"/>
                    </a:lnTo>
                    <a:lnTo>
                      <a:pt x="2205796" y="2362733"/>
                    </a:lnTo>
                    <a:lnTo>
                      <a:pt x="2208297" y="2361259"/>
                    </a:lnTo>
                    <a:lnTo>
                      <a:pt x="2210794" y="2359781"/>
                    </a:lnTo>
                    <a:lnTo>
                      <a:pt x="2213287" y="2358298"/>
                    </a:lnTo>
                    <a:lnTo>
                      <a:pt x="2215777" y="2356810"/>
                    </a:lnTo>
                    <a:lnTo>
                      <a:pt x="2218264" y="2355317"/>
                    </a:lnTo>
                    <a:lnTo>
                      <a:pt x="2220747" y="2353820"/>
                    </a:lnTo>
                    <a:lnTo>
                      <a:pt x="2223226" y="2352318"/>
                    </a:lnTo>
                    <a:lnTo>
                      <a:pt x="2225703" y="2350811"/>
                    </a:lnTo>
                    <a:lnTo>
                      <a:pt x="2228175" y="2349300"/>
                    </a:lnTo>
                    <a:lnTo>
                      <a:pt x="2230644" y="2347783"/>
                    </a:lnTo>
                    <a:lnTo>
                      <a:pt x="2233110" y="2346263"/>
                    </a:lnTo>
                    <a:lnTo>
                      <a:pt x="2235572" y="2344737"/>
                    </a:lnTo>
                    <a:lnTo>
                      <a:pt x="2238030" y="2343207"/>
                    </a:lnTo>
                    <a:lnTo>
                      <a:pt x="2240485" y="2341673"/>
                    </a:lnTo>
                    <a:lnTo>
                      <a:pt x="2242937" y="2340134"/>
                    </a:lnTo>
                    <a:lnTo>
                      <a:pt x="2245385" y="2338590"/>
                    </a:lnTo>
                    <a:lnTo>
                      <a:pt x="2247829" y="2337041"/>
                    </a:lnTo>
                    <a:lnTo>
                      <a:pt x="2250269" y="2335488"/>
                    </a:lnTo>
                    <a:lnTo>
                      <a:pt x="2252706" y="2333930"/>
                    </a:lnTo>
                    <a:lnTo>
                      <a:pt x="2255140" y="2332368"/>
                    </a:lnTo>
                    <a:lnTo>
                      <a:pt x="2257569" y="2330801"/>
                    </a:lnTo>
                    <a:lnTo>
                      <a:pt x="2259996" y="2329230"/>
                    </a:lnTo>
                    <a:lnTo>
                      <a:pt x="2262418" y="2327654"/>
                    </a:lnTo>
                    <a:lnTo>
                      <a:pt x="2264837" y="2326073"/>
                    </a:lnTo>
                    <a:lnTo>
                      <a:pt x="2267252" y="2324488"/>
                    </a:lnTo>
                    <a:lnTo>
                      <a:pt x="2269663" y="2322898"/>
                    </a:lnTo>
                    <a:lnTo>
                      <a:pt x="2272071" y="2321304"/>
                    </a:lnTo>
                    <a:lnTo>
                      <a:pt x="2274475" y="2319705"/>
                    </a:lnTo>
                    <a:lnTo>
                      <a:pt x="2276875" y="2318102"/>
                    </a:lnTo>
                    <a:lnTo>
                      <a:pt x="2279272" y="2316494"/>
                    </a:lnTo>
                    <a:lnTo>
                      <a:pt x="2281664" y="2314881"/>
                    </a:lnTo>
                    <a:lnTo>
                      <a:pt x="2284053" y="2313264"/>
                    </a:lnTo>
                    <a:lnTo>
                      <a:pt x="2286439" y="2311643"/>
                    </a:lnTo>
                    <a:lnTo>
                      <a:pt x="2288820" y="2310017"/>
                    </a:lnTo>
                    <a:lnTo>
                      <a:pt x="2291198" y="2308386"/>
                    </a:lnTo>
                    <a:lnTo>
                      <a:pt x="2293572" y="2306751"/>
                    </a:lnTo>
                    <a:lnTo>
                      <a:pt x="2295942" y="2305112"/>
                    </a:lnTo>
                    <a:lnTo>
                      <a:pt x="2298308" y="2303468"/>
                    </a:lnTo>
                    <a:lnTo>
                      <a:pt x="2300671" y="2301820"/>
                    </a:lnTo>
                    <a:lnTo>
                      <a:pt x="2303029" y="2300167"/>
                    </a:lnTo>
                    <a:lnTo>
                      <a:pt x="2305384" y="2298510"/>
                    </a:lnTo>
                    <a:lnTo>
                      <a:pt x="2307735" y="2296848"/>
                    </a:lnTo>
                    <a:lnTo>
                      <a:pt x="2310082" y="2295182"/>
                    </a:lnTo>
                    <a:lnTo>
                      <a:pt x="2312425" y="2293511"/>
                    </a:lnTo>
                    <a:lnTo>
                      <a:pt x="2314765" y="2291836"/>
                    </a:lnTo>
                    <a:lnTo>
                      <a:pt x="2317100" y="2290157"/>
                    </a:lnTo>
                    <a:lnTo>
                      <a:pt x="2319432" y="2288473"/>
                    </a:lnTo>
                    <a:lnTo>
                      <a:pt x="2321759" y="2286785"/>
                    </a:lnTo>
                    <a:lnTo>
                      <a:pt x="2324083" y="2285093"/>
                    </a:lnTo>
                    <a:lnTo>
                      <a:pt x="2326403" y="2283396"/>
                    </a:lnTo>
                    <a:lnTo>
                      <a:pt x="2328718" y="2281694"/>
                    </a:lnTo>
                    <a:lnTo>
                      <a:pt x="2331030" y="2279989"/>
                    </a:lnTo>
                    <a:lnTo>
                      <a:pt x="2333338" y="2278278"/>
                    </a:lnTo>
                    <a:lnTo>
                      <a:pt x="2335642" y="2276564"/>
                    </a:lnTo>
                    <a:lnTo>
                      <a:pt x="2337942" y="2274845"/>
                    </a:lnTo>
                    <a:lnTo>
                      <a:pt x="2340238" y="2273122"/>
                    </a:lnTo>
                    <a:lnTo>
                      <a:pt x="2342530" y="2271395"/>
                    </a:lnTo>
                    <a:lnTo>
                      <a:pt x="2344818" y="2269663"/>
                    </a:lnTo>
                    <a:lnTo>
                      <a:pt x="2347101" y="2267927"/>
                    </a:lnTo>
                    <a:lnTo>
                      <a:pt x="2349381" y="2266187"/>
                    </a:lnTo>
                    <a:lnTo>
                      <a:pt x="2351657" y="2264442"/>
                    </a:lnTo>
                    <a:lnTo>
                      <a:pt x="2353929" y="2262693"/>
                    </a:lnTo>
                    <a:lnTo>
                      <a:pt x="2356196" y="2260940"/>
                    </a:lnTo>
                    <a:lnTo>
                      <a:pt x="2358460" y="2259182"/>
                    </a:lnTo>
                    <a:lnTo>
                      <a:pt x="2360719" y="2257420"/>
                    </a:lnTo>
                    <a:lnTo>
                      <a:pt x="2362975" y="2255654"/>
                    </a:lnTo>
                    <a:lnTo>
                      <a:pt x="2365226" y="2253884"/>
                    </a:lnTo>
                    <a:lnTo>
                      <a:pt x="2367473" y="2252109"/>
                    </a:lnTo>
                    <a:lnTo>
                      <a:pt x="2369716" y="2250330"/>
                    </a:lnTo>
                    <a:lnTo>
                      <a:pt x="2371955" y="2248547"/>
                    </a:lnTo>
                    <a:lnTo>
                      <a:pt x="2374190" y="2246760"/>
                    </a:lnTo>
                    <a:lnTo>
                      <a:pt x="2376420" y="2244969"/>
                    </a:lnTo>
                    <a:lnTo>
                      <a:pt x="2378647" y="2243173"/>
                    </a:lnTo>
                    <a:lnTo>
                      <a:pt x="2380869" y="2241373"/>
                    </a:lnTo>
                    <a:lnTo>
                      <a:pt x="2383087" y="2239569"/>
                    </a:lnTo>
                    <a:lnTo>
                      <a:pt x="2385301" y="2237761"/>
                    </a:lnTo>
                    <a:lnTo>
                      <a:pt x="2387510" y="2235948"/>
                    </a:lnTo>
                    <a:lnTo>
                      <a:pt x="2389716" y="2234132"/>
                    </a:lnTo>
                    <a:lnTo>
                      <a:pt x="2391917" y="2232311"/>
                    </a:lnTo>
                    <a:lnTo>
                      <a:pt x="2394114" y="2230486"/>
                    </a:lnTo>
                    <a:lnTo>
                      <a:pt x="2396306" y="2228657"/>
                    </a:lnTo>
                    <a:lnTo>
                      <a:pt x="2398495" y="2226824"/>
                    </a:lnTo>
                    <a:lnTo>
                      <a:pt x="2400679" y="2224986"/>
                    </a:lnTo>
                    <a:lnTo>
                      <a:pt x="2402859" y="2223145"/>
                    </a:lnTo>
                    <a:lnTo>
                      <a:pt x="2405035" y="2221299"/>
                    </a:lnTo>
                    <a:lnTo>
                      <a:pt x="2407206" y="2219450"/>
                    </a:lnTo>
                    <a:lnTo>
                      <a:pt x="2409373" y="2217596"/>
                    </a:lnTo>
                    <a:lnTo>
                      <a:pt x="2411536" y="2215738"/>
                    </a:lnTo>
                    <a:lnTo>
                      <a:pt x="2413694" y="2213876"/>
                    </a:lnTo>
                    <a:lnTo>
                      <a:pt x="2415848" y="2212010"/>
                    </a:lnTo>
                    <a:lnTo>
                      <a:pt x="2417998" y="2210140"/>
                    </a:lnTo>
                    <a:lnTo>
                      <a:pt x="2420143" y="2208266"/>
                    </a:lnTo>
                    <a:lnTo>
                      <a:pt x="2422284" y="2206388"/>
                    </a:lnTo>
                    <a:lnTo>
                      <a:pt x="2424421" y="2204506"/>
                    </a:lnTo>
                    <a:lnTo>
                      <a:pt x="2426553" y="2202620"/>
                    </a:lnTo>
                    <a:lnTo>
                      <a:pt x="2428681" y="2200729"/>
                    </a:lnTo>
                    <a:lnTo>
                      <a:pt x="2430805" y="2198835"/>
                    </a:lnTo>
                    <a:lnTo>
                      <a:pt x="2432924" y="2196937"/>
                    </a:lnTo>
                    <a:lnTo>
                      <a:pt x="2435038" y="2195035"/>
                    </a:lnTo>
                    <a:lnTo>
                      <a:pt x="2437149" y="2193128"/>
                    </a:lnTo>
                    <a:lnTo>
                      <a:pt x="2439255" y="2191218"/>
                    </a:lnTo>
                    <a:lnTo>
                      <a:pt x="2441356" y="2189304"/>
                    </a:lnTo>
                    <a:lnTo>
                      <a:pt x="2443453" y="2187386"/>
                    </a:lnTo>
                    <a:lnTo>
                      <a:pt x="2445545" y="2185464"/>
                    </a:lnTo>
                    <a:lnTo>
                      <a:pt x="2447633" y="2183538"/>
                    </a:lnTo>
                    <a:lnTo>
                      <a:pt x="2449717" y="2181608"/>
                    </a:lnTo>
                    <a:lnTo>
                      <a:pt x="2451796" y="2179674"/>
                    </a:lnTo>
                    <a:lnTo>
                      <a:pt x="2453870" y="2177736"/>
                    </a:lnTo>
                    <a:lnTo>
                      <a:pt x="2455940" y="2175794"/>
                    </a:lnTo>
                    <a:lnTo>
                      <a:pt x="2458006" y="2173848"/>
                    </a:lnTo>
                    <a:lnTo>
                      <a:pt x="2460067" y="2171899"/>
                    </a:lnTo>
                    <a:lnTo>
                      <a:pt x="2462123" y="2169945"/>
                    </a:lnTo>
                    <a:lnTo>
                      <a:pt x="2464175" y="2167988"/>
                    </a:lnTo>
                    <a:lnTo>
                      <a:pt x="2466222" y="2166027"/>
                    </a:lnTo>
                    <a:lnTo>
                      <a:pt x="2468265" y="2164062"/>
                    </a:lnTo>
                    <a:lnTo>
                      <a:pt x="2470303" y="2162093"/>
                    </a:lnTo>
                    <a:lnTo>
                      <a:pt x="2472337" y="2160120"/>
                    </a:lnTo>
                    <a:lnTo>
                      <a:pt x="2474366" y="2158144"/>
                    </a:lnTo>
                    <a:lnTo>
                      <a:pt x="2476391" y="2156163"/>
                    </a:lnTo>
                    <a:lnTo>
                      <a:pt x="2478410" y="2154179"/>
                    </a:lnTo>
                    <a:lnTo>
                      <a:pt x="2480426" y="2152191"/>
                    </a:lnTo>
                    <a:lnTo>
                      <a:pt x="2482436" y="2150199"/>
                    </a:lnTo>
                    <a:lnTo>
                      <a:pt x="2484442" y="2148203"/>
                    </a:lnTo>
                    <a:lnTo>
                      <a:pt x="2486444" y="2146204"/>
                    </a:lnTo>
                    <a:lnTo>
                      <a:pt x="2488440" y="2144201"/>
                    </a:lnTo>
                    <a:lnTo>
                      <a:pt x="2490432" y="2142194"/>
                    </a:lnTo>
                    <a:lnTo>
                      <a:pt x="2492420" y="2140183"/>
                    </a:lnTo>
                    <a:lnTo>
                      <a:pt x="2494402" y="2138169"/>
                    </a:lnTo>
                    <a:lnTo>
                      <a:pt x="2496380" y="2136151"/>
                    </a:lnTo>
                    <a:lnTo>
                      <a:pt x="2498354" y="2134129"/>
                    </a:lnTo>
                    <a:lnTo>
                      <a:pt x="2500322" y="2132103"/>
                    </a:lnTo>
                    <a:lnTo>
                      <a:pt x="2502286" y="2130074"/>
                    </a:lnTo>
                    <a:lnTo>
                      <a:pt x="2504245" y="2128041"/>
                    </a:lnTo>
                    <a:lnTo>
                      <a:pt x="2506200" y="2126004"/>
                    </a:lnTo>
                    <a:lnTo>
                      <a:pt x="2508149" y="2123963"/>
                    </a:lnTo>
                    <a:lnTo>
                      <a:pt x="2510094" y="2121919"/>
                    </a:lnTo>
                    <a:lnTo>
                      <a:pt x="2512035" y="2119871"/>
                    </a:lnTo>
                    <a:lnTo>
                      <a:pt x="2513970" y="2117820"/>
                    </a:lnTo>
                    <a:lnTo>
                      <a:pt x="2515901" y="2115765"/>
                    </a:lnTo>
                    <a:lnTo>
                      <a:pt x="2517827" y="2113706"/>
                    </a:lnTo>
                    <a:lnTo>
                      <a:pt x="2519748" y="2111644"/>
                    </a:lnTo>
                    <a:lnTo>
                      <a:pt x="2521664" y="2109578"/>
                    </a:lnTo>
                    <a:lnTo>
                      <a:pt x="2523576" y="2107508"/>
                    </a:lnTo>
                    <a:lnTo>
                      <a:pt x="2525482" y="2105435"/>
                    </a:lnTo>
                    <a:lnTo>
                      <a:pt x="2527384" y="2103358"/>
                    </a:lnTo>
                    <a:lnTo>
                      <a:pt x="2529281" y="2101278"/>
                    </a:lnTo>
                    <a:lnTo>
                      <a:pt x="2531173" y="2099194"/>
                    </a:lnTo>
                    <a:lnTo>
                      <a:pt x="2533061" y="2097106"/>
                    </a:lnTo>
                    <a:lnTo>
                      <a:pt x="2534943" y="2095015"/>
                    </a:lnTo>
                    <a:lnTo>
                      <a:pt x="2536821" y="2092921"/>
                    </a:lnTo>
                    <a:lnTo>
                      <a:pt x="2538694" y="2090822"/>
                    </a:lnTo>
                    <a:lnTo>
                      <a:pt x="2540562" y="2088721"/>
                    </a:lnTo>
                    <a:lnTo>
                      <a:pt x="2542425" y="2086615"/>
                    </a:lnTo>
                    <a:lnTo>
                      <a:pt x="2544283" y="2084507"/>
                    </a:lnTo>
                    <a:lnTo>
                      <a:pt x="2546136" y="2082394"/>
                    </a:lnTo>
                    <a:lnTo>
                      <a:pt x="2547984" y="2080279"/>
                    </a:lnTo>
                    <a:lnTo>
                      <a:pt x="2549828" y="2078159"/>
                    </a:lnTo>
                    <a:lnTo>
                      <a:pt x="2551666" y="2076037"/>
                    </a:lnTo>
                    <a:lnTo>
                      <a:pt x="2553500" y="2073911"/>
                    </a:lnTo>
                    <a:lnTo>
                      <a:pt x="2555328" y="2071781"/>
                    </a:lnTo>
                    <a:lnTo>
                      <a:pt x="2557152" y="2069648"/>
                    </a:lnTo>
                    <a:lnTo>
                      <a:pt x="2558970" y="2067511"/>
                    </a:lnTo>
                    <a:lnTo>
                      <a:pt x="2560784" y="2065371"/>
                    </a:lnTo>
                    <a:lnTo>
                      <a:pt x="2562593" y="2063228"/>
                    </a:lnTo>
                    <a:lnTo>
                      <a:pt x="2564396" y="2061081"/>
                    </a:lnTo>
                    <a:lnTo>
                      <a:pt x="2566195" y="2058931"/>
                    </a:lnTo>
                    <a:lnTo>
                      <a:pt x="2567989" y="2056778"/>
                    </a:lnTo>
                    <a:lnTo>
                      <a:pt x="2569778" y="2054621"/>
                    </a:lnTo>
                    <a:lnTo>
                      <a:pt x="2571561" y="2052460"/>
                    </a:lnTo>
                    <a:lnTo>
                      <a:pt x="2573340" y="2050297"/>
                    </a:lnTo>
                    <a:lnTo>
                      <a:pt x="2575114" y="2048130"/>
                    </a:lnTo>
                    <a:lnTo>
                      <a:pt x="2576882" y="2045959"/>
                    </a:lnTo>
                    <a:lnTo>
                      <a:pt x="2578646" y="2043785"/>
                    </a:lnTo>
                    <a:lnTo>
                      <a:pt x="2580404" y="2041608"/>
                    </a:lnTo>
                    <a:lnTo>
                      <a:pt x="2582158" y="2039428"/>
                    </a:lnTo>
                    <a:lnTo>
                      <a:pt x="2583906" y="2037244"/>
                    </a:lnTo>
                    <a:lnTo>
                      <a:pt x="2585650" y="2035057"/>
                    </a:lnTo>
                    <a:lnTo>
                      <a:pt x="2587388" y="2032867"/>
                    </a:lnTo>
                    <a:lnTo>
                      <a:pt x="2589121" y="2030674"/>
                    </a:lnTo>
                    <a:lnTo>
                      <a:pt x="2590849" y="2028477"/>
                    </a:lnTo>
                    <a:lnTo>
                      <a:pt x="2592572" y="2026277"/>
                    </a:lnTo>
                    <a:lnTo>
                      <a:pt x="2594290" y="2024074"/>
                    </a:lnTo>
                    <a:lnTo>
                      <a:pt x="2596002" y="2021867"/>
                    </a:lnTo>
                    <a:lnTo>
                      <a:pt x="2597710" y="2019657"/>
                    </a:lnTo>
                    <a:lnTo>
                      <a:pt x="2599412" y="2017444"/>
                    </a:lnTo>
                    <a:lnTo>
                      <a:pt x="2601110" y="2015228"/>
                    </a:lnTo>
                    <a:lnTo>
                      <a:pt x="2602802" y="2013009"/>
                    </a:lnTo>
                    <a:lnTo>
                      <a:pt x="2604489" y="2010786"/>
                    </a:lnTo>
                    <a:lnTo>
                      <a:pt x="2606171" y="2008560"/>
                    </a:lnTo>
                    <a:lnTo>
                      <a:pt x="2607847" y="2006331"/>
                    </a:lnTo>
                    <a:lnTo>
                      <a:pt x="2609519" y="2004099"/>
                    </a:lnTo>
                    <a:lnTo>
                      <a:pt x="2611185" y="2001864"/>
                    </a:lnTo>
                    <a:lnTo>
                      <a:pt x="2612846" y="1999626"/>
                    </a:lnTo>
                    <a:lnTo>
                      <a:pt x="2614502" y="1997384"/>
                    </a:lnTo>
                    <a:lnTo>
                      <a:pt x="2616152" y="1995140"/>
                    </a:lnTo>
                    <a:lnTo>
                      <a:pt x="2617798" y="1992892"/>
                    </a:lnTo>
                    <a:lnTo>
                      <a:pt x="2619438" y="1990641"/>
                    </a:lnTo>
                    <a:lnTo>
                      <a:pt x="2621073" y="1988387"/>
                    </a:lnTo>
                    <a:lnTo>
                      <a:pt x="2622703" y="1986130"/>
                    </a:lnTo>
                    <a:lnTo>
                      <a:pt x="2624327" y="1983870"/>
                    </a:lnTo>
                    <a:lnTo>
                      <a:pt x="2625946" y="1981607"/>
                    </a:lnTo>
                    <a:lnTo>
                      <a:pt x="2627560" y="1979341"/>
                    </a:lnTo>
                    <a:lnTo>
                      <a:pt x="2629169" y="1977071"/>
                    </a:lnTo>
                    <a:lnTo>
                      <a:pt x="2630772" y="1974799"/>
                    </a:lnTo>
                    <a:lnTo>
                      <a:pt x="2632371" y="1972524"/>
                    </a:lnTo>
                    <a:lnTo>
                      <a:pt x="2633963" y="1970245"/>
                    </a:lnTo>
                    <a:lnTo>
                      <a:pt x="2635551" y="1967964"/>
                    </a:lnTo>
                    <a:lnTo>
                      <a:pt x="2637133" y="1965680"/>
                    </a:lnTo>
                    <a:lnTo>
                      <a:pt x="2638710" y="1963393"/>
                    </a:lnTo>
                    <a:lnTo>
                      <a:pt x="2640282" y="1961102"/>
                    </a:lnTo>
                    <a:lnTo>
                      <a:pt x="2641848" y="1958809"/>
                    </a:lnTo>
                    <a:lnTo>
                      <a:pt x="2643409" y="1956513"/>
                    </a:lnTo>
                    <a:lnTo>
                      <a:pt x="2644965" y="1954214"/>
                    </a:lnTo>
                    <a:lnTo>
                      <a:pt x="2646515" y="1951912"/>
                    </a:lnTo>
                    <a:lnTo>
                      <a:pt x="2648060" y="1949607"/>
                    </a:lnTo>
                    <a:lnTo>
                      <a:pt x="2649599" y="1947299"/>
                    </a:lnTo>
                    <a:lnTo>
                      <a:pt x="2651133" y="1944988"/>
                    </a:lnTo>
                    <a:lnTo>
                      <a:pt x="2652662" y="1942674"/>
                    </a:lnTo>
                    <a:lnTo>
                      <a:pt x="2654186" y="1940358"/>
                    </a:lnTo>
                    <a:lnTo>
                      <a:pt x="2655704" y="1938038"/>
                    </a:lnTo>
                    <a:lnTo>
                      <a:pt x="2657216" y="1935716"/>
                    </a:lnTo>
                    <a:lnTo>
                      <a:pt x="2658724" y="1933391"/>
                    </a:lnTo>
                    <a:lnTo>
                      <a:pt x="2660226" y="1931063"/>
                    </a:lnTo>
                    <a:lnTo>
                      <a:pt x="2661722" y="1928732"/>
                    </a:lnTo>
                    <a:lnTo>
                      <a:pt x="2663213" y="1926399"/>
                    </a:lnTo>
                    <a:lnTo>
                      <a:pt x="2664699" y="1924062"/>
                    </a:lnTo>
                    <a:lnTo>
                      <a:pt x="2666179" y="1921723"/>
                    </a:lnTo>
                    <a:lnTo>
                      <a:pt x="2667654" y="1919381"/>
                    </a:lnTo>
                    <a:lnTo>
                      <a:pt x="2669123" y="1917036"/>
                    </a:lnTo>
                    <a:lnTo>
                      <a:pt x="2670587" y="1914688"/>
                    </a:lnTo>
                    <a:lnTo>
                      <a:pt x="2672045" y="1912338"/>
                    </a:lnTo>
                    <a:lnTo>
                      <a:pt x="2673498" y="1909985"/>
                    </a:lnTo>
                    <a:lnTo>
                      <a:pt x="2674945" y="1907629"/>
                    </a:lnTo>
                    <a:lnTo>
                      <a:pt x="2676387" y="1905271"/>
                    </a:lnTo>
                    <a:lnTo>
                      <a:pt x="2677824" y="1902909"/>
                    </a:lnTo>
                    <a:lnTo>
                      <a:pt x="2679255" y="1900545"/>
                    </a:lnTo>
                    <a:lnTo>
                      <a:pt x="2680680" y="1898179"/>
                    </a:lnTo>
                    <a:lnTo>
                      <a:pt x="2682100" y="1895809"/>
                    </a:lnTo>
                    <a:lnTo>
                      <a:pt x="2683515" y="1893437"/>
                    </a:lnTo>
                    <a:lnTo>
                      <a:pt x="2684924" y="1891063"/>
                    </a:lnTo>
                    <a:lnTo>
                      <a:pt x="2686327" y="1888685"/>
                    </a:lnTo>
                    <a:lnTo>
                      <a:pt x="2687725" y="1886305"/>
                    </a:lnTo>
                    <a:lnTo>
                      <a:pt x="2689118" y="1883923"/>
                    </a:lnTo>
                    <a:lnTo>
                      <a:pt x="2690504" y="1881537"/>
                    </a:lnTo>
                    <a:lnTo>
                      <a:pt x="2691886" y="1879150"/>
                    </a:lnTo>
                    <a:lnTo>
                      <a:pt x="2693261" y="1876759"/>
                    </a:lnTo>
                    <a:lnTo>
                      <a:pt x="2694632" y="1874366"/>
                    </a:lnTo>
                    <a:lnTo>
                      <a:pt x="2695996" y="1871970"/>
                    </a:lnTo>
                    <a:lnTo>
                      <a:pt x="2697355" y="1869572"/>
                    </a:lnTo>
                    <a:lnTo>
                      <a:pt x="2698709" y="1867171"/>
                    </a:lnTo>
                    <a:lnTo>
                      <a:pt x="2700057" y="1864768"/>
                    </a:lnTo>
                    <a:lnTo>
                      <a:pt x="2701399" y="1862362"/>
                    </a:lnTo>
                    <a:lnTo>
                      <a:pt x="2702736" y="1859954"/>
                    </a:lnTo>
                    <a:lnTo>
                      <a:pt x="2704067" y="1857543"/>
                    </a:lnTo>
                    <a:lnTo>
                      <a:pt x="2705393" y="1855129"/>
                    </a:lnTo>
                    <a:lnTo>
                      <a:pt x="2706712" y="1852714"/>
                    </a:lnTo>
                    <a:lnTo>
                      <a:pt x="2708027" y="1850295"/>
                    </a:lnTo>
                    <a:lnTo>
                      <a:pt x="2709335" y="1847874"/>
                    </a:lnTo>
                    <a:lnTo>
                      <a:pt x="2710639" y="1845451"/>
                    </a:lnTo>
                    <a:lnTo>
                      <a:pt x="2711936" y="1843025"/>
                    </a:lnTo>
                    <a:lnTo>
                      <a:pt x="2713228" y="1840597"/>
                    </a:lnTo>
                    <a:lnTo>
                      <a:pt x="2714514" y="1838166"/>
                    </a:lnTo>
                    <a:lnTo>
                      <a:pt x="2715794" y="1835733"/>
                    </a:lnTo>
                    <a:lnTo>
                      <a:pt x="2717069" y="1833298"/>
                    </a:lnTo>
                    <a:lnTo>
                      <a:pt x="2718338" y="1830860"/>
                    </a:lnTo>
                    <a:lnTo>
                      <a:pt x="2719602" y="1828419"/>
                    </a:lnTo>
                    <a:lnTo>
                      <a:pt x="2720860" y="1825977"/>
                    </a:lnTo>
                    <a:lnTo>
                      <a:pt x="2722112" y="1823532"/>
                    </a:lnTo>
                    <a:lnTo>
                      <a:pt x="2723358" y="1821084"/>
                    </a:lnTo>
                    <a:lnTo>
                      <a:pt x="2724599" y="1818634"/>
                    </a:lnTo>
                    <a:lnTo>
                      <a:pt x="2725834" y="1816182"/>
                    </a:lnTo>
                    <a:lnTo>
                      <a:pt x="2727064" y="1813728"/>
                    </a:lnTo>
                    <a:lnTo>
                      <a:pt x="2728287" y="1811271"/>
                    </a:lnTo>
                    <a:lnTo>
                      <a:pt x="2729505" y="1808812"/>
                    </a:lnTo>
                    <a:lnTo>
                      <a:pt x="2730717" y="1806351"/>
                    </a:lnTo>
                    <a:lnTo>
                      <a:pt x="2731924" y="1803887"/>
                    </a:lnTo>
                    <a:lnTo>
                      <a:pt x="2733125" y="1801421"/>
                    </a:lnTo>
                    <a:lnTo>
                      <a:pt x="2734320" y="1798953"/>
                    </a:lnTo>
                    <a:lnTo>
                      <a:pt x="2735509" y="1796483"/>
                    </a:lnTo>
                    <a:lnTo>
                      <a:pt x="2736693" y="1794010"/>
                    </a:lnTo>
                    <a:lnTo>
                      <a:pt x="2737871" y="1791535"/>
                    </a:lnTo>
                    <a:lnTo>
                      <a:pt x="2739043" y="1789058"/>
                    </a:lnTo>
                    <a:lnTo>
                      <a:pt x="2740209" y="1786579"/>
                    </a:lnTo>
                    <a:lnTo>
                      <a:pt x="2741370" y="1784097"/>
                    </a:lnTo>
                    <a:lnTo>
                      <a:pt x="2742524" y="1781614"/>
                    </a:lnTo>
                    <a:lnTo>
                      <a:pt x="2743674" y="1779128"/>
                    </a:lnTo>
                    <a:lnTo>
                      <a:pt x="2744817" y="1776640"/>
                    </a:lnTo>
                    <a:lnTo>
                      <a:pt x="2745954" y="1774150"/>
                    </a:lnTo>
                    <a:lnTo>
                      <a:pt x="2747086" y="1771657"/>
                    </a:lnTo>
                    <a:lnTo>
                      <a:pt x="2748212" y="1769163"/>
                    </a:lnTo>
                    <a:lnTo>
                      <a:pt x="2749332" y="1766666"/>
                    </a:lnTo>
                    <a:lnTo>
                      <a:pt x="2750446" y="1764168"/>
                    </a:lnTo>
                    <a:lnTo>
                      <a:pt x="2751555" y="1761667"/>
                    </a:lnTo>
                    <a:lnTo>
                      <a:pt x="2752657" y="1759164"/>
                    </a:lnTo>
                    <a:lnTo>
                      <a:pt x="2753754" y="1756659"/>
                    </a:lnTo>
                    <a:lnTo>
                      <a:pt x="2754845" y="1754152"/>
                    </a:lnTo>
                    <a:lnTo>
                      <a:pt x="2755930" y="1751643"/>
                    </a:lnTo>
                    <a:lnTo>
                      <a:pt x="2757010" y="1749132"/>
                    </a:lnTo>
                    <a:lnTo>
                      <a:pt x="2758083" y="1746619"/>
                    </a:lnTo>
                    <a:lnTo>
                      <a:pt x="2759151" y="1744103"/>
                    </a:lnTo>
                    <a:lnTo>
                      <a:pt x="2760213" y="1741586"/>
                    </a:lnTo>
                    <a:lnTo>
                      <a:pt x="2761269" y="1739067"/>
                    </a:lnTo>
                    <a:lnTo>
                      <a:pt x="2762319" y="1736546"/>
                    </a:lnTo>
                    <a:lnTo>
                      <a:pt x="2763363" y="1734023"/>
                    </a:lnTo>
                    <a:lnTo>
                      <a:pt x="2764402" y="1731498"/>
                    </a:lnTo>
                    <a:lnTo>
                      <a:pt x="2765434" y="1728971"/>
                    </a:lnTo>
                    <a:lnTo>
                      <a:pt x="2766461" y="1726442"/>
                    </a:lnTo>
                    <a:lnTo>
                      <a:pt x="2767482" y="1723911"/>
                    </a:lnTo>
                    <a:lnTo>
                      <a:pt x="2768497" y="1721378"/>
                    </a:lnTo>
                    <a:lnTo>
                      <a:pt x="2769506" y="1718843"/>
                    </a:lnTo>
                    <a:lnTo>
                      <a:pt x="2770509" y="1716306"/>
                    </a:lnTo>
                    <a:lnTo>
                      <a:pt x="2771506" y="1713768"/>
                    </a:lnTo>
                    <a:lnTo>
                      <a:pt x="2772497" y="1711227"/>
                    </a:lnTo>
                    <a:lnTo>
                      <a:pt x="2773483" y="1708685"/>
                    </a:lnTo>
                    <a:lnTo>
                      <a:pt x="2774462" y="1706141"/>
                    </a:lnTo>
                    <a:lnTo>
                      <a:pt x="2775436" y="1703595"/>
                    </a:lnTo>
                    <a:lnTo>
                      <a:pt x="2776404" y="1701047"/>
                    </a:lnTo>
                    <a:lnTo>
                      <a:pt x="2777365" y="1698498"/>
                    </a:lnTo>
                    <a:lnTo>
                      <a:pt x="2778321" y="1695946"/>
                    </a:lnTo>
                    <a:lnTo>
                      <a:pt x="2779271" y="1693393"/>
                    </a:lnTo>
                    <a:lnTo>
                      <a:pt x="2780215" y="1690838"/>
                    </a:lnTo>
                    <a:lnTo>
                      <a:pt x="2781153" y="1688281"/>
                    </a:lnTo>
                    <a:lnTo>
                      <a:pt x="2782085" y="1685722"/>
                    </a:lnTo>
                    <a:lnTo>
                      <a:pt x="2783011" y="1683162"/>
                    </a:lnTo>
                    <a:lnTo>
                      <a:pt x="2783932" y="1680600"/>
                    </a:lnTo>
                    <a:lnTo>
                      <a:pt x="2784846" y="1678036"/>
                    </a:lnTo>
                    <a:lnTo>
                      <a:pt x="2785754" y="1675471"/>
                    </a:lnTo>
                    <a:lnTo>
                      <a:pt x="2786657" y="1672903"/>
                    </a:lnTo>
                    <a:lnTo>
                      <a:pt x="2787553" y="1670334"/>
                    </a:lnTo>
                    <a:lnTo>
                      <a:pt x="2788443" y="1667764"/>
                    </a:lnTo>
                    <a:lnTo>
                      <a:pt x="2789328" y="1665192"/>
                    </a:lnTo>
                    <a:lnTo>
                      <a:pt x="2790206" y="1662618"/>
                    </a:lnTo>
                    <a:lnTo>
                      <a:pt x="2791079" y="1660042"/>
                    </a:lnTo>
                    <a:lnTo>
                      <a:pt x="2791945" y="1657465"/>
                    </a:lnTo>
                    <a:lnTo>
                      <a:pt x="2792806" y="1654886"/>
                    </a:lnTo>
                    <a:lnTo>
                      <a:pt x="2793660" y="1652305"/>
                    </a:lnTo>
                    <a:lnTo>
                      <a:pt x="2794509" y="1649723"/>
                    </a:lnTo>
                    <a:lnTo>
                      <a:pt x="2795351" y="1647139"/>
                    </a:lnTo>
                    <a:lnTo>
                      <a:pt x="2796187" y="1644554"/>
                    </a:lnTo>
                    <a:lnTo>
                      <a:pt x="2797018" y="1641967"/>
                    </a:lnTo>
                    <a:lnTo>
                      <a:pt x="2797842" y="1639379"/>
                    </a:lnTo>
                    <a:lnTo>
                      <a:pt x="2798661" y="1636789"/>
                    </a:lnTo>
                    <a:lnTo>
                      <a:pt x="2799473" y="1634197"/>
                    </a:lnTo>
                    <a:lnTo>
                      <a:pt x="2800280" y="1631604"/>
                    </a:lnTo>
                    <a:lnTo>
                      <a:pt x="2801080" y="1629010"/>
                    </a:lnTo>
                    <a:lnTo>
                      <a:pt x="2801874" y="1626414"/>
                    </a:lnTo>
                    <a:lnTo>
                      <a:pt x="2802663" y="1623816"/>
                    </a:lnTo>
                    <a:lnTo>
                      <a:pt x="2803445" y="1621217"/>
                    </a:lnTo>
                    <a:lnTo>
                      <a:pt x="2804221" y="1618616"/>
                    </a:lnTo>
                    <a:lnTo>
                      <a:pt x="2804991" y="1616014"/>
                    </a:lnTo>
                    <a:lnTo>
                      <a:pt x="2805756" y="1613411"/>
                    </a:lnTo>
                    <a:lnTo>
                      <a:pt x="2806514" y="1610806"/>
                    </a:lnTo>
                    <a:lnTo>
                      <a:pt x="2807266" y="1608200"/>
                    </a:lnTo>
                    <a:lnTo>
                      <a:pt x="2808012" y="1605592"/>
                    </a:lnTo>
                    <a:lnTo>
                      <a:pt x="2808752" y="1602983"/>
                    </a:lnTo>
                    <a:lnTo>
                      <a:pt x="2809485" y="1600373"/>
                    </a:lnTo>
                    <a:lnTo>
                      <a:pt x="2810213" y="1597761"/>
                    </a:lnTo>
                    <a:lnTo>
                      <a:pt x="2810935" y="1595147"/>
                    </a:lnTo>
                    <a:lnTo>
                      <a:pt x="2811651" y="1592533"/>
                    </a:lnTo>
                    <a:lnTo>
                      <a:pt x="2812360" y="1589917"/>
                    </a:lnTo>
                    <a:lnTo>
                      <a:pt x="2813064" y="1587300"/>
                    </a:lnTo>
                    <a:lnTo>
                      <a:pt x="2813761" y="1584681"/>
                    </a:lnTo>
                    <a:lnTo>
                      <a:pt x="2814452" y="1582061"/>
                    </a:lnTo>
                    <a:lnTo>
                      <a:pt x="2815138" y="1579440"/>
                    </a:lnTo>
                    <a:lnTo>
                      <a:pt x="2815817" y="1576817"/>
                    </a:lnTo>
                    <a:lnTo>
                      <a:pt x="2816490" y="1574194"/>
                    </a:lnTo>
                    <a:lnTo>
                      <a:pt x="2817157" y="1571568"/>
                    </a:lnTo>
                    <a:lnTo>
                      <a:pt x="2817818" y="1568942"/>
                    </a:lnTo>
                    <a:lnTo>
                      <a:pt x="2818472" y="1566315"/>
                    </a:lnTo>
                    <a:lnTo>
                      <a:pt x="2819121" y="1563686"/>
                    </a:lnTo>
                    <a:lnTo>
                      <a:pt x="2819764" y="1561056"/>
                    </a:lnTo>
                    <a:lnTo>
                      <a:pt x="2820400" y="1558425"/>
                    </a:lnTo>
                    <a:lnTo>
                      <a:pt x="2821030" y="1555792"/>
                    </a:lnTo>
                    <a:lnTo>
                      <a:pt x="2821655" y="1553159"/>
                    </a:lnTo>
                    <a:lnTo>
                      <a:pt x="2822273" y="1550524"/>
                    </a:lnTo>
                    <a:lnTo>
                      <a:pt x="2822885" y="1547888"/>
                    </a:lnTo>
                    <a:lnTo>
                      <a:pt x="2823490" y="1545251"/>
                    </a:lnTo>
                    <a:lnTo>
                      <a:pt x="2824090" y="1542613"/>
                    </a:lnTo>
                    <a:lnTo>
                      <a:pt x="2824684" y="1539973"/>
                    </a:lnTo>
                    <a:lnTo>
                      <a:pt x="2825271" y="1537333"/>
                    </a:lnTo>
                    <a:lnTo>
                      <a:pt x="2825852" y="1534691"/>
                    </a:lnTo>
                    <a:lnTo>
                      <a:pt x="2826428" y="1532049"/>
                    </a:lnTo>
                    <a:lnTo>
                      <a:pt x="2826997" y="1529405"/>
                    </a:lnTo>
                    <a:lnTo>
                      <a:pt x="2827559" y="1526760"/>
                    </a:lnTo>
                    <a:lnTo>
                      <a:pt x="2828116" y="1524114"/>
                    </a:lnTo>
                    <a:lnTo>
                      <a:pt x="2828667" y="1521468"/>
                    </a:lnTo>
                    <a:lnTo>
                      <a:pt x="2829211" y="1518820"/>
                    </a:lnTo>
                    <a:lnTo>
                      <a:pt x="2829749" y="1516171"/>
                    </a:lnTo>
                    <a:lnTo>
                      <a:pt x="2830282" y="1513521"/>
                    </a:lnTo>
                    <a:lnTo>
                      <a:pt x="2830807" y="1510870"/>
                    </a:lnTo>
                    <a:lnTo>
                      <a:pt x="2831327" y="1508218"/>
                    </a:lnTo>
                    <a:lnTo>
                      <a:pt x="2831841" y="1505565"/>
                    </a:lnTo>
                    <a:lnTo>
                      <a:pt x="2832348" y="1502911"/>
                    </a:lnTo>
                    <a:lnTo>
                      <a:pt x="2832850" y="1500256"/>
                    </a:lnTo>
                    <a:lnTo>
                      <a:pt x="2833345" y="1497600"/>
                    </a:lnTo>
                    <a:lnTo>
                      <a:pt x="2833834" y="1494944"/>
                    </a:lnTo>
                    <a:lnTo>
                      <a:pt x="2834317" y="1492286"/>
                    </a:lnTo>
                    <a:lnTo>
                      <a:pt x="2834793" y="1489628"/>
                    </a:lnTo>
                    <a:lnTo>
                      <a:pt x="2835264" y="1486968"/>
                    </a:lnTo>
                    <a:lnTo>
                      <a:pt x="2835728" y="1484308"/>
                    </a:lnTo>
                    <a:lnTo>
                      <a:pt x="2836186" y="1481647"/>
                    </a:lnTo>
                    <a:lnTo>
                      <a:pt x="2836638" y="1478985"/>
                    </a:lnTo>
                    <a:lnTo>
                      <a:pt x="2837083" y="1476322"/>
                    </a:lnTo>
                    <a:lnTo>
                      <a:pt x="2837523" y="1473658"/>
                    </a:lnTo>
                    <a:lnTo>
                      <a:pt x="2837956" y="1470994"/>
                    </a:lnTo>
                    <a:lnTo>
                      <a:pt x="2838383" y="1468328"/>
                    </a:lnTo>
                    <a:lnTo>
                      <a:pt x="2838804" y="1465662"/>
                    </a:lnTo>
                    <a:lnTo>
                      <a:pt x="2839219" y="1462995"/>
                    </a:lnTo>
                    <a:lnTo>
                      <a:pt x="2839628" y="1460327"/>
                    </a:lnTo>
                    <a:lnTo>
                      <a:pt x="2840030" y="1457659"/>
                    </a:lnTo>
                    <a:lnTo>
                      <a:pt x="2840426" y="1454990"/>
                    </a:lnTo>
                    <a:lnTo>
                      <a:pt x="2840816" y="1452320"/>
                    </a:lnTo>
                    <a:lnTo>
                      <a:pt x="2841200" y="1449649"/>
                    </a:lnTo>
                    <a:lnTo>
                      <a:pt x="2841577" y="1446978"/>
                    </a:lnTo>
                    <a:lnTo>
                      <a:pt x="2841949" y="1444305"/>
                    </a:lnTo>
                    <a:lnTo>
                      <a:pt x="2842314" y="1441633"/>
                    </a:lnTo>
                    <a:lnTo>
                      <a:pt x="2842673" y="1438959"/>
                    </a:lnTo>
                    <a:lnTo>
                      <a:pt x="2843025" y="1436285"/>
                    </a:lnTo>
                    <a:lnTo>
                      <a:pt x="2843372" y="1433610"/>
                    </a:lnTo>
                    <a:lnTo>
                      <a:pt x="2843712" y="1430934"/>
                    </a:lnTo>
                    <a:lnTo>
                      <a:pt x="2844046" y="1428258"/>
                    </a:lnTo>
                    <a:lnTo>
                      <a:pt x="2844374" y="1425582"/>
                    </a:lnTo>
                    <a:lnTo>
                      <a:pt x="2844696" y="1422904"/>
                    </a:lnTo>
                    <a:lnTo>
                      <a:pt x="2845011" y="1420226"/>
                    </a:lnTo>
                    <a:lnTo>
                      <a:pt x="2845320" y="1417548"/>
                    </a:lnTo>
                    <a:lnTo>
                      <a:pt x="2845623" y="1414869"/>
                    </a:lnTo>
                    <a:lnTo>
                      <a:pt x="2845920" y="1412189"/>
                    </a:lnTo>
                    <a:lnTo>
                      <a:pt x="2846210" y="1409509"/>
                    </a:lnTo>
                    <a:lnTo>
                      <a:pt x="2846495" y="1406828"/>
                    </a:lnTo>
                    <a:lnTo>
                      <a:pt x="2846773" y="1404146"/>
                    </a:lnTo>
                    <a:lnTo>
                      <a:pt x="2847044" y="1401465"/>
                    </a:lnTo>
                    <a:lnTo>
                      <a:pt x="2847310" y="1398782"/>
                    </a:lnTo>
                    <a:lnTo>
                      <a:pt x="2847569" y="1396099"/>
                    </a:lnTo>
                    <a:lnTo>
                      <a:pt x="2847822" y="1393416"/>
                    </a:lnTo>
                    <a:lnTo>
                      <a:pt x="2848069" y="1390732"/>
                    </a:lnTo>
                    <a:lnTo>
                      <a:pt x="2848310" y="1388048"/>
                    </a:lnTo>
                    <a:lnTo>
                      <a:pt x="2848544" y="1385363"/>
                    </a:lnTo>
                    <a:lnTo>
                      <a:pt x="2848773" y="1382678"/>
                    </a:lnTo>
                    <a:lnTo>
                      <a:pt x="2848994" y="1379993"/>
                    </a:lnTo>
                    <a:lnTo>
                      <a:pt x="2849210" y="1377307"/>
                    </a:lnTo>
                    <a:lnTo>
                      <a:pt x="2849420" y="1374620"/>
                    </a:lnTo>
                    <a:lnTo>
                      <a:pt x="2849623" y="1371933"/>
                    </a:lnTo>
                    <a:lnTo>
                      <a:pt x="2849820" y="1369246"/>
                    </a:lnTo>
                    <a:lnTo>
                      <a:pt x="2850010" y="1366559"/>
                    </a:lnTo>
                    <a:lnTo>
                      <a:pt x="2850195" y="1363871"/>
                    </a:lnTo>
                    <a:lnTo>
                      <a:pt x="2850373" y="1361183"/>
                    </a:lnTo>
                    <a:lnTo>
                      <a:pt x="2850545" y="1358494"/>
                    </a:lnTo>
                    <a:lnTo>
                      <a:pt x="2850711" y="1355805"/>
                    </a:lnTo>
                    <a:lnTo>
                      <a:pt x="2850870" y="1353116"/>
                    </a:lnTo>
                    <a:lnTo>
                      <a:pt x="2851023" y="1350427"/>
                    </a:lnTo>
                    <a:lnTo>
                      <a:pt x="2851170" y="1347737"/>
                    </a:lnTo>
                    <a:lnTo>
                      <a:pt x="2851311" y="1345047"/>
                    </a:lnTo>
                    <a:lnTo>
                      <a:pt x="2851446" y="1342356"/>
                    </a:lnTo>
                    <a:lnTo>
                      <a:pt x="2851574" y="1339666"/>
                    </a:lnTo>
                    <a:lnTo>
                      <a:pt x="2851696" y="1336975"/>
                    </a:lnTo>
                    <a:lnTo>
                      <a:pt x="2851812" y="1334284"/>
                    </a:lnTo>
                    <a:lnTo>
                      <a:pt x="2851921" y="1331593"/>
                    </a:lnTo>
                    <a:lnTo>
                      <a:pt x="2852024" y="1328902"/>
                    </a:lnTo>
                    <a:lnTo>
                      <a:pt x="2852121" y="1326210"/>
                    </a:lnTo>
                    <a:lnTo>
                      <a:pt x="2852212" y="1323518"/>
                    </a:lnTo>
                    <a:lnTo>
                      <a:pt x="2852296" y="1320826"/>
                    </a:lnTo>
                    <a:lnTo>
                      <a:pt x="2852375" y="1318134"/>
                    </a:lnTo>
                    <a:lnTo>
                      <a:pt x="2852447" y="1315442"/>
                    </a:lnTo>
                    <a:lnTo>
                      <a:pt x="2852512" y="1312750"/>
                    </a:lnTo>
                    <a:lnTo>
                      <a:pt x="2852572" y="1310057"/>
                    </a:lnTo>
                    <a:lnTo>
                      <a:pt x="2852625" y="1307364"/>
                    </a:lnTo>
                    <a:lnTo>
                      <a:pt x="2852672" y="1304672"/>
                    </a:lnTo>
                    <a:lnTo>
                      <a:pt x="2852712" y="1301979"/>
                    </a:lnTo>
                    <a:lnTo>
                      <a:pt x="2852747" y="1299286"/>
                    </a:lnTo>
                    <a:lnTo>
                      <a:pt x="2852775" y="1296593"/>
                    </a:lnTo>
                    <a:lnTo>
                      <a:pt x="2852797" y="1293900"/>
                    </a:lnTo>
                    <a:lnTo>
                      <a:pt x="2852813" y="1291207"/>
                    </a:lnTo>
                    <a:lnTo>
                      <a:pt x="2852822" y="1288514"/>
                    </a:lnTo>
                    <a:close/>
                  </a:path>
                </a:pathLst>
              </a:custGeom>
              <a:solidFill>
                <a:srgbClr val="689BD0">
                  <a:alpha val="49803"/>
                </a:srgbClr>
              </a:solidFill>
              <a:ln>
                <a:solidFill>
                  <a:schemeClr val="tx1"/>
                </a:solidFill>
              </a:ln>
            </p:spPr>
            <p:txBody>
              <a:bodyPr/>
              <a:lstStyle/>
              <a:p>
                <a:pPr algn="ctr"/>
                <a:endParaRPr sz="700">
                  <a:latin typeface="Arial" panose="020B0604020202020204" pitchFamily="34" charset="0"/>
                  <a:cs typeface="Arial" panose="020B0604020202020204" pitchFamily="34" charset="0"/>
                </a:endParaRPr>
              </a:p>
            </p:txBody>
          </p:sp>
          <p:sp>
            <p:nvSpPr>
              <p:cNvPr id="110" name="pg5"/>
              <p:cNvSpPr/>
              <p:nvPr/>
            </p:nvSpPr>
            <p:spPr>
              <a:xfrm>
                <a:off x="6554418" y="4288376"/>
                <a:ext cx="108000" cy="108000"/>
              </a:xfrm>
              <a:custGeom>
                <a:avLst/>
                <a:gdLst/>
                <a:ahLst/>
                <a:cxnLst/>
                <a:rect l="0" t="0" r="0" b="0"/>
                <a:pathLst>
                  <a:path w="2341705" h="2110901">
                    <a:moveTo>
                      <a:pt x="2341705" y="1055450"/>
                    </a:moveTo>
                    <a:lnTo>
                      <a:pt x="2341703" y="1053240"/>
                    </a:lnTo>
                    <a:lnTo>
                      <a:pt x="2341695" y="1051029"/>
                    </a:lnTo>
                    <a:lnTo>
                      <a:pt x="2341682" y="1048819"/>
                    </a:lnTo>
                    <a:lnTo>
                      <a:pt x="2341664" y="1046608"/>
                    </a:lnTo>
                    <a:lnTo>
                      <a:pt x="2341641" y="1044398"/>
                    </a:lnTo>
                    <a:lnTo>
                      <a:pt x="2341613" y="1042187"/>
                    </a:lnTo>
                    <a:lnTo>
                      <a:pt x="2341580" y="1039977"/>
                    </a:lnTo>
                    <a:lnTo>
                      <a:pt x="2341541" y="1037767"/>
                    </a:lnTo>
                    <a:lnTo>
                      <a:pt x="2341497" y="1035556"/>
                    </a:lnTo>
                    <a:lnTo>
                      <a:pt x="2341449" y="1033346"/>
                    </a:lnTo>
                    <a:lnTo>
                      <a:pt x="2341395" y="1031136"/>
                    </a:lnTo>
                    <a:lnTo>
                      <a:pt x="2341336" y="1028927"/>
                    </a:lnTo>
                    <a:lnTo>
                      <a:pt x="2341271" y="1026717"/>
                    </a:lnTo>
                    <a:lnTo>
                      <a:pt x="2341202" y="1024507"/>
                    </a:lnTo>
                    <a:lnTo>
                      <a:pt x="2341128" y="1022298"/>
                    </a:lnTo>
                    <a:lnTo>
                      <a:pt x="2341048" y="1020088"/>
                    </a:lnTo>
                    <a:lnTo>
                      <a:pt x="2340963" y="1017879"/>
                    </a:lnTo>
                    <a:lnTo>
                      <a:pt x="2340873" y="1015670"/>
                    </a:lnTo>
                    <a:lnTo>
                      <a:pt x="2340778" y="1013461"/>
                    </a:lnTo>
                    <a:lnTo>
                      <a:pt x="2340678" y="1011252"/>
                    </a:lnTo>
                    <a:lnTo>
                      <a:pt x="2340573" y="1009044"/>
                    </a:lnTo>
                    <a:lnTo>
                      <a:pt x="2340463" y="1006836"/>
                    </a:lnTo>
                    <a:lnTo>
                      <a:pt x="2340347" y="1004628"/>
                    </a:lnTo>
                    <a:lnTo>
                      <a:pt x="2340227" y="1002420"/>
                    </a:lnTo>
                    <a:lnTo>
                      <a:pt x="2340101" y="1000212"/>
                    </a:lnTo>
                    <a:lnTo>
                      <a:pt x="2339970" y="998005"/>
                    </a:lnTo>
                    <a:lnTo>
                      <a:pt x="2339834" y="995798"/>
                    </a:lnTo>
                    <a:lnTo>
                      <a:pt x="2339693" y="993591"/>
                    </a:lnTo>
                    <a:lnTo>
                      <a:pt x="2339546" y="991384"/>
                    </a:lnTo>
                    <a:lnTo>
                      <a:pt x="2339395" y="989178"/>
                    </a:lnTo>
                    <a:lnTo>
                      <a:pt x="2339238" y="986972"/>
                    </a:lnTo>
                    <a:lnTo>
                      <a:pt x="2339077" y="984766"/>
                    </a:lnTo>
                    <a:lnTo>
                      <a:pt x="2338910" y="982561"/>
                    </a:lnTo>
                    <a:lnTo>
                      <a:pt x="2338738" y="980356"/>
                    </a:lnTo>
                    <a:lnTo>
                      <a:pt x="2338561" y="978151"/>
                    </a:lnTo>
                    <a:lnTo>
                      <a:pt x="2338379" y="975946"/>
                    </a:lnTo>
                    <a:lnTo>
                      <a:pt x="2338192" y="973742"/>
                    </a:lnTo>
                    <a:lnTo>
                      <a:pt x="2337999" y="971539"/>
                    </a:lnTo>
                    <a:lnTo>
                      <a:pt x="2337802" y="969335"/>
                    </a:lnTo>
                    <a:lnTo>
                      <a:pt x="2337599" y="967132"/>
                    </a:lnTo>
                    <a:lnTo>
                      <a:pt x="2337391" y="964930"/>
                    </a:lnTo>
                    <a:lnTo>
                      <a:pt x="2337178" y="962727"/>
                    </a:lnTo>
                    <a:lnTo>
                      <a:pt x="2336960" y="960526"/>
                    </a:lnTo>
                    <a:lnTo>
                      <a:pt x="2336737" y="958324"/>
                    </a:lnTo>
                    <a:lnTo>
                      <a:pt x="2336509" y="956123"/>
                    </a:lnTo>
                    <a:lnTo>
                      <a:pt x="2336276" y="953923"/>
                    </a:lnTo>
                    <a:lnTo>
                      <a:pt x="2336037" y="951723"/>
                    </a:lnTo>
                    <a:lnTo>
                      <a:pt x="2335794" y="949523"/>
                    </a:lnTo>
                    <a:lnTo>
                      <a:pt x="2335545" y="947324"/>
                    </a:lnTo>
                    <a:lnTo>
                      <a:pt x="2335291" y="945125"/>
                    </a:lnTo>
                    <a:lnTo>
                      <a:pt x="2335032" y="942927"/>
                    </a:lnTo>
                    <a:lnTo>
                      <a:pt x="2334768" y="940730"/>
                    </a:lnTo>
                    <a:lnTo>
                      <a:pt x="2334499" y="938532"/>
                    </a:lnTo>
                    <a:lnTo>
                      <a:pt x="2334225" y="936336"/>
                    </a:lnTo>
                    <a:lnTo>
                      <a:pt x="2333946" y="934140"/>
                    </a:lnTo>
                    <a:lnTo>
                      <a:pt x="2333661" y="931944"/>
                    </a:lnTo>
                    <a:lnTo>
                      <a:pt x="2333372" y="929749"/>
                    </a:lnTo>
                    <a:lnTo>
                      <a:pt x="2333077" y="927554"/>
                    </a:lnTo>
                    <a:lnTo>
                      <a:pt x="2332778" y="925360"/>
                    </a:lnTo>
                    <a:lnTo>
                      <a:pt x="2332473" y="923167"/>
                    </a:lnTo>
                    <a:lnTo>
                      <a:pt x="2332163" y="920974"/>
                    </a:lnTo>
                    <a:lnTo>
                      <a:pt x="2331848" y="918782"/>
                    </a:lnTo>
                    <a:lnTo>
                      <a:pt x="2331528" y="916590"/>
                    </a:lnTo>
                    <a:lnTo>
                      <a:pt x="2331203" y="914399"/>
                    </a:lnTo>
                    <a:lnTo>
                      <a:pt x="2330872" y="912209"/>
                    </a:lnTo>
                    <a:lnTo>
                      <a:pt x="2330537" y="910019"/>
                    </a:lnTo>
                    <a:lnTo>
                      <a:pt x="2330197" y="907830"/>
                    </a:lnTo>
                    <a:lnTo>
                      <a:pt x="2329851" y="905642"/>
                    </a:lnTo>
                    <a:lnTo>
                      <a:pt x="2329501" y="903454"/>
                    </a:lnTo>
                    <a:lnTo>
                      <a:pt x="2329145" y="901267"/>
                    </a:lnTo>
                    <a:lnTo>
                      <a:pt x="2328784" y="899080"/>
                    </a:lnTo>
                    <a:lnTo>
                      <a:pt x="2328418" y="896894"/>
                    </a:lnTo>
                    <a:lnTo>
                      <a:pt x="2328047" y="894709"/>
                    </a:lnTo>
                    <a:lnTo>
                      <a:pt x="2327671" y="892525"/>
                    </a:lnTo>
                    <a:lnTo>
                      <a:pt x="2327290" y="890341"/>
                    </a:lnTo>
                    <a:lnTo>
                      <a:pt x="2326904" y="888158"/>
                    </a:lnTo>
                    <a:lnTo>
                      <a:pt x="2326513" y="885976"/>
                    </a:lnTo>
                    <a:lnTo>
                      <a:pt x="2326117" y="883795"/>
                    </a:lnTo>
                    <a:lnTo>
                      <a:pt x="2325715" y="881614"/>
                    </a:lnTo>
                    <a:lnTo>
                      <a:pt x="2325309" y="879434"/>
                    </a:lnTo>
                    <a:lnTo>
                      <a:pt x="2324897" y="877255"/>
                    </a:lnTo>
                    <a:lnTo>
                      <a:pt x="2324481" y="875076"/>
                    </a:lnTo>
                    <a:lnTo>
                      <a:pt x="2324059" y="872899"/>
                    </a:lnTo>
                    <a:lnTo>
                      <a:pt x="2323632" y="870722"/>
                    </a:lnTo>
                    <a:lnTo>
                      <a:pt x="2323201" y="868546"/>
                    </a:lnTo>
                    <a:lnTo>
                      <a:pt x="2322764" y="866371"/>
                    </a:lnTo>
                    <a:lnTo>
                      <a:pt x="2322322" y="864196"/>
                    </a:lnTo>
                    <a:lnTo>
                      <a:pt x="2321875" y="862023"/>
                    </a:lnTo>
                    <a:lnTo>
                      <a:pt x="2321423" y="859850"/>
                    </a:lnTo>
                    <a:lnTo>
                      <a:pt x="2320966" y="857678"/>
                    </a:lnTo>
                    <a:lnTo>
                      <a:pt x="2320504" y="855507"/>
                    </a:lnTo>
                    <a:lnTo>
                      <a:pt x="2320037" y="853337"/>
                    </a:lnTo>
                    <a:lnTo>
                      <a:pt x="2319565" y="851168"/>
                    </a:lnTo>
                    <a:lnTo>
                      <a:pt x="2319088" y="849000"/>
                    </a:lnTo>
                    <a:lnTo>
                      <a:pt x="2318606" y="846833"/>
                    </a:lnTo>
                    <a:lnTo>
                      <a:pt x="2318119" y="844666"/>
                    </a:lnTo>
                    <a:lnTo>
                      <a:pt x="2317626" y="842501"/>
                    </a:lnTo>
                    <a:lnTo>
                      <a:pt x="2317129" y="840336"/>
                    </a:lnTo>
                    <a:lnTo>
                      <a:pt x="2316627" y="838172"/>
                    </a:lnTo>
                    <a:lnTo>
                      <a:pt x="2316119" y="836010"/>
                    </a:lnTo>
                    <a:lnTo>
                      <a:pt x="2315607" y="833848"/>
                    </a:lnTo>
                    <a:lnTo>
                      <a:pt x="2315090" y="831687"/>
                    </a:lnTo>
                    <a:lnTo>
                      <a:pt x="2314567" y="829527"/>
                    </a:lnTo>
                    <a:lnTo>
                      <a:pt x="2314040" y="827368"/>
                    </a:lnTo>
                    <a:lnTo>
                      <a:pt x="2313507" y="825211"/>
                    </a:lnTo>
                    <a:lnTo>
                      <a:pt x="2312970" y="823054"/>
                    </a:lnTo>
                    <a:lnTo>
                      <a:pt x="2312428" y="820898"/>
                    </a:lnTo>
                    <a:lnTo>
                      <a:pt x="2311880" y="818743"/>
                    </a:lnTo>
                    <a:lnTo>
                      <a:pt x="2311328" y="816590"/>
                    </a:lnTo>
                    <a:lnTo>
                      <a:pt x="2310770" y="814437"/>
                    </a:lnTo>
                    <a:lnTo>
                      <a:pt x="2310208" y="812285"/>
                    </a:lnTo>
                    <a:lnTo>
                      <a:pt x="2309640" y="810135"/>
                    </a:lnTo>
                    <a:lnTo>
                      <a:pt x="2309068" y="807985"/>
                    </a:lnTo>
                    <a:lnTo>
                      <a:pt x="2308490" y="805837"/>
                    </a:lnTo>
                    <a:lnTo>
                      <a:pt x="2307908" y="803690"/>
                    </a:lnTo>
                    <a:lnTo>
                      <a:pt x="2307320" y="801544"/>
                    </a:lnTo>
                    <a:lnTo>
                      <a:pt x="2306728" y="799399"/>
                    </a:lnTo>
                    <a:lnTo>
                      <a:pt x="2306131" y="797255"/>
                    </a:lnTo>
                    <a:lnTo>
                      <a:pt x="2305528" y="795112"/>
                    </a:lnTo>
                    <a:lnTo>
                      <a:pt x="2304921" y="792970"/>
                    </a:lnTo>
                    <a:lnTo>
                      <a:pt x="2304309" y="790830"/>
                    </a:lnTo>
                    <a:lnTo>
                      <a:pt x="2303691" y="788690"/>
                    </a:lnTo>
                    <a:lnTo>
                      <a:pt x="2303069" y="786552"/>
                    </a:lnTo>
                    <a:lnTo>
                      <a:pt x="2302442" y="784415"/>
                    </a:lnTo>
                    <a:lnTo>
                      <a:pt x="2301810" y="782279"/>
                    </a:lnTo>
                    <a:lnTo>
                      <a:pt x="2301172" y="780145"/>
                    </a:lnTo>
                    <a:lnTo>
                      <a:pt x="2300530" y="778011"/>
                    </a:lnTo>
                    <a:lnTo>
                      <a:pt x="2299883" y="775879"/>
                    </a:lnTo>
                    <a:lnTo>
                      <a:pt x="2299231" y="773748"/>
                    </a:lnTo>
                    <a:lnTo>
                      <a:pt x="2298574" y="771619"/>
                    </a:lnTo>
                    <a:lnTo>
                      <a:pt x="2297912" y="769490"/>
                    </a:lnTo>
                    <a:lnTo>
                      <a:pt x="2297245" y="767363"/>
                    </a:lnTo>
                    <a:lnTo>
                      <a:pt x="2296574" y="765237"/>
                    </a:lnTo>
                    <a:lnTo>
                      <a:pt x="2295897" y="763112"/>
                    </a:lnTo>
                    <a:lnTo>
                      <a:pt x="2295215" y="760989"/>
                    </a:lnTo>
                    <a:lnTo>
                      <a:pt x="2294528" y="758867"/>
                    </a:lnTo>
                    <a:lnTo>
                      <a:pt x="2293837" y="756746"/>
                    </a:lnTo>
                    <a:lnTo>
                      <a:pt x="2293140" y="754626"/>
                    </a:lnTo>
                    <a:lnTo>
                      <a:pt x="2292439" y="752508"/>
                    </a:lnTo>
                    <a:lnTo>
                      <a:pt x="2291733" y="750391"/>
                    </a:lnTo>
                    <a:lnTo>
                      <a:pt x="2291022" y="748276"/>
                    </a:lnTo>
                    <a:lnTo>
                      <a:pt x="2290305" y="746162"/>
                    </a:lnTo>
                    <a:lnTo>
                      <a:pt x="2289584" y="744049"/>
                    </a:lnTo>
                    <a:lnTo>
                      <a:pt x="2288858" y="741937"/>
                    </a:lnTo>
                    <a:lnTo>
                      <a:pt x="2288128" y="739827"/>
                    </a:lnTo>
                    <a:lnTo>
                      <a:pt x="2287392" y="737719"/>
                    </a:lnTo>
                    <a:lnTo>
                      <a:pt x="2286651" y="735611"/>
                    </a:lnTo>
                    <a:lnTo>
                      <a:pt x="2285906" y="733505"/>
                    </a:lnTo>
                    <a:lnTo>
                      <a:pt x="2285155" y="731401"/>
                    </a:lnTo>
                    <a:lnTo>
                      <a:pt x="2284400" y="729298"/>
                    </a:lnTo>
                    <a:lnTo>
                      <a:pt x="2283640" y="727196"/>
                    </a:lnTo>
                    <a:lnTo>
                      <a:pt x="2282874" y="725096"/>
                    </a:lnTo>
                    <a:lnTo>
                      <a:pt x="2282104" y="722997"/>
                    </a:lnTo>
                    <a:lnTo>
                      <a:pt x="2281330" y="720900"/>
                    </a:lnTo>
                    <a:lnTo>
                      <a:pt x="2280550" y="718804"/>
                    </a:lnTo>
                    <a:lnTo>
                      <a:pt x="2279765" y="716710"/>
                    </a:lnTo>
                    <a:lnTo>
                      <a:pt x="2278976" y="714617"/>
                    </a:lnTo>
                    <a:lnTo>
                      <a:pt x="2278181" y="712526"/>
                    </a:lnTo>
                    <a:lnTo>
                      <a:pt x="2277382" y="710436"/>
                    </a:lnTo>
                    <a:lnTo>
                      <a:pt x="2276578" y="708348"/>
                    </a:lnTo>
                    <a:lnTo>
                      <a:pt x="2275769" y="706261"/>
                    </a:lnTo>
                    <a:lnTo>
                      <a:pt x="2274956" y="704176"/>
                    </a:lnTo>
                    <a:lnTo>
                      <a:pt x="2274137" y="702092"/>
                    </a:lnTo>
                    <a:lnTo>
                      <a:pt x="2273314" y="700010"/>
                    </a:lnTo>
                    <a:lnTo>
                      <a:pt x="2272485" y="697929"/>
                    </a:lnTo>
                    <a:lnTo>
                      <a:pt x="2271652" y="695850"/>
                    </a:lnTo>
                    <a:lnTo>
                      <a:pt x="2270814" y="693772"/>
                    </a:lnTo>
                    <a:lnTo>
                      <a:pt x="2269972" y="691697"/>
                    </a:lnTo>
                    <a:lnTo>
                      <a:pt x="2269124" y="689622"/>
                    </a:lnTo>
                    <a:lnTo>
                      <a:pt x="2268272" y="687550"/>
                    </a:lnTo>
                    <a:lnTo>
                      <a:pt x="2267415" y="685478"/>
                    </a:lnTo>
                    <a:lnTo>
                      <a:pt x="2266553" y="683409"/>
                    </a:lnTo>
                    <a:lnTo>
                      <a:pt x="2265686" y="681341"/>
                    </a:lnTo>
                    <a:lnTo>
                      <a:pt x="2264814" y="679275"/>
                    </a:lnTo>
                    <a:lnTo>
                      <a:pt x="2263938" y="677210"/>
                    </a:lnTo>
                    <a:lnTo>
                      <a:pt x="2263057" y="675148"/>
                    </a:lnTo>
                    <a:lnTo>
                      <a:pt x="2262171" y="673086"/>
                    </a:lnTo>
                    <a:lnTo>
                      <a:pt x="2261280" y="671027"/>
                    </a:lnTo>
                    <a:lnTo>
                      <a:pt x="2260384" y="668969"/>
                    </a:lnTo>
                    <a:lnTo>
                      <a:pt x="2259484" y="666913"/>
                    </a:lnTo>
                    <a:lnTo>
                      <a:pt x="2258579" y="664858"/>
                    </a:lnTo>
                    <a:lnTo>
                      <a:pt x="2257669" y="662806"/>
                    </a:lnTo>
                    <a:lnTo>
                      <a:pt x="2256754" y="660755"/>
                    </a:lnTo>
                    <a:lnTo>
                      <a:pt x="2255835" y="658705"/>
                    </a:lnTo>
                    <a:lnTo>
                      <a:pt x="2254911" y="656658"/>
                    </a:lnTo>
                    <a:lnTo>
                      <a:pt x="2253982" y="654612"/>
                    </a:lnTo>
                    <a:lnTo>
                      <a:pt x="2253048" y="652568"/>
                    </a:lnTo>
                    <a:lnTo>
                      <a:pt x="2252110" y="650526"/>
                    </a:lnTo>
                    <a:lnTo>
                      <a:pt x="2251167" y="648485"/>
                    </a:lnTo>
                    <a:lnTo>
                      <a:pt x="2250219" y="646447"/>
                    </a:lnTo>
                    <a:lnTo>
                      <a:pt x="2249266" y="644410"/>
                    </a:lnTo>
                    <a:lnTo>
                      <a:pt x="2248309" y="642375"/>
                    </a:lnTo>
                    <a:lnTo>
                      <a:pt x="2247346" y="640341"/>
                    </a:lnTo>
                    <a:lnTo>
                      <a:pt x="2246380" y="638310"/>
                    </a:lnTo>
                    <a:lnTo>
                      <a:pt x="2245408" y="636280"/>
                    </a:lnTo>
                    <a:lnTo>
                      <a:pt x="2244432" y="634252"/>
                    </a:lnTo>
                    <a:lnTo>
                      <a:pt x="2243451" y="632226"/>
                    </a:lnTo>
                    <a:lnTo>
                      <a:pt x="2242465" y="630202"/>
                    </a:lnTo>
                    <a:lnTo>
                      <a:pt x="2241475" y="628180"/>
                    </a:lnTo>
                    <a:lnTo>
                      <a:pt x="2240480" y="626160"/>
                    </a:lnTo>
                    <a:lnTo>
                      <a:pt x="2239480" y="624141"/>
                    </a:lnTo>
                    <a:lnTo>
                      <a:pt x="2238476" y="622125"/>
                    </a:lnTo>
                    <a:lnTo>
                      <a:pt x="2237466" y="620110"/>
                    </a:lnTo>
                    <a:lnTo>
                      <a:pt x="2236453" y="618097"/>
                    </a:lnTo>
                    <a:lnTo>
                      <a:pt x="2235434" y="616086"/>
                    </a:lnTo>
                    <a:lnTo>
                      <a:pt x="2234411" y="614077"/>
                    </a:lnTo>
                    <a:lnTo>
                      <a:pt x="2233383" y="612070"/>
                    </a:lnTo>
                    <a:lnTo>
                      <a:pt x="2232351" y="610065"/>
                    </a:lnTo>
                    <a:lnTo>
                      <a:pt x="2231314" y="608062"/>
                    </a:lnTo>
                    <a:lnTo>
                      <a:pt x="2230272" y="606061"/>
                    </a:lnTo>
                    <a:lnTo>
                      <a:pt x="2229225" y="604062"/>
                    </a:lnTo>
                    <a:lnTo>
                      <a:pt x="2228174" y="602065"/>
                    </a:lnTo>
                    <a:lnTo>
                      <a:pt x="2227119" y="600070"/>
                    </a:lnTo>
                    <a:lnTo>
                      <a:pt x="2226058" y="598076"/>
                    </a:lnTo>
                    <a:lnTo>
                      <a:pt x="2224993" y="596085"/>
                    </a:lnTo>
                    <a:lnTo>
                      <a:pt x="2223924" y="594096"/>
                    </a:lnTo>
                    <a:lnTo>
                      <a:pt x="2222849" y="592109"/>
                    </a:lnTo>
                    <a:lnTo>
                      <a:pt x="2221771" y="590124"/>
                    </a:lnTo>
                    <a:lnTo>
                      <a:pt x="2220687" y="588141"/>
                    </a:lnTo>
                    <a:lnTo>
                      <a:pt x="2219599" y="586160"/>
                    </a:lnTo>
                    <a:lnTo>
                      <a:pt x="2218507" y="584181"/>
                    </a:lnTo>
                    <a:lnTo>
                      <a:pt x="2217409" y="582204"/>
                    </a:lnTo>
                    <a:lnTo>
                      <a:pt x="2216307" y="580229"/>
                    </a:lnTo>
                    <a:lnTo>
                      <a:pt x="2215201" y="578256"/>
                    </a:lnTo>
                    <a:lnTo>
                      <a:pt x="2214090" y="576286"/>
                    </a:lnTo>
                    <a:lnTo>
                      <a:pt x="2212974" y="574317"/>
                    </a:lnTo>
                    <a:lnTo>
                      <a:pt x="2211854" y="572351"/>
                    </a:lnTo>
                    <a:lnTo>
                      <a:pt x="2210730" y="570386"/>
                    </a:lnTo>
                    <a:lnTo>
                      <a:pt x="2209600" y="568424"/>
                    </a:lnTo>
                    <a:lnTo>
                      <a:pt x="2208466" y="566464"/>
                    </a:lnTo>
                    <a:lnTo>
                      <a:pt x="2207328" y="564506"/>
                    </a:lnTo>
                    <a:lnTo>
                      <a:pt x="2206185" y="562550"/>
                    </a:lnTo>
                    <a:lnTo>
                      <a:pt x="2205038" y="560597"/>
                    </a:lnTo>
                    <a:lnTo>
                      <a:pt x="2203886" y="558645"/>
                    </a:lnTo>
                    <a:lnTo>
                      <a:pt x="2202729" y="556696"/>
                    </a:lnTo>
                    <a:lnTo>
                      <a:pt x="2201568" y="554749"/>
                    </a:lnTo>
                    <a:lnTo>
                      <a:pt x="2200402" y="552804"/>
                    </a:lnTo>
                    <a:lnTo>
                      <a:pt x="2199232" y="550862"/>
                    </a:lnTo>
                    <a:lnTo>
                      <a:pt x="2198058" y="548921"/>
                    </a:lnTo>
                    <a:lnTo>
                      <a:pt x="2196879" y="546983"/>
                    </a:lnTo>
                    <a:lnTo>
                      <a:pt x="2195695" y="545047"/>
                    </a:lnTo>
                    <a:lnTo>
                      <a:pt x="2194507" y="543113"/>
                    </a:lnTo>
                    <a:lnTo>
                      <a:pt x="2193314" y="541182"/>
                    </a:lnTo>
                    <a:lnTo>
                      <a:pt x="2192117" y="539252"/>
                    </a:lnTo>
                    <a:lnTo>
                      <a:pt x="2190916" y="537325"/>
                    </a:lnTo>
                    <a:lnTo>
                      <a:pt x="2189710" y="535401"/>
                    </a:lnTo>
                    <a:lnTo>
                      <a:pt x="2188499" y="533478"/>
                    </a:lnTo>
                    <a:lnTo>
                      <a:pt x="2187284" y="531558"/>
                    </a:lnTo>
                    <a:lnTo>
                      <a:pt x="2186065" y="529640"/>
                    </a:lnTo>
                    <a:lnTo>
                      <a:pt x="2184841" y="527725"/>
                    </a:lnTo>
                    <a:lnTo>
                      <a:pt x="2183612" y="525812"/>
                    </a:lnTo>
                    <a:lnTo>
                      <a:pt x="2182380" y="523901"/>
                    </a:lnTo>
                    <a:lnTo>
                      <a:pt x="2181142" y="521992"/>
                    </a:lnTo>
                    <a:lnTo>
                      <a:pt x="2179901" y="520086"/>
                    </a:lnTo>
                    <a:lnTo>
                      <a:pt x="2178655" y="518182"/>
                    </a:lnTo>
                    <a:lnTo>
                      <a:pt x="2177404" y="516281"/>
                    </a:lnTo>
                    <a:lnTo>
                      <a:pt x="2176149" y="514381"/>
                    </a:lnTo>
                    <a:lnTo>
                      <a:pt x="2174890" y="512485"/>
                    </a:lnTo>
                    <a:lnTo>
                      <a:pt x="2173626" y="510590"/>
                    </a:lnTo>
                    <a:lnTo>
                      <a:pt x="2172358" y="508698"/>
                    </a:lnTo>
                    <a:lnTo>
                      <a:pt x="2171086" y="506809"/>
                    </a:lnTo>
                    <a:lnTo>
                      <a:pt x="2169809" y="504921"/>
                    </a:lnTo>
                    <a:lnTo>
                      <a:pt x="2168527" y="503037"/>
                    </a:lnTo>
                    <a:lnTo>
                      <a:pt x="2167242" y="501154"/>
                    </a:lnTo>
                    <a:lnTo>
                      <a:pt x="2165952" y="499274"/>
                    </a:lnTo>
                    <a:lnTo>
                      <a:pt x="2164657" y="497397"/>
                    </a:lnTo>
                    <a:lnTo>
                      <a:pt x="2163359" y="495522"/>
                    </a:lnTo>
                    <a:lnTo>
                      <a:pt x="2162056" y="493649"/>
                    </a:lnTo>
                    <a:lnTo>
                      <a:pt x="2160748" y="491779"/>
                    </a:lnTo>
                    <a:lnTo>
                      <a:pt x="2159436" y="489911"/>
                    </a:lnTo>
                    <a:lnTo>
                      <a:pt x="2158120" y="488046"/>
                    </a:lnTo>
                    <a:lnTo>
                      <a:pt x="2156800" y="486184"/>
                    </a:lnTo>
                    <a:lnTo>
                      <a:pt x="2155475" y="484323"/>
                    </a:lnTo>
                    <a:lnTo>
                      <a:pt x="2154146" y="482466"/>
                    </a:lnTo>
                    <a:lnTo>
                      <a:pt x="2152812" y="480610"/>
                    </a:lnTo>
                    <a:lnTo>
                      <a:pt x="2151475" y="478758"/>
                    </a:lnTo>
                    <a:lnTo>
                      <a:pt x="2150133" y="476908"/>
                    </a:lnTo>
                    <a:lnTo>
                      <a:pt x="2148786" y="475060"/>
                    </a:lnTo>
                    <a:lnTo>
                      <a:pt x="2147436" y="473215"/>
                    </a:lnTo>
                    <a:lnTo>
                      <a:pt x="2146081" y="471373"/>
                    </a:lnTo>
                    <a:lnTo>
                      <a:pt x="2144722" y="469533"/>
                    </a:lnTo>
                    <a:lnTo>
                      <a:pt x="2143358" y="467695"/>
                    </a:lnTo>
                    <a:lnTo>
                      <a:pt x="2141990" y="465861"/>
                    </a:lnTo>
                    <a:lnTo>
                      <a:pt x="2140618" y="464028"/>
                    </a:lnTo>
                    <a:lnTo>
                      <a:pt x="2139242" y="462199"/>
                    </a:lnTo>
                    <a:lnTo>
                      <a:pt x="2137862" y="460372"/>
                    </a:lnTo>
                    <a:lnTo>
                      <a:pt x="2136477" y="458547"/>
                    </a:lnTo>
                    <a:lnTo>
                      <a:pt x="2135088" y="456726"/>
                    </a:lnTo>
                    <a:lnTo>
                      <a:pt x="2133695" y="454907"/>
                    </a:lnTo>
                    <a:lnTo>
                      <a:pt x="2132297" y="453090"/>
                    </a:lnTo>
                    <a:lnTo>
                      <a:pt x="2130896" y="451276"/>
                    </a:lnTo>
                    <a:lnTo>
                      <a:pt x="2129490" y="449465"/>
                    </a:lnTo>
                    <a:lnTo>
                      <a:pt x="2128080" y="447657"/>
                    </a:lnTo>
                    <a:lnTo>
                      <a:pt x="2126666" y="445851"/>
                    </a:lnTo>
                    <a:lnTo>
                      <a:pt x="2125247" y="444047"/>
                    </a:lnTo>
                    <a:lnTo>
                      <a:pt x="2123825" y="442247"/>
                    </a:lnTo>
                    <a:lnTo>
                      <a:pt x="2122398" y="440449"/>
                    </a:lnTo>
                    <a:lnTo>
                      <a:pt x="2120967" y="438654"/>
                    </a:lnTo>
                    <a:lnTo>
                      <a:pt x="2119532" y="436862"/>
                    </a:lnTo>
                    <a:lnTo>
                      <a:pt x="2118092" y="435072"/>
                    </a:lnTo>
                    <a:lnTo>
                      <a:pt x="2116649" y="433285"/>
                    </a:lnTo>
                    <a:lnTo>
                      <a:pt x="2115201" y="431501"/>
                    </a:lnTo>
                    <a:lnTo>
                      <a:pt x="2113750" y="429719"/>
                    </a:lnTo>
                    <a:lnTo>
                      <a:pt x="2112294" y="427940"/>
                    </a:lnTo>
                    <a:lnTo>
                      <a:pt x="2110834" y="426164"/>
                    </a:lnTo>
                    <a:lnTo>
                      <a:pt x="2109369" y="424391"/>
                    </a:lnTo>
                    <a:lnTo>
                      <a:pt x="2107901" y="422620"/>
                    </a:lnTo>
                    <a:lnTo>
                      <a:pt x="2106429" y="420853"/>
                    </a:lnTo>
                    <a:lnTo>
                      <a:pt x="2104952" y="419088"/>
                    </a:lnTo>
                    <a:lnTo>
                      <a:pt x="2103472" y="417326"/>
                    </a:lnTo>
                    <a:lnTo>
                      <a:pt x="2101987" y="415566"/>
                    </a:lnTo>
                    <a:lnTo>
                      <a:pt x="2100498" y="413810"/>
                    </a:lnTo>
                    <a:lnTo>
                      <a:pt x="2099006" y="412056"/>
                    </a:lnTo>
                    <a:lnTo>
                      <a:pt x="2097509" y="410305"/>
                    </a:lnTo>
                    <a:lnTo>
                      <a:pt x="2096008" y="408557"/>
                    </a:lnTo>
                    <a:lnTo>
                      <a:pt x="2094503" y="406812"/>
                    </a:lnTo>
                    <a:lnTo>
                      <a:pt x="2092994" y="405069"/>
                    </a:lnTo>
                    <a:lnTo>
                      <a:pt x="2091481" y="403330"/>
                    </a:lnTo>
                    <a:lnTo>
                      <a:pt x="2089963" y="401593"/>
                    </a:lnTo>
                    <a:lnTo>
                      <a:pt x="2088442" y="399859"/>
                    </a:lnTo>
                    <a:lnTo>
                      <a:pt x="2086917" y="398128"/>
                    </a:lnTo>
                    <a:lnTo>
                      <a:pt x="2085388" y="396400"/>
                    </a:lnTo>
                    <a:lnTo>
                      <a:pt x="2083855" y="394675"/>
                    </a:lnTo>
                    <a:lnTo>
                      <a:pt x="2082317" y="392953"/>
                    </a:lnTo>
                    <a:lnTo>
                      <a:pt x="2080776" y="391234"/>
                    </a:lnTo>
                    <a:lnTo>
                      <a:pt x="2079231" y="389517"/>
                    </a:lnTo>
                    <a:lnTo>
                      <a:pt x="2077682" y="387804"/>
                    </a:lnTo>
                    <a:lnTo>
                      <a:pt x="2076128" y="386093"/>
                    </a:lnTo>
                    <a:lnTo>
                      <a:pt x="2074571" y="384385"/>
                    </a:lnTo>
                    <a:lnTo>
                      <a:pt x="2073010" y="382681"/>
                    </a:lnTo>
                    <a:lnTo>
                      <a:pt x="2071445" y="380979"/>
                    </a:lnTo>
                    <a:lnTo>
                      <a:pt x="2069876" y="379280"/>
                    </a:lnTo>
                    <a:lnTo>
                      <a:pt x="2068303" y="377584"/>
                    </a:lnTo>
                    <a:lnTo>
                      <a:pt x="2066726" y="375891"/>
                    </a:lnTo>
                    <a:lnTo>
                      <a:pt x="2065145" y="374201"/>
                    </a:lnTo>
                    <a:lnTo>
                      <a:pt x="2063560" y="372514"/>
                    </a:lnTo>
                    <a:lnTo>
                      <a:pt x="2061972" y="370831"/>
                    </a:lnTo>
                    <a:lnTo>
                      <a:pt x="2060379" y="369150"/>
                    </a:lnTo>
                    <a:lnTo>
                      <a:pt x="2058783" y="367472"/>
                    </a:lnTo>
                    <a:lnTo>
                      <a:pt x="2057182" y="365797"/>
                    </a:lnTo>
                    <a:lnTo>
                      <a:pt x="2055578" y="364125"/>
                    </a:lnTo>
                    <a:lnTo>
                      <a:pt x="2053970" y="362456"/>
                    </a:lnTo>
                    <a:lnTo>
                      <a:pt x="2052358" y="360790"/>
                    </a:lnTo>
                    <a:lnTo>
                      <a:pt x="2050742" y="359128"/>
                    </a:lnTo>
                    <a:lnTo>
                      <a:pt x="2049122" y="357468"/>
                    </a:lnTo>
                    <a:lnTo>
                      <a:pt x="2047499" y="355811"/>
                    </a:lnTo>
                    <a:lnTo>
                      <a:pt x="2045871" y="354158"/>
                    </a:lnTo>
                    <a:lnTo>
                      <a:pt x="2044240" y="352507"/>
                    </a:lnTo>
                    <a:lnTo>
                      <a:pt x="2042605" y="350860"/>
                    </a:lnTo>
                    <a:lnTo>
                      <a:pt x="2040966" y="349216"/>
                    </a:lnTo>
                    <a:lnTo>
                      <a:pt x="2039323" y="347575"/>
                    </a:lnTo>
                    <a:lnTo>
                      <a:pt x="2037676" y="345937"/>
                    </a:lnTo>
                    <a:lnTo>
                      <a:pt x="2036026" y="344302"/>
                    </a:lnTo>
                    <a:lnTo>
                      <a:pt x="2034372" y="342670"/>
                    </a:lnTo>
                    <a:lnTo>
                      <a:pt x="2032714" y="341041"/>
                    </a:lnTo>
                    <a:lnTo>
                      <a:pt x="2031052" y="339415"/>
                    </a:lnTo>
                    <a:lnTo>
                      <a:pt x="2029387" y="337793"/>
                    </a:lnTo>
                    <a:lnTo>
                      <a:pt x="2027717" y="336174"/>
                    </a:lnTo>
                    <a:lnTo>
                      <a:pt x="2026044" y="334557"/>
                    </a:lnTo>
                    <a:lnTo>
                      <a:pt x="2024367" y="332944"/>
                    </a:lnTo>
                    <a:lnTo>
                      <a:pt x="2022687" y="331335"/>
                    </a:lnTo>
                    <a:lnTo>
                      <a:pt x="2021003" y="329728"/>
                    </a:lnTo>
                    <a:lnTo>
                      <a:pt x="2019315" y="328125"/>
                    </a:lnTo>
                    <a:lnTo>
                      <a:pt x="2017623" y="326524"/>
                    </a:lnTo>
                    <a:lnTo>
                      <a:pt x="2015927" y="324927"/>
                    </a:lnTo>
                    <a:lnTo>
                      <a:pt x="2014228" y="323333"/>
                    </a:lnTo>
                    <a:lnTo>
                      <a:pt x="2012526" y="321743"/>
                    </a:lnTo>
                    <a:lnTo>
                      <a:pt x="2010819" y="320155"/>
                    </a:lnTo>
                    <a:lnTo>
                      <a:pt x="2009109" y="318571"/>
                    </a:lnTo>
                    <a:lnTo>
                      <a:pt x="2007395" y="316990"/>
                    </a:lnTo>
                    <a:lnTo>
                      <a:pt x="2005677" y="315412"/>
                    </a:lnTo>
                    <a:lnTo>
                      <a:pt x="2003956" y="313838"/>
                    </a:lnTo>
                    <a:lnTo>
                      <a:pt x="2002231" y="312267"/>
                    </a:lnTo>
                    <a:lnTo>
                      <a:pt x="2000503" y="310699"/>
                    </a:lnTo>
                    <a:lnTo>
                      <a:pt x="1998770" y="309134"/>
                    </a:lnTo>
                    <a:lnTo>
                      <a:pt x="1997035" y="307572"/>
                    </a:lnTo>
                    <a:lnTo>
                      <a:pt x="1995295" y="306014"/>
                    </a:lnTo>
                    <a:lnTo>
                      <a:pt x="1993552" y="304459"/>
                    </a:lnTo>
                    <a:lnTo>
                      <a:pt x="1991806" y="302908"/>
                    </a:lnTo>
                    <a:lnTo>
                      <a:pt x="1990055" y="301359"/>
                    </a:lnTo>
                    <a:lnTo>
                      <a:pt x="1988301" y="299815"/>
                    </a:lnTo>
                    <a:lnTo>
                      <a:pt x="1986544" y="298273"/>
                    </a:lnTo>
                    <a:lnTo>
                      <a:pt x="1984783" y="296735"/>
                    </a:lnTo>
                    <a:lnTo>
                      <a:pt x="1983018" y="295200"/>
                    </a:lnTo>
                    <a:lnTo>
                      <a:pt x="1981250" y="293668"/>
                    </a:lnTo>
                    <a:lnTo>
                      <a:pt x="1979479" y="292139"/>
                    </a:lnTo>
                    <a:lnTo>
                      <a:pt x="1977703" y="290615"/>
                    </a:lnTo>
                    <a:lnTo>
                      <a:pt x="1975925" y="289093"/>
                    </a:lnTo>
                    <a:lnTo>
                      <a:pt x="1974142" y="287575"/>
                    </a:lnTo>
                    <a:lnTo>
                      <a:pt x="1972356" y="286060"/>
                    </a:lnTo>
                    <a:lnTo>
                      <a:pt x="1970567" y="284548"/>
                    </a:lnTo>
                    <a:lnTo>
                      <a:pt x="1968774" y="283040"/>
                    </a:lnTo>
                    <a:lnTo>
                      <a:pt x="1966978" y="281535"/>
                    </a:lnTo>
                    <a:lnTo>
                      <a:pt x="1965178" y="280034"/>
                    </a:lnTo>
                    <a:lnTo>
                      <a:pt x="1963375" y="278536"/>
                    </a:lnTo>
                    <a:lnTo>
                      <a:pt x="1961568" y="277041"/>
                    </a:lnTo>
                    <a:lnTo>
                      <a:pt x="1959758" y="275550"/>
                    </a:lnTo>
                    <a:lnTo>
                      <a:pt x="1957944" y="274063"/>
                    </a:lnTo>
                    <a:lnTo>
                      <a:pt x="1956127" y="272578"/>
                    </a:lnTo>
                    <a:lnTo>
                      <a:pt x="1954306" y="271097"/>
                    </a:lnTo>
                    <a:lnTo>
                      <a:pt x="1952482" y="269620"/>
                    </a:lnTo>
                    <a:lnTo>
                      <a:pt x="1950654" y="268146"/>
                    </a:lnTo>
                    <a:lnTo>
                      <a:pt x="1948823" y="266676"/>
                    </a:lnTo>
                    <a:lnTo>
                      <a:pt x="1946989" y="265209"/>
                    </a:lnTo>
                    <a:lnTo>
                      <a:pt x="1945151" y="263745"/>
                    </a:lnTo>
                    <a:lnTo>
                      <a:pt x="1943310" y="262285"/>
                    </a:lnTo>
                    <a:lnTo>
                      <a:pt x="1941466" y="260828"/>
                    </a:lnTo>
                    <a:lnTo>
                      <a:pt x="1939618" y="259375"/>
                    </a:lnTo>
                    <a:lnTo>
                      <a:pt x="1937766" y="257925"/>
                    </a:lnTo>
                    <a:lnTo>
                      <a:pt x="1935912" y="256479"/>
                    </a:lnTo>
                    <a:lnTo>
                      <a:pt x="1934054" y="255037"/>
                    </a:lnTo>
                    <a:lnTo>
                      <a:pt x="1932193" y="253597"/>
                    </a:lnTo>
                    <a:lnTo>
                      <a:pt x="1930328" y="252162"/>
                    </a:lnTo>
                    <a:lnTo>
                      <a:pt x="1928460" y="250730"/>
                    </a:lnTo>
                    <a:lnTo>
                      <a:pt x="1926588" y="249301"/>
                    </a:lnTo>
                    <a:lnTo>
                      <a:pt x="1924714" y="247876"/>
                    </a:lnTo>
                    <a:lnTo>
                      <a:pt x="1922836" y="246455"/>
                    </a:lnTo>
                    <a:lnTo>
                      <a:pt x="1920955" y="245037"/>
                    </a:lnTo>
                    <a:lnTo>
                      <a:pt x="1919070" y="243622"/>
                    </a:lnTo>
                    <a:lnTo>
                      <a:pt x="1917182" y="242211"/>
                    </a:lnTo>
                    <a:lnTo>
                      <a:pt x="1915291" y="240804"/>
                    </a:lnTo>
                    <a:lnTo>
                      <a:pt x="1913397" y="239400"/>
                    </a:lnTo>
                    <a:lnTo>
                      <a:pt x="1911499" y="238000"/>
                    </a:lnTo>
                    <a:lnTo>
                      <a:pt x="1909598" y="236604"/>
                    </a:lnTo>
                    <a:lnTo>
                      <a:pt x="1907694" y="235211"/>
                    </a:lnTo>
                    <a:lnTo>
                      <a:pt x="1905787" y="233822"/>
                    </a:lnTo>
                    <a:lnTo>
                      <a:pt x="1903876" y="232436"/>
                    </a:lnTo>
                    <a:lnTo>
                      <a:pt x="1901962" y="231054"/>
                    </a:lnTo>
                    <a:lnTo>
                      <a:pt x="1900045" y="229675"/>
                    </a:lnTo>
                    <a:lnTo>
                      <a:pt x="1898125" y="228300"/>
                    </a:lnTo>
                    <a:lnTo>
                      <a:pt x="1896202" y="226929"/>
                    </a:lnTo>
                    <a:lnTo>
                      <a:pt x="1894275" y="225561"/>
                    </a:lnTo>
                    <a:lnTo>
                      <a:pt x="1892345" y="224198"/>
                    </a:lnTo>
                    <a:lnTo>
                      <a:pt x="1890413" y="222837"/>
                    </a:lnTo>
                    <a:lnTo>
                      <a:pt x="1888476" y="221481"/>
                    </a:lnTo>
                    <a:lnTo>
                      <a:pt x="1886537" y="220127"/>
                    </a:lnTo>
                    <a:lnTo>
                      <a:pt x="1884595" y="218778"/>
                    </a:lnTo>
                    <a:lnTo>
                      <a:pt x="1882649" y="217432"/>
                    </a:lnTo>
                    <a:lnTo>
                      <a:pt x="1880701" y="216090"/>
                    </a:lnTo>
                    <a:lnTo>
                      <a:pt x="1878749" y="214752"/>
                    </a:lnTo>
                    <a:lnTo>
                      <a:pt x="1876794" y="213417"/>
                    </a:lnTo>
                    <a:lnTo>
                      <a:pt x="1874836" y="212087"/>
                    </a:lnTo>
                    <a:lnTo>
                      <a:pt x="1872875" y="210759"/>
                    </a:lnTo>
                    <a:lnTo>
                      <a:pt x="1870911" y="209436"/>
                    </a:lnTo>
                    <a:lnTo>
                      <a:pt x="1868944" y="208116"/>
                    </a:lnTo>
                    <a:lnTo>
                      <a:pt x="1866974" y="206800"/>
                    </a:lnTo>
                    <a:lnTo>
                      <a:pt x="1865001" y="205487"/>
                    </a:lnTo>
                    <a:lnTo>
                      <a:pt x="1863024" y="204179"/>
                    </a:lnTo>
                    <a:lnTo>
                      <a:pt x="1861045" y="202874"/>
                    </a:lnTo>
                    <a:lnTo>
                      <a:pt x="1859063" y="201573"/>
                    </a:lnTo>
                    <a:lnTo>
                      <a:pt x="1857077" y="200275"/>
                    </a:lnTo>
                    <a:lnTo>
                      <a:pt x="1855089" y="198981"/>
                    </a:lnTo>
                    <a:lnTo>
                      <a:pt x="1853097" y="197692"/>
                    </a:lnTo>
                    <a:lnTo>
                      <a:pt x="1851103" y="196405"/>
                    </a:lnTo>
                    <a:lnTo>
                      <a:pt x="1849105" y="195123"/>
                    </a:lnTo>
                    <a:lnTo>
                      <a:pt x="1847105" y="193844"/>
                    </a:lnTo>
                    <a:lnTo>
                      <a:pt x="1845102" y="192569"/>
                    </a:lnTo>
                    <a:lnTo>
                      <a:pt x="1843095" y="191298"/>
                    </a:lnTo>
                    <a:lnTo>
                      <a:pt x="1841086" y="190031"/>
                    </a:lnTo>
                    <a:lnTo>
                      <a:pt x="1839074" y="188768"/>
                    </a:lnTo>
                    <a:lnTo>
                      <a:pt x="1837059" y="187508"/>
                    </a:lnTo>
                    <a:lnTo>
                      <a:pt x="1835041" y="186252"/>
                    </a:lnTo>
                    <a:lnTo>
                      <a:pt x="1833020" y="185000"/>
                    </a:lnTo>
                    <a:lnTo>
                      <a:pt x="1830996" y="183752"/>
                    </a:lnTo>
                    <a:lnTo>
                      <a:pt x="1828969" y="182507"/>
                    </a:lnTo>
                    <a:lnTo>
                      <a:pt x="1826940" y="181267"/>
                    </a:lnTo>
                    <a:lnTo>
                      <a:pt x="1824907" y="180030"/>
                    </a:lnTo>
                    <a:lnTo>
                      <a:pt x="1822872" y="178797"/>
                    </a:lnTo>
                    <a:lnTo>
                      <a:pt x="1820834" y="177568"/>
                    </a:lnTo>
                    <a:lnTo>
                      <a:pt x="1818793" y="176343"/>
                    </a:lnTo>
                    <a:lnTo>
                      <a:pt x="1816749" y="175122"/>
                    </a:lnTo>
                    <a:lnTo>
                      <a:pt x="1814702" y="173904"/>
                    </a:lnTo>
                    <a:lnTo>
                      <a:pt x="1812652" y="172690"/>
                    </a:lnTo>
                    <a:lnTo>
                      <a:pt x="1810600" y="171481"/>
                    </a:lnTo>
                    <a:lnTo>
                      <a:pt x="1808545" y="170275"/>
                    </a:lnTo>
                    <a:lnTo>
                      <a:pt x="1806487" y="169073"/>
                    </a:lnTo>
                    <a:lnTo>
                      <a:pt x="1804426" y="167875"/>
                    </a:lnTo>
                    <a:lnTo>
                      <a:pt x="1802362" y="166680"/>
                    </a:lnTo>
                    <a:lnTo>
                      <a:pt x="1800296" y="165490"/>
                    </a:lnTo>
                    <a:lnTo>
                      <a:pt x="1798227" y="164304"/>
                    </a:lnTo>
                    <a:lnTo>
                      <a:pt x="1796155" y="163121"/>
                    </a:lnTo>
                    <a:lnTo>
                      <a:pt x="1794080" y="161943"/>
                    </a:lnTo>
                    <a:lnTo>
                      <a:pt x="1792003" y="160768"/>
                    </a:lnTo>
                    <a:lnTo>
                      <a:pt x="1789923" y="159597"/>
                    </a:lnTo>
                    <a:lnTo>
                      <a:pt x="1787840" y="158430"/>
                    </a:lnTo>
                    <a:lnTo>
                      <a:pt x="1785755" y="157267"/>
                    </a:lnTo>
                    <a:lnTo>
                      <a:pt x="1783666" y="156109"/>
                    </a:lnTo>
                    <a:lnTo>
                      <a:pt x="1781576" y="154954"/>
                    </a:lnTo>
                    <a:lnTo>
                      <a:pt x="1779482" y="153802"/>
                    </a:lnTo>
                    <a:lnTo>
                      <a:pt x="1777386" y="152655"/>
                    </a:lnTo>
                    <a:lnTo>
                      <a:pt x="1775287" y="151512"/>
                    </a:lnTo>
                    <a:lnTo>
                      <a:pt x="1773185" y="150373"/>
                    </a:lnTo>
                    <a:lnTo>
                      <a:pt x="1771081" y="149238"/>
                    </a:lnTo>
                    <a:lnTo>
                      <a:pt x="1768974" y="148107"/>
                    </a:lnTo>
                    <a:lnTo>
                      <a:pt x="1766865" y="146979"/>
                    </a:lnTo>
                    <a:lnTo>
                      <a:pt x="1764753" y="145856"/>
                    </a:lnTo>
                    <a:lnTo>
                      <a:pt x="1762638" y="144737"/>
                    </a:lnTo>
                    <a:lnTo>
                      <a:pt x="1760521" y="143622"/>
                    </a:lnTo>
                    <a:lnTo>
                      <a:pt x="1758401" y="142510"/>
                    </a:lnTo>
                    <a:lnTo>
                      <a:pt x="1756279" y="141403"/>
                    </a:lnTo>
                    <a:lnTo>
                      <a:pt x="1754154" y="140300"/>
                    </a:lnTo>
                    <a:lnTo>
                      <a:pt x="1752026" y="139201"/>
                    </a:lnTo>
                    <a:lnTo>
                      <a:pt x="1749896" y="138105"/>
                    </a:lnTo>
                    <a:lnTo>
                      <a:pt x="1747764" y="137014"/>
                    </a:lnTo>
                    <a:lnTo>
                      <a:pt x="1745629" y="135927"/>
                    </a:lnTo>
                    <a:lnTo>
                      <a:pt x="1743491" y="134844"/>
                    </a:lnTo>
                    <a:lnTo>
                      <a:pt x="1741351" y="133765"/>
                    </a:lnTo>
                    <a:lnTo>
                      <a:pt x="1739208" y="132690"/>
                    </a:lnTo>
                    <a:lnTo>
                      <a:pt x="1737063" y="131619"/>
                    </a:lnTo>
                    <a:lnTo>
                      <a:pt x="1734915" y="130552"/>
                    </a:lnTo>
                    <a:lnTo>
                      <a:pt x="1732765" y="129489"/>
                    </a:lnTo>
                    <a:lnTo>
                      <a:pt x="1730612" y="128430"/>
                    </a:lnTo>
                    <a:lnTo>
                      <a:pt x="1728457" y="127375"/>
                    </a:lnTo>
                    <a:lnTo>
                      <a:pt x="1726300" y="126324"/>
                    </a:lnTo>
                    <a:lnTo>
                      <a:pt x="1724140" y="125278"/>
                    </a:lnTo>
                    <a:lnTo>
                      <a:pt x="1721978" y="124235"/>
                    </a:lnTo>
                    <a:lnTo>
                      <a:pt x="1719813" y="123197"/>
                    </a:lnTo>
                    <a:lnTo>
                      <a:pt x="1717646" y="122162"/>
                    </a:lnTo>
                    <a:lnTo>
                      <a:pt x="1715476" y="121132"/>
                    </a:lnTo>
                    <a:lnTo>
                      <a:pt x="1713304" y="120106"/>
                    </a:lnTo>
                    <a:lnTo>
                      <a:pt x="1711130" y="119084"/>
                    </a:lnTo>
                    <a:lnTo>
                      <a:pt x="1708953" y="118066"/>
                    </a:lnTo>
                    <a:lnTo>
                      <a:pt x="1706774" y="117052"/>
                    </a:lnTo>
                    <a:lnTo>
                      <a:pt x="1704592" y="116042"/>
                    </a:lnTo>
                    <a:lnTo>
                      <a:pt x="1702409" y="115037"/>
                    </a:lnTo>
                    <a:lnTo>
                      <a:pt x="1700222" y="114035"/>
                    </a:lnTo>
                    <a:lnTo>
                      <a:pt x="1698034" y="113038"/>
                    </a:lnTo>
                    <a:lnTo>
                      <a:pt x="1695843" y="112045"/>
                    </a:lnTo>
                    <a:lnTo>
                      <a:pt x="1693650" y="111056"/>
                    </a:lnTo>
                    <a:lnTo>
                      <a:pt x="1691455" y="110071"/>
                    </a:lnTo>
                    <a:lnTo>
                      <a:pt x="1689257" y="109090"/>
                    </a:lnTo>
                    <a:lnTo>
                      <a:pt x="1687057" y="108113"/>
                    </a:lnTo>
                    <a:lnTo>
                      <a:pt x="1684855" y="107141"/>
                    </a:lnTo>
                    <a:lnTo>
                      <a:pt x="1682651" y="106172"/>
                    </a:lnTo>
                    <a:lnTo>
                      <a:pt x="1680444" y="105208"/>
                    </a:lnTo>
                    <a:lnTo>
                      <a:pt x="1678235" y="104248"/>
                    </a:lnTo>
                    <a:lnTo>
                      <a:pt x="1676024" y="103292"/>
                    </a:lnTo>
                    <a:lnTo>
                      <a:pt x="1673811" y="102341"/>
                    </a:lnTo>
                    <a:lnTo>
                      <a:pt x="1671595" y="101393"/>
                    </a:lnTo>
                    <a:lnTo>
                      <a:pt x="1669377" y="100450"/>
                    </a:lnTo>
                    <a:lnTo>
                      <a:pt x="1667157" y="99511"/>
                    </a:lnTo>
                    <a:lnTo>
                      <a:pt x="1664935" y="98576"/>
                    </a:lnTo>
                    <a:lnTo>
                      <a:pt x="1662711" y="97645"/>
                    </a:lnTo>
                    <a:lnTo>
                      <a:pt x="1660485" y="96719"/>
                    </a:lnTo>
                    <a:lnTo>
                      <a:pt x="1658256" y="95796"/>
                    </a:lnTo>
                    <a:lnTo>
                      <a:pt x="1656025" y="94878"/>
                    </a:lnTo>
                    <a:lnTo>
                      <a:pt x="1653792" y="93964"/>
                    </a:lnTo>
                    <a:lnTo>
                      <a:pt x="1651557" y="93055"/>
                    </a:lnTo>
                    <a:lnTo>
                      <a:pt x="1649320" y="92149"/>
                    </a:lnTo>
                    <a:lnTo>
                      <a:pt x="1647081" y="91248"/>
                    </a:lnTo>
                    <a:lnTo>
                      <a:pt x="1644840" y="90351"/>
                    </a:lnTo>
                    <a:lnTo>
                      <a:pt x="1642597" y="89458"/>
                    </a:lnTo>
                    <a:lnTo>
                      <a:pt x="1640351" y="88570"/>
                    </a:lnTo>
                    <a:lnTo>
                      <a:pt x="1638104" y="87685"/>
                    </a:lnTo>
                    <a:lnTo>
                      <a:pt x="1635854" y="86805"/>
                    </a:lnTo>
                    <a:lnTo>
                      <a:pt x="1633603" y="85930"/>
                    </a:lnTo>
                    <a:lnTo>
                      <a:pt x="1631349" y="85058"/>
                    </a:lnTo>
                    <a:lnTo>
                      <a:pt x="1629093" y="84191"/>
                    </a:lnTo>
                    <a:lnTo>
                      <a:pt x="1626836" y="83328"/>
                    </a:lnTo>
                    <a:lnTo>
                      <a:pt x="1624576" y="82469"/>
                    </a:lnTo>
                    <a:lnTo>
                      <a:pt x="1622315" y="81615"/>
                    </a:lnTo>
                    <a:lnTo>
                      <a:pt x="1620051" y="80764"/>
                    </a:lnTo>
                    <a:lnTo>
                      <a:pt x="1617785" y="79918"/>
                    </a:lnTo>
                    <a:lnTo>
                      <a:pt x="1615518" y="79077"/>
                    </a:lnTo>
                    <a:lnTo>
                      <a:pt x="1613248" y="78239"/>
                    </a:lnTo>
                    <a:lnTo>
                      <a:pt x="1610977" y="77406"/>
                    </a:lnTo>
                    <a:lnTo>
                      <a:pt x="1608704" y="76578"/>
                    </a:lnTo>
                    <a:lnTo>
                      <a:pt x="1606428" y="75753"/>
                    </a:lnTo>
                    <a:lnTo>
                      <a:pt x="1604151" y="74933"/>
                    </a:lnTo>
                    <a:lnTo>
                      <a:pt x="1601872" y="74117"/>
                    </a:lnTo>
                    <a:lnTo>
                      <a:pt x="1599591" y="73305"/>
                    </a:lnTo>
                    <a:lnTo>
                      <a:pt x="1597308" y="72498"/>
                    </a:lnTo>
                    <a:lnTo>
                      <a:pt x="1595024" y="71695"/>
                    </a:lnTo>
                    <a:lnTo>
                      <a:pt x="1592737" y="70896"/>
                    </a:lnTo>
                    <a:lnTo>
                      <a:pt x="1590449" y="70102"/>
                    </a:lnTo>
                    <a:lnTo>
                      <a:pt x="1588158" y="69312"/>
                    </a:lnTo>
                    <a:lnTo>
                      <a:pt x="1585866" y="68526"/>
                    </a:lnTo>
                    <a:lnTo>
                      <a:pt x="1583572" y="67745"/>
                    </a:lnTo>
                    <a:lnTo>
                      <a:pt x="1581277" y="66968"/>
                    </a:lnTo>
                    <a:lnTo>
                      <a:pt x="1578979" y="66195"/>
                    </a:lnTo>
                    <a:lnTo>
                      <a:pt x="1576680" y="65427"/>
                    </a:lnTo>
                    <a:lnTo>
                      <a:pt x="1574379" y="64663"/>
                    </a:lnTo>
                    <a:lnTo>
                      <a:pt x="1572076" y="63903"/>
                    </a:lnTo>
                    <a:lnTo>
                      <a:pt x="1569771" y="63148"/>
                    </a:lnTo>
                    <a:lnTo>
                      <a:pt x="1567465" y="62397"/>
                    </a:lnTo>
                    <a:lnTo>
                      <a:pt x="1565157" y="61650"/>
                    </a:lnTo>
                    <a:lnTo>
                      <a:pt x="1562847" y="60908"/>
                    </a:lnTo>
                    <a:lnTo>
                      <a:pt x="1560535" y="60170"/>
                    </a:lnTo>
                    <a:lnTo>
                      <a:pt x="1558222" y="59437"/>
                    </a:lnTo>
                    <a:lnTo>
                      <a:pt x="1555907" y="58707"/>
                    </a:lnTo>
                    <a:lnTo>
                      <a:pt x="1553590" y="57983"/>
                    </a:lnTo>
                    <a:lnTo>
                      <a:pt x="1551272" y="57262"/>
                    </a:lnTo>
                    <a:lnTo>
                      <a:pt x="1548952" y="56546"/>
                    </a:lnTo>
                    <a:lnTo>
                      <a:pt x="1546630" y="55835"/>
                    </a:lnTo>
                    <a:lnTo>
                      <a:pt x="1544307" y="55127"/>
                    </a:lnTo>
                    <a:lnTo>
                      <a:pt x="1541982" y="54424"/>
                    </a:lnTo>
                    <a:lnTo>
                      <a:pt x="1539655" y="53726"/>
                    </a:lnTo>
                    <a:lnTo>
                      <a:pt x="1537327" y="53032"/>
                    </a:lnTo>
                    <a:lnTo>
                      <a:pt x="1534997" y="52342"/>
                    </a:lnTo>
                    <a:lnTo>
                      <a:pt x="1532666" y="51657"/>
                    </a:lnTo>
                    <a:lnTo>
                      <a:pt x="1530333" y="50976"/>
                    </a:lnTo>
                    <a:lnTo>
                      <a:pt x="1527998" y="50300"/>
                    </a:lnTo>
                    <a:lnTo>
                      <a:pt x="1525662" y="49627"/>
                    </a:lnTo>
                    <a:lnTo>
                      <a:pt x="1523324" y="48960"/>
                    </a:lnTo>
                    <a:lnTo>
                      <a:pt x="1520985" y="48297"/>
                    </a:lnTo>
                    <a:lnTo>
                      <a:pt x="1518644" y="47638"/>
                    </a:lnTo>
                    <a:lnTo>
                      <a:pt x="1516302" y="46983"/>
                    </a:lnTo>
                    <a:lnTo>
                      <a:pt x="1513958" y="46333"/>
                    </a:lnTo>
                    <a:lnTo>
                      <a:pt x="1511613" y="45688"/>
                    </a:lnTo>
                    <a:lnTo>
                      <a:pt x="1509266" y="45047"/>
                    </a:lnTo>
                    <a:lnTo>
                      <a:pt x="1506918" y="44410"/>
                    </a:lnTo>
                    <a:lnTo>
                      <a:pt x="1504568" y="43778"/>
                    </a:lnTo>
                    <a:lnTo>
                      <a:pt x="1502217" y="43150"/>
                    </a:lnTo>
                    <a:lnTo>
                      <a:pt x="1499864" y="42526"/>
                    </a:lnTo>
                    <a:lnTo>
                      <a:pt x="1497510" y="41908"/>
                    </a:lnTo>
                    <a:lnTo>
                      <a:pt x="1495154" y="41293"/>
                    </a:lnTo>
                    <a:lnTo>
                      <a:pt x="1492797" y="40683"/>
                    </a:lnTo>
                    <a:lnTo>
                      <a:pt x="1490439" y="40077"/>
                    </a:lnTo>
                    <a:lnTo>
                      <a:pt x="1488079" y="39476"/>
                    </a:lnTo>
                    <a:lnTo>
                      <a:pt x="1485718" y="38880"/>
                    </a:lnTo>
                    <a:lnTo>
                      <a:pt x="1483355" y="38287"/>
                    </a:lnTo>
                    <a:lnTo>
                      <a:pt x="1480991" y="37700"/>
                    </a:lnTo>
                    <a:lnTo>
                      <a:pt x="1478626" y="37116"/>
                    </a:lnTo>
                    <a:lnTo>
                      <a:pt x="1476259" y="36537"/>
                    </a:lnTo>
                    <a:lnTo>
                      <a:pt x="1473891" y="35963"/>
                    </a:lnTo>
                    <a:lnTo>
                      <a:pt x="1471522" y="35393"/>
                    </a:lnTo>
                    <a:lnTo>
                      <a:pt x="1469151" y="34828"/>
                    </a:lnTo>
                    <a:lnTo>
                      <a:pt x="1466780" y="34267"/>
                    </a:lnTo>
                    <a:lnTo>
                      <a:pt x="1464406" y="33710"/>
                    </a:lnTo>
                    <a:lnTo>
                      <a:pt x="1462032" y="33158"/>
                    </a:lnTo>
                    <a:lnTo>
                      <a:pt x="1459656" y="32611"/>
                    </a:lnTo>
                    <a:lnTo>
                      <a:pt x="1457279" y="32068"/>
                    </a:lnTo>
                    <a:lnTo>
                      <a:pt x="1454900" y="31529"/>
                    </a:lnTo>
                    <a:lnTo>
                      <a:pt x="1452521" y="30995"/>
                    </a:lnTo>
                    <a:lnTo>
                      <a:pt x="1450140" y="30466"/>
                    </a:lnTo>
                    <a:lnTo>
                      <a:pt x="1447758" y="29941"/>
                    </a:lnTo>
                    <a:lnTo>
                      <a:pt x="1445375" y="29420"/>
                    </a:lnTo>
                    <a:lnTo>
                      <a:pt x="1442990" y="28904"/>
                    </a:lnTo>
                    <a:lnTo>
                      <a:pt x="1440605" y="28393"/>
                    </a:lnTo>
                    <a:lnTo>
                      <a:pt x="1438218" y="27886"/>
                    </a:lnTo>
                    <a:lnTo>
                      <a:pt x="1435830" y="27383"/>
                    </a:lnTo>
                    <a:lnTo>
                      <a:pt x="1433441" y="26885"/>
                    </a:lnTo>
                    <a:lnTo>
                      <a:pt x="1431050" y="26392"/>
                    </a:lnTo>
                    <a:lnTo>
                      <a:pt x="1428659" y="25903"/>
                    </a:lnTo>
                    <a:lnTo>
                      <a:pt x="1426266" y="25418"/>
                    </a:lnTo>
                    <a:lnTo>
                      <a:pt x="1423872" y="24938"/>
                    </a:lnTo>
                    <a:lnTo>
                      <a:pt x="1421478" y="24463"/>
                    </a:lnTo>
                    <a:lnTo>
                      <a:pt x="1419082" y="23992"/>
                    </a:lnTo>
                    <a:lnTo>
                      <a:pt x="1416685" y="23525"/>
                    </a:lnTo>
                    <a:lnTo>
                      <a:pt x="1414286" y="23064"/>
                    </a:lnTo>
                    <a:lnTo>
                      <a:pt x="1411887" y="22606"/>
                    </a:lnTo>
                    <a:lnTo>
                      <a:pt x="1409487" y="22153"/>
                    </a:lnTo>
                    <a:lnTo>
                      <a:pt x="1407086" y="21705"/>
                    </a:lnTo>
                    <a:lnTo>
                      <a:pt x="1404683" y="21261"/>
                    </a:lnTo>
                    <a:lnTo>
                      <a:pt x="1402280" y="20822"/>
                    </a:lnTo>
                    <a:lnTo>
                      <a:pt x="1399876" y="20388"/>
                    </a:lnTo>
                    <a:lnTo>
                      <a:pt x="1397470" y="19958"/>
                    </a:lnTo>
                    <a:lnTo>
                      <a:pt x="1395064" y="19532"/>
                    </a:lnTo>
                    <a:lnTo>
                      <a:pt x="1392657" y="19111"/>
                    </a:lnTo>
                    <a:lnTo>
                      <a:pt x="1390248" y="18694"/>
                    </a:lnTo>
                    <a:lnTo>
                      <a:pt x="1387839" y="18282"/>
                    </a:lnTo>
                    <a:lnTo>
                      <a:pt x="1385429" y="17875"/>
                    </a:lnTo>
                    <a:lnTo>
                      <a:pt x="1383018" y="17472"/>
                    </a:lnTo>
                    <a:lnTo>
                      <a:pt x="1380606" y="17074"/>
                    </a:lnTo>
                    <a:lnTo>
                      <a:pt x="1378193" y="16680"/>
                    </a:lnTo>
                    <a:lnTo>
                      <a:pt x="1375779" y="16291"/>
                    </a:lnTo>
                    <a:lnTo>
                      <a:pt x="1373364" y="15906"/>
                    </a:lnTo>
                    <a:lnTo>
                      <a:pt x="1370948" y="15526"/>
                    </a:lnTo>
                    <a:lnTo>
                      <a:pt x="1368532" y="15151"/>
                    </a:lnTo>
                    <a:lnTo>
                      <a:pt x="1366114" y="14780"/>
                    </a:lnTo>
                    <a:lnTo>
                      <a:pt x="1363696" y="14414"/>
                    </a:lnTo>
                    <a:lnTo>
                      <a:pt x="1361277" y="14052"/>
                    </a:lnTo>
                    <a:lnTo>
                      <a:pt x="1358857" y="13695"/>
                    </a:lnTo>
                    <a:lnTo>
                      <a:pt x="1356436" y="13342"/>
                    </a:lnTo>
                    <a:lnTo>
                      <a:pt x="1354014" y="12994"/>
                    </a:lnTo>
                    <a:lnTo>
                      <a:pt x="1351592" y="12650"/>
                    </a:lnTo>
                    <a:lnTo>
                      <a:pt x="1349169" y="12311"/>
                    </a:lnTo>
                    <a:lnTo>
                      <a:pt x="1346744" y="11977"/>
                    </a:lnTo>
                    <a:lnTo>
                      <a:pt x="1344320" y="11647"/>
                    </a:lnTo>
                    <a:lnTo>
                      <a:pt x="1341894" y="11322"/>
                    </a:lnTo>
                    <a:lnTo>
                      <a:pt x="1339468" y="11001"/>
                    </a:lnTo>
                    <a:lnTo>
                      <a:pt x="1337041" y="10685"/>
                    </a:lnTo>
                    <a:lnTo>
                      <a:pt x="1334613" y="10374"/>
                    </a:lnTo>
                    <a:lnTo>
                      <a:pt x="1332185" y="10067"/>
                    </a:lnTo>
                    <a:lnTo>
                      <a:pt x="1329755" y="9765"/>
                    </a:lnTo>
                    <a:lnTo>
                      <a:pt x="1327326" y="9467"/>
                    </a:lnTo>
                    <a:lnTo>
                      <a:pt x="1324895" y="9174"/>
                    </a:lnTo>
                    <a:lnTo>
                      <a:pt x="1322464" y="8885"/>
                    </a:lnTo>
                    <a:lnTo>
                      <a:pt x="1320032" y="8601"/>
                    </a:lnTo>
                    <a:lnTo>
                      <a:pt x="1317599" y="8322"/>
                    </a:lnTo>
                    <a:lnTo>
                      <a:pt x="1315166" y="8047"/>
                    </a:lnTo>
                    <a:lnTo>
                      <a:pt x="1312732" y="7777"/>
                    </a:lnTo>
                    <a:lnTo>
                      <a:pt x="1310298" y="7512"/>
                    </a:lnTo>
                    <a:lnTo>
                      <a:pt x="1307863" y="7251"/>
                    </a:lnTo>
                    <a:lnTo>
                      <a:pt x="1305427" y="6994"/>
                    </a:lnTo>
                    <a:lnTo>
                      <a:pt x="1302991" y="6742"/>
                    </a:lnTo>
                    <a:lnTo>
                      <a:pt x="1300554" y="6495"/>
                    </a:lnTo>
                    <a:lnTo>
                      <a:pt x="1298116" y="6253"/>
                    </a:lnTo>
                    <a:lnTo>
                      <a:pt x="1295678" y="6015"/>
                    </a:lnTo>
                    <a:lnTo>
                      <a:pt x="1293240" y="5781"/>
                    </a:lnTo>
                    <a:lnTo>
                      <a:pt x="1290801" y="5553"/>
                    </a:lnTo>
                    <a:lnTo>
                      <a:pt x="1288361" y="5328"/>
                    </a:lnTo>
                    <a:lnTo>
                      <a:pt x="1285921" y="5109"/>
                    </a:lnTo>
                    <a:lnTo>
                      <a:pt x="1283481" y="4894"/>
                    </a:lnTo>
                    <a:lnTo>
                      <a:pt x="1281039" y="4684"/>
                    </a:lnTo>
                    <a:lnTo>
                      <a:pt x="1278598" y="4478"/>
                    </a:lnTo>
                    <a:lnTo>
                      <a:pt x="1276156" y="4277"/>
                    </a:lnTo>
                    <a:lnTo>
                      <a:pt x="1273713" y="4080"/>
                    </a:lnTo>
                    <a:lnTo>
                      <a:pt x="1271270" y="3888"/>
                    </a:lnTo>
                    <a:lnTo>
                      <a:pt x="1268827" y="3701"/>
                    </a:lnTo>
                    <a:lnTo>
                      <a:pt x="1266383" y="3518"/>
                    </a:lnTo>
                    <a:lnTo>
                      <a:pt x="1263939" y="3340"/>
                    </a:lnTo>
                    <a:lnTo>
                      <a:pt x="1261494" y="3167"/>
                    </a:lnTo>
                    <a:lnTo>
                      <a:pt x="1259049" y="2998"/>
                    </a:lnTo>
                    <a:lnTo>
                      <a:pt x="1256604" y="2834"/>
                    </a:lnTo>
                    <a:lnTo>
                      <a:pt x="1254158" y="2674"/>
                    </a:lnTo>
                    <a:lnTo>
                      <a:pt x="1251712" y="2519"/>
                    </a:lnTo>
                    <a:lnTo>
                      <a:pt x="1249265" y="2369"/>
                    </a:lnTo>
                    <a:lnTo>
                      <a:pt x="1246818" y="2223"/>
                    </a:lnTo>
                    <a:lnTo>
                      <a:pt x="1244371" y="2082"/>
                    </a:lnTo>
                    <a:lnTo>
                      <a:pt x="1241923" y="1946"/>
                    </a:lnTo>
                    <a:lnTo>
                      <a:pt x="1239475" y="1814"/>
                    </a:lnTo>
                    <a:lnTo>
                      <a:pt x="1237027" y="1687"/>
                    </a:lnTo>
                    <a:lnTo>
                      <a:pt x="1234579" y="1564"/>
                    </a:lnTo>
                    <a:lnTo>
                      <a:pt x="1232130" y="1446"/>
                    </a:lnTo>
                    <a:lnTo>
                      <a:pt x="1229681" y="1333"/>
                    </a:lnTo>
                    <a:lnTo>
                      <a:pt x="1227232" y="1224"/>
                    </a:lnTo>
                    <a:lnTo>
                      <a:pt x="1224782" y="1120"/>
                    </a:lnTo>
                    <a:lnTo>
                      <a:pt x="1222333" y="1020"/>
                    </a:lnTo>
                    <a:lnTo>
                      <a:pt x="1219883" y="925"/>
                    </a:lnTo>
                    <a:lnTo>
                      <a:pt x="1217432" y="835"/>
                    </a:lnTo>
                    <a:lnTo>
                      <a:pt x="1214982" y="749"/>
                    </a:lnTo>
                    <a:lnTo>
                      <a:pt x="1212532" y="668"/>
                    </a:lnTo>
                    <a:lnTo>
                      <a:pt x="1210081" y="592"/>
                    </a:lnTo>
                    <a:lnTo>
                      <a:pt x="1207630" y="520"/>
                    </a:lnTo>
                    <a:lnTo>
                      <a:pt x="1205179" y="453"/>
                    </a:lnTo>
                    <a:lnTo>
                      <a:pt x="1202727" y="391"/>
                    </a:lnTo>
                    <a:lnTo>
                      <a:pt x="1200276" y="333"/>
                    </a:lnTo>
                    <a:lnTo>
                      <a:pt x="1197825" y="280"/>
                    </a:lnTo>
                    <a:lnTo>
                      <a:pt x="1195373" y="231"/>
                    </a:lnTo>
                    <a:lnTo>
                      <a:pt x="1192921" y="187"/>
                    </a:lnTo>
                    <a:lnTo>
                      <a:pt x="1190469" y="148"/>
                    </a:lnTo>
                    <a:lnTo>
                      <a:pt x="1188017" y="113"/>
                    </a:lnTo>
                    <a:lnTo>
                      <a:pt x="1185565" y="83"/>
                    </a:lnTo>
                    <a:lnTo>
                      <a:pt x="1183113" y="57"/>
                    </a:lnTo>
                    <a:lnTo>
                      <a:pt x="1180661" y="37"/>
                    </a:lnTo>
                    <a:lnTo>
                      <a:pt x="1178209" y="20"/>
                    </a:lnTo>
                    <a:lnTo>
                      <a:pt x="1175757" y="9"/>
                    </a:lnTo>
                    <a:lnTo>
                      <a:pt x="1173305" y="2"/>
                    </a:lnTo>
                    <a:lnTo>
                      <a:pt x="1170852" y="0"/>
                    </a:lnTo>
                    <a:lnTo>
                      <a:pt x="1168400" y="2"/>
                    </a:lnTo>
                    <a:lnTo>
                      <a:pt x="1165948" y="9"/>
                    </a:lnTo>
                    <a:lnTo>
                      <a:pt x="1163496" y="20"/>
                    </a:lnTo>
                    <a:lnTo>
                      <a:pt x="1161044" y="37"/>
                    </a:lnTo>
                    <a:lnTo>
                      <a:pt x="1158592" y="57"/>
                    </a:lnTo>
                    <a:lnTo>
                      <a:pt x="1156139" y="83"/>
                    </a:lnTo>
                    <a:lnTo>
                      <a:pt x="1153687" y="113"/>
                    </a:lnTo>
                    <a:lnTo>
                      <a:pt x="1151236" y="148"/>
                    </a:lnTo>
                    <a:lnTo>
                      <a:pt x="1148784" y="187"/>
                    </a:lnTo>
                    <a:lnTo>
                      <a:pt x="1146332" y="231"/>
                    </a:lnTo>
                    <a:lnTo>
                      <a:pt x="1143880" y="280"/>
                    </a:lnTo>
                    <a:lnTo>
                      <a:pt x="1141429" y="333"/>
                    </a:lnTo>
                    <a:lnTo>
                      <a:pt x="1138977" y="391"/>
                    </a:lnTo>
                    <a:lnTo>
                      <a:pt x="1136526" y="453"/>
                    </a:lnTo>
                    <a:lnTo>
                      <a:pt x="1134075" y="520"/>
                    </a:lnTo>
                    <a:lnTo>
                      <a:pt x="1131624" y="592"/>
                    </a:lnTo>
                    <a:lnTo>
                      <a:pt x="1129173" y="668"/>
                    </a:lnTo>
                    <a:lnTo>
                      <a:pt x="1126723" y="749"/>
                    </a:lnTo>
                    <a:lnTo>
                      <a:pt x="1124272" y="835"/>
                    </a:lnTo>
                    <a:lnTo>
                      <a:pt x="1121822" y="925"/>
                    </a:lnTo>
                    <a:lnTo>
                      <a:pt x="1119372" y="1020"/>
                    </a:lnTo>
                    <a:lnTo>
                      <a:pt x="1116922" y="1120"/>
                    </a:lnTo>
                    <a:lnTo>
                      <a:pt x="1114473" y="1224"/>
                    </a:lnTo>
                    <a:lnTo>
                      <a:pt x="1112024" y="1333"/>
                    </a:lnTo>
                    <a:lnTo>
                      <a:pt x="1109575" y="1446"/>
                    </a:lnTo>
                    <a:lnTo>
                      <a:pt x="1107126" y="1564"/>
                    </a:lnTo>
                    <a:lnTo>
                      <a:pt x="1104678" y="1687"/>
                    </a:lnTo>
                    <a:lnTo>
                      <a:pt x="1102229" y="1814"/>
                    </a:lnTo>
                    <a:lnTo>
                      <a:pt x="1099782" y="1946"/>
                    </a:lnTo>
                    <a:lnTo>
                      <a:pt x="1097334" y="2082"/>
                    </a:lnTo>
                    <a:lnTo>
                      <a:pt x="1094887" y="2223"/>
                    </a:lnTo>
                    <a:lnTo>
                      <a:pt x="1092440" y="2369"/>
                    </a:lnTo>
                    <a:lnTo>
                      <a:pt x="1089993" y="2519"/>
                    </a:lnTo>
                    <a:lnTo>
                      <a:pt x="1087547" y="2674"/>
                    </a:lnTo>
                    <a:lnTo>
                      <a:pt x="1085101" y="2834"/>
                    </a:lnTo>
                    <a:lnTo>
                      <a:pt x="1082656" y="2998"/>
                    </a:lnTo>
                    <a:lnTo>
                      <a:pt x="1080211" y="3167"/>
                    </a:lnTo>
                    <a:lnTo>
                      <a:pt x="1077766" y="3340"/>
                    </a:lnTo>
                    <a:lnTo>
                      <a:pt x="1075322" y="3518"/>
                    </a:lnTo>
                    <a:lnTo>
                      <a:pt x="1072878" y="3701"/>
                    </a:lnTo>
                    <a:lnTo>
                      <a:pt x="1070435" y="3888"/>
                    </a:lnTo>
                    <a:lnTo>
                      <a:pt x="1067992" y="4080"/>
                    </a:lnTo>
                    <a:lnTo>
                      <a:pt x="1065549" y="4277"/>
                    </a:lnTo>
                    <a:lnTo>
                      <a:pt x="1063107" y="4478"/>
                    </a:lnTo>
                    <a:lnTo>
                      <a:pt x="1060665" y="4684"/>
                    </a:lnTo>
                    <a:lnTo>
                      <a:pt x="1058224" y="4894"/>
                    </a:lnTo>
                    <a:lnTo>
                      <a:pt x="1055784" y="5109"/>
                    </a:lnTo>
                    <a:lnTo>
                      <a:pt x="1053344" y="5328"/>
                    </a:lnTo>
                    <a:lnTo>
                      <a:pt x="1050904" y="5553"/>
                    </a:lnTo>
                    <a:lnTo>
                      <a:pt x="1048465" y="5781"/>
                    </a:lnTo>
                    <a:lnTo>
                      <a:pt x="1046026" y="6015"/>
                    </a:lnTo>
                    <a:lnTo>
                      <a:pt x="1043588" y="6253"/>
                    </a:lnTo>
                    <a:lnTo>
                      <a:pt x="1041151" y="6495"/>
                    </a:lnTo>
                    <a:lnTo>
                      <a:pt x="1038714" y="6742"/>
                    </a:lnTo>
                    <a:lnTo>
                      <a:pt x="1036278" y="6994"/>
                    </a:lnTo>
                    <a:lnTo>
                      <a:pt x="1033842" y="7251"/>
                    </a:lnTo>
                    <a:lnTo>
                      <a:pt x="1031407" y="7512"/>
                    </a:lnTo>
                    <a:lnTo>
                      <a:pt x="1028973" y="7777"/>
                    </a:lnTo>
                    <a:lnTo>
                      <a:pt x="1026539" y="8047"/>
                    </a:lnTo>
                    <a:lnTo>
                      <a:pt x="1024106" y="8322"/>
                    </a:lnTo>
                    <a:lnTo>
                      <a:pt x="1021673" y="8601"/>
                    </a:lnTo>
                    <a:lnTo>
                      <a:pt x="1019241" y="8885"/>
                    </a:lnTo>
                    <a:lnTo>
                      <a:pt x="1016810" y="9174"/>
                    </a:lnTo>
                    <a:lnTo>
                      <a:pt x="1014379" y="9467"/>
                    </a:lnTo>
                    <a:lnTo>
                      <a:pt x="1011949" y="9765"/>
                    </a:lnTo>
                    <a:lnTo>
                      <a:pt x="1009520" y="10067"/>
                    </a:lnTo>
                    <a:lnTo>
                      <a:pt x="1007092" y="10374"/>
                    </a:lnTo>
                    <a:lnTo>
                      <a:pt x="1004664" y="10685"/>
                    </a:lnTo>
                    <a:lnTo>
                      <a:pt x="1002237" y="11001"/>
                    </a:lnTo>
                    <a:lnTo>
                      <a:pt x="999811" y="11322"/>
                    </a:lnTo>
                    <a:lnTo>
                      <a:pt x="997385" y="11647"/>
                    </a:lnTo>
                    <a:lnTo>
                      <a:pt x="994960" y="11977"/>
                    </a:lnTo>
                    <a:lnTo>
                      <a:pt x="992536" y="12311"/>
                    </a:lnTo>
                    <a:lnTo>
                      <a:pt x="990113" y="12650"/>
                    </a:lnTo>
                    <a:lnTo>
                      <a:pt x="987691" y="12994"/>
                    </a:lnTo>
                    <a:lnTo>
                      <a:pt x="985269" y="13342"/>
                    </a:lnTo>
                    <a:lnTo>
                      <a:pt x="982848" y="13695"/>
                    </a:lnTo>
                    <a:lnTo>
                      <a:pt x="980428" y="14052"/>
                    </a:lnTo>
                    <a:lnTo>
                      <a:pt x="978009" y="14414"/>
                    </a:lnTo>
                    <a:lnTo>
                      <a:pt x="975591" y="14780"/>
                    </a:lnTo>
                    <a:lnTo>
                      <a:pt x="973173" y="15151"/>
                    </a:lnTo>
                    <a:lnTo>
                      <a:pt x="970757" y="15526"/>
                    </a:lnTo>
                    <a:lnTo>
                      <a:pt x="968341" y="15906"/>
                    </a:lnTo>
                    <a:lnTo>
                      <a:pt x="965926" y="16291"/>
                    </a:lnTo>
                    <a:lnTo>
                      <a:pt x="963512" y="16680"/>
                    </a:lnTo>
                    <a:lnTo>
                      <a:pt x="961099" y="17074"/>
                    </a:lnTo>
                    <a:lnTo>
                      <a:pt x="958687" y="17472"/>
                    </a:lnTo>
                    <a:lnTo>
                      <a:pt x="956276" y="17875"/>
                    </a:lnTo>
                    <a:lnTo>
                      <a:pt x="953866" y="18282"/>
                    </a:lnTo>
                    <a:lnTo>
                      <a:pt x="951456" y="18694"/>
                    </a:lnTo>
                    <a:lnTo>
                      <a:pt x="949048" y="19111"/>
                    </a:lnTo>
                    <a:lnTo>
                      <a:pt x="946641" y="19532"/>
                    </a:lnTo>
                    <a:lnTo>
                      <a:pt x="944234" y="19958"/>
                    </a:lnTo>
                    <a:lnTo>
                      <a:pt x="941829" y="20388"/>
                    </a:lnTo>
                    <a:lnTo>
                      <a:pt x="939425" y="20822"/>
                    </a:lnTo>
                    <a:lnTo>
                      <a:pt x="937021" y="21261"/>
                    </a:lnTo>
                    <a:lnTo>
                      <a:pt x="934619" y="21705"/>
                    </a:lnTo>
                    <a:lnTo>
                      <a:pt x="932218" y="22153"/>
                    </a:lnTo>
                    <a:lnTo>
                      <a:pt x="929818" y="22606"/>
                    </a:lnTo>
                    <a:lnTo>
                      <a:pt x="927418" y="23064"/>
                    </a:lnTo>
                    <a:lnTo>
                      <a:pt x="925020" y="23525"/>
                    </a:lnTo>
                    <a:lnTo>
                      <a:pt x="922623" y="23992"/>
                    </a:lnTo>
                    <a:lnTo>
                      <a:pt x="920227" y="24463"/>
                    </a:lnTo>
                    <a:lnTo>
                      <a:pt x="917833" y="24938"/>
                    </a:lnTo>
                    <a:lnTo>
                      <a:pt x="915439" y="25418"/>
                    </a:lnTo>
                    <a:lnTo>
                      <a:pt x="913046" y="25903"/>
                    </a:lnTo>
                    <a:lnTo>
                      <a:pt x="910655" y="26392"/>
                    </a:lnTo>
                    <a:lnTo>
                      <a:pt x="908264" y="26885"/>
                    </a:lnTo>
                    <a:lnTo>
                      <a:pt x="905875" y="27383"/>
                    </a:lnTo>
                    <a:lnTo>
                      <a:pt x="903487" y="27886"/>
                    </a:lnTo>
                    <a:lnTo>
                      <a:pt x="901100" y="28393"/>
                    </a:lnTo>
                    <a:lnTo>
                      <a:pt x="898715" y="28904"/>
                    </a:lnTo>
                    <a:lnTo>
                      <a:pt x="896330" y="29420"/>
                    </a:lnTo>
                    <a:lnTo>
                      <a:pt x="893947" y="29941"/>
                    </a:lnTo>
                    <a:lnTo>
                      <a:pt x="891565" y="30466"/>
                    </a:lnTo>
                    <a:lnTo>
                      <a:pt x="889184" y="30995"/>
                    </a:lnTo>
                    <a:lnTo>
                      <a:pt x="886804" y="31529"/>
                    </a:lnTo>
                    <a:lnTo>
                      <a:pt x="884426" y="32068"/>
                    </a:lnTo>
                    <a:lnTo>
                      <a:pt x="882049" y="32611"/>
                    </a:lnTo>
                    <a:lnTo>
                      <a:pt x="879673" y="33158"/>
                    </a:lnTo>
                    <a:lnTo>
                      <a:pt x="877299" y="33710"/>
                    </a:lnTo>
                    <a:lnTo>
                      <a:pt x="874925" y="34267"/>
                    </a:lnTo>
                    <a:lnTo>
                      <a:pt x="872553" y="34828"/>
                    </a:lnTo>
                    <a:lnTo>
                      <a:pt x="870183" y="35393"/>
                    </a:lnTo>
                    <a:lnTo>
                      <a:pt x="867813" y="35963"/>
                    </a:lnTo>
                    <a:lnTo>
                      <a:pt x="865445" y="36537"/>
                    </a:lnTo>
                    <a:lnTo>
                      <a:pt x="863079" y="37116"/>
                    </a:lnTo>
                    <a:lnTo>
                      <a:pt x="860713" y="37700"/>
                    </a:lnTo>
                    <a:lnTo>
                      <a:pt x="858349" y="38287"/>
                    </a:lnTo>
                    <a:lnTo>
                      <a:pt x="855987" y="38880"/>
                    </a:lnTo>
                    <a:lnTo>
                      <a:pt x="853626" y="39476"/>
                    </a:lnTo>
                    <a:lnTo>
                      <a:pt x="851266" y="40077"/>
                    </a:lnTo>
                    <a:lnTo>
                      <a:pt x="848907" y="40683"/>
                    </a:lnTo>
                    <a:lnTo>
                      <a:pt x="846550" y="41293"/>
                    </a:lnTo>
                    <a:lnTo>
                      <a:pt x="844195" y="41908"/>
                    </a:lnTo>
                    <a:lnTo>
                      <a:pt x="841841" y="42526"/>
                    </a:lnTo>
                    <a:lnTo>
                      <a:pt x="839488" y="43150"/>
                    </a:lnTo>
                    <a:lnTo>
                      <a:pt x="837137" y="43778"/>
                    </a:lnTo>
                    <a:lnTo>
                      <a:pt x="834787" y="44410"/>
                    </a:lnTo>
                    <a:lnTo>
                      <a:pt x="832439" y="45047"/>
                    </a:lnTo>
                    <a:lnTo>
                      <a:pt x="830092" y="45688"/>
                    </a:lnTo>
                    <a:lnTo>
                      <a:pt x="827747" y="46333"/>
                    </a:lnTo>
                    <a:lnTo>
                      <a:pt x="825403" y="46983"/>
                    </a:lnTo>
                    <a:lnTo>
                      <a:pt x="823060" y="47638"/>
                    </a:lnTo>
                    <a:lnTo>
                      <a:pt x="820720" y="48297"/>
                    </a:lnTo>
                    <a:lnTo>
                      <a:pt x="818380" y="48960"/>
                    </a:lnTo>
                    <a:lnTo>
                      <a:pt x="816043" y="49627"/>
                    </a:lnTo>
                    <a:lnTo>
                      <a:pt x="813707" y="50300"/>
                    </a:lnTo>
                    <a:lnTo>
                      <a:pt x="811372" y="50976"/>
                    </a:lnTo>
                    <a:lnTo>
                      <a:pt x="809039" y="51657"/>
                    </a:lnTo>
                    <a:lnTo>
                      <a:pt x="806708" y="52342"/>
                    </a:lnTo>
                    <a:lnTo>
                      <a:pt x="804378" y="53032"/>
                    </a:lnTo>
                    <a:lnTo>
                      <a:pt x="802050" y="53726"/>
                    </a:lnTo>
                    <a:lnTo>
                      <a:pt x="799723" y="54424"/>
                    </a:lnTo>
                    <a:lnTo>
                      <a:pt x="797398" y="55127"/>
                    </a:lnTo>
                    <a:lnTo>
                      <a:pt x="795075" y="55835"/>
                    </a:lnTo>
                    <a:lnTo>
                      <a:pt x="792753" y="56546"/>
                    </a:lnTo>
                    <a:lnTo>
                      <a:pt x="790433" y="57262"/>
                    </a:lnTo>
                    <a:lnTo>
                      <a:pt x="788115" y="57983"/>
                    </a:lnTo>
                    <a:lnTo>
                      <a:pt x="785798" y="58707"/>
                    </a:lnTo>
                    <a:lnTo>
                      <a:pt x="783483" y="59437"/>
                    </a:lnTo>
                    <a:lnTo>
                      <a:pt x="781170" y="60170"/>
                    </a:lnTo>
                    <a:lnTo>
                      <a:pt x="778858" y="60908"/>
                    </a:lnTo>
                    <a:lnTo>
                      <a:pt x="776548" y="61650"/>
                    </a:lnTo>
                    <a:lnTo>
                      <a:pt x="774240" y="62397"/>
                    </a:lnTo>
                    <a:lnTo>
                      <a:pt x="771934" y="63148"/>
                    </a:lnTo>
                    <a:lnTo>
                      <a:pt x="769629" y="63903"/>
                    </a:lnTo>
                    <a:lnTo>
                      <a:pt x="767326" y="64663"/>
                    </a:lnTo>
                    <a:lnTo>
                      <a:pt x="765025" y="65427"/>
                    </a:lnTo>
                    <a:lnTo>
                      <a:pt x="762726" y="66195"/>
                    </a:lnTo>
                    <a:lnTo>
                      <a:pt x="760428" y="66968"/>
                    </a:lnTo>
                    <a:lnTo>
                      <a:pt x="758133" y="67745"/>
                    </a:lnTo>
                    <a:lnTo>
                      <a:pt x="755839" y="68526"/>
                    </a:lnTo>
                    <a:lnTo>
                      <a:pt x="753547" y="69312"/>
                    </a:lnTo>
                    <a:lnTo>
                      <a:pt x="751256" y="70102"/>
                    </a:lnTo>
                    <a:lnTo>
                      <a:pt x="748968" y="70896"/>
                    </a:lnTo>
                    <a:lnTo>
                      <a:pt x="746681" y="71695"/>
                    </a:lnTo>
                    <a:lnTo>
                      <a:pt x="744397" y="72498"/>
                    </a:lnTo>
                    <a:lnTo>
                      <a:pt x="742114" y="73305"/>
                    </a:lnTo>
                    <a:lnTo>
                      <a:pt x="739833" y="74117"/>
                    </a:lnTo>
                    <a:lnTo>
                      <a:pt x="737554" y="74933"/>
                    </a:lnTo>
                    <a:lnTo>
                      <a:pt x="735276" y="75753"/>
                    </a:lnTo>
                    <a:lnTo>
                      <a:pt x="733001" y="76578"/>
                    </a:lnTo>
                    <a:lnTo>
                      <a:pt x="730728" y="77406"/>
                    </a:lnTo>
                    <a:lnTo>
                      <a:pt x="728456" y="78239"/>
                    </a:lnTo>
                    <a:lnTo>
                      <a:pt x="726187" y="79077"/>
                    </a:lnTo>
                    <a:lnTo>
                      <a:pt x="723919" y="79918"/>
                    </a:lnTo>
                    <a:lnTo>
                      <a:pt x="721654" y="80764"/>
                    </a:lnTo>
                    <a:lnTo>
                      <a:pt x="719390" y="81615"/>
                    </a:lnTo>
                    <a:lnTo>
                      <a:pt x="717129" y="82469"/>
                    </a:lnTo>
                    <a:lnTo>
                      <a:pt x="714869" y="83328"/>
                    </a:lnTo>
                    <a:lnTo>
                      <a:pt x="712611" y="84191"/>
                    </a:lnTo>
                    <a:lnTo>
                      <a:pt x="710356" y="85058"/>
                    </a:lnTo>
                    <a:lnTo>
                      <a:pt x="708102" y="85930"/>
                    </a:lnTo>
                    <a:lnTo>
                      <a:pt x="705851" y="86805"/>
                    </a:lnTo>
                    <a:lnTo>
                      <a:pt x="703601" y="87685"/>
                    </a:lnTo>
                    <a:lnTo>
                      <a:pt x="701354" y="88570"/>
                    </a:lnTo>
                    <a:lnTo>
                      <a:pt x="699108" y="89458"/>
                    </a:lnTo>
                    <a:lnTo>
                      <a:pt x="696865" y="90351"/>
                    </a:lnTo>
                    <a:lnTo>
                      <a:pt x="694624" y="91248"/>
                    </a:lnTo>
                    <a:lnTo>
                      <a:pt x="692384" y="92149"/>
                    </a:lnTo>
                    <a:lnTo>
                      <a:pt x="690147" y="93055"/>
                    </a:lnTo>
                    <a:lnTo>
                      <a:pt x="687912" y="93964"/>
                    </a:lnTo>
                    <a:lnTo>
                      <a:pt x="685680" y="94878"/>
                    </a:lnTo>
                    <a:lnTo>
                      <a:pt x="683449" y="95796"/>
                    </a:lnTo>
                    <a:lnTo>
                      <a:pt x="681220" y="96719"/>
                    </a:lnTo>
                    <a:lnTo>
                      <a:pt x="678994" y="97645"/>
                    </a:lnTo>
                    <a:lnTo>
                      <a:pt x="676770" y="98576"/>
                    </a:lnTo>
                    <a:lnTo>
                      <a:pt x="674547" y="99511"/>
                    </a:lnTo>
                    <a:lnTo>
                      <a:pt x="672327" y="100450"/>
                    </a:lnTo>
                    <a:lnTo>
                      <a:pt x="670110" y="101393"/>
                    </a:lnTo>
                    <a:lnTo>
                      <a:pt x="667894" y="102341"/>
                    </a:lnTo>
                    <a:lnTo>
                      <a:pt x="665681" y="103292"/>
                    </a:lnTo>
                    <a:lnTo>
                      <a:pt x="663470" y="104248"/>
                    </a:lnTo>
                    <a:lnTo>
                      <a:pt x="661261" y="105208"/>
                    </a:lnTo>
                    <a:lnTo>
                      <a:pt x="659054" y="106172"/>
                    </a:lnTo>
                    <a:lnTo>
                      <a:pt x="656850" y="107141"/>
                    </a:lnTo>
                    <a:lnTo>
                      <a:pt x="654648" y="108113"/>
                    </a:lnTo>
                    <a:lnTo>
                      <a:pt x="652448" y="109090"/>
                    </a:lnTo>
                    <a:lnTo>
                      <a:pt x="650250" y="110071"/>
                    </a:lnTo>
                    <a:lnTo>
                      <a:pt x="648055" y="111056"/>
                    </a:lnTo>
                    <a:lnTo>
                      <a:pt x="645862" y="112045"/>
                    </a:lnTo>
                    <a:lnTo>
                      <a:pt x="643671" y="113038"/>
                    </a:lnTo>
                    <a:lnTo>
                      <a:pt x="641482" y="114035"/>
                    </a:lnTo>
                    <a:lnTo>
                      <a:pt x="639296" y="115037"/>
                    </a:lnTo>
                    <a:lnTo>
                      <a:pt x="637113" y="116042"/>
                    </a:lnTo>
                    <a:lnTo>
                      <a:pt x="634931" y="117052"/>
                    </a:lnTo>
                    <a:lnTo>
                      <a:pt x="632752" y="118066"/>
                    </a:lnTo>
                    <a:lnTo>
                      <a:pt x="630575" y="119084"/>
                    </a:lnTo>
                    <a:lnTo>
                      <a:pt x="628401" y="120106"/>
                    </a:lnTo>
                    <a:lnTo>
                      <a:pt x="626229" y="121132"/>
                    </a:lnTo>
                    <a:lnTo>
                      <a:pt x="624059" y="122162"/>
                    </a:lnTo>
                    <a:lnTo>
                      <a:pt x="621892" y="123197"/>
                    </a:lnTo>
                    <a:lnTo>
                      <a:pt x="619727" y="124235"/>
                    </a:lnTo>
                    <a:lnTo>
                      <a:pt x="617565" y="125278"/>
                    </a:lnTo>
                    <a:lnTo>
                      <a:pt x="615405" y="126324"/>
                    </a:lnTo>
                    <a:lnTo>
                      <a:pt x="613248" y="127375"/>
                    </a:lnTo>
                    <a:lnTo>
                      <a:pt x="611092" y="128430"/>
                    </a:lnTo>
                    <a:lnTo>
                      <a:pt x="608940" y="129489"/>
                    </a:lnTo>
                    <a:lnTo>
                      <a:pt x="606790" y="130552"/>
                    </a:lnTo>
                    <a:lnTo>
                      <a:pt x="604642" y="131619"/>
                    </a:lnTo>
                    <a:lnTo>
                      <a:pt x="602497" y="132690"/>
                    </a:lnTo>
                    <a:lnTo>
                      <a:pt x="600354" y="133765"/>
                    </a:lnTo>
                    <a:lnTo>
                      <a:pt x="598214" y="134844"/>
                    </a:lnTo>
                    <a:lnTo>
                      <a:pt x="596076" y="135927"/>
                    </a:lnTo>
                    <a:lnTo>
                      <a:pt x="593941" y="137014"/>
                    </a:lnTo>
                    <a:lnTo>
                      <a:pt x="591809" y="138105"/>
                    </a:lnTo>
                    <a:lnTo>
                      <a:pt x="589678" y="139201"/>
                    </a:lnTo>
                    <a:lnTo>
                      <a:pt x="587551" y="140300"/>
                    </a:lnTo>
                    <a:lnTo>
                      <a:pt x="585426" y="141403"/>
                    </a:lnTo>
                    <a:lnTo>
                      <a:pt x="583304" y="142510"/>
                    </a:lnTo>
                    <a:lnTo>
                      <a:pt x="581184" y="143622"/>
                    </a:lnTo>
                    <a:lnTo>
                      <a:pt x="579066" y="144737"/>
                    </a:lnTo>
                    <a:lnTo>
                      <a:pt x="576952" y="145856"/>
                    </a:lnTo>
                    <a:lnTo>
                      <a:pt x="574840" y="146979"/>
                    </a:lnTo>
                    <a:lnTo>
                      <a:pt x="572730" y="148107"/>
                    </a:lnTo>
                    <a:lnTo>
                      <a:pt x="570624" y="149238"/>
                    </a:lnTo>
                    <a:lnTo>
                      <a:pt x="568519" y="150373"/>
                    </a:lnTo>
                    <a:lnTo>
                      <a:pt x="566418" y="151512"/>
                    </a:lnTo>
                    <a:lnTo>
                      <a:pt x="564319" y="152655"/>
                    </a:lnTo>
                    <a:lnTo>
                      <a:pt x="562223" y="153802"/>
                    </a:lnTo>
                    <a:lnTo>
                      <a:pt x="560129" y="154954"/>
                    </a:lnTo>
                    <a:lnTo>
                      <a:pt x="558038" y="156109"/>
                    </a:lnTo>
                    <a:lnTo>
                      <a:pt x="555950" y="157267"/>
                    </a:lnTo>
                    <a:lnTo>
                      <a:pt x="553865" y="158430"/>
                    </a:lnTo>
                    <a:lnTo>
                      <a:pt x="551782" y="159597"/>
                    </a:lnTo>
                    <a:lnTo>
                      <a:pt x="549702" y="160768"/>
                    </a:lnTo>
                    <a:lnTo>
                      <a:pt x="547625" y="161943"/>
                    </a:lnTo>
                    <a:lnTo>
                      <a:pt x="545550" y="163121"/>
                    </a:lnTo>
                    <a:lnTo>
                      <a:pt x="543478" y="164304"/>
                    </a:lnTo>
                    <a:lnTo>
                      <a:pt x="541409" y="165490"/>
                    </a:lnTo>
                    <a:lnTo>
                      <a:pt x="539343" y="166680"/>
                    </a:lnTo>
                    <a:lnTo>
                      <a:pt x="537279" y="167875"/>
                    </a:lnTo>
                    <a:lnTo>
                      <a:pt x="535218" y="169073"/>
                    </a:lnTo>
                    <a:lnTo>
                      <a:pt x="533160" y="170275"/>
                    </a:lnTo>
                    <a:lnTo>
                      <a:pt x="531105" y="171481"/>
                    </a:lnTo>
                    <a:lnTo>
                      <a:pt x="529053" y="172690"/>
                    </a:lnTo>
                    <a:lnTo>
                      <a:pt x="527003" y="173904"/>
                    </a:lnTo>
                    <a:lnTo>
                      <a:pt x="524956" y="175122"/>
                    </a:lnTo>
                    <a:lnTo>
                      <a:pt x="522912" y="176343"/>
                    </a:lnTo>
                    <a:lnTo>
                      <a:pt x="520871" y="177568"/>
                    </a:lnTo>
                    <a:lnTo>
                      <a:pt x="518833" y="178797"/>
                    </a:lnTo>
                    <a:lnTo>
                      <a:pt x="516798" y="180030"/>
                    </a:lnTo>
                    <a:lnTo>
                      <a:pt x="514765" y="181267"/>
                    </a:lnTo>
                    <a:lnTo>
                      <a:pt x="512735" y="182507"/>
                    </a:lnTo>
                    <a:lnTo>
                      <a:pt x="510709" y="183752"/>
                    </a:lnTo>
                    <a:lnTo>
                      <a:pt x="508685" y="185000"/>
                    </a:lnTo>
                    <a:lnTo>
                      <a:pt x="506664" y="186252"/>
                    </a:lnTo>
                    <a:lnTo>
                      <a:pt x="504646" y="187508"/>
                    </a:lnTo>
                    <a:lnTo>
                      <a:pt x="502631" y="188768"/>
                    </a:lnTo>
                    <a:lnTo>
                      <a:pt x="500619" y="190031"/>
                    </a:lnTo>
                    <a:lnTo>
                      <a:pt x="498609" y="191298"/>
                    </a:lnTo>
                    <a:lnTo>
                      <a:pt x="496603" y="192569"/>
                    </a:lnTo>
                    <a:lnTo>
                      <a:pt x="494600" y="193844"/>
                    </a:lnTo>
                    <a:lnTo>
                      <a:pt x="492599" y="195123"/>
                    </a:lnTo>
                    <a:lnTo>
                      <a:pt x="490602" y="196405"/>
                    </a:lnTo>
                    <a:lnTo>
                      <a:pt x="488608" y="197692"/>
                    </a:lnTo>
                    <a:lnTo>
                      <a:pt x="486616" y="198981"/>
                    </a:lnTo>
                    <a:lnTo>
                      <a:pt x="484628" y="200275"/>
                    </a:lnTo>
                    <a:lnTo>
                      <a:pt x="482642" y="201573"/>
                    </a:lnTo>
                    <a:lnTo>
                      <a:pt x="480660" y="202874"/>
                    </a:lnTo>
                    <a:lnTo>
                      <a:pt x="478681" y="204179"/>
                    </a:lnTo>
                    <a:lnTo>
                      <a:pt x="476704" y="205487"/>
                    </a:lnTo>
                    <a:lnTo>
                      <a:pt x="474731" y="206800"/>
                    </a:lnTo>
                    <a:lnTo>
                      <a:pt x="472761" y="208116"/>
                    </a:lnTo>
                    <a:lnTo>
                      <a:pt x="470794" y="209436"/>
                    </a:lnTo>
                    <a:lnTo>
                      <a:pt x="468830" y="210759"/>
                    </a:lnTo>
                    <a:lnTo>
                      <a:pt x="466869" y="212087"/>
                    </a:lnTo>
                    <a:lnTo>
                      <a:pt x="464911" y="213417"/>
                    </a:lnTo>
                    <a:lnTo>
                      <a:pt x="462956" y="214752"/>
                    </a:lnTo>
                    <a:lnTo>
                      <a:pt x="461004" y="216090"/>
                    </a:lnTo>
                    <a:lnTo>
                      <a:pt x="459055" y="217432"/>
                    </a:lnTo>
                    <a:lnTo>
                      <a:pt x="457110" y="218778"/>
                    </a:lnTo>
                    <a:lnTo>
                      <a:pt x="455168" y="220127"/>
                    </a:lnTo>
                    <a:lnTo>
                      <a:pt x="453228" y="221481"/>
                    </a:lnTo>
                    <a:lnTo>
                      <a:pt x="451292" y="222837"/>
                    </a:lnTo>
                    <a:lnTo>
                      <a:pt x="449359" y="224198"/>
                    </a:lnTo>
                    <a:lnTo>
                      <a:pt x="447430" y="225561"/>
                    </a:lnTo>
                    <a:lnTo>
                      <a:pt x="445503" y="226929"/>
                    </a:lnTo>
                    <a:lnTo>
                      <a:pt x="443580" y="228300"/>
                    </a:lnTo>
                    <a:lnTo>
                      <a:pt x="441660" y="229675"/>
                    </a:lnTo>
                    <a:lnTo>
                      <a:pt x="439743" y="231054"/>
                    </a:lnTo>
                    <a:lnTo>
                      <a:pt x="437829" y="232436"/>
                    </a:lnTo>
                    <a:lnTo>
                      <a:pt x="435918" y="233822"/>
                    </a:lnTo>
                    <a:lnTo>
                      <a:pt x="434011" y="235211"/>
                    </a:lnTo>
                    <a:lnTo>
                      <a:pt x="432107" y="236604"/>
                    </a:lnTo>
                    <a:lnTo>
                      <a:pt x="430206" y="238000"/>
                    </a:lnTo>
                    <a:lnTo>
                      <a:pt x="428308" y="239400"/>
                    </a:lnTo>
                    <a:lnTo>
                      <a:pt x="426414" y="240804"/>
                    </a:lnTo>
                    <a:lnTo>
                      <a:pt x="424523" y="242211"/>
                    </a:lnTo>
                    <a:lnTo>
                      <a:pt x="422635" y="243622"/>
                    </a:lnTo>
                    <a:lnTo>
                      <a:pt x="420750" y="245037"/>
                    </a:lnTo>
                    <a:lnTo>
                      <a:pt x="418869" y="246455"/>
                    </a:lnTo>
                    <a:lnTo>
                      <a:pt x="416991" y="247876"/>
                    </a:lnTo>
                    <a:lnTo>
                      <a:pt x="415116" y="249301"/>
                    </a:lnTo>
                    <a:lnTo>
                      <a:pt x="413245" y="250730"/>
                    </a:lnTo>
                    <a:lnTo>
                      <a:pt x="411377" y="252162"/>
                    </a:lnTo>
                    <a:lnTo>
                      <a:pt x="409512" y="253597"/>
                    </a:lnTo>
                    <a:lnTo>
                      <a:pt x="407651" y="255037"/>
                    </a:lnTo>
                    <a:lnTo>
                      <a:pt x="405793" y="256479"/>
                    </a:lnTo>
                    <a:lnTo>
                      <a:pt x="403938" y="257925"/>
                    </a:lnTo>
                    <a:lnTo>
                      <a:pt x="402087" y="259375"/>
                    </a:lnTo>
                    <a:lnTo>
                      <a:pt x="400239" y="260828"/>
                    </a:lnTo>
                    <a:lnTo>
                      <a:pt x="398395" y="262285"/>
                    </a:lnTo>
                    <a:lnTo>
                      <a:pt x="396553" y="263745"/>
                    </a:lnTo>
                    <a:lnTo>
                      <a:pt x="394716" y="265209"/>
                    </a:lnTo>
                    <a:lnTo>
                      <a:pt x="392881" y="266676"/>
                    </a:lnTo>
                    <a:lnTo>
                      <a:pt x="391050" y="268146"/>
                    </a:lnTo>
                    <a:lnTo>
                      <a:pt x="389223" y="269620"/>
                    </a:lnTo>
                    <a:lnTo>
                      <a:pt x="387399" y="271097"/>
                    </a:lnTo>
                    <a:lnTo>
                      <a:pt x="385578" y="272578"/>
                    </a:lnTo>
                    <a:lnTo>
                      <a:pt x="383761" y="274063"/>
                    </a:lnTo>
                    <a:lnTo>
                      <a:pt x="381947" y="275550"/>
                    </a:lnTo>
                    <a:lnTo>
                      <a:pt x="380137" y="277041"/>
                    </a:lnTo>
                    <a:lnTo>
                      <a:pt x="378330" y="278536"/>
                    </a:lnTo>
                    <a:lnTo>
                      <a:pt x="376527" y="280034"/>
                    </a:lnTo>
                    <a:lnTo>
                      <a:pt x="374727" y="281535"/>
                    </a:lnTo>
                    <a:lnTo>
                      <a:pt x="372931" y="283040"/>
                    </a:lnTo>
                    <a:lnTo>
                      <a:pt x="371138" y="284548"/>
                    </a:lnTo>
                    <a:lnTo>
                      <a:pt x="369348" y="286060"/>
                    </a:lnTo>
                    <a:lnTo>
                      <a:pt x="367563" y="287575"/>
                    </a:lnTo>
                    <a:lnTo>
                      <a:pt x="365780" y="289093"/>
                    </a:lnTo>
                    <a:lnTo>
                      <a:pt x="364002" y="290615"/>
                    </a:lnTo>
                    <a:lnTo>
                      <a:pt x="362226" y="292139"/>
                    </a:lnTo>
                    <a:lnTo>
                      <a:pt x="360455" y="293668"/>
                    </a:lnTo>
                    <a:lnTo>
                      <a:pt x="358686" y="295200"/>
                    </a:lnTo>
                    <a:lnTo>
                      <a:pt x="356922" y="296735"/>
                    </a:lnTo>
                    <a:lnTo>
                      <a:pt x="355161" y="298273"/>
                    </a:lnTo>
                    <a:lnTo>
                      <a:pt x="353403" y="299815"/>
                    </a:lnTo>
                    <a:lnTo>
                      <a:pt x="351650" y="301359"/>
                    </a:lnTo>
                    <a:lnTo>
                      <a:pt x="349899" y="302908"/>
                    </a:lnTo>
                    <a:lnTo>
                      <a:pt x="348153" y="304459"/>
                    </a:lnTo>
                    <a:lnTo>
                      <a:pt x="346410" y="306014"/>
                    </a:lnTo>
                    <a:lnTo>
                      <a:pt x="344670" y="307572"/>
                    </a:lnTo>
                    <a:lnTo>
                      <a:pt x="342934" y="309134"/>
                    </a:lnTo>
                    <a:lnTo>
                      <a:pt x="341202" y="310699"/>
                    </a:lnTo>
                    <a:lnTo>
                      <a:pt x="339474" y="312267"/>
                    </a:lnTo>
                    <a:lnTo>
                      <a:pt x="337749" y="313838"/>
                    </a:lnTo>
                    <a:lnTo>
                      <a:pt x="336028" y="315412"/>
                    </a:lnTo>
                    <a:lnTo>
                      <a:pt x="334310" y="316990"/>
                    </a:lnTo>
                    <a:lnTo>
                      <a:pt x="332596" y="318571"/>
                    </a:lnTo>
                    <a:lnTo>
                      <a:pt x="330886" y="320155"/>
                    </a:lnTo>
                    <a:lnTo>
                      <a:pt x="329179" y="321743"/>
                    </a:lnTo>
                    <a:lnTo>
                      <a:pt x="327476" y="323333"/>
                    </a:lnTo>
                    <a:lnTo>
                      <a:pt x="325777" y="324927"/>
                    </a:lnTo>
                    <a:lnTo>
                      <a:pt x="324082" y="326524"/>
                    </a:lnTo>
                    <a:lnTo>
                      <a:pt x="322390" y="328125"/>
                    </a:lnTo>
                    <a:lnTo>
                      <a:pt x="320702" y="329728"/>
                    </a:lnTo>
                    <a:lnTo>
                      <a:pt x="319018" y="331335"/>
                    </a:lnTo>
                    <a:lnTo>
                      <a:pt x="317337" y="332944"/>
                    </a:lnTo>
                    <a:lnTo>
                      <a:pt x="315661" y="334557"/>
                    </a:lnTo>
                    <a:lnTo>
                      <a:pt x="313988" y="336174"/>
                    </a:lnTo>
                    <a:lnTo>
                      <a:pt x="312318" y="337793"/>
                    </a:lnTo>
                    <a:lnTo>
                      <a:pt x="310653" y="339415"/>
                    </a:lnTo>
                    <a:lnTo>
                      <a:pt x="308991" y="341041"/>
                    </a:lnTo>
                    <a:lnTo>
                      <a:pt x="307333" y="342670"/>
                    </a:lnTo>
                    <a:lnTo>
                      <a:pt x="305679" y="344302"/>
                    </a:lnTo>
                    <a:lnTo>
                      <a:pt x="304028" y="345937"/>
                    </a:lnTo>
                    <a:lnTo>
                      <a:pt x="302382" y="347575"/>
                    </a:lnTo>
                    <a:lnTo>
                      <a:pt x="300739" y="349216"/>
                    </a:lnTo>
                    <a:lnTo>
                      <a:pt x="299100" y="350860"/>
                    </a:lnTo>
                    <a:lnTo>
                      <a:pt x="297465" y="352507"/>
                    </a:lnTo>
                    <a:lnTo>
                      <a:pt x="295834" y="354158"/>
                    </a:lnTo>
                    <a:lnTo>
                      <a:pt x="294206" y="355811"/>
                    </a:lnTo>
                    <a:lnTo>
                      <a:pt x="292583" y="357468"/>
                    </a:lnTo>
                    <a:lnTo>
                      <a:pt x="290963" y="359128"/>
                    </a:lnTo>
                    <a:lnTo>
                      <a:pt x="289347" y="360790"/>
                    </a:lnTo>
                    <a:lnTo>
                      <a:pt x="287735" y="362456"/>
                    </a:lnTo>
                    <a:lnTo>
                      <a:pt x="286127" y="364125"/>
                    </a:lnTo>
                    <a:lnTo>
                      <a:pt x="284523" y="365797"/>
                    </a:lnTo>
                    <a:lnTo>
                      <a:pt x="282922" y="367472"/>
                    </a:lnTo>
                    <a:lnTo>
                      <a:pt x="281326" y="369150"/>
                    </a:lnTo>
                    <a:lnTo>
                      <a:pt x="279733" y="370831"/>
                    </a:lnTo>
                    <a:lnTo>
                      <a:pt x="278144" y="372514"/>
                    </a:lnTo>
                    <a:lnTo>
                      <a:pt x="276560" y="374201"/>
                    </a:lnTo>
                    <a:lnTo>
                      <a:pt x="274979" y="375891"/>
                    </a:lnTo>
                    <a:lnTo>
                      <a:pt x="273402" y="377584"/>
                    </a:lnTo>
                    <a:lnTo>
                      <a:pt x="271829" y="379280"/>
                    </a:lnTo>
                    <a:lnTo>
                      <a:pt x="270260" y="380979"/>
                    </a:lnTo>
                    <a:lnTo>
                      <a:pt x="268695" y="382681"/>
                    </a:lnTo>
                    <a:lnTo>
                      <a:pt x="267134" y="384385"/>
                    </a:lnTo>
                    <a:lnTo>
                      <a:pt x="265576" y="386093"/>
                    </a:lnTo>
                    <a:lnTo>
                      <a:pt x="264023" y="387804"/>
                    </a:lnTo>
                    <a:lnTo>
                      <a:pt x="262474" y="389517"/>
                    </a:lnTo>
                    <a:lnTo>
                      <a:pt x="260929" y="391234"/>
                    </a:lnTo>
                    <a:lnTo>
                      <a:pt x="259388" y="392953"/>
                    </a:lnTo>
                    <a:lnTo>
                      <a:pt x="257850" y="394675"/>
                    </a:lnTo>
                    <a:lnTo>
                      <a:pt x="256317" y="396400"/>
                    </a:lnTo>
                    <a:lnTo>
                      <a:pt x="254788" y="398128"/>
                    </a:lnTo>
                    <a:lnTo>
                      <a:pt x="253263" y="399859"/>
                    </a:lnTo>
                    <a:lnTo>
                      <a:pt x="251741" y="401593"/>
                    </a:lnTo>
                    <a:lnTo>
                      <a:pt x="250224" y="403330"/>
                    </a:lnTo>
                    <a:lnTo>
                      <a:pt x="248711" y="405069"/>
                    </a:lnTo>
                    <a:lnTo>
                      <a:pt x="247202" y="406812"/>
                    </a:lnTo>
                    <a:lnTo>
                      <a:pt x="245697" y="408557"/>
                    </a:lnTo>
                    <a:lnTo>
                      <a:pt x="244196" y="410305"/>
                    </a:lnTo>
                    <a:lnTo>
                      <a:pt x="242699" y="412056"/>
                    </a:lnTo>
                    <a:lnTo>
                      <a:pt x="241206" y="413810"/>
                    </a:lnTo>
                    <a:lnTo>
                      <a:pt x="239718" y="415566"/>
                    </a:lnTo>
                    <a:lnTo>
                      <a:pt x="238233" y="417326"/>
                    </a:lnTo>
                    <a:lnTo>
                      <a:pt x="236752" y="419088"/>
                    </a:lnTo>
                    <a:lnTo>
                      <a:pt x="235276" y="420853"/>
                    </a:lnTo>
                    <a:lnTo>
                      <a:pt x="233804" y="422620"/>
                    </a:lnTo>
                    <a:lnTo>
                      <a:pt x="232335" y="424391"/>
                    </a:lnTo>
                    <a:lnTo>
                      <a:pt x="230871" y="426164"/>
                    </a:lnTo>
                    <a:lnTo>
                      <a:pt x="229411" y="427940"/>
                    </a:lnTo>
                    <a:lnTo>
                      <a:pt x="227955" y="429719"/>
                    </a:lnTo>
                    <a:lnTo>
                      <a:pt x="226504" y="431501"/>
                    </a:lnTo>
                    <a:lnTo>
                      <a:pt x="225056" y="433285"/>
                    </a:lnTo>
                    <a:lnTo>
                      <a:pt x="223613" y="435072"/>
                    </a:lnTo>
                    <a:lnTo>
                      <a:pt x="222173" y="436862"/>
                    </a:lnTo>
                    <a:lnTo>
                      <a:pt x="220738" y="438654"/>
                    </a:lnTo>
                    <a:lnTo>
                      <a:pt x="219307" y="440449"/>
                    </a:lnTo>
                    <a:lnTo>
                      <a:pt x="217880" y="442247"/>
                    </a:lnTo>
                    <a:lnTo>
                      <a:pt x="216458" y="444047"/>
                    </a:lnTo>
                    <a:lnTo>
                      <a:pt x="215039" y="445851"/>
                    </a:lnTo>
                    <a:lnTo>
                      <a:pt x="213625" y="447657"/>
                    </a:lnTo>
                    <a:lnTo>
                      <a:pt x="212215" y="449465"/>
                    </a:lnTo>
                    <a:lnTo>
                      <a:pt x="210809" y="451276"/>
                    </a:lnTo>
                    <a:lnTo>
                      <a:pt x="209407" y="453090"/>
                    </a:lnTo>
                    <a:lnTo>
                      <a:pt x="208010" y="454907"/>
                    </a:lnTo>
                    <a:lnTo>
                      <a:pt x="206617" y="456726"/>
                    </a:lnTo>
                    <a:lnTo>
                      <a:pt x="205228" y="458547"/>
                    </a:lnTo>
                    <a:lnTo>
                      <a:pt x="203843" y="460372"/>
                    </a:lnTo>
                    <a:lnTo>
                      <a:pt x="202463" y="462199"/>
                    </a:lnTo>
                    <a:lnTo>
                      <a:pt x="201086" y="464028"/>
                    </a:lnTo>
                    <a:lnTo>
                      <a:pt x="199715" y="465861"/>
                    </a:lnTo>
                    <a:lnTo>
                      <a:pt x="198347" y="467695"/>
                    </a:lnTo>
                    <a:lnTo>
                      <a:pt x="196983" y="469533"/>
                    </a:lnTo>
                    <a:lnTo>
                      <a:pt x="195624" y="471373"/>
                    </a:lnTo>
                    <a:lnTo>
                      <a:pt x="194269" y="473215"/>
                    </a:lnTo>
                    <a:lnTo>
                      <a:pt x="192919" y="475060"/>
                    </a:lnTo>
                    <a:lnTo>
                      <a:pt x="191572" y="476908"/>
                    </a:lnTo>
                    <a:lnTo>
                      <a:pt x="190230" y="478758"/>
                    </a:lnTo>
                    <a:lnTo>
                      <a:pt x="188893" y="480610"/>
                    </a:lnTo>
                    <a:lnTo>
                      <a:pt x="187559" y="482466"/>
                    </a:lnTo>
                    <a:lnTo>
                      <a:pt x="186230" y="484323"/>
                    </a:lnTo>
                    <a:lnTo>
                      <a:pt x="184905" y="486184"/>
                    </a:lnTo>
                    <a:lnTo>
                      <a:pt x="183585" y="488046"/>
                    </a:lnTo>
                    <a:lnTo>
                      <a:pt x="182269" y="489911"/>
                    </a:lnTo>
                    <a:lnTo>
                      <a:pt x="180957" y="491779"/>
                    </a:lnTo>
                    <a:lnTo>
                      <a:pt x="179649" y="493649"/>
                    </a:lnTo>
                    <a:lnTo>
                      <a:pt x="178346" y="495522"/>
                    </a:lnTo>
                    <a:lnTo>
                      <a:pt x="177047" y="497397"/>
                    </a:lnTo>
                    <a:lnTo>
                      <a:pt x="175753" y="499274"/>
                    </a:lnTo>
                    <a:lnTo>
                      <a:pt x="174463" y="501154"/>
                    </a:lnTo>
                    <a:lnTo>
                      <a:pt x="173177" y="503037"/>
                    </a:lnTo>
                    <a:lnTo>
                      <a:pt x="171896" y="504921"/>
                    </a:lnTo>
                    <a:lnTo>
                      <a:pt x="170619" y="506809"/>
                    </a:lnTo>
                    <a:lnTo>
                      <a:pt x="169347" y="508698"/>
                    </a:lnTo>
                    <a:lnTo>
                      <a:pt x="168079" y="510590"/>
                    </a:lnTo>
                    <a:lnTo>
                      <a:pt x="166815" y="512485"/>
                    </a:lnTo>
                    <a:lnTo>
                      <a:pt x="165556" y="514381"/>
                    </a:lnTo>
                    <a:lnTo>
                      <a:pt x="164301" y="516281"/>
                    </a:lnTo>
                    <a:lnTo>
                      <a:pt x="163050" y="518182"/>
                    </a:lnTo>
                    <a:lnTo>
                      <a:pt x="161804" y="520086"/>
                    </a:lnTo>
                    <a:lnTo>
                      <a:pt x="160562" y="521992"/>
                    </a:lnTo>
                    <a:lnTo>
                      <a:pt x="159325" y="523901"/>
                    </a:lnTo>
                    <a:lnTo>
                      <a:pt x="158092" y="525812"/>
                    </a:lnTo>
                    <a:lnTo>
                      <a:pt x="156864" y="527725"/>
                    </a:lnTo>
                    <a:lnTo>
                      <a:pt x="155640" y="529640"/>
                    </a:lnTo>
                    <a:lnTo>
                      <a:pt x="154421" y="531558"/>
                    </a:lnTo>
                    <a:lnTo>
                      <a:pt x="153206" y="533478"/>
                    </a:lnTo>
                    <a:lnTo>
                      <a:pt x="151995" y="535401"/>
                    </a:lnTo>
                    <a:lnTo>
                      <a:pt x="150789" y="537325"/>
                    </a:lnTo>
                    <a:lnTo>
                      <a:pt x="149588" y="539252"/>
                    </a:lnTo>
                    <a:lnTo>
                      <a:pt x="148391" y="541182"/>
                    </a:lnTo>
                    <a:lnTo>
                      <a:pt x="147198" y="543113"/>
                    </a:lnTo>
                    <a:lnTo>
                      <a:pt x="146010" y="545047"/>
                    </a:lnTo>
                    <a:lnTo>
                      <a:pt x="144826" y="546983"/>
                    </a:lnTo>
                    <a:lnTo>
                      <a:pt x="143647" y="548921"/>
                    </a:lnTo>
                    <a:lnTo>
                      <a:pt x="142472" y="550862"/>
                    </a:lnTo>
                    <a:lnTo>
                      <a:pt x="141302" y="552804"/>
                    </a:lnTo>
                    <a:lnTo>
                      <a:pt x="140137" y="554749"/>
                    </a:lnTo>
                    <a:lnTo>
                      <a:pt x="138976" y="556696"/>
                    </a:lnTo>
                    <a:lnTo>
                      <a:pt x="137819" y="558645"/>
                    </a:lnTo>
                    <a:lnTo>
                      <a:pt x="136667" y="560597"/>
                    </a:lnTo>
                    <a:lnTo>
                      <a:pt x="135520" y="562550"/>
                    </a:lnTo>
                    <a:lnTo>
                      <a:pt x="134377" y="564506"/>
                    </a:lnTo>
                    <a:lnTo>
                      <a:pt x="133238" y="566464"/>
                    </a:lnTo>
                    <a:lnTo>
                      <a:pt x="132105" y="568424"/>
                    </a:lnTo>
                    <a:lnTo>
                      <a:pt x="130975" y="570386"/>
                    </a:lnTo>
                    <a:lnTo>
                      <a:pt x="129851" y="572351"/>
                    </a:lnTo>
                    <a:lnTo>
                      <a:pt x="128730" y="574317"/>
                    </a:lnTo>
                    <a:lnTo>
                      <a:pt x="127615" y="576286"/>
                    </a:lnTo>
                    <a:lnTo>
                      <a:pt x="126504" y="578256"/>
                    </a:lnTo>
                    <a:lnTo>
                      <a:pt x="125397" y="580229"/>
                    </a:lnTo>
                    <a:lnTo>
                      <a:pt x="124296" y="582204"/>
                    </a:lnTo>
                    <a:lnTo>
                      <a:pt x="123198" y="584181"/>
                    </a:lnTo>
                    <a:lnTo>
                      <a:pt x="122106" y="586160"/>
                    </a:lnTo>
                    <a:lnTo>
                      <a:pt x="121018" y="588141"/>
                    </a:lnTo>
                    <a:lnTo>
                      <a:pt x="119934" y="590124"/>
                    </a:lnTo>
                    <a:lnTo>
                      <a:pt x="118855" y="592109"/>
                    </a:lnTo>
                    <a:lnTo>
                      <a:pt x="117781" y="594096"/>
                    </a:lnTo>
                    <a:lnTo>
                      <a:pt x="116712" y="596085"/>
                    </a:lnTo>
                    <a:lnTo>
                      <a:pt x="115647" y="598076"/>
                    </a:lnTo>
                    <a:lnTo>
                      <a:pt x="114586" y="600070"/>
                    </a:lnTo>
                    <a:lnTo>
                      <a:pt x="113531" y="602065"/>
                    </a:lnTo>
                    <a:lnTo>
                      <a:pt x="112479" y="604062"/>
                    </a:lnTo>
                    <a:lnTo>
                      <a:pt x="111433" y="606061"/>
                    </a:lnTo>
                    <a:lnTo>
                      <a:pt x="110391" y="608062"/>
                    </a:lnTo>
                    <a:lnTo>
                      <a:pt x="109354" y="610065"/>
                    </a:lnTo>
                    <a:lnTo>
                      <a:pt x="108322" y="612070"/>
                    </a:lnTo>
                    <a:lnTo>
                      <a:pt x="107294" y="614077"/>
                    </a:lnTo>
                    <a:lnTo>
                      <a:pt x="106271" y="616086"/>
                    </a:lnTo>
                    <a:lnTo>
                      <a:pt x="105252" y="618097"/>
                    </a:lnTo>
                    <a:lnTo>
                      <a:pt x="104238" y="620110"/>
                    </a:lnTo>
                    <a:lnTo>
                      <a:pt x="103229" y="622125"/>
                    </a:lnTo>
                    <a:lnTo>
                      <a:pt x="102225" y="624141"/>
                    </a:lnTo>
                    <a:lnTo>
                      <a:pt x="101225" y="626160"/>
                    </a:lnTo>
                    <a:lnTo>
                      <a:pt x="100230" y="628180"/>
                    </a:lnTo>
                    <a:lnTo>
                      <a:pt x="99240" y="630202"/>
                    </a:lnTo>
                    <a:lnTo>
                      <a:pt x="98254" y="632226"/>
                    </a:lnTo>
                    <a:lnTo>
                      <a:pt x="97273" y="634252"/>
                    </a:lnTo>
                    <a:lnTo>
                      <a:pt x="96297" y="636280"/>
                    </a:lnTo>
                    <a:lnTo>
                      <a:pt x="95325" y="638310"/>
                    </a:lnTo>
                    <a:lnTo>
                      <a:pt x="94358" y="640341"/>
                    </a:lnTo>
                    <a:lnTo>
                      <a:pt x="93396" y="642375"/>
                    </a:lnTo>
                    <a:lnTo>
                      <a:pt x="92439" y="644410"/>
                    </a:lnTo>
                    <a:lnTo>
                      <a:pt x="91486" y="646447"/>
                    </a:lnTo>
                    <a:lnTo>
                      <a:pt x="90538" y="648485"/>
                    </a:lnTo>
                    <a:lnTo>
                      <a:pt x="89595" y="650526"/>
                    </a:lnTo>
                    <a:lnTo>
                      <a:pt x="88657" y="652568"/>
                    </a:lnTo>
                    <a:lnTo>
                      <a:pt x="87723" y="654612"/>
                    </a:lnTo>
                    <a:lnTo>
                      <a:pt x="86794" y="656658"/>
                    </a:lnTo>
                    <a:lnTo>
                      <a:pt x="85870" y="658705"/>
                    </a:lnTo>
                    <a:lnTo>
                      <a:pt x="84951" y="660755"/>
                    </a:lnTo>
                    <a:lnTo>
                      <a:pt x="84036" y="662806"/>
                    </a:lnTo>
                    <a:lnTo>
                      <a:pt x="83126" y="664858"/>
                    </a:lnTo>
                    <a:lnTo>
                      <a:pt x="82221" y="666913"/>
                    </a:lnTo>
                    <a:lnTo>
                      <a:pt x="81321" y="668969"/>
                    </a:lnTo>
                    <a:lnTo>
                      <a:pt x="80425" y="671027"/>
                    </a:lnTo>
                    <a:lnTo>
                      <a:pt x="79534" y="673086"/>
                    </a:lnTo>
                    <a:lnTo>
                      <a:pt x="78648" y="675148"/>
                    </a:lnTo>
                    <a:lnTo>
                      <a:pt x="77767" y="677210"/>
                    </a:lnTo>
                    <a:lnTo>
                      <a:pt x="76891" y="679275"/>
                    </a:lnTo>
                    <a:lnTo>
                      <a:pt x="76019" y="681341"/>
                    </a:lnTo>
                    <a:lnTo>
                      <a:pt x="75152" y="683409"/>
                    </a:lnTo>
                    <a:lnTo>
                      <a:pt x="74290" y="685478"/>
                    </a:lnTo>
                    <a:lnTo>
                      <a:pt x="73433" y="687550"/>
                    </a:lnTo>
                    <a:lnTo>
                      <a:pt x="72581" y="689622"/>
                    </a:lnTo>
                    <a:lnTo>
                      <a:pt x="71733" y="691697"/>
                    </a:lnTo>
                    <a:lnTo>
                      <a:pt x="70890" y="693772"/>
                    </a:lnTo>
                    <a:lnTo>
                      <a:pt x="70053" y="695850"/>
                    </a:lnTo>
                    <a:lnTo>
                      <a:pt x="69219" y="697929"/>
                    </a:lnTo>
                    <a:lnTo>
                      <a:pt x="68391" y="700010"/>
                    </a:lnTo>
                    <a:lnTo>
                      <a:pt x="67568" y="702092"/>
                    </a:lnTo>
                    <a:lnTo>
                      <a:pt x="66749" y="704176"/>
                    </a:lnTo>
                    <a:lnTo>
                      <a:pt x="65935" y="706261"/>
                    </a:lnTo>
                    <a:lnTo>
                      <a:pt x="65127" y="708348"/>
                    </a:lnTo>
                    <a:lnTo>
                      <a:pt x="64323" y="710436"/>
                    </a:lnTo>
                    <a:lnTo>
                      <a:pt x="63523" y="712526"/>
                    </a:lnTo>
                    <a:lnTo>
                      <a:pt x="62729" y="714617"/>
                    </a:lnTo>
                    <a:lnTo>
                      <a:pt x="61940" y="716710"/>
                    </a:lnTo>
                    <a:lnTo>
                      <a:pt x="61155" y="718804"/>
                    </a:lnTo>
                    <a:lnTo>
                      <a:pt x="60375" y="720900"/>
                    </a:lnTo>
                    <a:lnTo>
                      <a:pt x="59600" y="722997"/>
                    </a:lnTo>
                    <a:lnTo>
                      <a:pt x="58830" y="725096"/>
                    </a:lnTo>
                    <a:lnTo>
                      <a:pt x="58065" y="727196"/>
                    </a:lnTo>
                    <a:lnTo>
                      <a:pt x="57305" y="729298"/>
                    </a:lnTo>
                    <a:lnTo>
                      <a:pt x="56550" y="731401"/>
                    </a:lnTo>
                    <a:lnTo>
                      <a:pt x="55799" y="733505"/>
                    </a:lnTo>
                    <a:lnTo>
                      <a:pt x="55054" y="735611"/>
                    </a:lnTo>
                    <a:lnTo>
                      <a:pt x="54313" y="737719"/>
                    </a:lnTo>
                    <a:lnTo>
                      <a:pt x="53577" y="739827"/>
                    </a:lnTo>
                    <a:lnTo>
                      <a:pt x="52846" y="741937"/>
                    </a:lnTo>
                    <a:lnTo>
                      <a:pt x="52121" y="744049"/>
                    </a:lnTo>
                    <a:lnTo>
                      <a:pt x="51399" y="746162"/>
                    </a:lnTo>
                    <a:lnTo>
                      <a:pt x="50683" y="748276"/>
                    </a:lnTo>
                    <a:lnTo>
                      <a:pt x="49972" y="750391"/>
                    </a:lnTo>
                    <a:lnTo>
                      <a:pt x="49266" y="752508"/>
                    </a:lnTo>
                    <a:lnTo>
                      <a:pt x="48564" y="754626"/>
                    </a:lnTo>
                    <a:lnTo>
                      <a:pt x="47868" y="756746"/>
                    </a:lnTo>
                    <a:lnTo>
                      <a:pt x="47176" y="758867"/>
                    </a:lnTo>
                    <a:lnTo>
                      <a:pt x="46490" y="760989"/>
                    </a:lnTo>
                    <a:lnTo>
                      <a:pt x="45808" y="763112"/>
                    </a:lnTo>
                    <a:lnTo>
                      <a:pt x="45131" y="765237"/>
                    </a:lnTo>
                    <a:lnTo>
                      <a:pt x="44460" y="767363"/>
                    </a:lnTo>
                    <a:lnTo>
                      <a:pt x="43793" y="769490"/>
                    </a:lnTo>
                    <a:lnTo>
                      <a:pt x="43131" y="771619"/>
                    </a:lnTo>
                    <a:lnTo>
                      <a:pt x="42474" y="773748"/>
                    </a:lnTo>
                    <a:lnTo>
                      <a:pt x="41822" y="775879"/>
                    </a:lnTo>
                    <a:lnTo>
                      <a:pt x="41175" y="778011"/>
                    </a:lnTo>
                    <a:lnTo>
                      <a:pt x="40533" y="780145"/>
                    </a:lnTo>
                    <a:lnTo>
                      <a:pt x="39895" y="782279"/>
                    </a:lnTo>
                    <a:lnTo>
                      <a:pt x="39263" y="784415"/>
                    </a:lnTo>
                    <a:lnTo>
                      <a:pt x="38636" y="786552"/>
                    </a:lnTo>
                    <a:lnTo>
                      <a:pt x="38014" y="788690"/>
                    </a:lnTo>
                    <a:lnTo>
                      <a:pt x="37396" y="790830"/>
                    </a:lnTo>
                    <a:lnTo>
                      <a:pt x="36784" y="792970"/>
                    </a:lnTo>
                    <a:lnTo>
                      <a:pt x="36177" y="795112"/>
                    </a:lnTo>
                    <a:lnTo>
                      <a:pt x="35574" y="797255"/>
                    </a:lnTo>
                    <a:lnTo>
                      <a:pt x="34977" y="799399"/>
                    </a:lnTo>
                    <a:lnTo>
                      <a:pt x="34384" y="801544"/>
                    </a:lnTo>
                    <a:lnTo>
                      <a:pt x="33797" y="803690"/>
                    </a:lnTo>
                    <a:lnTo>
                      <a:pt x="33215" y="805837"/>
                    </a:lnTo>
                    <a:lnTo>
                      <a:pt x="32637" y="807985"/>
                    </a:lnTo>
                    <a:lnTo>
                      <a:pt x="32065" y="810135"/>
                    </a:lnTo>
                    <a:lnTo>
                      <a:pt x="31497" y="812285"/>
                    </a:lnTo>
                    <a:lnTo>
                      <a:pt x="30935" y="814437"/>
                    </a:lnTo>
                    <a:lnTo>
                      <a:pt x="30377" y="816590"/>
                    </a:lnTo>
                    <a:lnTo>
                      <a:pt x="29825" y="818743"/>
                    </a:lnTo>
                    <a:lnTo>
                      <a:pt x="29277" y="820898"/>
                    </a:lnTo>
                    <a:lnTo>
                      <a:pt x="28735" y="823054"/>
                    </a:lnTo>
                    <a:lnTo>
                      <a:pt x="28197" y="825211"/>
                    </a:lnTo>
                    <a:lnTo>
                      <a:pt x="27665" y="827368"/>
                    </a:lnTo>
                    <a:lnTo>
                      <a:pt x="27138" y="829527"/>
                    </a:lnTo>
                    <a:lnTo>
                      <a:pt x="26615" y="831687"/>
                    </a:lnTo>
                    <a:lnTo>
                      <a:pt x="26098" y="833848"/>
                    </a:lnTo>
                    <a:lnTo>
                      <a:pt x="25585" y="836010"/>
                    </a:lnTo>
                    <a:lnTo>
                      <a:pt x="25078" y="838172"/>
                    </a:lnTo>
                    <a:lnTo>
                      <a:pt x="24576" y="840336"/>
                    </a:lnTo>
                    <a:lnTo>
                      <a:pt x="24079" y="842501"/>
                    </a:lnTo>
                    <a:lnTo>
                      <a:pt x="23586" y="844666"/>
                    </a:lnTo>
                    <a:lnTo>
                      <a:pt x="23099" y="846833"/>
                    </a:lnTo>
                    <a:lnTo>
                      <a:pt x="22617" y="849000"/>
                    </a:lnTo>
                    <a:lnTo>
                      <a:pt x="22140" y="851168"/>
                    </a:lnTo>
                    <a:lnTo>
                      <a:pt x="21668" y="853337"/>
                    </a:lnTo>
                    <a:lnTo>
                      <a:pt x="21201" y="855507"/>
                    </a:lnTo>
                    <a:lnTo>
                      <a:pt x="20739" y="857678"/>
                    </a:lnTo>
                    <a:lnTo>
                      <a:pt x="20282" y="859850"/>
                    </a:lnTo>
                    <a:lnTo>
                      <a:pt x="19830" y="862023"/>
                    </a:lnTo>
                    <a:lnTo>
                      <a:pt x="19383" y="864196"/>
                    </a:lnTo>
                    <a:lnTo>
                      <a:pt x="18941" y="866371"/>
                    </a:lnTo>
                    <a:lnTo>
                      <a:pt x="18504" y="868546"/>
                    </a:lnTo>
                    <a:lnTo>
                      <a:pt x="18072" y="870722"/>
                    </a:lnTo>
                    <a:lnTo>
                      <a:pt x="17646" y="872899"/>
                    </a:lnTo>
                    <a:lnTo>
                      <a:pt x="17224" y="875076"/>
                    </a:lnTo>
                    <a:lnTo>
                      <a:pt x="16808" y="877255"/>
                    </a:lnTo>
                    <a:lnTo>
                      <a:pt x="16396" y="879434"/>
                    </a:lnTo>
                    <a:lnTo>
                      <a:pt x="15990" y="881614"/>
                    </a:lnTo>
                    <a:lnTo>
                      <a:pt x="15588" y="883795"/>
                    </a:lnTo>
                    <a:lnTo>
                      <a:pt x="15192" y="885976"/>
                    </a:lnTo>
                    <a:lnTo>
                      <a:pt x="14801" y="888158"/>
                    </a:lnTo>
                    <a:lnTo>
                      <a:pt x="14415" y="890341"/>
                    </a:lnTo>
                    <a:lnTo>
                      <a:pt x="14034" y="892525"/>
                    </a:lnTo>
                    <a:lnTo>
                      <a:pt x="13658" y="894709"/>
                    </a:lnTo>
                    <a:lnTo>
                      <a:pt x="13287" y="896894"/>
                    </a:lnTo>
                    <a:lnTo>
                      <a:pt x="12921" y="899080"/>
                    </a:lnTo>
                    <a:lnTo>
                      <a:pt x="12560" y="901267"/>
                    </a:lnTo>
                    <a:lnTo>
                      <a:pt x="12204" y="903454"/>
                    </a:lnTo>
                    <a:lnTo>
                      <a:pt x="11854" y="905642"/>
                    </a:lnTo>
                    <a:lnTo>
                      <a:pt x="11508" y="907830"/>
                    </a:lnTo>
                    <a:lnTo>
                      <a:pt x="11168" y="910019"/>
                    </a:lnTo>
                    <a:lnTo>
                      <a:pt x="10832" y="912209"/>
                    </a:lnTo>
                    <a:lnTo>
                      <a:pt x="10502" y="914399"/>
                    </a:lnTo>
                    <a:lnTo>
                      <a:pt x="10177" y="916590"/>
                    </a:lnTo>
                    <a:lnTo>
                      <a:pt x="9857" y="918782"/>
                    </a:lnTo>
                    <a:lnTo>
                      <a:pt x="9542" y="920974"/>
                    </a:lnTo>
                    <a:lnTo>
                      <a:pt x="9232" y="923167"/>
                    </a:lnTo>
                    <a:lnTo>
                      <a:pt x="8927" y="925360"/>
                    </a:lnTo>
                    <a:lnTo>
                      <a:pt x="8628" y="927554"/>
                    </a:lnTo>
                    <a:lnTo>
                      <a:pt x="8333" y="929749"/>
                    </a:lnTo>
                    <a:lnTo>
                      <a:pt x="8043" y="931944"/>
                    </a:lnTo>
                    <a:lnTo>
                      <a:pt x="7759" y="934140"/>
                    </a:lnTo>
                    <a:lnTo>
                      <a:pt x="7480" y="936336"/>
                    </a:lnTo>
                    <a:lnTo>
                      <a:pt x="7206" y="938532"/>
                    </a:lnTo>
                    <a:lnTo>
                      <a:pt x="6936" y="940730"/>
                    </a:lnTo>
                    <a:lnTo>
                      <a:pt x="6672" y="942927"/>
                    </a:lnTo>
                    <a:lnTo>
                      <a:pt x="6414" y="945125"/>
                    </a:lnTo>
                    <a:lnTo>
                      <a:pt x="6160" y="947324"/>
                    </a:lnTo>
                    <a:lnTo>
                      <a:pt x="5911" y="949523"/>
                    </a:lnTo>
                    <a:lnTo>
                      <a:pt x="5668" y="951723"/>
                    </a:lnTo>
                    <a:lnTo>
                      <a:pt x="5429" y="953923"/>
                    </a:lnTo>
                    <a:lnTo>
                      <a:pt x="5196" y="956123"/>
                    </a:lnTo>
                    <a:lnTo>
                      <a:pt x="4968" y="958324"/>
                    </a:lnTo>
                    <a:lnTo>
                      <a:pt x="4744" y="960526"/>
                    </a:lnTo>
                    <a:lnTo>
                      <a:pt x="4526" y="962727"/>
                    </a:lnTo>
                    <a:lnTo>
                      <a:pt x="4314" y="964930"/>
                    </a:lnTo>
                    <a:lnTo>
                      <a:pt x="4106" y="967132"/>
                    </a:lnTo>
                    <a:lnTo>
                      <a:pt x="3903" y="969335"/>
                    </a:lnTo>
                    <a:lnTo>
                      <a:pt x="3706" y="971539"/>
                    </a:lnTo>
                    <a:lnTo>
                      <a:pt x="3513" y="973742"/>
                    </a:lnTo>
                    <a:lnTo>
                      <a:pt x="3326" y="975946"/>
                    </a:lnTo>
                    <a:lnTo>
                      <a:pt x="3144" y="978151"/>
                    </a:lnTo>
                    <a:lnTo>
                      <a:pt x="2967" y="980356"/>
                    </a:lnTo>
                    <a:lnTo>
                      <a:pt x="2795" y="982561"/>
                    </a:lnTo>
                    <a:lnTo>
                      <a:pt x="2628" y="984766"/>
                    </a:lnTo>
                    <a:lnTo>
                      <a:pt x="2466" y="986972"/>
                    </a:lnTo>
                    <a:lnTo>
                      <a:pt x="2310" y="989178"/>
                    </a:lnTo>
                    <a:lnTo>
                      <a:pt x="2158" y="991384"/>
                    </a:lnTo>
                    <a:lnTo>
                      <a:pt x="2012" y="993591"/>
                    </a:lnTo>
                    <a:lnTo>
                      <a:pt x="1871" y="995798"/>
                    </a:lnTo>
                    <a:lnTo>
                      <a:pt x="1735" y="998005"/>
                    </a:lnTo>
                    <a:lnTo>
                      <a:pt x="1604" y="1000212"/>
                    </a:lnTo>
                    <a:lnTo>
                      <a:pt x="1478" y="1002420"/>
                    </a:lnTo>
                    <a:lnTo>
                      <a:pt x="1358" y="1004628"/>
                    </a:lnTo>
                    <a:lnTo>
                      <a:pt x="1242" y="1006836"/>
                    </a:lnTo>
                    <a:lnTo>
                      <a:pt x="1132" y="1009044"/>
                    </a:lnTo>
                    <a:lnTo>
                      <a:pt x="1027" y="1011252"/>
                    </a:lnTo>
                    <a:lnTo>
                      <a:pt x="926" y="1013461"/>
                    </a:lnTo>
                    <a:lnTo>
                      <a:pt x="831" y="1015670"/>
                    </a:lnTo>
                    <a:lnTo>
                      <a:pt x="742" y="1017879"/>
                    </a:lnTo>
                    <a:lnTo>
                      <a:pt x="657" y="1020088"/>
                    </a:lnTo>
                    <a:lnTo>
                      <a:pt x="577" y="1022298"/>
                    </a:lnTo>
                    <a:lnTo>
                      <a:pt x="503" y="1024507"/>
                    </a:lnTo>
                    <a:lnTo>
                      <a:pt x="433" y="1026717"/>
                    </a:lnTo>
                    <a:lnTo>
                      <a:pt x="369" y="1028927"/>
                    </a:lnTo>
                    <a:lnTo>
                      <a:pt x="310" y="1031136"/>
                    </a:lnTo>
                    <a:lnTo>
                      <a:pt x="256" y="1033346"/>
                    </a:lnTo>
                    <a:lnTo>
                      <a:pt x="207" y="1035556"/>
                    </a:lnTo>
                    <a:lnTo>
                      <a:pt x="164" y="1037767"/>
                    </a:lnTo>
                    <a:lnTo>
                      <a:pt x="125" y="1039977"/>
                    </a:lnTo>
                    <a:lnTo>
                      <a:pt x="92" y="1042187"/>
                    </a:lnTo>
                    <a:lnTo>
                      <a:pt x="64" y="1044398"/>
                    </a:lnTo>
                    <a:lnTo>
                      <a:pt x="41" y="1046608"/>
                    </a:lnTo>
                    <a:lnTo>
                      <a:pt x="23" y="1048819"/>
                    </a:lnTo>
                    <a:lnTo>
                      <a:pt x="10" y="1051029"/>
                    </a:lnTo>
                    <a:lnTo>
                      <a:pt x="2" y="1053240"/>
                    </a:lnTo>
                    <a:lnTo>
                      <a:pt x="0" y="1055450"/>
                    </a:lnTo>
                    <a:lnTo>
                      <a:pt x="2" y="1057661"/>
                    </a:lnTo>
                    <a:lnTo>
                      <a:pt x="10" y="1059871"/>
                    </a:lnTo>
                    <a:lnTo>
                      <a:pt x="23" y="1062082"/>
                    </a:lnTo>
                    <a:lnTo>
                      <a:pt x="41" y="1064292"/>
                    </a:lnTo>
                    <a:lnTo>
                      <a:pt x="64" y="1066503"/>
                    </a:lnTo>
                    <a:lnTo>
                      <a:pt x="92" y="1068713"/>
                    </a:lnTo>
                    <a:lnTo>
                      <a:pt x="125" y="1070923"/>
                    </a:lnTo>
                    <a:lnTo>
                      <a:pt x="164" y="1073134"/>
                    </a:lnTo>
                    <a:lnTo>
                      <a:pt x="207" y="1075344"/>
                    </a:lnTo>
                    <a:lnTo>
                      <a:pt x="256" y="1077554"/>
                    </a:lnTo>
                    <a:lnTo>
                      <a:pt x="310" y="1079764"/>
                    </a:lnTo>
                    <a:lnTo>
                      <a:pt x="369" y="1081974"/>
                    </a:lnTo>
                    <a:lnTo>
                      <a:pt x="433" y="1084183"/>
                    </a:lnTo>
                    <a:lnTo>
                      <a:pt x="503" y="1086393"/>
                    </a:lnTo>
                    <a:lnTo>
                      <a:pt x="577" y="1088603"/>
                    </a:lnTo>
                    <a:lnTo>
                      <a:pt x="657" y="1090812"/>
                    </a:lnTo>
                    <a:lnTo>
                      <a:pt x="742" y="1093021"/>
                    </a:lnTo>
                    <a:lnTo>
                      <a:pt x="831" y="1095230"/>
                    </a:lnTo>
                    <a:lnTo>
                      <a:pt x="926" y="1097439"/>
                    </a:lnTo>
                    <a:lnTo>
                      <a:pt x="1027" y="1099648"/>
                    </a:lnTo>
                    <a:lnTo>
                      <a:pt x="1132" y="1101856"/>
                    </a:lnTo>
                    <a:lnTo>
                      <a:pt x="1242" y="1104065"/>
                    </a:lnTo>
                    <a:lnTo>
                      <a:pt x="1358" y="1106273"/>
                    </a:lnTo>
                    <a:lnTo>
                      <a:pt x="1478" y="1108480"/>
                    </a:lnTo>
                    <a:lnTo>
                      <a:pt x="1604" y="1110688"/>
                    </a:lnTo>
                    <a:lnTo>
                      <a:pt x="1735" y="1112895"/>
                    </a:lnTo>
                    <a:lnTo>
                      <a:pt x="1871" y="1115103"/>
                    </a:lnTo>
                    <a:lnTo>
                      <a:pt x="2012" y="1117309"/>
                    </a:lnTo>
                    <a:lnTo>
                      <a:pt x="2158" y="1119516"/>
                    </a:lnTo>
                    <a:lnTo>
                      <a:pt x="2310" y="1121722"/>
                    </a:lnTo>
                    <a:lnTo>
                      <a:pt x="2466" y="1123928"/>
                    </a:lnTo>
                    <a:lnTo>
                      <a:pt x="2628" y="1126134"/>
                    </a:lnTo>
                    <a:lnTo>
                      <a:pt x="2795" y="1128340"/>
                    </a:lnTo>
                    <a:lnTo>
                      <a:pt x="2967" y="1130545"/>
                    </a:lnTo>
                    <a:lnTo>
                      <a:pt x="3144" y="1132749"/>
                    </a:lnTo>
                    <a:lnTo>
                      <a:pt x="3326" y="1134954"/>
                    </a:lnTo>
                    <a:lnTo>
                      <a:pt x="3513" y="1137158"/>
                    </a:lnTo>
                    <a:lnTo>
                      <a:pt x="3706" y="1139362"/>
                    </a:lnTo>
                    <a:lnTo>
                      <a:pt x="3903" y="1141565"/>
                    </a:lnTo>
                    <a:lnTo>
                      <a:pt x="4106" y="1143768"/>
                    </a:lnTo>
                    <a:lnTo>
                      <a:pt x="4314" y="1145970"/>
                    </a:lnTo>
                    <a:lnTo>
                      <a:pt x="4526" y="1148173"/>
                    </a:lnTo>
                    <a:lnTo>
                      <a:pt x="4744" y="1150374"/>
                    </a:lnTo>
                    <a:lnTo>
                      <a:pt x="4968" y="1152576"/>
                    </a:lnTo>
                    <a:lnTo>
                      <a:pt x="5196" y="1154777"/>
                    </a:lnTo>
                    <a:lnTo>
                      <a:pt x="5429" y="1156977"/>
                    </a:lnTo>
                    <a:lnTo>
                      <a:pt x="5668" y="1159177"/>
                    </a:lnTo>
                    <a:lnTo>
                      <a:pt x="5911" y="1161377"/>
                    </a:lnTo>
                    <a:lnTo>
                      <a:pt x="6160" y="1163576"/>
                    </a:lnTo>
                    <a:lnTo>
                      <a:pt x="6414" y="1165775"/>
                    </a:lnTo>
                    <a:lnTo>
                      <a:pt x="6672" y="1167973"/>
                    </a:lnTo>
                    <a:lnTo>
                      <a:pt x="6936" y="1170171"/>
                    </a:lnTo>
                    <a:lnTo>
                      <a:pt x="7206" y="1172368"/>
                    </a:lnTo>
                    <a:lnTo>
                      <a:pt x="7480" y="1174564"/>
                    </a:lnTo>
                    <a:lnTo>
                      <a:pt x="7759" y="1176761"/>
                    </a:lnTo>
                    <a:lnTo>
                      <a:pt x="8043" y="1178956"/>
                    </a:lnTo>
                    <a:lnTo>
                      <a:pt x="8333" y="1181151"/>
                    </a:lnTo>
                    <a:lnTo>
                      <a:pt x="8628" y="1183346"/>
                    </a:lnTo>
                    <a:lnTo>
                      <a:pt x="8927" y="1185540"/>
                    </a:lnTo>
                    <a:lnTo>
                      <a:pt x="9232" y="1187733"/>
                    </a:lnTo>
                    <a:lnTo>
                      <a:pt x="9542" y="1189926"/>
                    </a:lnTo>
                    <a:lnTo>
                      <a:pt x="9857" y="1192118"/>
                    </a:lnTo>
                    <a:lnTo>
                      <a:pt x="10177" y="1194310"/>
                    </a:lnTo>
                    <a:lnTo>
                      <a:pt x="10502" y="1196501"/>
                    </a:lnTo>
                    <a:lnTo>
                      <a:pt x="10832" y="1198691"/>
                    </a:lnTo>
                    <a:lnTo>
                      <a:pt x="11168" y="1200881"/>
                    </a:lnTo>
                    <a:lnTo>
                      <a:pt x="11508" y="1203070"/>
                    </a:lnTo>
                    <a:lnTo>
                      <a:pt x="11854" y="1205259"/>
                    </a:lnTo>
                    <a:lnTo>
                      <a:pt x="12204" y="1207446"/>
                    </a:lnTo>
                    <a:lnTo>
                      <a:pt x="12560" y="1209634"/>
                    </a:lnTo>
                    <a:lnTo>
                      <a:pt x="12921" y="1211820"/>
                    </a:lnTo>
                    <a:lnTo>
                      <a:pt x="13287" y="1214006"/>
                    </a:lnTo>
                    <a:lnTo>
                      <a:pt x="13658" y="1216191"/>
                    </a:lnTo>
                    <a:lnTo>
                      <a:pt x="14034" y="1218375"/>
                    </a:lnTo>
                    <a:lnTo>
                      <a:pt x="14415" y="1220559"/>
                    </a:lnTo>
                    <a:lnTo>
                      <a:pt x="14801" y="1222742"/>
                    </a:lnTo>
                    <a:lnTo>
                      <a:pt x="15192" y="1224924"/>
                    </a:lnTo>
                    <a:lnTo>
                      <a:pt x="15588" y="1227106"/>
                    </a:lnTo>
                    <a:lnTo>
                      <a:pt x="15990" y="1229286"/>
                    </a:lnTo>
                    <a:lnTo>
                      <a:pt x="16396" y="1231466"/>
                    </a:lnTo>
                    <a:lnTo>
                      <a:pt x="16808" y="1233645"/>
                    </a:lnTo>
                    <a:lnTo>
                      <a:pt x="17224" y="1235824"/>
                    </a:lnTo>
                    <a:lnTo>
                      <a:pt x="17646" y="1238001"/>
                    </a:lnTo>
                    <a:lnTo>
                      <a:pt x="18072" y="1240178"/>
                    </a:lnTo>
                    <a:lnTo>
                      <a:pt x="18504" y="1242354"/>
                    </a:lnTo>
                    <a:lnTo>
                      <a:pt x="18941" y="1244529"/>
                    </a:lnTo>
                    <a:lnTo>
                      <a:pt x="19383" y="1246704"/>
                    </a:lnTo>
                    <a:lnTo>
                      <a:pt x="19830" y="1248877"/>
                    </a:lnTo>
                    <a:lnTo>
                      <a:pt x="20282" y="1251050"/>
                    </a:lnTo>
                    <a:lnTo>
                      <a:pt x="20739" y="1253222"/>
                    </a:lnTo>
                    <a:lnTo>
                      <a:pt x="21201" y="1255393"/>
                    </a:lnTo>
                    <a:lnTo>
                      <a:pt x="21668" y="1257563"/>
                    </a:lnTo>
                    <a:lnTo>
                      <a:pt x="22140" y="1259732"/>
                    </a:lnTo>
                    <a:lnTo>
                      <a:pt x="22617" y="1261900"/>
                    </a:lnTo>
                    <a:lnTo>
                      <a:pt x="23099" y="1264068"/>
                    </a:lnTo>
                    <a:lnTo>
                      <a:pt x="23586" y="1266234"/>
                    </a:lnTo>
                    <a:lnTo>
                      <a:pt x="24079" y="1268400"/>
                    </a:lnTo>
                    <a:lnTo>
                      <a:pt x="24576" y="1270564"/>
                    </a:lnTo>
                    <a:lnTo>
                      <a:pt x="25078" y="1272728"/>
                    </a:lnTo>
                    <a:lnTo>
                      <a:pt x="25585" y="1274891"/>
                    </a:lnTo>
                    <a:lnTo>
                      <a:pt x="26098" y="1277052"/>
                    </a:lnTo>
                    <a:lnTo>
                      <a:pt x="26615" y="1279213"/>
                    </a:lnTo>
                    <a:lnTo>
                      <a:pt x="27138" y="1281373"/>
                    </a:lnTo>
                    <a:lnTo>
                      <a:pt x="27665" y="1283532"/>
                    </a:lnTo>
                    <a:lnTo>
                      <a:pt x="28197" y="1285689"/>
                    </a:lnTo>
                    <a:lnTo>
                      <a:pt x="28735" y="1287846"/>
                    </a:lnTo>
                    <a:lnTo>
                      <a:pt x="29277" y="1290002"/>
                    </a:lnTo>
                    <a:lnTo>
                      <a:pt x="29825" y="1292157"/>
                    </a:lnTo>
                    <a:lnTo>
                      <a:pt x="30377" y="1294310"/>
                    </a:lnTo>
                    <a:lnTo>
                      <a:pt x="30935" y="1296463"/>
                    </a:lnTo>
                    <a:lnTo>
                      <a:pt x="31497" y="1298615"/>
                    </a:lnTo>
                    <a:lnTo>
                      <a:pt x="32065" y="1300765"/>
                    </a:lnTo>
                    <a:lnTo>
                      <a:pt x="32637" y="1302915"/>
                    </a:lnTo>
                    <a:lnTo>
                      <a:pt x="33215" y="1305063"/>
                    </a:lnTo>
                    <a:lnTo>
                      <a:pt x="33797" y="1307210"/>
                    </a:lnTo>
                    <a:lnTo>
                      <a:pt x="34384" y="1309357"/>
                    </a:lnTo>
                    <a:lnTo>
                      <a:pt x="34977" y="1311502"/>
                    </a:lnTo>
                    <a:lnTo>
                      <a:pt x="35574" y="1313646"/>
                    </a:lnTo>
                    <a:lnTo>
                      <a:pt x="36177" y="1315788"/>
                    </a:lnTo>
                    <a:lnTo>
                      <a:pt x="36784" y="1317930"/>
                    </a:lnTo>
                    <a:lnTo>
                      <a:pt x="37396" y="1320070"/>
                    </a:lnTo>
                    <a:lnTo>
                      <a:pt x="38014" y="1322210"/>
                    </a:lnTo>
                    <a:lnTo>
                      <a:pt x="38636" y="1324348"/>
                    </a:lnTo>
                    <a:lnTo>
                      <a:pt x="39263" y="1326485"/>
                    </a:lnTo>
                    <a:lnTo>
                      <a:pt x="39895" y="1328621"/>
                    </a:lnTo>
                    <a:lnTo>
                      <a:pt x="40533" y="1330755"/>
                    </a:lnTo>
                    <a:lnTo>
                      <a:pt x="41175" y="1332889"/>
                    </a:lnTo>
                    <a:lnTo>
                      <a:pt x="41822" y="1335021"/>
                    </a:lnTo>
                    <a:lnTo>
                      <a:pt x="42474" y="1337152"/>
                    </a:lnTo>
                    <a:lnTo>
                      <a:pt x="43131" y="1339282"/>
                    </a:lnTo>
                    <a:lnTo>
                      <a:pt x="43793" y="1341410"/>
                    </a:lnTo>
                    <a:lnTo>
                      <a:pt x="44460" y="1343537"/>
                    </a:lnTo>
                    <a:lnTo>
                      <a:pt x="45131" y="1345663"/>
                    </a:lnTo>
                    <a:lnTo>
                      <a:pt x="45808" y="1347788"/>
                    </a:lnTo>
                    <a:lnTo>
                      <a:pt x="46490" y="1349911"/>
                    </a:lnTo>
                    <a:lnTo>
                      <a:pt x="47176" y="1352034"/>
                    </a:lnTo>
                    <a:lnTo>
                      <a:pt x="47868" y="1354154"/>
                    </a:lnTo>
                    <a:lnTo>
                      <a:pt x="48564" y="1356274"/>
                    </a:lnTo>
                    <a:lnTo>
                      <a:pt x="49266" y="1358392"/>
                    </a:lnTo>
                    <a:lnTo>
                      <a:pt x="49972" y="1360509"/>
                    </a:lnTo>
                    <a:lnTo>
                      <a:pt x="50683" y="1362624"/>
                    </a:lnTo>
                    <a:lnTo>
                      <a:pt x="51399" y="1364739"/>
                    </a:lnTo>
                    <a:lnTo>
                      <a:pt x="52121" y="1366851"/>
                    </a:lnTo>
                    <a:lnTo>
                      <a:pt x="52846" y="1368963"/>
                    </a:lnTo>
                    <a:lnTo>
                      <a:pt x="53577" y="1371073"/>
                    </a:lnTo>
                    <a:lnTo>
                      <a:pt x="54313" y="1373182"/>
                    </a:lnTo>
                    <a:lnTo>
                      <a:pt x="55054" y="1375289"/>
                    </a:lnTo>
                    <a:lnTo>
                      <a:pt x="55799" y="1377395"/>
                    </a:lnTo>
                    <a:lnTo>
                      <a:pt x="56550" y="1379499"/>
                    </a:lnTo>
                    <a:lnTo>
                      <a:pt x="57305" y="1381602"/>
                    </a:lnTo>
                    <a:lnTo>
                      <a:pt x="58065" y="1383704"/>
                    </a:lnTo>
                    <a:lnTo>
                      <a:pt x="58830" y="1385804"/>
                    </a:lnTo>
                    <a:lnTo>
                      <a:pt x="59600" y="1387903"/>
                    </a:lnTo>
                    <a:lnTo>
                      <a:pt x="60375" y="1390000"/>
                    </a:lnTo>
                    <a:lnTo>
                      <a:pt x="61155" y="1392096"/>
                    </a:lnTo>
                    <a:lnTo>
                      <a:pt x="61940" y="1394190"/>
                    </a:lnTo>
                    <a:lnTo>
                      <a:pt x="62729" y="1396283"/>
                    </a:lnTo>
                    <a:lnTo>
                      <a:pt x="63523" y="1398374"/>
                    </a:lnTo>
                    <a:lnTo>
                      <a:pt x="64323" y="1400464"/>
                    </a:lnTo>
                    <a:lnTo>
                      <a:pt x="65127" y="1402553"/>
                    </a:lnTo>
                    <a:lnTo>
                      <a:pt x="65935" y="1404639"/>
                    </a:lnTo>
                    <a:lnTo>
                      <a:pt x="66749" y="1406725"/>
                    </a:lnTo>
                    <a:lnTo>
                      <a:pt x="67568" y="1408808"/>
                    </a:lnTo>
                    <a:lnTo>
                      <a:pt x="68391" y="1410891"/>
                    </a:lnTo>
                    <a:lnTo>
                      <a:pt x="69219" y="1412971"/>
                    </a:lnTo>
                    <a:lnTo>
                      <a:pt x="70053" y="1415050"/>
                    </a:lnTo>
                    <a:lnTo>
                      <a:pt x="70890" y="1417128"/>
                    </a:lnTo>
                    <a:lnTo>
                      <a:pt x="71733" y="1419204"/>
                    </a:lnTo>
                    <a:lnTo>
                      <a:pt x="72581" y="1421278"/>
                    </a:lnTo>
                    <a:lnTo>
                      <a:pt x="73433" y="1423351"/>
                    </a:lnTo>
                    <a:lnTo>
                      <a:pt x="74290" y="1425422"/>
                    </a:lnTo>
                    <a:lnTo>
                      <a:pt x="75152" y="1427491"/>
                    </a:lnTo>
                    <a:lnTo>
                      <a:pt x="76019" y="1429559"/>
                    </a:lnTo>
                    <a:lnTo>
                      <a:pt x="76891" y="1431625"/>
                    </a:lnTo>
                    <a:lnTo>
                      <a:pt x="77767" y="1433690"/>
                    </a:lnTo>
                    <a:lnTo>
                      <a:pt x="78648" y="1435753"/>
                    </a:lnTo>
                    <a:lnTo>
                      <a:pt x="79534" y="1437814"/>
                    </a:lnTo>
                    <a:lnTo>
                      <a:pt x="80425" y="1439873"/>
                    </a:lnTo>
                    <a:lnTo>
                      <a:pt x="81321" y="1441931"/>
                    </a:lnTo>
                    <a:lnTo>
                      <a:pt x="82221" y="1443987"/>
                    </a:lnTo>
                    <a:lnTo>
                      <a:pt x="83126" y="1446042"/>
                    </a:lnTo>
                    <a:lnTo>
                      <a:pt x="84036" y="1448095"/>
                    </a:lnTo>
                    <a:lnTo>
                      <a:pt x="84951" y="1450146"/>
                    </a:lnTo>
                    <a:lnTo>
                      <a:pt x="85870" y="1452195"/>
                    </a:lnTo>
                    <a:lnTo>
                      <a:pt x="86794" y="1454242"/>
                    </a:lnTo>
                    <a:lnTo>
                      <a:pt x="87723" y="1456288"/>
                    </a:lnTo>
                    <a:lnTo>
                      <a:pt x="88657" y="1458332"/>
                    </a:lnTo>
                    <a:lnTo>
                      <a:pt x="89595" y="1460374"/>
                    </a:lnTo>
                    <a:lnTo>
                      <a:pt x="90538" y="1462415"/>
                    </a:lnTo>
                    <a:lnTo>
                      <a:pt x="91486" y="1464454"/>
                    </a:lnTo>
                    <a:lnTo>
                      <a:pt x="92439" y="1466491"/>
                    </a:lnTo>
                    <a:lnTo>
                      <a:pt x="93396" y="1468526"/>
                    </a:lnTo>
                    <a:lnTo>
                      <a:pt x="94358" y="1470559"/>
                    </a:lnTo>
                    <a:lnTo>
                      <a:pt x="95325" y="1472590"/>
                    </a:lnTo>
                    <a:lnTo>
                      <a:pt x="96297" y="1474620"/>
                    </a:lnTo>
                    <a:lnTo>
                      <a:pt x="97273" y="1476648"/>
                    </a:lnTo>
                    <a:lnTo>
                      <a:pt x="98254" y="1478674"/>
                    </a:lnTo>
                    <a:lnTo>
                      <a:pt x="99240" y="1480698"/>
                    </a:lnTo>
                    <a:lnTo>
                      <a:pt x="100230" y="1482720"/>
                    </a:lnTo>
                    <a:lnTo>
                      <a:pt x="101225" y="1484741"/>
                    </a:lnTo>
                    <a:lnTo>
                      <a:pt x="102225" y="1486759"/>
                    </a:lnTo>
                    <a:lnTo>
                      <a:pt x="103229" y="1488776"/>
                    </a:lnTo>
                    <a:lnTo>
                      <a:pt x="104238" y="1490790"/>
                    </a:lnTo>
                    <a:lnTo>
                      <a:pt x="105252" y="1492803"/>
                    </a:lnTo>
                    <a:lnTo>
                      <a:pt x="106271" y="1494814"/>
                    </a:lnTo>
                    <a:lnTo>
                      <a:pt x="107294" y="1496823"/>
                    </a:lnTo>
                    <a:lnTo>
                      <a:pt x="108322" y="1498830"/>
                    </a:lnTo>
                    <a:lnTo>
                      <a:pt x="109354" y="1500835"/>
                    </a:lnTo>
                    <a:lnTo>
                      <a:pt x="110391" y="1502838"/>
                    </a:lnTo>
                    <a:lnTo>
                      <a:pt x="111433" y="1504839"/>
                    </a:lnTo>
                    <a:lnTo>
                      <a:pt x="112479" y="1506838"/>
                    </a:lnTo>
                    <a:lnTo>
                      <a:pt x="113531" y="1508835"/>
                    </a:lnTo>
                    <a:lnTo>
                      <a:pt x="114586" y="1510831"/>
                    </a:lnTo>
                    <a:lnTo>
                      <a:pt x="115647" y="1512824"/>
                    </a:lnTo>
                    <a:lnTo>
                      <a:pt x="116712" y="1514815"/>
                    </a:lnTo>
                    <a:lnTo>
                      <a:pt x="117781" y="1516804"/>
                    </a:lnTo>
                    <a:lnTo>
                      <a:pt x="118855" y="1518791"/>
                    </a:lnTo>
                    <a:lnTo>
                      <a:pt x="119934" y="1520776"/>
                    </a:lnTo>
                    <a:lnTo>
                      <a:pt x="121018" y="1522760"/>
                    </a:lnTo>
                    <a:lnTo>
                      <a:pt x="122106" y="1524741"/>
                    </a:lnTo>
                    <a:lnTo>
                      <a:pt x="123198" y="1526720"/>
                    </a:lnTo>
                    <a:lnTo>
                      <a:pt x="124296" y="1528696"/>
                    </a:lnTo>
                    <a:lnTo>
                      <a:pt x="125397" y="1530671"/>
                    </a:lnTo>
                    <a:lnTo>
                      <a:pt x="126504" y="1532644"/>
                    </a:lnTo>
                    <a:lnTo>
                      <a:pt x="127615" y="1534615"/>
                    </a:lnTo>
                    <a:lnTo>
                      <a:pt x="128730" y="1536583"/>
                    </a:lnTo>
                    <a:lnTo>
                      <a:pt x="129851" y="1538550"/>
                    </a:lnTo>
                    <a:lnTo>
                      <a:pt x="130975" y="1540514"/>
                    </a:lnTo>
                    <a:lnTo>
                      <a:pt x="132105" y="1542476"/>
                    </a:lnTo>
                    <a:lnTo>
                      <a:pt x="133238" y="1544436"/>
                    </a:lnTo>
                    <a:lnTo>
                      <a:pt x="134377" y="1546394"/>
                    </a:lnTo>
                    <a:lnTo>
                      <a:pt x="135520" y="1548350"/>
                    </a:lnTo>
                    <a:lnTo>
                      <a:pt x="136667" y="1550303"/>
                    </a:lnTo>
                    <a:lnTo>
                      <a:pt x="137819" y="1552255"/>
                    </a:lnTo>
                    <a:lnTo>
                      <a:pt x="138976" y="1554204"/>
                    </a:lnTo>
                    <a:lnTo>
                      <a:pt x="140137" y="1556151"/>
                    </a:lnTo>
                    <a:lnTo>
                      <a:pt x="141302" y="1558096"/>
                    </a:lnTo>
                    <a:lnTo>
                      <a:pt x="142472" y="1560039"/>
                    </a:lnTo>
                    <a:lnTo>
                      <a:pt x="143647" y="1561979"/>
                    </a:lnTo>
                    <a:lnTo>
                      <a:pt x="144826" y="1563917"/>
                    </a:lnTo>
                    <a:lnTo>
                      <a:pt x="146010" y="1565853"/>
                    </a:lnTo>
                    <a:lnTo>
                      <a:pt x="147198" y="1567787"/>
                    </a:lnTo>
                    <a:lnTo>
                      <a:pt x="148391" y="1569719"/>
                    </a:lnTo>
                    <a:lnTo>
                      <a:pt x="149588" y="1571648"/>
                    </a:lnTo>
                    <a:lnTo>
                      <a:pt x="150789" y="1573575"/>
                    </a:lnTo>
                    <a:lnTo>
                      <a:pt x="151995" y="1575499"/>
                    </a:lnTo>
                    <a:lnTo>
                      <a:pt x="153206" y="1577422"/>
                    </a:lnTo>
                    <a:lnTo>
                      <a:pt x="154421" y="1579342"/>
                    </a:lnTo>
                    <a:lnTo>
                      <a:pt x="155640" y="1581260"/>
                    </a:lnTo>
                    <a:lnTo>
                      <a:pt x="156864" y="1583175"/>
                    </a:lnTo>
                    <a:lnTo>
                      <a:pt x="158092" y="1585089"/>
                    </a:lnTo>
                    <a:lnTo>
                      <a:pt x="159325" y="1586999"/>
                    </a:lnTo>
                    <a:lnTo>
                      <a:pt x="160562" y="1588908"/>
                    </a:lnTo>
                    <a:lnTo>
                      <a:pt x="161804" y="1590814"/>
                    </a:lnTo>
                    <a:lnTo>
                      <a:pt x="163050" y="1592718"/>
                    </a:lnTo>
                    <a:lnTo>
                      <a:pt x="164301" y="1594620"/>
                    </a:lnTo>
                    <a:lnTo>
                      <a:pt x="165556" y="1596519"/>
                    </a:lnTo>
                    <a:lnTo>
                      <a:pt x="166815" y="1598416"/>
                    </a:lnTo>
                    <a:lnTo>
                      <a:pt x="168079" y="1600310"/>
                    </a:lnTo>
                    <a:lnTo>
                      <a:pt x="169347" y="1602202"/>
                    </a:lnTo>
                    <a:lnTo>
                      <a:pt x="170619" y="1604092"/>
                    </a:lnTo>
                    <a:lnTo>
                      <a:pt x="171896" y="1605979"/>
                    </a:lnTo>
                    <a:lnTo>
                      <a:pt x="173177" y="1607864"/>
                    </a:lnTo>
                    <a:lnTo>
                      <a:pt x="174463" y="1609746"/>
                    </a:lnTo>
                    <a:lnTo>
                      <a:pt x="175753" y="1611626"/>
                    </a:lnTo>
                    <a:lnTo>
                      <a:pt x="177047" y="1613503"/>
                    </a:lnTo>
                    <a:lnTo>
                      <a:pt x="178346" y="1615378"/>
                    </a:lnTo>
                    <a:lnTo>
                      <a:pt x="179649" y="1617251"/>
                    </a:lnTo>
                    <a:lnTo>
                      <a:pt x="180957" y="1619121"/>
                    </a:lnTo>
                    <a:lnTo>
                      <a:pt x="182269" y="1620989"/>
                    </a:lnTo>
                    <a:lnTo>
                      <a:pt x="183585" y="1622854"/>
                    </a:lnTo>
                    <a:lnTo>
                      <a:pt x="184905" y="1624717"/>
                    </a:lnTo>
                    <a:lnTo>
                      <a:pt x="186230" y="1626577"/>
                    </a:lnTo>
                    <a:lnTo>
                      <a:pt x="187559" y="1628435"/>
                    </a:lnTo>
                    <a:lnTo>
                      <a:pt x="188893" y="1630290"/>
                    </a:lnTo>
                    <a:lnTo>
                      <a:pt x="190230" y="1632142"/>
                    </a:lnTo>
                    <a:lnTo>
                      <a:pt x="191572" y="1633992"/>
                    </a:lnTo>
                    <a:lnTo>
                      <a:pt x="192919" y="1635840"/>
                    </a:lnTo>
                    <a:lnTo>
                      <a:pt x="194269" y="1637685"/>
                    </a:lnTo>
                    <a:lnTo>
                      <a:pt x="195624" y="1639528"/>
                    </a:lnTo>
                    <a:lnTo>
                      <a:pt x="196983" y="1641367"/>
                    </a:lnTo>
                    <a:lnTo>
                      <a:pt x="198347" y="1643205"/>
                    </a:lnTo>
                    <a:lnTo>
                      <a:pt x="199715" y="1645040"/>
                    </a:lnTo>
                    <a:lnTo>
                      <a:pt x="201086" y="1646872"/>
                    </a:lnTo>
                    <a:lnTo>
                      <a:pt x="202463" y="1648701"/>
                    </a:lnTo>
                    <a:lnTo>
                      <a:pt x="203843" y="1650528"/>
                    </a:lnTo>
                    <a:lnTo>
                      <a:pt x="205228" y="1652353"/>
                    </a:lnTo>
                    <a:lnTo>
                      <a:pt x="206617" y="1654174"/>
                    </a:lnTo>
                    <a:lnTo>
                      <a:pt x="208010" y="1655994"/>
                    </a:lnTo>
                    <a:lnTo>
                      <a:pt x="209407" y="1657810"/>
                    </a:lnTo>
                    <a:lnTo>
                      <a:pt x="210809" y="1659624"/>
                    </a:lnTo>
                    <a:lnTo>
                      <a:pt x="212215" y="1661435"/>
                    </a:lnTo>
                    <a:lnTo>
                      <a:pt x="213625" y="1663244"/>
                    </a:lnTo>
                    <a:lnTo>
                      <a:pt x="215039" y="1665050"/>
                    </a:lnTo>
                    <a:lnTo>
                      <a:pt x="216458" y="1666853"/>
                    </a:lnTo>
                    <a:lnTo>
                      <a:pt x="217880" y="1668653"/>
                    </a:lnTo>
                    <a:lnTo>
                      <a:pt x="219307" y="1670451"/>
                    </a:lnTo>
                    <a:lnTo>
                      <a:pt x="220738" y="1672246"/>
                    </a:lnTo>
                    <a:lnTo>
                      <a:pt x="222173" y="1674039"/>
                    </a:lnTo>
                    <a:lnTo>
                      <a:pt x="223613" y="1675828"/>
                    </a:lnTo>
                    <a:lnTo>
                      <a:pt x="225056" y="1677615"/>
                    </a:lnTo>
                    <a:lnTo>
                      <a:pt x="226504" y="1679400"/>
                    </a:lnTo>
                    <a:lnTo>
                      <a:pt x="227955" y="1681181"/>
                    </a:lnTo>
                    <a:lnTo>
                      <a:pt x="229411" y="1682960"/>
                    </a:lnTo>
                    <a:lnTo>
                      <a:pt x="230871" y="1684736"/>
                    </a:lnTo>
                    <a:lnTo>
                      <a:pt x="232335" y="1686509"/>
                    </a:lnTo>
                    <a:lnTo>
                      <a:pt x="233804" y="1688280"/>
                    </a:lnTo>
                    <a:lnTo>
                      <a:pt x="235276" y="1690047"/>
                    </a:lnTo>
                    <a:lnTo>
                      <a:pt x="236752" y="1691812"/>
                    </a:lnTo>
                    <a:lnTo>
                      <a:pt x="238233" y="1693575"/>
                    </a:lnTo>
                    <a:lnTo>
                      <a:pt x="239718" y="1695334"/>
                    </a:lnTo>
                    <a:lnTo>
                      <a:pt x="241206" y="1697090"/>
                    </a:lnTo>
                    <a:lnTo>
                      <a:pt x="242699" y="1698844"/>
                    </a:lnTo>
                    <a:lnTo>
                      <a:pt x="244196" y="1700595"/>
                    </a:lnTo>
                    <a:lnTo>
                      <a:pt x="245697" y="1702343"/>
                    </a:lnTo>
                    <a:lnTo>
                      <a:pt x="247202" y="1704088"/>
                    </a:lnTo>
                    <a:lnTo>
                      <a:pt x="248711" y="1705831"/>
                    </a:lnTo>
                    <a:lnTo>
                      <a:pt x="250224" y="1707570"/>
                    </a:lnTo>
                    <a:lnTo>
                      <a:pt x="251741" y="1709307"/>
                    </a:lnTo>
                    <a:lnTo>
                      <a:pt x="253263" y="1711041"/>
                    </a:lnTo>
                    <a:lnTo>
                      <a:pt x="254788" y="1712772"/>
                    </a:lnTo>
                    <a:lnTo>
                      <a:pt x="256317" y="1714500"/>
                    </a:lnTo>
                    <a:lnTo>
                      <a:pt x="257850" y="1716225"/>
                    </a:lnTo>
                    <a:lnTo>
                      <a:pt x="259388" y="1717947"/>
                    </a:lnTo>
                    <a:lnTo>
                      <a:pt x="260929" y="1719667"/>
                    </a:lnTo>
                    <a:lnTo>
                      <a:pt x="262474" y="1721383"/>
                    </a:lnTo>
                    <a:lnTo>
                      <a:pt x="264023" y="1723097"/>
                    </a:lnTo>
                    <a:lnTo>
                      <a:pt x="265576" y="1724807"/>
                    </a:lnTo>
                    <a:lnTo>
                      <a:pt x="267134" y="1726515"/>
                    </a:lnTo>
                    <a:lnTo>
                      <a:pt x="268695" y="1728220"/>
                    </a:lnTo>
                    <a:lnTo>
                      <a:pt x="270260" y="1729921"/>
                    </a:lnTo>
                    <a:lnTo>
                      <a:pt x="271829" y="1731620"/>
                    </a:lnTo>
                    <a:lnTo>
                      <a:pt x="273402" y="1733316"/>
                    </a:lnTo>
                    <a:lnTo>
                      <a:pt x="274979" y="1735009"/>
                    </a:lnTo>
                    <a:lnTo>
                      <a:pt x="276560" y="1736699"/>
                    </a:lnTo>
                    <a:lnTo>
                      <a:pt x="278144" y="1738386"/>
                    </a:lnTo>
                    <a:lnTo>
                      <a:pt x="279733" y="1740070"/>
                    </a:lnTo>
                    <a:lnTo>
                      <a:pt x="281326" y="1741750"/>
                    </a:lnTo>
                    <a:lnTo>
                      <a:pt x="282922" y="1743428"/>
                    </a:lnTo>
                    <a:lnTo>
                      <a:pt x="284523" y="1745103"/>
                    </a:lnTo>
                    <a:lnTo>
                      <a:pt x="286127" y="1746775"/>
                    </a:lnTo>
                    <a:lnTo>
                      <a:pt x="287735" y="1748444"/>
                    </a:lnTo>
                    <a:lnTo>
                      <a:pt x="289347" y="1750110"/>
                    </a:lnTo>
                    <a:lnTo>
                      <a:pt x="290963" y="1751772"/>
                    </a:lnTo>
                    <a:lnTo>
                      <a:pt x="292583" y="1753432"/>
                    </a:lnTo>
                    <a:lnTo>
                      <a:pt x="294206" y="1755089"/>
                    </a:lnTo>
                    <a:lnTo>
                      <a:pt x="295834" y="1756742"/>
                    </a:lnTo>
                    <a:lnTo>
                      <a:pt x="297465" y="1758393"/>
                    </a:lnTo>
                    <a:lnTo>
                      <a:pt x="299100" y="1760040"/>
                    </a:lnTo>
                    <a:lnTo>
                      <a:pt x="300739" y="1761684"/>
                    </a:lnTo>
                    <a:lnTo>
                      <a:pt x="302382" y="1763326"/>
                    </a:lnTo>
                    <a:lnTo>
                      <a:pt x="304028" y="1764964"/>
                    </a:lnTo>
                    <a:lnTo>
                      <a:pt x="305679" y="1766599"/>
                    </a:lnTo>
                    <a:lnTo>
                      <a:pt x="307333" y="1768230"/>
                    </a:lnTo>
                    <a:lnTo>
                      <a:pt x="308991" y="1769859"/>
                    </a:lnTo>
                    <a:lnTo>
                      <a:pt x="310653" y="1771485"/>
                    </a:lnTo>
                    <a:lnTo>
                      <a:pt x="312318" y="1773107"/>
                    </a:lnTo>
                    <a:lnTo>
                      <a:pt x="313988" y="1774727"/>
                    </a:lnTo>
                    <a:lnTo>
                      <a:pt x="315661" y="1776343"/>
                    </a:lnTo>
                    <a:lnTo>
                      <a:pt x="317337" y="1777956"/>
                    </a:lnTo>
                    <a:lnTo>
                      <a:pt x="319018" y="1779566"/>
                    </a:lnTo>
                    <a:lnTo>
                      <a:pt x="320702" y="1781172"/>
                    </a:lnTo>
                    <a:lnTo>
                      <a:pt x="322390" y="1782776"/>
                    </a:lnTo>
                    <a:lnTo>
                      <a:pt x="324082" y="1784376"/>
                    </a:lnTo>
                    <a:lnTo>
                      <a:pt x="325777" y="1785973"/>
                    </a:lnTo>
                    <a:lnTo>
                      <a:pt x="327476" y="1787567"/>
                    </a:lnTo>
                    <a:lnTo>
                      <a:pt x="329179" y="1789158"/>
                    </a:lnTo>
                    <a:lnTo>
                      <a:pt x="330886" y="1790745"/>
                    </a:lnTo>
                    <a:lnTo>
                      <a:pt x="332596" y="1792329"/>
                    </a:lnTo>
                    <a:lnTo>
                      <a:pt x="334310" y="1793910"/>
                    </a:lnTo>
                    <a:lnTo>
                      <a:pt x="336028" y="1795488"/>
                    </a:lnTo>
                    <a:lnTo>
                      <a:pt x="337749" y="1797062"/>
                    </a:lnTo>
                    <a:lnTo>
                      <a:pt x="339474" y="1798634"/>
                    </a:lnTo>
                    <a:lnTo>
                      <a:pt x="341202" y="1800202"/>
                    </a:lnTo>
                    <a:lnTo>
                      <a:pt x="342934" y="1801766"/>
                    </a:lnTo>
                    <a:lnTo>
                      <a:pt x="344670" y="1803328"/>
                    </a:lnTo>
                    <a:lnTo>
                      <a:pt x="346410" y="1804886"/>
                    </a:lnTo>
                    <a:lnTo>
                      <a:pt x="348153" y="1806441"/>
                    </a:lnTo>
                    <a:lnTo>
                      <a:pt x="349899" y="1807992"/>
                    </a:lnTo>
                    <a:lnTo>
                      <a:pt x="351650" y="1809541"/>
                    </a:lnTo>
                    <a:lnTo>
                      <a:pt x="353403" y="1811086"/>
                    </a:lnTo>
                    <a:lnTo>
                      <a:pt x="355161" y="1812627"/>
                    </a:lnTo>
                    <a:lnTo>
                      <a:pt x="356922" y="1814166"/>
                    </a:lnTo>
                    <a:lnTo>
                      <a:pt x="358686" y="1815701"/>
                    </a:lnTo>
                    <a:lnTo>
                      <a:pt x="360455" y="1817232"/>
                    </a:lnTo>
                    <a:lnTo>
                      <a:pt x="362226" y="1818761"/>
                    </a:lnTo>
                    <a:lnTo>
                      <a:pt x="364002" y="1820286"/>
                    </a:lnTo>
                    <a:lnTo>
                      <a:pt x="365780" y="1821807"/>
                    </a:lnTo>
                    <a:lnTo>
                      <a:pt x="367563" y="1823326"/>
                    </a:lnTo>
                    <a:lnTo>
                      <a:pt x="369348" y="1824840"/>
                    </a:lnTo>
                    <a:lnTo>
                      <a:pt x="371138" y="1826352"/>
                    </a:lnTo>
                    <a:lnTo>
                      <a:pt x="372931" y="1827860"/>
                    </a:lnTo>
                    <a:lnTo>
                      <a:pt x="374727" y="1829365"/>
                    </a:lnTo>
                    <a:lnTo>
                      <a:pt x="376527" y="1830866"/>
                    </a:lnTo>
                    <a:lnTo>
                      <a:pt x="378330" y="1832364"/>
                    </a:lnTo>
                    <a:lnTo>
                      <a:pt x="380137" y="1833859"/>
                    </a:lnTo>
                    <a:lnTo>
                      <a:pt x="381947" y="1835350"/>
                    </a:lnTo>
                    <a:lnTo>
                      <a:pt x="383761" y="1836838"/>
                    </a:lnTo>
                    <a:lnTo>
                      <a:pt x="385578" y="1838322"/>
                    </a:lnTo>
                    <a:lnTo>
                      <a:pt x="387399" y="1839803"/>
                    </a:lnTo>
                    <a:lnTo>
                      <a:pt x="389223" y="1841280"/>
                    </a:lnTo>
                    <a:lnTo>
                      <a:pt x="391050" y="1842754"/>
                    </a:lnTo>
                    <a:lnTo>
                      <a:pt x="392881" y="1844225"/>
                    </a:lnTo>
                    <a:lnTo>
                      <a:pt x="394716" y="1845692"/>
                    </a:lnTo>
                    <a:lnTo>
                      <a:pt x="396553" y="1847155"/>
                    </a:lnTo>
                    <a:lnTo>
                      <a:pt x="398395" y="1848615"/>
                    </a:lnTo>
                    <a:lnTo>
                      <a:pt x="400239" y="1850072"/>
                    </a:lnTo>
                    <a:lnTo>
                      <a:pt x="402087" y="1851525"/>
                    </a:lnTo>
                    <a:lnTo>
                      <a:pt x="403938" y="1852975"/>
                    </a:lnTo>
                    <a:lnTo>
                      <a:pt x="405793" y="1854421"/>
                    </a:lnTo>
                    <a:lnTo>
                      <a:pt x="407651" y="1855864"/>
                    </a:lnTo>
                    <a:lnTo>
                      <a:pt x="409512" y="1857303"/>
                    </a:lnTo>
                    <a:lnTo>
                      <a:pt x="411377" y="1858738"/>
                    </a:lnTo>
                    <a:lnTo>
                      <a:pt x="413245" y="1860170"/>
                    </a:lnTo>
                    <a:lnTo>
                      <a:pt x="415116" y="1861599"/>
                    </a:lnTo>
                    <a:lnTo>
                      <a:pt x="416991" y="1863024"/>
                    </a:lnTo>
                    <a:lnTo>
                      <a:pt x="418869" y="1864446"/>
                    </a:lnTo>
                    <a:lnTo>
                      <a:pt x="420750" y="1865864"/>
                    </a:lnTo>
                    <a:lnTo>
                      <a:pt x="422635" y="1867278"/>
                    </a:lnTo>
                    <a:lnTo>
                      <a:pt x="424523" y="1868689"/>
                    </a:lnTo>
                    <a:lnTo>
                      <a:pt x="426414" y="1870096"/>
                    </a:lnTo>
                    <a:lnTo>
                      <a:pt x="428308" y="1871500"/>
                    </a:lnTo>
                    <a:lnTo>
                      <a:pt x="430206" y="1872900"/>
                    </a:lnTo>
                    <a:lnTo>
                      <a:pt x="432107" y="1874296"/>
                    </a:lnTo>
                    <a:lnTo>
                      <a:pt x="434011" y="1875689"/>
                    </a:lnTo>
                    <a:lnTo>
                      <a:pt x="435918" y="1877079"/>
                    </a:lnTo>
                    <a:lnTo>
                      <a:pt x="437829" y="1878464"/>
                    </a:lnTo>
                    <a:lnTo>
                      <a:pt x="439743" y="1879846"/>
                    </a:lnTo>
                    <a:lnTo>
                      <a:pt x="441660" y="1881225"/>
                    </a:lnTo>
                    <a:lnTo>
                      <a:pt x="443580" y="1882600"/>
                    </a:lnTo>
                    <a:lnTo>
                      <a:pt x="445503" y="1883971"/>
                    </a:lnTo>
                    <a:lnTo>
                      <a:pt x="447430" y="1885339"/>
                    </a:lnTo>
                    <a:lnTo>
                      <a:pt x="449359" y="1886703"/>
                    </a:lnTo>
                    <a:lnTo>
                      <a:pt x="451292" y="1888063"/>
                    </a:lnTo>
                    <a:lnTo>
                      <a:pt x="453228" y="1889420"/>
                    </a:lnTo>
                    <a:lnTo>
                      <a:pt x="455168" y="1890773"/>
                    </a:lnTo>
                    <a:lnTo>
                      <a:pt x="457110" y="1892122"/>
                    </a:lnTo>
                    <a:lnTo>
                      <a:pt x="459055" y="1893468"/>
                    </a:lnTo>
                    <a:lnTo>
                      <a:pt x="461004" y="1894810"/>
                    </a:lnTo>
                    <a:lnTo>
                      <a:pt x="462956" y="1896148"/>
                    </a:lnTo>
                    <a:lnTo>
                      <a:pt x="464911" y="1897483"/>
                    </a:lnTo>
                    <a:lnTo>
                      <a:pt x="466869" y="1898814"/>
                    </a:lnTo>
                    <a:lnTo>
                      <a:pt x="468830" y="1900141"/>
                    </a:lnTo>
                    <a:lnTo>
                      <a:pt x="470794" y="1901464"/>
                    </a:lnTo>
                    <a:lnTo>
                      <a:pt x="472761" y="1902784"/>
                    </a:lnTo>
                    <a:lnTo>
                      <a:pt x="474731" y="1904100"/>
                    </a:lnTo>
                    <a:lnTo>
                      <a:pt x="476704" y="1905413"/>
                    </a:lnTo>
                    <a:lnTo>
                      <a:pt x="478681" y="1906721"/>
                    </a:lnTo>
                    <a:lnTo>
                      <a:pt x="480660" y="1908026"/>
                    </a:lnTo>
                    <a:lnTo>
                      <a:pt x="482642" y="1909328"/>
                    </a:lnTo>
                    <a:lnTo>
                      <a:pt x="484628" y="1910625"/>
                    </a:lnTo>
                    <a:lnTo>
                      <a:pt x="486616" y="1911919"/>
                    </a:lnTo>
                    <a:lnTo>
                      <a:pt x="488608" y="1913209"/>
                    </a:lnTo>
                    <a:lnTo>
                      <a:pt x="490602" y="1914495"/>
                    </a:lnTo>
                    <a:lnTo>
                      <a:pt x="492599" y="1915777"/>
                    </a:lnTo>
                    <a:lnTo>
                      <a:pt x="494600" y="1917056"/>
                    </a:lnTo>
                    <a:lnTo>
                      <a:pt x="496603" y="1918331"/>
                    </a:lnTo>
                    <a:lnTo>
                      <a:pt x="498609" y="1919602"/>
                    </a:lnTo>
                    <a:lnTo>
                      <a:pt x="500619" y="1920869"/>
                    </a:lnTo>
                    <a:lnTo>
                      <a:pt x="502631" y="1922132"/>
                    </a:lnTo>
                    <a:lnTo>
                      <a:pt x="504646" y="1923392"/>
                    </a:lnTo>
                    <a:lnTo>
                      <a:pt x="506664" y="1924648"/>
                    </a:lnTo>
                    <a:lnTo>
                      <a:pt x="508685" y="1925900"/>
                    </a:lnTo>
                    <a:lnTo>
                      <a:pt x="510709" y="1927148"/>
                    </a:lnTo>
                    <a:lnTo>
                      <a:pt x="512735" y="1928393"/>
                    </a:lnTo>
                    <a:lnTo>
                      <a:pt x="514765" y="1929633"/>
                    </a:lnTo>
                    <a:lnTo>
                      <a:pt x="516798" y="1930870"/>
                    </a:lnTo>
                    <a:lnTo>
                      <a:pt x="518833" y="1932103"/>
                    </a:lnTo>
                    <a:lnTo>
                      <a:pt x="520871" y="1933332"/>
                    </a:lnTo>
                    <a:lnTo>
                      <a:pt x="522912" y="1934557"/>
                    </a:lnTo>
                    <a:lnTo>
                      <a:pt x="524956" y="1935779"/>
                    </a:lnTo>
                    <a:lnTo>
                      <a:pt x="527003" y="1936996"/>
                    </a:lnTo>
                    <a:lnTo>
                      <a:pt x="529053" y="1938210"/>
                    </a:lnTo>
                    <a:lnTo>
                      <a:pt x="531105" y="1939420"/>
                    </a:lnTo>
                    <a:lnTo>
                      <a:pt x="533160" y="1940625"/>
                    </a:lnTo>
                    <a:lnTo>
                      <a:pt x="535218" y="1941827"/>
                    </a:lnTo>
                    <a:lnTo>
                      <a:pt x="537279" y="1943026"/>
                    </a:lnTo>
                    <a:lnTo>
                      <a:pt x="539343" y="1944220"/>
                    </a:lnTo>
                    <a:lnTo>
                      <a:pt x="541409" y="1945410"/>
                    </a:lnTo>
                    <a:lnTo>
                      <a:pt x="543478" y="1946596"/>
                    </a:lnTo>
                    <a:lnTo>
                      <a:pt x="545550" y="1947779"/>
                    </a:lnTo>
                    <a:lnTo>
                      <a:pt x="547625" y="1948958"/>
                    </a:lnTo>
                    <a:lnTo>
                      <a:pt x="549702" y="1950132"/>
                    </a:lnTo>
                    <a:lnTo>
                      <a:pt x="551782" y="1951303"/>
                    </a:lnTo>
                    <a:lnTo>
                      <a:pt x="553865" y="1952470"/>
                    </a:lnTo>
                    <a:lnTo>
                      <a:pt x="555950" y="1953633"/>
                    </a:lnTo>
                    <a:lnTo>
                      <a:pt x="558038" y="1954792"/>
                    </a:lnTo>
                    <a:lnTo>
                      <a:pt x="560129" y="1955947"/>
                    </a:lnTo>
                    <a:lnTo>
                      <a:pt x="562223" y="1957098"/>
                    </a:lnTo>
                    <a:lnTo>
                      <a:pt x="564319" y="1958245"/>
                    </a:lnTo>
                    <a:lnTo>
                      <a:pt x="566418" y="1959388"/>
                    </a:lnTo>
                    <a:lnTo>
                      <a:pt x="568519" y="1960527"/>
                    </a:lnTo>
                    <a:lnTo>
                      <a:pt x="570624" y="1961662"/>
                    </a:lnTo>
                    <a:lnTo>
                      <a:pt x="572730" y="1962794"/>
                    </a:lnTo>
                    <a:lnTo>
                      <a:pt x="574840" y="1963921"/>
                    </a:lnTo>
                    <a:lnTo>
                      <a:pt x="576952" y="1965044"/>
                    </a:lnTo>
                    <a:lnTo>
                      <a:pt x="579066" y="1966163"/>
                    </a:lnTo>
                    <a:lnTo>
                      <a:pt x="581184" y="1967279"/>
                    </a:lnTo>
                    <a:lnTo>
                      <a:pt x="583304" y="1968390"/>
                    </a:lnTo>
                    <a:lnTo>
                      <a:pt x="585426" y="1969497"/>
                    </a:lnTo>
                    <a:lnTo>
                      <a:pt x="587551" y="1970600"/>
                    </a:lnTo>
                    <a:lnTo>
                      <a:pt x="589678" y="1971700"/>
                    </a:lnTo>
                    <a:lnTo>
                      <a:pt x="591809" y="1972795"/>
                    </a:lnTo>
                    <a:lnTo>
                      <a:pt x="593941" y="1973886"/>
                    </a:lnTo>
                    <a:lnTo>
                      <a:pt x="596076" y="1974973"/>
                    </a:lnTo>
                    <a:lnTo>
                      <a:pt x="598214" y="1976056"/>
                    </a:lnTo>
                    <a:lnTo>
                      <a:pt x="600354" y="1977135"/>
                    </a:lnTo>
                    <a:lnTo>
                      <a:pt x="602497" y="1978211"/>
                    </a:lnTo>
                    <a:lnTo>
                      <a:pt x="604642" y="1979282"/>
                    </a:lnTo>
                    <a:lnTo>
                      <a:pt x="606790" y="1980348"/>
                    </a:lnTo>
                    <a:lnTo>
                      <a:pt x="608940" y="1981411"/>
                    </a:lnTo>
                    <a:lnTo>
                      <a:pt x="611092" y="1982470"/>
                    </a:lnTo>
                    <a:lnTo>
                      <a:pt x="613248" y="1983525"/>
                    </a:lnTo>
                    <a:lnTo>
                      <a:pt x="615405" y="1984576"/>
                    </a:lnTo>
                    <a:lnTo>
                      <a:pt x="617565" y="1985622"/>
                    </a:lnTo>
                    <a:lnTo>
                      <a:pt x="619727" y="1986665"/>
                    </a:lnTo>
                    <a:lnTo>
                      <a:pt x="621892" y="1987703"/>
                    </a:lnTo>
                    <a:lnTo>
                      <a:pt x="624059" y="1988738"/>
                    </a:lnTo>
                    <a:lnTo>
                      <a:pt x="626229" y="1989768"/>
                    </a:lnTo>
                    <a:lnTo>
                      <a:pt x="628401" y="1990794"/>
                    </a:lnTo>
                    <a:lnTo>
                      <a:pt x="630575" y="1991816"/>
                    </a:lnTo>
                    <a:lnTo>
                      <a:pt x="632752" y="1992834"/>
                    </a:lnTo>
                    <a:lnTo>
                      <a:pt x="634931" y="1993848"/>
                    </a:lnTo>
                    <a:lnTo>
                      <a:pt x="637113" y="1994858"/>
                    </a:lnTo>
                    <a:lnTo>
                      <a:pt x="639296" y="1995863"/>
                    </a:lnTo>
                    <a:lnTo>
                      <a:pt x="641482" y="1996865"/>
                    </a:lnTo>
                    <a:lnTo>
                      <a:pt x="643671" y="1997862"/>
                    </a:lnTo>
                    <a:lnTo>
                      <a:pt x="645862" y="1998856"/>
                    </a:lnTo>
                    <a:lnTo>
                      <a:pt x="648055" y="1999845"/>
                    </a:lnTo>
                    <a:lnTo>
                      <a:pt x="650250" y="2000830"/>
                    </a:lnTo>
                    <a:lnTo>
                      <a:pt x="652448" y="2001810"/>
                    </a:lnTo>
                    <a:lnTo>
                      <a:pt x="654648" y="2002787"/>
                    </a:lnTo>
                    <a:lnTo>
                      <a:pt x="656850" y="2003760"/>
                    </a:lnTo>
                    <a:lnTo>
                      <a:pt x="659054" y="2004728"/>
                    </a:lnTo>
                    <a:lnTo>
                      <a:pt x="661261" y="2005692"/>
                    </a:lnTo>
                    <a:lnTo>
                      <a:pt x="663470" y="2006652"/>
                    </a:lnTo>
                    <a:lnTo>
                      <a:pt x="665681" y="2007608"/>
                    </a:lnTo>
                    <a:lnTo>
                      <a:pt x="667894" y="2008560"/>
                    </a:lnTo>
                    <a:lnTo>
                      <a:pt x="670110" y="2009507"/>
                    </a:lnTo>
                    <a:lnTo>
                      <a:pt x="672327" y="2010450"/>
                    </a:lnTo>
                    <a:lnTo>
                      <a:pt x="674547" y="2011389"/>
                    </a:lnTo>
                    <a:lnTo>
                      <a:pt x="676770" y="2012324"/>
                    </a:lnTo>
                    <a:lnTo>
                      <a:pt x="678994" y="2013255"/>
                    </a:lnTo>
                    <a:lnTo>
                      <a:pt x="681220" y="2014182"/>
                    </a:lnTo>
                    <a:lnTo>
                      <a:pt x="683449" y="2015104"/>
                    </a:lnTo>
                    <a:lnTo>
                      <a:pt x="685680" y="2016022"/>
                    </a:lnTo>
                    <a:lnTo>
                      <a:pt x="687912" y="2016936"/>
                    </a:lnTo>
                    <a:lnTo>
                      <a:pt x="690147" y="2017846"/>
                    </a:lnTo>
                    <a:lnTo>
                      <a:pt x="692384" y="2018751"/>
                    </a:lnTo>
                    <a:lnTo>
                      <a:pt x="694624" y="2019652"/>
                    </a:lnTo>
                    <a:lnTo>
                      <a:pt x="696865" y="2020549"/>
                    </a:lnTo>
                    <a:lnTo>
                      <a:pt x="699108" y="2021442"/>
                    </a:lnTo>
                    <a:lnTo>
                      <a:pt x="701354" y="2022330"/>
                    </a:lnTo>
                    <a:lnTo>
                      <a:pt x="703601" y="2023215"/>
                    </a:lnTo>
                    <a:lnTo>
                      <a:pt x="705851" y="2024095"/>
                    </a:lnTo>
                    <a:lnTo>
                      <a:pt x="708102" y="2024971"/>
                    </a:lnTo>
                    <a:lnTo>
                      <a:pt x="710356" y="2025842"/>
                    </a:lnTo>
                    <a:lnTo>
                      <a:pt x="712611" y="2026709"/>
                    </a:lnTo>
                    <a:lnTo>
                      <a:pt x="714869" y="2027572"/>
                    </a:lnTo>
                    <a:lnTo>
                      <a:pt x="717129" y="2028431"/>
                    </a:lnTo>
                    <a:lnTo>
                      <a:pt x="719390" y="2029286"/>
                    </a:lnTo>
                    <a:lnTo>
                      <a:pt x="721654" y="2030136"/>
                    </a:lnTo>
                    <a:lnTo>
                      <a:pt x="723919" y="2030982"/>
                    </a:lnTo>
                    <a:lnTo>
                      <a:pt x="726187" y="2031823"/>
                    </a:lnTo>
                    <a:lnTo>
                      <a:pt x="728456" y="2032661"/>
                    </a:lnTo>
                    <a:lnTo>
                      <a:pt x="730728" y="2033494"/>
                    </a:lnTo>
                    <a:lnTo>
                      <a:pt x="733001" y="2034323"/>
                    </a:lnTo>
                    <a:lnTo>
                      <a:pt x="735276" y="2035147"/>
                    </a:lnTo>
                    <a:lnTo>
                      <a:pt x="737554" y="2035967"/>
                    </a:lnTo>
                    <a:lnTo>
                      <a:pt x="739833" y="2036783"/>
                    </a:lnTo>
                    <a:lnTo>
                      <a:pt x="742114" y="2037595"/>
                    </a:lnTo>
                    <a:lnTo>
                      <a:pt x="744397" y="2038402"/>
                    </a:lnTo>
                    <a:lnTo>
                      <a:pt x="746681" y="2039205"/>
                    </a:lnTo>
                    <a:lnTo>
                      <a:pt x="748968" y="2040004"/>
                    </a:lnTo>
                    <a:lnTo>
                      <a:pt x="751256" y="2040798"/>
                    </a:lnTo>
                    <a:lnTo>
                      <a:pt x="753547" y="2041588"/>
                    </a:lnTo>
                    <a:lnTo>
                      <a:pt x="755839" y="2042374"/>
                    </a:lnTo>
                    <a:lnTo>
                      <a:pt x="758133" y="2043155"/>
                    </a:lnTo>
                    <a:lnTo>
                      <a:pt x="760428" y="2043932"/>
                    </a:lnTo>
                    <a:lnTo>
                      <a:pt x="762726" y="2044705"/>
                    </a:lnTo>
                    <a:lnTo>
                      <a:pt x="765025" y="2045473"/>
                    </a:lnTo>
                    <a:lnTo>
                      <a:pt x="767326" y="2046237"/>
                    </a:lnTo>
                    <a:lnTo>
                      <a:pt x="769629" y="2046997"/>
                    </a:lnTo>
                    <a:lnTo>
                      <a:pt x="771934" y="2047752"/>
                    </a:lnTo>
                    <a:lnTo>
                      <a:pt x="774240" y="2048503"/>
                    </a:lnTo>
                    <a:lnTo>
                      <a:pt x="776548" y="2049250"/>
                    </a:lnTo>
                    <a:lnTo>
                      <a:pt x="778858" y="2049992"/>
                    </a:lnTo>
                    <a:lnTo>
                      <a:pt x="781170" y="2050730"/>
                    </a:lnTo>
                    <a:lnTo>
                      <a:pt x="783483" y="2051464"/>
                    </a:lnTo>
                    <a:lnTo>
                      <a:pt x="785798" y="2052193"/>
                    </a:lnTo>
                    <a:lnTo>
                      <a:pt x="788115" y="2052917"/>
                    </a:lnTo>
                    <a:lnTo>
                      <a:pt x="790433" y="2053638"/>
                    </a:lnTo>
                    <a:lnTo>
                      <a:pt x="792753" y="2054354"/>
                    </a:lnTo>
                    <a:lnTo>
                      <a:pt x="795075" y="2055066"/>
                    </a:lnTo>
                    <a:lnTo>
                      <a:pt x="797398" y="2055773"/>
                    </a:lnTo>
                    <a:lnTo>
                      <a:pt x="799723" y="2056476"/>
                    </a:lnTo>
                    <a:lnTo>
                      <a:pt x="802050" y="2057174"/>
                    </a:lnTo>
                    <a:lnTo>
                      <a:pt x="804378" y="2057868"/>
                    </a:lnTo>
                    <a:lnTo>
                      <a:pt x="806708" y="2058558"/>
                    </a:lnTo>
                    <a:lnTo>
                      <a:pt x="809039" y="2059243"/>
                    </a:lnTo>
                    <a:lnTo>
                      <a:pt x="811372" y="2059924"/>
                    </a:lnTo>
                    <a:lnTo>
                      <a:pt x="813707" y="2060601"/>
                    </a:lnTo>
                    <a:lnTo>
                      <a:pt x="816043" y="2061273"/>
                    </a:lnTo>
                    <a:lnTo>
                      <a:pt x="818380" y="2061940"/>
                    </a:lnTo>
                    <a:lnTo>
                      <a:pt x="820720" y="2062604"/>
                    </a:lnTo>
                    <a:lnTo>
                      <a:pt x="823060" y="2063262"/>
                    </a:lnTo>
                    <a:lnTo>
                      <a:pt x="825403" y="2063917"/>
                    </a:lnTo>
                    <a:lnTo>
                      <a:pt x="827747" y="2064567"/>
                    </a:lnTo>
                    <a:lnTo>
                      <a:pt x="830092" y="2065212"/>
                    </a:lnTo>
                    <a:lnTo>
                      <a:pt x="832439" y="2065854"/>
                    </a:lnTo>
                    <a:lnTo>
                      <a:pt x="834787" y="2066490"/>
                    </a:lnTo>
                    <a:lnTo>
                      <a:pt x="837137" y="2067122"/>
                    </a:lnTo>
                    <a:lnTo>
                      <a:pt x="839488" y="2067750"/>
                    </a:lnTo>
                    <a:lnTo>
                      <a:pt x="841841" y="2068374"/>
                    </a:lnTo>
                    <a:lnTo>
                      <a:pt x="844195" y="2068993"/>
                    </a:lnTo>
                    <a:lnTo>
                      <a:pt x="846550" y="2069607"/>
                    </a:lnTo>
                    <a:lnTo>
                      <a:pt x="848907" y="2070217"/>
                    </a:lnTo>
                    <a:lnTo>
                      <a:pt x="851266" y="2070823"/>
                    </a:lnTo>
                    <a:lnTo>
                      <a:pt x="853626" y="2071424"/>
                    </a:lnTo>
                    <a:lnTo>
                      <a:pt x="855987" y="2072021"/>
                    </a:lnTo>
                    <a:lnTo>
                      <a:pt x="858349" y="2072613"/>
                    </a:lnTo>
                    <a:lnTo>
                      <a:pt x="860713" y="2073201"/>
                    </a:lnTo>
                    <a:lnTo>
                      <a:pt x="863079" y="2073784"/>
                    </a:lnTo>
                    <a:lnTo>
                      <a:pt x="865445" y="2074363"/>
                    </a:lnTo>
                    <a:lnTo>
                      <a:pt x="867813" y="2074937"/>
                    </a:lnTo>
                    <a:lnTo>
                      <a:pt x="870183" y="2075507"/>
                    </a:lnTo>
                    <a:lnTo>
                      <a:pt x="872553" y="2076072"/>
                    </a:lnTo>
                    <a:lnTo>
                      <a:pt x="874925" y="2076633"/>
                    </a:lnTo>
                    <a:lnTo>
                      <a:pt x="877299" y="2077190"/>
                    </a:lnTo>
                    <a:lnTo>
                      <a:pt x="879673" y="2077742"/>
                    </a:lnTo>
                    <a:lnTo>
                      <a:pt x="882049" y="2078289"/>
                    </a:lnTo>
                    <a:lnTo>
                      <a:pt x="884426" y="2078832"/>
                    </a:lnTo>
                    <a:lnTo>
                      <a:pt x="886804" y="2079371"/>
                    </a:lnTo>
                    <a:lnTo>
                      <a:pt x="889184" y="2079905"/>
                    </a:lnTo>
                    <a:lnTo>
                      <a:pt x="891565" y="2080434"/>
                    </a:lnTo>
                    <a:lnTo>
                      <a:pt x="893947" y="2080959"/>
                    </a:lnTo>
                    <a:lnTo>
                      <a:pt x="896330" y="2081480"/>
                    </a:lnTo>
                    <a:lnTo>
                      <a:pt x="898715" y="2081996"/>
                    </a:lnTo>
                    <a:lnTo>
                      <a:pt x="901100" y="2082507"/>
                    </a:lnTo>
                    <a:lnTo>
                      <a:pt x="903487" y="2083015"/>
                    </a:lnTo>
                    <a:lnTo>
                      <a:pt x="905875" y="2083517"/>
                    </a:lnTo>
                    <a:lnTo>
                      <a:pt x="908264" y="2084015"/>
                    </a:lnTo>
                    <a:lnTo>
                      <a:pt x="910655" y="2084509"/>
                    </a:lnTo>
                    <a:lnTo>
                      <a:pt x="913046" y="2084998"/>
                    </a:lnTo>
                    <a:lnTo>
                      <a:pt x="915439" y="2085482"/>
                    </a:lnTo>
                    <a:lnTo>
                      <a:pt x="917833" y="2085962"/>
                    </a:lnTo>
                    <a:lnTo>
                      <a:pt x="920227" y="2086437"/>
                    </a:lnTo>
                    <a:lnTo>
                      <a:pt x="922623" y="2086908"/>
                    </a:lnTo>
                    <a:lnTo>
                      <a:pt x="925020" y="2087375"/>
                    </a:lnTo>
                    <a:lnTo>
                      <a:pt x="927418" y="2087837"/>
                    </a:lnTo>
                    <a:lnTo>
                      <a:pt x="929818" y="2088294"/>
                    </a:lnTo>
                    <a:lnTo>
                      <a:pt x="932218" y="2088747"/>
                    </a:lnTo>
                    <a:lnTo>
                      <a:pt x="934619" y="2089195"/>
                    </a:lnTo>
                    <a:lnTo>
                      <a:pt x="937021" y="2089639"/>
                    </a:lnTo>
                    <a:lnTo>
                      <a:pt x="939425" y="2090078"/>
                    </a:lnTo>
                    <a:lnTo>
                      <a:pt x="941829" y="2090513"/>
                    </a:lnTo>
                    <a:lnTo>
                      <a:pt x="944234" y="2090943"/>
                    </a:lnTo>
                    <a:lnTo>
                      <a:pt x="946641" y="2091368"/>
                    </a:lnTo>
                    <a:lnTo>
                      <a:pt x="949048" y="2091789"/>
                    </a:lnTo>
                    <a:lnTo>
                      <a:pt x="951456" y="2092206"/>
                    </a:lnTo>
                    <a:lnTo>
                      <a:pt x="953866" y="2092618"/>
                    </a:lnTo>
                    <a:lnTo>
                      <a:pt x="956276" y="2093025"/>
                    </a:lnTo>
                    <a:lnTo>
                      <a:pt x="958687" y="2093428"/>
                    </a:lnTo>
                    <a:lnTo>
                      <a:pt x="961099" y="2093826"/>
                    </a:lnTo>
                    <a:lnTo>
                      <a:pt x="963512" y="2094220"/>
                    </a:lnTo>
                    <a:lnTo>
                      <a:pt x="965926" y="2094609"/>
                    </a:lnTo>
                    <a:lnTo>
                      <a:pt x="968341" y="2094994"/>
                    </a:lnTo>
                    <a:lnTo>
                      <a:pt x="970757" y="2095374"/>
                    </a:lnTo>
                    <a:lnTo>
                      <a:pt x="973173" y="2095749"/>
                    </a:lnTo>
                    <a:lnTo>
                      <a:pt x="975591" y="2096120"/>
                    </a:lnTo>
                    <a:lnTo>
                      <a:pt x="978009" y="2096487"/>
                    </a:lnTo>
                    <a:lnTo>
                      <a:pt x="980428" y="2096848"/>
                    </a:lnTo>
                    <a:lnTo>
                      <a:pt x="982848" y="2097206"/>
                    </a:lnTo>
                    <a:lnTo>
                      <a:pt x="985269" y="2097558"/>
                    </a:lnTo>
                    <a:lnTo>
                      <a:pt x="987691" y="2097906"/>
                    </a:lnTo>
                    <a:lnTo>
                      <a:pt x="990113" y="2098250"/>
                    </a:lnTo>
                    <a:lnTo>
                      <a:pt x="992536" y="2098589"/>
                    </a:lnTo>
                    <a:lnTo>
                      <a:pt x="994960" y="2098923"/>
                    </a:lnTo>
                    <a:lnTo>
                      <a:pt x="997385" y="2099253"/>
                    </a:lnTo>
                    <a:lnTo>
                      <a:pt x="999811" y="2099578"/>
                    </a:lnTo>
                    <a:lnTo>
                      <a:pt x="1002237" y="2099899"/>
                    </a:lnTo>
                    <a:lnTo>
                      <a:pt x="1004664" y="2100215"/>
                    </a:lnTo>
                    <a:lnTo>
                      <a:pt x="1007092" y="2100526"/>
                    </a:lnTo>
                    <a:lnTo>
                      <a:pt x="1009520" y="2100833"/>
                    </a:lnTo>
                    <a:lnTo>
                      <a:pt x="1011949" y="2101135"/>
                    </a:lnTo>
                    <a:lnTo>
                      <a:pt x="1014379" y="2101433"/>
                    </a:lnTo>
                    <a:lnTo>
                      <a:pt x="1016810" y="2101726"/>
                    </a:lnTo>
                    <a:lnTo>
                      <a:pt x="1019241" y="2102015"/>
                    </a:lnTo>
                    <a:lnTo>
                      <a:pt x="1021673" y="2102299"/>
                    </a:lnTo>
                    <a:lnTo>
                      <a:pt x="1024106" y="2102578"/>
                    </a:lnTo>
                    <a:lnTo>
                      <a:pt x="1026539" y="2102853"/>
                    </a:lnTo>
                    <a:lnTo>
                      <a:pt x="1028973" y="2103123"/>
                    </a:lnTo>
                    <a:lnTo>
                      <a:pt x="1031407" y="2103389"/>
                    </a:lnTo>
                    <a:lnTo>
                      <a:pt x="1033842" y="2103650"/>
                    </a:lnTo>
                    <a:lnTo>
                      <a:pt x="1036278" y="2103906"/>
                    </a:lnTo>
                    <a:lnTo>
                      <a:pt x="1038714" y="2104158"/>
                    </a:lnTo>
                    <a:lnTo>
                      <a:pt x="1041151" y="2104405"/>
                    </a:lnTo>
                    <a:lnTo>
                      <a:pt x="1043588" y="2104647"/>
                    </a:lnTo>
                    <a:lnTo>
                      <a:pt x="1046026" y="2104885"/>
                    </a:lnTo>
                    <a:lnTo>
                      <a:pt x="1048465" y="2105119"/>
                    </a:lnTo>
                    <a:lnTo>
                      <a:pt x="1050904" y="2105348"/>
                    </a:lnTo>
                    <a:lnTo>
                      <a:pt x="1053344" y="2105572"/>
                    </a:lnTo>
                    <a:lnTo>
                      <a:pt x="1055784" y="2105791"/>
                    </a:lnTo>
                    <a:lnTo>
                      <a:pt x="1058224" y="2106006"/>
                    </a:lnTo>
                    <a:lnTo>
                      <a:pt x="1060665" y="2106217"/>
                    </a:lnTo>
                    <a:lnTo>
                      <a:pt x="1063107" y="2106422"/>
                    </a:lnTo>
                    <a:lnTo>
                      <a:pt x="1065549" y="2106623"/>
                    </a:lnTo>
                    <a:lnTo>
                      <a:pt x="1067992" y="2106820"/>
                    </a:lnTo>
                    <a:lnTo>
                      <a:pt x="1070435" y="2107012"/>
                    </a:lnTo>
                    <a:lnTo>
                      <a:pt x="1072878" y="2107199"/>
                    </a:lnTo>
                    <a:lnTo>
                      <a:pt x="1075322" y="2107382"/>
                    </a:lnTo>
                    <a:lnTo>
                      <a:pt x="1077766" y="2107560"/>
                    </a:lnTo>
                    <a:lnTo>
                      <a:pt x="1080211" y="2107733"/>
                    </a:lnTo>
                    <a:lnTo>
                      <a:pt x="1082656" y="2107902"/>
                    </a:lnTo>
                    <a:lnTo>
                      <a:pt x="1085101" y="2108066"/>
                    </a:lnTo>
                    <a:lnTo>
                      <a:pt x="1087547" y="2108226"/>
                    </a:lnTo>
                    <a:lnTo>
                      <a:pt x="1089993" y="2108381"/>
                    </a:lnTo>
                    <a:lnTo>
                      <a:pt x="1092440" y="2108531"/>
                    </a:lnTo>
                    <a:lnTo>
                      <a:pt x="1094887" y="2108677"/>
                    </a:lnTo>
                    <a:lnTo>
                      <a:pt x="1097334" y="2108818"/>
                    </a:lnTo>
                    <a:lnTo>
                      <a:pt x="1099782" y="2108954"/>
                    </a:lnTo>
                    <a:lnTo>
                      <a:pt x="1102229" y="2109086"/>
                    </a:lnTo>
                    <a:lnTo>
                      <a:pt x="1104678" y="2109214"/>
                    </a:lnTo>
                    <a:lnTo>
                      <a:pt x="1107126" y="2109336"/>
                    </a:lnTo>
                    <a:lnTo>
                      <a:pt x="1109575" y="2109454"/>
                    </a:lnTo>
                    <a:lnTo>
                      <a:pt x="1112024" y="2109568"/>
                    </a:lnTo>
                    <a:lnTo>
                      <a:pt x="1114473" y="2109676"/>
                    </a:lnTo>
                    <a:lnTo>
                      <a:pt x="1116922" y="2109780"/>
                    </a:lnTo>
                    <a:lnTo>
                      <a:pt x="1119372" y="2109880"/>
                    </a:lnTo>
                    <a:lnTo>
                      <a:pt x="1121822" y="2109975"/>
                    </a:lnTo>
                    <a:lnTo>
                      <a:pt x="1124272" y="2110065"/>
                    </a:lnTo>
                    <a:lnTo>
                      <a:pt x="1126723" y="2110151"/>
                    </a:lnTo>
                    <a:lnTo>
                      <a:pt x="1129173" y="2110232"/>
                    </a:lnTo>
                    <a:lnTo>
                      <a:pt x="1131624" y="2110308"/>
                    </a:lnTo>
                    <a:lnTo>
                      <a:pt x="1134075" y="2110380"/>
                    </a:lnTo>
                    <a:lnTo>
                      <a:pt x="1136526" y="2110447"/>
                    </a:lnTo>
                    <a:lnTo>
                      <a:pt x="1138977" y="2110509"/>
                    </a:lnTo>
                    <a:lnTo>
                      <a:pt x="1141429" y="2110567"/>
                    </a:lnTo>
                    <a:lnTo>
                      <a:pt x="1143880" y="2110621"/>
                    </a:lnTo>
                    <a:lnTo>
                      <a:pt x="1146332" y="2110669"/>
                    </a:lnTo>
                    <a:lnTo>
                      <a:pt x="1148784" y="2110713"/>
                    </a:lnTo>
                    <a:lnTo>
                      <a:pt x="1151236" y="2110753"/>
                    </a:lnTo>
                    <a:lnTo>
                      <a:pt x="1153687" y="2110787"/>
                    </a:lnTo>
                    <a:lnTo>
                      <a:pt x="1156139" y="2110817"/>
                    </a:lnTo>
                    <a:lnTo>
                      <a:pt x="1158592" y="2110843"/>
                    </a:lnTo>
                    <a:lnTo>
                      <a:pt x="1161044" y="2110864"/>
                    </a:lnTo>
                    <a:lnTo>
                      <a:pt x="1163496" y="2110880"/>
                    </a:lnTo>
                    <a:lnTo>
                      <a:pt x="1165948" y="2110891"/>
                    </a:lnTo>
                    <a:lnTo>
                      <a:pt x="1168400" y="2110898"/>
                    </a:lnTo>
                    <a:lnTo>
                      <a:pt x="1170852" y="2110901"/>
                    </a:lnTo>
                    <a:lnTo>
                      <a:pt x="1173305" y="2110898"/>
                    </a:lnTo>
                    <a:lnTo>
                      <a:pt x="1175757" y="2110891"/>
                    </a:lnTo>
                    <a:lnTo>
                      <a:pt x="1178209" y="2110880"/>
                    </a:lnTo>
                    <a:lnTo>
                      <a:pt x="1180661" y="2110864"/>
                    </a:lnTo>
                    <a:lnTo>
                      <a:pt x="1183113" y="2110843"/>
                    </a:lnTo>
                    <a:lnTo>
                      <a:pt x="1185565" y="2110817"/>
                    </a:lnTo>
                    <a:lnTo>
                      <a:pt x="1188017" y="2110787"/>
                    </a:lnTo>
                    <a:lnTo>
                      <a:pt x="1190469" y="2110753"/>
                    </a:lnTo>
                    <a:lnTo>
                      <a:pt x="1192921" y="2110713"/>
                    </a:lnTo>
                    <a:lnTo>
                      <a:pt x="1195373" y="2110669"/>
                    </a:lnTo>
                    <a:lnTo>
                      <a:pt x="1197825" y="2110621"/>
                    </a:lnTo>
                    <a:lnTo>
                      <a:pt x="1200276" y="2110567"/>
                    </a:lnTo>
                    <a:lnTo>
                      <a:pt x="1202727" y="2110509"/>
                    </a:lnTo>
                    <a:lnTo>
                      <a:pt x="1205179" y="2110447"/>
                    </a:lnTo>
                    <a:lnTo>
                      <a:pt x="1207630" y="2110380"/>
                    </a:lnTo>
                    <a:lnTo>
                      <a:pt x="1210081" y="2110308"/>
                    </a:lnTo>
                    <a:lnTo>
                      <a:pt x="1212532" y="2110232"/>
                    </a:lnTo>
                    <a:lnTo>
                      <a:pt x="1214982" y="2110151"/>
                    </a:lnTo>
                    <a:lnTo>
                      <a:pt x="1217432" y="2110065"/>
                    </a:lnTo>
                    <a:lnTo>
                      <a:pt x="1219883" y="2109975"/>
                    </a:lnTo>
                    <a:lnTo>
                      <a:pt x="1222333" y="2109880"/>
                    </a:lnTo>
                    <a:lnTo>
                      <a:pt x="1224782" y="2109780"/>
                    </a:lnTo>
                    <a:lnTo>
                      <a:pt x="1227232" y="2109676"/>
                    </a:lnTo>
                    <a:lnTo>
                      <a:pt x="1229681" y="2109568"/>
                    </a:lnTo>
                    <a:lnTo>
                      <a:pt x="1232130" y="2109454"/>
                    </a:lnTo>
                    <a:lnTo>
                      <a:pt x="1234579" y="2109336"/>
                    </a:lnTo>
                    <a:lnTo>
                      <a:pt x="1237027" y="2109214"/>
                    </a:lnTo>
                    <a:lnTo>
                      <a:pt x="1239475" y="2109086"/>
                    </a:lnTo>
                    <a:lnTo>
                      <a:pt x="1241923" y="2108954"/>
                    </a:lnTo>
                    <a:lnTo>
                      <a:pt x="1244371" y="2108818"/>
                    </a:lnTo>
                    <a:lnTo>
                      <a:pt x="1246818" y="2108677"/>
                    </a:lnTo>
                    <a:lnTo>
                      <a:pt x="1249265" y="2108531"/>
                    </a:lnTo>
                    <a:lnTo>
                      <a:pt x="1251712" y="2108381"/>
                    </a:lnTo>
                    <a:lnTo>
                      <a:pt x="1254158" y="2108226"/>
                    </a:lnTo>
                    <a:lnTo>
                      <a:pt x="1256604" y="2108066"/>
                    </a:lnTo>
                    <a:lnTo>
                      <a:pt x="1259049" y="2107902"/>
                    </a:lnTo>
                    <a:lnTo>
                      <a:pt x="1261494" y="2107733"/>
                    </a:lnTo>
                    <a:lnTo>
                      <a:pt x="1263939" y="2107560"/>
                    </a:lnTo>
                    <a:lnTo>
                      <a:pt x="1266383" y="2107382"/>
                    </a:lnTo>
                    <a:lnTo>
                      <a:pt x="1268827" y="2107199"/>
                    </a:lnTo>
                    <a:lnTo>
                      <a:pt x="1271270" y="2107012"/>
                    </a:lnTo>
                    <a:lnTo>
                      <a:pt x="1273713" y="2106820"/>
                    </a:lnTo>
                    <a:lnTo>
                      <a:pt x="1276156" y="2106623"/>
                    </a:lnTo>
                    <a:lnTo>
                      <a:pt x="1278598" y="2106422"/>
                    </a:lnTo>
                    <a:lnTo>
                      <a:pt x="1281039" y="2106217"/>
                    </a:lnTo>
                    <a:lnTo>
                      <a:pt x="1283481" y="2106006"/>
                    </a:lnTo>
                    <a:lnTo>
                      <a:pt x="1285921" y="2105791"/>
                    </a:lnTo>
                    <a:lnTo>
                      <a:pt x="1288361" y="2105572"/>
                    </a:lnTo>
                    <a:lnTo>
                      <a:pt x="1290801" y="2105348"/>
                    </a:lnTo>
                    <a:lnTo>
                      <a:pt x="1293240" y="2105119"/>
                    </a:lnTo>
                    <a:lnTo>
                      <a:pt x="1295678" y="2104885"/>
                    </a:lnTo>
                    <a:lnTo>
                      <a:pt x="1298116" y="2104647"/>
                    </a:lnTo>
                    <a:lnTo>
                      <a:pt x="1300554" y="2104405"/>
                    </a:lnTo>
                    <a:lnTo>
                      <a:pt x="1302991" y="2104158"/>
                    </a:lnTo>
                    <a:lnTo>
                      <a:pt x="1305427" y="2103906"/>
                    </a:lnTo>
                    <a:lnTo>
                      <a:pt x="1307863" y="2103650"/>
                    </a:lnTo>
                    <a:lnTo>
                      <a:pt x="1310298" y="2103389"/>
                    </a:lnTo>
                    <a:lnTo>
                      <a:pt x="1312732" y="2103123"/>
                    </a:lnTo>
                    <a:lnTo>
                      <a:pt x="1315166" y="2102853"/>
                    </a:lnTo>
                    <a:lnTo>
                      <a:pt x="1317599" y="2102578"/>
                    </a:lnTo>
                    <a:lnTo>
                      <a:pt x="1320032" y="2102299"/>
                    </a:lnTo>
                    <a:lnTo>
                      <a:pt x="1322464" y="2102015"/>
                    </a:lnTo>
                    <a:lnTo>
                      <a:pt x="1324895" y="2101726"/>
                    </a:lnTo>
                    <a:lnTo>
                      <a:pt x="1327326" y="2101433"/>
                    </a:lnTo>
                    <a:lnTo>
                      <a:pt x="1329755" y="2101135"/>
                    </a:lnTo>
                    <a:lnTo>
                      <a:pt x="1332185" y="2100833"/>
                    </a:lnTo>
                    <a:lnTo>
                      <a:pt x="1334613" y="2100526"/>
                    </a:lnTo>
                    <a:lnTo>
                      <a:pt x="1337041" y="2100215"/>
                    </a:lnTo>
                    <a:lnTo>
                      <a:pt x="1339468" y="2099899"/>
                    </a:lnTo>
                    <a:lnTo>
                      <a:pt x="1341894" y="2099578"/>
                    </a:lnTo>
                    <a:lnTo>
                      <a:pt x="1344320" y="2099253"/>
                    </a:lnTo>
                    <a:lnTo>
                      <a:pt x="1346744" y="2098923"/>
                    </a:lnTo>
                    <a:lnTo>
                      <a:pt x="1349169" y="2098589"/>
                    </a:lnTo>
                    <a:lnTo>
                      <a:pt x="1351592" y="2098250"/>
                    </a:lnTo>
                    <a:lnTo>
                      <a:pt x="1354014" y="2097906"/>
                    </a:lnTo>
                    <a:lnTo>
                      <a:pt x="1356436" y="2097558"/>
                    </a:lnTo>
                    <a:lnTo>
                      <a:pt x="1358857" y="2097206"/>
                    </a:lnTo>
                    <a:lnTo>
                      <a:pt x="1361277" y="2096848"/>
                    </a:lnTo>
                    <a:lnTo>
                      <a:pt x="1363696" y="2096487"/>
                    </a:lnTo>
                    <a:lnTo>
                      <a:pt x="1366114" y="2096120"/>
                    </a:lnTo>
                    <a:lnTo>
                      <a:pt x="1368532" y="2095749"/>
                    </a:lnTo>
                    <a:lnTo>
                      <a:pt x="1370948" y="2095374"/>
                    </a:lnTo>
                    <a:lnTo>
                      <a:pt x="1373364" y="2094994"/>
                    </a:lnTo>
                    <a:lnTo>
                      <a:pt x="1375779" y="2094609"/>
                    </a:lnTo>
                    <a:lnTo>
                      <a:pt x="1378193" y="2094220"/>
                    </a:lnTo>
                    <a:lnTo>
                      <a:pt x="1380606" y="2093826"/>
                    </a:lnTo>
                    <a:lnTo>
                      <a:pt x="1383018" y="2093428"/>
                    </a:lnTo>
                    <a:lnTo>
                      <a:pt x="1385429" y="2093025"/>
                    </a:lnTo>
                    <a:lnTo>
                      <a:pt x="1387839" y="2092618"/>
                    </a:lnTo>
                    <a:lnTo>
                      <a:pt x="1390248" y="2092206"/>
                    </a:lnTo>
                    <a:lnTo>
                      <a:pt x="1392657" y="2091789"/>
                    </a:lnTo>
                    <a:lnTo>
                      <a:pt x="1395064" y="2091368"/>
                    </a:lnTo>
                    <a:lnTo>
                      <a:pt x="1397470" y="2090943"/>
                    </a:lnTo>
                    <a:lnTo>
                      <a:pt x="1399876" y="2090513"/>
                    </a:lnTo>
                    <a:lnTo>
                      <a:pt x="1402280" y="2090078"/>
                    </a:lnTo>
                    <a:lnTo>
                      <a:pt x="1404683" y="2089639"/>
                    </a:lnTo>
                    <a:lnTo>
                      <a:pt x="1407086" y="2089195"/>
                    </a:lnTo>
                    <a:lnTo>
                      <a:pt x="1409487" y="2088747"/>
                    </a:lnTo>
                    <a:lnTo>
                      <a:pt x="1411887" y="2088294"/>
                    </a:lnTo>
                    <a:lnTo>
                      <a:pt x="1414286" y="2087837"/>
                    </a:lnTo>
                    <a:lnTo>
                      <a:pt x="1416685" y="2087375"/>
                    </a:lnTo>
                    <a:lnTo>
                      <a:pt x="1419082" y="2086908"/>
                    </a:lnTo>
                    <a:lnTo>
                      <a:pt x="1421478" y="2086437"/>
                    </a:lnTo>
                    <a:lnTo>
                      <a:pt x="1423872" y="2085962"/>
                    </a:lnTo>
                    <a:lnTo>
                      <a:pt x="1426266" y="2085482"/>
                    </a:lnTo>
                    <a:lnTo>
                      <a:pt x="1428659" y="2084998"/>
                    </a:lnTo>
                    <a:lnTo>
                      <a:pt x="1431050" y="2084509"/>
                    </a:lnTo>
                    <a:lnTo>
                      <a:pt x="1433441" y="2084015"/>
                    </a:lnTo>
                    <a:lnTo>
                      <a:pt x="1435830" y="2083517"/>
                    </a:lnTo>
                    <a:lnTo>
                      <a:pt x="1438218" y="2083015"/>
                    </a:lnTo>
                    <a:lnTo>
                      <a:pt x="1440605" y="2082507"/>
                    </a:lnTo>
                    <a:lnTo>
                      <a:pt x="1442990" y="2081996"/>
                    </a:lnTo>
                    <a:lnTo>
                      <a:pt x="1445375" y="2081480"/>
                    </a:lnTo>
                    <a:lnTo>
                      <a:pt x="1447758" y="2080959"/>
                    </a:lnTo>
                    <a:lnTo>
                      <a:pt x="1450140" y="2080434"/>
                    </a:lnTo>
                    <a:lnTo>
                      <a:pt x="1452521" y="2079905"/>
                    </a:lnTo>
                    <a:lnTo>
                      <a:pt x="1454900" y="2079371"/>
                    </a:lnTo>
                    <a:lnTo>
                      <a:pt x="1457279" y="2078832"/>
                    </a:lnTo>
                    <a:lnTo>
                      <a:pt x="1459656" y="2078289"/>
                    </a:lnTo>
                    <a:lnTo>
                      <a:pt x="1462032" y="2077742"/>
                    </a:lnTo>
                    <a:lnTo>
                      <a:pt x="1464406" y="2077190"/>
                    </a:lnTo>
                    <a:lnTo>
                      <a:pt x="1466780" y="2076633"/>
                    </a:lnTo>
                    <a:lnTo>
                      <a:pt x="1469151" y="2076072"/>
                    </a:lnTo>
                    <a:lnTo>
                      <a:pt x="1471522" y="2075507"/>
                    </a:lnTo>
                    <a:lnTo>
                      <a:pt x="1473891" y="2074937"/>
                    </a:lnTo>
                    <a:lnTo>
                      <a:pt x="1476259" y="2074363"/>
                    </a:lnTo>
                    <a:lnTo>
                      <a:pt x="1478626" y="2073784"/>
                    </a:lnTo>
                    <a:lnTo>
                      <a:pt x="1480991" y="2073201"/>
                    </a:lnTo>
                    <a:lnTo>
                      <a:pt x="1483355" y="2072613"/>
                    </a:lnTo>
                    <a:lnTo>
                      <a:pt x="1485718" y="2072021"/>
                    </a:lnTo>
                    <a:lnTo>
                      <a:pt x="1488079" y="2071424"/>
                    </a:lnTo>
                    <a:lnTo>
                      <a:pt x="1490439" y="2070823"/>
                    </a:lnTo>
                    <a:lnTo>
                      <a:pt x="1492797" y="2070217"/>
                    </a:lnTo>
                    <a:lnTo>
                      <a:pt x="1495154" y="2069607"/>
                    </a:lnTo>
                    <a:lnTo>
                      <a:pt x="1497510" y="2068993"/>
                    </a:lnTo>
                    <a:lnTo>
                      <a:pt x="1499864" y="2068374"/>
                    </a:lnTo>
                    <a:lnTo>
                      <a:pt x="1502217" y="2067750"/>
                    </a:lnTo>
                    <a:lnTo>
                      <a:pt x="1504568" y="2067122"/>
                    </a:lnTo>
                    <a:lnTo>
                      <a:pt x="1506918" y="2066490"/>
                    </a:lnTo>
                    <a:lnTo>
                      <a:pt x="1509266" y="2065854"/>
                    </a:lnTo>
                    <a:lnTo>
                      <a:pt x="1511613" y="2065212"/>
                    </a:lnTo>
                    <a:lnTo>
                      <a:pt x="1513958" y="2064567"/>
                    </a:lnTo>
                    <a:lnTo>
                      <a:pt x="1516302" y="2063917"/>
                    </a:lnTo>
                    <a:lnTo>
                      <a:pt x="1518644" y="2063262"/>
                    </a:lnTo>
                    <a:lnTo>
                      <a:pt x="1520985" y="2062604"/>
                    </a:lnTo>
                    <a:lnTo>
                      <a:pt x="1523324" y="2061940"/>
                    </a:lnTo>
                    <a:lnTo>
                      <a:pt x="1525662" y="2061273"/>
                    </a:lnTo>
                    <a:lnTo>
                      <a:pt x="1527998" y="2060601"/>
                    </a:lnTo>
                    <a:lnTo>
                      <a:pt x="1530333" y="2059924"/>
                    </a:lnTo>
                    <a:lnTo>
                      <a:pt x="1532666" y="2059243"/>
                    </a:lnTo>
                    <a:lnTo>
                      <a:pt x="1534997" y="2058558"/>
                    </a:lnTo>
                    <a:lnTo>
                      <a:pt x="1537327" y="2057868"/>
                    </a:lnTo>
                    <a:lnTo>
                      <a:pt x="1539655" y="2057174"/>
                    </a:lnTo>
                    <a:lnTo>
                      <a:pt x="1541982" y="2056476"/>
                    </a:lnTo>
                    <a:lnTo>
                      <a:pt x="1544307" y="2055773"/>
                    </a:lnTo>
                    <a:lnTo>
                      <a:pt x="1546630" y="2055066"/>
                    </a:lnTo>
                    <a:lnTo>
                      <a:pt x="1548952" y="2054354"/>
                    </a:lnTo>
                    <a:lnTo>
                      <a:pt x="1551272" y="2053638"/>
                    </a:lnTo>
                    <a:lnTo>
                      <a:pt x="1553590" y="2052917"/>
                    </a:lnTo>
                    <a:lnTo>
                      <a:pt x="1555907" y="2052193"/>
                    </a:lnTo>
                    <a:lnTo>
                      <a:pt x="1558222" y="2051464"/>
                    </a:lnTo>
                    <a:lnTo>
                      <a:pt x="1560535" y="2050730"/>
                    </a:lnTo>
                    <a:lnTo>
                      <a:pt x="1562847" y="2049992"/>
                    </a:lnTo>
                    <a:lnTo>
                      <a:pt x="1565157" y="2049250"/>
                    </a:lnTo>
                    <a:lnTo>
                      <a:pt x="1567465" y="2048503"/>
                    </a:lnTo>
                    <a:lnTo>
                      <a:pt x="1569771" y="2047752"/>
                    </a:lnTo>
                    <a:lnTo>
                      <a:pt x="1572076" y="2046997"/>
                    </a:lnTo>
                    <a:lnTo>
                      <a:pt x="1574379" y="2046237"/>
                    </a:lnTo>
                    <a:lnTo>
                      <a:pt x="1576680" y="2045473"/>
                    </a:lnTo>
                    <a:lnTo>
                      <a:pt x="1578979" y="2044705"/>
                    </a:lnTo>
                    <a:lnTo>
                      <a:pt x="1581277" y="2043932"/>
                    </a:lnTo>
                    <a:lnTo>
                      <a:pt x="1583572" y="2043155"/>
                    </a:lnTo>
                    <a:lnTo>
                      <a:pt x="1585866" y="2042374"/>
                    </a:lnTo>
                    <a:lnTo>
                      <a:pt x="1588158" y="2041588"/>
                    </a:lnTo>
                    <a:lnTo>
                      <a:pt x="1590449" y="2040798"/>
                    </a:lnTo>
                    <a:lnTo>
                      <a:pt x="1592737" y="2040004"/>
                    </a:lnTo>
                    <a:lnTo>
                      <a:pt x="1595024" y="2039205"/>
                    </a:lnTo>
                    <a:lnTo>
                      <a:pt x="1597308" y="2038402"/>
                    </a:lnTo>
                    <a:lnTo>
                      <a:pt x="1599591" y="2037595"/>
                    </a:lnTo>
                    <a:lnTo>
                      <a:pt x="1601872" y="2036783"/>
                    </a:lnTo>
                    <a:lnTo>
                      <a:pt x="1604151" y="2035967"/>
                    </a:lnTo>
                    <a:lnTo>
                      <a:pt x="1606428" y="2035147"/>
                    </a:lnTo>
                    <a:lnTo>
                      <a:pt x="1608704" y="2034323"/>
                    </a:lnTo>
                    <a:lnTo>
                      <a:pt x="1610977" y="2033494"/>
                    </a:lnTo>
                    <a:lnTo>
                      <a:pt x="1613248" y="2032661"/>
                    </a:lnTo>
                    <a:lnTo>
                      <a:pt x="1615518" y="2031823"/>
                    </a:lnTo>
                    <a:lnTo>
                      <a:pt x="1617785" y="2030982"/>
                    </a:lnTo>
                    <a:lnTo>
                      <a:pt x="1620051" y="2030136"/>
                    </a:lnTo>
                    <a:lnTo>
                      <a:pt x="1622315" y="2029286"/>
                    </a:lnTo>
                    <a:lnTo>
                      <a:pt x="1624576" y="2028431"/>
                    </a:lnTo>
                    <a:lnTo>
                      <a:pt x="1626836" y="2027572"/>
                    </a:lnTo>
                    <a:lnTo>
                      <a:pt x="1629093" y="2026709"/>
                    </a:lnTo>
                    <a:lnTo>
                      <a:pt x="1631349" y="2025842"/>
                    </a:lnTo>
                    <a:lnTo>
                      <a:pt x="1633603" y="2024971"/>
                    </a:lnTo>
                    <a:lnTo>
                      <a:pt x="1635854" y="2024095"/>
                    </a:lnTo>
                    <a:lnTo>
                      <a:pt x="1638104" y="2023215"/>
                    </a:lnTo>
                    <a:lnTo>
                      <a:pt x="1640351" y="2022330"/>
                    </a:lnTo>
                    <a:lnTo>
                      <a:pt x="1642597" y="2021442"/>
                    </a:lnTo>
                    <a:lnTo>
                      <a:pt x="1644840" y="2020549"/>
                    </a:lnTo>
                    <a:lnTo>
                      <a:pt x="1647081" y="2019652"/>
                    </a:lnTo>
                    <a:lnTo>
                      <a:pt x="1649320" y="2018751"/>
                    </a:lnTo>
                    <a:lnTo>
                      <a:pt x="1651557" y="2017846"/>
                    </a:lnTo>
                    <a:lnTo>
                      <a:pt x="1653792" y="2016936"/>
                    </a:lnTo>
                    <a:lnTo>
                      <a:pt x="1656025" y="2016022"/>
                    </a:lnTo>
                    <a:lnTo>
                      <a:pt x="1658256" y="2015104"/>
                    </a:lnTo>
                    <a:lnTo>
                      <a:pt x="1660485" y="2014182"/>
                    </a:lnTo>
                    <a:lnTo>
                      <a:pt x="1662711" y="2013255"/>
                    </a:lnTo>
                    <a:lnTo>
                      <a:pt x="1664935" y="2012324"/>
                    </a:lnTo>
                    <a:lnTo>
                      <a:pt x="1667157" y="2011389"/>
                    </a:lnTo>
                    <a:lnTo>
                      <a:pt x="1669377" y="2010450"/>
                    </a:lnTo>
                    <a:lnTo>
                      <a:pt x="1671595" y="2009507"/>
                    </a:lnTo>
                    <a:lnTo>
                      <a:pt x="1673811" y="2008560"/>
                    </a:lnTo>
                    <a:lnTo>
                      <a:pt x="1676024" y="2007608"/>
                    </a:lnTo>
                    <a:lnTo>
                      <a:pt x="1678235" y="2006652"/>
                    </a:lnTo>
                    <a:lnTo>
                      <a:pt x="1680444" y="2005692"/>
                    </a:lnTo>
                    <a:lnTo>
                      <a:pt x="1682651" y="2004728"/>
                    </a:lnTo>
                    <a:lnTo>
                      <a:pt x="1684855" y="2003760"/>
                    </a:lnTo>
                    <a:lnTo>
                      <a:pt x="1687057" y="2002787"/>
                    </a:lnTo>
                    <a:lnTo>
                      <a:pt x="1689257" y="2001810"/>
                    </a:lnTo>
                    <a:lnTo>
                      <a:pt x="1691455" y="2000830"/>
                    </a:lnTo>
                    <a:lnTo>
                      <a:pt x="1693650" y="1999845"/>
                    </a:lnTo>
                    <a:lnTo>
                      <a:pt x="1695843" y="1998856"/>
                    </a:lnTo>
                    <a:lnTo>
                      <a:pt x="1698034" y="1997862"/>
                    </a:lnTo>
                    <a:lnTo>
                      <a:pt x="1700222" y="1996865"/>
                    </a:lnTo>
                    <a:lnTo>
                      <a:pt x="1702409" y="1995863"/>
                    </a:lnTo>
                    <a:lnTo>
                      <a:pt x="1704592" y="1994858"/>
                    </a:lnTo>
                    <a:lnTo>
                      <a:pt x="1706774" y="1993848"/>
                    </a:lnTo>
                    <a:lnTo>
                      <a:pt x="1708953" y="1992834"/>
                    </a:lnTo>
                    <a:lnTo>
                      <a:pt x="1711130" y="1991816"/>
                    </a:lnTo>
                    <a:lnTo>
                      <a:pt x="1713304" y="1990794"/>
                    </a:lnTo>
                    <a:lnTo>
                      <a:pt x="1715476" y="1989768"/>
                    </a:lnTo>
                    <a:lnTo>
                      <a:pt x="1717646" y="1988738"/>
                    </a:lnTo>
                    <a:lnTo>
                      <a:pt x="1719813" y="1987703"/>
                    </a:lnTo>
                    <a:lnTo>
                      <a:pt x="1721978" y="1986665"/>
                    </a:lnTo>
                    <a:lnTo>
                      <a:pt x="1724140" y="1985622"/>
                    </a:lnTo>
                    <a:lnTo>
                      <a:pt x="1726300" y="1984576"/>
                    </a:lnTo>
                    <a:lnTo>
                      <a:pt x="1728457" y="1983525"/>
                    </a:lnTo>
                    <a:lnTo>
                      <a:pt x="1730612" y="1982470"/>
                    </a:lnTo>
                    <a:lnTo>
                      <a:pt x="1732765" y="1981411"/>
                    </a:lnTo>
                    <a:lnTo>
                      <a:pt x="1734915" y="1980348"/>
                    </a:lnTo>
                    <a:lnTo>
                      <a:pt x="1737063" y="1979282"/>
                    </a:lnTo>
                    <a:lnTo>
                      <a:pt x="1739208" y="1978211"/>
                    </a:lnTo>
                    <a:lnTo>
                      <a:pt x="1741351" y="1977135"/>
                    </a:lnTo>
                    <a:lnTo>
                      <a:pt x="1743491" y="1976056"/>
                    </a:lnTo>
                    <a:lnTo>
                      <a:pt x="1745629" y="1974973"/>
                    </a:lnTo>
                    <a:lnTo>
                      <a:pt x="1747764" y="1973886"/>
                    </a:lnTo>
                    <a:lnTo>
                      <a:pt x="1749896" y="1972795"/>
                    </a:lnTo>
                    <a:lnTo>
                      <a:pt x="1752026" y="1971700"/>
                    </a:lnTo>
                    <a:lnTo>
                      <a:pt x="1754154" y="1970600"/>
                    </a:lnTo>
                    <a:lnTo>
                      <a:pt x="1756279" y="1969497"/>
                    </a:lnTo>
                    <a:lnTo>
                      <a:pt x="1758401" y="1968390"/>
                    </a:lnTo>
                    <a:lnTo>
                      <a:pt x="1760521" y="1967279"/>
                    </a:lnTo>
                    <a:lnTo>
                      <a:pt x="1762638" y="1966163"/>
                    </a:lnTo>
                    <a:lnTo>
                      <a:pt x="1764753" y="1965044"/>
                    </a:lnTo>
                    <a:lnTo>
                      <a:pt x="1766865" y="1963921"/>
                    </a:lnTo>
                    <a:lnTo>
                      <a:pt x="1768974" y="1962794"/>
                    </a:lnTo>
                    <a:lnTo>
                      <a:pt x="1771081" y="1961662"/>
                    </a:lnTo>
                    <a:lnTo>
                      <a:pt x="1773185" y="1960527"/>
                    </a:lnTo>
                    <a:lnTo>
                      <a:pt x="1775287" y="1959388"/>
                    </a:lnTo>
                    <a:lnTo>
                      <a:pt x="1777386" y="1958245"/>
                    </a:lnTo>
                    <a:lnTo>
                      <a:pt x="1779482" y="1957098"/>
                    </a:lnTo>
                    <a:lnTo>
                      <a:pt x="1781576" y="1955947"/>
                    </a:lnTo>
                    <a:lnTo>
                      <a:pt x="1783666" y="1954792"/>
                    </a:lnTo>
                    <a:lnTo>
                      <a:pt x="1785755" y="1953633"/>
                    </a:lnTo>
                    <a:lnTo>
                      <a:pt x="1787840" y="1952470"/>
                    </a:lnTo>
                    <a:lnTo>
                      <a:pt x="1789923" y="1951303"/>
                    </a:lnTo>
                    <a:lnTo>
                      <a:pt x="1792003" y="1950132"/>
                    </a:lnTo>
                    <a:lnTo>
                      <a:pt x="1794080" y="1948958"/>
                    </a:lnTo>
                    <a:lnTo>
                      <a:pt x="1796155" y="1947779"/>
                    </a:lnTo>
                    <a:lnTo>
                      <a:pt x="1798227" y="1946596"/>
                    </a:lnTo>
                    <a:lnTo>
                      <a:pt x="1800296" y="1945410"/>
                    </a:lnTo>
                    <a:lnTo>
                      <a:pt x="1802362" y="1944220"/>
                    </a:lnTo>
                    <a:lnTo>
                      <a:pt x="1804426" y="1943026"/>
                    </a:lnTo>
                    <a:lnTo>
                      <a:pt x="1806487" y="1941827"/>
                    </a:lnTo>
                    <a:lnTo>
                      <a:pt x="1808545" y="1940625"/>
                    </a:lnTo>
                    <a:lnTo>
                      <a:pt x="1810600" y="1939420"/>
                    </a:lnTo>
                    <a:lnTo>
                      <a:pt x="1812652" y="1938210"/>
                    </a:lnTo>
                    <a:lnTo>
                      <a:pt x="1814702" y="1936996"/>
                    </a:lnTo>
                    <a:lnTo>
                      <a:pt x="1816749" y="1935779"/>
                    </a:lnTo>
                    <a:lnTo>
                      <a:pt x="1818793" y="1934557"/>
                    </a:lnTo>
                    <a:lnTo>
                      <a:pt x="1820834" y="1933332"/>
                    </a:lnTo>
                    <a:lnTo>
                      <a:pt x="1822872" y="1932103"/>
                    </a:lnTo>
                    <a:lnTo>
                      <a:pt x="1824907" y="1930870"/>
                    </a:lnTo>
                    <a:lnTo>
                      <a:pt x="1826940" y="1929633"/>
                    </a:lnTo>
                    <a:lnTo>
                      <a:pt x="1828969" y="1928393"/>
                    </a:lnTo>
                    <a:lnTo>
                      <a:pt x="1830996" y="1927148"/>
                    </a:lnTo>
                    <a:lnTo>
                      <a:pt x="1833020" y="1925900"/>
                    </a:lnTo>
                    <a:lnTo>
                      <a:pt x="1835041" y="1924648"/>
                    </a:lnTo>
                    <a:lnTo>
                      <a:pt x="1837059" y="1923392"/>
                    </a:lnTo>
                    <a:lnTo>
                      <a:pt x="1839074" y="1922132"/>
                    </a:lnTo>
                    <a:lnTo>
                      <a:pt x="1841086" y="1920869"/>
                    </a:lnTo>
                    <a:lnTo>
                      <a:pt x="1843095" y="1919602"/>
                    </a:lnTo>
                    <a:lnTo>
                      <a:pt x="1845102" y="1918331"/>
                    </a:lnTo>
                    <a:lnTo>
                      <a:pt x="1847105" y="1917056"/>
                    </a:lnTo>
                    <a:lnTo>
                      <a:pt x="1849105" y="1915777"/>
                    </a:lnTo>
                    <a:lnTo>
                      <a:pt x="1851103" y="1914495"/>
                    </a:lnTo>
                    <a:lnTo>
                      <a:pt x="1853097" y="1913209"/>
                    </a:lnTo>
                    <a:lnTo>
                      <a:pt x="1855089" y="1911919"/>
                    </a:lnTo>
                    <a:lnTo>
                      <a:pt x="1857077" y="1910625"/>
                    </a:lnTo>
                    <a:lnTo>
                      <a:pt x="1859063" y="1909328"/>
                    </a:lnTo>
                    <a:lnTo>
                      <a:pt x="1861045" y="1908026"/>
                    </a:lnTo>
                    <a:lnTo>
                      <a:pt x="1863024" y="1906721"/>
                    </a:lnTo>
                    <a:lnTo>
                      <a:pt x="1865001" y="1905413"/>
                    </a:lnTo>
                    <a:lnTo>
                      <a:pt x="1866974" y="1904100"/>
                    </a:lnTo>
                    <a:lnTo>
                      <a:pt x="1868944" y="1902784"/>
                    </a:lnTo>
                    <a:lnTo>
                      <a:pt x="1870911" y="1901464"/>
                    </a:lnTo>
                    <a:lnTo>
                      <a:pt x="1872875" y="1900141"/>
                    </a:lnTo>
                    <a:lnTo>
                      <a:pt x="1874836" y="1898814"/>
                    </a:lnTo>
                    <a:lnTo>
                      <a:pt x="1876794" y="1897483"/>
                    </a:lnTo>
                    <a:lnTo>
                      <a:pt x="1878749" y="1896148"/>
                    </a:lnTo>
                    <a:lnTo>
                      <a:pt x="1880701" y="1894810"/>
                    </a:lnTo>
                    <a:lnTo>
                      <a:pt x="1882649" y="1893468"/>
                    </a:lnTo>
                    <a:lnTo>
                      <a:pt x="1884595" y="1892122"/>
                    </a:lnTo>
                    <a:lnTo>
                      <a:pt x="1886537" y="1890773"/>
                    </a:lnTo>
                    <a:lnTo>
                      <a:pt x="1888476" y="1889420"/>
                    </a:lnTo>
                    <a:lnTo>
                      <a:pt x="1890413" y="1888063"/>
                    </a:lnTo>
                    <a:lnTo>
                      <a:pt x="1892345" y="1886703"/>
                    </a:lnTo>
                    <a:lnTo>
                      <a:pt x="1894275" y="1885339"/>
                    </a:lnTo>
                    <a:lnTo>
                      <a:pt x="1896202" y="1883971"/>
                    </a:lnTo>
                    <a:lnTo>
                      <a:pt x="1898125" y="1882600"/>
                    </a:lnTo>
                    <a:lnTo>
                      <a:pt x="1900045" y="1881225"/>
                    </a:lnTo>
                    <a:lnTo>
                      <a:pt x="1901962" y="1879846"/>
                    </a:lnTo>
                    <a:lnTo>
                      <a:pt x="1903876" y="1878464"/>
                    </a:lnTo>
                    <a:lnTo>
                      <a:pt x="1905787" y="1877079"/>
                    </a:lnTo>
                    <a:lnTo>
                      <a:pt x="1907694" y="1875689"/>
                    </a:lnTo>
                    <a:lnTo>
                      <a:pt x="1909598" y="1874296"/>
                    </a:lnTo>
                    <a:lnTo>
                      <a:pt x="1911499" y="1872900"/>
                    </a:lnTo>
                    <a:lnTo>
                      <a:pt x="1913397" y="1871500"/>
                    </a:lnTo>
                    <a:lnTo>
                      <a:pt x="1915291" y="1870096"/>
                    </a:lnTo>
                    <a:lnTo>
                      <a:pt x="1917182" y="1868689"/>
                    </a:lnTo>
                    <a:lnTo>
                      <a:pt x="1919070" y="1867278"/>
                    </a:lnTo>
                    <a:lnTo>
                      <a:pt x="1920955" y="1865864"/>
                    </a:lnTo>
                    <a:lnTo>
                      <a:pt x="1922836" y="1864446"/>
                    </a:lnTo>
                    <a:lnTo>
                      <a:pt x="1924714" y="1863024"/>
                    </a:lnTo>
                    <a:lnTo>
                      <a:pt x="1926588" y="1861599"/>
                    </a:lnTo>
                    <a:lnTo>
                      <a:pt x="1928460" y="1860170"/>
                    </a:lnTo>
                    <a:lnTo>
                      <a:pt x="1930328" y="1858738"/>
                    </a:lnTo>
                    <a:lnTo>
                      <a:pt x="1932193" y="1857303"/>
                    </a:lnTo>
                    <a:lnTo>
                      <a:pt x="1934054" y="1855864"/>
                    </a:lnTo>
                    <a:lnTo>
                      <a:pt x="1935912" y="1854421"/>
                    </a:lnTo>
                    <a:lnTo>
                      <a:pt x="1937766" y="1852975"/>
                    </a:lnTo>
                    <a:lnTo>
                      <a:pt x="1939618" y="1851525"/>
                    </a:lnTo>
                    <a:lnTo>
                      <a:pt x="1941466" y="1850072"/>
                    </a:lnTo>
                    <a:lnTo>
                      <a:pt x="1943310" y="1848615"/>
                    </a:lnTo>
                    <a:lnTo>
                      <a:pt x="1945151" y="1847155"/>
                    </a:lnTo>
                    <a:lnTo>
                      <a:pt x="1946989" y="1845692"/>
                    </a:lnTo>
                    <a:lnTo>
                      <a:pt x="1948823" y="1844225"/>
                    </a:lnTo>
                    <a:lnTo>
                      <a:pt x="1950654" y="1842754"/>
                    </a:lnTo>
                    <a:lnTo>
                      <a:pt x="1952482" y="1841280"/>
                    </a:lnTo>
                    <a:lnTo>
                      <a:pt x="1954306" y="1839803"/>
                    </a:lnTo>
                    <a:lnTo>
                      <a:pt x="1956127" y="1838322"/>
                    </a:lnTo>
                    <a:lnTo>
                      <a:pt x="1957944" y="1836838"/>
                    </a:lnTo>
                    <a:lnTo>
                      <a:pt x="1959758" y="1835350"/>
                    </a:lnTo>
                    <a:lnTo>
                      <a:pt x="1961568" y="1833859"/>
                    </a:lnTo>
                    <a:lnTo>
                      <a:pt x="1963375" y="1832364"/>
                    </a:lnTo>
                    <a:lnTo>
                      <a:pt x="1965178" y="1830866"/>
                    </a:lnTo>
                    <a:lnTo>
                      <a:pt x="1966978" y="1829365"/>
                    </a:lnTo>
                    <a:lnTo>
                      <a:pt x="1968774" y="1827860"/>
                    </a:lnTo>
                    <a:lnTo>
                      <a:pt x="1970567" y="1826352"/>
                    </a:lnTo>
                    <a:lnTo>
                      <a:pt x="1972356" y="1824840"/>
                    </a:lnTo>
                    <a:lnTo>
                      <a:pt x="1974142" y="1823326"/>
                    </a:lnTo>
                    <a:lnTo>
                      <a:pt x="1975925" y="1821807"/>
                    </a:lnTo>
                    <a:lnTo>
                      <a:pt x="1977703" y="1820286"/>
                    </a:lnTo>
                    <a:lnTo>
                      <a:pt x="1979479" y="1818761"/>
                    </a:lnTo>
                    <a:lnTo>
                      <a:pt x="1981250" y="1817232"/>
                    </a:lnTo>
                    <a:lnTo>
                      <a:pt x="1983018" y="1815701"/>
                    </a:lnTo>
                    <a:lnTo>
                      <a:pt x="1984783" y="1814166"/>
                    </a:lnTo>
                    <a:lnTo>
                      <a:pt x="1986544" y="1812627"/>
                    </a:lnTo>
                    <a:lnTo>
                      <a:pt x="1988301" y="1811086"/>
                    </a:lnTo>
                    <a:lnTo>
                      <a:pt x="1990055" y="1809541"/>
                    </a:lnTo>
                    <a:lnTo>
                      <a:pt x="1991806" y="1807992"/>
                    </a:lnTo>
                    <a:lnTo>
                      <a:pt x="1993552" y="1806441"/>
                    </a:lnTo>
                    <a:lnTo>
                      <a:pt x="1995295" y="1804886"/>
                    </a:lnTo>
                    <a:lnTo>
                      <a:pt x="1997035" y="1803328"/>
                    </a:lnTo>
                    <a:lnTo>
                      <a:pt x="1998770" y="1801766"/>
                    </a:lnTo>
                    <a:lnTo>
                      <a:pt x="2000503" y="1800202"/>
                    </a:lnTo>
                    <a:lnTo>
                      <a:pt x="2002231" y="1798634"/>
                    </a:lnTo>
                    <a:lnTo>
                      <a:pt x="2003956" y="1797062"/>
                    </a:lnTo>
                    <a:lnTo>
                      <a:pt x="2005677" y="1795488"/>
                    </a:lnTo>
                    <a:lnTo>
                      <a:pt x="2007395" y="1793910"/>
                    </a:lnTo>
                    <a:lnTo>
                      <a:pt x="2009109" y="1792329"/>
                    </a:lnTo>
                    <a:lnTo>
                      <a:pt x="2010819" y="1790745"/>
                    </a:lnTo>
                    <a:lnTo>
                      <a:pt x="2012526" y="1789158"/>
                    </a:lnTo>
                    <a:lnTo>
                      <a:pt x="2014228" y="1787567"/>
                    </a:lnTo>
                    <a:lnTo>
                      <a:pt x="2015927" y="1785973"/>
                    </a:lnTo>
                    <a:lnTo>
                      <a:pt x="2017623" y="1784376"/>
                    </a:lnTo>
                    <a:lnTo>
                      <a:pt x="2019315" y="1782776"/>
                    </a:lnTo>
                    <a:lnTo>
                      <a:pt x="2021003" y="1781172"/>
                    </a:lnTo>
                    <a:lnTo>
                      <a:pt x="2022687" y="1779566"/>
                    </a:lnTo>
                    <a:lnTo>
                      <a:pt x="2024367" y="1777956"/>
                    </a:lnTo>
                    <a:lnTo>
                      <a:pt x="2026044" y="1776343"/>
                    </a:lnTo>
                    <a:lnTo>
                      <a:pt x="2027717" y="1774727"/>
                    </a:lnTo>
                    <a:lnTo>
                      <a:pt x="2029387" y="1773107"/>
                    </a:lnTo>
                    <a:lnTo>
                      <a:pt x="2031052" y="1771485"/>
                    </a:lnTo>
                    <a:lnTo>
                      <a:pt x="2032714" y="1769859"/>
                    </a:lnTo>
                    <a:lnTo>
                      <a:pt x="2034372" y="1768230"/>
                    </a:lnTo>
                    <a:lnTo>
                      <a:pt x="2036026" y="1766599"/>
                    </a:lnTo>
                    <a:lnTo>
                      <a:pt x="2037676" y="1764964"/>
                    </a:lnTo>
                    <a:lnTo>
                      <a:pt x="2039323" y="1763326"/>
                    </a:lnTo>
                    <a:lnTo>
                      <a:pt x="2040966" y="1761684"/>
                    </a:lnTo>
                    <a:lnTo>
                      <a:pt x="2042605" y="1760040"/>
                    </a:lnTo>
                    <a:lnTo>
                      <a:pt x="2044240" y="1758393"/>
                    </a:lnTo>
                    <a:lnTo>
                      <a:pt x="2045871" y="1756742"/>
                    </a:lnTo>
                    <a:lnTo>
                      <a:pt x="2047499" y="1755089"/>
                    </a:lnTo>
                    <a:lnTo>
                      <a:pt x="2049122" y="1753432"/>
                    </a:lnTo>
                    <a:lnTo>
                      <a:pt x="2050742" y="1751772"/>
                    </a:lnTo>
                    <a:lnTo>
                      <a:pt x="2052358" y="1750110"/>
                    </a:lnTo>
                    <a:lnTo>
                      <a:pt x="2053970" y="1748444"/>
                    </a:lnTo>
                    <a:lnTo>
                      <a:pt x="2055578" y="1746775"/>
                    </a:lnTo>
                    <a:lnTo>
                      <a:pt x="2057182" y="1745103"/>
                    </a:lnTo>
                    <a:lnTo>
                      <a:pt x="2058783" y="1743428"/>
                    </a:lnTo>
                    <a:lnTo>
                      <a:pt x="2060379" y="1741750"/>
                    </a:lnTo>
                    <a:lnTo>
                      <a:pt x="2061972" y="1740070"/>
                    </a:lnTo>
                    <a:lnTo>
                      <a:pt x="2063560" y="1738386"/>
                    </a:lnTo>
                    <a:lnTo>
                      <a:pt x="2065145" y="1736699"/>
                    </a:lnTo>
                    <a:lnTo>
                      <a:pt x="2066726" y="1735009"/>
                    </a:lnTo>
                    <a:lnTo>
                      <a:pt x="2068303" y="1733316"/>
                    </a:lnTo>
                    <a:lnTo>
                      <a:pt x="2069876" y="1731620"/>
                    </a:lnTo>
                    <a:lnTo>
                      <a:pt x="2071445" y="1729921"/>
                    </a:lnTo>
                    <a:lnTo>
                      <a:pt x="2073010" y="1728220"/>
                    </a:lnTo>
                    <a:lnTo>
                      <a:pt x="2074571" y="1726515"/>
                    </a:lnTo>
                    <a:lnTo>
                      <a:pt x="2076128" y="1724807"/>
                    </a:lnTo>
                    <a:lnTo>
                      <a:pt x="2077682" y="1723097"/>
                    </a:lnTo>
                    <a:lnTo>
                      <a:pt x="2079231" y="1721383"/>
                    </a:lnTo>
                    <a:lnTo>
                      <a:pt x="2080776" y="1719667"/>
                    </a:lnTo>
                    <a:lnTo>
                      <a:pt x="2082317" y="1717947"/>
                    </a:lnTo>
                    <a:lnTo>
                      <a:pt x="2083855" y="1716225"/>
                    </a:lnTo>
                    <a:lnTo>
                      <a:pt x="2085388" y="1714500"/>
                    </a:lnTo>
                    <a:lnTo>
                      <a:pt x="2086917" y="1712772"/>
                    </a:lnTo>
                    <a:lnTo>
                      <a:pt x="2088442" y="1711041"/>
                    </a:lnTo>
                    <a:lnTo>
                      <a:pt x="2089963" y="1709307"/>
                    </a:lnTo>
                    <a:lnTo>
                      <a:pt x="2091481" y="1707570"/>
                    </a:lnTo>
                    <a:lnTo>
                      <a:pt x="2092994" y="1705831"/>
                    </a:lnTo>
                    <a:lnTo>
                      <a:pt x="2094503" y="1704088"/>
                    </a:lnTo>
                    <a:lnTo>
                      <a:pt x="2096008" y="1702343"/>
                    </a:lnTo>
                    <a:lnTo>
                      <a:pt x="2097509" y="1700595"/>
                    </a:lnTo>
                    <a:lnTo>
                      <a:pt x="2099006" y="1698844"/>
                    </a:lnTo>
                    <a:lnTo>
                      <a:pt x="2100498" y="1697090"/>
                    </a:lnTo>
                    <a:lnTo>
                      <a:pt x="2101987" y="1695334"/>
                    </a:lnTo>
                    <a:lnTo>
                      <a:pt x="2103472" y="1693575"/>
                    </a:lnTo>
                    <a:lnTo>
                      <a:pt x="2104952" y="1691812"/>
                    </a:lnTo>
                    <a:lnTo>
                      <a:pt x="2106429" y="1690047"/>
                    </a:lnTo>
                    <a:lnTo>
                      <a:pt x="2107901" y="1688280"/>
                    </a:lnTo>
                    <a:lnTo>
                      <a:pt x="2109369" y="1686509"/>
                    </a:lnTo>
                    <a:lnTo>
                      <a:pt x="2110834" y="1684736"/>
                    </a:lnTo>
                    <a:lnTo>
                      <a:pt x="2112294" y="1682960"/>
                    </a:lnTo>
                    <a:lnTo>
                      <a:pt x="2113750" y="1681181"/>
                    </a:lnTo>
                    <a:lnTo>
                      <a:pt x="2115201" y="1679400"/>
                    </a:lnTo>
                    <a:lnTo>
                      <a:pt x="2116649" y="1677615"/>
                    </a:lnTo>
                    <a:lnTo>
                      <a:pt x="2118092" y="1675828"/>
                    </a:lnTo>
                    <a:lnTo>
                      <a:pt x="2119532" y="1674039"/>
                    </a:lnTo>
                    <a:lnTo>
                      <a:pt x="2120967" y="1672246"/>
                    </a:lnTo>
                    <a:lnTo>
                      <a:pt x="2122398" y="1670451"/>
                    </a:lnTo>
                    <a:lnTo>
                      <a:pt x="2123825" y="1668653"/>
                    </a:lnTo>
                    <a:lnTo>
                      <a:pt x="2125247" y="1666853"/>
                    </a:lnTo>
                    <a:lnTo>
                      <a:pt x="2126666" y="1665050"/>
                    </a:lnTo>
                    <a:lnTo>
                      <a:pt x="2128080" y="1663244"/>
                    </a:lnTo>
                    <a:lnTo>
                      <a:pt x="2129490" y="1661435"/>
                    </a:lnTo>
                    <a:lnTo>
                      <a:pt x="2130896" y="1659624"/>
                    </a:lnTo>
                    <a:lnTo>
                      <a:pt x="2132297" y="1657810"/>
                    </a:lnTo>
                    <a:lnTo>
                      <a:pt x="2133695" y="1655994"/>
                    </a:lnTo>
                    <a:lnTo>
                      <a:pt x="2135088" y="1654174"/>
                    </a:lnTo>
                    <a:lnTo>
                      <a:pt x="2136477" y="1652353"/>
                    </a:lnTo>
                    <a:lnTo>
                      <a:pt x="2137862" y="1650528"/>
                    </a:lnTo>
                    <a:lnTo>
                      <a:pt x="2139242" y="1648701"/>
                    </a:lnTo>
                    <a:lnTo>
                      <a:pt x="2140618" y="1646872"/>
                    </a:lnTo>
                    <a:lnTo>
                      <a:pt x="2141990" y="1645040"/>
                    </a:lnTo>
                    <a:lnTo>
                      <a:pt x="2143358" y="1643205"/>
                    </a:lnTo>
                    <a:lnTo>
                      <a:pt x="2144722" y="1641367"/>
                    </a:lnTo>
                    <a:lnTo>
                      <a:pt x="2146081" y="1639528"/>
                    </a:lnTo>
                    <a:lnTo>
                      <a:pt x="2147436" y="1637685"/>
                    </a:lnTo>
                    <a:lnTo>
                      <a:pt x="2148786" y="1635840"/>
                    </a:lnTo>
                    <a:lnTo>
                      <a:pt x="2150133" y="1633992"/>
                    </a:lnTo>
                    <a:lnTo>
                      <a:pt x="2151475" y="1632142"/>
                    </a:lnTo>
                    <a:lnTo>
                      <a:pt x="2152812" y="1630290"/>
                    </a:lnTo>
                    <a:lnTo>
                      <a:pt x="2154146" y="1628435"/>
                    </a:lnTo>
                    <a:lnTo>
                      <a:pt x="2155475" y="1626577"/>
                    </a:lnTo>
                    <a:lnTo>
                      <a:pt x="2156800" y="1624717"/>
                    </a:lnTo>
                    <a:lnTo>
                      <a:pt x="2158120" y="1622854"/>
                    </a:lnTo>
                    <a:lnTo>
                      <a:pt x="2159436" y="1620989"/>
                    </a:lnTo>
                    <a:lnTo>
                      <a:pt x="2160748" y="1619121"/>
                    </a:lnTo>
                    <a:lnTo>
                      <a:pt x="2162056" y="1617251"/>
                    </a:lnTo>
                    <a:lnTo>
                      <a:pt x="2163359" y="1615378"/>
                    </a:lnTo>
                    <a:lnTo>
                      <a:pt x="2164657" y="1613503"/>
                    </a:lnTo>
                    <a:lnTo>
                      <a:pt x="2165952" y="1611626"/>
                    </a:lnTo>
                    <a:lnTo>
                      <a:pt x="2167242" y="1609746"/>
                    </a:lnTo>
                    <a:lnTo>
                      <a:pt x="2168527" y="1607864"/>
                    </a:lnTo>
                    <a:lnTo>
                      <a:pt x="2169809" y="1605979"/>
                    </a:lnTo>
                    <a:lnTo>
                      <a:pt x="2171086" y="1604092"/>
                    </a:lnTo>
                    <a:lnTo>
                      <a:pt x="2172358" y="1602202"/>
                    </a:lnTo>
                    <a:lnTo>
                      <a:pt x="2173626" y="1600310"/>
                    </a:lnTo>
                    <a:lnTo>
                      <a:pt x="2174890" y="1598416"/>
                    </a:lnTo>
                    <a:lnTo>
                      <a:pt x="2176149" y="1596519"/>
                    </a:lnTo>
                    <a:lnTo>
                      <a:pt x="2177404" y="1594620"/>
                    </a:lnTo>
                    <a:lnTo>
                      <a:pt x="2178655" y="1592718"/>
                    </a:lnTo>
                    <a:lnTo>
                      <a:pt x="2179901" y="1590814"/>
                    </a:lnTo>
                    <a:lnTo>
                      <a:pt x="2181142" y="1588908"/>
                    </a:lnTo>
                    <a:lnTo>
                      <a:pt x="2182380" y="1586999"/>
                    </a:lnTo>
                    <a:lnTo>
                      <a:pt x="2183612" y="1585089"/>
                    </a:lnTo>
                    <a:lnTo>
                      <a:pt x="2184841" y="1583175"/>
                    </a:lnTo>
                    <a:lnTo>
                      <a:pt x="2186065" y="1581260"/>
                    </a:lnTo>
                    <a:lnTo>
                      <a:pt x="2187284" y="1579342"/>
                    </a:lnTo>
                    <a:lnTo>
                      <a:pt x="2188499" y="1577422"/>
                    </a:lnTo>
                    <a:lnTo>
                      <a:pt x="2189710" y="1575499"/>
                    </a:lnTo>
                    <a:lnTo>
                      <a:pt x="2190916" y="1573575"/>
                    </a:lnTo>
                    <a:lnTo>
                      <a:pt x="2192117" y="1571648"/>
                    </a:lnTo>
                    <a:lnTo>
                      <a:pt x="2193314" y="1569719"/>
                    </a:lnTo>
                    <a:lnTo>
                      <a:pt x="2194507" y="1567787"/>
                    </a:lnTo>
                    <a:lnTo>
                      <a:pt x="2195695" y="1565853"/>
                    </a:lnTo>
                    <a:lnTo>
                      <a:pt x="2196879" y="1563917"/>
                    </a:lnTo>
                    <a:lnTo>
                      <a:pt x="2198058" y="1561979"/>
                    </a:lnTo>
                    <a:lnTo>
                      <a:pt x="2199232" y="1560039"/>
                    </a:lnTo>
                    <a:lnTo>
                      <a:pt x="2200402" y="1558096"/>
                    </a:lnTo>
                    <a:lnTo>
                      <a:pt x="2201568" y="1556151"/>
                    </a:lnTo>
                    <a:lnTo>
                      <a:pt x="2202729" y="1554204"/>
                    </a:lnTo>
                    <a:lnTo>
                      <a:pt x="2203886" y="1552255"/>
                    </a:lnTo>
                    <a:lnTo>
                      <a:pt x="2205038" y="1550303"/>
                    </a:lnTo>
                    <a:lnTo>
                      <a:pt x="2206185" y="1548350"/>
                    </a:lnTo>
                    <a:lnTo>
                      <a:pt x="2207328" y="1546394"/>
                    </a:lnTo>
                    <a:lnTo>
                      <a:pt x="2208466" y="1544436"/>
                    </a:lnTo>
                    <a:lnTo>
                      <a:pt x="2209600" y="1542476"/>
                    </a:lnTo>
                    <a:lnTo>
                      <a:pt x="2210730" y="1540514"/>
                    </a:lnTo>
                    <a:lnTo>
                      <a:pt x="2211854" y="1538550"/>
                    </a:lnTo>
                    <a:lnTo>
                      <a:pt x="2212974" y="1536583"/>
                    </a:lnTo>
                    <a:lnTo>
                      <a:pt x="2214090" y="1534615"/>
                    </a:lnTo>
                    <a:lnTo>
                      <a:pt x="2215201" y="1532644"/>
                    </a:lnTo>
                    <a:lnTo>
                      <a:pt x="2216307" y="1530671"/>
                    </a:lnTo>
                    <a:lnTo>
                      <a:pt x="2217409" y="1528696"/>
                    </a:lnTo>
                    <a:lnTo>
                      <a:pt x="2218507" y="1526720"/>
                    </a:lnTo>
                    <a:lnTo>
                      <a:pt x="2219599" y="1524741"/>
                    </a:lnTo>
                    <a:lnTo>
                      <a:pt x="2220687" y="1522760"/>
                    </a:lnTo>
                    <a:lnTo>
                      <a:pt x="2221771" y="1520776"/>
                    </a:lnTo>
                    <a:lnTo>
                      <a:pt x="2222849" y="1518791"/>
                    </a:lnTo>
                    <a:lnTo>
                      <a:pt x="2223924" y="1516804"/>
                    </a:lnTo>
                    <a:lnTo>
                      <a:pt x="2224993" y="1514815"/>
                    </a:lnTo>
                    <a:lnTo>
                      <a:pt x="2226058" y="1512824"/>
                    </a:lnTo>
                    <a:lnTo>
                      <a:pt x="2227119" y="1510831"/>
                    </a:lnTo>
                    <a:lnTo>
                      <a:pt x="2228174" y="1508835"/>
                    </a:lnTo>
                    <a:lnTo>
                      <a:pt x="2229225" y="1506838"/>
                    </a:lnTo>
                    <a:lnTo>
                      <a:pt x="2230272" y="1504839"/>
                    </a:lnTo>
                    <a:lnTo>
                      <a:pt x="2231314" y="1502838"/>
                    </a:lnTo>
                    <a:lnTo>
                      <a:pt x="2232351" y="1500835"/>
                    </a:lnTo>
                    <a:lnTo>
                      <a:pt x="2233383" y="1498830"/>
                    </a:lnTo>
                    <a:lnTo>
                      <a:pt x="2234411" y="1496823"/>
                    </a:lnTo>
                    <a:lnTo>
                      <a:pt x="2235434" y="1494814"/>
                    </a:lnTo>
                    <a:lnTo>
                      <a:pt x="2236453" y="1492803"/>
                    </a:lnTo>
                    <a:lnTo>
                      <a:pt x="2237466" y="1490790"/>
                    </a:lnTo>
                    <a:lnTo>
                      <a:pt x="2238476" y="1488776"/>
                    </a:lnTo>
                    <a:lnTo>
                      <a:pt x="2239480" y="1486759"/>
                    </a:lnTo>
                    <a:lnTo>
                      <a:pt x="2240480" y="1484741"/>
                    </a:lnTo>
                    <a:lnTo>
                      <a:pt x="2241475" y="1482720"/>
                    </a:lnTo>
                    <a:lnTo>
                      <a:pt x="2242465" y="1480698"/>
                    </a:lnTo>
                    <a:lnTo>
                      <a:pt x="2243451" y="1478674"/>
                    </a:lnTo>
                    <a:lnTo>
                      <a:pt x="2244432" y="1476648"/>
                    </a:lnTo>
                    <a:lnTo>
                      <a:pt x="2245408" y="1474620"/>
                    </a:lnTo>
                    <a:lnTo>
                      <a:pt x="2246380" y="1472590"/>
                    </a:lnTo>
                    <a:lnTo>
                      <a:pt x="2247346" y="1470559"/>
                    </a:lnTo>
                    <a:lnTo>
                      <a:pt x="2248309" y="1468526"/>
                    </a:lnTo>
                    <a:lnTo>
                      <a:pt x="2249266" y="1466491"/>
                    </a:lnTo>
                    <a:lnTo>
                      <a:pt x="2250219" y="1464454"/>
                    </a:lnTo>
                    <a:lnTo>
                      <a:pt x="2251167" y="1462415"/>
                    </a:lnTo>
                    <a:lnTo>
                      <a:pt x="2252110" y="1460374"/>
                    </a:lnTo>
                    <a:lnTo>
                      <a:pt x="2253048" y="1458332"/>
                    </a:lnTo>
                    <a:lnTo>
                      <a:pt x="2253982" y="1456288"/>
                    </a:lnTo>
                    <a:lnTo>
                      <a:pt x="2254911" y="1454242"/>
                    </a:lnTo>
                    <a:lnTo>
                      <a:pt x="2255835" y="1452195"/>
                    </a:lnTo>
                    <a:lnTo>
                      <a:pt x="2256754" y="1450146"/>
                    </a:lnTo>
                    <a:lnTo>
                      <a:pt x="2257669" y="1448095"/>
                    </a:lnTo>
                    <a:lnTo>
                      <a:pt x="2258579" y="1446042"/>
                    </a:lnTo>
                    <a:lnTo>
                      <a:pt x="2259484" y="1443987"/>
                    </a:lnTo>
                    <a:lnTo>
                      <a:pt x="2260384" y="1441931"/>
                    </a:lnTo>
                    <a:lnTo>
                      <a:pt x="2261280" y="1439873"/>
                    </a:lnTo>
                    <a:lnTo>
                      <a:pt x="2262171" y="1437814"/>
                    </a:lnTo>
                    <a:lnTo>
                      <a:pt x="2263057" y="1435753"/>
                    </a:lnTo>
                    <a:lnTo>
                      <a:pt x="2263938" y="1433690"/>
                    </a:lnTo>
                    <a:lnTo>
                      <a:pt x="2264814" y="1431625"/>
                    </a:lnTo>
                    <a:lnTo>
                      <a:pt x="2265686" y="1429559"/>
                    </a:lnTo>
                    <a:lnTo>
                      <a:pt x="2266553" y="1427491"/>
                    </a:lnTo>
                    <a:lnTo>
                      <a:pt x="2267415" y="1425422"/>
                    </a:lnTo>
                    <a:lnTo>
                      <a:pt x="2268272" y="1423351"/>
                    </a:lnTo>
                    <a:lnTo>
                      <a:pt x="2269124" y="1421278"/>
                    </a:lnTo>
                    <a:lnTo>
                      <a:pt x="2269972" y="1419204"/>
                    </a:lnTo>
                    <a:lnTo>
                      <a:pt x="2270814" y="1417128"/>
                    </a:lnTo>
                    <a:lnTo>
                      <a:pt x="2271652" y="1415050"/>
                    </a:lnTo>
                    <a:lnTo>
                      <a:pt x="2272485" y="1412971"/>
                    </a:lnTo>
                    <a:lnTo>
                      <a:pt x="2273314" y="1410891"/>
                    </a:lnTo>
                    <a:lnTo>
                      <a:pt x="2274137" y="1408808"/>
                    </a:lnTo>
                    <a:lnTo>
                      <a:pt x="2274956" y="1406725"/>
                    </a:lnTo>
                    <a:lnTo>
                      <a:pt x="2275769" y="1404639"/>
                    </a:lnTo>
                    <a:lnTo>
                      <a:pt x="2276578" y="1402553"/>
                    </a:lnTo>
                    <a:lnTo>
                      <a:pt x="2277382" y="1400464"/>
                    </a:lnTo>
                    <a:lnTo>
                      <a:pt x="2278181" y="1398374"/>
                    </a:lnTo>
                    <a:lnTo>
                      <a:pt x="2278976" y="1396283"/>
                    </a:lnTo>
                    <a:lnTo>
                      <a:pt x="2279765" y="1394190"/>
                    </a:lnTo>
                    <a:lnTo>
                      <a:pt x="2280550" y="1392096"/>
                    </a:lnTo>
                    <a:lnTo>
                      <a:pt x="2281330" y="1390000"/>
                    </a:lnTo>
                    <a:lnTo>
                      <a:pt x="2282104" y="1387903"/>
                    </a:lnTo>
                    <a:lnTo>
                      <a:pt x="2282874" y="1385804"/>
                    </a:lnTo>
                    <a:lnTo>
                      <a:pt x="2283640" y="1383704"/>
                    </a:lnTo>
                    <a:lnTo>
                      <a:pt x="2284400" y="1381602"/>
                    </a:lnTo>
                    <a:lnTo>
                      <a:pt x="2285155" y="1379499"/>
                    </a:lnTo>
                    <a:lnTo>
                      <a:pt x="2285906" y="1377395"/>
                    </a:lnTo>
                    <a:lnTo>
                      <a:pt x="2286651" y="1375289"/>
                    </a:lnTo>
                    <a:lnTo>
                      <a:pt x="2287392" y="1373182"/>
                    </a:lnTo>
                    <a:lnTo>
                      <a:pt x="2288128" y="1371073"/>
                    </a:lnTo>
                    <a:lnTo>
                      <a:pt x="2288858" y="1368963"/>
                    </a:lnTo>
                    <a:lnTo>
                      <a:pt x="2289584" y="1366851"/>
                    </a:lnTo>
                    <a:lnTo>
                      <a:pt x="2290305" y="1364739"/>
                    </a:lnTo>
                    <a:lnTo>
                      <a:pt x="2291022" y="1362624"/>
                    </a:lnTo>
                    <a:lnTo>
                      <a:pt x="2291733" y="1360509"/>
                    </a:lnTo>
                    <a:lnTo>
                      <a:pt x="2292439" y="1358392"/>
                    </a:lnTo>
                    <a:lnTo>
                      <a:pt x="2293140" y="1356274"/>
                    </a:lnTo>
                    <a:lnTo>
                      <a:pt x="2293837" y="1354154"/>
                    </a:lnTo>
                    <a:lnTo>
                      <a:pt x="2294528" y="1352034"/>
                    </a:lnTo>
                    <a:lnTo>
                      <a:pt x="2295215" y="1349911"/>
                    </a:lnTo>
                    <a:lnTo>
                      <a:pt x="2295897" y="1347788"/>
                    </a:lnTo>
                    <a:lnTo>
                      <a:pt x="2296574" y="1345663"/>
                    </a:lnTo>
                    <a:lnTo>
                      <a:pt x="2297245" y="1343537"/>
                    </a:lnTo>
                    <a:lnTo>
                      <a:pt x="2297912" y="1341410"/>
                    </a:lnTo>
                    <a:lnTo>
                      <a:pt x="2298574" y="1339282"/>
                    </a:lnTo>
                    <a:lnTo>
                      <a:pt x="2299231" y="1337152"/>
                    </a:lnTo>
                    <a:lnTo>
                      <a:pt x="2299883" y="1335021"/>
                    </a:lnTo>
                    <a:lnTo>
                      <a:pt x="2300530" y="1332889"/>
                    </a:lnTo>
                    <a:lnTo>
                      <a:pt x="2301172" y="1330755"/>
                    </a:lnTo>
                    <a:lnTo>
                      <a:pt x="2301810" y="1328621"/>
                    </a:lnTo>
                    <a:lnTo>
                      <a:pt x="2302442" y="1326485"/>
                    </a:lnTo>
                    <a:lnTo>
                      <a:pt x="2303069" y="1324348"/>
                    </a:lnTo>
                    <a:lnTo>
                      <a:pt x="2303691" y="1322210"/>
                    </a:lnTo>
                    <a:lnTo>
                      <a:pt x="2304309" y="1320070"/>
                    </a:lnTo>
                    <a:lnTo>
                      <a:pt x="2304921" y="1317930"/>
                    </a:lnTo>
                    <a:lnTo>
                      <a:pt x="2305528" y="1315788"/>
                    </a:lnTo>
                    <a:lnTo>
                      <a:pt x="2306131" y="1313646"/>
                    </a:lnTo>
                    <a:lnTo>
                      <a:pt x="2306728" y="1311502"/>
                    </a:lnTo>
                    <a:lnTo>
                      <a:pt x="2307320" y="1309357"/>
                    </a:lnTo>
                    <a:lnTo>
                      <a:pt x="2307908" y="1307210"/>
                    </a:lnTo>
                    <a:lnTo>
                      <a:pt x="2308490" y="1305063"/>
                    </a:lnTo>
                    <a:lnTo>
                      <a:pt x="2309068" y="1302915"/>
                    </a:lnTo>
                    <a:lnTo>
                      <a:pt x="2309640" y="1300765"/>
                    </a:lnTo>
                    <a:lnTo>
                      <a:pt x="2310208" y="1298615"/>
                    </a:lnTo>
                    <a:lnTo>
                      <a:pt x="2310770" y="1296463"/>
                    </a:lnTo>
                    <a:lnTo>
                      <a:pt x="2311328" y="1294310"/>
                    </a:lnTo>
                    <a:lnTo>
                      <a:pt x="2311880" y="1292157"/>
                    </a:lnTo>
                    <a:lnTo>
                      <a:pt x="2312428" y="1290002"/>
                    </a:lnTo>
                    <a:lnTo>
                      <a:pt x="2312970" y="1287846"/>
                    </a:lnTo>
                    <a:lnTo>
                      <a:pt x="2313507" y="1285689"/>
                    </a:lnTo>
                    <a:lnTo>
                      <a:pt x="2314040" y="1283532"/>
                    </a:lnTo>
                    <a:lnTo>
                      <a:pt x="2314567" y="1281373"/>
                    </a:lnTo>
                    <a:lnTo>
                      <a:pt x="2315090" y="1279213"/>
                    </a:lnTo>
                    <a:lnTo>
                      <a:pt x="2315607" y="1277052"/>
                    </a:lnTo>
                    <a:lnTo>
                      <a:pt x="2316119" y="1274891"/>
                    </a:lnTo>
                    <a:lnTo>
                      <a:pt x="2316627" y="1272728"/>
                    </a:lnTo>
                    <a:lnTo>
                      <a:pt x="2317129" y="1270564"/>
                    </a:lnTo>
                    <a:lnTo>
                      <a:pt x="2317626" y="1268400"/>
                    </a:lnTo>
                    <a:lnTo>
                      <a:pt x="2318119" y="1266234"/>
                    </a:lnTo>
                    <a:lnTo>
                      <a:pt x="2318606" y="1264068"/>
                    </a:lnTo>
                    <a:lnTo>
                      <a:pt x="2319088" y="1261900"/>
                    </a:lnTo>
                    <a:lnTo>
                      <a:pt x="2319565" y="1259732"/>
                    </a:lnTo>
                    <a:lnTo>
                      <a:pt x="2320037" y="1257563"/>
                    </a:lnTo>
                    <a:lnTo>
                      <a:pt x="2320504" y="1255393"/>
                    </a:lnTo>
                    <a:lnTo>
                      <a:pt x="2320966" y="1253222"/>
                    </a:lnTo>
                    <a:lnTo>
                      <a:pt x="2321423" y="1251050"/>
                    </a:lnTo>
                    <a:lnTo>
                      <a:pt x="2321875" y="1248877"/>
                    </a:lnTo>
                    <a:lnTo>
                      <a:pt x="2322322" y="1246704"/>
                    </a:lnTo>
                    <a:lnTo>
                      <a:pt x="2322764" y="1244529"/>
                    </a:lnTo>
                    <a:lnTo>
                      <a:pt x="2323201" y="1242354"/>
                    </a:lnTo>
                    <a:lnTo>
                      <a:pt x="2323632" y="1240178"/>
                    </a:lnTo>
                    <a:lnTo>
                      <a:pt x="2324059" y="1238001"/>
                    </a:lnTo>
                    <a:lnTo>
                      <a:pt x="2324481" y="1235824"/>
                    </a:lnTo>
                    <a:lnTo>
                      <a:pt x="2324897" y="1233645"/>
                    </a:lnTo>
                    <a:lnTo>
                      <a:pt x="2325309" y="1231466"/>
                    </a:lnTo>
                    <a:lnTo>
                      <a:pt x="2325715" y="1229286"/>
                    </a:lnTo>
                    <a:lnTo>
                      <a:pt x="2326117" y="1227106"/>
                    </a:lnTo>
                    <a:lnTo>
                      <a:pt x="2326513" y="1224924"/>
                    </a:lnTo>
                    <a:lnTo>
                      <a:pt x="2326904" y="1222742"/>
                    </a:lnTo>
                    <a:lnTo>
                      <a:pt x="2327290" y="1220559"/>
                    </a:lnTo>
                    <a:lnTo>
                      <a:pt x="2327671" y="1218375"/>
                    </a:lnTo>
                    <a:lnTo>
                      <a:pt x="2328047" y="1216191"/>
                    </a:lnTo>
                    <a:lnTo>
                      <a:pt x="2328418" y="1214006"/>
                    </a:lnTo>
                    <a:lnTo>
                      <a:pt x="2328784" y="1211820"/>
                    </a:lnTo>
                    <a:lnTo>
                      <a:pt x="2329145" y="1209634"/>
                    </a:lnTo>
                    <a:lnTo>
                      <a:pt x="2329501" y="1207446"/>
                    </a:lnTo>
                    <a:lnTo>
                      <a:pt x="2329851" y="1205259"/>
                    </a:lnTo>
                    <a:lnTo>
                      <a:pt x="2330197" y="1203070"/>
                    </a:lnTo>
                    <a:lnTo>
                      <a:pt x="2330537" y="1200881"/>
                    </a:lnTo>
                    <a:lnTo>
                      <a:pt x="2330872" y="1198691"/>
                    </a:lnTo>
                    <a:lnTo>
                      <a:pt x="2331203" y="1196501"/>
                    </a:lnTo>
                    <a:lnTo>
                      <a:pt x="2331528" y="1194310"/>
                    </a:lnTo>
                    <a:lnTo>
                      <a:pt x="2331848" y="1192118"/>
                    </a:lnTo>
                    <a:lnTo>
                      <a:pt x="2332163" y="1189926"/>
                    </a:lnTo>
                    <a:lnTo>
                      <a:pt x="2332473" y="1187733"/>
                    </a:lnTo>
                    <a:lnTo>
                      <a:pt x="2332778" y="1185540"/>
                    </a:lnTo>
                    <a:lnTo>
                      <a:pt x="2333077" y="1183346"/>
                    </a:lnTo>
                    <a:lnTo>
                      <a:pt x="2333372" y="1181151"/>
                    </a:lnTo>
                    <a:lnTo>
                      <a:pt x="2333661" y="1178956"/>
                    </a:lnTo>
                    <a:lnTo>
                      <a:pt x="2333946" y="1176761"/>
                    </a:lnTo>
                    <a:lnTo>
                      <a:pt x="2334225" y="1174564"/>
                    </a:lnTo>
                    <a:lnTo>
                      <a:pt x="2334499" y="1172368"/>
                    </a:lnTo>
                    <a:lnTo>
                      <a:pt x="2334768" y="1170171"/>
                    </a:lnTo>
                    <a:lnTo>
                      <a:pt x="2335032" y="1167973"/>
                    </a:lnTo>
                    <a:lnTo>
                      <a:pt x="2335291" y="1165775"/>
                    </a:lnTo>
                    <a:lnTo>
                      <a:pt x="2335545" y="1163576"/>
                    </a:lnTo>
                    <a:lnTo>
                      <a:pt x="2335794" y="1161377"/>
                    </a:lnTo>
                    <a:lnTo>
                      <a:pt x="2336037" y="1159177"/>
                    </a:lnTo>
                    <a:lnTo>
                      <a:pt x="2336276" y="1156977"/>
                    </a:lnTo>
                    <a:lnTo>
                      <a:pt x="2336509" y="1154777"/>
                    </a:lnTo>
                    <a:lnTo>
                      <a:pt x="2336737" y="1152576"/>
                    </a:lnTo>
                    <a:lnTo>
                      <a:pt x="2336960" y="1150374"/>
                    </a:lnTo>
                    <a:lnTo>
                      <a:pt x="2337178" y="1148173"/>
                    </a:lnTo>
                    <a:lnTo>
                      <a:pt x="2337391" y="1145970"/>
                    </a:lnTo>
                    <a:lnTo>
                      <a:pt x="2337599" y="1143768"/>
                    </a:lnTo>
                    <a:lnTo>
                      <a:pt x="2337802" y="1141565"/>
                    </a:lnTo>
                    <a:lnTo>
                      <a:pt x="2337999" y="1139362"/>
                    </a:lnTo>
                    <a:lnTo>
                      <a:pt x="2338192" y="1137158"/>
                    </a:lnTo>
                    <a:lnTo>
                      <a:pt x="2338379" y="1134954"/>
                    </a:lnTo>
                    <a:lnTo>
                      <a:pt x="2338561" y="1132749"/>
                    </a:lnTo>
                    <a:lnTo>
                      <a:pt x="2338738" y="1130545"/>
                    </a:lnTo>
                    <a:lnTo>
                      <a:pt x="2338910" y="1128340"/>
                    </a:lnTo>
                    <a:lnTo>
                      <a:pt x="2339077" y="1126134"/>
                    </a:lnTo>
                    <a:lnTo>
                      <a:pt x="2339238" y="1123928"/>
                    </a:lnTo>
                    <a:lnTo>
                      <a:pt x="2339395" y="1121722"/>
                    </a:lnTo>
                    <a:lnTo>
                      <a:pt x="2339546" y="1119516"/>
                    </a:lnTo>
                    <a:lnTo>
                      <a:pt x="2339693" y="1117309"/>
                    </a:lnTo>
                    <a:lnTo>
                      <a:pt x="2339834" y="1115103"/>
                    </a:lnTo>
                    <a:lnTo>
                      <a:pt x="2339970" y="1112895"/>
                    </a:lnTo>
                    <a:lnTo>
                      <a:pt x="2340101" y="1110688"/>
                    </a:lnTo>
                    <a:lnTo>
                      <a:pt x="2340227" y="1108480"/>
                    </a:lnTo>
                    <a:lnTo>
                      <a:pt x="2340347" y="1106273"/>
                    </a:lnTo>
                    <a:lnTo>
                      <a:pt x="2340463" y="1104065"/>
                    </a:lnTo>
                    <a:lnTo>
                      <a:pt x="2340573" y="1101856"/>
                    </a:lnTo>
                    <a:lnTo>
                      <a:pt x="2340678" y="1099648"/>
                    </a:lnTo>
                    <a:lnTo>
                      <a:pt x="2340778" y="1097439"/>
                    </a:lnTo>
                    <a:lnTo>
                      <a:pt x="2340873" y="1095230"/>
                    </a:lnTo>
                    <a:lnTo>
                      <a:pt x="2340963" y="1093021"/>
                    </a:lnTo>
                    <a:lnTo>
                      <a:pt x="2341048" y="1090812"/>
                    </a:lnTo>
                    <a:lnTo>
                      <a:pt x="2341128" y="1088603"/>
                    </a:lnTo>
                    <a:lnTo>
                      <a:pt x="2341202" y="1086393"/>
                    </a:lnTo>
                    <a:lnTo>
                      <a:pt x="2341271" y="1084183"/>
                    </a:lnTo>
                    <a:lnTo>
                      <a:pt x="2341336" y="1081974"/>
                    </a:lnTo>
                    <a:lnTo>
                      <a:pt x="2341395" y="1079764"/>
                    </a:lnTo>
                    <a:lnTo>
                      <a:pt x="2341449" y="1077554"/>
                    </a:lnTo>
                    <a:lnTo>
                      <a:pt x="2341497" y="1075344"/>
                    </a:lnTo>
                    <a:lnTo>
                      <a:pt x="2341541" y="1073134"/>
                    </a:lnTo>
                    <a:lnTo>
                      <a:pt x="2341580" y="1070923"/>
                    </a:lnTo>
                    <a:lnTo>
                      <a:pt x="2341613" y="1068713"/>
                    </a:lnTo>
                    <a:lnTo>
                      <a:pt x="2341641" y="1066503"/>
                    </a:lnTo>
                    <a:lnTo>
                      <a:pt x="2341664" y="1064292"/>
                    </a:lnTo>
                    <a:lnTo>
                      <a:pt x="2341682" y="1062082"/>
                    </a:lnTo>
                    <a:lnTo>
                      <a:pt x="2341695" y="1059871"/>
                    </a:lnTo>
                    <a:lnTo>
                      <a:pt x="2341703" y="1057661"/>
                    </a:lnTo>
                    <a:close/>
                  </a:path>
                </a:pathLst>
              </a:custGeom>
              <a:solidFill>
                <a:srgbClr val="F7C043">
                  <a:alpha val="49803"/>
                </a:srgbClr>
              </a:solidFill>
              <a:ln>
                <a:solidFill>
                  <a:schemeClr val="tx1"/>
                </a:solidFill>
              </a:ln>
            </p:spPr>
            <p:txBody>
              <a:bodyPr/>
              <a:lstStyle/>
              <a:p>
                <a:pPr algn="ctr"/>
                <a:endParaRPr sz="700" dirty="0">
                  <a:latin typeface="Arial" panose="020B0604020202020204" pitchFamily="34" charset="0"/>
                  <a:cs typeface="Arial" panose="020B0604020202020204" pitchFamily="34" charset="0"/>
                </a:endParaRPr>
              </a:p>
            </p:txBody>
          </p:sp>
          <p:sp>
            <p:nvSpPr>
              <p:cNvPr id="111" name="文本框 110"/>
              <p:cNvSpPr txBox="1"/>
              <p:nvPr/>
            </p:nvSpPr>
            <p:spPr>
              <a:xfrm>
                <a:off x="5784047" y="4234654"/>
                <a:ext cx="500458" cy="215444"/>
              </a:xfrm>
              <a:prstGeom prst="rect">
                <a:avLst/>
              </a:prstGeom>
              <a:noFill/>
            </p:spPr>
            <p:txBody>
              <a:bodyPr wrap="none" rtlCol="0">
                <a:spAutoFit/>
              </a:bodyPr>
              <a:lstStyle/>
              <a:p>
                <a:r>
                  <a:rPr lang="en-US" altLang="zh-CN" sz="800" dirty="0">
                    <a:solidFill>
                      <a:srgbClr val="000000">
                        <a:alpha val="100000"/>
                      </a:srgbClr>
                    </a:solidFill>
                    <a:latin typeface="Arial" panose="020B0604020202020204" pitchFamily="34" charset="0"/>
                    <a:cs typeface="Arial" panose="020B0604020202020204" pitchFamily="34" charset="0"/>
                  </a:rPr>
                  <a:t>human</a:t>
                </a:r>
                <a:endParaRPr lang="en-US" altLang="zh-CN" sz="800" dirty="0">
                  <a:solidFill>
                    <a:srgbClr val="000000">
                      <a:alpha val="100000"/>
                    </a:srgbClr>
                  </a:solidFill>
                  <a:latin typeface="Arial" panose="020B0604020202020204" pitchFamily="34" charset="0"/>
                  <a:cs typeface="Arial" panose="020B0604020202020204" pitchFamily="34" charset="0"/>
                </a:endParaRPr>
              </a:p>
            </p:txBody>
          </p:sp>
          <p:sp>
            <p:nvSpPr>
              <p:cNvPr id="112" name="文本框 111"/>
              <p:cNvSpPr txBox="1"/>
              <p:nvPr/>
            </p:nvSpPr>
            <p:spPr>
              <a:xfrm>
                <a:off x="6662418" y="4234654"/>
                <a:ext cx="494046" cy="215444"/>
              </a:xfrm>
              <a:prstGeom prst="rect">
                <a:avLst/>
              </a:prstGeom>
              <a:noFill/>
            </p:spPr>
            <p:txBody>
              <a:bodyPr wrap="none" rtlCol="0">
                <a:spAutoFit/>
              </a:bodyPr>
              <a:lstStyle/>
              <a:p>
                <a:r>
                  <a:rPr lang="en-US" altLang="zh-CN" sz="800" dirty="0">
                    <a:solidFill>
                      <a:srgbClr val="000000">
                        <a:alpha val="100000"/>
                      </a:srgbClr>
                    </a:solidFill>
                    <a:latin typeface="Arial" panose="020B0604020202020204" pitchFamily="34" charset="0"/>
                    <a:cs typeface="Arial" panose="020B0604020202020204" pitchFamily="34" charset="0"/>
                  </a:rPr>
                  <a:t>mouse</a:t>
                </a:r>
                <a:endParaRPr lang="zh-CN" altLang="en-US" sz="800" dirty="0">
                  <a:solidFill>
                    <a:srgbClr val="000000">
                      <a:alpha val="100000"/>
                    </a:srgbClr>
                  </a:solidFill>
                  <a:latin typeface="Arial" panose="020B0604020202020204" pitchFamily="34" charset="0"/>
                  <a:cs typeface="Arial" panose="020B0604020202020204" pitchFamily="34" charset="0"/>
                </a:endParaRPr>
              </a:p>
            </p:txBody>
          </p:sp>
        </p:grpSp>
        <p:grpSp>
          <p:nvGrpSpPr>
            <p:cNvPr id="164" name="组合 163"/>
            <p:cNvGrpSpPr/>
            <p:nvPr/>
          </p:nvGrpSpPr>
          <p:grpSpPr>
            <a:xfrm>
              <a:off x="8715" y="1621"/>
              <a:ext cx="1600" cy="1341"/>
              <a:chOff x="5209" y="1621"/>
              <a:chExt cx="1600" cy="1341"/>
            </a:xfrm>
          </p:grpSpPr>
          <p:grpSp>
            <p:nvGrpSpPr>
              <p:cNvPr id="7" name="组合 6"/>
              <p:cNvGrpSpPr/>
              <p:nvPr/>
            </p:nvGrpSpPr>
            <p:grpSpPr>
              <a:xfrm rot="0">
                <a:off x="5209" y="1967"/>
                <a:ext cx="1600" cy="995"/>
                <a:chOff x="663177" y="1133634"/>
                <a:chExt cx="1786254" cy="1110428"/>
              </a:xfrm>
            </p:grpSpPr>
            <p:sp>
              <p:nvSpPr>
                <p:cNvPr id="24" name="pg4"/>
                <p:cNvSpPr/>
                <p:nvPr/>
              </p:nvSpPr>
              <p:spPr>
                <a:xfrm>
                  <a:off x="663177" y="1133634"/>
                  <a:ext cx="1145230" cy="1110428"/>
                </a:xfrm>
                <a:custGeom>
                  <a:avLst/>
                  <a:gdLst/>
                  <a:ahLst/>
                  <a:cxnLst/>
                  <a:rect l="0" t="0" r="0" b="0"/>
                  <a:pathLst>
                    <a:path w="2852825" h="2571643">
                      <a:moveTo>
                        <a:pt x="2852825" y="1285821"/>
                      </a:moveTo>
                      <a:lnTo>
                        <a:pt x="2852822" y="1283128"/>
                      </a:lnTo>
                      <a:lnTo>
                        <a:pt x="2852813" y="1280435"/>
                      </a:lnTo>
                      <a:lnTo>
                        <a:pt x="2852797" y="1277742"/>
                      </a:lnTo>
                      <a:lnTo>
                        <a:pt x="2852775" y="1275049"/>
                      </a:lnTo>
                      <a:lnTo>
                        <a:pt x="2852747" y="1272356"/>
                      </a:lnTo>
                      <a:lnTo>
                        <a:pt x="2852712" y="1269664"/>
                      </a:lnTo>
                      <a:lnTo>
                        <a:pt x="2852672" y="1266971"/>
                      </a:lnTo>
                      <a:lnTo>
                        <a:pt x="2852625" y="1264278"/>
                      </a:lnTo>
                      <a:lnTo>
                        <a:pt x="2852572" y="1261586"/>
                      </a:lnTo>
                      <a:lnTo>
                        <a:pt x="2852512" y="1258893"/>
                      </a:lnTo>
                      <a:lnTo>
                        <a:pt x="2852447" y="1256201"/>
                      </a:lnTo>
                      <a:lnTo>
                        <a:pt x="2852375" y="1253508"/>
                      </a:lnTo>
                      <a:lnTo>
                        <a:pt x="2852296" y="1250816"/>
                      </a:lnTo>
                      <a:lnTo>
                        <a:pt x="2852212" y="1248124"/>
                      </a:lnTo>
                      <a:lnTo>
                        <a:pt x="2852121" y="1245433"/>
                      </a:lnTo>
                      <a:lnTo>
                        <a:pt x="2852024" y="1242741"/>
                      </a:lnTo>
                      <a:lnTo>
                        <a:pt x="2851921" y="1240050"/>
                      </a:lnTo>
                      <a:lnTo>
                        <a:pt x="2851812" y="1237358"/>
                      </a:lnTo>
                      <a:lnTo>
                        <a:pt x="2851696" y="1234667"/>
                      </a:lnTo>
                      <a:lnTo>
                        <a:pt x="2851574" y="1231977"/>
                      </a:lnTo>
                      <a:lnTo>
                        <a:pt x="2851446" y="1229286"/>
                      </a:lnTo>
                      <a:lnTo>
                        <a:pt x="2851311" y="1226596"/>
                      </a:lnTo>
                      <a:lnTo>
                        <a:pt x="2851170" y="1223906"/>
                      </a:lnTo>
                      <a:lnTo>
                        <a:pt x="2851023" y="1221216"/>
                      </a:lnTo>
                      <a:lnTo>
                        <a:pt x="2850870" y="1218527"/>
                      </a:lnTo>
                      <a:lnTo>
                        <a:pt x="2850711" y="1215837"/>
                      </a:lnTo>
                      <a:lnTo>
                        <a:pt x="2850545" y="1213149"/>
                      </a:lnTo>
                      <a:lnTo>
                        <a:pt x="2850373" y="1210460"/>
                      </a:lnTo>
                      <a:lnTo>
                        <a:pt x="2850195" y="1207772"/>
                      </a:lnTo>
                      <a:lnTo>
                        <a:pt x="2850010" y="1205084"/>
                      </a:lnTo>
                      <a:lnTo>
                        <a:pt x="2849820" y="1202396"/>
                      </a:lnTo>
                      <a:lnTo>
                        <a:pt x="2849623" y="1199709"/>
                      </a:lnTo>
                      <a:lnTo>
                        <a:pt x="2849420" y="1197022"/>
                      </a:lnTo>
                      <a:lnTo>
                        <a:pt x="2849210" y="1194336"/>
                      </a:lnTo>
                      <a:lnTo>
                        <a:pt x="2848994" y="1191650"/>
                      </a:lnTo>
                      <a:lnTo>
                        <a:pt x="2848773" y="1188964"/>
                      </a:lnTo>
                      <a:lnTo>
                        <a:pt x="2848544" y="1186279"/>
                      </a:lnTo>
                      <a:lnTo>
                        <a:pt x="2848310" y="1183595"/>
                      </a:lnTo>
                      <a:lnTo>
                        <a:pt x="2848069" y="1180910"/>
                      </a:lnTo>
                      <a:lnTo>
                        <a:pt x="2847822" y="1178227"/>
                      </a:lnTo>
                      <a:lnTo>
                        <a:pt x="2847569" y="1175543"/>
                      </a:lnTo>
                      <a:lnTo>
                        <a:pt x="2847310" y="1172860"/>
                      </a:lnTo>
                      <a:lnTo>
                        <a:pt x="2847044" y="1170178"/>
                      </a:lnTo>
                      <a:lnTo>
                        <a:pt x="2846773" y="1167496"/>
                      </a:lnTo>
                      <a:lnTo>
                        <a:pt x="2846495" y="1164815"/>
                      </a:lnTo>
                      <a:lnTo>
                        <a:pt x="2846210" y="1162134"/>
                      </a:lnTo>
                      <a:lnTo>
                        <a:pt x="2845920" y="1159454"/>
                      </a:lnTo>
                      <a:lnTo>
                        <a:pt x="2845623" y="1156774"/>
                      </a:lnTo>
                      <a:lnTo>
                        <a:pt x="2845320" y="1154095"/>
                      </a:lnTo>
                      <a:lnTo>
                        <a:pt x="2845011" y="1151416"/>
                      </a:lnTo>
                      <a:lnTo>
                        <a:pt x="2844696" y="1148738"/>
                      </a:lnTo>
                      <a:lnTo>
                        <a:pt x="2844374" y="1146061"/>
                      </a:lnTo>
                      <a:lnTo>
                        <a:pt x="2844046" y="1143384"/>
                      </a:lnTo>
                      <a:lnTo>
                        <a:pt x="2843712" y="1140708"/>
                      </a:lnTo>
                      <a:lnTo>
                        <a:pt x="2843372" y="1138033"/>
                      </a:lnTo>
                      <a:lnTo>
                        <a:pt x="2843025" y="1135358"/>
                      </a:lnTo>
                      <a:lnTo>
                        <a:pt x="2842673" y="1132684"/>
                      </a:lnTo>
                      <a:lnTo>
                        <a:pt x="2842314" y="1130010"/>
                      </a:lnTo>
                      <a:lnTo>
                        <a:pt x="2841949" y="1127337"/>
                      </a:lnTo>
                      <a:lnTo>
                        <a:pt x="2841577" y="1124665"/>
                      </a:lnTo>
                      <a:lnTo>
                        <a:pt x="2841200" y="1121994"/>
                      </a:lnTo>
                      <a:lnTo>
                        <a:pt x="2840816" y="1119323"/>
                      </a:lnTo>
                      <a:lnTo>
                        <a:pt x="2840426" y="1116653"/>
                      </a:lnTo>
                      <a:lnTo>
                        <a:pt x="2840030" y="1113984"/>
                      </a:lnTo>
                      <a:lnTo>
                        <a:pt x="2839628" y="1111315"/>
                      </a:lnTo>
                      <a:lnTo>
                        <a:pt x="2839219" y="1108648"/>
                      </a:lnTo>
                      <a:lnTo>
                        <a:pt x="2838804" y="1105981"/>
                      </a:lnTo>
                      <a:lnTo>
                        <a:pt x="2838383" y="1103314"/>
                      </a:lnTo>
                      <a:lnTo>
                        <a:pt x="2837956" y="1100649"/>
                      </a:lnTo>
                      <a:lnTo>
                        <a:pt x="2837523" y="1097985"/>
                      </a:lnTo>
                      <a:lnTo>
                        <a:pt x="2837083" y="1095321"/>
                      </a:lnTo>
                      <a:lnTo>
                        <a:pt x="2836638" y="1092658"/>
                      </a:lnTo>
                      <a:lnTo>
                        <a:pt x="2836186" y="1089996"/>
                      </a:lnTo>
                      <a:lnTo>
                        <a:pt x="2835728" y="1087335"/>
                      </a:lnTo>
                      <a:lnTo>
                        <a:pt x="2835264" y="1084674"/>
                      </a:lnTo>
                      <a:lnTo>
                        <a:pt x="2834793" y="1082015"/>
                      </a:lnTo>
                      <a:lnTo>
                        <a:pt x="2834317" y="1079357"/>
                      </a:lnTo>
                      <a:lnTo>
                        <a:pt x="2833834" y="1076699"/>
                      </a:lnTo>
                      <a:lnTo>
                        <a:pt x="2833345" y="1074042"/>
                      </a:lnTo>
                      <a:lnTo>
                        <a:pt x="2832850" y="1071386"/>
                      </a:lnTo>
                      <a:lnTo>
                        <a:pt x="2832348" y="1068732"/>
                      </a:lnTo>
                      <a:lnTo>
                        <a:pt x="2831841" y="1066078"/>
                      </a:lnTo>
                      <a:lnTo>
                        <a:pt x="2831327" y="1063425"/>
                      </a:lnTo>
                      <a:lnTo>
                        <a:pt x="2830807" y="1060773"/>
                      </a:lnTo>
                      <a:lnTo>
                        <a:pt x="2830282" y="1058122"/>
                      </a:lnTo>
                      <a:lnTo>
                        <a:pt x="2829749" y="1055472"/>
                      </a:lnTo>
                      <a:lnTo>
                        <a:pt x="2829211" y="1052823"/>
                      </a:lnTo>
                      <a:lnTo>
                        <a:pt x="2828667" y="1050175"/>
                      </a:lnTo>
                      <a:lnTo>
                        <a:pt x="2828116" y="1047528"/>
                      </a:lnTo>
                      <a:lnTo>
                        <a:pt x="2827559" y="1044882"/>
                      </a:lnTo>
                      <a:lnTo>
                        <a:pt x="2826997" y="1042238"/>
                      </a:lnTo>
                      <a:lnTo>
                        <a:pt x="2826428" y="1039594"/>
                      </a:lnTo>
                      <a:lnTo>
                        <a:pt x="2825852" y="1036951"/>
                      </a:lnTo>
                      <a:lnTo>
                        <a:pt x="2825271" y="1034310"/>
                      </a:lnTo>
                      <a:lnTo>
                        <a:pt x="2824684" y="1031669"/>
                      </a:lnTo>
                      <a:lnTo>
                        <a:pt x="2824090" y="1029030"/>
                      </a:lnTo>
                      <a:lnTo>
                        <a:pt x="2823490" y="1026392"/>
                      </a:lnTo>
                      <a:lnTo>
                        <a:pt x="2822885" y="1023755"/>
                      </a:lnTo>
                      <a:lnTo>
                        <a:pt x="2822273" y="1021119"/>
                      </a:lnTo>
                      <a:lnTo>
                        <a:pt x="2821655" y="1018484"/>
                      </a:lnTo>
                      <a:lnTo>
                        <a:pt x="2821030" y="1015850"/>
                      </a:lnTo>
                      <a:lnTo>
                        <a:pt x="2820400" y="1013218"/>
                      </a:lnTo>
                      <a:lnTo>
                        <a:pt x="2819764" y="1010587"/>
                      </a:lnTo>
                      <a:lnTo>
                        <a:pt x="2819121" y="1007957"/>
                      </a:lnTo>
                      <a:lnTo>
                        <a:pt x="2818472" y="1005328"/>
                      </a:lnTo>
                      <a:lnTo>
                        <a:pt x="2817818" y="1002700"/>
                      </a:lnTo>
                      <a:lnTo>
                        <a:pt x="2817157" y="1000074"/>
                      </a:lnTo>
                      <a:lnTo>
                        <a:pt x="2816490" y="997449"/>
                      </a:lnTo>
                      <a:lnTo>
                        <a:pt x="2815817" y="994825"/>
                      </a:lnTo>
                      <a:lnTo>
                        <a:pt x="2815138" y="992203"/>
                      </a:lnTo>
                      <a:lnTo>
                        <a:pt x="2814452" y="989582"/>
                      </a:lnTo>
                      <a:lnTo>
                        <a:pt x="2813761" y="986962"/>
                      </a:lnTo>
                      <a:lnTo>
                        <a:pt x="2813064" y="984343"/>
                      </a:lnTo>
                      <a:lnTo>
                        <a:pt x="2812360" y="981726"/>
                      </a:lnTo>
                      <a:lnTo>
                        <a:pt x="2811651" y="979110"/>
                      </a:lnTo>
                      <a:lnTo>
                        <a:pt x="2810935" y="976495"/>
                      </a:lnTo>
                      <a:lnTo>
                        <a:pt x="2810213" y="973882"/>
                      </a:lnTo>
                      <a:lnTo>
                        <a:pt x="2809485" y="971270"/>
                      </a:lnTo>
                      <a:lnTo>
                        <a:pt x="2808752" y="968660"/>
                      </a:lnTo>
                      <a:lnTo>
                        <a:pt x="2808012" y="966050"/>
                      </a:lnTo>
                      <a:lnTo>
                        <a:pt x="2807266" y="963443"/>
                      </a:lnTo>
                      <a:lnTo>
                        <a:pt x="2806514" y="960836"/>
                      </a:lnTo>
                      <a:lnTo>
                        <a:pt x="2805756" y="958232"/>
                      </a:lnTo>
                      <a:lnTo>
                        <a:pt x="2804991" y="955628"/>
                      </a:lnTo>
                      <a:lnTo>
                        <a:pt x="2804221" y="953026"/>
                      </a:lnTo>
                      <a:lnTo>
                        <a:pt x="2803445" y="950426"/>
                      </a:lnTo>
                      <a:lnTo>
                        <a:pt x="2802663" y="947827"/>
                      </a:lnTo>
                      <a:lnTo>
                        <a:pt x="2801874" y="945229"/>
                      </a:lnTo>
                      <a:lnTo>
                        <a:pt x="2801080" y="942633"/>
                      </a:lnTo>
                      <a:lnTo>
                        <a:pt x="2800280" y="940038"/>
                      </a:lnTo>
                      <a:lnTo>
                        <a:pt x="2799473" y="937445"/>
                      </a:lnTo>
                      <a:lnTo>
                        <a:pt x="2798661" y="934854"/>
                      </a:lnTo>
                      <a:lnTo>
                        <a:pt x="2797842" y="932264"/>
                      </a:lnTo>
                      <a:lnTo>
                        <a:pt x="2797018" y="929675"/>
                      </a:lnTo>
                      <a:lnTo>
                        <a:pt x="2796187" y="927088"/>
                      </a:lnTo>
                      <a:lnTo>
                        <a:pt x="2795351" y="924503"/>
                      </a:lnTo>
                      <a:lnTo>
                        <a:pt x="2794509" y="921919"/>
                      </a:lnTo>
                      <a:lnTo>
                        <a:pt x="2793660" y="919337"/>
                      </a:lnTo>
                      <a:lnTo>
                        <a:pt x="2792806" y="916757"/>
                      </a:lnTo>
                      <a:lnTo>
                        <a:pt x="2791945" y="914178"/>
                      </a:lnTo>
                      <a:lnTo>
                        <a:pt x="2791079" y="911601"/>
                      </a:lnTo>
                      <a:lnTo>
                        <a:pt x="2790206" y="909025"/>
                      </a:lnTo>
                      <a:lnTo>
                        <a:pt x="2789328" y="906451"/>
                      </a:lnTo>
                      <a:lnTo>
                        <a:pt x="2788443" y="903879"/>
                      </a:lnTo>
                      <a:lnTo>
                        <a:pt x="2787553" y="901308"/>
                      </a:lnTo>
                      <a:lnTo>
                        <a:pt x="2786657" y="898739"/>
                      </a:lnTo>
                      <a:lnTo>
                        <a:pt x="2785754" y="896172"/>
                      </a:lnTo>
                      <a:lnTo>
                        <a:pt x="2784846" y="893606"/>
                      </a:lnTo>
                      <a:lnTo>
                        <a:pt x="2783932" y="891043"/>
                      </a:lnTo>
                      <a:lnTo>
                        <a:pt x="2783011" y="888481"/>
                      </a:lnTo>
                      <a:lnTo>
                        <a:pt x="2782085" y="885920"/>
                      </a:lnTo>
                      <a:lnTo>
                        <a:pt x="2781153" y="883362"/>
                      </a:lnTo>
                      <a:lnTo>
                        <a:pt x="2780215" y="880805"/>
                      </a:lnTo>
                      <a:lnTo>
                        <a:pt x="2779271" y="878250"/>
                      </a:lnTo>
                      <a:lnTo>
                        <a:pt x="2778321" y="875696"/>
                      </a:lnTo>
                      <a:lnTo>
                        <a:pt x="2777365" y="873145"/>
                      </a:lnTo>
                      <a:lnTo>
                        <a:pt x="2776404" y="870595"/>
                      </a:lnTo>
                      <a:lnTo>
                        <a:pt x="2775436" y="868048"/>
                      </a:lnTo>
                      <a:lnTo>
                        <a:pt x="2774462" y="865502"/>
                      </a:lnTo>
                      <a:lnTo>
                        <a:pt x="2773483" y="862957"/>
                      </a:lnTo>
                      <a:lnTo>
                        <a:pt x="2772497" y="860415"/>
                      </a:lnTo>
                      <a:lnTo>
                        <a:pt x="2771506" y="857875"/>
                      </a:lnTo>
                      <a:lnTo>
                        <a:pt x="2770509" y="855336"/>
                      </a:lnTo>
                      <a:lnTo>
                        <a:pt x="2769506" y="852799"/>
                      </a:lnTo>
                      <a:lnTo>
                        <a:pt x="2768497" y="850265"/>
                      </a:lnTo>
                      <a:lnTo>
                        <a:pt x="2767482" y="847732"/>
                      </a:lnTo>
                      <a:lnTo>
                        <a:pt x="2766461" y="845201"/>
                      </a:lnTo>
                      <a:lnTo>
                        <a:pt x="2765434" y="842672"/>
                      </a:lnTo>
                      <a:lnTo>
                        <a:pt x="2764402" y="840145"/>
                      </a:lnTo>
                      <a:lnTo>
                        <a:pt x="2763363" y="837620"/>
                      </a:lnTo>
                      <a:lnTo>
                        <a:pt x="2762319" y="835097"/>
                      </a:lnTo>
                      <a:lnTo>
                        <a:pt x="2761269" y="832575"/>
                      </a:lnTo>
                      <a:lnTo>
                        <a:pt x="2760213" y="830056"/>
                      </a:lnTo>
                      <a:lnTo>
                        <a:pt x="2759151" y="827539"/>
                      </a:lnTo>
                      <a:lnTo>
                        <a:pt x="2758083" y="825024"/>
                      </a:lnTo>
                      <a:lnTo>
                        <a:pt x="2757010" y="822511"/>
                      </a:lnTo>
                      <a:lnTo>
                        <a:pt x="2755930" y="820000"/>
                      </a:lnTo>
                      <a:lnTo>
                        <a:pt x="2754845" y="817491"/>
                      </a:lnTo>
                      <a:lnTo>
                        <a:pt x="2753754" y="814984"/>
                      </a:lnTo>
                      <a:lnTo>
                        <a:pt x="2752657" y="812479"/>
                      </a:lnTo>
                      <a:lnTo>
                        <a:pt x="2751555" y="809976"/>
                      </a:lnTo>
                      <a:lnTo>
                        <a:pt x="2750446" y="807475"/>
                      </a:lnTo>
                      <a:lnTo>
                        <a:pt x="2749332" y="804976"/>
                      </a:lnTo>
                      <a:lnTo>
                        <a:pt x="2748212" y="802480"/>
                      </a:lnTo>
                      <a:lnTo>
                        <a:pt x="2747086" y="799985"/>
                      </a:lnTo>
                      <a:lnTo>
                        <a:pt x="2745954" y="797493"/>
                      </a:lnTo>
                      <a:lnTo>
                        <a:pt x="2744817" y="795003"/>
                      </a:lnTo>
                      <a:lnTo>
                        <a:pt x="2743674" y="792515"/>
                      </a:lnTo>
                      <a:lnTo>
                        <a:pt x="2742524" y="790029"/>
                      </a:lnTo>
                      <a:lnTo>
                        <a:pt x="2741370" y="787545"/>
                      </a:lnTo>
                      <a:lnTo>
                        <a:pt x="2740209" y="785064"/>
                      </a:lnTo>
                      <a:lnTo>
                        <a:pt x="2739043" y="782585"/>
                      </a:lnTo>
                      <a:lnTo>
                        <a:pt x="2737871" y="780107"/>
                      </a:lnTo>
                      <a:lnTo>
                        <a:pt x="2736693" y="777633"/>
                      </a:lnTo>
                      <a:lnTo>
                        <a:pt x="2735509" y="775160"/>
                      </a:lnTo>
                      <a:lnTo>
                        <a:pt x="2734320" y="772689"/>
                      </a:lnTo>
                      <a:lnTo>
                        <a:pt x="2733125" y="770221"/>
                      </a:lnTo>
                      <a:lnTo>
                        <a:pt x="2731924" y="767755"/>
                      </a:lnTo>
                      <a:lnTo>
                        <a:pt x="2730717" y="765292"/>
                      </a:lnTo>
                      <a:lnTo>
                        <a:pt x="2729505" y="762830"/>
                      </a:lnTo>
                      <a:lnTo>
                        <a:pt x="2728287" y="760371"/>
                      </a:lnTo>
                      <a:lnTo>
                        <a:pt x="2727064" y="757915"/>
                      </a:lnTo>
                      <a:lnTo>
                        <a:pt x="2725834" y="755460"/>
                      </a:lnTo>
                      <a:lnTo>
                        <a:pt x="2724599" y="753008"/>
                      </a:lnTo>
                      <a:lnTo>
                        <a:pt x="2723358" y="750558"/>
                      </a:lnTo>
                      <a:lnTo>
                        <a:pt x="2722112" y="748111"/>
                      </a:lnTo>
                      <a:lnTo>
                        <a:pt x="2720860" y="745666"/>
                      </a:lnTo>
                      <a:lnTo>
                        <a:pt x="2719602" y="743223"/>
                      </a:lnTo>
                      <a:lnTo>
                        <a:pt x="2718338" y="740783"/>
                      </a:lnTo>
                      <a:lnTo>
                        <a:pt x="2717069" y="738345"/>
                      </a:lnTo>
                      <a:lnTo>
                        <a:pt x="2715794" y="735909"/>
                      </a:lnTo>
                      <a:lnTo>
                        <a:pt x="2714514" y="733476"/>
                      </a:lnTo>
                      <a:lnTo>
                        <a:pt x="2713228" y="731046"/>
                      </a:lnTo>
                      <a:lnTo>
                        <a:pt x="2711936" y="728617"/>
                      </a:lnTo>
                      <a:lnTo>
                        <a:pt x="2710639" y="726192"/>
                      </a:lnTo>
                      <a:lnTo>
                        <a:pt x="2709335" y="723768"/>
                      </a:lnTo>
                      <a:lnTo>
                        <a:pt x="2708027" y="721347"/>
                      </a:lnTo>
                      <a:lnTo>
                        <a:pt x="2706712" y="718929"/>
                      </a:lnTo>
                      <a:lnTo>
                        <a:pt x="2705393" y="716513"/>
                      </a:lnTo>
                      <a:lnTo>
                        <a:pt x="2704067" y="714100"/>
                      </a:lnTo>
                      <a:lnTo>
                        <a:pt x="2702736" y="711689"/>
                      </a:lnTo>
                      <a:lnTo>
                        <a:pt x="2701399" y="709280"/>
                      </a:lnTo>
                      <a:lnTo>
                        <a:pt x="2700057" y="706875"/>
                      </a:lnTo>
                      <a:lnTo>
                        <a:pt x="2698709" y="704471"/>
                      </a:lnTo>
                      <a:lnTo>
                        <a:pt x="2697355" y="702070"/>
                      </a:lnTo>
                      <a:lnTo>
                        <a:pt x="2695996" y="699672"/>
                      </a:lnTo>
                      <a:lnTo>
                        <a:pt x="2694632" y="697277"/>
                      </a:lnTo>
                      <a:lnTo>
                        <a:pt x="2693261" y="694883"/>
                      </a:lnTo>
                      <a:lnTo>
                        <a:pt x="2691886" y="692493"/>
                      </a:lnTo>
                      <a:lnTo>
                        <a:pt x="2690504" y="690105"/>
                      </a:lnTo>
                      <a:lnTo>
                        <a:pt x="2689118" y="687720"/>
                      </a:lnTo>
                      <a:lnTo>
                        <a:pt x="2687725" y="685337"/>
                      </a:lnTo>
                      <a:lnTo>
                        <a:pt x="2686327" y="682957"/>
                      </a:lnTo>
                      <a:lnTo>
                        <a:pt x="2684924" y="680580"/>
                      </a:lnTo>
                      <a:lnTo>
                        <a:pt x="2683515" y="678205"/>
                      </a:lnTo>
                      <a:lnTo>
                        <a:pt x="2682100" y="675833"/>
                      </a:lnTo>
                      <a:lnTo>
                        <a:pt x="2680680" y="673464"/>
                      </a:lnTo>
                      <a:lnTo>
                        <a:pt x="2679255" y="671097"/>
                      </a:lnTo>
                      <a:lnTo>
                        <a:pt x="2677824" y="668733"/>
                      </a:lnTo>
                      <a:lnTo>
                        <a:pt x="2676387" y="666372"/>
                      </a:lnTo>
                      <a:lnTo>
                        <a:pt x="2674945" y="664013"/>
                      </a:lnTo>
                      <a:lnTo>
                        <a:pt x="2673498" y="661658"/>
                      </a:lnTo>
                      <a:lnTo>
                        <a:pt x="2672045" y="659304"/>
                      </a:lnTo>
                      <a:lnTo>
                        <a:pt x="2670587" y="656954"/>
                      </a:lnTo>
                      <a:lnTo>
                        <a:pt x="2669123" y="654607"/>
                      </a:lnTo>
                      <a:lnTo>
                        <a:pt x="2667654" y="652262"/>
                      </a:lnTo>
                      <a:lnTo>
                        <a:pt x="2666179" y="649920"/>
                      </a:lnTo>
                      <a:lnTo>
                        <a:pt x="2664699" y="647580"/>
                      </a:lnTo>
                      <a:lnTo>
                        <a:pt x="2663213" y="645244"/>
                      </a:lnTo>
                      <a:lnTo>
                        <a:pt x="2661722" y="642910"/>
                      </a:lnTo>
                      <a:lnTo>
                        <a:pt x="2660226" y="640580"/>
                      </a:lnTo>
                      <a:lnTo>
                        <a:pt x="2658724" y="638252"/>
                      </a:lnTo>
                      <a:lnTo>
                        <a:pt x="2657216" y="635926"/>
                      </a:lnTo>
                      <a:lnTo>
                        <a:pt x="2655704" y="633604"/>
                      </a:lnTo>
                      <a:lnTo>
                        <a:pt x="2654186" y="631285"/>
                      </a:lnTo>
                      <a:lnTo>
                        <a:pt x="2652662" y="628968"/>
                      </a:lnTo>
                      <a:lnTo>
                        <a:pt x="2651133" y="626655"/>
                      </a:lnTo>
                      <a:lnTo>
                        <a:pt x="2649599" y="624344"/>
                      </a:lnTo>
                      <a:lnTo>
                        <a:pt x="2648060" y="622036"/>
                      </a:lnTo>
                      <a:lnTo>
                        <a:pt x="2646515" y="619731"/>
                      </a:lnTo>
                      <a:lnTo>
                        <a:pt x="2644965" y="617429"/>
                      </a:lnTo>
                      <a:lnTo>
                        <a:pt x="2643409" y="615130"/>
                      </a:lnTo>
                      <a:lnTo>
                        <a:pt x="2641848" y="612834"/>
                      </a:lnTo>
                      <a:lnTo>
                        <a:pt x="2640282" y="610540"/>
                      </a:lnTo>
                      <a:lnTo>
                        <a:pt x="2638710" y="608250"/>
                      </a:lnTo>
                      <a:lnTo>
                        <a:pt x="2637133" y="605963"/>
                      </a:lnTo>
                      <a:lnTo>
                        <a:pt x="2635551" y="603678"/>
                      </a:lnTo>
                      <a:lnTo>
                        <a:pt x="2633963" y="601397"/>
                      </a:lnTo>
                      <a:lnTo>
                        <a:pt x="2632371" y="599119"/>
                      </a:lnTo>
                      <a:lnTo>
                        <a:pt x="2630772" y="596844"/>
                      </a:lnTo>
                      <a:lnTo>
                        <a:pt x="2629169" y="594571"/>
                      </a:lnTo>
                      <a:lnTo>
                        <a:pt x="2627560" y="592302"/>
                      </a:lnTo>
                      <a:lnTo>
                        <a:pt x="2625946" y="590036"/>
                      </a:lnTo>
                      <a:lnTo>
                        <a:pt x="2624327" y="587773"/>
                      </a:lnTo>
                      <a:lnTo>
                        <a:pt x="2622703" y="585513"/>
                      </a:lnTo>
                      <a:lnTo>
                        <a:pt x="2621073" y="583256"/>
                      </a:lnTo>
                      <a:lnTo>
                        <a:pt x="2619438" y="581002"/>
                      </a:lnTo>
                      <a:lnTo>
                        <a:pt x="2617798" y="578751"/>
                      </a:lnTo>
                      <a:lnTo>
                        <a:pt x="2616152" y="576503"/>
                      </a:lnTo>
                      <a:lnTo>
                        <a:pt x="2614502" y="574258"/>
                      </a:lnTo>
                      <a:lnTo>
                        <a:pt x="2612846" y="572017"/>
                      </a:lnTo>
                      <a:lnTo>
                        <a:pt x="2611185" y="569778"/>
                      </a:lnTo>
                      <a:lnTo>
                        <a:pt x="2609519" y="567543"/>
                      </a:lnTo>
                      <a:lnTo>
                        <a:pt x="2607847" y="565311"/>
                      </a:lnTo>
                      <a:lnTo>
                        <a:pt x="2606171" y="563082"/>
                      </a:lnTo>
                      <a:lnTo>
                        <a:pt x="2604489" y="560856"/>
                      </a:lnTo>
                      <a:lnTo>
                        <a:pt x="2602802" y="558634"/>
                      </a:lnTo>
                      <a:lnTo>
                        <a:pt x="2601110" y="556415"/>
                      </a:lnTo>
                      <a:lnTo>
                        <a:pt x="2599412" y="554198"/>
                      </a:lnTo>
                      <a:lnTo>
                        <a:pt x="2597710" y="551985"/>
                      </a:lnTo>
                      <a:lnTo>
                        <a:pt x="2596002" y="549776"/>
                      </a:lnTo>
                      <a:lnTo>
                        <a:pt x="2594290" y="547569"/>
                      </a:lnTo>
                      <a:lnTo>
                        <a:pt x="2592572" y="545366"/>
                      </a:lnTo>
                      <a:lnTo>
                        <a:pt x="2590849" y="543166"/>
                      </a:lnTo>
                      <a:lnTo>
                        <a:pt x="2589121" y="540969"/>
                      </a:lnTo>
                      <a:lnTo>
                        <a:pt x="2587388" y="538775"/>
                      </a:lnTo>
                      <a:lnTo>
                        <a:pt x="2585650" y="536585"/>
                      </a:lnTo>
                      <a:lnTo>
                        <a:pt x="2583906" y="534398"/>
                      </a:lnTo>
                      <a:lnTo>
                        <a:pt x="2582158" y="532215"/>
                      </a:lnTo>
                      <a:lnTo>
                        <a:pt x="2580404" y="530034"/>
                      </a:lnTo>
                      <a:lnTo>
                        <a:pt x="2578646" y="527857"/>
                      </a:lnTo>
                      <a:lnTo>
                        <a:pt x="2576882" y="525683"/>
                      </a:lnTo>
                      <a:lnTo>
                        <a:pt x="2575114" y="523513"/>
                      </a:lnTo>
                      <a:lnTo>
                        <a:pt x="2573340" y="521346"/>
                      </a:lnTo>
                      <a:lnTo>
                        <a:pt x="2571561" y="519182"/>
                      </a:lnTo>
                      <a:lnTo>
                        <a:pt x="2569778" y="517022"/>
                      </a:lnTo>
                      <a:lnTo>
                        <a:pt x="2567989" y="514865"/>
                      </a:lnTo>
                      <a:lnTo>
                        <a:pt x="2566195" y="512712"/>
                      </a:lnTo>
                      <a:lnTo>
                        <a:pt x="2564396" y="510561"/>
                      </a:lnTo>
                      <a:lnTo>
                        <a:pt x="2562593" y="508415"/>
                      </a:lnTo>
                      <a:lnTo>
                        <a:pt x="2560784" y="506271"/>
                      </a:lnTo>
                      <a:lnTo>
                        <a:pt x="2558970" y="504131"/>
                      </a:lnTo>
                      <a:lnTo>
                        <a:pt x="2557152" y="501995"/>
                      </a:lnTo>
                      <a:lnTo>
                        <a:pt x="2555328" y="499862"/>
                      </a:lnTo>
                      <a:lnTo>
                        <a:pt x="2553500" y="497732"/>
                      </a:lnTo>
                      <a:lnTo>
                        <a:pt x="2551666" y="495606"/>
                      </a:lnTo>
                      <a:lnTo>
                        <a:pt x="2549828" y="493483"/>
                      </a:lnTo>
                      <a:lnTo>
                        <a:pt x="2547984" y="491364"/>
                      </a:lnTo>
                      <a:lnTo>
                        <a:pt x="2546136" y="489248"/>
                      </a:lnTo>
                      <a:lnTo>
                        <a:pt x="2544283" y="487136"/>
                      </a:lnTo>
                      <a:lnTo>
                        <a:pt x="2542425" y="485027"/>
                      </a:lnTo>
                      <a:lnTo>
                        <a:pt x="2540562" y="482922"/>
                      </a:lnTo>
                      <a:lnTo>
                        <a:pt x="2538694" y="480820"/>
                      </a:lnTo>
                      <a:lnTo>
                        <a:pt x="2536821" y="478722"/>
                      </a:lnTo>
                      <a:lnTo>
                        <a:pt x="2534943" y="476627"/>
                      </a:lnTo>
                      <a:lnTo>
                        <a:pt x="2533061" y="474536"/>
                      </a:lnTo>
                      <a:lnTo>
                        <a:pt x="2531173" y="472449"/>
                      </a:lnTo>
                      <a:lnTo>
                        <a:pt x="2529281" y="470365"/>
                      </a:lnTo>
                      <a:lnTo>
                        <a:pt x="2527384" y="468284"/>
                      </a:lnTo>
                      <a:lnTo>
                        <a:pt x="2525482" y="466208"/>
                      </a:lnTo>
                      <a:lnTo>
                        <a:pt x="2523576" y="464134"/>
                      </a:lnTo>
                      <a:lnTo>
                        <a:pt x="2521664" y="462065"/>
                      </a:lnTo>
                      <a:lnTo>
                        <a:pt x="2519748" y="459999"/>
                      </a:lnTo>
                      <a:lnTo>
                        <a:pt x="2517827" y="457936"/>
                      </a:lnTo>
                      <a:lnTo>
                        <a:pt x="2515901" y="455878"/>
                      </a:lnTo>
                      <a:lnTo>
                        <a:pt x="2513970" y="453823"/>
                      </a:lnTo>
                      <a:lnTo>
                        <a:pt x="2512035" y="451771"/>
                      </a:lnTo>
                      <a:lnTo>
                        <a:pt x="2510094" y="449723"/>
                      </a:lnTo>
                      <a:lnTo>
                        <a:pt x="2508149" y="447679"/>
                      </a:lnTo>
                      <a:lnTo>
                        <a:pt x="2506200" y="445639"/>
                      </a:lnTo>
                      <a:lnTo>
                        <a:pt x="2504245" y="443602"/>
                      </a:lnTo>
                      <a:lnTo>
                        <a:pt x="2502286" y="441569"/>
                      </a:lnTo>
                      <a:lnTo>
                        <a:pt x="2500322" y="439540"/>
                      </a:lnTo>
                      <a:lnTo>
                        <a:pt x="2498354" y="437514"/>
                      </a:lnTo>
                      <a:lnTo>
                        <a:pt x="2496380" y="435492"/>
                      </a:lnTo>
                      <a:lnTo>
                        <a:pt x="2494402" y="433474"/>
                      </a:lnTo>
                      <a:lnTo>
                        <a:pt x="2492420" y="431459"/>
                      </a:lnTo>
                      <a:lnTo>
                        <a:pt x="2490432" y="429449"/>
                      </a:lnTo>
                      <a:lnTo>
                        <a:pt x="2488440" y="427442"/>
                      </a:lnTo>
                      <a:lnTo>
                        <a:pt x="2486444" y="425439"/>
                      </a:lnTo>
                      <a:lnTo>
                        <a:pt x="2484442" y="423439"/>
                      </a:lnTo>
                      <a:lnTo>
                        <a:pt x="2482436" y="421444"/>
                      </a:lnTo>
                      <a:lnTo>
                        <a:pt x="2480426" y="419452"/>
                      </a:lnTo>
                      <a:lnTo>
                        <a:pt x="2478410" y="417464"/>
                      </a:lnTo>
                      <a:lnTo>
                        <a:pt x="2476391" y="415479"/>
                      </a:lnTo>
                      <a:lnTo>
                        <a:pt x="2474366" y="413499"/>
                      </a:lnTo>
                      <a:lnTo>
                        <a:pt x="2472337" y="411522"/>
                      </a:lnTo>
                      <a:lnTo>
                        <a:pt x="2470303" y="409550"/>
                      </a:lnTo>
                      <a:lnTo>
                        <a:pt x="2468265" y="407581"/>
                      </a:lnTo>
                      <a:lnTo>
                        <a:pt x="2466222" y="405616"/>
                      </a:lnTo>
                      <a:lnTo>
                        <a:pt x="2464175" y="403655"/>
                      </a:lnTo>
                      <a:lnTo>
                        <a:pt x="2462123" y="401697"/>
                      </a:lnTo>
                      <a:lnTo>
                        <a:pt x="2460067" y="399744"/>
                      </a:lnTo>
                      <a:lnTo>
                        <a:pt x="2458006" y="397794"/>
                      </a:lnTo>
                      <a:lnTo>
                        <a:pt x="2455940" y="395849"/>
                      </a:lnTo>
                      <a:lnTo>
                        <a:pt x="2453870" y="393907"/>
                      </a:lnTo>
                      <a:lnTo>
                        <a:pt x="2451796" y="391969"/>
                      </a:lnTo>
                      <a:lnTo>
                        <a:pt x="2449717" y="390035"/>
                      </a:lnTo>
                      <a:lnTo>
                        <a:pt x="2447633" y="388105"/>
                      </a:lnTo>
                      <a:lnTo>
                        <a:pt x="2445545" y="386179"/>
                      </a:lnTo>
                      <a:lnTo>
                        <a:pt x="2443453" y="384257"/>
                      </a:lnTo>
                      <a:lnTo>
                        <a:pt x="2441356" y="382339"/>
                      </a:lnTo>
                      <a:lnTo>
                        <a:pt x="2439255" y="380424"/>
                      </a:lnTo>
                      <a:lnTo>
                        <a:pt x="2437149" y="378514"/>
                      </a:lnTo>
                      <a:lnTo>
                        <a:pt x="2435038" y="376608"/>
                      </a:lnTo>
                      <a:lnTo>
                        <a:pt x="2432924" y="374706"/>
                      </a:lnTo>
                      <a:lnTo>
                        <a:pt x="2430805" y="372807"/>
                      </a:lnTo>
                      <a:lnTo>
                        <a:pt x="2428681" y="370913"/>
                      </a:lnTo>
                      <a:lnTo>
                        <a:pt x="2426553" y="369023"/>
                      </a:lnTo>
                      <a:lnTo>
                        <a:pt x="2424421" y="367137"/>
                      </a:lnTo>
                      <a:lnTo>
                        <a:pt x="2422284" y="365255"/>
                      </a:lnTo>
                      <a:lnTo>
                        <a:pt x="2420143" y="363376"/>
                      </a:lnTo>
                      <a:lnTo>
                        <a:pt x="2417998" y="361502"/>
                      </a:lnTo>
                      <a:lnTo>
                        <a:pt x="2415848" y="359632"/>
                      </a:lnTo>
                      <a:lnTo>
                        <a:pt x="2413694" y="357766"/>
                      </a:lnTo>
                      <a:lnTo>
                        <a:pt x="2411536" y="355904"/>
                      </a:lnTo>
                      <a:lnTo>
                        <a:pt x="2409373" y="354047"/>
                      </a:lnTo>
                      <a:lnTo>
                        <a:pt x="2407206" y="352193"/>
                      </a:lnTo>
                      <a:lnTo>
                        <a:pt x="2405035" y="350343"/>
                      </a:lnTo>
                      <a:lnTo>
                        <a:pt x="2402859" y="348498"/>
                      </a:lnTo>
                      <a:lnTo>
                        <a:pt x="2400679" y="346656"/>
                      </a:lnTo>
                      <a:lnTo>
                        <a:pt x="2398495" y="344819"/>
                      </a:lnTo>
                      <a:lnTo>
                        <a:pt x="2396306" y="342986"/>
                      </a:lnTo>
                      <a:lnTo>
                        <a:pt x="2394114" y="341157"/>
                      </a:lnTo>
                      <a:lnTo>
                        <a:pt x="2391917" y="339332"/>
                      </a:lnTo>
                      <a:lnTo>
                        <a:pt x="2389716" y="337511"/>
                      </a:lnTo>
                      <a:lnTo>
                        <a:pt x="2387510" y="335694"/>
                      </a:lnTo>
                      <a:lnTo>
                        <a:pt x="2385301" y="333882"/>
                      </a:lnTo>
                      <a:lnTo>
                        <a:pt x="2383087" y="332074"/>
                      </a:lnTo>
                      <a:lnTo>
                        <a:pt x="2380869" y="330269"/>
                      </a:lnTo>
                      <a:lnTo>
                        <a:pt x="2378647" y="328470"/>
                      </a:lnTo>
                      <a:lnTo>
                        <a:pt x="2376420" y="326674"/>
                      </a:lnTo>
                      <a:lnTo>
                        <a:pt x="2374190" y="324882"/>
                      </a:lnTo>
                      <a:lnTo>
                        <a:pt x="2371955" y="323095"/>
                      </a:lnTo>
                      <a:lnTo>
                        <a:pt x="2369716" y="321312"/>
                      </a:lnTo>
                      <a:lnTo>
                        <a:pt x="2367473" y="319533"/>
                      </a:lnTo>
                      <a:lnTo>
                        <a:pt x="2365226" y="317759"/>
                      </a:lnTo>
                      <a:lnTo>
                        <a:pt x="2362975" y="315988"/>
                      </a:lnTo>
                      <a:lnTo>
                        <a:pt x="2360719" y="314222"/>
                      </a:lnTo>
                      <a:lnTo>
                        <a:pt x="2358460" y="312461"/>
                      </a:lnTo>
                      <a:lnTo>
                        <a:pt x="2356196" y="310703"/>
                      </a:lnTo>
                      <a:lnTo>
                        <a:pt x="2353929" y="308950"/>
                      </a:lnTo>
                      <a:lnTo>
                        <a:pt x="2351657" y="307201"/>
                      </a:lnTo>
                      <a:lnTo>
                        <a:pt x="2349381" y="305456"/>
                      </a:lnTo>
                      <a:lnTo>
                        <a:pt x="2347101" y="303716"/>
                      </a:lnTo>
                      <a:lnTo>
                        <a:pt x="2344818" y="301980"/>
                      </a:lnTo>
                      <a:lnTo>
                        <a:pt x="2342530" y="300248"/>
                      </a:lnTo>
                      <a:lnTo>
                        <a:pt x="2340238" y="298520"/>
                      </a:lnTo>
                      <a:lnTo>
                        <a:pt x="2337942" y="296797"/>
                      </a:lnTo>
                      <a:lnTo>
                        <a:pt x="2335642" y="295079"/>
                      </a:lnTo>
                      <a:lnTo>
                        <a:pt x="2333338" y="293364"/>
                      </a:lnTo>
                      <a:lnTo>
                        <a:pt x="2331030" y="291654"/>
                      </a:lnTo>
                      <a:lnTo>
                        <a:pt x="2328718" y="289948"/>
                      </a:lnTo>
                      <a:lnTo>
                        <a:pt x="2326403" y="288247"/>
                      </a:lnTo>
                      <a:lnTo>
                        <a:pt x="2324083" y="286550"/>
                      </a:lnTo>
                      <a:lnTo>
                        <a:pt x="2321759" y="284858"/>
                      </a:lnTo>
                      <a:lnTo>
                        <a:pt x="2319432" y="283169"/>
                      </a:lnTo>
                      <a:lnTo>
                        <a:pt x="2317100" y="281486"/>
                      </a:lnTo>
                      <a:lnTo>
                        <a:pt x="2314765" y="279806"/>
                      </a:lnTo>
                      <a:lnTo>
                        <a:pt x="2312425" y="278131"/>
                      </a:lnTo>
                      <a:lnTo>
                        <a:pt x="2310082" y="276461"/>
                      </a:lnTo>
                      <a:lnTo>
                        <a:pt x="2307735" y="274794"/>
                      </a:lnTo>
                      <a:lnTo>
                        <a:pt x="2305384" y="273133"/>
                      </a:lnTo>
                      <a:lnTo>
                        <a:pt x="2303029" y="271476"/>
                      </a:lnTo>
                      <a:lnTo>
                        <a:pt x="2300671" y="269823"/>
                      </a:lnTo>
                      <a:lnTo>
                        <a:pt x="2298308" y="268174"/>
                      </a:lnTo>
                      <a:lnTo>
                        <a:pt x="2295942" y="266531"/>
                      </a:lnTo>
                      <a:lnTo>
                        <a:pt x="2293572" y="264891"/>
                      </a:lnTo>
                      <a:lnTo>
                        <a:pt x="2291198" y="263256"/>
                      </a:lnTo>
                      <a:lnTo>
                        <a:pt x="2288820" y="261626"/>
                      </a:lnTo>
                      <a:lnTo>
                        <a:pt x="2286439" y="260000"/>
                      </a:lnTo>
                      <a:lnTo>
                        <a:pt x="2284053" y="258378"/>
                      </a:lnTo>
                      <a:lnTo>
                        <a:pt x="2281664" y="256761"/>
                      </a:lnTo>
                      <a:lnTo>
                        <a:pt x="2279272" y="255149"/>
                      </a:lnTo>
                      <a:lnTo>
                        <a:pt x="2276875" y="253541"/>
                      </a:lnTo>
                      <a:lnTo>
                        <a:pt x="2274475" y="251938"/>
                      </a:lnTo>
                      <a:lnTo>
                        <a:pt x="2272071" y="250339"/>
                      </a:lnTo>
                      <a:lnTo>
                        <a:pt x="2269663" y="248745"/>
                      </a:lnTo>
                      <a:lnTo>
                        <a:pt x="2267252" y="247155"/>
                      </a:lnTo>
                      <a:lnTo>
                        <a:pt x="2264837" y="245570"/>
                      </a:lnTo>
                      <a:lnTo>
                        <a:pt x="2262418" y="243989"/>
                      </a:lnTo>
                      <a:lnTo>
                        <a:pt x="2259996" y="242413"/>
                      </a:lnTo>
                      <a:lnTo>
                        <a:pt x="2257569" y="240841"/>
                      </a:lnTo>
                      <a:lnTo>
                        <a:pt x="2255140" y="239275"/>
                      </a:lnTo>
                      <a:lnTo>
                        <a:pt x="2252706" y="237712"/>
                      </a:lnTo>
                      <a:lnTo>
                        <a:pt x="2250269" y="236154"/>
                      </a:lnTo>
                      <a:lnTo>
                        <a:pt x="2247829" y="234601"/>
                      </a:lnTo>
                      <a:lnTo>
                        <a:pt x="2245385" y="233053"/>
                      </a:lnTo>
                      <a:lnTo>
                        <a:pt x="2242937" y="231509"/>
                      </a:lnTo>
                      <a:lnTo>
                        <a:pt x="2240485" y="229970"/>
                      </a:lnTo>
                      <a:lnTo>
                        <a:pt x="2238030" y="228435"/>
                      </a:lnTo>
                      <a:lnTo>
                        <a:pt x="2235572" y="226905"/>
                      </a:lnTo>
                      <a:lnTo>
                        <a:pt x="2233110" y="225380"/>
                      </a:lnTo>
                      <a:lnTo>
                        <a:pt x="2230644" y="223859"/>
                      </a:lnTo>
                      <a:lnTo>
                        <a:pt x="2228175" y="222343"/>
                      </a:lnTo>
                      <a:lnTo>
                        <a:pt x="2225703" y="220832"/>
                      </a:lnTo>
                      <a:lnTo>
                        <a:pt x="2223226" y="219325"/>
                      </a:lnTo>
                      <a:lnTo>
                        <a:pt x="2220747" y="217823"/>
                      </a:lnTo>
                      <a:lnTo>
                        <a:pt x="2218264" y="216326"/>
                      </a:lnTo>
                      <a:lnTo>
                        <a:pt x="2215777" y="214833"/>
                      </a:lnTo>
                      <a:lnTo>
                        <a:pt x="2213287" y="213345"/>
                      </a:lnTo>
                      <a:lnTo>
                        <a:pt x="2210794" y="211862"/>
                      </a:lnTo>
                      <a:lnTo>
                        <a:pt x="2208297" y="210383"/>
                      </a:lnTo>
                      <a:lnTo>
                        <a:pt x="2205796" y="208909"/>
                      </a:lnTo>
                      <a:lnTo>
                        <a:pt x="2203292" y="207440"/>
                      </a:lnTo>
                      <a:lnTo>
                        <a:pt x="2200785" y="205976"/>
                      </a:lnTo>
                      <a:lnTo>
                        <a:pt x="2198275" y="204516"/>
                      </a:lnTo>
                      <a:lnTo>
                        <a:pt x="2195761" y="203062"/>
                      </a:lnTo>
                      <a:lnTo>
                        <a:pt x="2193243" y="201611"/>
                      </a:lnTo>
                      <a:lnTo>
                        <a:pt x="2190722" y="200166"/>
                      </a:lnTo>
                      <a:lnTo>
                        <a:pt x="2188198" y="198725"/>
                      </a:lnTo>
                      <a:lnTo>
                        <a:pt x="2185671" y="197290"/>
                      </a:lnTo>
                      <a:lnTo>
                        <a:pt x="2183140" y="195859"/>
                      </a:lnTo>
                      <a:lnTo>
                        <a:pt x="2180606" y="194432"/>
                      </a:lnTo>
                      <a:lnTo>
                        <a:pt x="2178069" y="193011"/>
                      </a:lnTo>
                      <a:lnTo>
                        <a:pt x="2175528" y="191594"/>
                      </a:lnTo>
                      <a:lnTo>
                        <a:pt x="2172984" y="190182"/>
                      </a:lnTo>
                      <a:lnTo>
                        <a:pt x="2170437" y="188775"/>
                      </a:lnTo>
                      <a:lnTo>
                        <a:pt x="2167886" y="187373"/>
                      </a:lnTo>
                      <a:lnTo>
                        <a:pt x="2165333" y="185975"/>
                      </a:lnTo>
                      <a:lnTo>
                        <a:pt x="2162776" y="184583"/>
                      </a:lnTo>
                      <a:lnTo>
                        <a:pt x="2160215" y="183195"/>
                      </a:lnTo>
                      <a:lnTo>
                        <a:pt x="2157652" y="181812"/>
                      </a:lnTo>
                      <a:lnTo>
                        <a:pt x="2155085" y="180434"/>
                      </a:lnTo>
                      <a:lnTo>
                        <a:pt x="2152515" y="179060"/>
                      </a:lnTo>
                      <a:lnTo>
                        <a:pt x="2149942" y="177692"/>
                      </a:lnTo>
                      <a:lnTo>
                        <a:pt x="2147366" y="176328"/>
                      </a:lnTo>
                      <a:lnTo>
                        <a:pt x="2144787" y="174970"/>
                      </a:lnTo>
                      <a:lnTo>
                        <a:pt x="2142204" y="173616"/>
                      </a:lnTo>
                      <a:lnTo>
                        <a:pt x="2139619" y="172267"/>
                      </a:lnTo>
                      <a:lnTo>
                        <a:pt x="2137030" y="170923"/>
                      </a:lnTo>
                      <a:lnTo>
                        <a:pt x="2134438" y="169584"/>
                      </a:lnTo>
                      <a:lnTo>
                        <a:pt x="2131843" y="168249"/>
                      </a:lnTo>
                      <a:lnTo>
                        <a:pt x="2129245" y="166920"/>
                      </a:lnTo>
                      <a:lnTo>
                        <a:pt x="2126644" y="165596"/>
                      </a:lnTo>
                      <a:lnTo>
                        <a:pt x="2124039" y="164276"/>
                      </a:lnTo>
                      <a:lnTo>
                        <a:pt x="2121432" y="162961"/>
                      </a:lnTo>
                      <a:lnTo>
                        <a:pt x="2118822" y="161652"/>
                      </a:lnTo>
                      <a:lnTo>
                        <a:pt x="2116208" y="160347"/>
                      </a:lnTo>
                      <a:lnTo>
                        <a:pt x="2113592" y="159047"/>
                      </a:lnTo>
                      <a:lnTo>
                        <a:pt x="2110972" y="157752"/>
                      </a:lnTo>
                      <a:lnTo>
                        <a:pt x="2108350" y="156462"/>
                      </a:lnTo>
                      <a:lnTo>
                        <a:pt x="2105725" y="155177"/>
                      </a:lnTo>
                      <a:lnTo>
                        <a:pt x="2103096" y="153897"/>
                      </a:lnTo>
                      <a:lnTo>
                        <a:pt x="2100465" y="152622"/>
                      </a:lnTo>
                      <a:lnTo>
                        <a:pt x="2097830" y="151352"/>
                      </a:lnTo>
                      <a:lnTo>
                        <a:pt x="2095193" y="150087"/>
                      </a:lnTo>
                      <a:lnTo>
                        <a:pt x="2092553" y="148827"/>
                      </a:lnTo>
                      <a:lnTo>
                        <a:pt x="2089910" y="147572"/>
                      </a:lnTo>
                      <a:lnTo>
                        <a:pt x="2087264" y="146321"/>
                      </a:lnTo>
                      <a:lnTo>
                        <a:pt x="2084615" y="145076"/>
                      </a:lnTo>
                      <a:lnTo>
                        <a:pt x="2081963" y="143836"/>
                      </a:lnTo>
                      <a:lnTo>
                        <a:pt x="2079308" y="142601"/>
                      </a:lnTo>
                      <a:lnTo>
                        <a:pt x="2076651" y="141371"/>
                      </a:lnTo>
                      <a:lnTo>
                        <a:pt x="2073990" y="140146"/>
                      </a:lnTo>
                      <a:lnTo>
                        <a:pt x="2071327" y="138926"/>
                      </a:lnTo>
                      <a:lnTo>
                        <a:pt x="2068661" y="137711"/>
                      </a:lnTo>
                      <a:lnTo>
                        <a:pt x="2065992" y="136501"/>
                      </a:lnTo>
                      <a:lnTo>
                        <a:pt x="2063320" y="135296"/>
                      </a:lnTo>
                      <a:lnTo>
                        <a:pt x="2060646" y="134096"/>
                      </a:lnTo>
                      <a:lnTo>
                        <a:pt x="2057968" y="132901"/>
                      </a:lnTo>
                      <a:lnTo>
                        <a:pt x="2055288" y="131711"/>
                      </a:lnTo>
                      <a:lnTo>
                        <a:pt x="2052605" y="130526"/>
                      </a:lnTo>
                      <a:lnTo>
                        <a:pt x="2049920" y="129346"/>
                      </a:lnTo>
                      <a:lnTo>
                        <a:pt x="2047232" y="128172"/>
                      </a:lnTo>
                      <a:lnTo>
                        <a:pt x="2044540" y="127002"/>
                      </a:lnTo>
                      <a:lnTo>
                        <a:pt x="2041847" y="125838"/>
                      </a:lnTo>
                      <a:lnTo>
                        <a:pt x="2039150" y="124678"/>
                      </a:lnTo>
                      <a:lnTo>
                        <a:pt x="2036451" y="123524"/>
                      </a:lnTo>
                      <a:lnTo>
                        <a:pt x="2033749" y="122375"/>
                      </a:lnTo>
                      <a:lnTo>
                        <a:pt x="2031045" y="121231"/>
                      </a:lnTo>
                      <a:lnTo>
                        <a:pt x="2028338" y="120092"/>
                      </a:lnTo>
                      <a:lnTo>
                        <a:pt x="2025628" y="118958"/>
                      </a:lnTo>
                      <a:lnTo>
                        <a:pt x="2022916" y="117829"/>
                      </a:lnTo>
                      <a:lnTo>
                        <a:pt x="2020201" y="116706"/>
                      </a:lnTo>
                      <a:lnTo>
                        <a:pt x="2017483" y="115587"/>
                      </a:lnTo>
                      <a:lnTo>
                        <a:pt x="2014763" y="114474"/>
                      </a:lnTo>
                      <a:lnTo>
                        <a:pt x="2012040" y="113366"/>
                      </a:lnTo>
                      <a:lnTo>
                        <a:pt x="2009315" y="112263"/>
                      </a:lnTo>
                      <a:lnTo>
                        <a:pt x="2006587" y="111165"/>
                      </a:lnTo>
                      <a:lnTo>
                        <a:pt x="2003856" y="110072"/>
                      </a:lnTo>
                      <a:lnTo>
                        <a:pt x="2001123" y="108984"/>
                      </a:lnTo>
                      <a:lnTo>
                        <a:pt x="1998388" y="107902"/>
                      </a:lnTo>
                      <a:lnTo>
                        <a:pt x="1995650" y="106825"/>
                      </a:lnTo>
                      <a:lnTo>
                        <a:pt x="1992909" y="105752"/>
                      </a:lnTo>
                      <a:lnTo>
                        <a:pt x="1990166" y="104685"/>
                      </a:lnTo>
                      <a:lnTo>
                        <a:pt x="1987421" y="103624"/>
                      </a:lnTo>
                      <a:lnTo>
                        <a:pt x="1984673" y="102567"/>
                      </a:lnTo>
                      <a:lnTo>
                        <a:pt x="1981922" y="101516"/>
                      </a:lnTo>
                      <a:lnTo>
                        <a:pt x="1979169" y="100470"/>
                      </a:lnTo>
                      <a:lnTo>
                        <a:pt x="1976414" y="99429"/>
                      </a:lnTo>
                      <a:lnTo>
                        <a:pt x="1973657" y="98393"/>
                      </a:lnTo>
                      <a:lnTo>
                        <a:pt x="1970897" y="97362"/>
                      </a:lnTo>
                      <a:lnTo>
                        <a:pt x="1968134" y="96337"/>
                      </a:lnTo>
                      <a:lnTo>
                        <a:pt x="1965369" y="95317"/>
                      </a:lnTo>
                      <a:lnTo>
                        <a:pt x="1962602" y="94302"/>
                      </a:lnTo>
                      <a:lnTo>
                        <a:pt x="1959832" y="93292"/>
                      </a:lnTo>
                      <a:lnTo>
                        <a:pt x="1957061" y="92288"/>
                      </a:lnTo>
                      <a:lnTo>
                        <a:pt x="1954286" y="91288"/>
                      </a:lnTo>
                      <a:lnTo>
                        <a:pt x="1951510" y="90294"/>
                      </a:lnTo>
                      <a:lnTo>
                        <a:pt x="1948731" y="89306"/>
                      </a:lnTo>
                      <a:lnTo>
                        <a:pt x="1945950" y="88322"/>
                      </a:lnTo>
                      <a:lnTo>
                        <a:pt x="1943167" y="87344"/>
                      </a:lnTo>
                      <a:lnTo>
                        <a:pt x="1940381" y="86371"/>
                      </a:lnTo>
                      <a:lnTo>
                        <a:pt x="1937593" y="85403"/>
                      </a:lnTo>
                      <a:lnTo>
                        <a:pt x="1934803" y="84441"/>
                      </a:lnTo>
                      <a:lnTo>
                        <a:pt x="1932010" y="83484"/>
                      </a:lnTo>
                      <a:lnTo>
                        <a:pt x="1929216" y="82532"/>
                      </a:lnTo>
                      <a:lnTo>
                        <a:pt x="1926419" y="81585"/>
                      </a:lnTo>
                      <a:lnTo>
                        <a:pt x="1923620" y="80644"/>
                      </a:lnTo>
                      <a:lnTo>
                        <a:pt x="1920819" y="79708"/>
                      </a:lnTo>
                      <a:lnTo>
                        <a:pt x="1918015" y="78777"/>
                      </a:lnTo>
                      <a:lnTo>
                        <a:pt x="1915210" y="77851"/>
                      </a:lnTo>
                      <a:lnTo>
                        <a:pt x="1912402" y="76931"/>
                      </a:lnTo>
                      <a:lnTo>
                        <a:pt x="1909592" y="76016"/>
                      </a:lnTo>
                      <a:lnTo>
                        <a:pt x="1906780" y="75107"/>
                      </a:lnTo>
                      <a:lnTo>
                        <a:pt x="1903966" y="74202"/>
                      </a:lnTo>
                      <a:lnTo>
                        <a:pt x="1901150" y="73304"/>
                      </a:lnTo>
                      <a:lnTo>
                        <a:pt x="1898332" y="72410"/>
                      </a:lnTo>
                      <a:lnTo>
                        <a:pt x="1895512" y="71522"/>
                      </a:lnTo>
                      <a:lnTo>
                        <a:pt x="1892690" y="70639"/>
                      </a:lnTo>
                      <a:lnTo>
                        <a:pt x="1889865" y="69761"/>
                      </a:lnTo>
                      <a:lnTo>
                        <a:pt x="1887039" y="68889"/>
                      </a:lnTo>
                      <a:lnTo>
                        <a:pt x="1884210" y="68022"/>
                      </a:lnTo>
                      <a:lnTo>
                        <a:pt x="1881380" y="67160"/>
                      </a:lnTo>
                      <a:lnTo>
                        <a:pt x="1878548" y="66304"/>
                      </a:lnTo>
                      <a:lnTo>
                        <a:pt x="1875713" y="65453"/>
                      </a:lnTo>
                      <a:lnTo>
                        <a:pt x="1872877" y="64607"/>
                      </a:lnTo>
                      <a:lnTo>
                        <a:pt x="1870038" y="63767"/>
                      </a:lnTo>
                      <a:lnTo>
                        <a:pt x="1867198" y="62932"/>
                      </a:lnTo>
                      <a:lnTo>
                        <a:pt x="1864356" y="62103"/>
                      </a:lnTo>
                      <a:lnTo>
                        <a:pt x="1861512" y="61278"/>
                      </a:lnTo>
                      <a:lnTo>
                        <a:pt x="1858666" y="60460"/>
                      </a:lnTo>
                      <a:lnTo>
                        <a:pt x="1855818" y="59646"/>
                      </a:lnTo>
                      <a:lnTo>
                        <a:pt x="1852968" y="58838"/>
                      </a:lnTo>
                      <a:lnTo>
                        <a:pt x="1850116" y="58036"/>
                      </a:lnTo>
                      <a:lnTo>
                        <a:pt x="1847263" y="57238"/>
                      </a:lnTo>
                      <a:lnTo>
                        <a:pt x="1844407" y="56447"/>
                      </a:lnTo>
                      <a:lnTo>
                        <a:pt x="1841550" y="55660"/>
                      </a:lnTo>
                      <a:lnTo>
                        <a:pt x="1838691" y="54879"/>
                      </a:lnTo>
                      <a:lnTo>
                        <a:pt x="1835830" y="54103"/>
                      </a:lnTo>
                      <a:lnTo>
                        <a:pt x="1832967" y="53333"/>
                      </a:lnTo>
                      <a:lnTo>
                        <a:pt x="1830103" y="52568"/>
                      </a:lnTo>
                      <a:lnTo>
                        <a:pt x="1827237" y="51809"/>
                      </a:lnTo>
                      <a:lnTo>
                        <a:pt x="1824369" y="51055"/>
                      </a:lnTo>
                      <a:lnTo>
                        <a:pt x="1821499" y="50306"/>
                      </a:lnTo>
                      <a:lnTo>
                        <a:pt x="1818628" y="49563"/>
                      </a:lnTo>
                      <a:lnTo>
                        <a:pt x="1815754" y="48825"/>
                      </a:lnTo>
                      <a:lnTo>
                        <a:pt x="1812880" y="48093"/>
                      </a:lnTo>
                      <a:lnTo>
                        <a:pt x="1810003" y="47366"/>
                      </a:lnTo>
                      <a:lnTo>
                        <a:pt x="1807125" y="46644"/>
                      </a:lnTo>
                      <a:lnTo>
                        <a:pt x="1804245" y="45928"/>
                      </a:lnTo>
                      <a:lnTo>
                        <a:pt x="1801363" y="45218"/>
                      </a:lnTo>
                      <a:lnTo>
                        <a:pt x="1798480" y="44513"/>
                      </a:lnTo>
                      <a:lnTo>
                        <a:pt x="1795595" y="43813"/>
                      </a:lnTo>
                      <a:lnTo>
                        <a:pt x="1792709" y="43119"/>
                      </a:lnTo>
                      <a:lnTo>
                        <a:pt x="1789821" y="42430"/>
                      </a:lnTo>
                      <a:lnTo>
                        <a:pt x="1786931" y="41746"/>
                      </a:lnTo>
                      <a:lnTo>
                        <a:pt x="1784040" y="41068"/>
                      </a:lnTo>
                      <a:lnTo>
                        <a:pt x="1781147" y="40396"/>
                      </a:lnTo>
                      <a:lnTo>
                        <a:pt x="1778252" y="39729"/>
                      </a:lnTo>
                      <a:lnTo>
                        <a:pt x="1775356" y="39067"/>
                      </a:lnTo>
                      <a:lnTo>
                        <a:pt x="1772459" y="38411"/>
                      </a:lnTo>
                      <a:lnTo>
                        <a:pt x="1769560" y="37761"/>
                      </a:lnTo>
                      <a:lnTo>
                        <a:pt x="1766659" y="37116"/>
                      </a:lnTo>
                      <a:lnTo>
                        <a:pt x="1763757" y="36476"/>
                      </a:lnTo>
                      <a:lnTo>
                        <a:pt x="1760854" y="35842"/>
                      </a:lnTo>
                      <a:lnTo>
                        <a:pt x="1757949" y="35213"/>
                      </a:lnTo>
                      <a:lnTo>
                        <a:pt x="1755043" y="34590"/>
                      </a:lnTo>
                      <a:lnTo>
                        <a:pt x="1752135" y="33972"/>
                      </a:lnTo>
                      <a:lnTo>
                        <a:pt x="1749226" y="33360"/>
                      </a:lnTo>
                      <a:lnTo>
                        <a:pt x="1746315" y="32753"/>
                      </a:lnTo>
                      <a:lnTo>
                        <a:pt x="1743403" y="32152"/>
                      </a:lnTo>
                      <a:lnTo>
                        <a:pt x="1740489" y="31556"/>
                      </a:lnTo>
                      <a:lnTo>
                        <a:pt x="1737575" y="30966"/>
                      </a:lnTo>
                      <a:lnTo>
                        <a:pt x="1734658" y="30382"/>
                      </a:lnTo>
                      <a:lnTo>
                        <a:pt x="1731741" y="29802"/>
                      </a:lnTo>
                      <a:lnTo>
                        <a:pt x="1728822" y="29229"/>
                      </a:lnTo>
                      <a:lnTo>
                        <a:pt x="1725902" y="28660"/>
                      </a:lnTo>
                      <a:lnTo>
                        <a:pt x="1722980" y="28098"/>
                      </a:lnTo>
                      <a:lnTo>
                        <a:pt x="1720057" y="27541"/>
                      </a:lnTo>
                      <a:lnTo>
                        <a:pt x="1717133" y="26989"/>
                      </a:lnTo>
                      <a:lnTo>
                        <a:pt x="1714208" y="26443"/>
                      </a:lnTo>
                      <a:lnTo>
                        <a:pt x="1711281" y="25902"/>
                      </a:lnTo>
                      <a:lnTo>
                        <a:pt x="1708353" y="25367"/>
                      </a:lnTo>
                      <a:lnTo>
                        <a:pt x="1705424" y="24838"/>
                      </a:lnTo>
                      <a:lnTo>
                        <a:pt x="1702494" y="24314"/>
                      </a:lnTo>
                      <a:lnTo>
                        <a:pt x="1699562" y="23795"/>
                      </a:lnTo>
                      <a:lnTo>
                        <a:pt x="1696629" y="23282"/>
                      </a:lnTo>
                      <a:lnTo>
                        <a:pt x="1693695" y="22775"/>
                      </a:lnTo>
                      <a:lnTo>
                        <a:pt x="1690760" y="22273"/>
                      </a:lnTo>
                      <a:lnTo>
                        <a:pt x="1687824" y="21777"/>
                      </a:lnTo>
                      <a:lnTo>
                        <a:pt x="1684887" y="21286"/>
                      </a:lnTo>
                      <a:lnTo>
                        <a:pt x="1681948" y="20801"/>
                      </a:lnTo>
                      <a:lnTo>
                        <a:pt x="1679008" y="20321"/>
                      </a:lnTo>
                      <a:lnTo>
                        <a:pt x="1676067" y="19847"/>
                      </a:lnTo>
                      <a:lnTo>
                        <a:pt x="1673126" y="19378"/>
                      </a:lnTo>
                      <a:lnTo>
                        <a:pt x="1670183" y="18915"/>
                      </a:lnTo>
                      <a:lnTo>
                        <a:pt x="1667238" y="18458"/>
                      </a:lnTo>
                      <a:lnTo>
                        <a:pt x="1664293" y="18006"/>
                      </a:lnTo>
                      <a:lnTo>
                        <a:pt x="1661347" y="17560"/>
                      </a:lnTo>
                      <a:lnTo>
                        <a:pt x="1658400" y="17119"/>
                      </a:lnTo>
                      <a:lnTo>
                        <a:pt x="1655452" y="16684"/>
                      </a:lnTo>
                      <a:lnTo>
                        <a:pt x="1652503" y="16254"/>
                      </a:lnTo>
                      <a:lnTo>
                        <a:pt x="1649552" y="15830"/>
                      </a:lnTo>
                      <a:lnTo>
                        <a:pt x="1646601" y="15412"/>
                      </a:lnTo>
                      <a:lnTo>
                        <a:pt x="1643649" y="14999"/>
                      </a:lnTo>
                      <a:lnTo>
                        <a:pt x="1640696" y="14591"/>
                      </a:lnTo>
                      <a:lnTo>
                        <a:pt x="1637742" y="14190"/>
                      </a:lnTo>
                      <a:lnTo>
                        <a:pt x="1634787" y="13793"/>
                      </a:lnTo>
                      <a:lnTo>
                        <a:pt x="1631831" y="13403"/>
                      </a:lnTo>
                      <a:lnTo>
                        <a:pt x="1628874" y="13018"/>
                      </a:lnTo>
                      <a:lnTo>
                        <a:pt x="1625917" y="12638"/>
                      </a:lnTo>
                      <a:lnTo>
                        <a:pt x="1622958" y="12264"/>
                      </a:lnTo>
                      <a:lnTo>
                        <a:pt x="1619999" y="11896"/>
                      </a:lnTo>
                      <a:lnTo>
                        <a:pt x="1617038" y="11533"/>
                      </a:lnTo>
                      <a:lnTo>
                        <a:pt x="1614077" y="11176"/>
                      </a:lnTo>
                      <a:lnTo>
                        <a:pt x="1611115" y="10825"/>
                      </a:lnTo>
                      <a:lnTo>
                        <a:pt x="1608153" y="10479"/>
                      </a:lnTo>
                      <a:lnTo>
                        <a:pt x="1605189" y="10139"/>
                      </a:lnTo>
                      <a:lnTo>
                        <a:pt x="1602225" y="9804"/>
                      </a:lnTo>
                      <a:lnTo>
                        <a:pt x="1599260" y="9475"/>
                      </a:lnTo>
                      <a:lnTo>
                        <a:pt x="1596294" y="9151"/>
                      </a:lnTo>
                      <a:lnTo>
                        <a:pt x="1593327" y="8833"/>
                      </a:lnTo>
                      <a:lnTo>
                        <a:pt x="1590360" y="8521"/>
                      </a:lnTo>
                      <a:lnTo>
                        <a:pt x="1587392" y="8214"/>
                      </a:lnTo>
                      <a:lnTo>
                        <a:pt x="1584423" y="7913"/>
                      </a:lnTo>
                      <a:lnTo>
                        <a:pt x="1581454" y="7618"/>
                      </a:lnTo>
                      <a:lnTo>
                        <a:pt x="1578484" y="7328"/>
                      </a:lnTo>
                      <a:lnTo>
                        <a:pt x="1575513" y="7043"/>
                      </a:lnTo>
                      <a:lnTo>
                        <a:pt x="1572542" y="6765"/>
                      </a:lnTo>
                      <a:lnTo>
                        <a:pt x="1569570" y="6492"/>
                      </a:lnTo>
                      <a:lnTo>
                        <a:pt x="1566597" y="6224"/>
                      </a:lnTo>
                      <a:lnTo>
                        <a:pt x="1563624" y="5962"/>
                      </a:lnTo>
                      <a:lnTo>
                        <a:pt x="1560650" y="5706"/>
                      </a:lnTo>
                      <a:lnTo>
                        <a:pt x="1557675" y="5455"/>
                      </a:lnTo>
                      <a:lnTo>
                        <a:pt x="1554700" y="5210"/>
                      </a:lnTo>
                      <a:lnTo>
                        <a:pt x="1551724" y="4971"/>
                      </a:lnTo>
                      <a:lnTo>
                        <a:pt x="1548748" y="4737"/>
                      </a:lnTo>
                      <a:lnTo>
                        <a:pt x="1545771" y="4509"/>
                      </a:lnTo>
                      <a:lnTo>
                        <a:pt x="1542794" y="4287"/>
                      </a:lnTo>
                      <a:lnTo>
                        <a:pt x="1539816" y="4070"/>
                      </a:lnTo>
                      <a:lnTo>
                        <a:pt x="1536838" y="3858"/>
                      </a:lnTo>
                      <a:lnTo>
                        <a:pt x="1533859" y="3653"/>
                      </a:lnTo>
                      <a:lnTo>
                        <a:pt x="1530880" y="3453"/>
                      </a:lnTo>
                      <a:lnTo>
                        <a:pt x="1527901" y="3258"/>
                      </a:lnTo>
                      <a:lnTo>
                        <a:pt x="1524920" y="3069"/>
                      </a:lnTo>
                      <a:lnTo>
                        <a:pt x="1521940" y="2886"/>
                      </a:lnTo>
                      <a:lnTo>
                        <a:pt x="1518959" y="2709"/>
                      </a:lnTo>
                      <a:lnTo>
                        <a:pt x="1515977" y="2537"/>
                      </a:lnTo>
                      <a:lnTo>
                        <a:pt x="1512996" y="2370"/>
                      </a:lnTo>
                      <a:lnTo>
                        <a:pt x="1510014" y="2210"/>
                      </a:lnTo>
                      <a:lnTo>
                        <a:pt x="1507031" y="2055"/>
                      </a:lnTo>
                      <a:lnTo>
                        <a:pt x="1504048" y="1905"/>
                      </a:lnTo>
                      <a:lnTo>
                        <a:pt x="1501065" y="1762"/>
                      </a:lnTo>
                      <a:lnTo>
                        <a:pt x="1498081" y="1624"/>
                      </a:lnTo>
                      <a:lnTo>
                        <a:pt x="1495098" y="1491"/>
                      </a:lnTo>
                      <a:lnTo>
                        <a:pt x="1492113" y="1364"/>
                      </a:lnTo>
                      <a:lnTo>
                        <a:pt x="1489129" y="1243"/>
                      </a:lnTo>
                      <a:lnTo>
                        <a:pt x="1486144" y="1127"/>
                      </a:lnTo>
                      <a:lnTo>
                        <a:pt x="1483159" y="1017"/>
                      </a:lnTo>
                      <a:lnTo>
                        <a:pt x="1480174" y="913"/>
                      </a:lnTo>
                      <a:lnTo>
                        <a:pt x="1477189" y="814"/>
                      </a:lnTo>
                      <a:lnTo>
                        <a:pt x="1474203" y="721"/>
                      </a:lnTo>
                      <a:lnTo>
                        <a:pt x="1471217" y="634"/>
                      </a:lnTo>
                      <a:lnTo>
                        <a:pt x="1468231" y="552"/>
                      </a:lnTo>
                      <a:lnTo>
                        <a:pt x="1465245" y="476"/>
                      </a:lnTo>
                      <a:lnTo>
                        <a:pt x="1462258" y="406"/>
                      </a:lnTo>
                      <a:lnTo>
                        <a:pt x="1459272" y="341"/>
                      </a:lnTo>
                      <a:lnTo>
                        <a:pt x="1456285" y="282"/>
                      </a:lnTo>
                      <a:lnTo>
                        <a:pt x="1453298" y="228"/>
                      </a:lnTo>
                      <a:lnTo>
                        <a:pt x="1450311" y="180"/>
                      </a:lnTo>
                      <a:lnTo>
                        <a:pt x="1447324" y="138"/>
                      </a:lnTo>
                      <a:lnTo>
                        <a:pt x="1444337" y="101"/>
                      </a:lnTo>
                      <a:lnTo>
                        <a:pt x="1441349" y="70"/>
                      </a:lnTo>
                      <a:lnTo>
                        <a:pt x="1438362" y="45"/>
                      </a:lnTo>
                      <a:lnTo>
                        <a:pt x="1435375" y="25"/>
                      </a:lnTo>
                      <a:lnTo>
                        <a:pt x="1432387" y="11"/>
                      </a:lnTo>
                      <a:lnTo>
                        <a:pt x="1429400" y="2"/>
                      </a:lnTo>
                      <a:lnTo>
                        <a:pt x="1426412" y="0"/>
                      </a:lnTo>
                      <a:lnTo>
                        <a:pt x="1423425" y="2"/>
                      </a:lnTo>
                      <a:lnTo>
                        <a:pt x="1420437" y="11"/>
                      </a:lnTo>
                      <a:lnTo>
                        <a:pt x="1417450" y="25"/>
                      </a:lnTo>
                      <a:lnTo>
                        <a:pt x="1414463" y="45"/>
                      </a:lnTo>
                      <a:lnTo>
                        <a:pt x="1411475" y="70"/>
                      </a:lnTo>
                      <a:lnTo>
                        <a:pt x="1408488" y="101"/>
                      </a:lnTo>
                      <a:lnTo>
                        <a:pt x="1405501" y="138"/>
                      </a:lnTo>
                      <a:lnTo>
                        <a:pt x="1402514" y="180"/>
                      </a:lnTo>
                      <a:lnTo>
                        <a:pt x="1399527" y="228"/>
                      </a:lnTo>
                      <a:lnTo>
                        <a:pt x="1396540" y="282"/>
                      </a:lnTo>
                      <a:lnTo>
                        <a:pt x="1393553" y="341"/>
                      </a:lnTo>
                      <a:lnTo>
                        <a:pt x="1390566" y="406"/>
                      </a:lnTo>
                      <a:lnTo>
                        <a:pt x="1387580" y="476"/>
                      </a:lnTo>
                      <a:lnTo>
                        <a:pt x="1384594" y="552"/>
                      </a:lnTo>
                      <a:lnTo>
                        <a:pt x="1381608" y="634"/>
                      </a:lnTo>
                      <a:lnTo>
                        <a:pt x="1378622" y="721"/>
                      </a:lnTo>
                      <a:lnTo>
                        <a:pt x="1375636" y="814"/>
                      </a:lnTo>
                      <a:lnTo>
                        <a:pt x="1372651" y="913"/>
                      </a:lnTo>
                      <a:lnTo>
                        <a:pt x="1369665" y="1017"/>
                      </a:lnTo>
                      <a:lnTo>
                        <a:pt x="1366680" y="1127"/>
                      </a:lnTo>
                      <a:lnTo>
                        <a:pt x="1363696" y="1243"/>
                      </a:lnTo>
                      <a:lnTo>
                        <a:pt x="1360711" y="1364"/>
                      </a:lnTo>
                      <a:lnTo>
                        <a:pt x="1357727" y="1491"/>
                      </a:lnTo>
                      <a:lnTo>
                        <a:pt x="1354743" y="1624"/>
                      </a:lnTo>
                      <a:lnTo>
                        <a:pt x="1351760" y="1762"/>
                      </a:lnTo>
                      <a:lnTo>
                        <a:pt x="1348776" y="1905"/>
                      </a:lnTo>
                      <a:lnTo>
                        <a:pt x="1345794" y="2055"/>
                      </a:lnTo>
                      <a:lnTo>
                        <a:pt x="1342811" y="2210"/>
                      </a:lnTo>
                      <a:lnTo>
                        <a:pt x="1339829" y="2370"/>
                      </a:lnTo>
                      <a:lnTo>
                        <a:pt x="1336847" y="2537"/>
                      </a:lnTo>
                      <a:lnTo>
                        <a:pt x="1333866" y="2709"/>
                      </a:lnTo>
                      <a:lnTo>
                        <a:pt x="1330885" y="2886"/>
                      </a:lnTo>
                      <a:lnTo>
                        <a:pt x="1327904" y="3069"/>
                      </a:lnTo>
                      <a:lnTo>
                        <a:pt x="1324924" y="3258"/>
                      </a:lnTo>
                      <a:lnTo>
                        <a:pt x="1321944" y="3453"/>
                      </a:lnTo>
                      <a:lnTo>
                        <a:pt x="1318965" y="3653"/>
                      </a:lnTo>
                      <a:lnTo>
                        <a:pt x="1315986" y="3858"/>
                      </a:lnTo>
                      <a:lnTo>
                        <a:pt x="1313008" y="4070"/>
                      </a:lnTo>
                      <a:lnTo>
                        <a:pt x="1310030" y="4287"/>
                      </a:lnTo>
                      <a:lnTo>
                        <a:pt x="1307053" y="4509"/>
                      </a:lnTo>
                      <a:lnTo>
                        <a:pt x="1304076" y="4737"/>
                      </a:lnTo>
                      <a:lnTo>
                        <a:pt x="1301100" y="4971"/>
                      </a:lnTo>
                      <a:lnTo>
                        <a:pt x="1298125" y="5210"/>
                      </a:lnTo>
                      <a:lnTo>
                        <a:pt x="1295149" y="5455"/>
                      </a:lnTo>
                      <a:lnTo>
                        <a:pt x="1292175" y="5706"/>
                      </a:lnTo>
                      <a:lnTo>
                        <a:pt x="1289201" y="5962"/>
                      </a:lnTo>
                      <a:lnTo>
                        <a:pt x="1286228" y="6224"/>
                      </a:lnTo>
                      <a:lnTo>
                        <a:pt x="1283255" y="6492"/>
                      </a:lnTo>
                      <a:lnTo>
                        <a:pt x="1280283" y="6765"/>
                      </a:lnTo>
                      <a:lnTo>
                        <a:pt x="1277312" y="7043"/>
                      </a:lnTo>
                      <a:lnTo>
                        <a:pt x="1274341" y="7328"/>
                      </a:lnTo>
                      <a:lnTo>
                        <a:pt x="1271371" y="7618"/>
                      </a:lnTo>
                      <a:lnTo>
                        <a:pt x="1268401" y="7913"/>
                      </a:lnTo>
                      <a:lnTo>
                        <a:pt x="1265433" y="8214"/>
                      </a:lnTo>
                      <a:lnTo>
                        <a:pt x="1262464" y="8521"/>
                      </a:lnTo>
                      <a:lnTo>
                        <a:pt x="1259497" y="8833"/>
                      </a:lnTo>
                      <a:lnTo>
                        <a:pt x="1256531" y="9151"/>
                      </a:lnTo>
                      <a:lnTo>
                        <a:pt x="1253565" y="9475"/>
                      </a:lnTo>
                      <a:lnTo>
                        <a:pt x="1250600" y="9804"/>
                      </a:lnTo>
                      <a:lnTo>
                        <a:pt x="1247635" y="10139"/>
                      </a:lnTo>
                      <a:lnTo>
                        <a:pt x="1244672" y="10479"/>
                      </a:lnTo>
                      <a:lnTo>
                        <a:pt x="1241709" y="10825"/>
                      </a:lnTo>
                      <a:lnTo>
                        <a:pt x="1238747" y="11176"/>
                      </a:lnTo>
                      <a:lnTo>
                        <a:pt x="1235786" y="11533"/>
                      </a:lnTo>
                      <a:lnTo>
                        <a:pt x="1232826" y="11896"/>
                      </a:lnTo>
                      <a:lnTo>
                        <a:pt x="1229866" y="12264"/>
                      </a:lnTo>
                      <a:lnTo>
                        <a:pt x="1226908" y="12638"/>
                      </a:lnTo>
                      <a:lnTo>
                        <a:pt x="1223950" y="13018"/>
                      </a:lnTo>
                      <a:lnTo>
                        <a:pt x="1220993" y="13403"/>
                      </a:lnTo>
                      <a:lnTo>
                        <a:pt x="1218038" y="13793"/>
                      </a:lnTo>
                      <a:lnTo>
                        <a:pt x="1215083" y="14190"/>
                      </a:lnTo>
                      <a:lnTo>
                        <a:pt x="1212129" y="14591"/>
                      </a:lnTo>
                      <a:lnTo>
                        <a:pt x="1209175" y="14999"/>
                      </a:lnTo>
                      <a:lnTo>
                        <a:pt x="1206223" y="15412"/>
                      </a:lnTo>
                      <a:lnTo>
                        <a:pt x="1203272" y="15830"/>
                      </a:lnTo>
                      <a:lnTo>
                        <a:pt x="1200322" y="16254"/>
                      </a:lnTo>
                      <a:lnTo>
                        <a:pt x="1197373" y="16684"/>
                      </a:lnTo>
                      <a:lnTo>
                        <a:pt x="1194425" y="17119"/>
                      </a:lnTo>
                      <a:lnTo>
                        <a:pt x="1191477" y="17560"/>
                      </a:lnTo>
                      <a:lnTo>
                        <a:pt x="1188531" y="18006"/>
                      </a:lnTo>
                      <a:lnTo>
                        <a:pt x="1185586" y="18458"/>
                      </a:lnTo>
                      <a:lnTo>
                        <a:pt x="1182642" y="18915"/>
                      </a:lnTo>
                      <a:lnTo>
                        <a:pt x="1179699" y="19378"/>
                      </a:lnTo>
                      <a:lnTo>
                        <a:pt x="1176757" y="19847"/>
                      </a:lnTo>
                      <a:lnTo>
                        <a:pt x="1173816" y="20321"/>
                      </a:lnTo>
                      <a:lnTo>
                        <a:pt x="1170877" y="20801"/>
                      </a:lnTo>
                      <a:lnTo>
                        <a:pt x="1167938" y="21286"/>
                      </a:lnTo>
                      <a:lnTo>
                        <a:pt x="1165001" y="21777"/>
                      </a:lnTo>
                      <a:lnTo>
                        <a:pt x="1162064" y="22273"/>
                      </a:lnTo>
                      <a:lnTo>
                        <a:pt x="1159129" y="22775"/>
                      </a:lnTo>
                      <a:lnTo>
                        <a:pt x="1156195" y="23282"/>
                      </a:lnTo>
                      <a:lnTo>
                        <a:pt x="1153262" y="23795"/>
                      </a:lnTo>
                      <a:lnTo>
                        <a:pt x="1150331" y="24314"/>
                      </a:lnTo>
                      <a:lnTo>
                        <a:pt x="1147400" y="24838"/>
                      </a:lnTo>
                      <a:lnTo>
                        <a:pt x="1144471" y="25367"/>
                      </a:lnTo>
                      <a:lnTo>
                        <a:pt x="1141543" y="25902"/>
                      </a:lnTo>
                      <a:lnTo>
                        <a:pt x="1138617" y="26443"/>
                      </a:lnTo>
                      <a:lnTo>
                        <a:pt x="1135691" y="26989"/>
                      </a:lnTo>
                      <a:lnTo>
                        <a:pt x="1132767" y="27541"/>
                      </a:lnTo>
                      <a:lnTo>
                        <a:pt x="1129844" y="28098"/>
                      </a:lnTo>
                      <a:lnTo>
                        <a:pt x="1126923" y="28660"/>
                      </a:lnTo>
                      <a:lnTo>
                        <a:pt x="1124003" y="29229"/>
                      </a:lnTo>
                      <a:lnTo>
                        <a:pt x="1121084" y="29802"/>
                      </a:lnTo>
                      <a:lnTo>
                        <a:pt x="1118166" y="30382"/>
                      </a:lnTo>
                      <a:lnTo>
                        <a:pt x="1115250" y="30966"/>
                      </a:lnTo>
                      <a:lnTo>
                        <a:pt x="1112335" y="31556"/>
                      </a:lnTo>
                      <a:lnTo>
                        <a:pt x="1109422" y="32152"/>
                      </a:lnTo>
                      <a:lnTo>
                        <a:pt x="1106510" y="32753"/>
                      </a:lnTo>
                      <a:lnTo>
                        <a:pt x="1103599" y="33360"/>
                      </a:lnTo>
                      <a:lnTo>
                        <a:pt x="1100690" y="33972"/>
                      </a:lnTo>
                      <a:lnTo>
                        <a:pt x="1097782" y="34590"/>
                      </a:lnTo>
                      <a:lnTo>
                        <a:pt x="1094875" y="35213"/>
                      </a:lnTo>
                      <a:lnTo>
                        <a:pt x="1091971" y="35842"/>
                      </a:lnTo>
                      <a:lnTo>
                        <a:pt x="1089067" y="36476"/>
                      </a:lnTo>
                      <a:lnTo>
                        <a:pt x="1086165" y="37116"/>
                      </a:lnTo>
                      <a:lnTo>
                        <a:pt x="1083265" y="37761"/>
                      </a:lnTo>
                      <a:lnTo>
                        <a:pt x="1080366" y="38411"/>
                      </a:lnTo>
                      <a:lnTo>
                        <a:pt x="1077468" y="39067"/>
                      </a:lnTo>
                      <a:lnTo>
                        <a:pt x="1074572" y="39729"/>
                      </a:lnTo>
                      <a:lnTo>
                        <a:pt x="1071678" y="40396"/>
                      </a:lnTo>
                      <a:lnTo>
                        <a:pt x="1068785" y="41068"/>
                      </a:lnTo>
                      <a:lnTo>
                        <a:pt x="1065894" y="41746"/>
                      </a:lnTo>
                      <a:lnTo>
                        <a:pt x="1063004" y="42430"/>
                      </a:lnTo>
                      <a:lnTo>
                        <a:pt x="1060116" y="43119"/>
                      </a:lnTo>
                      <a:lnTo>
                        <a:pt x="1057229" y="43813"/>
                      </a:lnTo>
                      <a:lnTo>
                        <a:pt x="1054345" y="44513"/>
                      </a:lnTo>
                      <a:lnTo>
                        <a:pt x="1051461" y="45218"/>
                      </a:lnTo>
                      <a:lnTo>
                        <a:pt x="1048580" y="45928"/>
                      </a:lnTo>
                      <a:lnTo>
                        <a:pt x="1045700" y="46644"/>
                      </a:lnTo>
                      <a:lnTo>
                        <a:pt x="1042822" y="47366"/>
                      </a:lnTo>
                      <a:lnTo>
                        <a:pt x="1039945" y="48093"/>
                      </a:lnTo>
                      <a:lnTo>
                        <a:pt x="1037070" y="48825"/>
                      </a:lnTo>
                      <a:lnTo>
                        <a:pt x="1034197" y="49563"/>
                      </a:lnTo>
                      <a:lnTo>
                        <a:pt x="1031326" y="50306"/>
                      </a:lnTo>
                      <a:lnTo>
                        <a:pt x="1028456" y="51055"/>
                      </a:lnTo>
                      <a:lnTo>
                        <a:pt x="1025588" y="51809"/>
                      </a:lnTo>
                      <a:lnTo>
                        <a:pt x="1022722" y="52568"/>
                      </a:lnTo>
                      <a:lnTo>
                        <a:pt x="1019857" y="53333"/>
                      </a:lnTo>
                      <a:lnTo>
                        <a:pt x="1016995" y="54103"/>
                      </a:lnTo>
                      <a:lnTo>
                        <a:pt x="1014134" y="54879"/>
                      </a:lnTo>
                      <a:lnTo>
                        <a:pt x="1011275" y="55660"/>
                      </a:lnTo>
                      <a:lnTo>
                        <a:pt x="1008417" y="56447"/>
                      </a:lnTo>
                      <a:lnTo>
                        <a:pt x="1005562" y="57238"/>
                      </a:lnTo>
                      <a:lnTo>
                        <a:pt x="1002708" y="58036"/>
                      </a:lnTo>
                      <a:lnTo>
                        <a:pt x="999857" y="58838"/>
                      </a:lnTo>
                      <a:lnTo>
                        <a:pt x="997007" y="59646"/>
                      </a:lnTo>
                      <a:lnTo>
                        <a:pt x="994159" y="60460"/>
                      </a:lnTo>
                      <a:lnTo>
                        <a:pt x="991313" y="61278"/>
                      </a:lnTo>
                      <a:lnTo>
                        <a:pt x="988469" y="62103"/>
                      </a:lnTo>
                      <a:lnTo>
                        <a:pt x="985626" y="62932"/>
                      </a:lnTo>
                      <a:lnTo>
                        <a:pt x="982786" y="63767"/>
                      </a:lnTo>
                      <a:lnTo>
                        <a:pt x="979948" y="64607"/>
                      </a:lnTo>
                      <a:lnTo>
                        <a:pt x="977111" y="65453"/>
                      </a:lnTo>
                      <a:lnTo>
                        <a:pt x="974277" y="66304"/>
                      </a:lnTo>
                      <a:lnTo>
                        <a:pt x="971445" y="67160"/>
                      </a:lnTo>
                      <a:lnTo>
                        <a:pt x="968614" y="68022"/>
                      </a:lnTo>
                      <a:lnTo>
                        <a:pt x="965786" y="68889"/>
                      </a:lnTo>
                      <a:lnTo>
                        <a:pt x="962959" y="69761"/>
                      </a:lnTo>
                      <a:lnTo>
                        <a:pt x="960135" y="70639"/>
                      </a:lnTo>
                      <a:lnTo>
                        <a:pt x="957313" y="71522"/>
                      </a:lnTo>
                      <a:lnTo>
                        <a:pt x="954492" y="72410"/>
                      </a:lnTo>
                      <a:lnTo>
                        <a:pt x="951674" y="73304"/>
                      </a:lnTo>
                      <a:lnTo>
                        <a:pt x="948858" y="74202"/>
                      </a:lnTo>
                      <a:lnTo>
                        <a:pt x="946044" y="75107"/>
                      </a:lnTo>
                      <a:lnTo>
                        <a:pt x="943232" y="76016"/>
                      </a:lnTo>
                      <a:lnTo>
                        <a:pt x="940422" y="76931"/>
                      </a:lnTo>
                      <a:lnTo>
                        <a:pt x="937615" y="77851"/>
                      </a:lnTo>
                      <a:lnTo>
                        <a:pt x="934809" y="78777"/>
                      </a:lnTo>
                      <a:lnTo>
                        <a:pt x="932006" y="79708"/>
                      </a:lnTo>
                      <a:lnTo>
                        <a:pt x="929205" y="80644"/>
                      </a:lnTo>
                      <a:lnTo>
                        <a:pt x="926406" y="81585"/>
                      </a:lnTo>
                      <a:lnTo>
                        <a:pt x="923609" y="82532"/>
                      </a:lnTo>
                      <a:lnTo>
                        <a:pt x="920814" y="83484"/>
                      </a:lnTo>
                      <a:lnTo>
                        <a:pt x="918022" y="84441"/>
                      </a:lnTo>
                      <a:lnTo>
                        <a:pt x="915232" y="85403"/>
                      </a:lnTo>
                      <a:lnTo>
                        <a:pt x="912444" y="86371"/>
                      </a:lnTo>
                      <a:lnTo>
                        <a:pt x="909658" y="87344"/>
                      </a:lnTo>
                      <a:lnTo>
                        <a:pt x="906875" y="88322"/>
                      </a:lnTo>
                      <a:lnTo>
                        <a:pt x="904094" y="89306"/>
                      </a:lnTo>
                      <a:lnTo>
                        <a:pt x="901315" y="90294"/>
                      </a:lnTo>
                      <a:lnTo>
                        <a:pt x="898538" y="91288"/>
                      </a:lnTo>
                      <a:lnTo>
                        <a:pt x="895764" y="92288"/>
                      </a:lnTo>
                      <a:lnTo>
                        <a:pt x="892992" y="93292"/>
                      </a:lnTo>
                      <a:lnTo>
                        <a:pt x="890223" y="94302"/>
                      </a:lnTo>
                      <a:lnTo>
                        <a:pt x="887455" y="95317"/>
                      </a:lnTo>
                      <a:lnTo>
                        <a:pt x="884691" y="96337"/>
                      </a:lnTo>
                      <a:lnTo>
                        <a:pt x="881928" y="97362"/>
                      </a:lnTo>
                      <a:lnTo>
                        <a:pt x="879168" y="98393"/>
                      </a:lnTo>
                      <a:lnTo>
                        <a:pt x="876410" y="99429"/>
                      </a:lnTo>
                      <a:lnTo>
                        <a:pt x="873655" y="100470"/>
                      </a:lnTo>
                      <a:lnTo>
                        <a:pt x="870902" y="101516"/>
                      </a:lnTo>
                      <a:lnTo>
                        <a:pt x="868152" y="102567"/>
                      </a:lnTo>
                      <a:lnTo>
                        <a:pt x="865404" y="103624"/>
                      </a:lnTo>
                      <a:lnTo>
                        <a:pt x="862658" y="104685"/>
                      </a:lnTo>
                      <a:lnTo>
                        <a:pt x="859915" y="105752"/>
                      </a:lnTo>
                      <a:lnTo>
                        <a:pt x="857175" y="106825"/>
                      </a:lnTo>
                      <a:lnTo>
                        <a:pt x="854437" y="107902"/>
                      </a:lnTo>
                      <a:lnTo>
                        <a:pt x="851701" y="108984"/>
                      </a:lnTo>
                      <a:lnTo>
                        <a:pt x="848968" y="110072"/>
                      </a:lnTo>
                      <a:lnTo>
                        <a:pt x="846238" y="111165"/>
                      </a:lnTo>
                      <a:lnTo>
                        <a:pt x="843510" y="112263"/>
                      </a:lnTo>
                      <a:lnTo>
                        <a:pt x="840785" y="113366"/>
                      </a:lnTo>
                      <a:lnTo>
                        <a:pt x="838062" y="114474"/>
                      </a:lnTo>
                      <a:lnTo>
                        <a:pt x="835342" y="115587"/>
                      </a:lnTo>
                      <a:lnTo>
                        <a:pt x="832624" y="116706"/>
                      </a:lnTo>
                      <a:lnTo>
                        <a:pt x="829909" y="117829"/>
                      </a:lnTo>
                      <a:lnTo>
                        <a:pt x="827197" y="118958"/>
                      </a:lnTo>
                      <a:lnTo>
                        <a:pt x="824487" y="120092"/>
                      </a:lnTo>
                      <a:lnTo>
                        <a:pt x="821780" y="121231"/>
                      </a:lnTo>
                      <a:lnTo>
                        <a:pt x="819075" y="122375"/>
                      </a:lnTo>
                      <a:lnTo>
                        <a:pt x="816373" y="123524"/>
                      </a:lnTo>
                      <a:lnTo>
                        <a:pt x="813674" y="124678"/>
                      </a:lnTo>
                      <a:lnTo>
                        <a:pt x="810978" y="125838"/>
                      </a:lnTo>
                      <a:lnTo>
                        <a:pt x="808284" y="127002"/>
                      </a:lnTo>
                      <a:lnTo>
                        <a:pt x="805593" y="128172"/>
                      </a:lnTo>
                      <a:lnTo>
                        <a:pt x="802905" y="129346"/>
                      </a:lnTo>
                      <a:lnTo>
                        <a:pt x="800219" y="130526"/>
                      </a:lnTo>
                      <a:lnTo>
                        <a:pt x="797536" y="131711"/>
                      </a:lnTo>
                      <a:lnTo>
                        <a:pt x="794856" y="132901"/>
                      </a:lnTo>
                      <a:lnTo>
                        <a:pt x="792179" y="134096"/>
                      </a:lnTo>
                      <a:lnTo>
                        <a:pt x="789504" y="135296"/>
                      </a:lnTo>
                      <a:lnTo>
                        <a:pt x="786833" y="136501"/>
                      </a:lnTo>
                      <a:lnTo>
                        <a:pt x="784164" y="137711"/>
                      </a:lnTo>
                      <a:lnTo>
                        <a:pt x="781498" y="138926"/>
                      </a:lnTo>
                      <a:lnTo>
                        <a:pt x="778834" y="140146"/>
                      </a:lnTo>
                      <a:lnTo>
                        <a:pt x="776174" y="141371"/>
                      </a:lnTo>
                      <a:lnTo>
                        <a:pt x="773516" y="142601"/>
                      </a:lnTo>
                      <a:lnTo>
                        <a:pt x="770862" y="143836"/>
                      </a:lnTo>
                      <a:lnTo>
                        <a:pt x="768210" y="145076"/>
                      </a:lnTo>
                      <a:lnTo>
                        <a:pt x="765561" y="146321"/>
                      </a:lnTo>
                      <a:lnTo>
                        <a:pt x="762915" y="147572"/>
                      </a:lnTo>
                      <a:lnTo>
                        <a:pt x="760272" y="148827"/>
                      </a:lnTo>
                      <a:lnTo>
                        <a:pt x="757631" y="150087"/>
                      </a:lnTo>
                      <a:lnTo>
                        <a:pt x="754994" y="151352"/>
                      </a:lnTo>
                      <a:lnTo>
                        <a:pt x="752360" y="152622"/>
                      </a:lnTo>
                      <a:lnTo>
                        <a:pt x="749728" y="153897"/>
                      </a:lnTo>
                      <a:lnTo>
                        <a:pt x="747100" y="155177"/>
                      </a:lnTo>
                      <a:lnTo>
                        <a:pt x="744475" y="156462"/>
                      </a:lnTo>
                      <a:lnTo>
                        <a:pt x="741852" y="157752"/>
                      </a:lnTo>
                      <a:lnTo>
                        <a:pt x="739233" y="159047"/>
                      </a:lnTo>
                      <a:lnTo>
                        <a:pt x="736616" y="160347"/>
                      </a:lnTo>
                      <a:lnTo>
                        <a:pt x="734003" y="161652"/>
                      </a:lnTo>
                      <a:lnTo>
                        <a:pt x="731392" y="162961"/>
                      </a:lnTo>
                      <a:lnTo>
                        <a:pt x="728785" y="164276"/>
                      </a:lnTo>
                      <a:lnTo>
                        <a:pt x="726181" y="165596"/>
                      </a:lnTo>
                      <a:lnTo>
                        <a:pt x="723580" y="166920"/>
                      </a:lnTo>
                      <a:lnTo>
                        <a:pt x="720982" y="168249"/>
                      </a:lnTo>
                      <a:lnTo>
                        <a:pt x="718387" y="169584"/>
                      </a:lnTo>
                      <a:lnTo>
                        <a:pt x="715795" y="170923"/>
                      </a:lnTo>
                      <a:lnTo>
                        <a:pt x="713206" y="172267"/>
                      </a:lnTo>
                      <a:lnTo>
                        <a:pt x="710620" y="173616"/>
                      </a:lnTo>
                      <a:lnTo>
                        <a:pt x="708038" y="174970"/>
                      </a:lnTo>
                      <a:lnTo>
                        <a:pt x="705458" y="176328"/>
                      </a:lnTo>
                      <a:lnTo>
                        <a:pt x="702882" y="177692"/>
                      </a:lnTo>
                      <a:lnTo>
                        <a:pt x="700309" y="179060"/>
                      </a:lnTo>
                      <a:lnTo>
                        <a:pt x="697739" y="180434"/>
                      </a:lnTo>
                      <a:lnTo>
                        <a:pt x="695173" y="181812"/>
                      </a:lnTo>
                      <a:lnTo>
                        <a:pt x="692609" y="183195"/>
                      </a:lnTo>
                      <a:lnTo>
                        <a:pt x="690049" y="184583"/>
                      </a:lnTo>
                      <a:lnTo>
                        <a:pt x="687492" y="185975"/>
                      </a:lnTo>
                      <a:lnTo>
                        <a:pt x="684938" y="187373"/>
                      </a:lnTo>
                      <a:lnTo>
                        <a:pt x="682388" y="188775"/>
                      </a:lnTo>
                      <a:lnTo>
                        <a:pt x="679840" y="190182"/>
                      </a:lnTo>
                      <a:lnTo>
                        <a:pt x="677296" y="191594"/>
                      </a:lnTo>
                      <a:lnTo>
                        <a:pt x="674756" y="193011"/>
                      </a:lnTo>
                      <a:lnTo>
                        <a:pt x="672218" y="194432"/>
                      </a:lnTo>
                      <a:lnTo>
                        <a:pt x="669684" y="195859"/>
                      </a:lnTo>
                      <a:lnTo>
                        <a:pt x="667154" y="197290"/>
                      </a:lnTo>
                      <a:lnTo>
                        <a:pt x="664626" y="198725"/>
                      </a:lnTo>
                      <a:lnTo>
                        <a:pt x="662102" y="200166"/>
                      </a:lnTo>
                      <a:lnTo>
                        <a:pt x="659581" y="201611"/>
                      </a:lnTo>
                      <a:lnTo>
                        <a:pt x="657064" y="203062"/>
                      </a:lnTo>
                      <a:lnTo>
                        <a:pt x="654550" y="204516"/>
                      </a:lnTo>
                      <a:lnTo>
                        <a:pt x="652039" y="205976"/>
                      </a:lnTo>
                      <a:lnTo>
                        <a:pt x="649532" y="207440"/>
                      </a:lnTo>
                      <a:lnTo>
                        <a:pt x="647028" y="208909"/>
                      </a:lnTo>
                      <a:lnTo>
                        <a:pt x="644528" y="210383"/>
                      </a:lnTo>
                      <a:lnTo>
                        <a:pt x="642031" y="211862"/>
                      </a:lnTo>
                      <a:lnTo>
                        <a:pt x="639538" y="213345"/>
                      </a:lnTo>
                      <a:lnTo>
                        <a:pt x="637048" y="214833"/>
                      </a:lnTo>
                      <a:lnTo>
                        <a:pt x="634561" y="216326"/>
                      </a:lnTo>
                      <a:lnTo>
                        <a:pt x="632078" y="217823"/>
                      </a:lnTo>
                      <a:lnTo>
                        <a:pt x="629598" y="219325"/>
                      </a:lnTo>
                      <a:lnTo>
                        <a:pt x="627122" y="220832"/>
                      </a:lnTo>
                      <a:lnTo>
                        <a:pt x="624649" y="222343"/>
                      </a:lnTo>
                      <a:lnTo>
                        <a:pt x="622180" y="223859"/>
                      </a:lnTo>
                      <a:lnTo>
                        <a:pt x="619715" y="225380"/>
                      </a:lnTo>
                      <a:lnTo>
                        <a:pt x="617253" y="226905"/>
                      </a:lnTo>
                      <a:lnTo>
                        <a:pt x="614794" y="228435"/>
                      </a:lnTo>
                      <a:lnTo>
                        <a:pt x="612339" y="229970"/>
                      </a:lnTo>
                      <a:lnTo>
                        <a:pt x="609888" y="231509"/>
                      </a:lnTo>
                      <a:lnTo>
                        <a:pt x="607440" y="233053"/>
                      </a:lnTo>
                      <a:lnTo>
                        <a:pt x="604996" y="234601"/>
                      </a:lnTo>
                      <a:lnTo>
                        <a:pt x="602555" y="236154"/>
                      </a:lnTo>
                      <a:lnTo>
                        <a:pt x="600118" y="237712"/>
                      </a:lnTo>
                      <a:lnTo>
                        <a:pt x="597685" y="239275"/>
                      </a:lnTo>
                      <a:lnTo>
                        <a:pt x="595255" y="240841"/>
                      </a:lnTo>
                      <a:lnTo>
                        <a:pt x="592829" y="242413"/>
                      </a:lnTo>
                      <a:lnTo>
                        <a:pt x="590407" y="243989"/>
                      </a:lnTo>
                      <a:lnTo>
                        <a:pt x="587988" y="245570"/>
                      </a:lnTo>
                      <a:lnTo>
                        <a:pt x="585573" y="247155"/>
                      </a:lnTo>
                      <a:lnTo>
                        <a:pt x="583161" y="248745"/>
                      </a:lnTo>
                      <a:lnTo>
                        <a:pt x="580754" y="250339"/>
                      </a:lnTo>
                      <a:lnTo>
                        <a:pt x="578350" y="251938"/>
                      </a:lnTo>
                      <a:lnTo>
                        <a:pt x="575950" y="253541"/>
                      </a:lnTo>
                      <a:lnTo>
                        <a:pt x="573553" y="255149"/>
                      </a:lnTo>
                      <a:lnTo>
                        <a:pt x="571160" y="256761"/>
                      </a:lnTo>
                      <a:lnTo>
                        <a:pt x="568771" y="258378"/>
                      </a:lnTo>
                      <a:lnTo>
                        <a:pt x="566386" y="260000"/>
                      </a:lnTo>
                      <a:lnTo>
                        <a:pt x="564004" y="261626"/>
                      </a:lnTo>
                      <a:lnTo>
                        <a:pt x="561627" y="263256"/>
                      </a:lnTo>
                      <a:lnTo>
                        <a:pt x="559253" y="264891"/>
                      </a:lnTo>
                      <a:lnTo>
                        <a:pt x="556883" y="266531"/>
                      </a:lnTo>
                      <a:lnTo>
                        <a:pt x="554516" y="268174"/>
                      </a:lnTo>
                      <a:lnTo>
                        <a:pt x="552154" y="269823"/>
                      </a:lnTo>
                      <a:lnTo>
                        <a:pt x="549795" y="271476"/>
                      </a:lnTo>
                      <a:lnTo>
                        <a:pt x="547440" y="273133"/>
                      </a:lnTo>
                      <a:lnTo>
                        <a:pt x="545089" y="274794"/>
                      </a:lnTo>
                      <a:lnTo>
                        <a:pt x="542742" y="276461"/>
                      </a:lnTo>
                      <a:lnTo>
                        <a:pt x="540399" y="278131"/>
                      </a:lnTo>
                      <a:lnTo>
                        <a:pt x="538060" y="279806"/>
                      </a:lnTo>
                      <a:lnTo>
                        <a:pt x="535724" y="281486"/>
                      </a:lnTo>
                      <a:lnTo>
                        <a:pt x="533393" y="283169"/>
                      </a:lnTo>
                      <a:lnTo>
                        <a:pt x="531065" y="284858"/>
                      </a:lnTo>
                      <a:lnTo>
                        <a:pt x="528742" y="286550"/>
                      </a:lnTo>
                      <a:lnTo>
                        <a:pt x="526422" y="288247"/>
                      </a:lnTo>
                      <a:lnTo>
                        <a:pt x="524106" y="289948"/>
                      </a:lnTo>
                      <a:lnTo>
                        <a:pt x="521794" y="291654"/>
                      </a:lnTo>
                      <a:lnTo>
                        <a:pt x="519486" y="293364"/>
                      </a:lnTo>
                      <a:lnTo>
                        <a:pt x="517183" y="295079"/>
                      </a:lnTo>
                      <a:lnTo>
                        <a:pt x="514883" y="296797"/>
                      </a:lnTo>
                      <a:lnTo>
                        <a:pt x="512587" y="298520"/>
                      </a:lnTo>
                      <a:lnTo>
                        <a:pt x="510295" y="300248"/>
                      </a:lnTo>
                      <a:lnTo>
                        <a:pt x="508007" y="301980"/>
                      </a:lnTo>
                      <a:lnTo>
                        <a:pt x="505723" y="303716"/>
                      </a:lnTo>
                      <a:lnTo>
                        <a:pt x="503443" y="305456"/>
                      </a:lnTo>
                      <a:lnTo>
                        <a:pt x="501168" y="307201"/>
                      </a:lnTo>
                      <a:lnTo>
                        <a:pt x="498896" y="308950"/>
                      </a:lnTo>
                      <a:lnTo>
                        <a:pt x="496628" y="310703"/>
                      </a:lnTo>
                      <a:lnTo>
                        <a:pt x="494365" y="312461"/>
                      </a:lnTo>
                      <a:lnTo>
                        <a:pt x="492105" y="314222"/>
                      </a:lnTo>
                      <a:lnTo>
                        <a:pt x="489850" y="315988"/>
                      </a:lnTo>
                      <a:lnTo>
                        <a:pt x="487599" y="317759"/>
                      </a:lnTo>
                      <a:lnTo>
                        <a:pt x="485352" y="319533"/>
                      </a:lnTo>
                      <a:lnTo>
                        <a:pt x="483109" y="321312"/>
                      </a:lnTo>
                      <a:lnTo>
                        <a:pt x="480870" y="323095"/>
                      </a:lnTo>
                      <a:lnTo>
                        <a:pt x="478635" y="324882"/>
                      </a:lnTo>
                      <a:lnTo>
                        <a:pt x="476404" y="326674"/>
                      </a:lnTo>
                      <a:lnTo>
                        <a:pt x="474178" y="328470"/>
                      </a:lnTo>
                      <a:lnTo>
                        <a:pt x="471956" y="330269"/>
                      </a:lnTo>
                      <a:lnTo>
                        <a:pt x="469738" y="332074"/>
                      </a:lnTo>
                      <a:lnTo>
                        <a:pt x="467524" y="333882"/>
                      </a:lnTo>
                      <a:lnTo>
                        <a:pt x="465314" y="335694"/>
                      </a:lnTo>
                      <a:lnTo>
                        <a:pt x="463109" y="337511"/>
                      </a:lnTo>
                      <a:lnTo>
                        <a:pt x="460908" y="339332"/>
                      </a:lnTo>
                      <a:lnTo>
                        <a:pt x="458711" y="341157"/>
                      </a:lnTo>
                      <a:lnTo>
                        <a:pt x="456518" y="342986"/>
                      </a:lnTo>
                      <a:lnTo>
                        <a:pt x="454330" y="344819"/>
                      </a:lnTo>
                      <a:lnTo>
                        <a:pt x="452145" y="346656"/>
                      </a:lnTo>
                      <a:lnTo>
                        <a:pt x="449966" y="348498"/>
                      </a:lnTo>
                      <a:lnTo>
                        <a:pt x="447790" y="350343"/>
                      </a:lnTo>
                      <a:lnTo>
                        <a:pt x="445619" y="352193"/>
                      </a:lnTo>
                      <a:lnTo>
                        <a:pt x="443452" y="354047"/>
                      </a:lnTo>
                      <a:lnTo>
                        <a:pt x="441289" y="355904"/>
                      </a:lnTo>
                      <a:lnTo>
                        <a:pt x="439130" y="357766"/>
                      </a:lnTo>
                      <a:lnTo>
                        <a:pt x="436976" y="359632"/>
                      </a:lnTo>
                      <a:lnTo>
                        <a:pt x="434827" y="361502"/>
                      </a:lnTo>
                      <a:lnTo>
                        <a:pt x="432681" y="363376"/>
                      </a:lnTo>
                      <a:lnTo>
                        <a:pt x="430540" y="365255"/>
                      </a:lnTo>
                      <a:lnTo>
                        <a:pt x="428404" y="367137"/>
                      </a:lnTo>
                      <a:lnTo>
                        <a:pt x="426271" y="369023"/>
                      </a:lnTo>
                      <a:lnTo>
                        <a:pt x="424143" y="370913"/>
                      </a:lnTo>
                      <a:lnTo>
                        <a:pt x="422020" y="372807"/>
                      </a:lnTo>
                      <a:lnTo>
                        <a:pt x="419901" y="374706"/>
                      </a:lnTo>
                      <a:lnTo>
                        <a:pt x="417786" y="376608"/>
                      </a:lnTo>
                      <a:lnTo>
                        <a:pt x="415676" y="378514"/>
                      </a:lnTo>
                      <a:lnTo>
                        <a:pt x="413570" y="380424"/>
                      </a:lnTo>
                      <a:lnTo>
                        <a:pt x="411469" y="382339"/>
                      </a:lnTo>
                      <a:lnTo>
                        <a:pt x="409372" y="384257"/>
                      </a:lnTo>
                      <a:lnTo>
                        <a:pt x="407279" y="386179"/>
                      </a:lnTo>
                      <a:lnTo>
                        <a:pt x="405191" y="388105"/>
                      </a:lnTo>
                      <a:lnTo>
                        <a:pt x="403108" y="390035"/>
                      </a:lnTo>
                      <a:lnTo>
                        <a:pt x="401029" y="391969"/>
                      </a:lnTo>
                      <a:lnTo>
                        <a:pt x="398954" y="393907"/>
                      </a:lnTo>
                      <a:lnTo>
                        <a:pt x="396884" y="395849"/>
                      </a:lnTo>
                      <a:lnTo>
                        <a:pt x="394819" y="397794"/>
                      </a:lnTo>
                      <a:lnTo>
                        <a:pt x="392758" y="399744"/>
                      </a:lnTo>
                      <a:lnTo>
                        <a:pt x="390701" y="401697"/>
                      </a:lnTo>
                      <a:lnTo>
                        <a:pt x="388649" y="403655"/>
                      </a:lnTo>
                      <a:lnTo>
                        <a:pt x="386602" y="405616"/>
                      </a:lnTo>
                      <a:lnTo>
                        <a:pt x="384559" y="407581"/>
                      </a:lnTo>
                      <a:lnTo>
                        <a:pt x="382521" y="409550"/>
                      </a:lnTo>
                      <a:lnTo>
                        <a:pt x="380487" y="411522"/>
                      </a:lnTo>
                      <a:lnTo>
                        <a:pt x="378458" y="413499"/>
                      </a:lnTo>
                      <a:lnTo>
                        <a:pt x="376434" y="415479"/>
                      </a:lnTo>
                      <a:lnTo>
                        <a:pt x="374414" y="417464"/>
                      </a:lnTo>
                      <a:lnTo>
                        <a:pt x="372399" y="419452"/>
                      </a:lnTo>
                      <a:lnTo>
                        <a:pt x="370388" y="421444"/>
                      </a:lnTo>
                      <a:lnTo>
                        <a:pt x="368382" y="423439"/>
                      </a:lnTo>
                      <a:lnTo>
                        <a:pt x="366381" y="425439"/>
                      </a:lnTo>
                      <a:lnTo>
                        <a:pt x="364384" y="427442"/>
                      </a:lnTo>
                      <a:lnTo>
                        <a:pt x="362392" y="429449"/>
                      </a:lnTo>
                      <a:lnTo>
                        <a:pt x="360405" y="431459"/>
                      </a:lnTo>
                      <a:lnTo>
                        <a:pt x="358422" y="433474"/>
                      </a:lnTo>
                      <a:lnTo>
                        <a:pt x="356444" y="435492"/>
                      </a:lnTo>
                      <a:lnTo>
                        <a:pt x="354471" y="437514"/>
                      </a:lnTo>
                      <a:lnTo>
                        <a:pt x="352502" y="439540"/>
                      </a:lnTo>
                      <a:lnTo>
                        <a:pt x="350538" y="441569"/>
                      </a:lnTo>
                      <a:lnTo>
                        <a:pt x="348579" y="443602"/>
                      </a:lnTo>
                      <a:lnTo>
                        <a:pt x="346625" y="445639"/>
                      </a:lnTo>
                      <a:lnTo>
                        <a:pt x="344675" y="447679"/>
                      </a:lnTo>
                      <a:lnTo>
                        <a:pt x="342730" y="449723"/>
                      </a:lnTo>
                      <a:lnTo>
                        <a:pt x="340790" y="451771"/>
                      </a:lnTo>
                      <a:lnTo>
                        <a:pt x="338855" y="453823"/>
                      </a:lnTo>
                      <a:lnTo>
                        <a:pt x="336924" y="455878"/>
                      </a:lnTo>
                      <a:lnTo>
                        <a:pt x="334998" y="457936"/>
                      </a:lnTo>
                      <a:lnTo>
                        <a:pt x="333077" y="459999"/>
                      </a:lnTo>
                      <a:lnTo>
                        <a:pt x="331161" y="462065"/>
                      </a:lnTo>
                      <a:lnTo>
                        <a:pt x="329249" y="464134"/>
                      </a:lnTo>
                      <a:lnTo>
                        <a:pt x="327342" y="466208"/>
                      </a:lnTo>
                      <a:lnTo>
                        <a:pt x="325440" y="468284"/>
                      </a:lnTo>
                      <a:lnTo>
                        <a:pt x="323543" y="470365"/>
                      </a:lnTo>
                      <a:lnTo>
                        <a:pt x="321651" y="472449"/>
                      </a:lnTo>
                      <a:lnTo>
                        <a:pt x="319764" y="474536"/>
                      </a:lnTo>
                      <a:lnTo>
                        <a:pt x="317881" y="476627"/>
                      </a:lnTo>
                      <a:lnTo>
                        <a:pt x="316004" y="478722"/>
                      </a:lnTo>
                      <a:lnTo>
                        <a:pt x="314131" y="480820"/>
                      </a:lnTo>
                      <a:lnTo>
                        <a:pt x="312263" y="482922"/>
                      </a:lnTo>
                      <a:lnTo>
                        <a:pt x="310400" y="485027"/>
                      </a:lnTo>
                      <a:lnTo>
                        <a:pt x="308542" y="487136"/>
                      </a:lnTo>
                      <a:lnTo>
                        <a:pt x="306689" y="489248"/>
                      </a:lnTo>
                      <a:lnTo>
                        <a:pt x="304840" y="491364"/>
                      </a:lnTo>
                      <a:lnTo>
                        <a:pt x="302997" y="493483"/>
                      </a:lnTo>
                      <a:lnTo>
                        <a:pt x="301159" y="495606"/>
                      </a:lnTo>
                      <a:lnTo>
                        <a:pt x="299325" y="497732"/>
                      </a:lnTo>
                      <a:lnTo>
                        <a:pt x="297497" y="499862"/>
                      </a:lnTo>
                      <a:lnTo>
                        <a:pt x="295673" y="501995"/>
                      </a:lnTo>
                      <a:lnTo>
                        <a:pt x="293854" y="504131"/>
                      </a:lnTo>
                      <a:lnTo>
                        <a:pt x="292041" y="506271"/>
                      </a:lnTo>
                      <a:lnTo>
                        <a:pt x="290232" y="508415"/>
                      </a:lnTo>
                      <a:lnTo>
                        <a:pt x="288428" y="510561"/>
                      </a:lnTo>
                      <a:lnTo>
                        <a:pt x="286629" y="512712"/>
                      </a:lnTo>
                      <a:lnTo>
                        <a:pt x="284836" y="514865"/>
                      </a:lnTo>
                      <a:lnTo>
                        <a:pt x="283047" y="517022"/>
                      </a:lnTo>
                      <a:lnTo>
                        <a:pt x="281263" y="519182"/>
                      </a:lnTo>
                      <a:lnTo>
                        <a:pt x="279484" y="521346"/>
                      </a:lnTo>
                      <a:lnTo>
                        <a:pt x="277711" y="523513"/>
                      </a:lnTo>
                      <a:lnTo>
                        <a:pt x="275942" y="525683"/>
                      </a:lnTo>
                      <a:lnTo>
                        <a:pt x="274179" y="527857"/>
                      </a:lnTo>
                      <a:lnTo>
                        <a:pt x="272420" y="530034"/>
                      </a:lnTo>
                      <a:lnTo>
                        <a:pt x="270667" y="532215"/>
                      </a:lnTo>
                      <a:lnTo>
                        <a:pt x="268918" y="534398"/>
                      </a:lnTo>
                      <a:lnTo>
                        <a:pt x="267175" y="536585"/>
                      </a:lnTo>
                      <a:lnTo>
                        <a:pt x="265437" y="538775"/>
                      </a:lnTo>
                      <a:lnTo>
                        <a:pt x="263704" y="540969"/>
                      </a:lnTo>
                      <a:lnTo>
                        <a:pt x="261976" y="543166"/>
                      </a:lnTo>
                      <a:lnTo>
                        <a:pt x="260253" y="545366"/>
                      </a:lnTo>
                      <a:lnTo>
                        <a:pt x="258535" y="547569"/>
                      </a:lnTo>
                      <a:lnTo>
                        <a:pt x="256822" y="549776"/>
                      </a:lnTo>
                      <a:lnTo>
                        <a:pt x="255115" y="551985"/>
                      </a:lnTo>
                      <a:lnTo>
                        <a:pt x="253412" y="554198"/>
                      </a:lnTo>
                      <a:lnTo>
                        <a:pt x="251715" y="556415"/>
                      </a:lnTo>
                      <a:lnTo>
                        <a:pt x="250023" y="558634"/>
                      </a:lnTo>
                      <a:lnTo>
                        <a:pt x="248336" y="560856"/>
                      </a:lnTo>
                      <a:lnTo>
                        <a:pt x="246654" y="563082"/>
                      </a:lnTo>
                      <a:lnTo>
                        <a:pt x="244977" y="565311"/>
                      </a:lnTo>
                      <a:lnTo>
                        <a:pt x="243306" y="567543"/>
                      </a:lnTo>
                      <a:lnTo>
                        <a:pt x="241640" y="569778"/>
                      </a:lnTo>
                      <a:lnTo>
                        <a:pt x="239979" y="572017"/>
                      </a:lnTo>
                      <a:lnTo>
                        <a:pt x="238323" y="574258"/>
                      </a:lnTo>
                      <a:lnTo>
                        <a:pt x="236672" y="576503"/>
                      </a:lnTo>
                      <a:lnTo>
                        <a:pt x="235027" y="578751"/>
                      </a:lnTo>
                      <a:lnTo>
                        <a:pt x="233387" y="581002"/>
                      </a:lnTo>
                      <a:lnTo>
                        <a:pt x="231752" y="583256"/>
                      </a:lnTo>
                      <a:lnTo>
                        <a:pt x="230122" y="585513"/>
                      </a:lnTo>
                      <a:lnTo>
                        <a:pt x="228497" y="587773"/>
                      </a:lnTo>
                      <a:lnTo>
                        <a:pt x="226878" y="590036"/>
                      </a:lnTo>
                      <a:lnTo>
                        <a:pt x="225264" y="592302"/>
                      </a:lnTo>
                      <a:lnTo>
                        <a:pt x="223656" y="594571"/>
                      </a:lnTo>
                      <a:lnTo>
                        <a:pt x="222052" y="596844"/>
                      </a:lnTo>
                      <a:lnTo>
                        <a:pt x="220454" y="599119"/>
                      </a:lnTo>
                      <a:lnTo>
                        <a:pt x="218861" y="601397"/>
                      </a:lnTo>
                      <a:lnTo>
                        <a:pt x="217274" y="603678"/>
                      </a:lnTo>
                      <a:lnTo>
                        <a:pt x="215691" y="605963"/>
                      </a:lnTo>
                      <a:lnTo>
                        <a:pt x="214114" y="608250"/>
                      </a:lnTo>
                      <a:lnTo>
                        <a:pt x="212543" y="610540"/>
                      </a:lnTo>
                      <a:lnTo>
                        <a:pt x="210977" y="612834"/>
                      </a:lnTo>
                      <a:lnTo>
                        <a:pt x="209416" y="615130"/>
                      </a:lnTo>
                      <a:lnTo>
                        <a:pt x="207860" y="617429"/>
                      </a:lnTo>
                      <a:lnTo>
                        <a:pt x="206310" y="619731"/>
                      </a:lnTo>
                      <a:lnTo>
                        <a:pt x="204765" y="622036"/>
                      </a:lnTo>
                      <a:lnTo>
                        <a:pt x="203225" y="624344"/>
                      </a:lnTo>
                      <a:lnTo>
                        <a:pt x="201691" y="626655"/>
                      </a:lnTo>
                      <a:lnTo>
                        <a:pt x="200162" y="628968"/>
                      </a:lnTo>
                      <a:lnTo>
                        <a:pt x="198639" y="631285"/>
                      </a:lnTo>
                      <a:lnTo>
                        <a:pt x="197121" y="633604"/>
                      </a:lnTo>
                      <a:lnTo>
                        <a:pt x="195608" y="635926"/>
                      </a:lnTo>
                      <a:lnTo>
                        <a:pt x="194101" y="638252"/>
                      </a:lnTo>
                      <a:lnTo>
                        <a:pt x="192599" y="640580"/>
                      </a:lnTo>
                      <a:lnTo>
                        <a:pt x="191103" y="642910"/>
                      </a:lnTo>
                      <a:lnTo>
                        <a:pt x="189612" y="645244"/>
                      </a:lnTo>
                      <a:lnTo>
                        <a:pt x="188126" y="647580"/>
                      </a:lnTo>
                      <a:lnTo>
                        <a:pt x="186646" y="649920"/>
                      </a:lnTo>
                      <a:lnTo>
                        <a:pt x="185171" y="652262"/>
                      </a:lnTo>
                      <a:lnTo>
                        <a:pt x="183702" y="654607"/>
                      </a:lnTo>
                      <a:lnTo>
                        <a:pt x="182238" y="656954"/>
                      </a:lnTo>
                      <a:lnTo>
                        <a:pt x="180780" y="659304"/>
                      </a:lnTo>
                      <a:lnTo>
                        <a:pt x="179327" y="661658"/>
                      </a:lnTo>
                      <a:lnTo>
                        <a:pt x="177879" y="664013"/>
                      </a:lnTo>
                      <a:lnTo>
                        <a:pt x="176437" y="666372"/>
                      </a:lnTo>
                      <a:lnTo>
                        <a:pt x="175001" y="668733"/>
                      </a:lnTo>
                      <a:lnTo>
                        <a:pt x="173570" y="671097"/>
                      </a:lnTo>
                      <a:lnTo>
                        <a:pt x="172144" y="673464"/>
                      </a:lnTo>
                      <a:lnTo>
                        <a:pt x="170724" y="675833"/>
                      </a:lnTo>
                      <a:lnTo>
                        <a:pt x="169310" y="678205"/>
                      </a:lnTo>
                      <a:lnTo>
                        <a:pt x="167901" y="680580"/>
                      </a:lnTo>
                      <a:lnTo>
                        <a:pt x="166497" y="682957"/>
                      </a:lnTo>
                      <a:lnTo>
                        <a:pt x="165099" y="685337"/>
                      </a:lnTo>
                      <a:lnTo>
                        <a:pt x="163707" y="687720"/>
                      </a:lnTo>
                      <a:lnTo>
                        <a:pt x="162320" y="690105"/>
                      </a:lnTo>
                      <a:lnTo>
                        <a:pt x="160939" y="692493"/>
                      </a:lnTo>
                      <a:lnTo>
                        <a:pt x="159563" y="694883"/>
                      </a:lnTo>
                      <a:lnTo>
                        <a:pt x="158193" y="697277"/>
                      </a:lnTo>
                      <a:lnTo>
                        <a:pt x="156828" y="699672"/>
                      </a:lnTo>
                      <a:lnTo>
                        <a:pt x="155469" y="702070"/>
                      </a:lnTo>
                      <a:lnTo>
                        <a:pt x="154116" y="704471"/>
                      </a:lnTo>
                      <a:lnTo>
                        <a:pt x="152768" y="706875"/>
                      </a:lnTo>
                      <a:lnTo>
                        <a:pt x="151425" y="709280"/>
                      </a:lnTo>
                      <a:lnTo>
                        <a:pt x="150089" y="711689"/>
                      </a:lnTo>
                      <a:lnTo>
                        <a:pt x="148758" y="714100"/>
                      </a:lnTo>
                      <a:lnTo>
                        <a:pt x="147432" y="716513"/>
                      </a:lnTo>
                      <a:lnTo>
                        <a:pt x="146112" y="718929"/>
                      </a:lnTo>
                      <a:lnTo>
                        <a:pt x="144798" y="721347"/>
                      </a:lnTo>
                      <a:lnTo>
                        <a:pt x="143489" y="723768"/>
                      </a:lnTo>
                      <a:lnTo>
                        <a:pt x="142186" y="726192"/>
                      </a:lnTo>
                      <a:lnTo>
                        <a:pt x="140889" y="728617"/>
                      </a:lnTo>
                      <a:lnTo>
                        <a:pt x="139597" y="731046"/>
                      </a:lnTo>
                      <a:lnTo>
                        <a:pt x="138311" y="733476"/>
                      </a:lnTo>
                      <a:lnTo>
                        <a:pt x="137030" y="735909"/>
                      </a:lnTo>
                      <a:lnTo>
                        <a:pt x="135755" y="738345"/>
                      </a:lnTo>
                      <a:lnTo>
                        <a:pt x="134486" y="740783"/>
                      </a:lnTo>
                      <a:lnTo>
                        <a:pt x="133223" y="743223"/>
                      </a:lnTo>
                      <a:lnTo>
                        <a:pt x="131965" y="745666"/>
                      </a:lnTo>
                      <a:lnTo>
                        <a:pt x="130713" y="748111"/>
                      </a:lnTo>
                      <a:lnTo>
                        <a:pt x="129466" y="750558"/>
                      </a:lnTo>
                      <a:lnTo>
                        <a:pt x="128225" y="753008"/>
                      </a:lnTo>
                      <a:lnTo>
                        <a:pt x="126990" y="755460"/>
                      </a:lnTo>
                      <a:lnTo>
                        <a:pt x="125761" y="757915"/>
                      </a:lnTo>
                      <a:lnTo>
                        <a:pt x="124537" y="760371"/>
                      </a:lnTo>
                      <a:lnTo>
                        <a:pt x="123319" y="762830"/>
                      </a:lnTo>
                      <a:lnTo>
                        <a:pt x="122107" y="765292"/>
                      </a:lnTo>
                      <a:lnTo>
                        <a:pt x="120901" y="767755"/>
                      </a:lnTo>
                      <a:lnTo>
                        <a:pt x="119700" y="770221"/>
                      </a:lnTo>
                      <a:lnTo>
                        <a:pt x="118505" y="772689"/>
                      </a:lnTo>
                      <a:lnTo>
                        <a:pt x="117315" y="775160"/>
                      </a:lnTo>
                      <a:lnTo>
                        <a:pt x="116132" y="777633"/>
                      </a:lnTo>
                      <a:lnTo>
                        <a:pt x="114954" y="780107"/>
                      </a:lnTo>
                      <a:lnTo>
                        <a:pt x="113782" y="782585"/>
                      </a:lnTo>
                      <a:lnTo>
                        <a:pt x="112615" y="785064"/>
                      </a:lnTo>
                      <a:lnTo>
                        <a:pt x="111455" y="787545"/>
                      </a:lnTo>
                      <a:lnTo>
                        <a:pt x="110300" y="790029"/>
                      </a:lnTo>
                      <a:lnTo>
                        <a:pt x="109151" y="792515"/>
                      </a:lnTo>
                      <a:lnTo>
                        <a:pt x="108008" y="795003"/>
                      </a:lnTo>
                      <a:lnTo>
                        <a:pt x="106870" y="797493"/>
                      </a:lnTo>
                      <a:lnTo>
                        <a:pt x="105739" y="799985"/>
                      </a:lnTo>
                      <a:lnTo>
                        <a:pt x="104613" y="802480"/>
                      </a:lnTo>
                      <a:lnTo>
                        <a:pt x="103493" y="804976"/>
                      </a:lnTo>
                      <a:lnTo>
                        <a:pt x="102378" y="807475"/>
                      </a:lnTo>
                      <a:lnTo>
                        <a:pt x="101270" y="809976"/>
                      </a:lnTo>
                      <a:lnTo>
                        <a:pt x="100167" y="812479"/>
                      </a:lnTo>
                      <a:lnTo>
                        <a:pt x="99070" y="814984"/>
                      </a:lnTo>
                      <a:lnTo>
                        <a:pt x="97979" y="817491"/>
                      </a:lnTo>
                      <a:lnTo>
                        <a:pt x="96894" y="820000"/>
                      </a:lnTo>
                      <a:lnTo>
                        <a:pt x="95815" y="822511"/>
                      </a:lnTo>
                      <a:lnTo>
                        <a:pt x="94741" y="825024"/>
                      </a:lnTo>
                      <a:lnTo>
                        <a:pt x="93674" y="827539"/>
                      </a:lnTo>
                      <a:lnTo>
                        <a:pt x="92612" y="830056"/>
                      </a:lnTo>
                      <a:lnTo>
                        <a:pt x="91556" y="832575"/>
                      </a:lnTo>
                      <a:lnTo>
                        <a:pt x="90506" y="835097"/>
                      </a:lnTo>
                      <a:lnTo>
                        <a:pt x="89461" y="837620"/>
                      </a:lnTo>
                      <a:lnTo>
                        <a:pt x="88423" y="840145"/>
                      </a:lnTo>
                      <a:lnTo>
                        <a:pt x="87390" y="842672"/>
                      </a:lnTo>
                      <a:lnTo>
                        <a:pt x="86364" y="845201"/>
                      </a:lnTo>
                      <a:lnTo>
                        <a:pt x="85343" y="847732"/>
                      </a:lnTo>
                      <a:lnTo>
                        <a:pt x="84328" y="850265"/>
                      </a:lnTo>
                      <a:lnTo>
                        <a:pt x="83319" y="852799"/>
                      </a:lnTo>
                      <a:lnTo>
                        <a:pt x="82316" y="855336"/>
                      </a:lnTo>
                      <a:lnTo>
                        <a:pt x="81319" y="857875"/>
                      </a:lnTo>
                      <a:lnTo>
                        <a:pt x="80327" y="860415"/>
                      </a:lnTo>
                      <a:lnTo>
                        <a:pt x="79342" y="862957"/>
                      </a:lnTo>
                      <a:lnTo>
                        <a:pt x="78362" y="865502"/>
                      </a:lnTo>
                      <a:lnTo>
                        <a:pt x="77389" y="868048"/>
                      </a:lnTo>
                      <a:lnTo>
                        <a:pt x="76421" y="870595"/>
                      </a:lnTo>
                      <a:lnTo>
                        <a:pt x="75459" y="873145"/>
                      </a:lnTo>
                      <a:lnTo>
                        <a:pt x="74503" y="875696"/>
                      </a:lnTo>
                      <a:lnTo>
                        <a:pt x="73553" y="878250"/>
                      </a:lnTo>
                      <a:lnTo>
                        <a:pt x="72609" y="880805"/>
                      </a:lnTo>
                      <a:lnTo>
                        <a:pt x="71671" y="883362"/>
                      </a:lnTo>
                      <a:lnTo>
                        <a:pt x="70739" y="885920"/>
                      </a:lnTo>
                      <a:lnTo>
                        <a:pt x="69813" y="888481"/>
                      </a:lnTo>
                      <a:lnTo>
                        <a:pt x="68893" y="891043"/>
                      </a:lnTo>
                      <a:lnTo>
                        <a:pt x="67979" y="893606"/>
                      </a:lnTo>
                      <a:lnTo>
                        <a:pt x="67070" y="896172"/>
                      </a:lnTo>
                      <a:lnTo>
                        <a:pt x="66168" y="898739"/>
                      </a:lnTo>
                      <a:lnTo>
                        <a:pt x="65272" y="901308"/>
                      </a:lnTo>
                      <a:lnTo>
                        <a:pt x="64381" y="903879"/>
                      </a:lnTo>
                      <a:lnTo>
                        <a:pt x="63497" y="906451"/>
                      </a:lnTo>
                      <a:lnTo>
                        <a:pt x="62618" y="909025"/>
                      </a:lnTo>
                      <a:lnTo>
                        <a:pt x="61746" y="911601"/>
                      </a:lnTo>
                      <a:lnTo>
                        <a:pt x="60880" y="914178"/>
                      </a:lnTo>
                      <a:lnTo>
                        <a:pt x="60019" y="916757"/>
                      </a:lnTo>
                      <a:lnTo>
                        <a:pt x="59165" y="919337"/>
                      </a:lnTo>
                      <a:lnTo>
                        <a:pt x="58316" y="921919"/>
                      </a:lnTo>
                      <a:lnTo>
                        <a:pt x="57474" y="924503"/>
                      </a:lnTo>
                      <a:lnTo>
                        <a:pt x="56637" y="927088"/>
                      </a:lnTo>
                      <a:lnTo>
                        <a:pt x="55807" y="929675"/>
                      </a:lnTo>
                      <a:lnTo>
                        <a:pt x="54982" y="932264"/>
                      </a:lnTo>
                      <a:lnTo>
                        <a:pt x="54164" y="934854"/>
                      </a:lnTo>
                      <a:lnTo>
                        <a:pt x="53351" y="937445"/>
                      </a:lnTo>
                      <a:lnTo>
                        <a:pt x="52545" y="940038"/>
                      </a:lnTo>
                      <a:lnTo>
                        <a:pt x="51745" y="942633"/>
                      </a:lnTo>
                      <a:lnTo>
                        <a:pt x="50950" y="945229"/>
                      </a:lnTo>
                      <a:lnTo>
                        <a:pt x="50162" y="947827"/>
                      </a:lnTo>
                      <a:lnTo>
                        <a:pt x="49380" y="950426"/>
                      </a:lnTo>
                      <a:lnTo>
                        <a:pt x="48603" y="953026"/>
                      </a:lnTo>
                      <a:lnTo>
                        <a:pt x="47833" y="955628"/>
                      </a:lnTo>
                      <a:lnTo>
                        <a:pt x="47069" y="958232"/>
                      </a:lnTo>
                      <a:lnTo>
                        <a:pt x="46311" y="960836"/>
                      </a:lnTo>
                      <a:lnTo>
                        <a:pt x="45559" y="963443"/>
                      </a:lnTo>
                      <a:lnTo>
                        <a:pt x="44813" y="966050"/>
                      </a:lnTo>
                      <a:lnTo>
                        <a:pt x="44073" y="968660"/>
                      </a:lnTo>
                      <a:lnTo>
                        <a:pt x="43339" y="971270"/>
                      </a:lnTo>
                      <a:lnTo>
                        <a:pt x="42611" y="973882"/>
                      </a:lnTo>
                      <a:lnTo>
                        <a:pt x="41890" y="976495"/>
                      </a:lnTo>
                      <a:lnTo>
                        <a:pt x="41174" y="979110"/>
                      </a:lnTo>
                      <a:lnTo>
                        <a:pt x="40464" y="981726"/>
                      </a:lnTo>
                      <a:lnTo>
                        <a:pt x="39761" y="984343"/>
                      </a:lnTo>
                      <a:lnTo>
                        <a:pt x="39063" y="986962"/>
                      </a:lnTo>
                      <a:lnTo>
                        <a:pt x="38372" y="989582"/>
                      </a:lnTo>
                      <a:lnTo>
                        <a:pt x="37687" y="992203"/>
                      </a:lnTo>
                      <a:lnTo>
                        <a:pt x="37008" y="994825"/>
                      </a:lnTo>
                      <a:lnTo>
                        <a:pt x="36335" y="997449"/>
                      </a:lnTo>
                      <a:lnTo>
                        <a:pt x="35668" y="1000074"/>
                      </a:lnTo>
                      <a:lnTo>
                        <a:pt x="35007" y="1002700"/>
                      </a:lnTo>
                      <a:lnTo>
                        <a:pt x="34352" y="1005328"/>
                      </a:lnTo>
                      <a:lnTo>
                        <a:pt x="33703" y="1007957"/>
                      </a:lnTo>
                      <a:lnTo>
                        <a:pt x="33061" y="1010587"/>
                      </a:lnTo>
                      <a:lnTo>
                        <a:pt x="32425" y="1013218"/>
                      </a:lnTo>
                      <a:lnTo>
                        <a:pt x="31794" y="1015850"/>
                      </a:lnTo>
                      <a:lnTo>
                        <a:pt x="31170" y="1018484"/>
                      </a:lnTo>
                      <a:lnTo>
                        <a:pt x="30552" y="1021119"/>
                      </a:lnTo>
                      <a:lnTo>
                        <a:pt x="29940" y="1023755"/>
                      </a:lnTo>
                      <a:lnTo>
                        <a:pt x="29334" y="1026392"/>
                      </a:lnTo>
                      <a:lnTo>
                        <a:pt x="28735" y="1029030"/>
                      </a:lnTo>
                      <a:lnTo>
                        <a:pt x="28141" y="1031669"/>
                      </a:lnTo>
                      <a:lnTo>
                        <a:pt x="27554" y="1034310"/>
                      </a:lnTo>
                      <a:lnTo>
                        <a:pt x="26972" y="1036951"/>
                      </a:lnTo>
                      <a:lnTo>
                        <a:pt x="26397" y="1039594"/>
                      </a:lnTo>
                      <a:lnTo>
                        <a:pt x="25828" y="1042238"/>
                      </a:lnTo>
                      <a:lnTo>
                        <a:pt x="25265" y="1044882"/>
                      </a:lnTo>
                      <a:lnTo>
                        <a:pt x="24708" y="1047528"/>
                      </a:lnTo>
                      <a:lnTo>
                        <a:pt x="24158" y="1050175"/>
                      </a:lnTo>
                      <a:lnTo>
                        <a:pt x="23613" y="1052823"/>
                      </a:lnTo>
                      <a:lnTo>
                        <a:pt x="23075" y="1055472"/>
                      </a:lnTo>
                      <a:lnTo>
                        <a:pt x="22543" y="1058122"/>
                      </a:lnTo>
                      <a:lnTo>
                        <a:pt x="22017" y="1060773"/>
                      </a:lnTo>
                      <a:lnTo>
                        <a:pt x="21497" y="1063425"/>
                      </a:lnTo>
                      <a:lnTo>
                        <a:pt x="20984" y="1066078"/>
                      </a:lnTo>
                      <a:lnTo>
                        <a:pt x="20476" y="1068732"/>
                      </a:lnTo>
                      <a:lnTo>
                        <a:pt x="19975" y="1071386"/>
                      </a:lnTo>
                      <a:lnTo>
                        <a:pt x="19480" y="1074042"/>
                      </a:lnTo>
                      <a:lnTo>
                        <a:pt x="18991" y="1076699"/>
                      </a:lnTo>
                      <a:lnTo>
                        <a:pt x="18508" y="1079357"/>
                      </a:lnTo>
                      <a:lnTo>
                        <a:pt x="18031" y="1082015"/>
                      </a:lnTo>
                      <a:lnTo>
                        <a:pt x="17561" y="1084674"/>
                      </a:lnTo>
                      <a:lnTo>
                        <a:pt x="17097" y="1087335"/>
                      </a:lnTo>
                      <a:lnTo>
                        <a:pt x="16639" y="1089996"/>
                      </a:lnTo>
                      <a:lnTo>
                        <a:pt x="16187" y="1092658"/>
                      </a:lnTo>
                      <a:lnTo>
                        <a:pt x="15741" y="1095321"/>
                      </a:lnTo>
                      <a:lnTo>
                        <a:pt x="15302" y="1097985"/>
                      </a:lnTo>
                      <a:lnTo>
                        <a:pt x="14868" y="1100649"/>
                      </a:lnTo>
                      <a:lnTo>
                        <a:pt x="14441" y="1103314"/>
                      </a:lnTo>
                      <a:lnTo>
                        <a:pt x="14020" y="1105981"/>
                      </a:lnTo>
                      <a:lnTo>
                        <a:pt x="13605" y="1108648"/>
                      </a:lnTo>
                      <a:lnTo>
                        <a:pt x="13197" y="1111315"/>
                      </a:lnTo>
                      <a:lnTo>
                        <a:pt x="12795" y="1113984"/>
                      </a:lnTo>
                      <a:lnTo>
                        <a:pt x="12398" y="1116653"/>
                      </a:lnTo>
                      <a:lnTo>
                        <a:pt x="12008" y="1119323"/>
                      </a:lnTo>
                      <a:lnTo>
                        <a:pt x="11625" y="1121994"/>
                      </a:lnTo>
                      <a:lnTo>
                        <a:pt x="11247" y="1124665"/>
                      </a:lnTo>
                      <a:lnTo>
                        <a:pt x="10876" y="1127337"/>
                      </a:lnTo>
                      <a:lnTo>
                        <a:pt x="10511" y="1130010"/>
                      </a:lnTo>
                      <a:lnTo>
                        <a:pt x="10152" y="1132684"/>
                      </a:lnTo>
                      <a:lnTo>
                        <a:pt x="9799" y="1135358"/>
                      </a:lnTo>
                      <a:lnTo>
                        <a:pt x="9453" y="1138033"/>
                      </a:lnTo>
                      <a:lnTo>
                        <a:pt x="9112" y="1140708"/>
                      </a:lnTo>
                      <a:lnTo>
                        <a:pt x="8778" y="1143384"/>
                      </a:lnTo>
                      <a:lnTo>
                        <a:pt x="8451" y="1146061"/>
                      </a:lnTo>
                      <a:lnTo>
                        <a:pt x="8129" y="1148738"/>
                      </a:lnTo>
                      <a:lnTo>
                        <a:pt x="7814" y="1151416"/>
                      </a:lnTo>
                      <a:lnTo>
                        <a:pt x="7504" y="1154095"/>
                      </a:lnTo>
                      <a:lnTo>
                        <a:pt x="7201" y="1156774"/>
                      </a:lnTo>
                      <a:lnTo>
                        <a:pt x="6905" y="1159454"/>
                      </a:lnTo>
                      <a:lnTo>
                        <a:pt x="6614" y="1162134"/>
                      </a:lnTo>
                      <a:lnTo>
                        <a:pt x="6330" y="1164815"/>
                      </a:lnTo>
                      <a:lnTo>
                        <a:pt x="6052" y="1167496"/>
                      </a:lnTo>
                      <a:lnTo>
                        <a:pt x="5780" y="1170178"/>
                      </a:lnTo>
                      <a:lnTo>
                        <a:pt x="5515" y="1172860"/>
                      </a:lnTo>
                      <a:lnTo>
                        <a:pt x="5255" y="1175543"/>
                      </a:lnTo>
                      <a:lnTo>
                        <a:pt x="5002" y="1178227"/>
                      </a:lnTo>
                      <a:lnTo>
                        <a:pt x="4755" y="1180910"/>
                      </a:lnTo>
                      <a:lnTo>
                        <a:pt x="4515" y="1183595"/>
                      </a:lnTo>
                      <a:lnTo>
                        <a:pt x="4280" y="1186279"/>
                      </a:lnTo>
                      <a:lnTo>
                        <a:pt x="4052" y="1188964"/>
                      </a:lnTo>
                      <a:lnTo>
                        <a:pt x="3830" y="1191650"/>
                      </a:lnTo>
                      <a:lnTo>
                        <a:pt x="3614" y="1194336"/>
                      </a:lnTo>
                      <a:lnTo>
                        <a:pt x="3405" y="1197022"/>
                      </a:lnTo>
                      <a:lnTo>
                        <a:pt x="3202" y="1199709"/>
                      </a:lnTo>
                      <a:lnTo>
                        <a:pt x="3005" y="1202396"/>
                      </a:lnTo>
                      <a:lnTo>
                        <a:pt x="2814" y="1205084"/>
                      </a:lnTo>
                      <a:lnTo>
                        <a:pt x="2630" y="1207772"/>
                      </a:lnTo>
                      <a:lnTo>
                        <a:pt x="2452" y="1210460"/>
                      </a:lnTo>
                      <a:lnTo>
                        <a:pt x="2280" y="1213149"/>
                      </a:lnTo>
                      <a:lnTo>
                        <a:pt x="2114" y="1215837"/>
                      </a:lnTo>
                      <a:lnTo>
                        <a:pt x="1954" y="1218527"/>
                      </a:lnTo>
                      <a:lnTo>
                        <a:pt x="1801" y="1221216"/>
                      </a:lnTo>
                      <a:lnTo>
                        <a:pt x="1654" y="1223906"/>
                      </a:lnTo>
                      <a:lnTo>
                        <a:pt x="1513" y="1226596"/>
                      </a:lnTo>
                      <a:lnTo>
                        <a:pt x="1379" y="1229286"/>
                      </a:lnTo>
                      <a:lnTo>
                        <a:pt x="1251" y="1231977"/>
                      </a:lnTo>
                      <a:lnTo>
                        <a:pt x="1129" y="1234667"/>
                      </a:lnTo>
                      <a:lnTo>
                        <a:pt x="1013" y="1237358"/>
                      </a:lnTo>
                      <a:lnTo>
                        <a:pt x="904" y="1240050"/>
                      </a:lnTo>
                      <a:lnTo>
                        <a:pt x="800" y="1242741"/>
                      </a:lnTo>
                      <a:lnTo>
                        <a:pt x="703" y="1245433"/>
                      </a:lnTo>
                      <a:lnTo>
                        <a:pt x="613" y="1248124"/>
                      </a:lnTo>
                      <a:lnTo>
                        <a:pt x="528" y="1250816"/>
                      </a:lnTo>
                      <a:lnTo>
                        <a:pt x="450" y="1253508"/>
                      </a:lnTo>
                      <a:lnTo>
                        <a:pt x="378" y="1256201"/>
                      </a:lnTo>
                      <a:lnTo>
                        <a:pt x="312" y="1258893"/>
                      </a:lnTo>
                      <a:lnTo>
                        <a:pt x="253" y="1261586"/>
                      </a:lnTo>
                      <a:lnTo>
                        <a:pt x="200" y="1264278"/>
                      </a:lnTo>
                      <a:lnTo>
                        <a:pt x="153" y="1266971"/>
                      </a:lnTo>
                      <a:lnTo>
                        <a:pt x="112" y="1269664"/>
                      </a:lnTo>
                      <a:lnTo>
                        <a:pt x="78" y="1272356"/>
                      </a:lnTo>
                      <a:lnTo>
                        <a:pt x="50" y="1275049"/>
                      </a:lnTo>
                      <a:lnTo>
                        <a:pt x="28" y="1277742"/>
                      </a:lnTo>
                      <a:lnTo>
                        <a:pt x="12" y="1280435"/>
                      </a:lnTo>
                      <a:lnTo>
                        <a:pt x="3" y="1283128"/>
                      </a:lnTo>
                      <a:lnTo>
                        <a:pt x="0" y="1285821"/>
                      </a:lnTo>
                      <a:lnTo>
                        <a:pt x="3" y="1288514"/>
                      </a:lnTo>
                      <a:lnTo>
                        <a:pt x="12" y="1291207"/>
                      </a:lnTo>
                      <a:lnTo>
                        <a:pt x="28" y="1293900"/>
                      </a:lnTo>
                      <a:lnTo>
                        <a:pt x="50" y="1296593"/>
                      </a:lnTo>
                      <a:lnTo>
                        <a:pt x="78" y="1299286"/>
                      </a:lnTo>
                      <a:lnTo>
                        <a:pt x="112" y="1301979"/>
                      </a:lnTo>
                      <a:lnTo>
                        <a:pt x="153" y="1304672"/>
                      </a:lnTo>
                      <a:lnTo>
                        <a:pt x="200" y="1307364"/>
                      </a:lnTo>
                      <a:lnTo>
                        <a:pt x="253" y="1310057"/>
                      </a:lnTo>
                      <a:lnTo>
                        <a:pt x="312" y="1312750"/>
                      </a:lnTo>
                      <a:lnTo>
                        <a:pt x="378" y="1315442"/>
                      </a:lnTo>
                      <a:lnTo>
                        <a:pt x="450" y="1318134"/>
                      </a:lnTo>
                      <a:lnTo>
                        <a:pt x="528" y="1320826"/>
                      </a:lnTo>
                      <a:lnTo>
                        <a:pt x="613" y="1323518"/>
                      </a:lnTo>
                      <a:lnTo>
                        <a:pt x="703" y="1326210"/>
                      </a:lnTo>
                      <a:lnTo>
                        <a:pt x="800" y="1328902"/>
                      </a:lnTo>
                      <a:lnTo>
                        <a:pt x="904" y="1331593"/>
                      </a:lnTo>
                      <a:lnTo>
                        <a:pt x="1013" y="1334284"/>
                      </a:lnTo>
                      <a:lnTo>
                        <a:pt x="1129" y="1336975"/>
                      </a:lnTo>
                      <a:lnTo>
                        <a:pt x="1251" y="1339666"/>
                      </a:lnTo>
                      <a:lnTo>
                        <a:pt x="1379" y="1342356"/>
                      </a:lnTo>
                      <a:lnTo>
                        <a:pt x="1513" y="1345047"/>
                      </a:lnTo>
                      <a:lnTo>
                        <a:pt x="1654" y="1347737"/>
                      </a:lnTo>
                      <a:lnTo>
                        <a:pt x="1801" y="1350427"/>
                      </a:lnTo>
                      <a:lnTo>
                        <a:pt x="1954" y="1353116"/>
                      </a:lnTo>
                      <a:lnTo>
                        <a:pt x="2114" y="1355805"/>
                      </a:lnTo>
                      <a:lnTo>
                        <a:pt x="2280" y="1358494"/>
                      </a:lnTo>
                      <a:lnTo>
                        <a:pt x="2452" y="1361183"/>
                      </a:lnTo>
                      <a:lnTo>
                        <a:pt x="2630" y="1363871"/>
                      </a:lnTo>
                      <a:lnTo>
                        <a:pt x="2814" y="1366559"/>
                      </a:lnTo>
                      <a:lnTo>
                        <a:pt x="3005" y="1369246"/>
                      </a:lnTo>
                      <a:lnTo>
                        <a:pt x="3202" y="1371933"/>
                      </a:lnTo>
                      <a:lnTo>
                        <a:pt x="3405" y="1374620"/>
                      </a:lnTo>
                      <a:lnTo>
                        <a:pt x="3614" y="1377307"/>
                      </a:lnTo>
                      <a:lnTo>
                        <a:pt x="3830" y="1379993"/>
                      </a:lnTo>
                      <a:lnTo>
                        <a:pt x="4052" y="1382678"/>
                      </a:lnTo>
                      <a:lnTo>
                        <a:pt x="4280" y="1385363"/>
                      </a:lnTo>
                      <a:lnTo>
                        <a:pt x="4515" y="1388048"/>
                      </a:lnTo>
                      <a:lnTo>
                        <a:pt x="4755" y="1390732"/>
                      </a:lnTo>
                      <a:lnTo>
                        <a:pt x="5002" y="1393416"/>
                      </a:lnTo>
                      <a:lnTo>
                        <a:pt x="5255" y="1396099"/>
                      </a:lnTo>
                      <a:lnTo>
                        <a:pt x="5515" y="1398782"/>
                      </a:lnTo>
                      <a:lnTo>
                        <a:pt x="5780" y="1401465"/>
                      </a:lnTo>
                      <a:lnTo>
                        <a:pt x="6052" y="1404146"/>
                      </a:lnTo>
                      <a:lnTo>
                        <a:pt x="6330" y="1406828"/>
                      </a:lnTo>
                      <a:lnTo>
                        <a:pt x="6614" y="1409509"/>
                      </a:lnTo>
                      <a:lnTo>
                        <a:pt x="6905" y="1412189"/>
                      </a:lnTo>
                      <a:lnTo>
                        <a:pt x="7201" y="1414869"/>
                      </a:lnTo>
                      <a:lnTo>
                        <a:pt x="7504" y="1417548"/>
                      </a:lnTo>
                      <a:lnTo>
                        <a:pt x="7814" y="1420226"/>
                      </a:lnTo>
                      <a:lnTo>
                        <a:pt x="8129" y="1422904"/>
                      </a:lnTo>
                      <a:lnTo>
                        <a:pt x="8451" y="1425582"/>
                      </a:lnTo>
                      <a:lnTo>
                        <a:pt x="8778" y="1428258"/>
                      </a:lnTo>
                      <a:lnTo>
                        <a:pt x="9112" y="1430934"/>
                      </a:lnTo>
                      <a:lnTo>
                        <a:pt x="9453" y="1433610"/>
                      </a:lnTo>
                      <a:lnTo>
                        <a:pt x="9799" y="1436285"/>
                      </a:lnTo>
                      <a:lnTo>
                        <a:pt x="10152" y="1438959"/>
                      </a:lnTo>
                      <a:lnTo>
                        <a:pt x="10511" y="1441633"/>
                      </a:lnTo>
                      <a:lnTo>
                        <a:pt x="10876" y="1444305"/>
                      </a:lnTo>
                      <a:lnTo>
                        <a:pt x="11247" y="1446978"/>
                      </a:lnTo>
                      <a:lnTo>
                        <a:pt x="11625" y="1449649"/>
                      </a:lnTo>
                      <a:lnTo>
                        <a:pt x="12008" y="1452320"/>
                      </a:lnTo>
                      <a:lnTo>
                        <a:pt x="12398" y="1454990"/>
                      </a:lnTo>
                      <a:lnTo>
                        <a:pt x="12795" y="1457659"/>
                      </a:lnTo>
                      <a:lnTo>
                        <a:pt x="13197" y="1460327"/>
                      </a:lnTo>
                      <a:lnTo>
                        <a:pt x="13605" y="1462995"/>
                      </a:lnTo>
                      <a:lnTo>
                        <a:pt x="14020" y="1465662"/>
                      </a:lnTo>
                      <a:lnTo>
                        <a:pt x="14441" y="1468328"/>
                      </a:lnTo>
                      <a:lnTo>
                        <a:pt x="14868" y="1470994"/>
                      </a:lnTo>
                      <a:lnTo>
                        <a:pt x="15302" y="1473658"/>
                      </a:lnTo>
                      <a:lnTo>
                        <a:pt x="15741" y="1476322"/>
                      </a:lnTo>
                      <a:lnTo>
                        <a:pt x="16187" y="1478985"/>
                      </a:lnTo>
                      <a:lnTo>
                        <a:pt x="16639" y="1481647"/>
                      </a:lnTo>
                      <a:lnTo>
                        <a:pt x="17097" y="1484308"/>
                      </a:lnTo>
                      <a:lnTo>
                        <a:pt x="17561" y="1486968"/>
                      </a:lnTo>
                      <a:lnTo>
                        <a:pt x="18031" y="1489628"/>
                      </a:lnTo>
                      <a:lnTo>
                        <a:pt x="18508" y="1492286"/>
                      </a:lnTo>
                      <a:lnTo>
                        <a:pt x="18991" y="1494944"/>
                      </a:lnTo>
                      <a:lnTo>
                        <a:pt x="19480" y="1497600"/>
                      </a:lnTo>
                      <a:lnTo>
                        <a:pt x="19975" y="1500256"/>
                      </a:lnTo>
                      <a:lnTo>
                        <a:pt x="20476" y="1502911"/>
                      </a:lnTo>
                      <a:lnTo>
                        <a:pt x="20984" y="1505565"/>
                      </a:lnTo>
                      <a:lnTo>
                        <a:pt x="21497" y="1508218"/>
                      </a:lnTo>
                      <a:lnTo>
                        <a:pt x="22017" y="1510870"/>
                      </a:lnTo>
                      <a:lnTo>
                        <a:pt x="22543" y="1513521"/>
                      </a:lnTo>
                      <a:lnTo>
                        <a:pt x="23075" y="1516171"/>
                      </a:lnTo>
                      <a:lnTo>
                        <a:pt x="23613" y="1518820"/>
                      </a:lnTo>
                      <a:lnTo>
                        <a:pt x="24158" y="1521468"/>
                      </a:lnTo>
                      <a:lnTo>
                        <a:pt x="24708" y="1524114"/>
                      </a:lnTo>
                      <a:lnTo>
                        <a:pt x="25265" y="1526760"/>
                      </a:lnTo>
                      <a:lnTo>
                        <a:pt x="25828" y="1529405"/>
                      </a:lnTo>
                      <a:lnTo>
                        <a:pt x="26397" y="1532049"/>
                      </a:lnTo>
                      <a:lnTo>
                        <a:pt x="26972" y="1534691"/>
                      </a:lnTo>
                      <a:lnTo>
                        <a:pt x="27554" y="1537333"/>
                      </a:lnTo>
                      <a:lnTo>
                        <a:pt x="28141" y="1539973"/>
                      </a:lnTo>
                      <a:lnTo>
                        <a:pt x="28735" y="1542613"/>
                      </a:lnTo>
                      <a:lnTo>
                        <a:pt x="29334" y="1545251"/>
                      </a:lnTo>
                      <a:lnTo>
                        <a:pt x="29940" y="1547888"/>
                      </a:lnTo>
                      <a:lnTo>
                        <a:pt x="30552" y="1550524"/>
                      </a:lnTo>
                      <a:lnTo>
                        <a:pt x="31170" y="1553159"/>
                      </a:lnTo>
                      <a:lnTo>
                        <a:pt x="31794" y="1555792"/>
                      </a:lnTo>
                      <a:lnTo>
                        <a:pt x="32425" y="1558425"/>
                      </a:lnTo>
                      <a:lnTo>
                        <a:pt x="33061" y="1561056"/>
                      </a:lnTo>
                      <a:lnTo>
                        <a:pt x="33703" y="1563686"/>
                      </a:lnTo>
                      <a:lnTo>
                        <a:pt x="34352" y="1566315"/>
                      </a:lnTo>
                      <a:lnTo>
                        <a:pt x="35007" y="1568942"/>
                      </a:lnTo>
                      <a:lnTo>
                        <a:pt x="35668" y="1571568"/>
                      </a:lnTo>
                      <a:lnTo>
                        <a:pt x="36335" y="1574194"/>
                      </a:lnTo>
                      <a:lnTo>
                        <a:pt x="37008" y="1576817"/>
                      </a:lnTo>
                      <a:lnTo>
                        <a:pt x="37687" y="1579440"/>
                      </a:lnTo>
                      <a:lnTo>
                        <a:pt x="38372" y="1582061"/>
                      </a:lnTo>
                      <a:lnTo>
                        <a:pt x="39063" y="1584681"/>
                      </a:lnTo>
                      <a:lnTo>
                        <a:pt x="39761" y="1587300"/>
                      </a:lnTo>
                      <a:lnTo>
                        <a:pt x="40464" y="1589917"/>
                      </a:lnTo>
                      <a:lnTo>
                        <a:pt x="41174" y="1592533"/>
                      </a:lnTo>
                      <a:lnTo>
                        <a:pt x="41890" y="1595147"/>
                      </a:lnTo>
                      <a:lnTo>
                        <a:pt x="42611" y="1597761"/>
                      </a:lnTo>
                      <a:lnTo>
                        <a:pt x="43339" y="1600373"/>
                      </a:lnTo>
                      <a:lnTo>
                        <a:pt x="44073" y="1602983"/>
                      </a:lnTo>
                      <a:lnTo>
                        <a:pt x="44813" y="1605592"/>
                      </a:lnTo>
                      <a:lnTo>
                        <a:pt x="45559" y="1608200"/>
                      </a:lnTo>
                      <a:lnTo>
                        <a:pt x="46311" y="1610806"/>
                      </a:lnTo>
                      <a:lnTo>
                        <a:pt x="47069" y="1613411"/>
                      </a:lnTo>
                      <a:lnTo>
                        <a:pt x="47833" y="1616014"/>
                      </a:lnTo>
                      <a:lnTo>
                        <a:pt x="48603" y="1618616"/>
                      </a:lnTo>
                      <a:lnTo>
                        <a:pt x="49380" y="1621217"/>
                      </a:lnTo>
                      <a:lnTo>
                        <a:pt x="50162" y="1623816"/>
                      </a:lnTo>
                      <a:lnTo>
                        <a:pt x="50950" y="1626414"/>
                      </a:lnTo>
                      <a:lnTo>
                        <a:pt x="51745" y="1629010"/>
                      </a:lnTo>
                      <a:lnTo>
                        <a:pt x="52545" y="1631604"/>
                      </a:lnTo>
                      <a:lnTo>
                        <a:pt x="53351" y="1634197"/>
                      </a:lnTo>
                      <a:lnTo>
                        <a:pt x="54164" y="1636789"/>
                      </a:lnTo>
                      <a:lnTo>
                        <a:pt x="54982" y="1639379"/>
                      </a:lnTo>
                      <a:lnTo>
                        <a:pt x="55807" y="1641967"/>
                      </a:lnTo>
                      <a:lnTo>
                        <a:pt x="56637" y="1644554"/>
                      </a:lnTo>
                      <a:lnTo>
                        <a:pt x="57474" y="1647139"/>
                      </a:lnTo>
                      <a:lnTo>
                        <a:pt x="58316" y="1649723"/>
                      </a:lnTo>
                      <a:lnTo>
                        <a:pt x="59165" y="1652305"/>
                      </a:lnTo>
                      <a:lnTo>
                        <a:pt x="60019" y="1654886"/>
                      </a:lnTo>
                      <a:lnTo>
                        <a:pt x="60880" y="1657465"/>
                      </a:lnTo>
                      <a:lnTo>
                        <a:pt x="61746" y="1660042"/>
                      </a:lnTo>
                      <a:lnTo>
                        <a:pt x="62618" y="1662618"/>
                      </a:lnTo>
                      <a:lnTo>
                        <a:pt x="63497" y="1665192"/>
                      </a:lnTo>
                      <a:lnTo>
                        <a:pt x="64381" y="1667764"/>
                      </a:lnTo>
                      <a:lnTo>
                        <a:pt x="65272" y="1670334"/>
                      </a:lnTo>
                      <a:lnTo>
                        <a:pt x="66168" y="1672903"/>
                      </a:lnTo>
                      <a:lnTo>
                        <a:pt x="67070" y="1675471"/>
                      </a:lnTo>
                      <a:lnTo>
                        <a:pt x="67979" y="1678036"/>
                      </a:lnTo>
                      <a:lnTo>
                        <a:pt x="68893" y="1680600"/>
                      </a:lnTo>
                      <a:lnTo>
                        <a:pt x="69813" y="1683162"/>
                      </a:lnTo>
                      <a:lnTo>
                        <a:pt x="70739" y="1685722"/>
                      </a:lnTo>
                      <a:lnTo>
                        <a:pt x="71671" y="1688281"/>
                      </a:lnTo>
                      <a:lnTo>
                        <a:pt x="72609" y="1690838"/>
                      </a:lnTo>
                      <a:lnTo>
                        <a:pt x="73553" y="1693393"/>
                      </a:lnTo>
                      <a:lnTo>
                        <a:pt x="74503" y="1695946"/>
                      </a:lnTo>
                      <a:lnTo>
                        <a:pt x="75459" y="1698498"/>
                      </a:lnTo>
                      <a:lnTo>
                        <a:pt x="76421" y="1701047"/>
                      </a:lnTo>
                      <a:lnTo>
                        <a:pt x="77389" y="1703595"/>
                      </a:lnTo>
                      <a:lnTo>
                        <a:pt x="78362" y="1706141"/>
                      </a:lnTo>
                      <a:lnTo>
                        <a:pt x="79342" y="1708685"/>
                      </a:lnTo>
                      <a:lnTo>
                        <a:pt x="80327" y="1711227"/>
                      </a:lnTo>
                      <a:lnTo>
                        <a:pt x="81319" y="1713768"/>
                      </a:lnTo>
                      <a:lnTo>
                        <a:pt x="82316" y="1716306"/>
                      </a:lnTo>
                      <a:lnTo>
                        <a:pt x="83319" y="1718843"/>
                      </a:lnTo>
                      <a:lnTo>
                        <a:pt x="84328" y="1721378"/>
                      </a:lnTo>
                      <a:lnTo>
                        <a:pt x="85343" y="1723911"/>
                      </a:lnTo>
                      <a:lnTo>
                        <a:pt x="86364" y="1726442"/>
                      </a:lnTo>
                      <a:lnTo>
                        <a:pt x="87390" y="1728971"/>
                      </a:lnTo>
                      <a:lnTo>
                        <a:pt x="88423" y="1731498"/>
                      </a:lnTo>
                      <a:lnTo>
                        <a:pt x="89461" y="1734023"/>
                      </a:lnTo>
                      <a:lnTo>
                        <a:pt x="90506" y="1736546"/>
                      </a:lnTo>
                      <a:lnTo>
                        <a:pt x="91556" y="1739067"/>
                      </a:lnTo>
                      <a:lnTo>
                        <a:pt x="92612" y="1741586"/>
                      </a:lnTo>
                      <a:lnTo>
                        <a:pt x="93674" y="1744103"/>
                      </a:lnTo>
                      <a:lnTo>
                        <a:pt x="94741" y="1746619"/>
                      </a:lnTo>
                      <a:lnTo>
                        <a:pt x="95815" y="1749132"/>
                      </a:lnTo>
                      <a:lnTo>
                        <a:pt x="96894" y="1751643"/>
                      </a:lnTo>
                      <a:lnTo>
                        <a:pt x="97979" y="1754152"/>
                      </a:lnTo>
                      <a:lnTo>
                        <a:pt x="99070" y="1756659"/>
                      </a:lnTo>
                      <a:lnTo>
                        <a:pt x="100167" y="1759164"/>
                      </a:lnTo>
                      <a:lnTo>
                        <a:pt x="101270" y="1761667"/>
                      </a:lnTo>
                      <a:lnTo>
                        <a:pt x="102378" y="1764168"/>
                      </a:lnTo>
                      <a:lnTo>
                        <a:pt x="103493" y="1766666"/>
                      </a:lnTo>
                      <a:lnTo>
                        <a:pt x="104613" y="1769163"/>
                      </a:lnTo>
                      <a:lnTo>
                        <a:pt x="105739" y="1771657"/>
                      </a:lnTo>
                      <a:lnTo>
                        <a:pt x="106870" y="1774150"/>
                      </a:lnTo>
                      <a:lnTo>
                        <a:pt x="108008" y="1776640"/>
                      </a:lnTo>
                      <a:lnTo>
                        <a:pt x="109151" y="1779128"/>
                      </a:lnTo>
                      <a:lnTo>
                        <a:pt x="110300" y="1781614"/>
                      </a:lnTo>
                      <a:lnTo>
                        <a:pt x="111455" y="1784097"/>
                      </a:lnTo>
                      <a:lnTo>
                        <a:pt x="112615" y="1786579"/>
                      </a:lnTo>
                      <a:lnTo>
                        <a:pt x="113782" y="1789058"/>
                      </a:lnTo>
                      <a:lnTo>
                        <a:pt x="114954" y="1791535"/>
                      </a:lnTo>
                      <a:lnTo>
                        <a:pt x="116132" y="1794010"/>
                      </a:lnTo>
                      <a:lnTo>
                        <a:pt x="117315" y="1796483"/>
                      </a:lnTo>
                      <a:lnTo>
                        <a:pt x="118505" y="1798953"/>
                      </a:lnTo>
                      <a:lnTo>
                        <a:pt x="119700" y="1801421"/>
                      </a:lnTo>
                      <a:lnTo>
                        <a:pt x="120901" y="1803887"/>
                      </a:lnTo>
                      <a:lnTo>
                        <a:pt x="122107" y="1806351"/>
                      </a:lnTo>
                      <a:lnTo>
                        <a:pt x="123319" y="1808812"/>
                      </a:lnTo>
                      <a:lnTo>
                        <a:pt x="124537" y="1811271"/>
                      </a:lnTo>
                      <a:lnTo>
                        <a:pt x="125761" y="1813728"/>
                      </a:lnTo>
                      <a:lnTo>
                        <a:pt x="126990" y="1816182"/>
                      </a:lnTo>
                      <a:lnTo>
                        <a:pt x="128225" y="1818634"/>
                      </a:lnTo>
                      <a:lnTo>
                        <a:pt x="129466" y="1821084"/>
                      </a:lnTo>
                      <a:lnTo>
                        <a:pt x="130713" y="1823532"/>
                      </a:lnTo>
                      <a:lnTo>
                        <a:pt x="131965" y="1825977"/>
                      </a:lnTo>
                      <a:lnTo>
                        <a:pt x="133223" y="1828419"/>
                      </a:lnTo>
                      <a:lnTo>
                        <a:pt x="134486" y="1830860"/>
                      </a:lnTo>
                      <a:lnTo>
                        <a:pt x="135755" y="1833298"/>
                      </a:lnTo>
                      <a:lnTo>
                        <a:pt x="137030" y="1835733"/>
                      </a:lnTo>
                      <a:lnTo>
                        <a:pt x="138311" y="1838166"/>
                      </a:lnTo>
                      <a:lnTo>
                        <a:pt x="139597" y="1840597"/>
                      </a:lnTo>
                      <a:lnTo>
                        <a:pt x="140889" y="1843025"/>
                      </a:lnTo>
                      <a:lnTo>
                        <a:pt x="142186" y="1845451"/>
                      </a:lnTo>
                      <a:lnTo>
                        <a:pt x="143489" y="1847874"/>
                      </a:lnTo>
                      <a:lnTo>
                        <a:pt x="144798" y="1850295"/>
                      </a:lnTo>
                      <a:lnTo>
                        <a:pt x="146112" y="1852714"/>
                      </a:lnTo>
                      <a:lnTo>
                        <a:pt x="147432" y="1855129"/>
                      </a:lnTo>
                      <a:lnTo>
                        <a:pt x="148758" y="1857543"/>
                      </a:lnTo>
                      <a:lnTo>
                        <a:pt x="150089" y="1859954"/>
                      </a:lnTo>
                      <a:lnTo>
                        <a:pt x="151425" y="1862362"/>
                      </a:lnTo>
                      <a:lnTo>
                        <a:pt x="152768" y="1864768"/>
                      </a:lnTo>
                      <a:lnTo>
                        <a:pt x="154116" y="1867171"/>
                      </a:lnTo>
                      <a:lnTo>
                        <a:pt x="155469" y="1869572"/>
                      </a:lnTo>
                      <a:lnTo>
                        <a:pt x="156828" y="1871970"/>
                      </a:lnTo>
                      <a:lnTo>
                        <a:pt x="158193" y="1874366"/>
                      </a:lnTo>
                      <a:lnTo>
                        <a:pt x="159563" y="1876759"/>
                      </a:lnTo>
                      <a:lnTo>
                        <a:pt x="160939" y="1879150"/>
                      </a:lnTo>
                      <a:lnTo>
                        <a:pt x="162320" y="1881537"/>
                      </a:lnTo>
                      <a:lnTo>
                        <a:pt x="163707" y="1883923"/>
                      </a:lnTo>
                      <a:lnTo>
                        <a:pt x="165099" y="1886305"/>
                      </a:lnTo>
                      <a:lnTo>
                        <a:pt x="166497" y="1888685"/>
                      </a:lnTo>
                      <a:lnTo>
                        <a:pt x="167901" y="1891063"/>
                      </a:lnTo>
                      <a:lnTo>
                        <a:pt x="169310" y="1893437"/>
                      </a:lnTo>
                      <a:lnTo>
                        <a:pt x="170724" y="1895809"/>
                      </a:lnTo>
                      <a:lnTo>
                        <a:pt x="172144" y="1898179"/>
                      </a:lnTo>
                      <a:lnTo>
                        <a:pt x="173570" y="1900545"/>
                      </a:lnTo>
                      <a:lnTo>
                        <a:pt x="175001" y="1902909"/>
                      </a:lnTo>
                      <a:lnTo>
                        <a:pt x="176437" y="1905271"/>
                      </a:lnTo>
                      <a:lnTo>
                        <a:pt x="177879" y="1907629"/>
                      </a:lnTo>
                      <a:lnTo>
                        <a:pt x="179327" y="1909985"/>
                      </a:lnTo>
                      <a:lnTo>
                        <a:pt x="180780" y="1912338"/>
                      </a:lnTo>
                      <a:lnTo>
                        <a:pt x="182238" y="1914688"/>
                      </a:lnTo>
                      <a:lnTo>
                        <a:pt x="183702" y="1917036"/>
                      </a:lnTo>
                      <a:lnTo>
                        <a:pt x="185171" y="1919381"/>
                      </a:lnTo>
                      <a:lnTo>
                        <a:pt x="186646" y="1921723"/>
                      </a:lnTo>
                      <a:lnTo>
                        <a:pt x="188126" y="1924062"/>
                      </a:lnTo>
                      <a:lnTo>
                        <a:pt x="189612" y="1926399"/>
                      </a:lnTo>
                      <a:lnTo>
                        <a:pt x="191103" y="1928732"/>
                      </a:lnTo>
                      <a:lnTo>
                        <a:pt x="192599" y="1931063"/>
                      </a:lnTo>
                      <a:lnTo>
                        <a:pt x="194101" y="1933391"/>
                      </a:lnTo>
                      <a:lnTo>
                        <a:pt x="195608" y="1935716"/>
                      </a:lnTo>
                      <a:lnTo>
                        <a:pt x="197121" y="1938038"/>
                      </a:lnTo>
                      <a:lnTo>
                        <a:pt x="198639" y="1940358"/>
                      </a:lnTo>
                      <a:lnTo>
                        <a:pt x="200162" y="1942674"/>
                      </a:lnTo>
                      <a:lnTo>
                        <a:pt x="201691" y="1944988"/>
                      </a:lnTo>
                      <a:lnTo>
                        <a:pt x="203225" y="1947299"/>
                      </a:lnTo>
                      <a:lnTo>
                        <a:pt x="204765" y="1949607"/>
                      </a:lnTo>
                      <a:lnTo>
                        <a:pt x="206310" y="1951912"/>
                      </a:lnTo>
                      <a:lnTo>
                        <a:pt x="207860" y="1954214"/>
                      </a:lnTo>
                      <a:lnTo>
                        <a:pt x="209416" y="1956513"/>
                      </a:lnTo>
                      <a:lnTo>
                        <a:pt x="210977" y="1958809"/>
                      </a:lnTo>
                      <a:lnTo>
                        <a:pt x="212543" y="1961102"/>
                      </a:lnTo>
                      <a:lnTo>
                        <a:pt x="214114" y="1963393"/>
                      </a:lnTo>
                      <a:lnTo>
                        <a:pt x="215691" y="1965680"/>
                      </a:lnTo>
                      <a:lnTo>
                        <a:pt x="217274" y="1967964"/>
                      </a:lnTo>
                      <a:lnTo>
                        <a:pt x="218861" y="1970245"/>
                      </a:lnTo>
                      <a:lnTo>
                        <a:pt x="220454" y="1972524"/>
                      </a:lnTo>
                      <a:lnTo>
                        <a:pt x="222052" y="1974799"/>
                      </a:lnTo>
                      <a:lnTo>
                        <a:pt x="223656" y="1977071"/>
                      </a:lnTo>
                      <a:lnTo>
                        <a:pt x="225264" y="1979341"/>
                      </a:lnTo>
                      <a:lnTo>
                        <a:pt x="226878" y="1981607"/>
                      </a:lnTo>
                      <a:lnTo>
                        <a:pt x="228497" y="1983870"/>
                      </a:lnTo>
                      <a:lnTo>
                        <a:pt x="230122" y="1986130"/>
                      </a:lnTo>
                      <a:lnTo>
                        <a:pt x="231752" y="1988387"/>
                      </a:lnTo>
                      <a:lnTo>
                        <a:pt x="233387" y="1990641"/>
                      </a:lnTo>
                      <a:lnTo>
                        <a:pt x="235027" y="1992892"/>
                      </a:lnTo>
                      <a:lnTo>
                        <a:pt x="236672" y="1995140"/>
                      </a:lnTo>
                      <a:lnTo>
                        <a:pt x="238323" y="1997384"/>
                      </a:lnTo>
                      <a:lnTo>
                        <a:pt x="239979" y="1999626"/>
                      </a:lnTo>
                      <a:lnTo>
                        <a:pt x="241640" y="2001864"/>
                      </a:lnTo>
                      <a:lnTo>
                        <a:pt x="243306" y="2004099"/>
                      </a:lnTo>
                      <a:lnTo>
                        <a:pt x="244977" y="2006331"/>
                      </a:lnTo>
                      <a:lnTo>
                        <a:pt x="246654" y="2008560"/>
                      </a:lnTo>
                      <a:lnTo>
                        <a:pt x="248336" y="2010786"/>
                      </a:lnTo>
                      <a:lnTo>
                        <a:pt x="250023" y="2013009"/>
                      </a:lnTo>
                      <a:lnTo>
                        <a:pt x="251715" y="2015228"/>
                      </a:lnTo>
                      <a:lnTo>
                        <a:pt x="253412" y="2017444"/>
                      </a:lnTo>
                      <a:lnTo>
                        <a:pt x="255115" y="2019657"/>
                      </a:lnTo>
                      <a:lnTo>
                        <a:pt x="256822" y="2021867"/>
                      </a:lnTo>
                      <a:lnTo>
                        <a:pt x="258535" y="2024074"/>
                      </a:lnTo>
                      <a:lnTo>
                        <a:pt x="260253" y="2026277"/>
                      </a:lnTo>
                      <a:lnTo>
                        <a:pt x="261976" y="2028477"/>
                      </a:lnTo>
                      <a:lnTo>
                        <a:pt x="263704" y="2030674"/>
                      </a:lnTo>
                      <a:lnTo>
                        <a:pt x="265437" y="2032867"/>
                      </a:lnTo>
                      <a:lnTo>
                        <a:pt x="267175" y="2035057"/>
                      </a:lnTo>
                      <a:lnTo>
                        <a:pt x="268918" y="2037244"/>
                      </a:lnTo>
                      <a:lnTo>
                        <a:pt x="270667" y="2039428"/>
                      </a:lnTo>
                      <a:lnTo>
                        <a:pt x="272420" y="2041608"/>
                      </a:lnTo>
                      <a:lnTo>
                        <a:pt x="274179" y="2043785"/>
                      </a:lnTo>
                      <a:lnTo>
                        <a:pt x="275942" y="2045959"/>
                      </a:lnTo>
                      <a:lnTo>
                        <a:pt x="277711" y="2048130"/>
                      </a:lnTo>
                      <a:lnTo>
                        <a:pt x="279484" y="2050297"/>
                      </a:lnTo>
                      <a:lnTo>
                        <a:pt x="281263" y="2052460"/>
                      </a:lnTo>
                      <a:lnTo>
                        <a:pt x="283047" y="2054621"/>
                      </a:lnTo>
                      <a:lnTo>
                        <a:pt x="284836" y="2056778"/>
                      </a:lnTo>
                      <a:lnTo>
                        <a:pt x="286629" y="2058931"/>
                      </a:lnTo>
                      <a:lnTo>
                        <a:pt x="288428" y="2061081"/>
                      </a:lnTo>
                      <a:lnTo>
                        <a:pt x="290232" y="2063228"/>
                      </a:lnTo>
                      <a:lnTo>
                        <a:pt x="292041" y="2065371"/>
                      </a:lnTo>
                      <a:lnTo>
                        <a:pt x="293854" y="2067511"/>
                      </a:lnTo>
                      <a:lnTo>
                        <a:pt x="295673" y="2069648"/>
                      </a:lnTo>
                      <a:lnTo>
                        <a:pt x="297497" y="2071781"/>
                      </a:lnTo>
                      <a:lnTo>
                        <a:pt x="299325" y="2073911"/>
                      </a:lnTo>
                      <a:lnTo>
                        <a:pt x="301159" y="2076037"/>
                      </a:lnTo>
                      <a:lnTo>
                        <a:pt x="302997" y="2078159"/>
                      </a:lnTo>
                      <a:lnTo>
                        <a:pt x="304840" y="2080279"/>
                      </a:lnTo>
                      <a:lnTo>
                        <a:pt x="306689" y="2082394"/>
                      </a:lnTo>
                      <a:lnTo>
                        <a:pt x="308542" y="2084507"/>
                      </a:lnTo>
                      <a:lnTo>
                        <a:pt x="310400" y="2086615"/>
                      </a:lnTo>
                      <a:lnTo>
                        <a:pt x="312263" y="2088721"/>
                      </a:lnTo>
                      <a:lnTo>
                        <a:pt x="314131" y="2090822"/>
                      </a:lnTo>
                      <a:lnTo>
                        <a:pt x="316004" y="2092921"/>
                      </a:lnTo>
                      <a:lnTo>
                        <a:pt x="317881" y="2095015"/>
                      </a:lnTo>
                      <a:lnTo>
                        <a:pt x="319764" y="2097106"/>
                      </a:lnTo>
                      <a:lnTo>
                        <a:pt x="321651" y="2099194"/>
                      </a:lnTo>
                      <a:lnTo>
                        <a:pt x="323543" y="2101278"/>
                      </a:lnTo>
                      <a:lnTo>
                        <a:pt x="325440" y="2103358"/>
                      </a:lnTo>
                      <a:lnTo>
                        <a:pt x="327342" y="2105435"/>
                      </a:lnTo>
                      <a:lnTo>
                        <a:pt x="329249" y="2107508"/>
                      </a:lnTo>
                      <a:lnTo>
                        <a:pt x="331161" y="2109578"/>
                      </a:lnTo>
                      <a:lnTo>
                        <a:pt x="333077" y="2111644"/>
                      </a:lnTo>
                      <a:lnTo>
                        <a:pt x="334998" y="2113706"/>
                      </a:lnTo>
                      <a:lnTo>
                        <a:pt x="336924" y="2115765"/>
                      </a:lnTo>
                      <a:lnTo>
                        <a:pt x="338855" y="2117820"/>
                      </a:lnTo>
                      <a:lnTo>
                        <a:pt x="340790" y="2119871"/>
                      </a:lnTo>
                      <a:lnTo>
                        <a:pt x="342730" y="2121919"/>
                      </a:lnTo>
                      <a:lnTo>
                        <a:pt x="344675" y="2123963"/>
                      </a:lnTo>
                      <a:lnTo>
                        <a:pt x="346625" y="2126004"/>
                      </a:lnTo>
                      <a:lnTo>
                        <a:pt x="348579" y="2128041"/>
                      </a:lnTo>
                      <a:lnTo>
                        <a:pt x="350538" y="2130074"/>
                      </a:lnTo>
                      <a:lnTo>
                        <a:pt x="352502" y="2132103"/>
                      </a:lnTo>
                      <a:lnTo>
                        <a:pt x="354471" y="2134129"/>
                      </a:lnTo>
                      <a:lnTo>
                        <a:pt x="356444" y="2136151"/>
                      </a:lnTo>
                      <a:lnTo>
                        <a:pt x="358422" y="2138169"/>
                      </a:lnTo>
                      <a:lnTo>
                        <a:pt x="360405" y="2140183"/>
                      </a:lnTo>
                      <a:lnTo>
                        <a:pt x="362392" y="2142194"/>
                      </a:lnTo>
                      <a:lnTo>
                        <a:pt x="364384" y="2144201"/>
                      </a:lnTo>
                      <a:lnTo>
                        <a:pt x="366381" y="2146204"/>
                      </a:lnTo>
                      <a:lnTo>
                        <a:pt x="368382" y="2148203"/>
                      </a:lnTo>
                      <a:lnTo>
                        <a:pt x="370388" y="2150199"/>
                      </a:lnTo>
                      <a:lnTo>
                        <a:pt x="372399" y="2152191"/>
                      </a:lnTo>
                      <a:lnTo>
                        <a:pt x="374414" y="2154179"/>
                      </a:lnTo>
                      <a:lnTo>
                        <a:pt x="376434" y="2156163"/>
                      </a:lnTo>
                      <a:lnTo>
                        <a:pt x="378458" y="2158144"/>
                      </a:lnTo>
                      <a:lnTo>
                        <a:pt x="380487" y="2160120"/>
                      </a:lnTo>
                      <a:lnTo>
                        <a:pt x="382521" y="2162093"/>
                      </a:lnTo>
                      <a:lnTo>
                        <a:pt x="384559" y="2164062"/>
                      </a:lnTo>
                      <a:lnTo>
                        <a:pt x="386602" y="2166027"/>
                      </a:lnTo>
                      <a:lnTo>
                        <a:pt x="388649" y="2167988"/>
                      </a:lnTo>
                      <a:lnTo>
                        <a:pt x="390701" y="2169945"/>
                      </a:lnTo>
                      <a:lnTo>
                        <a:pt x="392758" y="2171899"/>
                      </a:lnTo>
                      <a:lnTo>
                        <a:pt x="394819" y="2173848"/>
                      </a:lnTo>
                      <a:lnTo>
                        <a:pt x="396884" y="2175794"/>
                      </a:lnTo>
                      <a:lnTo>
                        <a:pt x="398954" y="2177736"/>
                      </a:lnTo>
                      <a:lnTo>
                        <a:pt x="401029" y="2179674"/>
                      </a:lnTo>
                      <a:lnTo>
                        <a:pt x="403108" y="2181608"/>
                      </a:lnTo>
                      <a:lnTo>
                        <a:pt x="405191" y="2183538"/>
                      </a:lnTo>
                      <a:lnTo>
                        <a:pt x="407279" y="2185464"/>
                      </a:lnTo>
                      <a:lnTo>
                        <a:pt x="409372" y="2187386"/>
                      </a:lnTo>
                      <a:lnTo>
                        <a:pt x="411469" y="2189304"/>
                      </a:lnTo>
                      <a:lnTo>
                        <a:pt x="413570" y="2191218"/>
                      </a:lnTo>
                      <a:lnTo>
                        <a:pt x="415676" y="2193128"/>
                      </a:lnTo>
                      <a:lnTo>
                        <a:pt x="417786" y="2195035"/>
                      </a:lnTo>
                      <a:lnTo>
                        <a:pt x="419901" y="2196937"/>
                      </a:lnTo>
                      <a:lnTo>
                        <a:pt x="422020" y="2198835"/>
                      </a:lnTo>
                      <a:lnTo>
                        <a:pt x="424143" y="2200729"/>
                      </a:lnTo>
                      <a:lnTo>
                        <a:pt x="426271" y="2202620"/>
                      </a:lnTo>
                      <a:lnTo>
                        <a:pt x="428404" y="2204506"/>
                      </a:lnTo>
                      <a:lnTo>
                        <a:pt x="430540" y="2206388"/>
                      </a:lnTo>
                      <a:lnTo>
                        <a:pt x="432681" y="2208266"/>
                      </a:lnTo>
                      <a:lnTo>
                        <a:pt x="434827" y="2210140"/>
                      </a:lnTo>
                      <a:lnTo>
                        <a:pt x="436976" y="2212010"/>
                      </a:lnTo>
                      <a:lnTo>
                        <a:pt x="439130" y="2213876"/>
                      </a:lnTo>
                      <a:lnTo>
                        <a:pt x="441289" y="2215738"/>
                      </a:lnTo>
                      <a:lnTo>
                        <a:pt x="443452" y="2217596"/>
                      </a:lnTo>
                      <a:lnTo>
                        <a:pt x="445619" y="2219450"/>
                      </a:lnTo>
                      <a:lnTo>
                        <a:pt x="447790" y="2221299"/>
                      </a:lnTo>
                      <a:lnTo>
                        <a:pt x="449966" y="2223145"/>
                      </a:lnTo>
                      <a:lnTo>
                        <a:pt x="452145" y="2224986"/>
                      </a:lnTo>
                      <a:lnTo>
                        <a:pt x="454330" y="2226824"/>
                      </a:lnTo>
                      <a:lnTo>
                        <a:pt x="456518" y="2228657"/>
                      </a:lnTo>
                      <a:lnTo>
                        <a:pt x="458711" y="2230486"/>
                      </a:lnTo>
                      <a:lnTo>
                        <a:pt x="460908" y="2232311"/>
                      </a:lnTo>
                      <a:lnTo>
                        <a:pt x="463109" y="2234132"/>
                      </a:lnTo>
                      <a:lnTo>
                        <a:pt x="465314" y="2235948"/>
                      </a:lnTo>
                      <a:lnTo>
                        <a:pt x="467524" y="2237761"/>
                      </a:lnTo>
                      <a:lnTo>
                        <a:pt x="469738" y="2239569"/>
                      </a:lnTo>
                      <a:lnTo>
                        <a:pt x="471956" y="2241373"/>
                      </a:lnTo>
                      <a:lnTo>
                        <a:pt x="474178" y="2243173"/>
                      </a:lnTo>
                      <a:lnTo>
                        <a:pt x="476404" y="2244969"/>
                      </a:lnTo>
                      <a:lnTo>
                        <a:pt x="478635" y="2246760"/>
                      </a:lnTo>
                      <a:lnTo>
                        <a:pt x="480870" y="2248547"/>
                      </a:lnTo>
                      <a:lnTo>
                        <a:pt x="483109" y="2250330"/>
                      </a:lnTo>
                      <a:lnTo>
                        <a:pt x="485352" y="2252109"/>
                      </a:lnTo>
                      <a:lnTo>
                        <a:pt x="487599" y="2253884"/>
                      </a:lnTo>
                      <a:lnTo>
                        <a:pt x="489850" y="2255654"/>
                      </a:lnTo>
                      <a:lnTo>
                        <a:pt x="492105" y="2257420"/>
                      </a:lnTo>
                      <a:lnTo>
                        <a:pt x="494365" y="2259182"/>
                      </a:lnTo>
                      <a:lnTo>
                        <a:pt x="496628" y="2260940"/>
                      </a:lnTo>
                      <a:lnTo>
                        <a:pt x="498896" y="2262693"/>
                      </a:lnTo>
                      <a:lnTo>
                        <a:pt x="501168" y="2264442"/>
                      </a:lnTo>
                      <a:lnTo>
                        <a:pt x="503443" y="2266187"/>
                      </a:lnTo>
                      <a:lnTo>
                        <a:pt x="505723" y="2267927"/>
                      </a:lnTo>
                      <a:lnTo>
                        <a:pt x="508007" y="2269663"/>
                      </a:lnTo>
                      <a:lnTo>
                        <a:pt x="510295" y="2271395"/>
                      </a:lnTo>
                      <a:lnTo>
                        <a:pt x="512587" y="2273122"/>
                      </a:lnTo>
                      <a:lnTo>
                        <a:pt x="514883" y="2274845"/>
                      </a:lnTo>
                      <a:lnTo>
                        <a:pt x="517183" y="2276564"/>
                      </a:lnTo>
                      <a:lnTo>
                        <a:pt x="519486" y="2278278"/>
                      </a:lnTo>
                      <a:lnTo>
                        <a:pt x="521794" y="2279989"/>
                      </a:lnTo>
                      <a:lnTo>
                        <a:pt x="524106" y="2281694"/>
                      </a:lnTo>
                      <a:lnTo>
                        <a:pt x="526422" y="2283396"/>
                      </a:lnTo>
                      <a:lnTo>
                        <a:pt x="528742" y="2285093"/>
                      </a:lnTo>
                      <a:lnTo>
                        <a:pt x="531065" y="2286785"/>
                      </a:lnTo>
                      <a:lnTo>
                        <a:pt x="533393" y="2288473"/>
                      </a:lnTo>
                      <a:lnTo>
                        <a:pt x="535724" y="2290157"/>
                      </a:lnTo>
                      <a:lnTo>
                        <a:pt x="538060" y="2291836"/>
                      </a:lnTo>
                      <a:lnTo>
                        <a:pt x="540399" y="2293511"/>
                      </a:lnTo>
                      <a:lnTo>
                        <a:pt x="542742" y="2295182"/>
                      </a:lnTo>
                      <a:lnTo>
                        <a:pt x="545089" y="2296848"/>
                      </a:lnTo>
                      <a:lnTo>
                        <a:pt x="547440" y="2298510"/>
                      </a:lnTo>
                      <a:lnTo>
                        <a:pt x="549795" y="2300167"/>
                      </a:lnTo>
                      <a:lnTo>
                        <a:pt x="552154" y="2301820"/>
                      </a:lnTo>
                      <a:lnTo>
                        <a:pt x="554516" y="2303468"/>
                      </a:lnTo>
                      <a:lnTo>
                        <a:pt x="556883" y="2305112"/>
                      </a:lnTo>
                      <a:lnTo>
                        <a:pt x="559253" y="2306751"/>
                      </a:lnTo>
                      <a:lnTo>
                        <a:pt x="561627" y="2308386"/>
                      </a:lnTo>
                      <a:lnTo>
                        <a:pt x="564004" y="2310017"/>
                      </a:lnTo>
                      <a:lnTo>
                        <a:pt x="566386" y="2311643"/>
                      </a:lnTo>
                      <a:lnTo>
                        <a:pt x="568771" y="2313264"/>
                      </a:lnTo>
                      <a:lnTo>
                        <a:pt x="571160" y="2314881"/>
                      </a:lnTo>
                      <a:lnTo>
                        <a:pt x="573553" y="2316494"/>
                      </a:lnTo>
                      <a:lnTo>
                        <a:pt x="575950" y="2318102"/>
                      </a:lnTo>
                      <a:lnTo>
                        <a:pt x="578350" y="2319705"/>
                      </a:lnTo>
                      <a:lnTo>
                        <a:pt x="580754" y="2321304"/>
                      </a:lnTo>
                      <a:lnTo>
                        <a:pt x="583161" y="2322898"/>
                      </a:lnTo>
                      <a:lnTo>
                        <a:pt x="585573" y="2324488"/>
                      </a:lnTo>
                      <a:lnTo>
                        <a:pt x="587988" y="2326073"/>
                      </a:lnTo>
                      <a:lnTo>
                        <a:pt x="590407" y="2327654"/>
                      </a:lnTo>
                      <a:lnTo>
                        <a:pt x="592829" y="2329230"/>
                      </a:lnTo>
                      <a:lnTo>
                        <a:pt x="595255" y="2330801"/>
                      </a:lnTo>
                      <a:lnTo>
                        <a:pt x="597685" y="2332368"/>
                      </a:lnTo>
                      <a:lnTo>
                        <a:pt x="600118" y="2333930"/>
                      </a:lnTo>
                      <a:lnTo>
                        <a:pt x="602555" y="2335488"/>
                      </a:lnTo>
                      <a:lnTo>
                        <a:pt x="604996" y="2337041"/>
                      </a:lnTo>
                      <a:lnTo>
                        <a:pt x="607440" y="2338590"/>
                      </a:lnTo>
                      <a:lnTo>
                        <a:pt x="609888" y="2340134"/>
                      </a:lnTo>
                      <a:lnTo>
                        <a:pt x="612339" y="2341673"/>
                      </a:lnTo>
                      <a:lnTo>
                        <a:pt x="614794" y="2343207"/>
                      </a:lnTo>
                      <a:lnTo>
                        <a:pt x="617253" y="2344737"/>
                      </a:lnTo>
                      <a:lnTo>
                        <a:pt x="619715" y="2346263"/>
                      </a:lnTo>
                      <a:lnTo>
                        <a:pt x="622180" y="2347783"/>
                      </a:lnTo>
                      <a:lnTo>
                        <a:pt x="624649" y="2349300"/>
                      </a:lnTo>
                      <a:lnTo>
                        <a:pt x="627122" y="2350811"/>
                      </a:lnTo>
                      <a:lnTo>
                        <a:pt x="629598" y="2352318"/>
                      </a:lnTo>
                      <a:lnTo>
                        <a:pt x="632078" y="2353820"/>
                      </a:lnTo>
                      <a:lnTo>
                        <a:pt x="634561" y="2355317"/>
                      </a:lnTo>
                      <a:lnTo>
                        <a:pt x="637048" y="2356810"/>
                      </a:lnTo>
                      <a:lnTo>
                        <a:pt x="639538" y="2358298"/>
                      </a:lnTo>
                      <a:lnTo>
                        <a:pt x="642031" y="2359781"/>
                      </a:lnTo>
                      <a:lnTo>
                        <a:pt x="644528" y="2361259"/>
                      </a:lnTo>
                      <a:lnTo>
                        <a:pt x="647028" y="2362733"/>
                      </a:lnTo>
                      <a:lnTo>
                        <a:pt x="649532" y="2364202"/>
                      </a:lnTo>
                      <a:lnTo>
                        <a:pt x="652039" y="2365667"/>
                      </a:lnTo>
                      <a:lnTo>
                        <a:pt x="654550" y="2367126"/>
                      </a:lnTo>
                      <a:lnTo>
                        <a:pt x="657064" y="2368581"/>
                      </a:lnTo>
                      <a:lnTo>
                        <a:pt x="659581" y="2370031"/>
                      </a:lnTo>
                      <a:lnTo>
                        <a:pt x="662102" y="2371477"/>
                      </a:lnTo>
                      <a:lnTo>
                        <a:pt x="664626" y="2372917"/>
                      </a:lnTo>
                      <a:lnTo>
                        <a:pt x="667154" y="2374353"/>
                      </a:lnTo>
                      <a:lnTo>
                        <a:pt x="669684" y="2375784"/>
                      </a:lnTo>
                      <a:lnTo>
                        <a:pt x="672218" y="2377210"/>
                      </a:lnTo>
                      <a:lnTo>
                        <a:pt x="674756" y="2378632"/>
                      </a:lnTo>
                      <a:lnTo>
                        <a:pt x="677296" y="2380049"/>
                      </a:lnTo>
                      <a:lnTo>
                        <a:pt x="679840" y="2381460"/>
                      </a:lnTo>
                      <a:lnTo>
                        <a:pt x="682388" y="2382868"/>
                      </a:lnTo>
                      <a:lnTo>
                        <a:pt x="684938" y="2384270"/>
                      </a:lnTo>
                      <a:lnTo>
                        <a:pt x="687492" y="2385667"/>
                      </a:lnTo>
                      <a:lnTo>
                        <a:pt x="690049" y="2387060"/>
                      </a:lnTo>
                      <a:lnTo>
                        <a:pt x="692609" y="2388448"/>
                      </a:lnTo>
                      <a:lnTo>
                        <a:pt x="695173" y="2389831"/>
                      </a:lnTo>
                      <a:lnTo>
                        <a:pt x="697739" y="2391209"/>
                      </a:lnTo>
                      <a:lnTo>
                        <a:pt x="700309" y="2392582"/>
                      </a:lnTo>
                      <a:lnTo>
                        <a:pt x="702882" y="2393951"/>
                      </a:lnTo>
                      <a:lnTo>
                        <a:pt x="705458" y="2395314"/>
                      </a:lnTo>
                      <a:lnTo>
                        <a:pt x="708038" y="2396673"/>
                      </a:lnTo>
                      <a:lnTo>
                        <a:pt x="710620" y="2398027"/>
                      </a:lnTo>
                      <a:lnTo>
                        <a:pt x="713206" y="2399376"/>
                      </a:lnTo>
                      <a:lnTo>
                        <a:pt x="715795" y="2400720"/>
                      </a:lnTo>
                      <a:lnTo>
                        <a:pt x="718387" y="2402059"/>
                      </a:lnTo>
                      <a:lnTo>
                        <a:pt x="720982" y="2403393"/>
                      </a:lnTo>
                      <a:lnTo>
                        <a:pt x="723580" y="2404723"/>
                      </a:lnTo>
                      <a:lnTo>
                        <a:pt x="726181" y="2406047"/>
                      </a:lnTo>
                      <a:lnTo>
                        <a:pt x="728785" y="2407367"/>
                      </a:lnTo>
                      <a:lnTo>
                        <a:pt x="731392" y="2408681"/>
                      </a:lnTo>
                      <a:lnTo>
                        <a:pt x="734003" y="2409991"/>
                      </a:lnTo>
                      <a:lnTo>
                        <a:pt x="736616" y="2411296"/>
                      </a:lnTo>
                      <a:lnTo>
                        <a:pt x="739233" y="2412596"/>
                      </a:lnTo>
                      <a:lnTo>
                        <a:pt x="741852" y="2413890"/>
                      </a:lnTo>
                      <a:lnTo>
                        <a:pt x="744475" y="2415180"/>
                      </a:lnTo>
                      <a:lnTo>
                        <a:pt x="747100" y="2416465"/>
                      </a:lnTo>
                      <a:lnTo>
                        <a:pt x="749728" y="2417745"/>
                      </a:lnTo>
                      <a:lnTo>
                        <a:pt x="752360" y="2419020"/>
                      </a:lnTo>
                      <a:lnTo>
                        <a:pt x="754994" y="2420291"/>
                      </a:lnTo>
                      <a:lnTo>
                        <a:pt x="757631" y="2421556"/>
                      </a:lnTo>
                      <a:lnTo>
                        <a:pt x="760272" y="2422816"/>
                      </a:lnTo>
                      <a:lnTo>
                        <a:pt x="762915" y="2424071"/>
                      </a:lnTo>
                      <a:lnTo>
                        <a:pt x="765561" y="2425321"/>
                      </a:lnTo>
                      <a:lnTo>
                        <a:pt x="768210" y="2426566"/>
                      </a:lnTo>
                      <a:lnTo>
                        <a:pt x="770862" y="2427807"/>
                      </a:lnTo>
                      <a:lnTo>
                        <a:pt x="773516" y="2429042"/>
                      </a:lnTo>
                      <a:lnTo>
                        <a:pt x="776174" y="2430272"/>
                      </a:lnTo>
                      <a:lnTo>
                        <a:pt x="778834" y="2431497"/>
                      </a:lnTo>
                      <a:lnTo>
                        <a:pt x="781498" y="2432717"/>
                      </a:lnTo>
                      <a:lnTo>
                        <a:pt x="784164" y="2433932"/>
                      </a:lnTo>
                      <a:lnTo>
                        <a:pt x="786833" y="2435142"/>
                      </a:lnTo>
                      <a:lnTo>
                        <a:pt x="789504" y="2436347"/>
                      </a:lnTo>
                      <a:lnTo>
                        <a:pt x="792179" y="2437547"/>
                      </a:lnTo>
                      <a:lnTo>
                        <a:pt x="794856" y="2438742"/>
                      </a:lnTo>
                      <a:lnTo>
                        <a:pt x="797536" y="2439932"/>
                      </a:lnTo>
                      <a:lnTo>
                        <a:pt x="800219" y="2441116"/>
                      </a:lnTo>
                      <a:lnTo>
                        <a:pt x="802905" y="2442296"/>
                      </a:lnTo>
                      <a:lnTo>
                        <a:pt x="805593" y="2443471"/>
                      </a:lnTo>
                      <a:lnTo>
                        <a:pt x="808284" y="2444640"/>
                      </a:lnTo>
                      <a:lnTo>
                        <a:pt x="810978" y="2445805"/>
                      </a:lnTo>
                      <a:lnTo>
                        <a:pt x="813674" y="2446964"/>
                      </a:lnTo>
                      <a:lnTo>
                        <a:pt x="816373" y="2448118"/>
                      </a:lnTo>
                      <a:lnTo>
                        <a:pt x="819075" y="2449268"/>
                      </a:lnTo>
                      <a:lnTo>
                        <a:pt x="821780" y="2450412"/>
                      </a:lnTo>
                      <a:lnTo>
                        <a:pt x="824487" y="2451551"/>
                      </a:lnTo>
                      <a:lnTo>
                        <a:pt x="827197" y="2452685"/>
                      </a:lnTo>
                      <a:lnTo>
                        <a:pt x="829909" y="2453813"/>
                      </a:lnTo>
                      <a:lnTo>
                        <a:pt x="832624" y="2454937"/>
                      </a:lnTo>
                      <a:lnTo>
                        <a:pt x="835342" y="2456055"/>
                      </a:lnTo>
                      <a:lnTo>
                        <a:pt x="838062" y="2457169"/>
                      </a:lnTo>
                      <a:lnTo>
                        <a:pt x="840785" y="2458277"/>
                      </a:lnTo>
                      <a:lnTo>
                        <a:pt x="843510" y="2459380"/>
                      </a:lnTo>
                      <a:lnTo>
                        <a:pt x="846238" y="2460478"/>
                      </a:lnTo>
                      <a:lnTo>
                        <a:pt x="848968" y="2461571"/>
                      </a:lnTo>
                      <a:lnTo>
                        <a:pt x="851701" y="2462658"/>
                      </a:lnTo>
                      <a:lnTo>
                        <a:pt x="854437" y="2463741"/>
                      </a:lnTo>
                      <a:lnTo>
                        <a:pt x="857175" y="2464818"/>
                      </a:lnTo>
                      <a:lnTo>
                        <a:pt x="859915" y="2465890"/>
                      </a:lnTo>
                      <a:lnTo>
                        <a:pt x="862658" y="2466957"/>
                      </a:lnTo>
                      <a:lnTo>
                        <a:pt x="865404" y="2468019"/>
                      </a:lnTo>
                      <a:lnTo>
                        <a:pt x="868152" y="2469075"/>
                      </a:lnTo>
                      <a:lnTo>
                        <a:pt x="870902" y="2470127"/>
                      </a:lnTo>
                      <a:lnTo>
                        <a:pt x="873655" y="2471173"/>
                      </a:lnTo>
                      <a:lnTo>
                        <a:pt x="876410" y="2472214"/>
                      </a:lnTo>
                      <a:lnTo>
                        <a:pt x="879168" y="2473250"/>
                      </a:lnTo>
                      <a:lnTo>
                        <a:pt x="881928" y="2474280"/>
                      </a:lnTo>
                      <a:lnTo>
                        <a:pt x="884691" y="2475306"/>
                      </a:lnTo>
                      <a:lnTo>
                        <a:pt x="887455" y="2476326"/>
                      </a:lnTo>
                      <a:lnTo>
                        <a:pt x="890223" y="2477341"/>
                      </a:lnTo>
                      <a:lnTo>
                        <a:pt x="892992" y="2478350"/>
                      </a:lnTo>
                      <a:lnTo>
                        <a:pt x="895764" y="2479355"/>
                      </a:lnTo>
                      <a:lnTo>
                        <a:pt x="898538" y="2480354"/>
                      </a:lnTo>
                      <a:lnTo>
                        <a:pt x="901315" y="2481348"/>
                      </a:lnTo>
                      <a:lnTo>
                        <a:pt x="904094" y="2482337"/>
                      </a:lnTo>
                      <a:lnTo>
                        <a:pt x="906875" y="2483320"/>
                      </a:lnTo>
                      <a:lnTo>
                        <a:pt x="909658" y="2484299"/>
                      </a:lnTo>
                      <a:lnTo>
                        <a:pt x="912444" y="2485272"/>
                      </a:lnTo>
                      <a:lnTo>
                        <a:pt x="915232" y="2486239"/>
                      </a:lnTo>
                      <a:lnTo>
                        <a:pt x="918022" y="2487202"/>
                      </a:lnTo>
                      <a:lnTo>
                        <a:pt x="920814" y="2488159"/>
                      </a:lnTo>
                      <a:lnTo>
                        <a:pt x="923609" y="2489111"/>
                      </a:lnTo>
                      <a:lnTo>
                        <a:pt x="926406" y="2490058"/>
                      </a:lnTo>
                      <a:lnTo>
                        <a:pt x="929205" y="2490999"/>
                      </a:lnTo>
                      <a:lnTo>
                        <a:pt x="932006" y="2491935"/>
                      </a:lnTo>
                      <a:lnTo>
                        <a:pt x="934809" y="2492866"/>
                      </a:lnTo>
                      <a:lnTo>
                        <a:pt x="937615" y="2493791"/>
                      </a:lnTo>
                      <a:lnTo>
                        <a:pt x="940422" y="2494711"/>
                      </a:lnTo>
                      <a:lnTo>
                        <a:pt x="943232" y="2495626"/>
                      </a:lnTo>
                      <a:lnTo>
                        <a:pt x="946044" y="2496536"/>
                      </a:lnTo>
                      <a:lnTo>
                        <a:pt x="948858" y="2497440"/>
                      </a:lnTo>
                      <a:lnTo>
                        <a:pt x="951674" y="2498339"/>
                      </a:lnTo>
                      <a:lnTo>
                        <a:pt x="954492" y="2499233"/>
                      </a:lnTo>
                      <a:lnTo>
                        <a:pt x="957313" y="2500121"/>
                      </a:lnTo>
                      <a:lnTo>
                        <a:pt x="960135" y="2501004"/>
                      </a:lnTo>
                      <a:lnTo>
                        <a:pt x="962959" y="2501882"/>
                      </a:lnTo>
                      <a:lnTo>
                        <a:pt x="965786" y="2502754"/>
                      </a:lnTo>
                      <a:lnTo>
                        <a:pt x="968614" y="2503621"/>
                      </a:lnTo>
                      <a:lnTo>
                        <a:pt x="971445" y="2504483"/>
                      </a:lnTo>
                      <a:lnTo>
                        <a:pt x="974277" y="2505339"/>
                      </a:lnTo>
                      <a:lnTo>
                        <a:pt x="977111" y="2506190"/>
                      </a:lnTo>
                      <a:lnTo>
                        <a:pt x="979948" y="2507035"/>
                      </a:lnTo>
                      <a:lnTo>
                        <a:pt x="982786" y="2507876"/>
                      </a:lnTo>
                      <a:lnTo>
                        <a:pt x="985626" y="2508711"/>
                      </a:lnTo>
                      <a:lnTo>
                        <a:pt x="988469" y="2509540"/>
                      </a:lnTo>
                      <a:lnTo>
                        <a:pt x="991313" y="2510364"/>
                      </a:lnTo>
                      <a:lnTo>
                        <a:pt x="994159" y="2511183"/>
                      </a:lnTo>
                      <a:lnTo>
                        <a:pt x="997007" y="2511996"/>
                      </a:lnTo>
                      <a:lnTo>
                        <a:pt x="999857" y="2512804"/>
                      </a:lnTo>
                      <a:lnTo>
                        <a:pt x="1002708" y="2513607"/>
                      </a:lnTo>
                      <a:lnTo>
                        <a:pt x="1005562" y="2514404"/>
                      </a:lnTo>
                      <a:lnTo>
                        <a:pt x="1008417" y="2515196"/>
                      </a:lnTo>
                      <a:lnTo>
                        <a:pt x="1011275" y="2515983"/>
                      </a:lnTo>
                      <a:lnTo>
                        <a:pt x="1014134" y="2516764"/>
                      </a:lnTo>
                      <a:lnTo>
                        <a:pt x="1016995" y="2517539"/>
                      </a:lnTo>
                      <a:lnTo>
                        <a:pt x="1019857" y="2518310"/>
                      </a:lnTo>
                      <a:lnTo>
                        <a:pt x="1022722" y="2519074"/>
                      </a:lnTo>
                      <a:lnTo>
                        <a:pt x="1025588" y="2519834"/>
                      </a:lnTo>
                      <a:lnTo>
                        <a:pt x="1028456" y="2520588"/>
                      </a:lnTo>
                      <a:lnTo>
                        <a:pt x="1031326" y="2521336"/>
                      </a:lnTo>
                      <a:lnTo>
                        <a:pt x="1034197" y="2522080"/>
                      </a:lnTo>
                      <a:lnTo>
                        <a:pt x="1037070" y="2522817"/>
                      </a:lnTo>
                      <a:lnTo>
                        <a:pt x="1039945" y="2523550"/>
                      </a:lnTo>
                      <a:lnTo>
                        <a:pt x="1042822" y="2524277"/>
                      </a:lnTo>
                      <a:lnTo>
                        <a:pt x="1045700" y="2524998"/>
                      </a:lnTo>
                      <a:lnTo>
                        <a:pt x="1048580" y="2525714"/>
                      </a:lnTo>
                      <a:lnTo>
                        <a:pt x="1051461" y="2526425"/>
                      </a:lnTo>
                      <a:lnTo>
                        <a:pt x="1054345" y="2527130"/>
                      </a:lnTo>
                      <a:lnTo>
                        <a:pt x="1057229" y="2527830"/>
                      </a:lnTo>
                      <a:lnTo>
                        <a:pt x="1060116" y="2528524"/>
                      </a:lnTo>
                      <a:lnTo>
                        <a:pt x="1063004" y="2529213"/>
                      </a:lnTo>
                      <a:lnTo>
                        <a:pt x="1065894" y="2529896"/>
                      </a:lnTo>
                      <a:lnTo>
                        <a:pt x="1068785" y="2530574"/>
                      </a:lnTo>
                      <a:lnTo>
                        <a:pt x="1071678" y="2531247"/>
                      </a:lnTo>
                      <a:lnTo>
                        <a:pt x="1074572" y="2531914"/>
                      </a:lnTo>
                      <a:lnTo>
                        <a:pt x="1077468" y="2532575"/>
                      </a:lnTo>
                      <a:lnTo>
                        <a:pt x="1080366" y="2533231"/>
                      </a:lnTo>
                      <a:lnTo>
                        <a:pt x="1083265" y="2533882"/>
                      </a:lnTo>
                      <a:lnTo>
                        <a:pt x="1086165" y="2534527"/>
                      </a:lnTo>
                      <a:lnTo>
                        <a:pt x="1089067" y="2535167"/>
                      </a:lnTo>
                      <a:lnTo>
                        <a:pt x="1091971" y="2535801"/>
                      </a:lnTo>
                      <a:lnTo>
                        <a:pt x="1094875" y="2536429"/>
                      </a:lnTo>
                      <a:lnTo>
                        <a:pt x="1097782" y="2537053"/>
                      </a:lnTo>
                      <a:lnTo>
                        <a:pt x="1100690" y="2537670"/>
                      </a:lnTo>
                      <a:lnTo>
                        <a:pt x="1103599" y="2538282"/>
                      </a:lnTo>
                      <a:lnTo>
                        <a:pt x="1106510" y="2538889"/>
                      </a:lnTo>
                      <a:lnTo>
                        <a:pt x="1109422" y="2539490"/>
                      </a:lnTo>
                      <a:lnTo>
                        <a:pt x="1112335" y="2540086"/>
                      </a:lnTo>
                      <a:lnTo>
                        <a:pt x="1115250" y="2540676"/>
                      </a:lnTo>
                      <a:lnTo>
                        <a:pt x="1118166" y="2541261"/>
                      </a:lnTo>
                      <a:lnTo>
                        <a:pt x="1121084" y="2541840"/>
                      </a:lnTo>
                      <a:lnTo>
                        <a:pt x="1124003" y="2542414"/>
                      </a:lnTo>
                      <a:lnTo>
                        <a:pt x="1126923" y="2542982"/>
                      </a:lnTo>
                      <a:lnTo>
                        <a:pt x="1129844" y="2543545"/>
                      </a:lnTo>
                      <a:lnTo>
                        <a:pt x="1132767" y="2544102"/>
                      </a:lnTo>
                      <a:lnTo>
                        <a:pt x="1135691" y="2544654"/>
                      </a:lnTo>
                      <a:lnTo>
                        <a:pt x="1138617" y="2545200"/>
                      </a:lnTo>
                      <a:lnTo>
                        <a:pt x="1141543" y="2545740"/>
                      </a:lnTo>
                      <a:lnTo>
                        <a:pt x="1144471" y="2546275"/>
                      </a:lnTo>
                      <a:lnTo>
                        <a:pt x="1147400" y="2546805"/>
                      </a:lnTo>
                      <a:lnTo>
                        <a:pt x="1150331" y="2547329"/>
                      </a:lnTo>
                      <a:lnTo>
                        <a:pt x="1153262" y="2547847"/>
                      </a:lnTo>
                      <a:lnTo>
                        <a:pt x="1156195" y="2548360"/>
                      </a:lnTo>
                      <a:lnTo>
                        <a:pt x="1159129" y="2548868"/>
                      </a:lnTo>
                      <a:lnTo>
                        <a:pt x="1162064" y="2549370"/>
                      </a:lnTo>
                      <a:lnTo>
                        <a:pt x="1165001" y="2549866"/>
                      </a:lnTo>
                      <a:lnTo>
                        <a:pt x="1167938" y="2550357"/>
                      </a:lnTo>
                      <a:lnTo>
                        <a:pt x="1170877" y="2550842"/>
                      </a:lnTo>
                      <a:lnTo>
                        <a:pt x="1173816" y="2551321"/>
                      </a:lnTo>
                      <a:lnTo>
                        <a:pt x="1176757" y="2551796"/>
                      </a:lnTo>
                      <a:lnTo>
                        <a:pt x="1179699" y="2552264"/>
                      </a:lnTo>
                      <a:lnTo>
                        <a:pt x="1182642" y="2552727"/>
                      </a:lnTo>
                      <a:lnTo>
                        <a:pt x="1185586" y="2553185"/>
                      </a:lnTo>
                      <a:lnTo>
                        <a:pt x="1188531" y="2553636"/>
                      </a:lnTo>
                      <a:lnTo>
                        <a:pt x="1191477" y="2554083"/>
                      </a:lnTo>
                      <a:lnTo>
                        <a:pt x="1194425" y="2554524"/>
                      </a:lnTo>
                      <a:lnTo>
                        <a:pt x="1197373" y="2554959"/>
                      </a:lnTo>
                      <a:lnTo>
                        <a:pt x="1200322" y="2555388"/>
                      </a:lnTo>
                      <a:lnTo>
                        <a:pt x="1203272" y="2555812"/>
                      </a:lnTo>
                      <a:lnTo>
                        <a:pt x="1206223" y="2556231"/>
                      </a:lnTo>
                      <a:lnTo>
                        <a:pt x="1209175" y="2556644"/>
                      </a:lnTo>
                      <a:lnTo>
                        <a:pt x="1212129" y="2557051"/>
                      </a:lnTo>
                      <a:lnTo>
                        <a:pt x="1215083" y="2557453"/>
                      </a:lnTo>
                      <a:lnTo>
                        <a:pt x="1218038" y="2557849"/>
                      </a:lnTo>
                      <a:lnTo>
                        <a:pt x="1220993" y="2558240"/>
                      </a:lnTo>
                      <a:lnTo>
                        <a:pt x="1223950" y="2558625"/>
                      </a:lnTo>
                      <a:lnTo>
                        <a:pt x="1226908" y="2559004"/>
                      </a:lnTo>
                      <a:lnTo>
                        <a:pt x="1229866" y="2559378"/>
                      </a:lnTo>
                      <a:lnTo>
                        <a:pt x="1232826" y="2559746"/>
                      </a:lnTo>
                      <a:lnTo>
                        <a:pt x="1235786" y="2560109"/>
                      </a:lnTo>
                      <a:lnTo>
                        <a:pt x="1238747" y="2560466"/>
                      </a:lnTo>
                      <a:lnTo>
                        <a:pt x="1241709" y="2560818"/>
                      </a:lnTo>
                      <a:lnTo>
                        <a:pt x="1244672" y="2561164"/>
                      </a:lnTo>
                      <a:lnTo>
                        <a:pt x="1247635" y="2561504"/>
                      </a:lnTo>
                      <a:lnTo>
                        <a:pt x="1250600" y="2561839"/>
                      </a:lnTo>
                      <a:lnTo>
                        <a:pt x="1253565" y="2562168"/>
                      </a:lnTo>
                      <a:lnTo>
                        <a:pt x="1256531" y="2562491"/>
                      </a:lnTo>
                      <a:lnTo>
                        <a:pt x="1259497" y="2562809"/>
                      </a:lnTo>
                      <a:lnTo>
                        <a:pt x="1262464" y="2563122"/>
                      </a:lnTo>
                      <a:lnTo>
                        <a:pt x="1265433" y="2563428"/>
                      </a:lnTo>
                      <a:lnTo>
                        <a:pt x="1268401" y="2563730"/>
                      </a:lnTo>
                      <a:lnTo>
                        <a:pt x="1271371" y="2564025"/>
                      </a:lnTo>
                      <a:lnTo>
                        <a:pt x="1274341" y="2564315"/>
                      </a:lnTo>
                      <a:lnTo>
                        <a:pt x="1277312" y="2564599"/>
                      </a:lnTo>
                      <a:lnTo>
                        <a:pt x="1280283" y="2564878"/>
                      </a:lnTo>
                      <a:lnTo>
                        <a:pt x="1283255" y="2565151"/>
                      </a:lnTo>
                      <a:lnTo>
                        <a:pt x="1286228" y="2565418"/>
                      </a:lnTo>
                      <a:lnTo>
                        <a:pt x="1289201" y="2565680"/>
                      </a:lnTo>
                      <a:lnTo>
                        <a:pt x="1292175" y="2565937"/>
                      </a:lnTo>
                      <a:lnTo>
                        <a:pt x="1295149" y="2566187"/>
                      </a:lnTo>
                      <a:lnTo>
                        <a:pt x="1298125" y="2566432"/>
                      </a:lnTo>
                      <a:lnTo>
                        <a:pt x="1301100" y="2566672"/>
                      </a:lnTo>
                      <a:lnTo>
                        <a:pt x="1304076" y="2566905"/>
                      </a:lnTo>
                      <a:lnTo>
                        <a:pt x="1307053" y="2567134"/>
                      </a:lnTo>
                      <a:lnTo>
                        <a:pt x="1310030" y="2567356"/>
                      </a:lnTo>
                      <a:lnTo>
                        <a:pt x="1313008" y="2567573"/>
                      </a:lnTo>
                      <a:lnTo>
                        <a:pt x="1315986" y="2567784"/>
                      </a:lnTo>
                      <a:lnTo>
                        <a:pt x="1318965" y="2567990"/>
                      </a:lnTo>
                      <a:lnTo>
                        <a:pt x="1321944" y="2568190"/>
                      </a:lnTo>
                      <a:lnTo>
                        <a:pt x="1324924" y="2568384"/>
                      </a:lnTo>
                      <a:lnTo>
                        <a:pt x="1327904" y="2568573"/>
                      </a:lnTo>
                      <a:lnTo>
                        <a:pt x="1330885" y="2568756"/>
                      </a:lnTo>
                      <a:lnTo>
                        <a:pt x="1333866" y="2568934"/>
                      </a:lnTo>
                      <a:lnTo>
                        <a:pt x="1336847" y="2569106"/>
                      </a:lnTo>
                      <a:lnTo>
                        <a:pt x="1339829" y="2569272"/>
                      </a:lnTo>
                      <a:lnTo>
                        <a:pt x="1342811" y="2569433"/>
                      </a:lnTo>
                      <a:lnTo>
                        <a:pt x="1345794" y="2569588"/>
                      </a:lnTo>
                      <a:lnTo>
                        <a:pt x="1348776" y="2569737"/>
                      </a:lnTo>
                      <a:lnTo>
                        <a:pt x="1351760" y="2569881"/>
                      </a:lnTo>
                      <a:lnTo>
                        <a:pt x="1354743" y="2570019"/>
                      </a:lnTo>
                      <a:lnTo>
                        <a:pt x="1357727" y="2570152"/>
                      </a:lnTo>
                      <a:lnTo>
                        <a:pt x="1360711" y="2570278"/>
                      </a:lnTo>
                      <a:lnTo>
                        <a:pt x="1363696" y="2570400"/>
                      </a:lnTo>
                      <a:lnTo>
                        <a:pt x="1366680" y="2570515"/>
                      </a:lnTo>
                      <a:lnTo>
                        <a:pt x="1369665" y="2570625"/>
                      </a:lnTo>
                      <a:lnTo>
                        <a:pt x="1372651" y="2570729"/>
                      </a:lnTo>
                      <a:lnTo>
                        <a:pt x="1375636" y="2570828"/>
                      </a:lnTo>
                      <a:lnTo>
                        <a:pt x="1378622" y="2570921"/>
                      </a:lnTo>
                      <a:lnTo>
                        <a:pt x="1381608" y="2571009"/>
                      </a:lnTo>
                      <a:lnTo>
                        <a:pt x="1384594" y="2571090"/>
                      </a:lnTo>
                      <a:lnTo>
                        <a:pt x="1387580" y="2571167"/>
                      </a:lnTo>
                      <a:lnTo>
                        <a:pt x="1390566" y="2571237"/>
                      </a:lnTo>
                      <a:lnTo>
                        <a:pt x="1393553" y="2571302"/>
                      </a:lnTo>
                      <a:lnTo>
                        <a:pt x="1396540" y="2571361"/>
                      </a:lnTo>
                      <a:lnTo>
                        <a:pt x="1399527" y="2571415"/>
                      </a:lnTo>
                      <a:lnTo>
                        <a:pt x="1402514" y="2571463"/>
                      </a:lnTo>
                      <a:lnTo>
                        <a:pt x="1405501" y="2571505"/>
                      </a:lnTo>
                      <a:lnTo>
                        <a:pt x="1408488" y="2571542"/>
                      </a:lnTo>
                      <a:lnTo>
                        <a:pt x="1411475" y="2571573"/>
                      </a:lnTo>
                      <a:lnTo>
                        <a:pt x="1414463" y="2571598"/>
                      </a:lnTo>
                      <a:lnTo>
                        <a:pt x="1417450" y="2571618"/>
                      </a:lnTo>
                      <a:lnTo>
                        <a:pt x="1420437" y="2571632"/>
                      </a:lnTo>
                      <a:lnTo>
                        <a:pt x="1423425" y="2571640"/>
                      </a:lnTo>
                      <a:lnTo>
                        <a:pt x="1426412" y="2571643"/>
                      </a:lnTo>
                      <a:lnTo>
                        <a:pt x="1429400" y="2571640"/>
                      </a:lnTo>
                      <a:lnTo>
                        <a:pt x="1432387" y="2571632"/>
                      </a:lnTo>
                      <a:lnTo>
                        <a:pt x="1435375" y="2571618"/>
                      </a:lnTo>
                      <a:lnTo>
                        <a:pt x="1438362" y="2571598"/>
                      </a:lnTo>
                      <a:lnTo>
                        <a:pt x="1441349" y="2571573"/>
                      </a:lnTo>
                      <a:lnTo>
                        <a:pt x="1444337" y="2571542"/>
                      </a:lnTo>
                      <a:lnTo>
                        <a:pt x="1447324" y="2571505"/>
                      </a:lnTo>
                      <a:lnTo>
                        <a:pt x="1450311" y="2571463"/>
                      </a:lnTo>
                      <a:lnTo>
                        <a:pt x="1453298" y="2571415"/>
                      </a:lnTo>
                      <a:lnTo>
                        <a:pt x="1456285" y="2571361"/>
                      </a:lnTo>
                      <a:lnTo>
                        <a:pt x="1459272" y="2571302"/>
                      </a:lnTo>
                      <a:lnTo>
                        <a:pt x="1462258" y="2571237"/>
                      </a:lnTo>
                      <a:lnTo>
                        <a:pt x="1465245" y="2571167"/>
                      </a:lnTo>
                      <a:lnTo>
                        <a:pt x="1468231" y="2571090"/>
                      </a:lnTo>
                      <a:lnTo>
                        <a:pt x="1471217" y="2571009"/>
                      </a:lnTo>
                      <a:lnTo>
                        <a:pt x="1474203" y="2570921"/>
                      </a:lnTo>
                      <a:lnTo>
                        <a:pt x="1477189" y="2570828"/>
                      </a:lnTo>
                      <a:lnTo>
                        <a:pt x="1480174" y="2570729"/>
                      </a:lnTo>
                      <a:lnTo>
                        <a:pt x="1483159" y="2570625"/>
                      </a:lnTo>
                      <a:lnTo>
                        <a:pt x="1486144" y="2570515"/>
                      </a:lnTo>
                      <a:lnTo>
                        <a:pt x="1489129" y="2570400"/>
                      </a:lnTo>
                      <a:lnTo>
                        <a:pt x="1492113" y="2570278"/>
                      </a:lnTo>
                      <a:lnTo>
                        <a:pt x="1495098" y="2570152"/>
                      </a:lnTo>
                      <a:lnTo>
                        <a:pt x="1498081" y="2570019"/>
                      </a:lnTo>
                      <a:lnTo>
                        <a:pt x="1501065" y="2569881"/>
                      </a:lnTo>
                      <a:lnTo>
                        <a:pt x="1504048" y="2569737"/>
                      </a:lnTo>
                      <a:lnTo>
                        <a:pt x="1507031" y="2569588"/>
                      </a:lnTo>
                      <a:lnTo>
                        <a:pt x="1510014" y="2569433"/>
                      </a:lnTo>
                      <a:lnTo>
                        <a:pt x="1512996" y="2569272"/>
                      </a:lnTo>
                      <a:lnTo>
                        <a:pt x="1515977" y="2569106"/>
                      </a:lnTo>
                      <a:lnTo>
                        <a:pt x="1518959" y="2568934"/>
                      </a:lnTo>
                      <a:lnTo>
                        <a:pt x="1521940" y="2568756"/>
                      </a:lnTo>
                      <a:lnTo>
                        <a:pt x="1524920" y="2568573"/>
                      </a:lnTo>
                      <a:lnTo>
                        <a:pt x="1527901" y="2568384"/>
                      </a:lnTo>
                      <a:lnTo>
                        <a:pt x="1530880" y="2568190"/>
                      </a:lnTo>
                      <a:lnTo>
                        <a:pt x="1533859" y="2567990"/>
                      </a:lnTo>
                      <a:lnTo>
                        <a:pt x="1536838" y="2567784"/>
                      </a:lnTo>
                      <a:lnTo>
                        <a:pt x="1539816" y="2567573"/>
                      </a:lnTo>
                      <a:lnTo>
                        <a:pt x="1542794" y="2567356"/>
                      </a:lnTo>
                      <a:lnTo>
                        <a:pt x="1545771" y="2567134"/>
                      </a:lnTo>
                      <a:lnTo>
                        <a:pt x="1548748" y="2566905"/>
                      </a:lnTo>
                      <a:lnTo>
                        <a:pt x="1551724" y="2566672"/>
                      </a:lnTo>
                      <a:lnTo>
                        <a:pt x="1554700" y="2566432"/>
                      </a:lnTo>
                      <a:lnTo>
                        <a:pt x="1557675" y="2566187"/>
                      </a:lnTo>
                      <a:lnTo>
                        <a:pt x="1560650" y="2565937"/>
                      </a:lnTo>
                      <a:lnTo>
                        <a:pt x="1563624" y="2565680"/>
                      </a:lnTo>
                      <a:lnTo>
                        <a:pt x="1566597" y="2565418"/>
                      </a:lnTo>
                      <a:lnTo>
                        <a:pt x="1569570" y="2565151"/>
                      </a:lnTo>
                      <a:lnTo>
                        <a:pt x="1572542" y="2564878"/>
                      </a:lnTo>
                      <a:lnTo>
                        <a:pt x="1575513" y="2564599"/>
                      </a:lnTo>
                      <a:lnTo>
                        <a:pt x="1578484" y="2564315"/>
                      </a:lnTo>
                      <a:lnTo>
                        <a:pt x="1581454" y="2564025"/>
                      </a:lnTo>
                      <a:lnTo>
                        <a:pt x="1584423" y="2563730"/>
                      </a:lnTo>
                      <a:lnTo>
                        <a:pt x="1587392" y="2563428"/>
                      </a:lnTo>
                      <a:lnTo>
                        <a:pt x="1590360" y="2563122"/>
                      </a:lnTo>
                      <a:lnTo>
                        <a:pt x="1593327" y="2562809"/>
                      </a:lnTo>
                      <a:lnTo>
                        <a:pt x="1596294" y="2562491"/>
                      </a:lnTo>
                      <a:lnTo>
                        <a:pt x="1599260" y="2562168"/>
                      </a:lnTo>
                      <a:lnTo>
                        <a:pt x="1602225" y="2561839"/>
                      </a:lnTo>
                      <a:lnTo>
                        <a:pt x="1605189" y="2561504"/>
                      </a:lnTo>
                      <a:lnTo>
                        <a:pt x="1608153" y="2561164"/>
                      </a:lnTo>
                      <a:lnTo>
                        <a:pt x="1611115" y="2560818"/>
                      </a:lnTo>
                      <a:lnTo>
                        <a:pt x="1614077" y="2560466"/>
                      </a:lnTo>
                      <a:lnTo>
                        <a:pt x="1617038" y="2560109"/>
                      </a:lnTo>
                      <a:lnTo>
                        <a:pt x="1619999" y="2559746"/>
                      </a:lnTo>
                      <a:lnTo>
                        <a:pt x="1622958" y="2559378"/>
                      </a:lnTo>
                      <a:lnTo>
                        <a:pt x="1625917" y="2559004"/>
                      </a:lnTo>
                      <a:lnTo>
                        <a:pt x="1628874" y="2558625"/>
                      </a:lnTo>
                      <a:lnTo>
                        <a:pt x="1631831" y="2558240"/>
                      </a:lnTo>
                      <a:lnTo>
                        <a:pt x="1634787" y="2557849"/>
                      </a:lnTo>
                      <a:lnTo>
                        <a:pt x="1637742" y="2557453"/>
                      </a:lnTo>
                      <a:lnTo>
                        <a:pt x="1640696" y="2557051"/>
                      </a:lnTo>
                      <a:lnTo>
                        <a:pt x="1643649" y="2556644"/>
                      </a:lnTo>
                      <a:lnTo>
                        <a:pt x="1646601" y="2556231"/>
                      </a:lnTo>
                      <a:lnTo>
                        <a:pt x="1649552" y="2555812"/>
                      </a:lnTo>
                      <a:lnTo>
                        <a:pt x="1652503" y="2555388"/>
                      </a:lnTo>
                      <a:lnTo>
                        <a:pt x="1655452" y="2554959"/>
                      </a:lnTo>
                      <a:lnTo>
                        <a:pt x="1658400" y="2554524"/>
                      </a:lnTo>
                      <a:lnTo>
                        <a:pt x="1661347" y="2554083"/>
                      </a:lnTo>
                      <a:lnTo>
                        <a:pt x="1664293" y="2553636"/>
                      </a:lnTo>
                      <a:lnTo>
                        <a:pt x="1667238" y="2553185"/>
                      </a:lnTo>
                      <a:lnTo>
                        <a:pt x="1670183" y="2552727"/>
                      </a:lnTo>
                      <a:lnTo>
                        <a:pt x="1673126" y="2552264"/>
                      </a:lnTo>
                      <a:lnTo>
                        <a:pt x="1676067" y="2551796"/>
                      </a:lnTo>
                      <a:lnTo>
                        <a:pt x="1679008" y="2551321"/>
                      </a:lnTo>
                      <a:lnTo>
                        <a:pt x="1681948" y="2550842"/>
                      </a:lnTo>
                      <a:lnTo>
                        <a:pt x="1684887" y="2550357"/>
                      </a:lnTo>
                      <a:lnTo>
                        <a:pt x="1687824" y="2549866"/>
                      </a:lnTo>
                      <a:lnTo>
                        <a:pt x="1690760" y="2549370"/>
                      </a:lnTo>
                      <a:lnTo>
                        <a:pt x="1693695" y="2548868"/>
                      </a:lnTo>
                      <a:lnTo>
                        <a:pt x="1696629" y="2548360"/>
                      </a:lnTo>
                      <a:lnTo>
                        <a:pt x="1699562" y="2547847"/>
                      </a:lnTo>
                      <a:lnTo>
                        <a:pt x="1702494" y="2547329"/>
                      </a:lnTo>
                      <a:lnTo>
                        <a:pt x="1705424" y="2546805"/>
                      </a:lnTo>
                      <a:lnTo>
                        <a:pt x="1708353" y="2546275"/>
                      </a:lnTo>
                      <a:lnTo>
                        <a:pt x="1711281" y="2545740"/>
                      </a:lnTo>
                      <a:lnTo>
                        <a:pt x="1714208" y="2545200"/>
                      </a:lnTo>
                      <a:lnTo>
                        <a:pt x="1717133" y="2544654"/>
                      </a:lnTo>
                      <a:lnTo>
                        <a:pt x="1720057" y="2544102"/>
                      </a:lnTo>
                      <a:lnTo>
                        <a:pt x="1722980" y="2543545"/>
                      </a:lnTo>
                      <a:lnTo>
                        <a:pt x="1725902" y="2542982"/>
                      </a:lnTo>
                      <a:lnTo>
                        <a:pt x="1728822" y="2542414"/>
                      </a:lnTo>
                      <a:lnTo>
                        <a:pt x="1731741" y="2541840"/>
                      </a:lnTo>
                      <a:lnTo>
                        <a:pt x="1734658" y="2541261"/>
                      </a:lnTo>
                      <a:lnTo>
                        <a:pt x="1737575" y="2540676"/>
                      </a:lnTo>
                      <a:lnTo>
                        <a:pt x="1740489" y="2540086"/>
                      </a:lnTo>
                      <a:lnTo>
                        <a:pt x="1743403" y="2539490"/>
                      </a:lnTo>
                      <a:lnTo>
                        <a:pt x="1746315" y="2538889"/>
                      </a:lnTo>
                      <a:lnTo>
                        <a:pt x="1749226" y="2538282"/>
                      </a:lnTo>
                      <a:lnTo>
                        <a:pt x="1752135" y="2537670"/>
                      </a:lnTo>
                      <a:lnTo>
                        <a:pt x="1755043" y="2537053"/>
                      </a:lnTo>
                      <a:lnTo>
                        <a:pt x="1757949" y="2536429"/>
                      </a:lnTo>
                      <a:lnTo>
                        <a:pt x="1760854" y="2535801"/>
                      </a:lnTo>
                      <a:lnTo>
                        <a:pt x="1763757" y="2535167"/>
                      </a:lnTo>
                      <a:lnTo>
                        <a:pt x="1766659" y="2534527"/>
                      </a:lnTo>
                      <a:lnTo>
                        <a:pt x="1769560" y="2533882"/>
                      </a:lnTo>
                      <a:lnTo>
                        <a:pt x="1772459" y="2533231"/>
                      </a:lnTo>
                      <a:lnTo>
                        <a:pt x="1775356" y="2532575"/>
                      </a:lnTo>
                      <a:lnTo>
                        <a:pt x="1778252" y="2531914"/>
                      </a:lnTo>
                      <a:lnTo>
                        <a:pt x="1781147" y="2531247"/>
                      </a:lnTo>
                      <a:lnTo>
                        <a:pt x="1784040" y="2530574"/>
                      </a:lnTo>
                      <a:lnTo>
                        <a:pt x="1786931" y="2529896"/>
                      </a:lnTo>
                      <a:lnTo>
                        <a:pt x="1789821" y="2529213"/>
                      </a:lnTo>
                      <a:lnTo>
                        <a:pt x="1792709" y="2528524"/>
                      </a:lnTo>
                      <a:lnTo>
                        <a:pt x="1795595" y="2527830"/>
                      </a:lnTo>
                      <a:lnTo>
                        <a:pt x="1798480" y="2527130"/>
                      </a:lnTo>
                      <a:lnTo>
                        <a:pt x="1801363" y="2526425"/>
                      </a:lnTo>
                      <a:lnTo>
                        <a:pt x="1804245" y="2525714"/>
                      </a:lnTo>
                      <a:lnTo>
                        <a:pt x="1807125" y="2524998"/>
                      </a:lnTo>
                      <a:lnTo>
                        <a:pt x="1810003" y="2524277"/>
                      </a:lnTo>
                      <a:lnTo>
                        <a:pt x="1812880" y="2523550"/>
                      </a:lnTo>
                      <a:lnTo>
                        <a:pt x="1815754" y="2522817"/>
                      </a:lnTo>
                      <a:lnTo>
                        <a:pt x="1818628" y="2522080"/>
                      </a:lnTo>
                      <a:lnTo>
                        <a:pt x="1821499" y="2521336"/>
                      </a:lnTo>
                      <a:lnTo>
                        <a:pt x="1824369" y="2520588"/>
                      </a:lnTo>
                      <a:lnTo>
                        <a:pt x="1827237" y="2519834"/>
                      </a:lnTo>
                      <a:lnTo>
                        <a:pt x="1830103" y="2519074"/>
                      </a:lnTo>
                      <a:lnTo>
                        <a:pt x="1832967" y="2518310"/>
                      </a:lnTo>
                      <a:lnTo>
                        <a:pt x="1835830" y="2517539"/>
                      </a:lnTo>
                      <a:lnTo>
                        <a:pt x="1838691" y="2516764"/>
                      </a:lnTo>
                      <a:lnTo>
                        <a:pt x="1841550" y="2515983"/>
                      </a:lnTo>
                      <a:lnTo>
                        <a:pt x="1844407" y="2515196"/>
                      </a:lnTo>
                      <a:lnTo>
                        <a:pt x="1847263" y="2514404"/>
                      </a:lnTo>
                      <a:lnTo>
                        <a:pt x="1850116" y="2513607"/>
                      </a:lnTo>
                      <a:lnTo>
                        <a:pt x="1852968" y="2512804"/>
                      </a:lnTo>
                      <a:lnTo>
                        <a:pt x="1855818" y="2511996"/>
                      </a:lnTo>
                      <a:lnTo>
                        <a:pt x="1858666" y="2511183"/>
                      </a:lnTo>
                      <a:lnTo>
                        <a:pt x="1861512" y="2510364"/>
                      </a:lnTo>
                      <a:lnTo>
                        <a:pt x="1864356" y="2509540"/>
                      </a:lnTo>
                      <a:lnTo>
                        <a:pt x="1867198" y="2508711"/>
                      </a:lnTo>
                      <a:lnTo>
                        <a:pt x="1870038" y="2507876"/>
                      </a:lnTo>
                      <a:lnTo>
                        <a:pt x="1872877" y="2507035"/>
                      </a:lnTo>
                      <a:lnTo>
                        <a:pt x="1875713" y="2506190"/>
                      </a:lnTo>
                      <a:lnTo>
                        <a:pt x="1878548" y="2505339"/>
                      </a:lnTo>
                      <a:lnTo>
                        <a:pt x="1881380" y="2504483"/>
                      </a:lnTo>
                      <a:lnTo>
                        <a:pt x="1884210" y="2503621"/>
                      </a:lnTo>
                      <a:lnTo>
                        <a:pt x="1887039" y="2502754"/>
                      </a:lnTo>
                      <a:lnTo>
                        <a:pt x="1889865" y="2501882"/>
                      </a:lnTo>
                      <a:lnTo>
                        <a:pt x="1892690" y="2501004"/>
                      </a:lnTo>
                      <a:lnTo>
                        <a:pt x="1895512" y="2500121"/>
                      </a:lnTo>
                      <a:lnTo>
                        <a:pt x="1898332" y="2499233"/>
                      </a:lnTo>
                      <a:lnTo>
                        <a:pt x="1901150" y="2498339"/>
                      </a:lnTo>
                      <a:lnTo>
                        <a:pt x="1903966" y="2497440"/>
                      </a:lnTo>
                      <a:lnTo>
                        <a:pt x="1906780" y="2496536"/>
                      </a:lnTo>
                      <a:lnTo>
                        <a:pt x="1909592" y="2495626"/>
                      </a:lnTo>
                      <a:lnTo>
                        <a:pt x="1912402" y="2494711"/>
                      </a:lnTo>
                      <a:lnTo>
                        <a:pt x="1915210" y="2493791"/>
                      </a:lnTo>
                      <a:lnTo>
                        <a:pt x="1918015" y="2492866"/>
                      </a:lnTo>
                      <a:lnTo>
                        <a:pt x="1920819" y="2491935"/>
                      </a:lnTo>
                      <a:lnTo>
                        <a:pt x="1923620" y="2490999"/>
                      </a:lnTo>
                      <a:lnTo>
                        <a:pt x="1926419" y="2490058"/>
                      </a:lnTo>
                      <a:lnTo>
                        <a:pt x="1929216" y="2489111"/>
                      </a:lnTo>
                      <a:lnTo>
                        <a:pt x="1932010" y="2488159"/>
                      </a:lnTo>
                      <a:lnTo>
                        <a:pt x="1934803" y="2487202"/>
                      </a:lnTo>
                      <a:lnTo>
                        <a:pt x="1937593" y="2486239"/>
                      </a:lnTo>
                      <a:lnTo>
                        <a:pt x="1940381" y="2485272"/>
                      </a:lnTo>
                      <a:lnTo>
                        <a:pt x="1943167" y="2484299"/>
                      </a:lnTo>
                      <a:lnTo>
                        <a:pt x="1945950" y="2483320"/>
                      </a:lnTo>
                      <a:lnTo>
                        <a:pt x="1948731" y="2482337"/>
                      </a:lnTo>
                      <a:lnTo>
                        <a:pt x="1951510" y="2481348"/>
                      </a:lnTo>
                      <a:lnTo>
                        <a:pt x="1954286" y="2480354"/>
                      </a:lnTo>
                      <a:lnTo>
                        <a:pt x="1957061" y="2479355"/>
                      </a:lnTo>
                      <a:lnTo>
                        <a:pt x="1959832" y="2478350"/>
                      </a:lnTo>
                      <a:lnTo>
                        <a:pt x="1962602" y="2477341"/>
                      </a:lnTo>
                      <a:lnTo>
                        <a:pt x="1965369" y="2476326"/>
                      </a:lnTo>
                      <a:lnTo>
                        <a:pt x="1968134" y="2475306"/>
                      </a:lnTo>
                      <a:lnTo>
                        <a:pt x="1970897" y="2474280"/>
                      </a:lnTo>
                      <a:lnTo>
                        <a:pt x="1973657" y="2473250"/>
                      </a:lnTo>
                      <a:lnTo>
                        <a:pt x="1976414" y="2472214"/>
                      </a:lnTo>
                      <a:lnTo>
                        <a:pt x="1979169" y="2471173"/>
                      </a:lnTo>
                      <a:lnTo>
                        <a:pt x="1981922" y="2470127"/>
                      </a:lnTo>
                      <a:lnTo>
                        <a:pt x="1984673" y="2469075"/>
                      </a:lnTo>
                      <a:lnTo>
                        <a:pt x="1987421" y="2468019"/>
                      </a:lnTo>
                      <a:lnTo>
                        <a:pt x="1990166" y="2466957"/>
                      </a:lnTo>
                      <a:lnTo>
                        <a:pt x="1992909" y="2465890"/>
                      </a:lnTo>
                      <a:lnTo>
                        <a:pt x="1995650" y="2464818"/>
                      </a:lnTo>
                      <a:lnTo>
                        <a:pt x="1998388" y="2463741"/>
                      </a:lnTo>
                      <a:lnTo>
                        <a:pt x="2001123" y="2462658"/>
                      </a:lnTo>
                      <a:lnTo>
                        <a:pt x="2003856" y="2461571"/>
                      </a:lnTo>
                      <a:lnTo>
                        <a:pt x="2006587" y="2460478"/>
                      </a:lnTo>
                      <a:lnTo>
                        <a:pt x="2009315" y="2459380"/>
                      </a:lnTo>
                      <a:lnTo>
                        <a:pt x="2012040" y="2458277"/>
                      </a:lnTo>
                      <a:lnTo>
                        <a:pt x="2014763" y="2457169"/>
                      </a:lnTo>
                      <a:lnTo>
                        <a:pt x="2017483" y="2456055"/>
                      </a:lnTo>
                      <a:lnTo>
                        <a:pt x="2020201" y="2454937"/>
                      </a:lnTo>
                      <a:lnTo>
                        <a:pt x="2022916" y="2453813"/>
                      </a:lnTo>
                      <a:lnTo>
                        <a:pt x="2025628" y="2452685"/>
                      </a:lnTo>
                      <a:lnTo>
                        <a:pt x="2028338" y="2451551"/>
                      </a:lnTo>
                      <a:lnTo>
                        <a:pt x="2031045" y="2450412"/>
                      </a:lnTo>
                      <a:lnTo>
                        <a:pt x="2033749" y="2449268"/>
                      </a:lnTo>
                      <a:lnTo>
                        <a:pt x="2036451" y="2448118"/>
                      </a:lnTo>
                      <a:lnTo>
                        <a:pt x="2039150" y="2446964"/>
                      </a:lnTo>
                      <a:lnTo>
                        <a:pt x="2041847" y="2445805"/>
                      </a:lnTo>
                      <a:lnTo>
                        <a:pt x="2044540" y="2444640"/>
                      </a:lnTo>
                      <a:lnTo>
                        <a:pt x="2047232" y="2443471"/>
                      </a:lnTo>
                      <a:lnTo>
                        <a:pt x="2049920" y="2442296"/>
                      </a:lnTo>
                      <a:lnTo>
                        <a:pt x="2052605" y="2441116"/>
                      </a:lnTo>
                      <a:lnTo>
                        <a:pt x="2055288" y="2439932"/>
                      </a:lnTo>
                      <a:lnTo>
                        <a:pt x="2057968" y="2438742"/>
                      </a:lnTo>
                      <a:lnTo>
                        <a:pt x="2060646" y="2437547"/>
                      </a:lnTo>
                      <a:lnTo>
                        <a:pt x="2063320" y="2436347"/>
                      </a:lnTo>
                      <a:lnTo>
                        <a:pt x="2065992" y="2435142"/>
                      </a:lnTo>
                      <a:lnTo>
                        <a:pt x="2068661" y="2433932"/>
                      </a:lnTo>
                      <a:lnTo>
                        <a:pt x="2071327" y="2432717"/>
                      </a:lnTo>
                      <a:lnTo>
                        <a:pt x="2073990" y="2431497"/>
                      </a:lnTo>
                      <a:lnTo>
                        <a:pt x="2076651" y="2430272"/>
                      </a:lnTo>
                      <a:lnTo>
                        <a:pt x="2079308" y="2429042"/>
                      </a:lnTo>
                      <a:lnTo>
                        <a:pt x="2081963" y="2427807"/>
                      </a:lnTo>
                      <a:lnTo>
                        <a:pt x="2084615" y="2426566"/>
                      </a:lnTo>
                      <a:lnTo>
                        <a:pt x="2087264" y="2425321"/>
                      </a:lnTo>
                      <a:lnTo>
                        <a:pt x="2089910" y="2424071"/>
                      </a:lnTo>
                      <a:lnTo>
                        <a:pt x="2092553" y="2422816"/>
                      </a:lnTo>
                      <a:lnTo>
                        <a:pt x="2095193" y="2421556"/>
                      </a:lnTo>
                      <a:lnTo>
                        <a:pt x="2097830" y="2420291"/>
                      </a:lnTo>
                      <a:lnTo>
                        <a:pt x="2100465" y="2419020"/>
                      </a:lnTo>
                      <a:lnTo>
                        <a:pt x="2103096" y="2417745"/>
                      </a:lnTo>
                      <a:lnTo>
                        <a:pt x="2105725" y="2416465"/>
                      </a:lnTo>
                      <a:lnTo>
                        <a:pt x="2108350" y="2415180"/>
                      </a:lnTo>
                      <a:lnTo>
                        <a:pt x="2110972" y="2413890"/>
                      </a:lnTo>
                      <a:lnTo>
                        <a:pt x="2113592" y="2412596"/>
                      </a:lnTo>
                      <a:lnTo>
                        <a:pt x="2116208" y="2411296"/>
                      </a:lnTo>
                      <a:lnTo>
                        <a:pt x="2118822" y="2409991"/>
                      </a:lnTo>
                      <a:lnTo>
                        <a:pt x="2121432" y="2408681"/>
                      </a:lnTo>
                      <a:lnTo>
                        <a:pt x="2124039" y="2407367"/>
                      </a:lnTo>
                      <a:lnTo>
                        <a:pt x="2126644" y="2406047"/>
                      </a:lnTo>
                      <a:lnTo>
                        <a:pt x="2129245" y="2404723"/>
                      </a:lnTo>
                      <a:lnTo>
                        <a:pt x="2131843" y="2403393"/>
                      </a:lnTo>
                      <a:lnTo>
                        <a:pt x="2134438" y="2402059"/>
                      </a:lnTo>
                      <a:lnTo>
                        <a:pt x="2137030" y="2400720"/>
                      </a:lnTo>
                      <a:lnTo>
                        <a:pt x="2139619" y="2399376"/>
                      </a:lnTo>
                      <a:lnTo>
                        <a:pt x="2142204" y="2398027"/>
                      </a:lnTo>
                      <a:lnTo>
                        <a:pt x="2144787" y="2396673"/>
                      </a:lnTo>
                      <a:lnTo>
                        <a:pt x="2147366" y="2395314"/>
                      </a:lnTo>
                      <a:lnTo>
                        <a:pt x="2149942" y="2393951"/>
                      </a:lnTo>
                      <a:lnTo>
                        <a:pt x="2152515" y="2392582"/>
                      </a:lnTo>
                      <a:lnTo>
                        <a:pt x="2155085" y="2391209"/>
                      </a:lnTo>
                      <a:lnTo>
                        <a:pt x="2157652" y="2389831"/>
                      </a:lnTo>
                      <a:lnTo>
                        <a:pt x="2160215" y="2388448"/>
                      </a:lnTo>
                      <a:lnTo>
                        <a:pt x="2162776" y="2387060"/>
                      </a:lnTo>
                      <a:lnTo>
                        <a:pt x="2165333" y="2385667"/>
                      </a:lnTo>
                      <a:lnTo>
                        <a:pt x="2167886" y="2384270"/>
                      </a:lnTo>
                      <a:lnTo>
                        <a:pt x="2170437" y="2382868"/>
                      </a:lnTo>
                      <a:lnTo>
                        <a:pt x="2172984" y="2381460"/>
                      </a:lnTo>
                      <a:lnTo>
                        <a:pt x="2175528" y="2380049"/>
                      </a:lnTo>
                      <a:lnTo>
                        <a:pt x="2178069" y="2378632"/>
                      </a:lnTo>
                      <a:lnTo>
                        <a:pt x="2180606" y="2377210"/>
                      </a:lnTo>
                      <a:lnTo>
                        <a:pt x="2183140" y="2375784"/>
                      </a:lnTo>
                      <a:lnTo>
                        <a:pt x="2185671" y="2374353"/>
                      </a:lnTo>
                      <a:lnTo>
                        <a:pt x="2188198" y="2372917"/>
                      </a:lnTo>
                      <a:lnTo>
                        <a:pt x="2190722" y="2371477"/>
                      </a:lnTo>
                      <a:lnTo>
                        <a:pt x="2193243" y="2370031"/>
                      </a:lnTo>
                      <a:lnTo>
                        <a:pt x="2195761" y="2368581"/>
                      </a:lnTo>
                      <a:lnTo>
                        <a:pt x="2198275" y="2367126"/>
                      </a:lnTo>
                      <a:lnTo>
                        <a:pt x="2200785" y="2365667"/>
                      </a:lnTo>
                      <a:lnTo>
                        <a:pt x="2203292" y="2364202"/>
                      </a:lnTo>
                      <a:lnTo>
                        <a:pt x="2205796" y="2362733"/>
                      </a:lnTo>
                      <a:lnTo>
                        <a:pt x="2208297" y="2361259"/>
                      </a:lnTo>
                      <a:lnTo>
                        <a:pt x="2210794" y="2359781"/>
                      </a:lnTo>
                      <a:lnTo>
                        <a:pt x="2213287" y="2358298"/>
                      </a:lnTo>
                      <a:lnTo>
                        <a:pt x="2215777" y="2356810"/>
                      </a:lnTo>
                      <a:lnTo>
                        <a:pt x="2218264" y="2355317"/>
                      </a:lnTo>
                      <a:lnTo>
                        <a:pt x="2220747" y="2353820"/>
                      </a:lnTo>
                      <a:lnTo>
                        <a:pt x="2223226" y="2352318"/>
                      </a:lnTo>
                      <a:lnTo>
                        <a:pt x="2225703" y="2350811"/>
                      </a:lnTo>
                      <a:lnTo>
                        <a:pt x="2228175" y="2349300"/>
                      </a:lnTo>
                      <a:lnTo>
                        <a:pt x="2230644" y="2347783"/>
                      </a:lnTo>
                      <a:lnTo>
                        <a:pt x="2233110" y="2346263"/>
                      </a:lnTo>
                      <a:lnTo>
                        <a:pt x="2235572" y="2344737"/>
                      </a:lnTo>
                      <a:lnTo>
                        <a:pt x="2238030" y="2343207"/>
                      </a:lnTo>
                      <a:lnTo>
                        <a:pt x="2240485" y="2341673"/>
                      </a:lnTo>
                      <a:lnTo>
                        <a:pt x="2242937" y="2340134"/>
                      </a:lnTo>
                      <a:lnTo>
                        <a:pt x="2245385" y="2338590"/>
                      </a:lnTo>
                      <a:lnTo>
                        <a:pt x="2247829" y="2337041"/>
                      </a:lnTo>
                      <a:lnTo>
                        <a:pt x="2250269" y="2335488"/>
                      </a:lnTo>
                      <a:lnTo>
                        <a:pt x="2252706" y="2333930"/>
                      </a:lnTo>
                      <a:lnTo>
                        <a:pt x="2255140" y="2332368"/>
                      </a:lnTo>
                      <a:lnTo>
                        <a:pt x="2257569" y="2330801"/>
                      </a:lnTo>
                      <a:lnTo>
                        <a:pt x="2259996" y="2329230"/>
                      </a:lnTo>
                      <a:lnTo>
                        <a:pt x="2262418" y="2327654"/>
                      </a:lnTo>
                      <a:lnTo>
                        <a:pt x="2264837" y="2326073"/>
                      </a:lnTo>
                      <a:lnTo>
                        <a:pt x="2267252" y="2324488"/>
                      </a:lnTo>
                      <a:lnTo>
                        <a:pt x="2269663" y="2322898"/>
                      </a:lnTo>
                      <a:lnTo>
                        <a:pt x="2272071" y="2321304"/>
                      </a:lnTo>
                      <a:lnTo>
                        <a:pt x="2274475" y="2319705"/>
                      </a:lnTo>
                      <a:lnTo>
                        <a:pt x="2276875" y="2318102"/>
                      </a:lnTo>
                      <a:lnTo>
                        <a:pt x="2279272" y="2316494"/>
                      </a:lnTo>
                      <a:lnTo>
                        <a:pt x="2281664" y="2314881"/>
                      </a:lnTo>
                      <a:lnTo>
                        <a:pt x="2284053" y="2313264"/>
                      </a:lnTo>
                      <a:lnTo>
                        <a:pt x="2286439" y="2311643"/>
                      </a:lnTo>
                      <a:lnTo>
                        <a:pt x="2288820" y="2310017"/>
                      </a:lnTo>
                      <a:lnTo>
                        <a:pt x="2291198" y="2308386"/>
                      </a:lnTo>
                      <a:lnTo>
                        <a:pt x="2293572" y="2306751"/>
                      </a:lnTo>
                      <a:lnTo>
                        <a:pt x="2295942" y="2305112"/>
                      </a:lnTo>
                      <a:lnTo>
                        <a:pt x="2298308" y="2303468"/>
                      </a:lnTo>
                      <a:lnTo>
                        <a:pt x="2300671" y="2301820"/>
                      </a:lnTo>
                      <a:lnTo>
                        <a:pt x="2303029" y="2300167"/>
                      </a:lnTo>
                      <a:lnTo>
                        <a:pt x="2305384" y="2298510"/>
                      </a:lnTo>
                      <a:lnTo>
                        <a:pt x="2307735" y="2296848"/>
                      </a:lnTo>
                      <a:lnTo>
                        <a:pt x="2310082" y="2295182"/>
                      </a:lnTo>
                      <a:lnTo>
                        <a:pt x="2312425" y="2293511"/>
                      </a:lnTo>
                      <a:lnTo>
                        <a:pt x="2314765" y="2291836"/>
                      </a:lnTo>
                      <a:lnTo>
                        <a:pt x="2317100" y="2290157"/>
                      </a:lnTo>
                      <a:lnTo>
                        <a:pt x="2319432" y="2288473"/>
                      </a:lnTo>
                      <a:lnTo>
                        <a:pt x="2321759" y="2286785"/>
                      </a:lnTo>
                      <a:lnTo>
                        <a:pt x="2324083" y="2285093"/>
                      </a:lnTo>
                      <a:lnTo>
                        <a:pt x="2326403" y="2283396"/>
                      </a:lnTo>
                      <a:lnTo>
                        <a:pt x="2328718" y="2281694"/>
                      </a:lnTo>
                      <a:lnTo>
                        <a:pt x="2331030" y="2279989"/>
                      </a:lnTo>
                      <a:lnTo>
                        <a:pt x="2333338" y="2278278"/>
                      </a:lnTo>
                      <a:lnTo>
                        <a:pt x="2335642" y="2276564"/>
                      </a:lnTo>
                      <a:lnTo>
                        <a:pt x="2337942" y="2274845"/>
                      </a:lnTo>
                      <a:lnTo>
                        <a:pt x="2340238" y="2273122"/>
                      </a:lnTo>
                      <a:lnTo>
                        <a:pt x="2342530" y="2271395"/>
                      </a:lnTo>
                      <a:lnTo>
                        <a:pt x="2344818" y="2269663"/>
                      </a:lnTo>
                      <a:lnTo>
                        <a:pt x="2347101" y="2267927"/>
                      </a:lnTo>
                      <a:lnTo>
                        <a:pt x="2349381" y="2266187"/>
                      </a:lnTo>
                      <a:lnTo>
                        <a:pt x="2351657" y="2264442"/>
                      </a:lnTo>
                      <a:lnTo>
                        <a:pt x="2353929" y="2262693"/>
                      </a:lnTo>
                      <a:lnTo>
                        <a:pt x="2356196" y="2260940"/>
                      </a:lnTo>
                      <a:lnTo>
                        <a:pt x="2358460" y="2259182"/>
                      </a:lnTo>
                      <a:lnTo>
                        <a:pt x="2360719" y="2257420"/>
                      </a:lnTo>
                      <a:lnTo>
                        <a:pt x="2362975" y="2255654"/>
                      </a:lnTo>
                      <a:lnTo>
                        <a:pt x="2365226" y="2253884"/>
                      </a:lnTo>
                      <a:lnTo>
                        <a:pt x="2367473" y="2252109"/>
                      </a:lnTo>
                      <a:lnTo>
                        <a:pt x="2369716" y="2250330"/>
                      </a:lnTo>
                      <a:lnTo>
                        <a:pt x="2371955" y="2248547"/>
                      </a:lnTo>
                      <a:lnTo>
                        <a:pt x="2374190" y="2246760"/>
                      </a:lnTo>
                      <a:lnTo>
                        <a:pt x="2376420" y="2244969"/>
                      </a:lnTo>
                      <a:lnTo>
                        <a:pt x="2378647" y="2243173"/>
                      </a:lnTo>
                      <a:lnTo>
                        <a:pt x="2380869" y="2241373"/>
                      </a:lnTo>
                      <a:lnTo>
                        <a:pt x="2383087" y="2239569"/>
                      </a:lnTo>
                      <a:lnTo>
                        <a:pt x="2385301" y="2237761"/>
                      </a:lnTo>
                      <a:lnTo>
                        <a:pt x="2387510" y="2235948"/>
                      </a:lnTo>
                      <a:lnTo>
                        <a:pt x="2389716" y="2234132"/>
                      </a:lnTo>
                      <a:lnTo>
                        <a:pt x="2391917" y="2232311"/>
                      </a:lnTo>
                      <a:lnTo>
                        <a:pt x="2394114" y="2230486"/>
                      </a:lnTo>
                      <a:lnTo>
                        <a:pt x="2396306" y="2228657"/>
                      </a:lnTo>
                      <a:lnTo>
                        <a:pt x="2398495" y="2226824"/>
                      </a:lnTo>
                      <a:lnTo>
                        <a:pt x="2400679" y="2224986"/>
                      </a:lnTo>
                      <a:lnTo>
                        <a:pt x="2402859" y="2223145"/>
                      </a:lnTo>
                      <a:lnTo>
                        <a:pt x="2405035" y="2221299"/>
                      </a:lnTo>
                      <a:lnTo>
                        <a:pt x="2407206" y="2219450"/>
                      </a:lnTo>
                      <a:lnTo>
                        <a:pt x="2409373" y="2217596"/>
                      </a:lnTo>
                      <a:lnTo>
                        <a:pt x="2411536" y="2215738"/>
                      </a:lnTo>
                      <a:lnTo>
                        <a:pt x="2413694" y="2213876"/>
                      </a:lnTo>
                      <a:lnTo>
                        <a:pt x="2415848" y="2212010"/>
                      </a:lnTo>
                      <a:lnTo>
                        <a:pt x="2417998" y="2210140"/>
                      </a:lnTo>
                      <a:lnTo>
                        <a:pt x="2420143" y="2208266"/>
                      </a:lnTo>
                      <a:lnTo>
                        <a:pt x="2422284" y="2206388"/>
                      </a:lnTo>
                      <a:lnTo>
                        <a:pt x="2424421" y="2204506"/>
                      </a:lnTo>
                      <a:lnTo>
                        <a:pt x="2426553" y="2202620"/>
                      </a:lnTo>
                      <a:lnTo>
                        <a:pt x="2428681" y="2200729"/>
                      </a:lnTo>
                      <a:lnTo>
                        <a:pt x="2430805" y="2198835"/>
                      </a:lnTo>
                      <a:lnTo>
                        <a:pt x="2432924" y="2196937"/>
                      </a:lnTo>
                      <a:lnTo>
                        <a:pt x="2435038" y="2195035"/>
                      </a:lnTo>
                      <a:lnTo>
                        <a:pt x="2437149" y="2193128"/>
                      </a:lnTo>
                      <a:lnTo>
                        <a:pt x="2439255" y="2191218"/>
                      </a:lnTo>
                      <a:lnTo>
                        <a:pt x="2441356" y="2189304"/>
                      </a:lnTo>
                      <a:lnTo>
                        <a:pt x="2443453" y="2187386"/>
                      </a:lnTo>
                      <a:lnTo>
                        <a:pt x="2445545" y="2185464"/>
                      </a:lnTo>
                      <a:lnTo>
                        <a:pt x="2447633" y="2183538"/>
                      </a:lnTo>
                      <a:lnTo>
                        <a:pt x="2449717" y="2181608"/>
                      </a:lnTo>
                      <a:lnTo>
                        <a:pt x="2451796" y="2179674"/>
                      </a:lnTo>
                      <a:lnTo>
                        <a:pt x="2453870" y="2177736"/>
                      </a:lnTo>
                      <a:lnTo>
                        <a:pt x="2455940" y="2175794"/>
                      </a:lnTo>
                      <a:lnTo>
                        <a:pt x="2458006" y="2173848"/>
                      </a:lnTo>
                      <a:lnTo>
                        <a:pt x="2460067" y="2171899"/>
                      </a:lnTo>
                      <a:lnTo>
                        <a:pt x="2462123" y="2169945"/>
                      </a:lnTo>
                      <a:lnTo>
                        <a:pt x="2464175" y="2167988"/>
                      </a:lnTo>
                      <a:lnTo>
                        <a:pt x="2466222" y="2166027"/>
                      </a:lnTo>
                      <a:lnTo>
                        <a:pt x="2468265" y="2164062"/>
                      </a:lnTo>
                      <a:lnTo>
                        <a:pt x="2470303" y="2162093"/>
                      </a:lnTo>
                      <a:lnTo>
                        <a:pt x="2472337" y="2160120"/>
                      </a:lnTo>
                      <a:lnTo>
                        <a:pt x="2474366" y="2158144"/>
                      </a:lnTo>
                      <a:lnTo>
                        <a:pt x="2476391" y="2156163"/>
                      </a:lnTo>
                      <a:lnTo>
                        <a:pt x="2478410" y="2154179"/>
                      </a:lnTo>
                      <a:lnTo>
                        <a:pt x="2480426" y="2152191"/>
                      </a:lnTo>
                      <a:lnTo>
                        <a:pt x="2482436" y="2150199"/>
                      </a:lnTo>
                      <a:lnTo>
                        <a:pt x="2484442" y="2148203"/>
                      </a:lnTo>
                      <a:lnTo>
                        <a:pt x="2486444" y="2146204"/>
                      </a:lnTo>
                      <a:lnTo>
                        <a:pt x="2488440" y="2144201"/>
                      </a:lnTo>
                      <a:lnTo>
                        <a:pt x="2490432" y="2142194"/>
                      </a:lnTo>
                      <a:lnTo>
                        <a:pt x="2492420" y="2140183"/>
                      </a:lnTo>
                      <a:lnTo>
                        <a:pt x="2494402" y="2138169"/>
                      </a:lnTo>
                      <a:lnTo>
                        <a:pt x="2496380" y="2136151"/>
                      </a:lnTo>
                      <a:lnTo>
                        <a:pt x="2498354" y="2134129"/>
                      </a:lnTo>
                      <a:lnTo>
                        <a:pt x="2500322" y="2132103"/>
                      </a:lnTo>
                      <a:lnTo>
                        <a:pt x="2502286" y="2130074"/>
                      </a:lnTo>
                      <a:lnTo>
                        <a:pt x="2504245" y="2128041"/>
                      </a:lnTo>
                      <a:lnTo>
                        <a:pt x="2506200" y="2126004"/>
                      </a:lnTo>
                      <a:lnTo>
                        <a:pt x="2508149" y="2123963"/>
                      </a:lnTo>
                      <a:lnTo>
                        <a:pt x="2510094" y="2121919"/>
                      </a:lnTo>
                      <a:lnTo>
                        <a:pt x="2512035" y="2119871"/>
                      </a:lnTo>
                      <a:lnTo>
                        <a:pt x="2513970" y="2117820"/>
                      </a:lnTo>
                      <a:lnTo>
                        <a:pt x="2515901" y="2115765"/>
                      </a:lnTo>
                      <a:lnTo>
                        <a:pt x="2517827" y="2113706"/>
                      </a:lnTo>
                      <a:lnTo>
                        <a:pt x="2519748" y="2111644"/>
                      </a:lnTo>
                      <a:lnTo>
                        <a:pt x="2521664" y="2109578"/>
                      </a:lnTo>
                      <a:lnTo>
                        <a:pt x="2523576" y="2107508"/>
                      </a:lnTo>
                      <a:lnTo>
                        <a:pt x="2525482" y="2105435"/>
                      </a:lnTo>
                      <a:lnTo>
                        <a:pt x="2527384" y="2103358"/>
                      </a:lnTo>
                      <a:lnTo>
                        <a:pt x="2529281" y="2101278"/>
                      </a:lnTo>
                      <a:lnTo>
                        <a:pt x="2531173" y="2099194"/>
                      </a:lnTo>
                      <a:lnTo>
                        <a:pt x="2533061" y="2097106"/>
                      </a:lnTo>
                      <a:lnTo>
                        <a:pt x="2534943" y="2095015"/>
                      </a:lnTo>
                      <a:lnTo>
                        <a:pt x="2536821" y="2092921"/>
                      </a:lnTo>
                      <a:lnTo>
                        <a:pt x="2538694" y="2090822"/>
                      </a:lnTo>
                      <a:lnTo>
                        <a:pt x="2540562" y="2088721"/>
                      </a:lnTo>
                      <a:lnTo>
                        <a:pt x="2542425" y="2086615"/>
                      </a:lnTo>
                      <a:lnTo>
                        <a:pt x="2544283" y="2084507"/>
                      </a:lnTo>
                      <a:lnTo>
                        <a:pt x="2546136" y="2082394"/>
                      </a:lnTo>
                      <a:lnTo>
                        <a:pt x="2547984" y="2080279"/>
                      </a:lnTo>
                      <a:lnTo>
                        <a:pt x="2549828" y="2078159"/>
                      </a:lnTo>
                      <a:lnTo>
                        <a:pt x="2551666" y="2076037"/>
                      </a:lnTo>
                      <a:lnTo>
                        <a:pt x="2553500" y="2073911"/>
                      </a:lnTo>
                      <a:lnTo>
                        <a:pt x="2555328" y="2071781"/>
                      </a:lnTo>
                      <a:lnTo>
                        <a:pt x="2557152" y="2069648"/>
                      </a:lnTo>
                      <a:lnTo>
                        <a:pt x="2558970" y="2067511"/>
                      </a:lnTo>
                      <a:lnTo>
                        <a:pt x="2560784" y="2065371"/>
                      </a:lnTo>
                      <a:lnTo>
                        <a:pt x="2562593" y="2063228"/>
                      </a:lnTo>
                      <a:lnTo>
                        <a:pt x="2564396" y="2061081"/>
                      </a:lnTo>
                      <a:lnTo>
                        <a:pt x="2566195" y="2058931"/>
                      </a:lnTo>
                      <a:lnTo>
                        <a:pt x="2567989" y="2056778"/>
                      </a:lnTo>
                      <a:lnTo>
                        <a:pt x="2569778" y="2054621"/>
                      </a:lnTo>
                      <a:lnTo>
                        <a:pt x="2571561" y="2052460"/>
                      </a:lnTo>
                      <a:lnTo>
                        <a:pt x="2573340" y="2050297"/>
                      </a:lnTo>
                      <a:lnTo>
                        <a:pt x="2575114" y="2048130"/>
                      </a:lnTo>
                      <a:lnTo>
                        <a:pt x="2576882" y="2045959"/>
                      </a:lnTo>
                      <a:lnTo>
                        <a:pt x="2578646" y="2043785"/>
                      </a:lnTo>
                      <a:lnTo>
                        <a:pt x="2580404" y="2041608"/>
                      </a:lnTo>
                      <a:lnTo>
                        <a:pt x="2582158" y="2039428"/>
                      </a:lnTo>
                      <a:lnTo>
                        <a:pt x="2583906" y="2037244"/>
                      </a:lnTo>
                      <a:lnTo>
                        <a:pt x="2585650" y="2035057"/>
                      </a:lnTo>
                      <a:lnTo>
                        <a:pt x="2587388" y="2032867"/>
                      </a:lnTo>
                      <a:lnTo>
                        <a:pt x="2589121" y="2030674"/>
                      </a:lnTo>
                      <a:lnTo>
                        <a:pt x="2590849" y="2028477"/>
                      </a:lnTo>
                      <a:lnTo>
                        <a:pt x="2592572" y="2026277"/>
                      </a:lnTo>
                      <a:lnTo>
                        <a:pt x="2594290" y="2024074"/>
                      </a:lnTo>
                      <a:lnTo>
                        <a:pt x="2596002" y="2021867"/>
                      </a:lnTo>
                      <a:lnTo>
                        <a:pt x="2597710" y="2019657"/>
                      </a:lnTo>
                      <a:lnTo>
                        <a:pt x="2599412" y="2017444"/>
                      </a:lnTo>
                      <a:lnTo>
                        <a:pt x="2601110" y="2015228"/>
                      </a:lnTo>
                      <a:lnTo>
                        <a:pt x="2602802" y="2013009"/>
                      </a:lnTo>
                      <a:lnTo>
                        <a:pt x="2604489" y="2010786"/>
                      </a:lnTo>
                      <a:lnTo>
                        <a:pt x="2606171" y="2008560"/>
                      </a:lnTo>
                      <a:lnTo>
                        <a:pt x="2607847" y="2006331"/>
                      </a:lnTo>
                      <a:lnTo>
                        <a:pt x="2609519" y="2004099"/>
                      </a:lnTo>
                      <a:lnTo>
                        <a:pt x="2611185" y="2001864"/>
                      </a:lnTo>
                      <a:lnTo>
                        <a:pt x="2612846" y="1999626"/>
                      </a:lnTo>
                      <a:lnTo>
                        <a:pt x="2614502" y="1997384"/>
                      </a:lnTo>
                      <a:lnTo>
                        <a:pt x="2616152" y="1995140"/>
                      </a:lnTo>
                      <a:lnTo>
                        <a:pt x="2617798" y="1992892"/>
                      </a:lnTo>
                      <a:lnTo>
                        <a:pt x="2619438" y="1990641"/>
                      </a:lnTo>
                      <a:lnTo>
                        <a:pt x="2621073" y="1988387"/>
                      </a:lnTo>
                      <a:lnTo>
                        <a:pt x="2622703" y="1986130"/>
                      </a:lnTo>
                      <a:lnTo>
                        <a:pt x="2624327" y="1983870"/>
                      </a:lnTo>
                      <a:lnTo>
                        <a:pt x="2625946" y="1981607"/>
                      </a:lnTo>
                      <a:lnTo>
                        <a:pt x="2627560" y="1979341"/>
                      </a:lnTo>
                      <a:lnTo>
                        <a:pt x="2629169" y="1977071"/>
                      </a:lnTo>
                      <a:lnTo>
                        <a:pt x="2630772" y="1974799"/>
                      </a:lnTo>
                      <a:lnTo>
                        <a:pt x="2632371" y="1972524"/>
                      </a:lnTo>
                      <a:lnTo>
                        <a:pt x="2633963" y="1970245"/>
                      </a:lnTo>
                      <a:lnTo>
                        <a:pt x="2635551" y="1967964"/>
                      </a:lnTo>
                      <a:lnTo>
                        <a:pt x="2637133" y="1965680"/>
                      </a:lnTo>
                      <a:lnTo>
                        <a:pt x="2638710" y="1963393"/>
                      </a:lnTo>
                      <a:lnTo>
                        <a:pt x="2640282" y="1961102"/>
                      </a:lnTo>
                      <a:lnTo>
                        <a:pt x="2641848" y="1958809"/>
                      </a:lnTo>
                      <a:lnTo>
                        <a:pt x="2643409" y="1956513"/>
                      </a:lnTo>
                      <a:lnTo>
                        <a:pt x="2644965" y="1954214"/>
                      </a:lnTo>
                      <a:lnTo>
                        <a:pt x="2646515" y="1951912"/>
                      </a:lnTo>
                      <a:lnTo>
                        <a:pt x="2648060" y="1949607"/>
                      </a:lnTo>
                      <a:lnTo>
                        <a:pt x="2649599" y="1947299"/>
                      </a:lnTo>
                      <a:lnTo>
                        <a:pt x="2651133" y="1944988"/>
                      </a:lnTo>
                      <a:lnTo>
                        <a:pt x="2652662" y="1942674"/>
                      </a:lnTo>
                      <a:lnTo>
                        <a:pt x="2654186" y="1940358"/>
                      </a:lnTo>
                      <a:lnTo>
                        <a:pt x="2655704" y="1938038"/>
                      </a:lnTo>
                      <a:lnTo>
                        <a:pt x="2657216" y="1935716"/>
                      </a:lnTo>
                      <a:lnTo>
                        <a:pt x="2658724" y="1933391"/>
                      </a:lnTo>
                      <a:lnTo>
                        <a:pt x="2660226" y="1931063"/>
                      </a:lnTo>
                      <a:lnTo>
                        <a:pt x="2661722" y="1928732"/>
                      </a:lnTo>
                      <a:lnTo>
                        <a:pt x="2663213" y="1926399"/>
                      </a:lnTo>
                      <a:lnTo>
                        <a:pt x="2664699" y="1924062"/>
                      </a:lnTo>
                      <a:lnTo>
                        <a:pt x="2666179" y="1921723"/>
                      </a:lnTo>
                      <a:lnTo>
                        <a:pt x="2667654" y="1919381"/>
                      </a:lnTo>
                      <a:lnTo>
                        <a:pt x="2669123" y="1917036"/>
                      </a:lnTo>
                      <a:lnTo>
                        <a:pt x="2670587" y="1914688"/>
                      </a:lnTo>
                      <a:lnTo>
                        <a:pt x="2672045" y="1912338"/>
                      </a:lnTo>
                      <a:lnTo>
                        <a:pt x="2673498" y="1909985"/>
                      </a:lnTo>
                      <a:lnTo>
                        <a:pt x="2674945" y="1907629"/>
                      </a:lnTo>
                      <a:lnTo>
                        <a:pt x="2676387" y="1905271"/>
                      </a:lnTo>
                      <a:lnTo>
                        <a:pt x="2677824" y="1902909"/>
                      </a:lnTo>
                      <a:lnTo>
                        <a:pt x="2679255" y="1900545"/>
                      </a:lnTo>
                      <a:lnTo>
                        <a:pt x="2680680" y="1898179"/>
                      </a:lnTo>
                      <a:lnTo>
                        <a:pt x="2682100" y="1895809"/>
                      </a:lnTo>
                      <a:lnTo>
                        <a:pt x="2683515" y="1893437"/>
                      </a:lnTo>
                      <a:lnTo>
                        <a:pt x="2684924" y="1891063"/>
                      </a:lnTo>
                      <a:lnTo>
                        <a:pt x="2686327" y="1888685"/>
                      </a:lnTo>
                      <a:lnTo>
                        <a:pt x="2687725" y="1886305"/>
                      </a:lnTo>
                      <a:lnTo>
                        <a:pt x="2689118" y="1883923"/>
                      </a:lnTo>
                      <a:lnTo>
                        <a:pt x="2690504" y="1881537"/>
                      </a:lnTo>
                      <a:lnTo>
                        <a:pt x="2691886" y="1879150"/>
                      </a:lnTo>
                      <a:lnTo>
                        <a:pt x="2693261" y="1876759"/>
                      </a:lnTo>
                      <a:lnTo>
                        <a:pt x="2694632" y="1874366"/>
                      </a:lnTo>
                      <a:lnTo>
                        <a:pt x="2695996" y="1871970"/>
                      </a:lnTo>
                      <a:lnTo>
                        <a:pt x="2697355" y="1869572"/>
                      </a:lnTo>
                      <a:lnTo>
                        <a:pt x="2698709" y="1867171"/>
                      </a:lnTo>
                      <a:lnTo>
                        <a:pt x="2700057" y="1864768"/>
                      </a:lnTo>
                      <a:lnTo>
                        <a:pt x="2701399" y="1862362"/>
                      </a:lnTo>
                      <a:lnTo>
                        <a:pt x="2702736" y="1859954"/>
                      </a:lnTo>
                      <a:lnTo>
                        <a:pt x="2704067" y="1857543"/>
                      </a:lnTo>
                      <a:lnTo>
                        <a:pt x="2705393" y="1855129"/>
                      </a:lnTo>
                      <a:lnTo>
                        <a:pt x="2706712" y="1852714"/>
                      </a:lnTo>
                      <a:lnTo>
                        <a:pt x="2708027" y="1850295"/>
                      </a:lnTo>
                      <a:lnTo>
                        <a:pt x="2709335" y="1847874"/>
                      </a:lnTo>
                      <a:lnTo>
                        <a:pt x="2710639" y="1845451"/>
                      </a:lnTo>
                      <a:lnTo>
                        <a:pt x="2711936" y="1843025"/>
                      </a:lnTo>
                      <a:lnTo>
                        <a:pt x="2713228" y="1840597"/>
                      </a:lnTo>
                      <a:lnTo>
                        <a:pt x="2714514" y="1838166"/>
                      </a:lnTo>
                      <a:lnTo>
                        <a:pt x="2715794" y="1835733"/>
                      </a:lnTo>
                      <a:lnTo>
                        <a:pt x="2717069" y="1833298"/>
                      </a:lnTo>
                      <a:lnTo>
                        <a:pt x="2718338" y="1830860"/>
                      </a:lnTo>
                      <a:lnTo>
                        <a:pt x="2719602" y="1828419"/>
                      </a:lnTo>
                      <a:lnTo>
                        <a:pt x="2720860" y="1825977"/>
                      </a:lnTo>
                      <a:lnTo>
                        <a:pt x="2722112" y="1823532"/>
                      </a:lnTo>
                      <a:lnTo>
                        <a:pt x="2723358" y="1821084"/>
                      </a:lnTo>
                      <a:lnTo>
                        <a:pt x="2724599" y="1818634"/>
                      </a:lnTo>
                      <a:lnTo>
                        <a:pt x="2725834" y="1816182"/>
                      </a:lnTo>
                      <a:lnTo>
                        <a:pt x="2727064" y="1813728"/>
                      </a:lnTo>
                      <a:lnTo>
                        <a:pt x="2728287" y="1811271"/>
                      </a:lnTo>
                      <a:lnTo>
                        <a:pt x="2729505" y="1808812"/>
                      </a:lnTo>
                      <a:lnTo>
                        <a:pt x="2730717" y="1806351"/>
                      </a:lnTo>
                      <a:lnTo>
                        <a:pt x="2731924" y="1803887"/>
                      </a:lnTo>
                      <a:lnTo>
                        <a:pt x="2733125" y="1801421"/>
                      </a:lnTo>
                      <a:lnTo>
                        <a:pt x="2734320" y="1798953"/>
                      </a:lnTo>
                      <a:lnTo>
                        <a:pt x="2735509" y="1796483"/>
                      </a:lnTo>
                      <a:lnTo>
                        <a:pt x="2736693" y="1794010"/>
                      </a:lnTo>
                      <a:lnTo>
                        <a:pt x="2737871" y="1791535"/>
                      </a:lnTo>
                      <a:lnTo>
                        <a:pt x="2739043" y="1789058"/>
                      </a:lnTo>
                      <a:lnTo>
                        <a:pt x="2740209" y="1786579"/>
                      </a:lnTo>
                      <a:lnTo>
                        <a:pt x="2741370" y="1784097"/>
                      </a:lnTo>
                      <a:lnTo>
                        <a:pt x="2742524" y="1781614"/>
                      </a:lnTo>
                      <a:lnTo>
                        <a:pt x="2743674" y="1779128"/>
                      </a:lnTo>
                      <a:lnTo>
                        <a:pt x="2744817" y="1776640"/>
                      </a:lnTo>
                      <a:lnTo>
                        <a:pt x="2745954" y="1774150"/>
                      </a:lnTo>
                      <a:lnTo>
                        <a:pt x="2747086" y="1771657"/>
                      </a:lnTo>
                      <a:lnTo>
                        <a:pt x="2748212" y="1769163"/>
                      </a:lnTo>
                      <a:lnTo>
                        <a:pt x="2749332" y="1766666"/>
                      </a:lnTo>
                      <a:lnTo>
                        <a:pt x="2750446" y="1764168"/>
                      </a:lnTo>
                      <a:lnTo>
                        <a:pt x="2751555" y="1761667"/>
                      </a:lnTo>
                      <a:lnTo>
                        <a:pt x="2752657" y="1759164"/>
                      </a:lnTo>
                      <a:lnTo>
                        <a:pt x="2753754" y="1756659"/>
                      </a:lnTo>
                      <a:lnTo>
                        <a:pt x="2754845" y="1754152"/>
                      </a:lnTo>
                      <a:lnTo>
                        <a:pt x="2755930" y="1751643"/>
                      </a:lnTo>
                      <a:lnTo>
                        <a:pt x="2757010" y="1749132"/>
                      </a:lnTo>
                      <a:lnTo>
                        <a:pt x="2758083" y="1746619"/>
                      </a:lnTo>
                      <a:lnTo>
                        <a:pt x="2759151" y="1744103"/>
                      </a:lnTo>
                      <a:lnTo>
                        <a:pt x="2760213" y="1741586"/>
                      </a:lnTo>
                      <a:lnTo>
                        <a:pt x="2761269" y="1739067"/>
                      </a:lnTo>
                      <a:lnTo>
                        <a:pt x="2762319" y="1736546"/>
                      </a:lnTo>
                      <a:lnTo>
                        <a:pt x="2763363" y="1734023"/>
                      </a:lnTo>
                      <a:lnTo>
                        <a:pt x="2764402" y="1731498"/>
                      </a:lnTo>
                      <a:lnTo>
                        <a:pt x="2765434" y="1728971"/>
                      </a:lnTo>
                      <a:lnTo>
                        <a:pt x="2766461" y="1726442"/>
                      </a:lnTo>
                      <a:lnTo>
                        <a:pt x="2767482" y="1723911"/>
                      </a:lnTo>
                      <a:lnTo>
                        <a:pt x="2768497" y="1721378"/>
                      </a:lnTo>
                      <a:lnTo>
                        <a:pt x="2769506" y="1718843"/>
                      </a:lnTo>
                      <a:lnTo>
                        <a:pt x="2770509" y="1716306"/>
                      </a:lnTo>
                      <a:lnTo>
                        <a:pt x="2771506" y="1713768"/>
                      </a:lnTo>
                      <a:lnTo>
                        <a:pt x="2772497" y="1711227"/>
                      </a:lnTo>
                      <a:lnTo>
                        <a:pt x="2773483" y="1708685"/>
                      </a:lnTo>
                      <a:lnTo>
                        <a:pt x="2774462" y="1706141"/>
                      </a:lnTo>
                      <a:lnTo>
                        <a:pt x="2775436" y="1703595"/>
                      </a:lnTo>
                      <a:lnTo>
                        <a:pt x="2776404" y="1701047"/>
                      </a:lnTo>
                      <a:lnTo>
                        <a:pt x="2777365" y="1698498"/>
                      </a:lnTo>
                      <a:lnTo>
                        <a:pt x="2778321" y="1695946"/>
                      </a:lnTo>
                      <a:lnTo>
                        <a:pt x="2779271" y="1693393"/>
                      </a:lnTo>
                      <a:lnTo>
                        <a:pt x="2780215" y="1690838"/>
                      </a:lnTo>
                      <a:lnTo>
                        <a:pt x="2781153" y="1688281"/>
                      </a:lnTo>
                      <a:lnTo>
                        <a:pt x="2782085" y="1685722"/>
                      </a:lnTo>
                      <a:lnTo>
                        <a:pt x="2783011" y="1683162"/>
                      </a:lnTo>
                      <a:lnTo>
                        <a:pt x="2783932" y="1680600"/>
                      </a:lnTo>
                      <a:lnTo>
                        <a:pt x="2784846" y="1678036"/>
                      </a:lnTo>
                      <a:lnTo>
                        <a:pt x="2785754" y="1675471"/>
                      </a:lnTo>
                      <a:lnTo>
                        <a:pt x="2786657" y="1672903"/>
                      </a:lnTo>
                      <a:lnTo>
                        <a:pt x="2787553" y="1670334"/>
                      </a:lnTo>
                      <a:lnTo>
                        <a:pt x="2788443" y="1667764"/>
                      </a:lnTo>
                      <a:lnTo>
                        <a:pt x="2789328" y="1665192"/>
                      </a:lnTo>
                      <a:lnTo>
                        <a:pt x="2790206" y="1662618"/>
                      </a:lnTo>
                      <a:lnTo>
                        <a:pt x="2791079" y="1660042"/>
                      </a:lnTo>
                      <a:lnTo>
                        <a:pt x="2791945" y="1657465"/>
                      </a:lnTo>
                      <a:lnTo>
                        <a:pt x="2792806" y="1654886"/>
                      </a:lnTo>
                      <a:lnTo>
                        <a:pt x="2793660" y="1652305"/>
                      </a:lnTo>
                      <a:lnTo>
                        <a:pt x="2794509" y="1649723"/>
                      </a:lnTo>
                      <a:lnTo>
                        <a:pt x="2795351" y="1647139"/>
                      </a:lnTo>
                      <a:lnTo>
                        <a:pt x="2796187" y="1644554"/>
                      </a:lnTo>
                      <a:lnTo>
                        <a:pt x="2797018" y="1641967"/>
                      </a:lnTo>
                      <a:lnTo>
                        <a:pt x="2797842" y="1639379"/>
                      </a:lnTo>
                      <a:lnTo>
                        <a:pt x="2798661" y="1636789"/>
                      </a:lnTo>
                      <a:lnTo>
                        <a:pt x="2799473" y="1634197"/>
                      </a:lnTo>
                      <a:lnTo>
                        <a:pt x="2800280" y="1631604"/>
                      </a:lnTo>
                      <a:lnTo>
                        <a:pt x="2801080" y="1629010"/>
                      </a:lnTo>
                      <a:lnTo>
                        <a:pt x="2801874" y="1626414"/>
                      </a:lnTo>
                      <a:lnTo>
                        <a:pt x="2802663" y="1623816"/>
                      </a:lnTo>
                      <a:lnTo>
                        <a:pt x="2803445" y="1621217"/>
                      </a:lnTo>
                      <a:lnTo>
                        <a:pt x="2804221" y="1618616"/>
                      </a:lnTo>
                      <a:lnTo>
                        <a:pt x="2804991" y="1616014"/>
                      </a:lnTo>
                      <a:lnTo>
                        <a:pt x="2805756" y="1613411"/>
                      </a:lnTo>
                      <a:lnTo>
                        <a:pt x="2806514" y="1610806"/>
                      </a:lnTo>
                      <a:lnTo>
                        <a:pt x="2807266" y="1608200"/>
                      </a:lnTo>
                      <a:lnTo>
                        <a:pt x="2808012" y="1605592"/>
                      </a:lnTo>
                      <a:lnTo>
                        <a:pt x="2808752" y="1602983"/>
                      </a:lnTo>
                      <a:lnTo>
                        <a:pt x="2809485" y="1600373"/>
                      </a:lnTo>
                      <a:lnTo>
                        <a:pt x="2810213" y="1597761"/>
                      </a:lnTo>
                      <a:lnTo>
                        <a:pt x="2810935" y="1595147"/>
                      </a:lnTo>
                      <a:lnTo>
                        <a:pt x="2811651" y="1592533"/>
                      </a:lnTo>
                      <a:lnTo>
                        <a:pt x="2812360" y="1589917"/>
                      </a:lnTo>
                      <a:lnTo>
                        <a:pt x="2813064" y="1587300"/>
                      </a:lnTo>
                      <a:lnTo>
                        <a:pt x="2813761" y="1584681"/>
                      </a:lnTo>
                      <a:lnTo>
                        <a:pt x="2814452" y="1582061"/>
                      </a:lnTo>
                      <a:lnTo>
                        <a:pt x="2815138" y="1579440"/>
                      </a:lnTo>
                      <a:lnTo>
                        <a:pt x="2815817" y="1576817"/>
                      </a:lnTo>
                      <a:lnTo>
                        <a:pt x="2816490" y="1574194"/>
                      </a:lnTo>
                      <a:lnTo>
                        <a:pt x="2817157" y="1571568"/>
                      </a:lnTo>
                      <a:lnTo>
                        <a:pt x="2817818" y="1568942"/>
                      </a:lnTo>
                      <a:lnTo>
                        <a:pt x="2818472" y="1566315"/>
                      </a:lnTo>
                      <a:lnTo>
                        <a:pt x="2819121" y="1563686"/>
                      </a:lnTo>
                      <a:lnTo>
                        <a:pt x="2819764" y="1561056"/>
                      </a:lnTo>
                      <a:lnTo>
                        <a:pt x="2820400" y="1558425"/>
                      </a:lnTo>
                      <a:lnTo>
                        <a:pt x="2821030" y="1555792"/>
                      </a:lnTo>
                      <a:lnTo>
                        <a:pt x="2821655" y="1553159"/>
                      </a:lnTo>
                      <a:lnTo>
                        <a:pt x="2822273" y="1550524"/>
                      </a:lnTo>
                      <a:lnTo>
                        <a:pt x="2822885" y="1547888"/>
                      </a:lnTo>
                      <a:lnTo>
                        <a:pt x="2823490" y="1545251"/>
                      </a:lnTo>
                      <a:lnTo>
                        <a:pt x="2824090" y="1542613"/>
                      </a:lnTo>
                      <a:lnTo>
                        <a:pt x="2824684" y="1539973"/>
                      </a:lnTo>
                      <a:lnTo>
                        <a:pt x="2825271" y="1537333"/>
                      </a:lnTo>
                      <a:lnTo>
                        <a:pt x="2825852" y="1534691"/>
                      </a:lnTo>
                      <a:lnTo>
                        <a:pt x="2826428" y="1532049"/>
                      </a:lnTo>
                      <a:lnTo>
                        <a:pt x="2826997" y="1529405"/>
                      </a:lnTo>
                      <a:lnTo>
                        <a:pt x="2827559" y="1526760"/>
                      </a:lnTo>
                      <a:lnTo>
                        <a:pt x="2828116" y="1524114"/>
                      </a:lnTo>
                      <a:lnTo>
                        <a:pt x="2828667" y="1521468"/>
                      </a:lnTo>
                      <a:lnTo>
                        <a:pt x="2829211" y="1518820"/>
                      </a:lnTo>
                      <a:lnTo>
                        <a:pt x="2829749" y="1516171"/>
                      </a:lnTo>
                      <a:lnTo>
                        <a:pt x="2830282" y="1513521"/>
                      </a:lnTo>
                      <a:lnTo>
                        <a:pt x="2830807" y="1510870"/>
                      </a:lnTo>
                      <a:lnTo>
                        <a:pt x="2831327" y="1508218"/>
                      </a:lnTo>
                      <a:lnTo>
                        <a:pt x="2831841" y="1505565"/>
                      </a:lnTo>
                      <a:lnTo>
                        <a:pt x="2832348" y="1502911"/>
                      </a:lnTo>
                      <a:lnTo>
                        <a:pt x="2832850" y="1500256"/>
                      </a:lnTo>
                      <a:lnTo>
                        <a:pt x="2833345" y="1497600"/>
                      </a:lnTo>
                      <a:lnTo>
                        <a:pt x="2833834" y="1494944"/>
                      </a:lnTo>
                      <a:lnTo>
                        <a:pt x="2834317" y="1492286"/>
                      </a:lnTo>
                      <a:lnTo>
                        <a:pt x="2834793" y="1489628"/>
                      </a:lnTo>
                      <a:lnTo>
                        <a:pt x="2835264" y="1486968"/>
                      </a:lnTo>
                      <a:lnTo>
                        <a:pt x="2835728" y="1484308"/>
                      </a:lnTo>
                      <a:lnTo>
                        <a:pt x="2836186" y="1481647"/>
                      </a:lnTo>
                      <a:lnTo>
                        <a:pt x="2836638" y="1478985"/>
                      </a:lnTo>
                      <a:lnTo>
                        <a:pt x="2837083" y="1476322"/>
                      </a:lnTo>
                      <a:lnTo>
                        <a:pt x="2837523" y="1473658"/>
                      </a:lnTo>
                      <a:lnTo>
                        <a:pt x="2837956" y="1470994"/>
                      </a:lnTo>
                      <a:lnTo>
                        <a:pt x="2838383" y="1468328"/>
                      </a:lnTo>
                      <a:lnTo>
                        <a:pt x="2838804" y="1465662"/>
                      </a:lnTo>
                      <a:lnTo>
                        <a:pt x="2839219" y="1462995"/>
                      </a:lnTo>
                      <a:lnTo>
                        <a:pt x="2839628" y="1460327"/>
                      </a:lnTo>
                      <a:lnTo>
                        <a:pt x="2840030" y="1457659"/>
                      </a:lnTo>
                      <a:lnTo>
                        <a:pt x="2840426" y="1454990"/>
                      </a:lnTo>
                      <a:lnTo>
                        <a:pt x="2840816" y="1452320"/>
                      </a:lnTo>
                      <a:lnTo>
                        <a:pt x="2841200" y="1449649"/>
                      </a:lnTo>
                      <a:lnTo>
                        <a:pt x="2841577" y="1446978"/>
                      </a:lnTo>
                      <a:lnTo>
                        <a:pt x="2841949" y="1444305"/>
                      </a:lnTo>
                      <a:lnTo>
                        <a:pt x="2842314" y="1441633"/>
                      </a:lnTo>
                      <a:lnTo>
                        <a:pt x="2842673" y="1438959"/>
                      </a:lnTo>
                      <a:lnTo>
                        <a:pt x="2843025" y="1436285"/>
                      </a:lnTo>
                      <a:lnTo>
                        <a:pt x="2843372" y="1433610"/>
                      </a:lnTo>
                      <a:lnTo>
                        <a:pt x="2843712" y="1430934"/>
                      </a:lnTo>
                      <a:lnTo>
                        <a:pt x="2844046" y="1428258"/>
                      </a:lnTo>
                      <a:lnTo>
                        <a:pt x="2844374" y="1425582"/>
                      </a:lnTo>
                      <a:lnTo>
                        <a:pt x="2844696" y="1422904"/>
                      </a:lnTo>
                      <a:lnTo>
                        <a:pt x="2845011" y="1420226"/>
                      </a:lnTo>
                      <a:lnTo>
                        <a:pt x="2845320" y="1417548"/>
                      </a:lnTo>
                      <a:lnTo>
                        <a:pt x="2845623" y="1414869"/>
                      </a:lnTo>
                      <a:lnTo>
                        <a:pt x="2845920" y="1412189"/>
                      </a:lnTo>
                      <a:lnTo>
                        <a:pt x="2846210" y="1409509"/>
                      </a:lnTo>
                      <a:lnTo>
                        <a:pt x="2846495" y="1406828"/>
                      </a:lnTo>
                      <a:lnTo>
                        <a:pt x="2846773" y="1404146"/>
                      </a:lnTo>
                      <a:lnTo>
                        <a:pt x="2847044" y="1401465"/>
                      </a:lnTo>
                      <a:lnTo>
                        <a:pt x="2847310" y="1398782"/>
                      </a:lnTo>
                      <a:lnTo>
                        <a:pt x="2847569" y="1396099"/>
                      </a:lnTo>
                      <a:lnTo>
                        <a:pt x="2847822" y="1393416"/>
                      </a:lnTo>
                      <a:lnTo>
                        <a:pt x="2848069" y="1390732"/>
                      </a:lnTo>
                      <a:lnTo>
                        <a:pt x="2848310" y="1388048"/>
                      </a:lnTo>
                      <a:lnTo>
                        <a:pt x="2848544" y="1385363"/>
                      </a:lnTo>
                      <a:lnTo>
                        <a:pt x="2848773" y="1382678"/>
                      </a:lnTo>
                      <a:lnTo>
                        <a:pt x="2848994" y="1379993"/>
                      </a:lnTo>
                      <a:lnTo>
                        <a:pt x="2849210" y="1377307"/>
                      </a:lnTo>
                      <a:lnTo>
                        <a:pt x="2849420" y="1374620"/>
                      </a:lnTo>
                      <a:lnTo>
                        <a:pt x="2849623" y="1371933"/>
                      </a:lnTo>
                      <a:lnTo>
                        <a:pt x="2849820" y="1369246"/>
                      </a:lnTo>
                      <a:lnTo>
                        <a:pt x="2850010" y="1366559"/>
                      </a:lnTo>
                      <a:lnTo>
                        <a:pt x="2850195" y="1363871"/>
                      </a:lnTo>
                      <a:lnTo>
                        <a:pt x="2850373" y="1361183"/>
                      </a:lnTo>
                      <a:lnTo>
                        <a:pt x="2850545" y="1358494"/>
                      </a:lnTo>
                      <a:lnTo>
                        <a:pt x="2850711" y="1355805"/>
                      </a:lnTo>
                      <a:lnTo>
                        <a:pt x="2850870" y="1353116"/>
                      </a:lnTo>
                      <a:lnTo>
                        <a:pt x="2851023" y="1350427"/>
                      </a:lnTo>
                      <a:lnTo>
                        <a:pt x="2851170" y="1347737"/>
                      </a:lnTo>
                      <a:lnTo>
                        <a:pt x="2851311" y="1345047"/>
                      </a:lnTo>
                      <a:lnTo>
                        <a:pt x="2851446" y="1342356"/>
                      </a:lnTo>
                      <a:lnTo>
                        <a:pt x="2851574" y="1339666"/>
                      </a:lnTo>
                      <a:lnTo>
                        <a:pt x="2851696" y="1336975"/>
                      </a:lnTo>
                      <a:lnTo>
                        <a:pt x="2851812" y="1334284"/>
                      </a:lnTo>
                      <a:lnTo>
                        <a:pt x="2851921" y="1331593"/>
                      </a:lnTo>
                      <a:lnTo>
                        <a:pt x="2852024" y="1328902"/>
                      </a:lnTo>
                      <a:lnTo>
                        <a:pt x="2852121" y="1326210"/>
                      </a:lnTo>
                      <a:lnTo>
                        <a:pt x="2852212" y="1323518"/>
                      </a:lnTo>
                      <a:lnTo>
                        <a:pt x="2852296" y="1320826"/>
                      </a:lnTo>
                      <a:lnTo>
                        <a:pt x="2852375" y="1318134"/>
                      </a:lnTo>
                      <a:lnTo>
                        <a:pt x="2852447" y="1315442"/>
                      </a:lnTo>
                      <a:lnTo>
                        <a:pt x="2852512" y="1312750"/>
                      </a:lnTo>
                      <a:lnTo>
                        <a:pt x="2852572" y="1310057"/>
                      </a:lnTo>
                      <a:lnTo>
                        <a:pt x="2852625" y="1307364"/>
                      </a:lnTo>
                      <a:lnTo>
                        <a:pt x="2852672" y="1304672"/>
                      </a:lnTo>
                      <a:lnTo>
                        <a:pt x="2852712" y="1301979"/>
                      </a:lnTo>
                      <a:lnTo>
                        <a:pt x="2852747" y="1299286"/>
                      </a:lnTo>
                      <a:lnTo>
                        <a:pt x="2852775" y="1296593"/>
                      </a:lnTo>
                      <a:lnTo>
                        <a:pt x="2852797" y="1293900"/>
                      </a:lnTo>
                      <a:lnTo>
                        <a:pt x="2852813" y="1291207"/>
                      </a:lnTo>
                      <a:lnTo>
                        <a:pt x="2852822" y="1288514"/>
                      </a:lnTo>
                      <a:close/>
                    </a:path>
                  </a:pathLst>
                </a:custGeom>
                <a:solidFill>
                  <a:srgbClr val="689BD0">
                    <a:alpha val="49803"/>
                  </a:srgbClr>
                </a:solidFill>
              </p:spPr>
              <p:txBody>
                <a:bodyPr/>
                <a:lstStyle/>
                <a:p>
                  <a:endParaRPr sz="700">
                    <a:latin typeface="Arial" panose="020B0604020202020204" pitchFamily="34" charset="0"/>
                    <a:cs typeface="Arial" panose="020B0604020202020204" pitchFamily="34" charset="0"/>
                  </a:endParaRPr>
                </a:p>
              </p:txBody>
            </p:sp>
            <p:sp>
              <p:nvSpPr>
                <p:cNvPr id="25" name="pg5"/>
                <p:cNvSpPr/>
                <p:nvPr/>
              </p:nvSpPr>
              <p:spPr>
                <a:xfrm>
                  <a:off x="1509383" y="1233107"/>
                  <a:ext cx="940048" cy="911481"/>
                </a:xfrm>
                <a:custGeom>
                  <a:avLst/>
                  <a:gdLst/>
                  <a:ahLst/>
                  <a:cxnLst/>
                  <a:rect l="0" t="0" r="0" b="0"/>
                  <a:pathLst>
                    <a:path w="2341705" h="2110901">
                      <a:moveTo>
                        <a:pt x="2341705" y="1055450"/>
                      </a:moveTo>
                      <a:lnTo>
                        <a:pt x="2341703" y="1053240"/>
                      </a:lnTo>
                      <a:lnTo>
                        <a:pt x="2341695" y="1051029"/>
                      </a:lnTo>
                      <a:lnTo>
                        <a:pt x="2341682" y="1048819"/>
                      </a:lnTo>
                      <a:lnTo>
                        <a:pt x="2341664" y="1046608"/>
                      </a:lnTo>
                      <a:lnTo>
                        <a:pt x="2341641" y="1044398"/>
                      </a:lnTo>
                      <a:lnTo>
                        <a:pt x="2341613" y="1042187"/>
                      </a:lnTo>
                      <a:lnTo>
                        <a:pt x="2341580" y="1039977"/>
                      </a:lnTo>
                      <a:lnTo>
                        <a:pt x="2341541" y="1037767"/>
                      </a:lnTo>
                      <a:lnTo>
                        <a:pt x="2341497" y="1035556"/>
                      </a:lnTo>
                      <a:lnTo>
                        <a:pt x="2341449" y="1033346"/>
                      </a:lnTo>
                      <a:lnTo>
                        <a:pt x="2341395" y="1031136"/>
                      </a:lnTo>
                      <a:lnTo>
                        <a:pt x="2341336" y="1028927"/>
                      </a:lnTo>
                      <a:lnTo>
                        <a:pt x="2341271" y="1026717"/>
                      </a:lnTo>
                      <a:lnTo>
                        <a:pt x="2341202" y="1024507"/>
                      </a:lnTo>
                      <a:lnTo>
                        <a:pt x="2341128" y="1022298"/>
                      </a:lnTo>
                      <a:lnTo>
                        <a:pt x="2341048" y="1020088"/>
                      </a:lnTo>
                      <a:lnTo>
                        <a:pt x="2340963" y="1017879"/>
                      </a:lnTo>
                      <a:lnTo>
                        <a:pt x="2340873" y="1015670"/>
                      </a:lnTo>
                      <a:lnTo>
                        <a:pt x="2340778" y="1013461"/>
                      </a:lnTo>
                      <a:lnTo>
                        <a:pt x="2340678" y="1011252"/>
                      </a:lnTo>
                      <a:lnTo>
                        <a:pt x="2340573" y="1009044"/>
                      </a:lnTo>
                      <a:lnTo>
                        <a:pt x="2340463" y="1006836"/>
                      </a:lnTo>
                      <a:lnTo>
                        <a:pt x="2340347" y="1004628"/>
                      </a:lnTo>
                      <a:lnTo>
                        <a:pt x="2340227" y="1002420"/>
                      </a:lnTo>
                      <a:lnTo>
                        <a:pt x="2340101" y="1000212"/>
                      </a:lnTo>
                      <a:lnTo>
                        <a:pt x="2339970" y="998005"/>
                      </a:lnTo>
                      <a:lnTo>
                        <a:pt x="2339834" y="995798"/>
                      </a:lnTo>
                      <a:lnTo>
                        <a:pt x="2339693" y="993591"/>
                      </a:lnTo>
                      <a:lnTo>
                        <a:pt x="2339546" y="991384"/>
                      </a:lnTo>
                      <a:lnTo>
                        <a:pt x="2339395" y="989178"/>
                      </a:lnTo>
                      <a:lnTo>
                        <a:pt x="2339238" y="986972"/>
                      </a:lnTo>
                      <a:lnTo>
                        <a:pt x="2339077" y="984766"/>
                      </a:lnTo>
                      <a:lnTo>
                        <a:pt x="2338910" y="982561"/>
                      </a:lnTo>
                      <a:lnTo>
                        <a:pt x="2338738" y="980356"/>
                      </a:lnTo>
                      <a:lnTo>
                        <a:pt x="2338561" y="978151"/>
                      </a:lnTo>
                      <a:lnTo>
                        <a:pt x="2338379" y="975946"/>
                      </a:lnTo>
                      <a:lnTo>
                        <a:pt x="2338192" y="973742"/>
                      </a:lnTo>
                      <a:lnTo>
                        <a:pt x="2337999" y="971539"/>
                      </a:lnTo>
                      <a:lnTo>
                        <a:pt x="2337802" y="969335"/>
                      </a:lnTo>
                      <a:lnTo>
                        <a:pt x="2337599" y="967132"/>
                      </a:lnTo>
                      <a:lnTo>
                        <a:pt x="2337391" y="964930"/>
                      </a:lnTo>
                      <a:lnTo>
                        <a:pt x="2337178" y="962727"/>
                      </a:lnTo>
                      <a:lnTo>
                        <a:pt x="2336960" y="960526"/>
                      </a:lnTo>
                      <a:lnTo>
                        <a:pt x="2336737" y="958324"/>
                      </a:lnTo>
                      <a:lnTo>
                        <a:pt x="2336509" y="956123"/>
                      </a:lnTo>
                      <a:lnTo>
                        <a:pt x="2336276" y="953923"/>
                      </a:lnTo>
                      <a:lnTo>
                        <a:pt x="2336037" y="951723"/>
                      </a:lnTo>
                      <a:lnTo>
                        <a:pt x="2335794" y="949523"/>
                      </a:lnTo>
                      <a:lnTo>
                        <a:pt x="2335545" y="947324"/>
                      </a:lnTo>
                      <a:lnTo>
                        <a:pt x="2335291" y="945125"/>
                      </a:lnTo>
                      <a:lnTo>
                        <a:pt x="2335032" y="942927"/>
                      </a:lnTo>
                      <a:lnTo>
                        <a:pt x="2334768" y="940730"/>
                      </a:lnTo>
                      <a:lnTo>
                        <a:pt x="2334499" y="938532"/>
                      </a:lnTo>
                      <a:lnTo>
                        <a:pt x="2334225" y="936336"/>
                      </a:lnTo>
                      <a:lnTo>
                        <a:pt x="2333946" y="934140"/>
                      </a:lnTo>
                      <a:lnTo>
                        <a:pt x="2333661" y="931944"/>
                      </a:lnTo>
                      <a:lnTo>
                        <a:pt x="2333372" y="929749"/>
                      </a:lnTo>
                      <a:lnTo>
                        <a:pt x="2333077" y="927554"/>
                      </a:lnTo>
                      <a:lnTo>
                        <a:pt x="2332778" y="925360"/>
                      </a:lnTo>
                      <a:lnTo>
                        <a:pt x="2332473" y="923167"/>
                      </a:lnTo>
                      <a:lnTo>
                        <a:pt x="2332163" y="920974"/>
                      </a:lnTo>
                      <a:lnTo>
                        <a:pt x="2331848" y="918782"/>
                      </a:lnTo>
                      <a:lnTo>
                        <a:pt x="2331528" y="916590"/>
                      </a:lnTo>
                      <a:lnTo>
                        <a:pt x="2331203" y="914399"/>
                      </a:lnTo>
                      <a:lnTo>
                        <a:pt x="2330872" y="912209"/>
                      </a:lnTo>
                      <a:lnTo>
                        <a:pt x="2330537" y="910019"/>
                      </a:lnTo>
                      <a:lnTo>
                        <a:pt x="2330197" y="907830"/>
                      </a:lnTo>
                      <a:lnTo>
                        <a:pt x="2329851" y="905642"/>
                      </a:lnTo>
                      <a:lnTo>
                        <a:pt x="2329501" y="903454"/>
                      </a:lnTo>
                      <a:lnTo>
                        <a:pt x="2329145" y="901267"/>
                      </a:lnTo>
                      <a:lnTo>
                        <a:pt x="2328784" y="899080"/>
                      </a:lnTo>
                      <a:lnTo>
                        <a:pt x="2328418" y="896894"/>
                      </a:lnTo>
                      <a:lnTo>
                        <a:pt x="2328047" y="894709"/>
                      </a:lnTo>
                      <a:lnTo>
                        <a:pt x="2327671" y="892525"/>
                      </a:lnTo>
                      <a:lnTo>
                        <a:pt x="2327290" y="890341"/>
                      </a:lnTo>
                      <a:lnTo>
                        <a:pt x="2326904" y="888158"/>
                      </a:lnTo>
                      <a:lnTo>
                        <a:pt x="2326513" y="885976"/>
                      </a:lnTo>
                      <a:lnTo>
                        <a:pt x="2326117" y="883795"/>
                      </a:lnTo>
                      <a:lnTo>
                        <a:pt x="2325715" y="881614"/>
                      </a:lnTo>
                      <a:lnTo>
                        <a:pt x="2325309" y="879434"/>
                      </a:lnTo>
                      <a:lnTo>
                        <a:pt x="2324897" y="877255"/>
                      </a:lnTo>
                      <a:lnTo>
                        <a:pt x="2324481" y="875076"/>
                      </a:lnTo>
                      <a:lnTo>
                        <a:pt x="2324059" y="872899"/>
                      </a:lnTo>
                      <a:lnTo>
                        <a:pt x="2323632" y="870722"/>
                      </a:lnTo>
                      <a:lnTo>
                        <a:pt x="2323201" y="868546"/>
                      </a:lnTo>
                      <a:lnTo>
                        <a:pt x="2322764" y="866371"/>
                      </a:lnTo>
                      <a:lnTo>
                        <a:pt x="2322322" y="864196"/>
                      </a:lnTo>
                      <a:lnTo>
                        <a:pt x="2321875" y="862023"/>
                      </a:lnTo>
                      <a:lnTo>
                        <a:pt x="2321423" y="859850"/>
                      </a:lnTo>
                      <a:lnTo>
                        <a:pt x="2320966" y="857678"/>
                      </a:lnTo>
                      <a:lnTo>
                        <a:pt x="2320504" y="855507"/>
                      </a:lnTo>
                      <a:lnTo>
                        <a:pt x="2320037" y="853337"/>
                      </a:lnTo>
                      <a:lnTo>
                        <a:pt x="2319565" y="851168"/>
                      </a:lnTo>
                      <a:lnTo>
                        <a:pt x="2319088" y="849000"/>
                      </a:lnTo>
                      <a:lnTo>
                        <a:pt x="2318606" y="846833"/>
                      </a:lnTo>
                      <a:lnTo>
                        <a:pt x="2318119" y="844666"/>
                      </a:lnTo>
                      <a:lnTo>
                        <a:pt x="2317626" y="842501"/>
                      </a:lnTo>
                      <a:lnTo>
                        <a:pt x="2317129" y="840336"/>
                      </a:lnTo>
                      <a:lnTo>
                        <a:pt x="2316627" y="838172"/>
                      </a:lnTo>
                      <a:lnTo>
                        <a:pt x="2316119" y="836010"/>
                      </a:lnTo>
                      <a:lnTo>
                        <a:pt x="2315607" y="833848"/>
                      </a:lnTo>
                      <a:lnTo>
                        <a:pt x="2315090" y="831687"/>
                      </a:lnTo>
                      <a:lnTo>
                        <a:pt x="2314567" y="829527"/>
                      </a:lnTo>
                      <a:lnTo>
                        <a:pt x="2314040" y="827368"/>
                      </a:lnTo>
                      <a:lnTo>
                        <a:pt x="2313507" y="825211"/>
                      </a:lnTo>
                      <a:lnTo>
                        <a:pt x="2312970" y="823054"/>
                      </a:lnTo>
                      <a:lnTo>
                        <a:pt x="2312428" y="820898"/>
                      </a:lnTo>
                      <a:lnTo>
                        <a:pt x="2311880" y="818743"/>
                      </a:lnTo>
                      <a:lnTo>
                        <a:pt x="2311328" y="816590"/>
                      </a:lnTo>
                      <a:lnTo>
                        <a:pt x="2310770" y="814437"/>
                      </a:lnTo>
                      <a:lnTo>
                        <a:pt x="2310208" y="812285"/>
                      </a:lnTo>
                      <a:lnTo>
                        <a:pt x="2309640" y="810135"/>
                      </a:lnTo>
                      <a:lnTo>
                        <a:pt x="2309068" y="807985"/>
                      </a:lnTo>
                      <a:lnTo>
                        <a:pt x="2308490" y="805837"/>
                      </a:lnTo>
                      <a:lnTo>
                        <a:pt x="2307908" y="803690"/>
                      </a:lnTo>
                      <a:lnTo>
                        <a:pt x="2307320" y="801544"/>
                      </a:lnTo>
                      <a:lnTo>
                        <a:pt x="2306728" y="799399"/>
                      </a:lnTo>
                      <a:lnTo>
                        <a:pt x="2306131" y="797255"/>
                      </a:lnTo>
                      <a:lnTo>
                        <a:pt x="2305528" y="795112"/>
                      </a:lnTo>
                      <a:lnTo>
                        <a:pt x="2304921" y="792970"/>
                      </a:lnTo>
                      <a:lnTo>
                        <a:pt x="2304309" y="790830"/>
                      </a:lnTo>
                      <a:lnTo>
                        <a:pt x="2303691" y="788690"/>
                      </a:lnTo>
                      <a:lnTo>
                        <a:pt x="2303069" y="786552"/>
                      </a:lnTo>
                      <a:lnTo>
                        <a:pt x="2302442" y="784415"/>
                      </a:lnTo>
                      <a:lnTo>
                        <a:pt x="2301810" y="782279"/>
                      </a:lnTo>
                      <a:lnTo>
                        <a:pt x="2301172" y="780145"/>
                      </a:lnTo>
                      <a:lnTo>
                        <a:pt x="2300530" y="778011"/>
                      </a:lnTo>
                      <a:lnTo>
                        <a:pt x="2299883" y="775879"/>
                      </a:lnTo>
                      <a:lnTo>
                        <a:pt x="2299231" y="773748"/>
                      </a:lnTo>
                      <a:lnTo>
                        <a:pt x="2298574" y="771619"/>
                      </a:lnTo>
                      <a:lnTo>
                        <a:pt x="2297912" y="769490"/>
                      </a:lnTo>
                      <a:lnTo>
                        <a:pt x="2297245" y="767363"/>
                      </a:lnTo>
                      <a:lnTo>
                        <a:pt x="2296574" y="765237"/>
                      </a:lnTo>
                      <a:lnTo>
                        <a:pt x="2295897" y="763112"/>
                      </a:lnTo>
                      <a:lnTo>
                        <a:pt x="2295215" y="760989"/>
                      </a:lnTo>
                      <a:lnTo>
                        <a:pt x="2294528" y="758867"/>
                      </a:lnTo>
                      <a:lnTo>
                        <a:pt x="2293837" y="756746"/>
                      </a:lnTo>
                      <a:lnTo>
                        <a:pt x="2293140" y="754626"/>
                      </a:lnTo>
                      <a:lnTo>
                        <a:pt x="2292439" y="752508"/>
                      </a:lnTo>
                      <a:lnTo>
                        <a:pt x="2291733" y="750391"/>
                      </a:lnTo>
                      <a:lnTo>
                        <a:pt x="2291022" y="748276"/>
                      </a:lnTo>
                      <a:lnTo>
                        <a:pt x="2290305" y="746162"/>
                      </a:lnTo>
                      <a:lnTo>
                        <a:pt x="2289584" y="744049"/>
                      </a:lnTo>
                      <a:lnTo>
                        <a:pt x="2288858" y="741937"/>
                      </a:lnTo>
                      <a:lnTo>
                        <a:pt x="2288128" y="739827"/>
                      </a:lnTo>
                      <a:lnTo>
                        <a:pt x="2287392" y="737719"/>
                      </a:lnTo>
                      <a:lnTo>
                        <a:pt x="2286651" y="735611"/>
                      </a:lnTo>
                      <a:lnTo>
                        <a:pt x="2285906" y="733505"/>
                      </a:lnTo>
                      <a:lnTo>
                        <a:pt x="2285155" y="731401"/>
                      </a:lnTo>
                      <a:lnTo>
                        <a:pt x="2284400" y="729298"/>
                      </a:lnTo>
                      <a:lnTo>
                        <a:pt x="2283640" y="727196"/>
                      </a:lnTo>
                      <a:lnTo>
                        <a:pt x="2282874" y="725096"/>
                      </a:lnTo>
                      <a:lnTo>
                        <a:pt x="2282104" y="722997"/>
                      </a:lnTo>
                      <a:lnTo>
                        <a:pt x="2281330" y="720900"/>
                      </a:lnTo>
                      <a:lnTo>
                        <a:pt x="2280550" y="718804"/>
                      </a:lnTo>
                      <a:lnTo>
                        <a:pt x="2279765" y="716710"/>
                      </a:lnTo>
                      <a:lnTo>
                        <a:pt x="2278976" y="714617"/>
                      </a:lnTo>
                      <a:lnTo>
                        <a:pt x="2278181" y="712526"/>
                      </a:lnTo>
                      <a:lnTo>
                        <a:pt x="2277382" y="710436"/>
                      </a:lnTo>
                      <a:lnTo>
                        <a:pt x="2276578" y="708348"/>
                      </a:lnTo>
                      <a:lnTo>
                        <a:pt x="2275769" y="706261"/>
                      </a:lnTo>
                      <a:lnTo>
                        <a:pt x="2274956" y="704176"/>
                      </a:lnTo>
                      <a:lnTo>
                        <a:pt x="2274137" y="702092"/>
                      </a:lnTo>
                      <a:lnTo>
                        <a:pt x="2273314" y="700010"/>
                      </a:lnTo>
                      <a:lnTo>
                        <a:pt x="2272485" y="697929"/>
                      </a:lnTo>
                      <a:lnTo>
                        <a:pt x="2271652" y="695850"/>
                      </a:lnTo>
                      <a:lnTo>
                        <a:pt x="2270814" y="693772"/>
                      </a:lnTo>
                      <a:lnTo>
                        <a:pt x="2269972" y="691697"/>
                      </a:lnTo>
                      <a:lnTo>
                        <a:pt x="2269124" y="689622"/>
                      </a:lnTo>
                      <a:lnTo>
                        <a:pt x="2268272" y="687550"/>
                      </a:lnTo>
                      <a:lnTo>
                        <a:pt x="2267415" y="685478"/>
                      </a:lnTo>
                      <a:lnTo>
                        <a:pt x="2266553" y="683409"/>
                      </a:lnTo>
                      <a:lnTo>
                        <a:pt x="2265686" y="681341"/>
                      </a:lnTo>
                      <a:lnTo>
                        <a:pt x="2264814" y="679275"/>
                      </a:lnTo>
                      <a:lnTo>
                        <a:pt x="2263938" y="677210"/>
                      </a:lnTo>
                      <a:lnTo>
                        <a:pt x="2263057" y="675148"/>
                      </a:lnTo>
                      <a:lnTo>
                        <a:pt x="2262171" y="673086"/>
                      </a:lnTo>
                      <a:lnTo>
                        <a:pt x="2261280" y="671027"/>
                      </a:lnTo>
                      <a:lnTo>
                        <a:pt x="2260384" y="668969"/>
                      </a:lnTo>
                      <a:lnTo>
                        <a:pt x="2259484" y="666913"/>
                      </a:lnTo>
                      <a:lnTo>
                        <a:pt x="2258579" y="664858"/>
                      </a:lnTo>
                      <a:lnTo>
                        <a:pt x="2257669" y="662806"/>
                      </a:lnTo>
                      <a:lnTo>
                        <a:pt x="2256754" y="660755"/>
                      </a:lnTo>
                      <a:lnTo>
                        <a:pt x="2255835" y="658705"/>
                      </a:lnTo>
                      <a:lnTo>
                        <a:pt x="2254911" y="656658"/>
                      </a:lnTo>
                      <a:lnTo>
                        <a:pt x="2253982" y="654612"/>
                      </a:lnTo>
                      <a:lnTo>
                        <a:pt x="2253048" y="652568"/>
                      </a:lnTo>
                      <a:lnTo>
                        <a:pt x="2252110" y="650526"/>
                      </a:lnTo>
                      <a:lnTo>
                        <a:pt x="2251167" y="648485"/>
                      </a:lnTo>
                      <a:lnTo>
                        <a:pt x="2250219" y="646447"/>
                      </a:lnTo>
                      <a:lnTo>
                        <a:pt x="2249266" y="644410"/>
                      </a:lnTo>
                      <a:lnTo>
                        <a:pt x="2248309" y="642375"/>
                      </a:lnTo>
                      <a:lnTo>
                        <a:pt x="2247346" y="640341"/>
                      </a:lnTo>
                      <a:lnTo>
                        <a:pt x="2246380" y="638310"/>
                      </a:lnTo>
                      <a:lnTo>
                        <a:pt x="2245408" y="636280"/>
                      </a:lnTo>
                      <a:lnTo>
                        <a:pt x="2244432" y="634252"/>
                      </a:lnTo>
                      <a:lnTo>
                        <a:pt x="2243451" y="632226"/>
                      </a:lnTo>
                      <a:lnTo>
                        <a:pt x="2242465" y="630202"/>
                      </a:lnTo>
                      <a:lnTo>
                        <a:pt x="2241475" y="628180"/>
                      </a:lnTo>
                      <a:lnTo>
                        <a:pt x="2240480" y="626160"/>
                      </a:lnTo>
                      <a:lnTo>
                        <a:pt x="2239480" y="624141"/>
                      </a:lnTo>
                      <a:lnTo>
                        <a:pt x="2238476" y="622125"/>
                      </a:lnTo>
                      <a:lnTo>
                        <a:pt x="2237466" y="620110"/>
                      </a:lnTo>
                      <a:lnTo>
                        <a:pt x="2236453" y="618097"/>
                      </a:lnTo>
                      <a:lnTo>
                        <a:pt x="2235434" y="616086"/>
                      </a:lnTo>
                      <a:lnTo>
                        <a:pt x="2234411" y="614077"/>
                      </a:lnTo>
                      <a:lnTo>
                        <a:pt x="2233383" y="612070"/>
                      </a:lnTo>
                      <a:lnTo>
                        <a:pt x="2232351" y="610065"/>
                      </a:lnTo>
                      <a:lnTo>
                        <a:pt x="2231314" y="608062"/>
                      </a:lnTo>
                      <a:lnTo>
                        <a:pt x="2230272" y="606061"/>
                      </a:lnTo>
                      <a:lnTo>
                        <a:pt x="2229225" y="604062"/>
                      </a:lnTo>
                      <a:lnTo>
                        <a:pt x="2228174" y="602065"/>
                      </a:lnTo>
                      <a:lnTo>
                        <a:pt x="2227119" y="600070"/>
                      </a:lnTo>
                      <a:lnTo>
                        <a:pt x="2226058" y="598076"/>
                      </a:lnTo>
                      <a:lnTo>
                        <a:pt x="2224993" y="596085"/>
                      </a:lnTo>
                      <a:lnTo>
                        <a:pt x="2223924" y="594096"/>
                      </a:lnTo>
                      <a:lnTo>
                        <a:pt x="2222849" y="592109"/>
                      </a:lnTo>
                      <a:lnTo>
                        <a:pt x="2221771" y="590124"/>
                      </a:lnTo>
                      <a:lnTo>
                        <a:pt x="2220687" y="588141"/>
                      </a:lnTo>
                      <a:lnTo>
                        <a:pt x="2219599" y="586160"/>
                      </a:lnTo>
                      <a:lnTo>
                        <a:pt x="2218507" y="584181"/>
                      </a:lnTo>
                      <a:lnTo>
                        <a:pt x="2217409" y="582204"/>
                      </a:lnTo>
                      <a:lnTo>
                        <a:pt x="2216307" y="580229"/>
                      </a:lnTo>
                      <a:lnTo>
                        <a:pt x="2215201" y="578256"/>
                      </a:lnTo>
                      <a:lnTo>
                        <a:pt x="2214090" y="576286"/>
                      </a:lnTo>
                      <a:lnTo>
                        <a:pt x="2212974" y="574317"/>
                      </a:lnTo>
                      <a:lnTo>
                        <a:pt x="2211854" y="572351"/>
                      </a:lnTo>
                      <a:lnTo>
                        <a:pt x="2210730" y="570386"/>
                      </a:lnTo>
                      <a:lnTo>
                        <a:pt x="2209600" y="568424"/>
                      </a:lnTo>
                      <a:lnTo>
                        <a:pt x="2208466" y="566464"/>
                      </a:lnTo>
                      <a:lnTo>
                        <a:pt x="2207328" y="564506"/>
                      </a:lnTo>
                      <a:lnTo>
                        <a:pt x="2206185" y="562550"/>
                      </a:lnTo>
                      <a:lnTo>
                        <a:pt x="2205038" y="560597"/>
                      </a:lnTo>
                      <a:lnTo>
                        <a:pt x="2203886" y="558645"/>
                      </a:lnTo>
                      <a:lnTo>
                        <a:pt x="2202729" y="556696"/>
                      </a:lnTo>
                      <a:lnTo>
                        <a:pt x="2201568" y="554749"/>
                      </a:lnTo>
                      <a:lnTo>
                        <a:pt x="2200402" y="552804"/>
                      </a:lnTo>
                      <a:lnTo>
                        <a:pt x="2199232" y="550862"/>
                      </a:lnTo>
                      <a:lnTo>
                        <a:pt x="2198058" y="548921"/>
                      </a:lnTo>
                      <a:lnTo>
                        <a:pt x="2196879" y="546983"/>
                      </a:lnTo>
                      <a:lnTo>
                        <a:pt x="2195695" y="545047"/>
                      </a:lnTo>
                      <a:lnTo>
                        <a:pt x="2194507" y="543113"/>
                      </a:lnTo>
                      <a:lnTo>
                        <a:pt x="2193314" y="541182"/>
                      </a:lnTo>
                      <a:lnTo>
                        <a:pt x="2192117" y="539252"/>
                      </a:lnTo>
                      <a:lnTo>
                        <a:pt x="2190916" y="537325"/>
                      </a:lnTo>
                      <a:lnTo>
                        <a:pt x="2189710" y="535401"/>
                      </a:lnTo>
                      <a:lnTo>
                        <a:pt x="2188499" y="533478"/>
                      </a:lnTo>
                      <a:lnTo>
                        <a:pt x="2187284" y="531558"/>
                      </a:lnTo>
                      <a:lnTo>
                        <a:pt x="2186065" y="529640"/>
                      </a:lnTo>
                      <a:lnTo>
                        <a:pt x="2184841" y="527725"/>
                      </a:lnTo>
                      <a:lnTo>
                        <a:pt x="2183612" y="525812"/>
                      </a:lnTo>
                      <a:lnTo>
                        <a:pt x="2182380" y="523901"/>
                      </a:lnTo>
                      <a:lnTo>
                        <a:pt x="2181142" y="521992"/>
                      </a:lnTo>
                      <a:lnTo>
                        <a:pt x="2179901" y="520086"/>
                      </a:lnTo>
                      <a:lnTo>
                        <a:pt x="2178655" y="518182"/>
                      </a:lnTo>
                      <a:lnTo>
                        <a:pt x="2177404" y="516281"/>
                      </a:lnTo>
                      <a:lnTo>
                        <a:pt x="2176149" y="514381"/>
                      </a:lnTo>
                      <a:lnTo>
                        <a:pt x="2174890" y="512485"/>
                      </a:lnTo>
                      <a:lnTo>
                        <a:pt x="2173626" y="510590"/>
                      </a:lnTo>
                      <a:lnTo>
                        <a:pt x="2172358" y="508698"/>
                      </a:lnTo>
                      <a:lnTo>
                        <a:pt x="2171086" y="506809"/>
                      </a:lnTo>
                      <a:lnTo>
                        <a:pt x="2169809" y="504921"/>
                      </a:lnTo>
                      <a:lnTo>
                        <a:pt x="2168527" y="503037"/>
                      </a:lnTo>
                      <a:lnTo>
                        <a:pt x="2167242" y="501154"/>
                      </a:lnTo>
                      <a:lnTo>
                        <a:pt x="2165952" y="499274"/>
                      </a:lnTo>
                      <a:lnTo>
                        <a:pt x="2164657" y="497397"/>
                      </a:lnTo>
                      <a:lnTo>
                        <a:pt x="2163359" y="495522"/>
                      </a:lnTo>
                      <a:lnTo>
                        <a:pt x="2162056" y="493649"/>
                      </a:lnTo>
                      <a:lnTo>
                        <a:pt x="2160748" y="491779"/>
                      </a:lnTo>
                      <a:lnTo>
                        <a:pt x="2159436" y="489911"/>
                      </a:lnTo>
                      <a:lnTo>
                        <a:pt x="2158120" y="488046"/>
                      </a:lnTo>
                      <a:lnTo>
                        <a:pt x="2156800" y="486184"/>
                      </a:lnTo>
                      <a:lnTo>
                        <a:pt x="2155475" y="484323"/>
                      </a:lnTo>
                      <a:lnTo>
                        <a:pt x="2154146" y="482466"/>
                      </a:lnTo>
                      <a:lnTo>
                        <a:pt x="2152812" y="480610"/>
                      </a:lnTo>
                      <a:lnTo>
                        <a:pt x="2151475" y="478758"/>
                      </a:lnTo>
                      <a:lnTo>
                        <a:pt x="2150133" y="476908"/>
                      </a:lnTo>
                      <a:lnTo>
                        <a:pt x="2148786" y="475060"/>
                      </a:lnTo>
                      <a:lnTo>
                        <a:pt x="2147436" y="473215"/>
                      </a:lnTo>
                      <a:lnTo>
                        <a:pt x="2146081" y="471373"/>
                      </a:lnTo>
                      <a:lnTo>
                        <a:pt x="2144722" y="469533"/>
                      </a:lnTo>
                      <a:lnTo>
                        <a:pt x="2143358" y="467695"/>
                      </a:lnTo>
                      <a:lnTo>
                        <a:pt x="2141990" y="465861"/>
                      </a:lnTo>
                      <a:lnTo>
                        <a:pt x="2140618" y="464028"/>
                      </a:lnTo>
                      <a:lnTo>
                        <a:pt x="2139242" y="462199"/>
                      </a:lnTo>
                      <a:lnTo>
                        <a:pt x="2137862" y="460372"/>
                      </a:lnTo>
                      <a:lnTo>
                        <a:pt x="2136477" y="458547"/>
                      </a:lnTo>
                      <a:lnTo>
                        <a:pt x="2135088" y="456726"/>
                      </a:lnTo>
                      <a:lnTo>
                        <a:pt x="2133695" y="454907"/>
                      </a:lnTo>
                      <a:lnTo>
                        <a:pt x="2132297" y="453090"/>
                      </a:lnTo>
                      <a:lnTo>
                        <a:pt x="2130896" y="451276"/>
                      </a:lnTo>
                      <a:lnTo>
                        <a:pt x="2129490" y="449465"/>
                      </a:lnTo>
                      <a:lnTo>
                        <a:pt x="2128080" y="447657"/>
                      </a:lnTo>
                      <a:lnTo>
                        <a:pt x="2126666" y="445851"/>
                      </a:lnTo>
                      <a:lnTo>
                        <a:pt x="2125247" y="444047"/>
                      </a:lnTo>
                      <a:lnTo>
                        <a:pt x="2123825" y="442247"/>
                      </a:lnTo>
                      <a:lnTo>
                        <a:pt x="2122398" y="440449"/>
                      </a:lnTo>
                      <a:lnTo>
                        <a:pt x="2120967" y="438654"/>
                      </a:lnTo>
                      <a:lnTo>
                        <a:pt x="2119532" y="436862"/>
                      </a:lnTo>
                      <a:lnTo>
                        <a:pt x="2118092" y="435072"/>
                      </a:lnTo>
                      <a:lnTo>
                        <a:pt x="2116649" y="433285"/>
                      </a:lnTo>
                      <a:lnTo>
                        <a:pt x="2115201" y="431501"/>
                      </a:lnTo>
                      <a:lnTo>
                        <a:pt x="2113750" y="429719"/>
                      </a:lnTo>
                      <a:lnTo>
                        <a:pt x="2112294" y="427940"/>
                      </a:lnTo>
                      <a:lnTo>
                        <a:pt x="2110834" y="426164"/>
                      </a:lnTo>
                      <a:lnTo>
                        <a:pt x="2109369" y="424391"/>
                      </a:lnTo>
                      <a:lnTo>
                        <a:pt x="2107901" y="422620"/>
                      </a:lnTo>
                      <a:lnTo>
                        <a:pt x="2106429" y="420853"/>
                      </a:lnTo>
                      <a:lnTo>
                        <a:pt x="2104952" y="419088"/>
                      </a:lnTo>
                      <a:lnTo>
                        <a:pt x="2103472" y="417326"/>
                      </a:lnTo>
                      <a:lnTo>
                        <a:pt x="2101987" y="415566"/>
                      </a:lnTo>
                      <a:lnTo>
                        <a:pt x="2100498" y="413810"/>
                      </a:lnTo>
                      <a:lnTo>
                        <a:pt x="2099006" y="412056"/>
                      </a:lnTo>
                      <a:lnTo>
                        <a:pt x="2097509" y="410305"/>
                      </a:lnTo>
                      <a:lnTo>
                        <a:pt x="2096008" y="408557"/>
                      </a:lnTo>
                      <a:lnTo>
                        <a:pt x="2094503" y="406812"/>
                      </a:lnTo>
                      <a:lnTo>
                        <a:pt x="2092994" y="405069"/>
                      </a:lnTo>
                      <a:lnTo>
                        <a:pt x="2091481" y="403330"/>
                      </a:lnTo>
                      <a:lnTo>
                        <a:pt x="2089963" y="401593"/>
                      </a:lnTo>
                      <a:lnTo>
                        <a:pt x="2088442" y="399859"/>
                      </a:lnTo>
                      <a:lnTo>
                        <a:pt x="2086917" y="398128"/>
                      </a:lnTo>
                      <a:lnTo>
                        <a:pt x="2085388" y="396400"/>
                      </a:lnTo>
                      <a:lnTo>
                        <a:pt x="2083855" y="394675"/>
                      </a:lnTo>
                      <a:lnTo>
                        <a:pt x="2082317" y="392953"/>
                      </a:lnTo>
                      <a:lnTo>
                        <a:pt x="2080776" y="391234"/>
                      </a:lnTo>
                      <a:lnTo>
                        <a:pt x="2079231" y="389517"/>
                      </a:lnTo>
                      <a:lnTo>
                        <a:pt x="2077682" y="387804"/>
                      </a:lnTo>
                      <a:lnTo>
                        <a:pt x="2076128" y="386093"/>
                      </a:lnTo>
                      <a:lnTo>
                        <a:pt x="2074571" y="384385"/>
                      </a:lnTo>
                      <a:lnTo>
                        <a:pt x="2073010" y="382681"/>
                      </a:lnTo>
                      <a:lnTo>
                        <a:pt x="2071445" y="380979"/>
                      </a:lnTo>
                      <a:lnTo>
                        <a:pt x="2069876" y="379280"/>
                      </a:lnTo>
                      <a:lnTo>
                        <a:pt x="2068303" y="377584"/>
                      </a:lnTo>
                      <a:lnTo>
                        <a:pt x="2066726" y="375891"/>
                      </a:lnTo>
                      <a:lnTo>
                        <a:pt x="2065145" y="374201"/>
                      </a:lnTo>
                      <a:lnTo>
                        <a:pt x="2063560" y="372514"/>
                      </a:lnTo>
                      <a:lnTo>
                        <a:pt x="2061972" y="370831"/>
                      </a:lnTo>
                      <a:lnTo>
                        <a:pt x="2060379" y="369150"/>
                      </a:lnTo>
                      <a:lnTo>
                        <a:pt x="2058783" y="367472"/>
                      </a:lnTo>
                      <a:lnTo>
                        <a:pt x="2057182" y="365797"/>
                      </a:lnTo>
                      <a:lnTo>
                        <a:pt x="2055578" y="364125"/>
                      </a:lnTo>
                      <a:lnTo>
                        <a:pt x="2053970" y="362456"/>
                      </a:lnTo>
                      <a:lnTo>
                        <a:pt x="2052358" y="360790"/>
                      </a:lnTo>
                      <a:lnTo>
                        <a:pt x="2050742" y="359128"/>
                      </a:lnTo>
                      <a:lnTo>
                        <a:pt x="2049122" y="357468"/>
                      </a:lnTo>
                      <a:lnTo>
                        <a:pt x="2047499" y="355811"/>
                      </a:lnTo>
                      <a:lnTo>
                        <a:pt x="2045871" y="354158"/>
                      </a:lnTo>
                      <a:lnTo>
                        <a:pt x="2044240" y="352507"/>
                      </a:lnTo>
                      <a:lnTo>
                        <a:pt x="2042605" y="350860"/>
                      </a:lnTo>
                      <a:lnTo>
                        <a:pt x="2040966" y="349216"/>
                      </a:lnTo>
                      <a:lnTo>
                        <a:pt x="2039323" y="347575"/>
                      </a:lnTo>
                      <a:lnTo>
                        <a:pt x="2037676" y="345937"/>
                      </a:lnTo>
                      <a:lnTo>
                        <a:pt x="2036026" y="344302"/>
                      </a:lnTo>
                      <a:lnTo>
                        <a:pt x="2034372" y="342670"/>
                      </a:lnTo>
                      <a:lnTo>
                        <a:pt x="2032714" y="341041"/>
                      </a:lnTo>
                      <a:lnTo>
                        <a:pt x="2031052" y="339415"/>
                      </a:lnTo>
                      <a:lnTo>
                        <a:pt x="2029387" y="337793"/>
                      </a:lnTo>
                      <a:lnTo>
                        <a:pt x="2027717" y="336174"/>
                      </a:lnTo>
                      <a:lnTo>
                        <a:pt x="2026044" y="334557"/>
                      </a:lnTo>
                      <a:lnTo>
                        <a:pt x="2024367" y="332944"/>
                      </a:lnTo>
                      <a:lnTo>
                        <a:pt x="2022687" y="331335"/>
                      </a:lnTo>
                      <a:lnTo>
                        <a:pt x="2021003" y="329728"/>
                      </a:lnTo>
                      <a:lnTo>
                        <a:pt x="2019315" y="328125"/>
                      </a:lnTo>
                      <a:lnTo>
                        <a:pt x="2017623" y="326524"/>
                      </a:lnTo>
                      <a:lnTo>
                        <a:pt x="2015927" y="324927"/>
                      </a:lnTo>
                      <a:lnTo>
                        <a:pt x="2014228" y="323333"/>
                      </a:lnTo>
                      <a:lnTo>
                        <a:pt x="2012526" y="321743"/>
                      </a:lnTo>
                      <a:lnTo>
                        <a:pt x="2010819" y="320155"/>
                      </a:lnTo>
                      <a:lnTo>
                        <a:pt x="2009109" y="318571"/>
                      </a:lnTo>
                      <a:lnTo>
                        <a:pt x="2007395" y="316990"/>
                      </a:lnTo>
                      <a:lnTo>
                        <a:pt x="2005677" y="315412"/>
                      </a:lnTo>
                      <a:lnTo>
                        <a:pt x="2003956" y="313838"/>
                      </a:lnTo>
                      <a:lnTo>
                        <a:pt x="2002231" y="312267"/>
                      </a:lnTo>
                      <a:lnTo>
                        <a:pt x="2000503" y="310699"/>
                      </a:lnTo>
                      <a:lnTo>
                        <a:pt x="1998770" y="309134"/>
                      </a:lnTo>
                      <a:lnTo>
                        <a:pt x="1997035" y="307572"/>
                      </a:lnTo>
                      <a:lnTo>
                        <a:pt x="1995295" y="306014"/>
                      </a:lnTo>
                      <a:lnTo>
                        <a:pt x="1993552" y="304459"/>
                      </a:lnTo>
                      <a:lnTo>
                        <a:pt x="1991806" y="302908"/>
                      </a:lnTo>
                      <a:lnTo>
                        <a:pt x="1990055" y="301359"/>
                      </a:lnTo>
                      <a:lnTo>
                        <a:pt x="1988301" y="299815"/>
                      </a:lnTo>
                      <a:lnTo>
                        <a:pt x="1986544" y="298273"/>
                      </a:lnTo>
                      <a:lnTo>
                        <a:pt x="1984783" y="296735"/>
                      </a:lnTo>
                      <a:lnTo>
                        <a:pt x="1983018" y="295200"/>
                      </a:lnTo>
                      <a:lnTo>
                        <a:pt x="1981250" y="293668"/>
                      </a:lnTo>
                      <a:lnTo>
                        <a:pt x="1979479" y="292139"/>
                      </a:lnTo>
                      <a:lnTo>
                        <a:pt x="1977703" y="290615"/>
                      </a:lnTo>
                      <a:lnTo>
                        <a:pt x="1975925" y="289093"/>
                      </a:lnTo>
                      <a:lnTo>
                        <a:pt x="1974142" y="287575"/>
                      </a:lnTo>
                      <a:lnTo>
                        <a:pt x="1972356" y="286060"/>
                      </a:lnTo>
                      <a:lnTo>
                        <a:pt x="1970567" y="284548"/>
                      </a:lnTo>
                      <a:lnTo>
                        <a:pt x="1968774" y="283040"/>
                      </a:lnTo>
                      <a:lnTo>
                        <a:pt x="1966978" y="281535"/>
                      </a:lnTo>
                      <a:lnTo>
                        <a:pt x="1965178" y="280034"/>
                      </a:lnTo>
                      <a:lnTo>
                        <a:pt x="1963375" y="278536"/>
                      </a:lnTo>
                      <a:lnTo>
                        <a:pt x="1961568" y="277041"/>
                      </a:lnTo>
                      <a:lnTo>
                        <a:pt x="1959758" y="275550"/>
                      </a:lnTo>
                      <a:lnTo>
                        <a:pt x="1957944" y="274063"/>
                      </a:lnTo>
                      <a:lnTo>
                        <a:pt x="1956127" y="272578"/>
                      </a:lnTo>
                      <a:lnTo>
                        <a:pt x="1954306" y="271097"/>
                      </a:lnTo>
                      <a:lnTo>
                        <a:pt x="1952482" y="269620"/>
                      </a:lnTo>
                      <a:lnTo>
                        <a:pt x="1950654" y="268146"/>
                      </a:lnTo>
                      <a:lnTo>
                        <a:pt x="1948823" y="266676"/>
                      </a:lnTo>
                      <a:lnTo>
                        <a:pt x="1946989" y="265209"/>
                      </a:lnTo>
                      <a:lnTo>
                        <a:pt x="1945151" y="263745"/>
                      </a:lnTo>
                      <a:lnTo>
                        <a:pt x="1943310" y="262285"/>
                      </a:lnTo>
                      <a:lnTo>
                        <a:pt x="1941466" y="260828"/>
                      </a:lnTo>
                      <a:lnTo>
                        <a:pt x="1939618" y="259375"/>
                      </a:lnTo>
                      <a:lnTo>
                        <a:pt x="1937766" y="257925"/>
                      </a:lnTo>
                      <a:lnTo>
                        <a:pt x="1935912" y="256479"/>
                      </a:lnTo>
                      <a:lnTo>
                        <a:pt x="1934054" y="255037"/>
                      </a:lnTo>
                      <a:lnTo>
                        <a:pt x="1932193" y="253597"/>
                      </a:lnTo>
                      <a:lnTo>
                        <a:pt x="1930328" y="252162"/>
                      </a:lnTo>
                      <a:lnTo>
                        <a:pt x="1928460" y="250730"/>
                      </a:lnTo>
                      <a:lnTo>
                        <a:pt x="1926588" y="249301"/>
                      </a:lnTo>
                      <a:lnTo>
                        <a:pt x="1924714" y="247876"/>
                      </a:lnTo>
                      <a:lnTo>
                        <a:pt x="1922836" y="246455"/>
                      </a:lnTo>
                      <a:lnTo>
                        <a:pt x="1920955" y="245037"/>
                      </a:lnTo>
                      <a:lnTo>
                        <a:pt x="1919070" y="243622"/>
                      </a:lnTo>
                      <a:lnTo>
                        <a:pt x="1917182" y="242211"/>
                      </a:lnTo>
                      <a:lnTo>
                        <a:pt x="1915291" y="240804"/>
                      </a:lnTo>
                      <a:lnTo>
                        <a:pt x="1913397" y="239400"/>
                      </a:lnTo>
                      <a:lnTo>
                        <a:pt x="1911499" y="238000"/>
                      </a:lnTo>
                      <a:lnTo>
                        <a:pt x="1909598" y="236604"/>
                      </a:lnTo>
                      <a:lnTo>
                        <a:pt x="1907694" y="235211"/>
                      </a:lnTo>
                      <a:lnTo>
                        <a:pt x="1905787" y="233822"/>
                      </a:lnTo>
                      <a:lnTo>
                        <a:pt x="1903876" y="232436"/>
                      </a:lnTo>
                      <a:lnTo>
                        <a:pt x="1901962" y="231054"/>
                      </a:lnTo>
                      <a:lnTo>
                        <a:pt x="1900045" y="229675"/>
                      </a:lnTo>
                      <a:lnTo>
                        <a:pt x="1898125" y="228300"/>
                      </a:lnTo>
                      <a:lnTo>
                        <a:pt x="1896202" y="226929"/>
                      </a:lnTo>
                      <a:lnTo>
                        <a:pt x="1894275" y="225561"/>
                      </a:lnTo>
                      <a:lnTo>
                        <a:pt x="1892345" y="224198"/>
                      </a:lnTo>
                      <a:lnTo>
                        <a:pt x="1890413" y="222837"/>
                      </a:lnTo>
                      <a:lnTo>
                        <a:pt x="1888476" y="221481"/>
                      </a:lnTo>
                      <a:lnTo>
                        <a:pt x="1886537" y="220127"/>
                      </a:lnTo>
                      <a:lnTo>
                        <a:pt x="1884595" y="218778"/>
                      </a:lnTo>
                      <a:lnTo>
                        <a:pt x="1882649" y="217432"/>
                      </a:lnTo>
                      <a:lnTo>
                        <a:pt x="1880701" y="216090"/>
                      </a:lnTo>
                      <a:lnTo>
                        <a:pt x="1878749" y="214752"/>
                      </a:lnTo>
                      <a:lnTo>
                        <a:pt x="1876794" y="213417"/>
                      </a:lnTo>
                      <a:lnTo>
                        <a:pt x="1874836" y="212087"/>
                      </a:lnTo>
                      <a:lnTo>
                        <a:pt x="1872875" y="210759"/>
                      </a:lnTo>
                      <a:lnTo>
                        <a:pt x="1870911" y="209436"/>
                      </a:lnTo>
                      <a:lnTo>
                        <a:pt x="1868944" y="208116"/>
                      </a:lnTo>
                      <a:lnTo>
                        <a:pt x="1866974" y="206800"/>
                      </a:lnTo>
                      <a:lnTo>
                        <a:pt x="1865001" y="205487"/>
                      </a:lnTo>
                      <a:lnTo>
                        <a:pt x="1863024" y="204179"/>
                      </a:lnTo>
                      <a:lnTo>
                        <a:pt x="1861045" y="202874"/>
                      </a:lnTo>
                      <a:lnTo>
                        <a:pt x="1859063" y="201573"/>
                      </a:lnTo>
                      <a:lnTo>
                        <a:pt x="1857077" y="200275"/>
                      </a:lnTo>
                      <a:lnTo>
                        <a:pt x="1855089" y="198981"/>
                      </a:lnTo>
                      <a:lnTo>
                        <a:pt x="1853097" y="197692"/>
                      </a:lnTo>
                      <a:lnTo>
                        <a:pt x="1851103" y="196405"/>
                      </a:lnTo>
                      <a:lnTo>
                        <a:pt x="1849105" y="195123"/>
                      </a:lnTo>
                      <a:lnTo>
                        <a:pt x="1847105" y="193844"/>
                      </a:lnTo>
                      <a:lnTo>
                        <a:pt x="1845102" y="192569"/>
                      </a:lnTo>
                      <a:lnTo>
                        <a:pt x="1843095" y="191298"/>
                      </a:lnTo>
                      <a:lnTo>
                        <a:pt x="1841086" y="190031"/>
                      </a:lnTo>
                      <a:lnTo>
                        <a:pt x="1839074" y="188768"/>
                      </a:lnTo>
                      <a:lnTo>
                        <a:pt x="1837059" y="187508"/>
                      </a:lnTo>
                      <a:lnTo>
                        <a:pt x="1835041" y="186252"/>
                      </a:lnTo>
                      <a:lnTo>
                        <a:pt x="1833020" y="185000"/>
                      </a:lnTo>
                      <a:lnTo>
                        <a:pt x="1830996" y="183752"/>
                      </a:lnTo>
                      <a:lnTo>
                        <a:pt x="1828969" y="182507"/>
                      </a:lnTo>
                      <a:lnTo>
                        <a:pt x="1826940" y="181267"/>
                      </a:lnTo>
                      <a:lnTo>
                        <a:pt x="1824907" y="180030"/>
                      </a:lnTo>
                      <a:lnTo>
                        <a:pt x="1822872" y="178797"/>
                      </a:lnTo>
                      <a:lnTo>
                        <a:pt x="1820834" y="177568"/>
                      </a:lnTo>
                      <a:lnTo>
                        <a:pt x="1818793" y="176343"/>
                      </a:lnTo>
                      <a:lnTo>
                        <a:pt x="1816749" y="175122"/>
                      </a:lnTo>
                      <a:lnTo>
                        <a:pt x="1814702" y="173904"/>
                      </a:lnTo>
                      <a:lnTo>
                        <a:pt x="1812652" y="172690"/>
                      </a:lnTo>
                      <a:lnTo>
                        <a:pt x="1810600" y="171481"/>
                      </a:lnTo>
                      <a:lnTo>
                        <a:pt x="1808545" y="170275"/>
                      </a:lnTo>
                      <a:lnTo>
                        <a:pt x="1806487" y="169073"/>
                      </a:lnTo>
                      <a:lnTo>
                        <a:pt x="1804426" y="167875"/>
                      </a:lnTo>
                      <a:lnTo>
                        <a:pt x="1802362" y="166680"/>
                      </a:lnTo>
                      <a:lnTo>
                        <a:pt x="1800296" y="165490"/>
                      </a:lnTo>
                      <a:lnTo>
                        <a:pt x="1798227" y="164304"/>
                      </a:lnTo>
                      <a:lnTo>
                        <a:pt x="1796155" y="163121"/>
                      </a:lnTo>
                      <a:lnTo>
                        <a:pt x="1794080" y="161943"/>
                      </a:lnTo>
                      <a:lnTo>
                        <a:pt x="1792003" y="160768"/>
                      </a:lnTo>
                      <a:lnTo>
                        <a:pt x="1789923" y="159597"/>
                      </a:lnTo>
                      <a:lnTo>
                        <a:pt x="1787840" y="158430"/>
                      </a:lnTo>
                      <a:lnTo>
                        <a:pt x="1785755" y="157267"/>
                      </a:lnTo>
                      <a:lnTo>
                        <a:pt x="1783666" y="156109"/>
                      </a:lnTo>
                      <a:lnTo>
                        <a:pt x="1781576" y="154954"/>
                      </a:lnTo>
                      <a:lnTo>
                        <a:pt x="1779482" y="153802"/>
                      </a:lnTo>
                      <a:lnTo>
                        <a:pt x="1777386" y="152655"/>
                      </a:lnTo>
                      <a:lnTo>
                        <a:pt x="1775287" y="151512"/>
                      </a:lnTo>
                      <a:lnTo>
                        <a:pt x="1773185" y="150373"/>
                      </a:lnTo>
                      <a:lnTo>
                        <a:pt x="1771081" y="149238"/>
                      </a:lnTo>
                      <a:lnTo>
                        <a:pt x="1768974" y="148107"/>
                      </a:lnTo>
                      <a:lnTo>
                        <a:pt x="1766865" y="146979"/>
                      </a:lnTo>
                      <a:lnTo>
                        <a:pt x="1764753" y="145856"/>
                      </a:lnTo>
                      <a:lnTo>
                        <a:pt x="1762638" y="144737"/>
                      </a:lnTo>
                      <a:lnTo>
                        <a:pt x="1760521" y="143622"/>
                      </a:lnTo>
                      <a:lnTo>
                        <a:pt x="1758401" y="142510"/>
                      </a:lnTo>
                      <a:lnTo>
                        <a:pt x="1756279" y="141403"/>
                      </a:lnTo>
                      <a:lnTo>
                        <a:pt x="1754154" y="140300"/>
                      </a:lnTo>
                      <a:lnTo>
                        <a:pt x="1752026" y="139201"/>
                      </a:lnTo>
                      <a:lnTo>
                        <a:pt x="1749896" y="138105"/>
                      </a:lnTo>
                      <a:lnTo>
                        <a:pt x="1747764" y="137014"/>
                      </a:lnTo>
                      <a:lnTo>
                        <a:pt x="1745629" y="135927"/>
                      </a:lnTo>
                      <a:lnTo>
                        <a:pt x="1743491" y="134844"/>
                      </a:lnTo>
                      <a:lnTo>
                        <a:pt x="1741351" y="133765"/>
                      </a:lnTo>
                      <a:lnTo>
                        <a:pt x="1739208" y="132690"/>
                      </a:lnTo>
                      <a:lnTo>
                        <a:pt x="1737063" y="131619"/>
                      </a:lnTo>
                      <a:lnTo>
                        <a:pt x="1734915" y="130552"/>
                      </a:lnTo>
                      <a:lnTo>
                        <a:pt x="1732765" y="129489"/>
                      </a:lnTo>
                      <a:lnTo>
                        <a:pt x="1730612" y="128430"/>
                      </a:lnTo>
                      <a:lnTo>
                        <a:pt x="1728457" y="127375"/>
                      </a:lnTo>
                      <a:lnTo>
                        <a:pt x="1726300" y="126324"/>
                      </a:lnTo>
                      <a:lnTo>
                        <a:pt x="1724140" y="125278"/>
                      </a:lnTo>
                      <a:lnTo>
                        <a:pt x="1721978" y="124235"/>
                      </a:lnTo>
                      <a:lnTo>
                        <a:pt x="1719813" y="123197"/>
                      </a:lnTo>
                      <a:lnTo>
                        <a:pt x="1717646" y="122162"/>
                      </a:lnTo>
                      <a:lnTo>
                        <a:pt x="1715476" y="121132"/>
                      </a:lnTo>
                      <a:lnTo>
                        <a:pt x="1713304" y="120106"/>
                      </a:lnTo>
                      <a:lnTo>
                        <a:pt x="1711130" y="119084"/>
                      </a:lnTo>
                      <a:lnTo>
                        <a:pt x="1708953" y="118066"/>
                      </a:lnTo>
                      <a:lnTo>
                        <a:pt x="1706774" y="117052"/>
                      </a:lnTo>
                      <a:lnTo>
                        <a:pt x="1704592" y="116042"/>
                      </a:lnTo>
                      <a:lnTo>
                        <a:pt x="1702409" y="115037"/>
                      </a:lnTo>
                      <a:lnTo>
                        <a:pt x="1700222" y="114035"/>
                      </a:lnTo>
                      <a:lnTo>
                        <a:pt x="1698034" y="113038"/>
                      </a:lnTo>
                      <a:lnTo>
                        <a:pt x="1695843" y="112045"/>
                      </a:lnTo>
                      <a:lnTo>
                        <a:pt x="1693650" y="111056"/>
                      </a:lnTo>
                      <a:lnTo>
                        <a:pt x="1691455" y="110071"/>
                      </a:lnTo>
                      <a:lnTo>
                        <a:pt x="1689257" y="109090"/>
                      </a:lnTo>
                      <a:lnTo>
                        <a:pt x="1687057" y="108113"/>
                      </a:lnTo>
                      <a:lnTo>
                        <a:pt x="1684855" y="107141"/>
                      </a:lnTo>
                      <a:lnTo>
                        <a:pt x="1682651" y="106172"/>
                      </a:lnTo>
                      <a:lnTo>
                        <a:pt x="1680444" y="105208"/>
                      </a:lnTo>
                      <a:lnTo>
                        <a:pt x="1678235" y="104248"/>
                      </a:lnTo>
                      <a:lnTo>
                        <a:pt x="1676024" y="103292"/>
                      </a:lnTo>
                      <a:lnTo>
                        <a:pt x="1673811" y="102341"/>
                      </a:lnTo>
                      <a:lnTo>
                        <a:pt x="1671595" y="101393"/>
                      </a:lnTo>
                      <a:lnTo>
                        <a:pt x="1669377" y="100450"/>
                      </a:lnTo>
                      <a:lnTo>
                        <a:pt x="1667157" y="99511"/>
                      </a:lnTo>
                      <a:lnTo>
                        <a:pt x="1664935" y="98576"/>
                      </a:lnTo>
                      <a:lnTo>
                        <a:pt x="1662711" y="97645"/>
                      </a:lnTo>
                      <a:lnTo>
                        <a:pt x="1660485" y="96719"/>
                      </a:lnTo>
                      <a:lnTo>
                        <a:pt x="1658256" y="95796"/>
                      </a:lnTo>
                      <a:lnTo>
                        <a:pt x="1656025" y="94878"/>
                      </a:lnTo>
                      <a:lnTo>
                        <a:pt x="1653792" y="93964"/>
                      </a:lnTo>
                      <a:lnTo>
                        <a:pt x="1651557" y="93055"/>
                      </a:lnTo>
                      <a:lnTo>
                        <a:pt x="1649320" y="92149"/>
                      </a:lnTo>
                      <a:lnTo>
                        <a:pt x="1647081" y="91248"/>
                      </a:lnTo>
                      <a:lnTo>
                        <a:pt x="1644840" y="90351"/>
                      </a:lnTo>
                      <a:lnTo>
                        <a:pt x="1642597" y="89458"/>
                      </a:lnTo>
                      <a:lnTo>
                        <a:pt x="1640351" y="88570"/>
                      </a:lnTo>
                      <a:lnTo>
                        <a:pt x="1638104" y="87685"/>
                      </a:lnTo>
                      <a:lnTo>
                        <a:pt x="1635854" y="86805"/>
                      </a:lnTo>
                      <a:lnTo>
                        <a:pt x="1633603" y="85930"/>
                      </a:lnTo>
                      <a:lnTo>
                        <a:pt x="1631349" y="85058"/>
                      </a:lnTo>
                      <a:lnTo>
                        <a:pt x="1629093" y="84191"/>
                      </a:lnTo>
                      <a:lnTo>
                        <a:pt x="1626836" y="83328"/>
                      </a:lnTo>
                      <a:lnTo>
                        <a:pt x="1624576" y="82469"/>
                      </a:lnTo>
                      <a:lnTo>
                        <a:pt x="1622315" y="81615"/>
                      </a:lnTo>
                      <a:lnTo>
                        <a:pt x="1620051" y="80764"/>
                      </a:lnTo>
                      <a:lnTo>
                        <a:pt x="1617785" y="79918"/>
                      </a:lnTo>
                      <a:lnTo>
                        <a:pt x="1615518" y="79077"/>
                      </a:lnTo>
                      <a:lnTo>
                        <a:pt x="1613248" y="78239"/>
                      </a:lnTo>
                      <a:lnTo>
                        <a:pt x="1610977" y="77406"/>
                      </a:lnTo>
                      <a:lnTo>
                        <a:pt x="1608704" y="76578"/>
                      </a:lnTo>
                      <a:lnTo>
                        <a:pt x="1606428" y="75753"/>
                      </a:lnTo>
                      <a:lnTo>
                        <a:pt x="1604151" y="74933"/>
                      </a:lnTo>
                      <a:lnTo>
                        <a:pt x="1601872" y="74117"/>
                      </a:lnTo>
                      <a:lnTo>
                        <a:pt x="1599591" y="73305"/>
                      </a:lnTo>
                      <a:lnTo>
                        <a:pt x="1597308" y="72498"/>
                      </a:lnTo>
                      <a:lnTo>
                        <a:pt x="1595024" y="71695"/>
                      </a:lnTo>
                      <a:lnTo>
                        <a:pt x="1592737" y="70896"/>
                      </a:lnTo>
                      <a:lnTo>
                        <a:pt x="1590449" y="70102"/>
                      </a:lnTo>
                      <a:lnTo>
                        <a:pt x="1588158" y="69312"/>
                      </a:lnTo>
                      <a:lnTo>
                        <a:pt x="1585866" y="68526"/>
                      </a:lnTo>
                      <a:lnTo>
                        <a:pt x="1583572" y="67745"/>
                      </a:lnTo>
                      <a:lnTo>
                        <a:pt x="1581277" y="66968"/>
                      </a:lnTo>
                      <a:lnTo>
                        <a:pt x="1578979" y="66195"/>
                      </a:lnTo>
                      <a:lnTo>
                        <a:pt x="1576680" y="65427"/>
                      </a:lnTo>
                      <a:lnTo>
                        <a:pt x="1574379" y="64663"/>
                      </a:lnTo>
                      <a:lnTo>
                        <a:pt x="1572076" y="63903"/>
                      </a:lnTo>
                      <a:lnTo>
                        <a:pt x="1569771" y="63148"/>
                      </a:lnTo>
                      <a:lnTo>
                        <a:pt x="1567465" y="62397"/>
                      </a:lnTo>
                      <a:lnTo>
                        <a:pt x="1565157" y="61650"/>
                      </a:lnTo>
                      <a:lnTo>
                        <a:pt x="1562847" y="60908"/>
                      </a:lnTo>
                      <a:lnTo>
                        <a:pt x="1560535" y="60170"/>
                      </a:lnTo>
                      <a:lnTo>
                        <a:pt x="1558222" y="59437"/>
                      </a:lnTo>
                      <a:lnTo>
                        <a:pt x="1555907" y="58707"/>
                      </a:lnTo>
                      <a:lnTo>
                        <a:pt x="1553590" y="57983"/>
                      </a:lnTo>
                      <a:lnTo>
                        <a:pt x="1551272" y="57262"/>
                      </a:lnTo>
                      <a:lnTo>
                        <a:pt x="1548952" y="56546"/>
                      </a:lnTo>
                      <a:lnTo>
                        <a:pt x="1546630" y="55835"/>
                      </a:lnTo>
                      <a:lnTo>
                        <a:pt x="1544307" y="55127"/>
                      </a:lnTo>
                      <a:lnTo>
                        <a:pt x="1541982" y="54424"/>
                      </a:lnTo>
                      <a:lnTo>
                        <a:pt x="1539655" y="53726"/>
                      </a:lnTo>
                      <a:lnTo>
                        <a:pt x="1537327" y="53032"/>
                      </a:lnTo>
                      <a:lnTo>
                        <a:pt x="1534997" y="52342"/>
                      </a:lnTo>
                      <a:lnTo>
                        <a:pt x="1532666" y="51657"/>
                      </a:lnTo>
                      <a:lnTo>
                        <a:pt x="1530333" y="50976"/>
                      </a:lnTo>
                      <a:lnTo>
                        <a:pt x="1527998" y="50300"/>
                      </a:lnTo>
                      <a:lnTo>
                        <a:pt x="1525662" y="49627"/>
                      </a:lnTo>
                      <a:lnTo>
                        <a:pt x="1523324" y="48960"/>
                      </a:lnTo>
                      <a:lnTo>
                        <a:pt x="1520985" y="48297"/>
                      </a:lnTo>
                      <a:lnTo>
                        <a:pt x="1518644" y="47638"/>
                      </a:lnTo>
                      <a:lnTo>
                        <a:pt x="1516302" y="46983"/>
                      </a:lnTo>
                      <a:lnTo>
                        <a:pt x="1513958" y="46333"/>
                      </a:lnTo>
                      <a:lnTo>
                        <a:pt x="1511613" y="45688"/>
                      </a:lnTo>
                      <a:lnTo>
                        <a:pt x="1509266" y="45047"/>
                      </a:lnTo>
                      <a:lnTo>
                        <a:pt x="1506918" y="44410"/>
                      </a:lnTo>
                      <a:lnTo>
                        <a:pt x="1504568" y="43778"/>
                      </a:lnTo>
                      <a:lnTo>
                        <a:pt x="1502217" y="43150"/>
                      </a:lnTo>
                      <a:lnTo>
                        <a:pt x="1499864" y="42526"/>
                      </a:lnTo>
                      <a:lnTo>
                        <a:pt x="1497510" y="41908"/>
                      </a:lnTo>
                      <a:lnTo>
                        <a:pt x="1495154" y="41293"/>
                      </a:lnTo>
                      <a:lnTo>
                        <a:pt x="1492797" y="40683"/>
                      </a:lnTo>
                      <a:lnTo>
                        <a:pt x="1490439" y="40077"/>
                      </a:lnTo>
                      <a:lnTo>
                        <a:pt x="1488079" y="39476"/>
                      </a:lnTo>
                      <a:lnTo>
                        <a:pt x="1485718" y="38880"/>
                      </a:lnTo>
                      <a:lnTo>
                        <a:pt x="1483355" y="38287"/>
                      </a:lnTo>
                      <a:lnTo>
                        <a:pt x="1480991" y="37700"/>
                      </a:lnTo>
                      <a:lnTo>
                        <a:pt x="1478626" y="37116"/>
                      </a:lnTo>
                      <a:lnTo>
                        <a:pt x="1476259" y="36537"/>
                      </a:lnTo>
                      <a:lnTo>
                        <a:pt x="1473891" y="35963"/>
                      </a:lnTo>
                      <a:lnTo>
                        <a:pt x="1471522" y="35393"/>
                      </a:lnTo>
                      <a:lnTo>
                        <a:pt x="1469151" y="34828"/>
                      </a:lnTo>
                      <a:lnTo>
                        <a:pt x="1466780" y="34267"/>
                      </a:lnTo>
                      <a:lnTo>
                        <a:pt x="1464406" y="33710"/>
                      </a:lnTo>
                      <a:lnTo>
                        <a:pt x="1462032" y="33158"/>
                      </a:lnTo>
                      <a:lnTo>
                        <a:pt x="1459656" y="32611"/>
                      </a:lnTo>
                      <a:lnTo>
                        <a:pt x="1457279" y="32068"/>
                      </a:lnTo>
                      <a:lnTo>
                        <a:pt x="1454900" y="31529"/>
                      </a:lnTo>
                      <a:lnTo>
                        <a:pt x="1452521" y="30995"/>
                      </a:lnTo>
                      <a:lnTo>
                        <a:pt x="1450140" y="30466"/>
                      </a:lnTo>
                      <a:lnTo>
                        <a:pt x="1447758" y="29941"/>
                      </a:lnTo>
                      <a:lnTo>
                        <a:pt x="1445375" y="29420"/>
                      </a:lnTo>
                      <a:lnTo>
                        <a:pt x="1442990" y="28904"/>
                      </a:lnTo>
                      <a:lnTo>
                        <a:pt x="1440605" y="28393"/>
                      </a:lnTo>
                      <a:lnTo>
                        <a:pt x="1438218" y="27886"/>
                      </a:lnTo>
                      <a:lnTo>
                        <a:pt x="1435830" y="27383"/>
                      </a:lnTo>
                      <a:lnTo>
                        <a:pt x="1433441" y="26885"/>
                      </a:lnTo>
                      <a:lnTo>
                        <a:pt x="1431050" y="26392"/>
                      </a:lnTo>
                      <a:lnTo>
                        <a:pt x="1428659" y="25903"/>
                      </a:lnTo>
                      <a:lnTo>
                        <a:pt x="1426266" y="25418"/>
                      </a:lnTo>
                      <a:lnTo>
                        <a:pt x="1423872" y="24938"/>
                      </a:lnTo>
                      <a:lnTo>
                        <a:pt x="1421478" y="24463"/>
                      </a:lnTo>
                      <a:lnTo>
                        <a:pt x="1419082" y="23992"/>
                      </a:lnTo>
                      <a:lnTo>
                        <a:pt x="1416685" y="23525"/>
                      </a:lnTo>
                      <a:lnTo>
                        <a:pt x="1414286" y="23064"/>
                      </a:lnTo>
                      <a:lnTo>
                        <a:pt x="1411887" y="22606"/>
                      </a:lnTo>
                      <a:lnTo>
                        <a:pt x="1409487" y="22153"/>
                      </a:lnTo>
                      <a:lnTo>
                        <a:pt x="1407086" y="21705"/>
                      </a:lnTo>
                      <a:lnTo>
                        <a:pt x="1404683" y="21261"/>
                      </a:lnTo>
                      <a:lnTo>
                        <a:pt x="1402280" y="20822"/>
                      </a:lnTo>
                      <a:lnTo>
                        <a:pt x="1399876" y="20388"/>
                      </a:lnTo>
                      <a:lnTo>
                        <a:pt x="1397470" y="19958"/>
                      </a:lnTo>
                      <a:lnTo>
                        <a:pt x="1395064" y="19532"/>
                      </a:lnTo>
                      <a:lnTo>
                        <a:pt x="1392657" y="19111"/>
                      </a:lnTo>
                      <a:lnTo>
                        <a:pt x="1390248" y="18694"/>
                      </a:lnTo>
                      <a:lnTo>
                        <a:pt x="1387839" y="18282"/>
                      </a:lnTo>
                      <a:lnTo>
                        <a:pt x="1385429" y="17875"/>
                      </a:lnTo>
                      <a:lnTo>
                        <a:pt x="1383018" y="17472"/>
                      </a:lnTo>
                      <a:lnTo>
                        <a:pt x="1380606" y="17074"/>
                      </a:lnTo>
                      <a:lnTo>
                        <a:pt x="1378193" y="16680"/>
                      </a:lnTo>
                      <a:lnTo>
                        <a:pt x="1375779" y="16291"/>
                      </a:lnTo>
                      <a:lnTo>
                        <a:pt x="1373364" y="15906"/>
                      </a:lnTo>
                      <a:lnTo>
                        <a:pt x="1370948" y="15526"/>
                      </a:lnTo>
                      <a:lnTo>
                        <a:pt x="1368532" y="15151"/>
                      </a:lnTo>
                      <a:lnTo>
                        <a:pt x="1366114" y="14780"/>
                      </a:lnTo>
                      <a:lnTo>
                        <a:pt x="1363696" y="14414"/>
                      </a:lnTo>
                      <a:lnTo>
                        <a:pt x="1361277" y="14052"/>
                      </a:lnTo>
                      <a:lnTo>
                        <a:pt x="1358857" y="13695"/>
                      </a:lnTo>
                      <a:lnTo>
                        <a:pt x="1356436" y="13342"/>
                      </a:lnTo>
                      <a:lnTo>
                        <a:pt x="1354014" y="12994"/>
                      </a:lnTo>
                      <a:lnTo>
                        <a:pt x="1351592" y="12650"/>
                      </a:lnTo>
                      <a:lnTo>
                        <a:pt x="1349169" y="12311"/>
                      </a:lnTo>
                      <a:lnTo>
                        <a:pt x="1346744" y="11977"/>
                      </a:lnTo>
                      <a:lnTo>
                        <a:pt x="1344320" y="11647"/>
                      </a:lnTo>
                      <a:lnTo>
                        <a:pt x="1341894" y="11322"/>
                      </a:lnTo>
                      <a:lnTo>
                        <a:pt x="1339468" y="11001"/>
                      </a:lnTo>
                      <a:lnTo>
                        <a:pt x="1337041" y="10685"/>
                      </a:lnTo>
                      <a:lnTo>
                        <a:pt x="1334613" y="10374"/>
                      </a:lnTo>
                      <a:lnTo>
                        <a:pt x="1332185" y="10067"/>
                      </a:lnTo>
                      <a:lnTo>
                        <a:pt x="1329755" y="9765"/>
                      </a:lnTo>
                      <a:lnTo>
                        <a:pt x="1327326" y="9467"/>
                      </a:lnTo>
                      <a:lnTo>
                        <a:pt x="1324895" y="9174"/>
                      </a:lnTo>
                      <a:lnTo>
                        <a:pt x="1322464" y="8885"/>
                      </a:lnTo>
                      <a:lnTo>
                        <a:pt x="1320032" y="8601"/>
                      </a:lnTo>
                      <a:lnTo>
                        <a:pt x="1317599" y="8322"/>
                      </a:lnTo>
                      <a:lnTo>
                        <a:pt x="1315166" y="8047"/>
                      </a:lnTo>
                      <a:lnTo>
                        <a:pt x="1312732" y="7777"/>
                      </a:lnTo>
                      <a:lnTo>
                        <a:pt x="1310298" y="7512"/>
                      </a:lnTo>
                      <a:lnTo>
                        <a:pt x="1307863" y="7251"/>
                      </a:lnTo>
                      <a:lnTo>
                        <a:pt x="1305427" y="6994"/>
                      </a:lnTo>
                      <a:lnTo>
                        <a:pt x="1302991" y="6742"/>
                      </a:lnTo>
                      <a:lnTo>
                        <a:pt x="1300554" y="6495"/>
                      </a:lnTo>
                      <a:lnTo>
                        <a:pt x="1298116" y="6253"/>
                      </a:lnTo>
                      <a:lnTo>
                        <a:pt x="1295678" y="6015"/>
                      </a:lnTo>
                      <a:lnTo>
                        <a:pt x="1293240" y="5781"/>
                      </a:lnTo>
                      <a:lnTo>
                        <a:pt x="1290801" y="5553"/>
                      </a:lnTo>
                      <a:lnTo>
                        <a:pt x="1288361" y="5328"/>
                      </a:lnTo>
                      <a:lnTo>
                        <a:pt x="1285921" y="5109"/>
                      </a:lnTo>
                      <a:lnTo>
                        <a:pt x="1283481" y="4894"/>
                      </a:lnTo>
                      <a:lnTo>
                        <a:pt x="1281039" y="4684"/>
                      </a:lnTo>
                      <a:lnTo>
                        <a:pt x="1278598" y="4478"/>
                      </a:lnTo>
                      <a:lnTo>
                        <a:pt x="1276156" y="4277"/>
                      </a:lnTo>
                      <a:lnTo>
                        <a:pt x="1273713" y="4080"/>
                      </a:lnTo>
                      <a:lnTo>
                        <a:pt x="1271270" y="3888"/>
                      </a:lnTo>
                      <a:lnTo>
                        <a:pt x="1268827" y="3701"/>
                      </a:lnTo>
                      <a:lnTo>
                        <a:pt x="1266383" y="3518"/>
                      </a:lnTo>
                      <a:lnTo>
                        <a:pt x="1263939" y="3340"/>
                      </a:lnTo>
                      <a:lnTo>
                        <a:pt x="1261494" y="3167"/>
                      </a:lnTo>
                      <a:lnTo>
                        <a:pt x="1259049" y="2998"/>
                      </a:lnTo>
                      <a:lnTo>
                        <a:pt x="1256604" y="2834"/>
                      </a:lnTo>
                      <a:lnTo>
                        <a:pt x="1254158" y="2674"/>
                      </a:lnTo>
                      <a:lnTo>
                        <a:pt x="1251712" y="2519"/>
                      </a:lnTo>
                      <a:lnTo>
                        <a:pt x="1249265" y="2369"/>
                      </a:lnTo>
                      <a:lnTo>
                        <a:pt x="1246818" y="2223"/>
                      </a:lnTo>
                      <a:lnTo>
                        <a:pt x="1244371" y="2082"/>
                      </a:lnTo>
                      <a:lnTo>
                        <a:pt x="1241923" y="1946"/>
                      </a:lnTo>
                      <a:lnTo>
                        <a:pt x="1239475" y="1814"/>
                      </a:lnTo>
                      <a:lnTo>
                        <a:pt x="1237027" y="1687"/>
                      </a:lnTo>
                      <a:lnTo>
                        <a:pt x="1234579" y="1564"/>
                      </a:lnTo>
                      <a:lnTo>
                        <a:pt x="1232130" y="1446"/>
                      </a:lnTo>
                      <a:lnTo>
                        <a:pt x="1229681" y="1333"/>
                      </a:lnTo>
                      <a:lnTo>
                        <a:pt x="1227232" y="1224"/>
                      </a:lnTo>
                      <a:lnTo>
                        <a:pt x="1224782" y="1120"/>
                      </a:lnTo>
                      <a:lnTo>
                        <a:pt x="1222333" y="1020"/>
                      </a:lnTo>
                      <a:lnTo>
                        <a:pt x="1219883" y="925"/>
                      </a:lnTo>
                      <a:lnTo>
                        <a:pt x="1217432" y="835"/>
                      </a:lnTo>
                      <a:lnTo>
                        <a:pt x="1214982" y="749"/>
                      </a:lnTo>
                      <a:lnTo>
                        <a:pt x="1212532" y="668"/>
                      </a:lnTo>
                      <a:lnTo>
                        <a:pt x="1210081" y="592"/>
                      </a:lnTo>
                      <a:lnTo>
                        <a:pt x="1207630" y="520"/>
                      </a:lnTo>
                      <a:lnTo>
                        <a:pt x="1205179" y="453"/>
                      </a:lnTo>
                      <a:lnTo>
                        <a:pt x="1202727" y="391"/>
                      </a:lnTo>
                      <a:lnTo>
                        <a:pt x="1200276" y="333"/>
                      </a:lnTo>
                      <a:lnTo>
                        <a:pt x="1197825" y="280"/>
                      </a:lnTo>
                      <a:lnTo>
                        <a:pt x="1195373" y="231"/>
                      </a:lnTo>
                      <a:lnTo>
                        <a:pt x="1192921" y="187"/>
                      </a:lnTo>
                      <a:lnTo>
                        <a:pt x="1190469" y="148"/>
                      </a:lnTo>
                      <a:lnTo>
                        <a:pt x="1188017" y="113"/>
                      </a:lnTo>
                      <a:lnTo>
                        <a:pt x="1185565" y="83"/>
                      </a:lnTo>
                      <a:lnTo>
                        <a:pt x="1183113" y="57"/>
                      </a:lnTo>
                      <a:lnTo>
                        <a:pt x="1180661" y="37"/>
                      </a:lnTo>
                      <a:lnTo>
                        <a:pt x="1178209" y="20"/>
                      </a:lnTo>
                      <a:lnTo>
                        <a:pt x="1175757" y="9"/>
                      </a:lnTo>
                      <a:lnTo>
                        <a:pt x="1173305" y="2"/>
                      </a:lnTo>
                      <a:lnTo>
                        <a:pt x="1170852" y="0"/>
                      </a:lnTo>
                      <a:lnTo>
                        <a:pt x="1168400" y="2"/>
                      </a:lnTo>
                      <a:lnTo>
                        <a:pt x="1165948" y="9"/>
                      </a:lnTo>
                      <a:lnTo>
                        <a:pt x="1163496" y="20"/>
                      </a:lnTo>
                      <a:lnTo>
                        <a:pt x="1161044" y="37"/>
                      </a:lnTo>
                      <a:lnTo>
                        <a:pt x="1158592" y="57"/>
                      </a:lnTo>
                      <a:lnTo>
                        <a:pt x="1156139" y="83"/>
                      </a:lnTo>
                      <a:lnTo>
                        <a:pt x="1153687" y="113"/>
                      </a:lnTo>
                      <a:lnTo>
                        <a:pt x="1151236" y="148"/>
                      </a:lnTo>
                      <a:lnTo>
                        <a:pt x="1148784" y="187"/>
                      </a:lnTo>
                      <a:lnTo>
                        <a:pt x="1146332" y="231"/>
                      </a:lnTo>
                      <a:lnTo>
                        <a:pt x="1143880" y="280"/>
                      </a:lnTo>
                      <a:lnTo>
                        <a:pt x="1141429" y="333"/>
                      </a:lnTo>
                      <a:lnTo>
                        <a:pt x="1138977" y="391"/>
                      </a:lnTo>
                      <a:lnTo>
                        <a:pt x="1136526" y="453"/>
                      </a:lnTo>
                      <a:lnTo>
                        <a:pt x="1134075" y="520"/>
                      </a:lnTo>
                      <a:lnTo>
                        <a:pt x="1131624" y="592"/>
                      </a:lnTo>
                      <a:lnTo>
                        <a:pt x="1129173" y="668"/>
                      </a:lnTo>
                      <a:lnTo>
                        <a:pt x="1126723" y="749"/>
                      </a:lnTo>
                      <a:lnTo>
                        <a:pt x="1124272" y="835"/>
                      </a:lnTo>
                      <a:lnTo>
                        <a:pt x="1121822" y="925"/>
                      </a:lnTo>
                      <a:lnTo>
                        <a:pt x="1119372" y="1020"/>
                      </a:lnTo>
                      <a:lnTo>
                        <a:pt x="1116922" y="1120"/>
                      </a:lnTo>
                      <a:lnTo>
                        <a:pt x="1114473" y="1224"/>
                      </a:lnTo>
                      <a:lnTo>
                        <a:pt x="1112024" y="1333"/>
                      </a:lnTo>
                      <a:lnTo>
                        <a:pt x="1109575" y="1446"/>
                      </a:lnTo>
                      <a:lnTo>
                        <a:pt x="1107126" y="1564"/>
                      </a:lnTo>
                      <a:lnTo>
                        <a:pt x="1104678" y="1687"/>
                      </a:lnTo>
                      <a:lnTo>
                        <a:pt x="1102229" y="1814"/>
                      </a:lnTo>
                      <a:lnTo>
                        <a:pt x="1099782" y="1946"/>
                      </a:lnTo>
                      <a:lnTo>
                        <a:pt x="1097334" y="2082"/>
                      </a:lnTo>
                      <a:lnTo>
                        <a:pt x="1094887" y="2223"/>
                      </a:lnTo>
                      <a:lnTo>
                        <a:pt x="1092440" y="2369"/>
                      </a:lnTo>
                      <a:lnTo>
                        <a:pt x="1089993" y="2519"/>
                      </a:lnTo>
                      <a:lnTo>
                        <a:pt x="1087547" y="2674"/>
                      </a:lnTo>
                      <a:lnTo>
                        <a:pt x="1085101" y="2834"/>
                      </a:lnTo>
                      <a:lnTo>
                        <a:pt x="1082656" y="2998"/>
                      </a:lnTo>
                      <a:lnTo>
                        <a:pt x="1080211" y="3167"/>
                      </a:lnTo>
                      <a:lnTo>
                        <a:pt x="1077766" y="3340"/>
                      </a:lnTo>
                      <a:lnTo>
                        <a:pt x="1075322" y="3518"/>
                      </a:lnTo>
                      <a:lnTo>
                        <a:pt x="1072878" y="3701"/>
                      </a:lnTo>
                      <a:lnTo>
                        <a:pt x="1070435" y="3888"/>
                      </a:lnTo>
                      <a:lnTo>
                        <a:pt x="1067992" y="4080"/>
                      </a:lnTo>
                      <a:lnTo>
                        <a:pt x="1065549" y="4277"/>
                      </a:lnTo>
                      <a:lnTo>
                        <a:pt x="1063107" y="4478"/>
                      </a:lnTo>
                      <a:lnTo>
                        <a:pt x="1060665" y="4684"/>
                      </a:lnTo>
                      <a:lnTo>
                        <a:pt x="1058224" y="4894"/>
                      </a:lnTo>
                      <a:lnTo>
                        <a:pt x="1055784" y="5109"/>
                      </a:lnTo>
                      <a:lnTo>
                        <a:pt x="1053344" y="5328"/>
                      </a:lnTo>
                      <a:lnTo>
                        <a:pt x="1050904" y="5553"/>
                      </a:lnTo>
                      <a:lnTo>
                        <a:pt x="1048465" y="5781"/>
                      </a:lnTo>
                      <a:lnTo>
                        <a:pt x="1046026" y="6015"/>
                      </a:lnTo>
                      <a:lnTo>
                        <a:pt x="1043588" y="6253"/>
                      </a:lnTo>
                      <a:lnTo>
                        <a:pt x="1041151" y="6495"/>
                      </a:lnTo>
                      <a:lnTo>
                        <a:pt x="1038714" y="6742"/>
                      </a:lnTo>
                      <a:lnTo>
                        <a:pt x="1036278" y="6994"/>
                      </a:lnTo>
                      <a:lnTo>
                        <a:pt x="1033842" y="7251"/>
                      </a:lnTo>
                      <a:lnTo>
                        <a:pt x="1031407" y="7512"/>
                      </a:lnTo>
                      <a:lnTo>
                        <a:pt x="1028973" y="7777"/>
                      </a:lnTo>
                      <a:lnTo>
                        <a:pt x="1026539" y="8047"/>
                      </a:lnTo>
                      <a:lnTo>
                        <a:pt x="1024106" y="8322"/>
                      </a:lnTo>
                      <a:lnTo>
                        <a:pt x="1021673" y="8601"/>
                      </a:lnTo>
                      <a:lnTo>
                        <a:pt x="1019241" y="8885"/>
                      </a:lnTo>
                      <a:lnTo>
                        <a:pt x="1016810" y="9174"/>
                      </a:lnTo>
                      <a:lnTo>
                        <a:pt x="1014379" y="9467"/>
                      </a:lnTo>
                      <a:lnTo>
                        <a:pt x="1011949" y="9765"/>
                      </a:lnTo>
                      <a:lnTo>
                        <a:pt x="1009520" y="10067"/>
                      </a:lnTo>
                      <a:lnTo>
                        <a:pt x="1007092" y="10374"/>
                      </a:lnTo>
                      <a:lnTo>
                        <a:pt x="1004664" y="10685"/>
                      </a:lnTo>
                      <a:lnTo>
                        <a:pt x="1002237" y="11001"/>
                      </a:lnTo>
                      <a:lnTo>
                        <a:pt x="999811" y="11322"/>
                      </a:lnTo>
                      <a:lnTo>
                        <a:pt x="997385" y="11647"/>
                      </a:lnTo>
                      <a:lnTo>
                        <a:pt x="994960" y="11977"/>
                      </a:lnTo>
                      <a:lnTo>
                        <a:pt x="992536" y="12311"/>
                      </a:lnTo>
                      <a:lnTo>
                        <a:pt x="990113" y="12650"/>
                      </a:lnTo>
                      <a:lnTo>
                        <a:pt x="987691" y="12994"/>
                      </a:lnTo>
                      <a:lnTo>
                        <a:pt x="985269" y="13342"/>
                      </a:lnTo>
                      <a:lnTo>
                        <a:pt x="982848" y="13695"/>
                      </a:lnTo>
                      <a:lnTo>
                        <a:pt x="980428" y="14052"/>
                      </a:lnTo>
                      <a:lnTo>
                        <a:pt x="978009" y="14414"/>
                      </a:lnTo>
                      <a:lnTo>
                        <a:pt x="975591" y="14780"/>
                      </a:lnTo>
                      <a:lnTo>
                        <a:pt x="973173" y="15151"/>
                      </a:lnTo>
                      <a:lnTo>
                        <a:pt x="970757" y="15526"/>
                      </a:lnTo>
                      <a:lnTo>
                        <a:pt x="968341" y="15906"/>
                      </a:lnTo>
                      <a:lnTo>
                        <a:pt x="965926" y="16291"/>
                      </a:lnTo>
                      <a:lnTo>
                        <a:pt x="963512" y="16680"/>
                      </a:lnTo>
                      <a:lnTo>
                        <a:pt x="961099" y="17074"/>
                      </a:lnTo>
                      <a:lnTo>
                        <a:pt x="958687" y="17472"/>
                      </a:lnTo>
                      <a:lnTo>
                        <a:pt x="956276" y="17875"/>
                      </a:lnTo>
                      <a:lnTo>
                        <a:pt x="953866" y="18282"/>
                      </a:lnTo>
                      <a:lnTo>
                        <a:pt x="951456" y="18694"/>
                      </a:lnTo>
                      <a:lnTo>
                        <a:pt x="949048" y="19111"/>
                      </a:lnTo>
                      <a:lnTo>
                        <a:pt x="946641" y="19532"/>
                      </a:lnTo>
                      <a:lnTo>
                        <a:pt x="944234" y="19958"/>
                      </a:lnTo>
                      <a:lnTo>
                        <a:pt x="941829" y="20388"/>
                      </a:lnTo>
                      <a:lnTo>
                        <a:pt x="939425" y="20822"/>
                      </a:lnTo>
                      <a:lnTo>
                        <a:pt x="937021" y="21261"/>
                      </a:lnTo>
                      <a:lnTo>
                        <a:pt x="934619" y="21705"/>
                      </a:lnTo>
                      <a:lnTo>
                        <a:pt x="932218" y="22153"/>
                      </a:lnTo>
                      <a:lnTo>
                        <a:pt x="929818" y="22606"/>
                      </a:lnTo>
                      <a:lnTo>
                        <a:pt x="927418" y="23064"/>
                      </a:lnTo>
                      <a:lnTo>
                        <a:pt x="925020" y="23525"/>
                      </a:lnTo>
                      <a:lnTo>
                        <a:pt x="922623" y="23992"/>
                      </a:lnTo>
                      <a:lnTo>
                        <a:pt x="920227" y="24463"/>
                      </a:lnTo>
                      <a:lnTo>
                        <a:pt x="917833" y="24938"/>
                      </a:lnTo>
                      <a:lnTo>
                        <a:pt x="915439" y="25418"/>
                      </a:lnTo>
                      <a:lnTo>
                        <a:pt x="913046" y="25903"/>
                      </a:lnTo>
                      <a:lnTo>
                        <a:pt x="910655" y="26392"/>
                      </a:lnTo>
                      <a:lnTo>
                        <a:pt x="908264" y="26885"/>
                      </a:lnTo>
                      <a:lnTo>
                        <a:pt x="905875" y="27383"/>
                      </a:lnTo>
                      <a:lnTo>
                        <a:pt x="903487" y="27886"/>
                      </a:lnTo>
                      <a:lnTo>
                        <a:pt x="901100" y="28393"/>
                      </a:lnTo>
                      <a:lnTo>
                        <a:pt x="898715" y="28904"/>
                      </a:lnTo>
                      <a:lnTo>
                        <a:pt x="896330" y="29420"/>
                      </a:lnTo>
                      <a:lnTo>
                        <a:pt x="893947" y="29941"/>
                      </a:lnTo>
                      <a:lnTo>
                        <a:pt x="891565" y="30466"/>
                      </a:lnTo>
                      <a:lnTo>
                        <a:pt x="889184" y="30995"/>
                      </a:lnTo>
                      <a:lnTo>
                        <a:pt x="886804" y="31529"/>
                      </a:lnTo>
                      <a:lnTo>
                        <a:pt x="884426" y="32068"/>
                      </a:lnTo>
                      <a:lnTo>
                        <a:pt x="882049" y="32611"/>
                      </a:lnTo>
                      <a:lnTo>
                        <a:pt x="879673" y="33158"/>
                      </a:lnTo>
                      <a:lnTo>
                        <a:pt x="877299" y="33710"/>
                      </a:lnTo>
                      <a:lnTo>
                        <a:pt x="874925" y="34267"/>
                      </a:lnTo>
                      <a:lnTo>
                        <a:pt x="872553" y="34828"/>
                      </a:lnTo>
                      <a:lnTo>
                        <a:pt x="870183" y="35393"/>
                      </a:lnTo>
                      <a:lnTo>
                        <a:pt x="867813" y="35963"/>
                      </a:lnTo>
                      <a:lnTo>
                        <a:pt x="865445" y="36537"/>
                      </a:lnTo>
                      <a:lnTo>
                        <a:pt x="863079" y="37116"/>
                      </a:lnTo>
                      <a:lnTo>
                        <a:pt x="860713" y="37700"/>
                      </a:lnTo>
                      <a:lnTo>
                        <a:pt x="858349" y="38287"/>
                      </a:lnTo>
                      <a:lnTo>
                        <a:pt x="855987" y="38880"/>
                      </a:lnTo>
                      <a:lnTo>
                        <a:pt x="853626" y="39476"/>
                      </a:lnTo>
                      <a:lnTo>
                        <a:pt x="851266" y="40077"/>
                      </a:lnTo>
                      <a:lnTo>
                        <a:pt x="848907" y="40683"/>
                      </a:lnTo>
                      <a:lnTo>
                        <a:pt x="846550" y="41293"/>
                      </a:lnTo>
                      <a:lnTo>
                        <a:pt x="844195" y="41908"/>
                      </a:lnTo>
                      <a:lnTo>
                        <a:pt x="841841" y="42526"/>
                      </a:lnTo>
                      <a:lnTo>
                        <a:pt x="839488" y="43150"/>
                      </a:lnTo>
                      <a:lnTo>
                        <a:pt x="837137" y="43778"/>
                      </a:lnTo>
                      <a:lnTo>
                        <a:pt x="834787" y="44410"/>
                      </a:lnTo>
                      <a:lnTo>
                        <a:pt x="832439" y="45047"/>
                      </a:lnTo>
                      <a:lnTo>
                        <a:pt x="830092" y="45688"/>
                      </a:lnTo>
                      <a:lnTo>
                        <a:pt x="827747" y="46333"/>
                      </a:lnTo>
                      <a:lnTo>
                        <a:pt x="825403" y="46983"/>
                      </a:lnTo>
                      <a:lnTo>
                        <a:pt x="823060" y="47638"/>
                      </a:lnTo>
                      <a:lnTo>
                        <a:pt x="820720" y="48297"/>
                      </a:lnTo>
                      <a:lnTo>
                        <a:pt x="818380" y="48960"/>
                      </a:lnTo>
                      <a:lnTo>
                        <a:pt x="816043" y="49627"/>
                      </a:lnTo>
                      <a:lnTo>
                        <a:pt x="813707" y="50300"/>
                      </a:lnTo>
                      <a:lnTo>
                        <a:pt x="811372" y="50976"/>
                      </a:lnTo>
                      <a:lnTo>
                        <a:pt x="809039" y="51657"/>
                      </a:lnTo>
                      <a:lnTo>
                        <a:pt x="806708" y="52342"/>
                      </a:lnTo>
                      <a:lnTo>
                        <a:pt x="804378" y="53032"/>
                      </a:lnTo>
                      <a:lnTo>
                        <a:pt x="802050" y="53726"/>
                      </a:lnTo>
                      <a:lnTo>
                        <a:pt x="799723" y="54424"/>
                      </a:lnTo>
                      <a:lnTo>
                        <a:pt x="797398" y="55127"/>
                      </a:lnTo>
                      <a:lnTo>
                        <a:pt x="795075" y="55835"/>
                      </a:lnTo>
                      <a:lnTo>
                        <a:pt x="792753" y="56546"/>
                      </a:lnTo>
                      <a:lnTo>
                        <a:pt x="790433" y="57262"/>
                      </a:lnTo>
                      <a:lnTo>
                        <a:pt x="788115" y="57983"/>
                      </a:lnTo>
                      <a:lnTo>
                        <a:pt x="785798" y="58707"/>
                      </a:lnTo>
                      <a:lnTo>
                        <a:pt x="783483" y="59437"/>
                      </a:lnTo>
                      <a:lnTo>
                        <a:pt x="781170" y="60170"/>
                      </a:lnTo>
                      <a:lnTo>
                        <a:pt x="778858" y="60908"/>
                      </a:lnTo>
                      <a:lnTo>
                        <a:pt x="776548" y="61650"/>
                      </a:lnTo>
                      <a:lnTo>
                        <a:pt x="774240" y="62397"/>
                      </a:lnTo>
                      <a:lnTo>
                        <a:pt x="771934" y="63148"/>
                      </a:lnTo>
                      <a:lnTo>
                        <a:pt x="769629" y="63903"/>
                      </a:lnTo>
                      <a:lnTo>
                        <a:pt x="767326" y="64663"/>
                      </a:lnTo>
                      <a:lnTo>
                        <a:pt x="765025" y="65427"/>
                      </a:lnTo>
                      <a:lnTo>
                        <a:pt x="762726" y="66195"/>
                      </a:lnTo>
                      <a:lnTo>
                        <a:pt x="760428" y="66968"/>
                      </a:lnTo>
                      <a:lnTo>
                        <a:pt x="758133" y="67745"/>
                      </a:lnTo>
                      <a:lnTo>
                        <a:pt x="755839" y="68526"/>
                      </a:lnTo>
                      <a:lnTo>
                        <a:pt x="753547" y="69312"/>
                      </a:lnTo>
                      <a:lnTo>
                        <a:pt x="751256" y="70102"/>
                      </a:lnTo>
                      <a:lnTo>
                        <a:pt x="748968" y="70896"/>
                      </a:lnTo>
                      <a:lnTo>
                        <a:pt x="746681" y="71695"/>
                      </a:lnTo>
                      <a:lnTo>
                        <a:pt x="744397" y="72498"/>
                      </a:lnTo>
                      <a:lnTo>
                        <a:pt x="742114" y="73305"/>
                      </a:lnTo>
                      <a:lnTo>
                        <a:pt x="739833" y="74117"/>
                      </a:lnTo>
                      <a:lnTo>
                        <a:pt x="737554" y="74933"/>
                      </a:lnTo>
                      <a:lnTo>
                        <a:pt x="735276" y="75753"/>
                      </a:lnTo>
                      <a:lnTo>
                        <a:pt x="733001" y="76578"/>
                      </a:lnTo>
                      <a:lnTo>
                        <a:pt x="730728" y="77406"/>
                      </a:lnTo>
                      <a:lnTo>
                        <a:pt x="728456" y="78239"/>
                      </a:lnTo>
                      <a:lnTo>
                        <a:pt x="726187" y="79077"/>
                      </a:lnTo>
                      <a:lnTo>
                        <a:pt x="723919" y="79918"/>
                      </a:lnTo>
                      <a:lnTo>
                        <a:pt x="721654" y="80764"/>
                      </a:lnTo>
                      <a:lnTo>
                        <a:pt x="719390" y="81615"/>
                      </a:lnTo>
                      <a:lnTo>
                        <a:pt x="717129" y="82469"/>
                      </a:lnTo>
                      <a:lnTo>
                        <a:pt x="714869" y="83328"/>
                      </a:lnTo>
                      <a:lnTo>
                        <a:pt x="712611" y="84191"/>
                      </a:lnTo>
                      <a:lnTo>
                        <a:pt x="710356" y="85058"/>
                      </a:lnTo>
                      <a:lnTo>
                        <a:pt x="708102" y="85930"/>
                      </a:lnTo>
                      <a:lnTo>
                        <a:pt x="705851" y="86805"/>
                      </a:lnTo>
                      <a:lnTo>
                        <a:pt x="703601" y="87685"/>
                      </a:lnTo>
                      <a:lnTo>
                        <a:pt x="701354" y="88570"/>
                      </a:lnTo>
                      <a:lnTo>
                        <a:pt x="699108" y="89458"/>
                      </a:lnTo>
                      <a:lnTo>
                        <a:pt x="696865" y="90351"/>
                      </a:lnTo>
                      <a:lnTo>
                        <a:pt x="694624" y="91248"/>
                      </a:lnTo>
                      <a:lnTo>
                        <a:pt x="692384" y="92149"/>
                      </a:lnTo>
                      <a:lnTo>
                        <a:pt x="690147" y="93055"/>
                      </a:lnTo>
                      <a:lnTo>
                        <a:pt x="687912" y="93964"/>
                      </a:lnTo>
                      <a:lnTo>
                        <a:pt x="685680" y="94878"/>
                      </a:lnTo>
                      <a:lnTo>
                        <a:pt x="683449" y="95796"/>
                      </a:lnTo>
                      <a:lnTo>
                        <a:pt x="681220" y="96719"/>
                      </a:lnTo>
                      <a:lnTo>
                        <a:pt x="678994" y="97645"/>
                      </a:lnTo>
                      <a:lnTo>
                        <a:pt x="676770" y="98576"/>
                      </a:lnTo>
                      <a:lnTo>
                        <a:pt x="674547" y="99511"/>
                      </a:lnTo>
                      <a:lnTo>
                        <a:pt x="672327" y="100450"/>
                      </a:lnTo>
                      <a:lnTo>
                        <a:pt x="670110" y="101393"/>
                      </a:lnTo>
                      <a:lnTo>
                        <a:pt x="667894" y="102341"/>
                      </a:lnTo>
                      <a:lnTo>
                        <a:pt x="665681" y="103292"/>
                      </a:lnTo>
                      <a:lnTo>
                        <a:pt x="663470" y="104248"/>
                      </a:lnTo>
                      <a:lnTo>
                        <a:pt x="661261" y="105208"/>
                      </a:lnTo>
                      <a:lnTo>
                        <a:pt x="659054" y="106172"/>
                      </a:lnTo>
                      <a:lnTo>
                        <a:pt x="656850" y="107141"/>
                      </a:lnTo>
                      <a:lnTo>
                        <a:pt x="654648" y="108113"/>
                      </a:lnTo>
                      <a:lnTo>
                        <a:pt x="652448" y="109090"/>
                      </a:lnTo>
                      <a:lnTo>
                        <a:pt x="650250" y="110071"/>
                      </a:lnTo>
                      <a:lnTo>
                        <a:pt x="648055" y="111056"/>
                      </a:lnTo>
                      <a:lnTo>
                        <a:pt x="645862" y="112045"/>
                      </a:lnTo>
                      <a:lnTo>
                        <a:pt x="643671" y="113038"/>
                      </a:lnTo>
                      <a:lnTo>
                        <a:pt x="641482" y="114035"/>
                      </a:lnTo>
                      <a:lnTo>
                        <a:pt x="639296" y="115037"/>
                      </a:lnTo>
                      <a:lnTo>
                        <a:pt x="637113" y="116042"/>
                      </a:lnTo>
                      <a:lnTo>
                        <a:pt x="634931" y="117052"/>
                      </a:lnTo>
                      <a:lnTo>
                        <a:pt x="632752" y="118066"/>
                      </a:lnTo>
                      <a:lnTo>
                        <a:pt x="630575" y="119084"/>
                      </a:lnTo>
                      <a:lnTo>
                        <a:pt x="628401" y="120106"/>
                      </a:lnTo>
                      <a:lnTo>
                        <a:pt x="626229" y="121132"/>
                      </a:lnTo>
                      <a:lnTo>
                        <a:pt x="624059" y="122162"/>
                      </a:lnTo>
                      <a:lnTo>
                        <a:pt x="621892" y="123197"/>
                      </a:lnTo>
                      <a:lnTo>
                        <a:pt x="619727" y="124235"/>
                      </a:lnTo>
                      <a:lnTo>
                        <a:pt x="617565" y="125278"/>
                      </a:lnTo>
                      <a:lnTo>
                        <a:pt x="615405" y="126324"/>
                      </a:lnTo>
                      <a:lnTo>
                        <a:pt x="613248" y="127375"/>
                      </a:lnTo>
                      <a:lnTo>
                        <a:pt x="611092" y="128430"/>
                      </a:lnTo>
                      <a:lnTo>
                        <a:pt x="608940" y="129489"/>
                      </a:lnTo>
                      <a:lnTo>
                        <a:pt x="606790" y="130552"/>
                      </a:lnTo>
                      <a:lnTo>
                        <a:pt x="604642" y="131619"/>
                      </a:lnTo>
                      <a:lnTo>
                        <a:pt x="602497" y="132690"/>
                      </a:lnTo>
                      <a:lnTo>
                        <a:pt x="600354" y="133765"/>
                      </a:lnTo>
                      <a:lnTo>
                        <a:pt x="598214" y="134844"/>
                      </a:lnTo>
                      <a:lnTo>
                        <a:pt x="596076" y="135927"/>
                      </a:lnTo>
                      <a:lnTo>
                        <a:pt x="593941" y="137014"/>
                      </a:lnTo>
                      <a:lnTo>
                        <a:pt x="591809" y="138105"/>
                      </a:lnTo>
                      <a:lnTo>
                        <a:pt x="589678" y="139201"/>
                      </a:lnTo>
                      <a:lnTo>
                        <a:pt x="587551" y="140300"/>
                      </a:lnTo>
                      <a:lnTo>
                        <a:pt x="585426" y="141403"/>
                      </a:lnTo>
                      <a:lnTo>
                        <a:pt x="583304" y="142510"/>
                      </a:lnTo>
                      <a:lnTo>
                        <a:pt x="581184" y="143622"/>
                      </a:lnTo>
                      <a:lnTo>
                        <a:pt x="579066" y="144737"/>
                      </a:lnTo>
                      <a:lnTo>
                        <a:pt x="576952" y="145856"/>
                      </a:lnTo>
                      <a:lnTo>
                        <a:pt x="574840" y="146979"/>
                      </a:lnTo>
                      <a:lnTo>
                        <a:pt x="572730" y="148107"/>
                      </a:lnTo>
                      <a:lnTo>
                        <a:pt x="570624" y="149238"/>
                      </a:lnTo>
                      <a:lnTo>
                        <a:pt x="568519" y="150373"/>
                      </a:lnTo>
                      <a:lnTo>
                        <a:pt x="566418" y="151512"/>
                      </a:lnTo>
                      <a:lnTo>
                        <a:pt x="564319" y="152655"/>
                      </a:lnTo>
                      <a:lnTo>
                        <a:pt x="562223" y="153802"/>
                      </a:lnTo>
                      <a:lnTo>
                        <a:pt x="560129" y="154954"/>
                      </a:lnTo>
                      <a:lnTo>
                        <a:pt x="558038" y="156109"/>
                      </a:lnTo>
                      <a:lnTo>
                        <a:pt x="555950" y="157267"/>
                      </a:lnTo>
                      <a:lnTo>
                        <a:pt x="553865" y="158430"/>
                      </a:lnTo>
                      <a:lnTo>
                        <a:pt x="551782" y="159597"/>
                      </a:lnTo>
                      <a:lnTo>
                        <a:pt x="549702" y="160768"/>
                      </a:lnTo>
                      <a:lnTo>
                        <a:pt x="547625" y="161943"/>
                      </a:lnTo>
                      <a:lnTo>
                        <a:pt x="545550" y="163121"/>
                      </a:lnTo>
                      <a:lnTo>
                        <a:pt x="543478" y="164304"/>
                      </a:lnTo>
                      <a:lnTo>
                        <a:pt x="541409" y="165490"/>
                      </a:lnTo>
                      <a:lnTo>
                        <a:pt x="539343" y="166680"/>
                      </a:lnTo>
                      <a:lnTo>
                        <a:pt x="537279" y="167875"/>
                      </a:lnTo>
                      <a:lnTo>
                        <a:pt x="535218" y="169073"/>
                      </a:lnTo>
                      <a:lnTo>
                        <a:pt x="533160" y="170275"/>
                      </a:lnTo>
                      <a:lnTo>
                        <a:pt x="531105" y="171481"/>
                      </a:lnTo>
                      <a:lnTo>
                        <a:pt x="529053" y="172690"/>
                      </a:lnTo>
                      <a:lnTo>
                        <a:pt x="527003" y="173904"/>
                      </a:lnTo>
                      <a:lnTo>
                        <a:pt x="524956" y="175122"/>
                      </a:lnTo>
                      <a:lnTo>
                        <a:pt x="522912" y="176343"/>
                      </a:lnTo>
                      <a:lnTo>
                        <a:pt x="520871" y="177568"/>
                      </a:lnTo>
                      <a:lnTo>
                        <a:pt x="518833" y="178797"/>
                      </a:lnTo>
                      <a:lnTo>
                        <a:pt x="516798" y="180030"/>
                      </a:lnTo>
                      <a:lnTo>
                        <a:pt x="514765" y="181267"/>
                      </a:lnTo>
                      <a:lnTo>
                        <a:pt x="512735" y="182507"/>
                      </a:lnTo>
                      <a:lnTo>
                        <a:pt x="510709" y="183752"/>
                      </a:lnTo>
                      <a:lnTo>
                        <a:pt x="508685" y="185000"/>
                      </a:lnTo>
                      <a:lnTo>
                        <a:pt x="506664" y="186252"/>
                      </a:lnTo>
                      <a:lnTo>
                        <a:pt x="504646" y="187508"/>
                      </a:lnTo>
                      <a:lnTo>
                        <a:pt x="502631" y="188768"/>
                      </a:lnTo>
                      <a:lnTo>
                        <a:pt x="500619" y="190031"/>
                      </a:lnTo>
                      <a:lnTo>
                        <a:pt x="498609" y="191298"/>
                      </a:lnTo>
                      <a:lnTo>
                        <a:pt x="496603" y="192569"/>
                      </a:lnTo>
                      <a:lnTo>
                        <a:pt x="494600" y="193844"/>
                      </a:lnTo>
                      <a:lnTo>
                        <a:pt x="492599" y="195123"/>
                      </a:lnTo>
                      <a:lnTo>
                        <a:pt x="490602" y="196405"/>
                      </a:lnTo>
                      <a:lnTo>
                        <a:pt x="488608" y="197692"/>
                      </a:lnTo>
                      <a:lnTo>
                        <a:pt x="486616" y="198981"/>
                      </a:lnTo>
                      <a:lnTo>
                        <a:pt x="484628" y="200275"/>
                      </a:lnTo>
                      <a:lnTo>
                        <a:pt x="482642" y="201573"/>
                      </a:lnTo>
                      <a:lnTo>
                        <a:pt x="480660" y="202874"/>
                      </a:lnTo>
                      <a:lnTo>
                        <a:pt x="478681" y="204179"/>
                      </a:lnTo>
                      <a:lnTo>
                        <a:pt x="476704" y="205487"/>
                      </a:lnTo>
                      <a:lnTo>
                        <a:pt x="474731" y="206800"/>
                      </a:lnTo>
                      <a:lnTo>
                        <a:pt x="472761" y="208116"/>
                      </a:lnTo>
                      <a:lnTo>
                        <a:pt x="470794" y="209436"/>
                      </a:lnTo>
                      <a:lnTo>
                        <a:pt x="468830" y="210759"/>
                      </a:lnTo>
                      <a:lnTo>
                        <a:pt x="466869" y="212087"/>
                      </a:lnTo>
                      <a:lnTo>
                        <a:pt x="464911" y="213417"/>
                      </a:lnTo>
                      <a:lnTo>
                        <a:pt x="462956" y="214752"/>
                      </a:lnTo>
                      <a:lnTo>
                        <a:pt x="461004" y="216090"/>
                      </a:lnTo>
                      <a:lnTo>
                        <a:pt x="459055" y="217432"/>
                      </a:lnTo>
                      <a:lnTo>
                        <a:pt x="457110" y="218778"/>
                      </a:lnTo>
                      <a:lnTo>
                        <a:pt x="455168" y="220127"/>
                      </a:lnTo>
                      <a:lnTo>
                        <a:pt x="453228" y="221481"/>
                      </a:lnTo>
                      <a:lnTo>
                        <a:pt x="451292" y="222837"/>
                      </a:lnTo>
                      <a:lnTo>
                        <a:pt x="449359" y="224198"/>
                      </a:lnTo>
                      <a:lnTo>
                        <a:pt x="447430" y="225561"/>
                      </a:lnTo>
                      <a:lnTo>
                        <a:pt x="445503" y="226929"/>
                      </a:lnTo>
                      <a:lnTo>
                        <a:pt x="443580" y="228300"/>
                      </a:lnTo>
                      <a:lnTo>
                        <a:pt x="441660" y="229675"/>
                      </a:lnTo>
                      <a:lnTo>
                        <a:pt x="439743" y="231054"/>
                      </a:lnTo>
                      <a:lnTo>
                        <a:pt x="437829" y="232436"/>
                      </a:lnTo>
                      <a:lnTo>
                        <a:pt x="435918" y="233822"/>
                      </a:lnTo>
                      <a:lnTo>
                        <a:pt x="434011" y="235211"/>
                      </a:lnTo>
                      <a:lnTo>
                        <a:pt x="432107" y="236604"/>
                      </a:lnTo>
                      <a:lnTo>
                        <a:pt x="430206" y="238000"/>
                      </a:lnTo>
                      <a:lnTo>
                        <a:pt x="428308" y="239400"/>
                      </a:lnTo>
                      <a:lnTo>
                        <a:pt x="426414" y="240804"/>
                      </a:lnTo>
                      <a:lnTo>
                        <a:pt x="424523" y="242211"/>
                      </a:lnTo>
                      <a:lnTo>
                        <a:pt x="422635" y="243622"/>
                      </a:lnTo>
                      <a:lnTo>
                        <a:pt x="420750" y="245037"/>
                      </a:lnTo>
                      <a:lnTo>
                        <a:pt x="418869" y="246455"/>
                      </a:lnTo>
                      <a:lnTo>
                        <a:pt x="416991" y="247876"/>
                      </a:lnTo>
                      <a:lnTo>
                        <a:pt x="415116" y="249301"/>
                      </a:lnTo>
                      <a:lnTo>
                        <a:pt x="413245" y="250730"/>
                      </a:lnTo>
                      <a:lnTo>
                        <a:pt x="411377" y="252162"/>
                      </a:lnTo>
                      <a:lnTo>
                        <a:pt x="409512" y="253597"/>
                      </a:lnTo>
                      <a:lnTo>
                        <a:pt x="407651" y="255037"/>
                      </a:lnTo>
                      <a:lnTo>
                        <a:pt x="405793" y="256479"/>
                      </a:lnTo>
                      <a:lnTo>
                        <a:pt x="403938" y="257925"/>
                      </a:lnTo>
                      <a:lnTo>
                        <a:pt x="402087" y="259375"/>
                      </a:lnTo>
                      <a:lnTo>
                        <a:pt x="400239" y="260828"/>
                      </a:lnTo>
                      <a:lnTo>
                        <a:pt x="398395" y="262285"/>
                      </a:lnTo>
                      <a:lnTo>
                        <a:pt x="396553" y="263745"/>
                      </a:lnTo>
                      <a:lnTo>
                        <a:pt x="394716" y="265209"/>
                      </a:lnTo>
                      <a:lnTo>
                        <a:pt x="392881" y="266676"/>
                      </a:lnTo>
                      <a:lnTo>
                        <a:pt x="391050" y="268146"/>
                      </a:lnTo>
                      <a:lnTo>
                        <a:pt x="389223" y="269620"/>
                      </a:lnTo>
                      <a:lnTo>
                        <a:pt x="387399" y="271097"/>
                      </a:lnTo>
                      <a:lnTo>
                        <a:pt x="385578" y="272578"/>
                      </a:lnTo>
                      <a:lnTo>
                        <a:pt x="383761" y="274063"/>
                      </a:lnTo>
                      <a:lnTo>
                        <a:pt x="381947" y="275550"/>
                      </a:lnTo>
                      <a:lnTo>
                        <a:pt x="380137" y="277041"/>
                      </a:lnTo>
                      <a:lnTo>
                        <a:pt x="378330" y="278536"/>
                      </a:lnTo>
                      <a:lnTo>
                        <a:pt x="376527" y="280034"/>
                      </a:lnTo>
                      <a:lnTo>
                        <a:pt x="374727" y="281535"/>
                      </a:lnTo>
                      <a:lnTo>
                        <a:pt x="372931" y="283040"/>
                      </a:lnTo>
                      <a:lnTo>
                        <a:pt x="371138" y="284548"/>
                      </a:lnTo>
                      <a:lnTo>
                        <a:pt x="369348" y="286060"/>
                      </a:lnTo>
                      <a:lnTo>
                        <a:pt x="367563" y="287575"/>
                      </a:lnTo>
                      <a:lnTo>
                        <a:pt x="365780" y="289093"/>
                      </a:lnTo>
                      <a:lnTo>
                        <a:pt x="364002" y="290615"/>
                      </a:lnTo>
                      <a:lnTo>
                        <a:pt x="362226" y="292139"/>
                      </a:lnTo>
                      <a:lnTo>
                        <a:pt x="360455" y="293668"/>
                      </a:lnTo>
                      <a:lnTo>
                        <a:pt x="358686" y="295200"/>
                      </a:lnTo>
                      <a:lnTo>
                        <a:pt x="356922" y="296735"/>
                      </a:lnTo>
                      <a:lnTo>
                        <a:pt x="355161" y="298273"/>
                      </a:lnTo>
                      <a:lnTo>
                        <a:pt x="353403" y="299815"/>
                      </a:lnTo>
                      <a:lnTo>
                        <a:pt x="351650" y="301359"/>
                      </a:lnTo>
                      <a:lnTo>
                        <a:pt x="349899" y="302908"/>
                      </a:lnTo>
                      <a:lnTo>
                        <a:pt x="348153" y="304459"/>
                      </a:lnTo>
                      <a:lnTo>
                        <a:pt x="346410" y="306014"/>
                      </a:lnTo>
                      <a:lnTo>
                        <a:pt x="344670" y="307572"/>
                      </a:lnTo>
                      <a:lnTo>
                        <a:pt x="342934" y="309134"/>
                      </a:lnTo>
                      <a:lnTo>
                        <a:pt x="341202" y="310699"/>
                      </a:lnTo>
                      <a:lnTo>
                        <a:pt x="339474" y="312267"/>
                      </a:lnTo>
                      <a:lnTo>
                        <a:pt x="337749" y="313838"/>
                      </a:lnTo>
                      <a:lnTo>
                        <a:pt x="336028" y="315412"/>
                      </a:lnTo>
                      <a:lnTo>
                        <a:pt x="334310" y="316990"/>
                      </a:lnTo>
                      <a:lnTo>
                        <a:pt x="332596" y="318571"/>
                      </a:lnTo>
                      <a:lnTo>
                        <a:pt x="330886" y="320155"/>
                      </a:lnTo>
                      <a:lnTo>
                        <a:pt x="329179" y="321743"/>
                      </a:lnTo>
                      <a:lnTo>
                        <a:pt x="327476" y="323333"/>
                      </a:lnTo>
                      <a:lnTo>
                        <a:pt x="325777" y="324927"/>
                      </a:lnTo>
                      <a:lnTo>
                        <a:pt x="324082" y="326524"/>
                      </a:lnTo>
                      <a:lnTo>
                        <a:pt x="322390" y="328125"/>
                      </a:lnTo>
                      <a:lnTo>
                        <a:pt x="320702" y="329728"/>
                      </a:lnTo>
                      <a:lnTo>
                        <a:pt x="319018" y="331335"/>
                      </a:lnTo>
                      <a:lnTo>
                        <a:pt x="317337" y="332944"/>
                      </a:lnTo>
                      <a:lnTo>
                        <a:pt x="315661" y="334557"/>
                      </a:lnTo>
                      <a:lnTo>
                        <a:pt x="313988" y="336174"/>
                      </a:lnTo>
                      <a:lnTo>
                        <a:pt x="312318" y="337793"/>
                      </a:lnTo>
                      <a:lnTo>
                        <a:pt x="310653" y="339415"/>
                      </a:lnTo>
                      <a:lnTo>
                        <a:pt x="308991" y="341041"/>
                      </a:lnTo>
                      <a:lnTo>
                        <a:pt x="307333" y="342670"/>
                      </a:lnTo>
                      <a:lnTo>
                        <a:pt x="305679" y="344302"/>
                      </a:lnTo>
                      <a:lnTo>
                        <a:pt x="304028" y="345937"/>
                      </a:lnTo>
                      <a:lnTo>
                        <a:pt x="302382" y="347575"/>
                      </a:lnTo>
                      <a:lnTo>
                        <a:pt x="300739" y="349216"/>
                      </a:lnTo>
                      <a:lnTo>
                        <a:pt x="299100" y="350860"/>
                      </a:lnTo>
                      <a:lnTo>
                        <a:pt x="297465" y="352507"/>
                      </a:lnTo>
                      <a:lnTo>
                        <a:pt x="295834" y="354158"/>
                      </a:lnTo>
                      <a:lnTo>
                        <a:pt x="294206" y="355811"/>
                      </a:lnTo>
                      <a:lnTo>
                        <a:pt x="292583" y="357468"/>
                      </a:lnTo>
                      <a:lnTo>
                        <a:pt x="290963" y="359128"/>
                      </a:lnTo>
                      <a:lnTo>
                        <a:pt x="289347" y="360790"/>
                      </a:lnTo>
                      <a:lnTo>
                        <a:pt x="287735" y="362456"/>
                      </a:lnTo>
                      <a:lnTo>
                        <a:pt x="286127" y="364125"/>
                      </a:lnTo>
                      <a:lnTo>
                        <a:pt x="284523" y="365797"/>
                      </a:lnTo>
                      <a:lnTo>
                        <a:pt x="282922" y="367472"/>
                      </a:lnTo>
                      <a:lnTo>
                        <a:pt x="281326" y="369150"/>
                      </a:lnTo>
                      <a:lnTo>
                        <a:pt x="279733" y="370831"/>
                      </a:lnTo>
                      <a:lnTo>
                        <a:pt x="278144" y="372514"/>
                      </a:lnTo>
                      <a:lnTo>
                        <a:pt x="276560" y="374201"/>
                      </a:lnTo>
                      <a:lnTo>
                        <a:pt x="274979" y="375891"/>
                      </a:lnTo>
                      <a:lnTo>
                        <a:pt x="273402" y="377584"/>
                      </a:lnTo>
                      <a:lnTo>
                        <a:pt x="271829" y="379280"/>
                      </a:lnTo>
                      <a:lnTo>
                        <a:pt x="270260" y="380979"/>
                      </a:lnTo>
                      <a:lnTo>
                        <a:pt x="268695" y="382681"/>
                      </a:lnTo>
                      <a:lnTo>
                        <a:pt x="267134" y="384385"/>
                      </a:lnTo>
                      <a:lnTo>
                        <a:pt x="265576" y="386093"/>
                      </a:lnTo>
                      <a:lnTo>
                        <a:pt x="264023" y="387804"/>
                      </a:lnTo>
                      <a:lnTo>
                        <a:pt x="262474" y="389517"/>
                      </a:lnTo>
                      <a:lnTo>
                        <a:pt x="260929" y="391234"/>
                      </a:lnTo>
                      <a:lnTo>
                        <a:pt x="259388" y="392953"/>
                      </a:lnTo>
                      <a:lnTo>
                        <a:pt x="257850" y="394675"/>
                      </a:lnTo>
                      <a:lnTo>
                        <a:pt x="256317" y="396400"/>
                      </a:lnTo>
                      <a:lnTo>
                        <a:pt x="254788" y="398128"/>
                      </a:lnTo>
                      <a:lnTo>
                        <a:pt x="253263" y="399859"/>
                      </a:lnTo>
                      <a:lnTo>
                        <a:pt x="251741" y="401593"/>
                      </a:lnTo>
                      <a:lnTo>
                        <a:pt x="250224" y="403330"/>
                      </a:lnTo>
                      <a:lnTo>
                        <a:pt x="248711" y="405069"/>
                      </a:lnTo>
                      <a:lnTo>
                        <a:pt x="247202" y="406812"/>
                      </a:lnTo>
                      <a:lnTo>
                        <a:pt x="245697" y="408557"/>
                      </a:lnTo>
                      <a:lnTo>
                        <a:pt x="244196" y="410305"/>
                      </a:lnTo>
                      <a:lnTo>
                        <a:pt x="242699" y="412056"/>
                      </a:lnTo>
                      <a:lnTo>
                        <a:pt x="241206" y="413810"/>
                      </a:lnTo>
                      <a:lnTo>
                        <a:pt x="239718" y="415566"/>
                      </a:lnTo>
                      <a:lnTo>
                        <a:pt x="238233" y="417326"/>
                      </a:lnTo>
                      <a:lnTo>
                        <a:pt x="236752" y="419088"/>
                      </a:lnTo>
                      <a:lnTo>
                        <a:pt x="235276" y="420853"/>
                      </a:lnTo>
                      <a:lnTo>
                        <a:pt x="233804" y="422620"/>
                      </a:lnTo>
                      <a:lnTo>
                        <a:pt x="232335" y="424391"/>
                      </a:lnTo>
                      <a:lnTo>
                        <a:pt x="230871" y="426164"/>
                      </a:lnTo>
                      <a:lnTo>
                        <a:pt x="229411" y="427940"/>
                      </a:lnTo>
                      <a:lnTo>
                        <a:pt x="227955" y="429719"/>
                      </a:lnTo>
                      <a:lnTo>
                        <a:pt x="226504" y="431501"/>
                      </a:lnTo>
                      <a:lnTo>
                        <a:pt x="225056" y="433285"/>
                      </a:lnTo>
                      <a:lnTo>
                        <a:pt x="223613" y="435072"/>
                      </a:lnTo>
                      <a:lnTo>
                        <a:pt x="222173" y="436862"/>
                      </a:lnTo>
                      <a:lnTo>
                        <a:pt x="220738" y="438654"/>
                      </a:lnTo>
                      <a:lnTo>
                        <a:pt x="219307" y="440449"/>
                      </a:lnTo>
                      <a:lnTo>
                        <a:pt x="217880" y="442247"/>
                      </a:lnTo>
                      <a:lnTo>
                        <a:pt x="216458" y="444047"/>
                      </a:lnTo>
                      <a:lnTo>
                        <a:pt x="215039" y="445851"/>
                      </a:lnTo>
                      <a:lnTo>
                        <a:pt x="213625" y="447657"/>
                      </a:lnTo>
                      <a:lnTo>
                        <a:pt x="212215" y="449465"/>
                      </a:lnTo>
                      <a:lnTo>
                        <a:pt x="210809" y="451276"/>
                      </a:lnTo>
                      <a:lnTo>
                        <a:pt x="209407" y="453090"/>
                      </a:lnTo>
                      <a:lnTo>
                        <a:pt x="208010" y="454907"/>
                      </a:lnTo>
                      <a:lnTo>
                        <a:pt x="206617" y="456726"/>
                      </a:lnTo>
                      <a:lnTo>
                        <a:pt x="205228" y="458547"/>
                      </a:lnTo>
                      <a:lnTo>
                        <a:pt x="203843" y="460372"/>
                      </a:lnTo>
                      <a:lnTo>
                        <a:pt x="202463" y="462199"/>
                      </a:lnTo>
                      <a:lnTo>
                        <a:pt x="201086" y="464028"/>
                      </a:lnTo>
                      <a:lnTo>
                        <a:pt x="199715" y="465861"/>
                      </a:lnTo>
                      <a:lnTo>
                        <a:pt x="198347" y="467695"/>
                      </a:lnTo>
                      <a:lnTo>
                        <a:pt x="196983" y="469533"/>
                      </a:lnTo>
                      <a:lnTo>
                        <a:pt x="195624" y="471373"/>
                      </a:lnTo>
                      <a:lnTo>
                        <a:pt x="194269" y="473215"/>
                      </a:lnTo>
                      <a:lnTo>
                        <a:pt x="192919" y="475060"/>
                      </a:lnTo>
                      <a:lnTo>
                        <a:pt x="191572" y="476908"/>
                      </a:lnTo>
                      <a:lnTo>
                        <a:pt x="190230" y="478758"/>
                      </a:lnTo>
                      <a:lnTo>
                        <a:pt x="188893" y="480610"/>
                      </a:lnTo>
                      <a:lnTo>
                        <a:pt x="187559" y="482466"/>
                      </a:lnTo>
                      <a:lnTo>
                        <a:pt x="186230" y="484323"/>
                      </a:lnTo>
                      <a:lnTo>
                        <a:pt x="184905" y="486184"/>
                      </a:lnTo>
                      <a:lnTo>
                        <a:pt x="183585" y="488046"/>
                      </a:lnTo>
                      <a:lnTo>
                        <a:pt x="182269" y="489911"/>
                      </a:lnTo>
                      <a:lnTo>
                        <a:pt x="180957" y="491779"/>
                      </a:lnTo>
                      <a:lnTo>
                        <a:pt x="179649" y="493649"/>
                      </a:lnTo>
                      <a:lnTo>
                        <a:pt x="178346" y="495522"/>
                      </a:lnTo>
                      <a:lnTo>
                        <a:pt x="177047" y="497397"/>
                      </a:lnTo>
                      <a:lnTo>
                        <a:pt x="175753" y="499274"/>
                      </a:lnTo>
                      <a:lnTo>
                        <a:pt x="174463" y="501154"/>
                      </a:lnTo>
                      <a:lnTo>
                        <a:pt x="173177" y="503037"/>
                      </a:lnTo>
                      <a:lnTo>
                        <a:pt x="171896" y="504921"/>
                      </a:lnTo>
                      <a:lnTo>
                        <a:pt x="170619" y="506809"/>
                      </a:lnTo>
                      <a:lnTo>
                        <a:pt x="169347" y="508698"/>
                      </a:lnTo>
                      <a:lnTo>
                        <a:pt x="168079" y="510590"/>
                      </a:lnTo>
                      <a:lnTo>
                        <a:pt x="166815" y="512485"/>
                      </a:lnTo>
                      <a:lnTo>
                        <a:pt x="165556" y="514381"/>
                      </a:lnTo>
                      <a:lnTo>
                        <a:pt x="164301" y="516281"/>
                      </a:lnTo>
                      <a:lnTo>
                        <a:pt x="163050" y="518182"/>
                      </a:lnTo>
                      <a:lnTo>
                        <a:pt x="161804" y="520086"/>
                      </a:lnTo>
                      <a:lnTo>
                        <a:pt x="160562" y="521992"/>
                      </a:lnTo>
                      <a:lnTo>
                        <a:pt x="159325" y="523901"/>
                      </a:lnTo>
                      <a:lnTo>
                        <a:pt x="158092" y="525812"/>
                      </a:lnTo>
                      <a:lnTo>
                        <a:pt x="156864" y="527725"/>
                      </a:lnTo>
                      <a:lnTo>
                        <a:pt x="155640" y="529640"/>
                      </a:lnTo>
                      <a:lnTo>
                        <a:pt x="154421" y="531558"/>
                      </a:lnTo>
                      <a:lnTo>
                        <a:pt x="153206" y="533478"/>
                      </a:lnTo>
                      <a:lnTo>
                        <a:pt x="151995" y="535401"/>
                      </a:lnTo>
                      <a:lnTo>
                        <a:pt x="150789" y="537325"/>
                      </a:lnTo>
                      <a:lnTo>
                        <a:pt x="149588" y="539252"/>
                      </a:lnTo>
                      <a:lnTo>
                        <a:pt x="148391" y="541182"/>
                      </a:lnTo>
                      <a:lnTo>
                        <a:pt x="147198" y="543113"/>
                      </a:lnTo>
                      <a:lnTo>
                        <a:pt x="146010" y="545047"/>
                      </a:lnTo>
                      <a:lnTo>
                        <a:pt x="144826" y="546983"/>
                      </a:lnTo>
                      <a:lnTo>
                        <a:pt x="143647" y="548921"/>
                      </a:lnTo>
                      <a:lnTo>
                        <a:pt x="142472" y="550862"/>
                      </a:lnTo>
                      <a:lnTo>
                        <a:pt x="141302" y="552804"/>
                      </a:lnTo>
                      <a:lnTo>
                        <a:pt x="140137" y="554749"/>
                      </a:lnTo>
                      <a:lnTo>
                        <a:pt x="138976" y="556696"/>
                      </a:lnTo>
                      <a:lnTo>
                        <a:pt x="137819" y="558645"/>
                      </a:lnTo>
                      <a:lnTo>
                        <a:pt x="136667" y="560597"/>
                      </a:lnTo>
                      <a:lnTo>
                        <a:pt x="135520" y="562550"/>
                      </a:lnTo>
                      <a:lnTo>
                        <a:pt x="134377" y="564506"/>
                      </a:lnTo>
                      <a:lnTo>
                        <a:pt x="133238" y="566464"/>
                      </a:lnTo>
                      <a:lnTo>
                        <a:pt x="132105" y="568424"/>
                      </a:lnTo>
                      <a:lnTo>
                        <a:pt x="130975" y="570386"/>
                      </a:lnTo>
                      <a:lnTo>
                        <a:pt x="129851" y="572351"/>
                      </a:lnTo>
                      <a:lnTo>
                        <a:pt x="128730" y="574317"/>
                      </a:lnTo>
                      <a:lnTo>
                        <a:pt x="127615" y="576286"/>
                      </a:lnTo>
                      <a:lnTo>
                        <a:pt x="126504" y="578256"/>
                      </a:lnTo>
                      <a:lnTo>
                        <a:pt x="125397" y="580229"/>
                      </a:lnTo>
                      <a:lnTo>
                        <a:pt x="124296" y="582204"/>
                      </a:lnTo>
                      <a:lnTo>
                        <a:pt x="123198" y="584181"/>
                      </a:lnTo>
                      <a:lnTo>
                        <a:pt x="122106" y="586160"/>
                      </a:lnTo>
                      <a:lnTo>
                        <a:pt x="121018" y="588141"/>
                      </a:lnTo>
                      <a:lnTo>
                        <a:pt x="119934" y="590124"/>
                      </a:lnTo>
                      <a:lnTo>
                        <a:pt x="118855" y="592109"/>
                      </a:lnTo>
                      <a:lnTo>
                        <a:pt x="117781" y="594096"/>
                      </a:lnTo>
                      <a:lnTo>
                        <a:pt x="116712" y="596085"/>
                      </a:lnTo>
                      <a:lnTo>
                        <a:pt x="115647" y="598076"/>
                      </a:lnTo>
                      <a:lnTo>
                        <a:pt x="114586" y="600070"/>
                      </a:lnTo>
                      <a:lnTo>
                        <a:pt x="113531" y="602065"/>
                      </a:lnTo>
                      <a:lnTo>
                        <a:pt x="112479" y="604062"/>
                      </a:lnTo>
                      <a:lnTo>
                        <a:pt x="111433" y="606061"/>
                      </a:lnTo>
                      <a:lnTo>
                        <a:pt x="110391" y="608062"/>
                      </a:lnTo>
                      <a:lnTo>
                        <a:pt x="109354" y="610065"/>
                      </a:lnTo>
                      <a:lnTo>
                        <a:pt x="108322" y="612070"/>
                      </a:lnTo>
                      <a:lnTo>
                        <a:pt x="107294" y="614077"/>
                      </a:lnTo>
                      <a:lnTo>
                        <a:pt x="106271" y="616086"/>
                      </a:lnTo>
                      <a:lnTo>
                        <a:pt x="105252" y="618097"/>
                      </a:lnTo>
                      <a:lnTo>
                        <a:pt x="104238" y="620110"/>
                      </a:lnTo>
                      <a:lnTo>
                        <a:pt x="103229" y="622125"/>
                      </a:lnTo>
                      <a:lnTo>
                        <a:pt x="102225" y="624141"/>
                      </a:lnTo>
                      <a:lnTo>
                        <a:pt x="101225" y="626160"/>
                      </a:lnTo>
                      <a:lnTo>
                        <a:pt x="100230" y="628180"/>
                      </a:lnTo>
                      <a:lnTo>
                        <a:pt x="99240" y="630202"/>
                      </a:lnTo>
                      <a:lnTo>
                        <a:pt x="98254" y="632226"/>
                      </a:lnTo>
                      <a:lnTo>
                        <a:pt x="97273" y="634252"/>
                      </a:lnTo>
                      <a:lnTo>
                        <a:pt x="96297" y="636280"/>
                      </a:lnTo>
                      <a:lnTo>
                        <a:pt x="95325" y="638310"/>
                      </a:lnTo>
                      <a:lnTo>
                        <a:pt x="94358" y="640341"/>
                      </a:lnTo>
                      <a:lnTo>
                        <a:pt x="93396" y="642375"/>
                      </a:lnTo>
                      <a:lnTo>
                        <a:pt x="92439" y="644410"/>
                      </a:lnTo>
                      <a:lnTo>
                        <a:pt x="91486" y="646447"/>
                      </a:lnTo>
                      <a:lnTo>
                        <a:pt x="90538" y="648485"/>
                      </a:lnTo>
                      <a:lnTo>
                        <a:pt x="89595" y="650526"/>
                      </a:lnTo>
                      <a:lnTo>
                        <a:pt x="88657" y="652568"/>
                      </a:lnTo>
                      <a:lnTo>
                        <a:pt x="87723" y="654612"/>
                      </a:lnTo>
                      <a:lnTo>
                        <a:pt x="86794" y="656658"/>
                      </a:lnTo>
                      <a:lnTo>
                        <a:pt x="85870" y="658705"/>
                      </a:lnTo>
                      <a:lnTo>
                        <a:pt x="84951" y="660755"/>
                      </a:lnTo>
                      <a:lnTo>
                        <a:pt x="84036" y="662806"/>
                      </a:lnTo>
                      <a:lnTo>
                        <a:pt x="83126" y="664858"/>
                      </a:lnTo>
                      <a:lnTo>
                        <a:pt x="82221" y="666913"/>
                      </a:lnTo>
                      <a:lnTo>
                        <a:pt x="81321" y="668969"/>
                      </a:lnTo>
                      <a:lnTo>
                        <a:pt x="80425" y="671027"/>
                      </a:lnTo>
                      <a:lnTo>
                        <a:pt x="79534" y="673086"/>
                      </a:lnTo>
                      <a:lnTo>
                        <a:pt x="78648" y="675148"/>
                      </a:lnTo>
                      <a:lnTo>
                        <a:pt x="77767" y="677210"/>
                      </a:lnTo>
                      <a:lnTo>
                        <a:pt x="76891" y="679275"/>
                      </a:lnTo>
                      <a:lnTo>
                        <a:pt x="76019" y="681341"/>
                      </a:lnTo>
                      <a:lnTo>
                        <a:pt x="75152" y="683409"/>
                      </a:lnTo>
                      <a:lnTo>
                        <a:pt x="74290" y="685478"/>
                      </a:lnTo>
                      <a:lnTo>
                        <a:pt x="73433" y="687550"/>
                      </a:lnTo>
                      <a:lnTo>
                        <a:pt x="72581" y="689622"/>
                      </a:lnTo>
                      <a:lnTo>
                        <a:pt x="71733" y="691697"/>
                      </a:lnTo>
                      <a:lnTo>
                        <a:pt x="70890" y="693772"/>
                      </a:lnTo>
                      <a:lnTo>
                        <a:pt x="70053" y="695850"/>
                      </a:lnTo>
                      <a:lnTo>
                        <a:pt x="69219" y="697929"/>
                      </a:lnTo>
                      <a:lnTo>
                        <a:pt x="68391" y="700010"/>
                      </a:lnTo>
                      <a:lnTo>
                        <a:pt x="67568" y="702092"/>
                      </a:lnTo>
                      <a:lnTo>
                        <a:pt x="66749" y="704176"/>
                      </a:lnTo>
                      <a:lnTo>
                        <a:pt x="65935" y="706261"/>
                      </a:lnTo>
                      <a:lnTo>
                        <a:pt x="65127" y="708348"/>
                      </a:lnTo>
                      <a:lnTo>
                        <a:pt x="64323" y="710436"/>
                      </a:lnTo>
                      <a:lnTo>
                        <a:pt x="63523" y="712526"/>
                      </a:lnTo>
                      <a:lnTo>
                        <a:pt x="62729" y="714617"/>
                      </a:lnTo>
                      <a:lnTo>
                        <a:pt x="61940" y="716710"/>
                      </a:lnTo>
                      <a:lnTo>
                        <a:pt x="61155" y="718804"/>
                      </a:lnTo>
                      <a:lnTo>
                        <a:pt x="60375" y="720900"/>
                      </a:lnTo>
                      <a:lnTo>
                        <a:pt x="59600" y="722997"/>
                      </a:lnTo>
                      <a:lnTo>
                        <a:pt x="58830" y="725096"/>
                      </a:lnTo>
                      <a:lnTo>
                        <a:pt x="58065" y="727196"/>
                      </a:lnTo>
                      <a:lnTo>
                        <a:pt x="57305" y="729298"/>
                      </a:lnTo>
                      <a:lnTo>
                        <a:pt x="56550" y="731401"/>
                      </a:lnTo>
                      <a:lnTo>
                        <a:pt x="55799" y="733505"/>
                      </a:lnTo>
                      <a:lnTo>
                        <a:pt x="55054" y="735611"/>
                      </a:lnTo>
                      <a:lnTo>
                        <a:pt x="54313" y="737719"/>
                      </a:lnTo>
                      <a:lnTo>
                        <a:pt x="53577" y="739827"/>
                      </a:lnTo>
                      <a:lnTo>
                        <a:pt x="52846" y="741937"/>
                      </a:lnTo>
                      <a:lnTo>
                        <a:pt x="52121" y="744049"/>
                      </a:lnTo>
                      <a:lnTo>
                        <a:pt x="51399" y="746162"/>
                      </a:lnTo>
                      <a:lnTo>
                        <a:pt x="50683" y="748276"/>
                      </a:lnTo>
                      <a:lnTo>
                        <a:pt x="49972" y="750391"/>
                      </a:lnTo>
                      <a:lnTo>
                        <a:pt x="49266" y="752508"/>
                      </a:lnTo>
                      <a:lnTo>
                        <a:pt x="48564" y="754626"/>
                      </a:lnTo>
                      <a:lnTo>
                        <a:pt x="47868" y="756746"/>
                      </a:lnTo>
                      <a:lnTo>
                        <a:pt x="47176" y="758867"/>
                      </a:lnTo>
                      <a:lnTo>
                        <a:pt x="46490" y="760989"/>
                      </a:lnTo>
                      <a:lnTo>
                        <a:pt x="45808" y="763112"/>
                      </a:lnTo>
                      <a:lnTo>
                        <a:pt x="45131" y="765237"/>
                      </a:lnTo>
                      <a:lnTo>
                        <a:pt x="44460" y="767363"/>
                      </a:lnTo>
                      <a:lnTo>
                        <a:pt x="43793" y="769490"/>
                      </a:lnTo>
                      <a:lnTo>
                        <a:pt x="43131" y="771619"/>
                      </a:lnTo>
                      <a:lnTo>
                        <a:pt x="42474" y="773748"/>
                      </a:lnTo>
                      <a:lnTo>
                        <a:pt x="41822" y="775879"/>
                      </a:lnTo>
                      <a:lnTo>
                        <a:pt x="41175" y="778011"/>
                      </a:lnTo>
                      <a:lnTo>
                        <a:pt x="40533" y="780145"/>
                      </a:lnTo>
                      <a:lnTo>
                        <a:pt x="39895" y="782279"/>
                      </a:lnTo>
                      <a:lnTo>
                        <a:pt x="39263" y="784415"/>
                      </a:lnTo>
                      <a:lnTo>
                        <a:pt x="38636" y="786552"/>
                      </a:lnTo>
                      <a:lnTo>
                        <a:pt x="38014" y="788690"/>
                      </a:lnTo>
                      <a:lnTo>
                        <a:pt x="37396" y="790830"/>
                      </a:lnTo>
                      <a:lnTo>
                        <a:pt x="36784" y="792970"/>
                      </a:lnTo>
                      <a:lnTo>
                        <a:pt x="36177" y="795112"/>
                      </a:lnTo>
                      <a:lnTo>
                        <a:pt x="35574" y="797255"/>
                      </a:lnTo>
                      <a:lnTo>
                        <a:pt x="34977" y="799399"/>
                      </a:lnTo>
                      <a:lnTo>
                        <a:pt x="34384" y="801544"/>
                      </a:lnTo>
                      <a:lnTo>
                        <a:pt x="33797" y="803690"/>
                      </a:lnTo>
                      <a:lnTo>
                        <a:pt x="33215" y="805837"/>
                      </a:lnTo>
                      <a:lnTo>
                        <a:pt x="32637" y="807985"/>
                      </a:lnTo>
                      <a:lnTo>
                        <a:pt x="32065" y="810135"/>
                      </a:lnTo>
                      <a:lnTo>
                        <a:pt x="31497" y="812285"/>
                      </a:lnTo>
                      <a:lnTo>
                        <a:pt x="30935" y="814437"/>
                      </a:lnTo>
                      <a:lnTo>
                        <a:pt x="30377" y="816590"/>
                      </a:lnTo>
                      <a:lnTo>
                        <a:pt x="29825" y="818743"/>
                      </a:lnTo>
                      <a:lnTo>
                        <a:pt x="29277" y="820898"/>
                      </a:lnTo>
                      <a:lnTo>
                        <a:pt x="28735" y="823054"/>
                      </a:lnTo>
                      <a:lnTo>
                        <a:pt x="28197" y="825211"/>
                      </a:lnTo>
                      <a:lnTo>
                        <a:pt x="27665" y="827368"/>
                      </a:lnTo>
                      <a:lnTo>
                        <a:pt x="27138" y="829527"/>
                      </a:lnTo>
                      <a:lnTo>
                        <a:pt x="26615" y="831687"/>
                      </a:lnTo>
                      <a:lnTo>
                        <a:pt x="26098" y="833848"/>
                      </a:lnTo>
                      <a:lnTo>
                        <a:pt x="25585" y="836010"/>
                      </a:lnTo>
                      <a:lnTo>
                        <a:pt x="25078" y="838172"/>
                      </a:lnTo>
                      <a:lnTo>
                        <a:pt x="24576" y="840336"/>
                      </a:lnTo>
                      <a:lnTo>
                        <a:pt x="24079" y="842501"/>
                      </a:lnTo>
                      <a:lnTo>
                        <a:pt x="23586" y="844666"/>
                      </a:lnTo>
                      <a:lnTo>
                        <a:pt x="23099" y="846833"/>
                      </a:lnTo>
                      <a:lnTo>
                        <a:pt x="22617" y="849000"/>
                      </a:lnTo>
                      <a:lnTo>
                        <a:pt x="22140" y="851168"/>
                      </a:lnTo>
                      <a:lnTo>
                        <a:pt x="21668" y="853337"/>
                      </a:lnTo>
                      <a:lnTo>
                        <a:pt x="21201" y="855507"/>
                      </a:lnTo>
                      <a:lnTo>
                        <a:pt x="20739" y="857678"/>
                      </a:lnTo>
                      <a:lnTo>
                        <a:pt x="20282" y="859850"/>
                      </a:lnTo>
                      <a:lnTo>
                        <a:pt x="19830" y="862023"/>
                      </a:lnTo>
                      <a:lnTo>
                        <a:pt x="19383" y="864196"/>
                      </a:lnTo>
                      <a:lnTo>
                        <a:pt x="18941" y="866371"/>
                      </a:lnTo>
                      <a:lnTo>
                        <a:pt x="18504" y="868546"/>
                      </a:lnTo>
                      <a:lnTo>
                        <a:pt x="18072" y="870722"/>
                      </a:lnTo>
                      <a:lnTo>
                        <a:pt x="17646" y="872899"/>
                      </a:lnTo>
                      <a:lnTo>
                        <a:pt x="17224" y="875076"/>
                      </a:lnTo>
                      <a:lnTo>
                        <a:pt x="16808" y="877255"/>
                      </a:lnTo>
                      <a:lnTo>
                        <a:pt x="16396" y="879434"/>
                      </a:lnTo>
                      <a:lnTo>
                        <a:pt x="15990" y="881614"/>
                      </a:lnTo>
                      <a:lnTo>
                        <a:pt x="15588" y="883795"/>
                      </a:lnTo>
                      <a:lnTo>
                        <a:pt x="15192" y="885976"/>
                      </a:lnTo>
                      <a:lnTo>
                        <a:pt x="14801" y="888158"/>
                      </a:lnTo>
                      <a:lnTo>
                        <a:pt x="14415" y="890341"/>
                      </a:lnTo>
                      <a:lnTo>
                        <a:pt x="14034" y="892525"/>
                      </a:lnTo>
                      <a:lnTo>
                        <a:pt x="13658" y="894709"/>
                      </a:lnTo>
                      <a:lnTo>
                        <a:pt x="13287" y="896894"/>
                      </a:lnTo>
                      <a:lnTo>
                        <a:pt x="12921" y="899080"/>
                      </a:lnTo>
                      <a:lnTo>
                        <a:pt x="12560" y="901267"/>
                      </a:lnTo>
                      <a:lnTo>
                        <a:pt x="12204" y="903454"/>
                      </a:lnTo>
                      <a:lnTo>
                        <a:pt x="11854" y="905642"/>
                      </a:lnTo>
                      <a:lnTo>
                        <a:pt x="11508" y="907830"/>
                      </a:lnTo>
                      <a:lnTo>
                        <a:pt x="11168" y="910019"/>
                      </a:lnTo>
                      <a:lnTo>
                        <a:pt x="10832" y="912209"/>
                      </a:lnTo>
                      <a:lnTo>
                        <a:pt x="10502" y="914399"/>
                      </a:lnTo>
                      <a:lnTo>
                        <a:pt x="10177" y="916590"/>
                      </a:lnTo>
                      <a:lnTo>
                        <a:pt x="9857" y="918782"/>
                      </a:lnTo>
                      <a:lnTo>
                        <a:pt x="9542" y="920974"/>
                      </a:lnTo>
                      <a:lnTo>
                        <a:pt x="9232" y="923167"/>
                      </a:lnTo>
                      <a:lnTo>
                        <a:pt x="8927" y="925360"/>
                      </a:lnTo>
                      <a:lnTo>
                        <a:pt x="8628" y="927554"/>
                      </a:lnTo>
                      <a:lnTo>
                        <a:pt x="8333" y="929749"/>
                      </a:lnTo>
                      <a:lnTo>
                        <a:pt x="8043" y="931944"/>
                      </a:lnTo>
                      <a:lnTo>
                        <a:pt x="7759" y="934140"/>
                      </a:lnTo>
                      <a:lnTo>
                        <a:pt x="7480" y="936336"/>
                      </a:lnTo>
                      <a:lnTo>
                        <a:pt x="7206" y="938532"/>
                      </a:lnTo>
                      <a:lnTo>
                        <a:pt x="6936" y="940730"/>
                      </a:lnTo>
                      <a:lnTo>
                        <a:pt x="6672" y="942927"/>
                      </a:lnTo>
                      <a:lnTo>
                        <a:pt x="6414" y="945125"/>
                      </a:lnTo>
                      <a:lnTo>
                        <a:pt x="6160" y="947324"/>
                      </a:lnTo>
                      <a:lnTo>
                        <a:pt x="5911" y="949523"/>
                      </a:lnTo>
                      <a:lnTo>
                        <a:pt x="5668" y="951723"/>
                      </a:lnTo>
                      <a:lnTo>
                        <a:pt x="5429" y="953923"/>
                      </a:lnTo>
                      <a:lnTo>
                        <a:pt x="5196" y="956123"/>
                      </a:lnTo>
                      <a:lnTo>
                        <a:pt x="4968" y="958324"/>
                      </a:lnTo>
                      <a:lnTo>
                        <a:pt x="4744" y="960526"/>
                      </a:lnTo>
                      <a:lnTo>
                        <a:pt x="4526" y="962727"/>
                      </a:lnTo>
                      <a:lnTo>
                        <a:pt x="4314" y="964930"/>
                      </a:lnTo>
                      <a:lnTo>
                        <a:pt x="4106" y="967132"/>
                      </a:lnTo>
                      <a:lnTo>
                        <a:pt x="3903" y="969335"/>
                      </a:lnTo>
                      <a:lnTo>
                        <a:pt x="3706" y="971539"/>
                      </a:lnTo>
                      <a:lnTo>
                        <a:pt x="3513" y="973742"/>
                      </a:lnTo>
                      <a:lnTo>
                        <a:pt x="3326" y="975946"/>
                      </a:lnTo>
                      <a:lnTo>
                        <a:pt x="3144" y="978151"/>
                      </a:lnTo>
                      <a:lnTo>
                        <a:pt x="2967" y="980356"/>
                      </a:lnTo>
                      <a:lnTo>
                        <a:pt x="2795" y="982561"/>
                      </a:lnTo>
                      <a:lnTo>
                        <a:pt x="2628" y="984766"/>
                      </a:lnTo>
                      <a:lnTo>
                        <a:pt x="2466" y="986972"/>
                      </a:lnTo>
                      <a:lnTo>
                        <a:pt x="2310" y="989178"/>
                      </a:lnTo>
                      <a:lnTo>
                        <a:pt x="2158" y="991384"/>
                      </a:lnTo>
                      <a:lnTo>
                        <a:pt x="2012" y="993591"/>
                      </a:lnTo>
                      <a:lnTo>
                        <a:pt x="1871" y="995798"/>
                      </a:lnTo>
                      <a:lnTo>
                        <a:pt x="1735" y="998005"/>
                      </a:lnTo>
                      <a:lnTo>
                        <a:pt x="1604" y="1000212"/>
                      </a:lnTo>
                      <a:lnTo>
                        <a:pt x="1478" y="1002420"/>
                      </a:lnTo>
                      <a:lnTo>
                        <a:pt x="1358" y="1004628"/>
                      </a:lnTo>
                      <a:lnTo>
                        <a:pt x="1242" y="1006836"/>
                      </a:lnTo>
                      <a:lnTo>
                        <a:pt x="1132" y="1009044"/>
                      </a:lnTo>
                      <a:lnTo>
                        <a:pt x="1027" y="1011252"/>
                      </a:lnTo>
                      <a:lnTo>
                        <a:pt x="926" y="1013461"/>
                      </a:lnTo>
                      <a:lnTo>
                        <a:pt x="831" y="1015670"/>
                      </a:lnTo>
                      <a:lnTo>
                        <a:pt x="742" y="1017879"/>
                      </a:lnTo>
                      <a:lnTo>
                        <a:pt x="657" y="1020088"/>
                      </a:lnTo>
                      <a:lnTo>
                        <a:pt x="577" y="1022298"/>
                      </a:lnTo>
                      <a:lnTo>
                        <a:pt x="503" y="1024507"/>
                      </a:lnTo>
                      <a:lnTo>
                        <a:pt x="433" y="1026717"/>
                      </a:lnTo>
                      <a:lnTo>
                        <a:pt x="369" y="1028927"/>
                      </a:lnTo>
                      <a:lnTo>
                        <a:pt x="310" y="1031136"/>
                      </a:lnTo>
                      <a:lnTo>
                        <a:pt x="256" y="1033346"/>
                      </a:lnTo>
                      <a:lnTo>
                        <a:pt x="207" y="1035556"/>
                      </a:lnTo>
                      <a:lnTo>
                        <a:pt x="164" y="1037767"/>
                      </a:lnTo>
                      <a:lnTo>
                        <a:pt x="125" y="1039977"/>
                      </a:lnTo>
                      <a:lnTo>
                        <a:pt x="92" y="1042187"/>
                      </a:lnTo>
                      <a:lnTo>
                        <a:pt x="64" y="1044398"/>
                      </a:lnTo>
                      <a:lnTo>
                        <a:pt x="41" y="1046608"/>
                      </a:lnTo>
                      <a:lnTo>
                        <a:pt x="23" y="1048819"/>
                      </a:lnTo>
                      <a:lnTo>
                        <a:pt x="10" y="1051029"/>
                      </a:lnTo>
                      <a:lnTo>
                        <a:pt x="2" y="1053240"/>
                      </a:lnTo>
                      <a:lnTo>
                        <a:pt x="0" y="1055450"/>
                      </a:lnTo>
                      <a:lnTo>
                        <a:pt x="2" y="1057661"/>
                      </a:lnTo>
                      <a:lnTo>
                        <a:pt x="10" y="1059871"/>
                      </a:lnTo>
                      <a:lnTo>
                        <a:pt x="23" y="1062082"/>
                      </a:lnTo>
                      <a:lnTo>
                        <a:pt x="41" y="1064292"/>
                      </a:lnTo>
                      <a:lnTo>
                        <a:pt x="64" y="1066503"/>
                      </a:lnTo>
                      <a:lnTo>
                        <a:pt x="92" y="1068713"/>
                      </a:lnTo>
                      <a:lnTo>
                        <a:pt x="125" y="1070923"/>
                      </a:lnTo>
                      <a:lnTo>
                        <a:pt x="164" y="1073134"/>
                      </a:lnTo>
                      <a:lnTo>
                        <a:pt x="207" y="1075344"/>
                      </a:lnTo>
                      <a:lnTo>
                        <a:pt x="256" y="1077554"/>
                      </a:lnTo>
                      <a:lnTo>
                        <a:pt x="310" y="1079764"/>
                      </a:lnTo>
                      <a:lnTo>
                        <a:pt x="369" y="1081974"/>
                      </a:lnTo>
                      <a:lnTo>
                        <a:pt x="433" y="1084183"/>
                      </a:lnTo>
                      <a:lnTo>
                        <a:pt x="503" y="1086393"/>
                      </a:lnTo>
                      <a:lnTo>
                        <a:pt x="577" y="1088603"/>
                      </a:lnTo>
                      <a:lnTo>
                        <a:pt x="657" y="1090812"/>
                      </a:lnTo>
                      <a:lnTo>
                        <a:pt x="742" y="1093021"/>
                      </a:lnTo>
                      <a:lnTo>
                        <a:pt x="831" y="1095230"/>
                      </a:lnTo>
                      <a:lnTo>
                        <a:pt x="926" y="1097439"/>
                      </a:lnTo>
                      <a:lnTo>
                        <a:pt x="1027" y="1099648"/>
                      </a:lnTo>
                      <a:lnTo>
                        <a:pt x="1132" y="1101856"/>
                      </a:lnTo>
                      <a:lnTo>
                        <a:pt x="1242" y="1104065"/>
                      </a:lnTo>
                      <a:lnTo>
                        <a:pt x="1358" y="1106273"/>
                      </a:lnTo>
                      <a:lnTo>
                        <a:pt x="1478" y="1108480"/>
                      </a:lnTo>
                      <a:lnTo>
                        <a:pt x="1604" y="1110688"/>
                      </a:lnTo>
                      <a:lnTo>
                        <a:pt x="1735" y="1112895"/>
                      </a:lnTo>
                      <a:lnTo>
                        <a:pt x="1871" y="1115103"/>
                      </a:lnTo>
                      <a:lnTo>
                        <a:pt x="2012" y="1117309"/>
                      </a:lnTo>
                      <a:lnTo>
                        <a:pt x="2158" y="1119516"/>
                      </a:lnTo>
                      <a:lnTo>
                        <a:pt x="2310" y="1121722"/>
                      </a:lnTo>
                      <a:lnTo>
                        <a:pt x="2466" y="1123928"/>
                      </a:lnTo>
                      <a:lnTo>
                        <a:pt x="2628" y="1126134"/>
                      </a:lnTo>
                      <a:lnTo>
                        <a:pt x="2795" y="1128340"/>
                      </a:lnTo>
                      <a:lnTo>
                        <a:pt x="2967" y="1130545"/>
                      </a:lnTo>
                      <a:lnTo>
                        <a:pt x="3144" y="1132749"/>
                      </a:lnTo>
                      <a:lnTo>
                        <a:pt x="3326" y="1134954"/>
                      </a:lnTo>
                      <a:lnTo>
                        <a:pt x="3513" y="1137158"/>
                      </a:lnTo>
                      <a:lnTo>
                        <a:pt x="3706" y="1139362"/>
                      </a:lnTo>
                      <a:lnTo>
                        <a:pt x="3903" y="1141565"/>
                      </a:lnTo>
                      <a:lnTo>
                        <a:pt x="4106" y="1143768"/>
                      </a:lnTo>
                      <a:lnTo>
                        <a:pt x="4314" y="1145970"/>
                      </a:lnTo>
                      <a:lnTo>
                        <a:pt x="4526" y="1148173"/>
                      </a:lnTo>
                      <a:lnTo>
                        <a:pt x="4744" y="1150374"/>
                      </a:lnTo>
                      <a:lnTo>
                        <a:pt x="4968" y="1152576"/>
                      </a:lnTo>
                      <a:lnTo>
                        <a:pt x="5196" y="1154777"/>
                      </a:lnTo>
                      <a:lnTo>
                        <a:pt x="5429" y="1156977"/>
                      </a:lnTo>
                      <a:lnTo>
                        <a:pt x="5668" y="1159177"/>
                      </a:lnTo>
                      <a:lnTo>
                        <a:pt x="5911" y="1161377"/>
                      </a:lnTo>
                      <a:lnTo>
                        <a:pt x="6160" y="1163576"/>
                      </a:lnTo>
                      <a:lnTo>
                        <a:pt x="6414" y="1165775"/>
                      </a:lnTo>
                      <a:lnTo>
                        <a:pt x="6672" y="1167973"/>
                      </a:lnTo>
                      <a:lnTo>
                        <a:pt x="6936" y="1170171"/>
                      </a:lnTo>
                      <a:lnTo>
                        <a:pt x="7206" y="1172368"/>
                      </a:lnTo>
                      <a:lnTo>
                        <a:pt x="7480" y="1174564"/>
                      </a:lnTo>
                      <a:lnTo>
                        <a:pt x="7759" y="1176761"/>
                      </a:lnTo>
                      <a:lnTo>
                        <a:pt x="8043" y="1178956"/>
                      </a:lnTo>
                      <a:lnTo>
                        <a:pt x="8333" y="1181151"/>
                      </a:lnTo>
                      <a:lnTo>
                        <a:pt x="8628" y="1183346"/>
                      </a:lnTo>
                      <a:lnTo>
                        <a:pt x="8927" y="1185540"/>
                      </a:lnTo>
                      <a:lnTo>
                        <a:pt x="9232" y="1187733"/>
                      </a:lnTo>
                      <a:lnTo>
                        <a:pt x="9542" y="1189926"/>
                      </a:lnTo>
                      <a:lnTo>
                        <a:pt x="9857" y="1192118"/>
                      </a:lnTo>
                      <a:lnTo>
                        <a:pt x="10177" y="1194310"/>
                      </a:lnTo>
                      <a:lnTo>
                        <a:pt x="10502" y="1196501"/>
                      </a:lnTo>
                      <a:lnTo>
                        <a:pt x="10832" y="1198691"/>
                      </a:lnTo>
                      <a:lnTo>
                        <a:pt x="11168" y="1200881"/>
                      </a:lnTo>
                      <a:lnTo>
                        <a:pt x="11508" y="1203070"/>
                      </a:lnTo>
                      <a:lnTo>
                        <a:pt x="11854" y="1205259"/>
                      </a:lnTo>
                      <a:lnTo>
                        <a:pt x="12204" y="1207446"/>
                      </a:lnTo>
                      <a:lnTo>
                        <a:pt x="12560" y="1209634"/>
                      </a:lnTo>
                      <a:lnTo>
                        <a:pt x="12921" y="1211820"/>
                      </a:lnTo>
                      <a:lnTo>
                        <a:pt x="13287" y="1214006"/>
                      </a:lnTo>
                      <a:lnTo>
                        <a:pt x="13658" y="1216191"/>
                      </a:lnTo>
                      <a:lnTo>
                        <a:pt x="14034" y="1218375"/>
                      </a:lnTo>
                      <a:lnTo>
                        <a:pt x="14415" y="1220559"/>
                      </a:lnTo>
                      <a:lnTo>
                        <a:pt x="14801" y="1222742"/>
                      </a:lnTo>
                      <a:lnTo>
                        <a:pt x="15192" y="1224924"/>
                      </a:lnTo>
                      <a:lnTo>
                        <a:pt x="15588" y="1227106"/>
                      </a:lnTo>
                      <a:lnTo>
                        <a:pt x="15990" y="1229286"/>
                      </a:lnTo>
                      <a:lnTo>
                        <a:pt x="16396" y="1231466"/>
                      </a:lnTo>
                      <a:lnTo>
                        <a:pt x="16808" y="1233645"/>
                      </a:lnTo>
                      <a:lnTo>
                        <a:pt x="17224" y="1235824"/>
                      </a:lnTo>
                      <a:lnTo>
                        <a:pt x="17646" y="1238001"/>
                      </a:lnTo>
                      <a:lnTo>
                        <a:pt x="18072" y="1240178"/>
                      </a:lnTo>
                      <a:lnTo>
                        <a:pt x="18504" y="1242354"/>
                      </a:lnTo>
                      <a:lnTo>
                        <a:pt x="18941" y="1244529"/>
                      </a:lnTo>
                      <a:lnTo>
                        <a:pt x="19383" y="1246704"/>
                      </a:lnTo>
                      <a:lnTo>
                        <a:pt x="19830" y="1248877"/>
                      </a:lnTo>
                      <a:lnTo>
                        <a:pt x="20282" y="1251050"/>
                      </a:lnTo>
                      <a:lnTo>
                        <a:pt x="20739" y="1253222"/>
                      </a:lnTo>
                      <a:lnTo>
                        <a:pt x="21201" y="1255393"/>
                      </a:lnTo>
                      <a:lnTo>
                        <a:pt x="21668" y="1257563"/>
                      </a:lnTo>
                      <a:lnTo>
                        <a:pt x="22140" y="1259732"/>
                      </a:lnTo>
                      <a:lnTo>
                        <a:pt x="22617" y="1261900"/>
                      </a:lnTo>
                      <a:lnTo>
                        <a:pt x="23099" y="1264068"/>
                      </a:lnTo>
                      <a:lnTo>
                        <a:pt x="23586" y="1266234"/>
                      </a:lnTo>
                      <a:lnTo>
                        <a:pt x="24079" y="1268400"/>
                      </a:lnTo>
                      <a:lnTo>
                        <a:pt x="24576" y="1270564"/>
                      </a:lnTo>
                      <a:lnTo>
                        <a:pt x="25078" y="1272728"/>
                      </a:lnTo>
                      <a:lnTo>
                        <a:pt x="25585" y="1274891"/>
                      </a:lnTo>
                      <a:lnTo>
                        <a:pt x="26098" y="1277052"/>
                      </a:lnTo>
                      <a:lnTo>
                        <a:pt x="26615" y="1279213"/>
                      </a:lnTo>
                      <a:lnTo>
                        <a:pt x="27138" y="1281373"/>
                      </a:lnTo>
                      <a:lnTo>
                        <a:pt x="27665" y="1283532"/>
                      </a:lnTo>
                      <a:lnTo>
                        <a:pt x="28197" y="1285689"/>
                      </a:lnTo>
                      <a:lnTo>
                        <a:pt x="28735" y="1287846"/>
                      </a:lnTo>
                      <a:lnTo>
                        <a:pt x="29277" y="1290002"/>
                      </a:lnTo>
                      <a:lnTo>
                        <a:pt x="29825" y="1292157"/>
                      </a:lnTo>
                      <a:lnTo>
                        <a:pt x="30377" y="1294310"/>
                      </a:lnTo>
                      <a:lnTo>
                        <a:pt x="30935" y="1296463"/>
                      </a:lnTo>
                      <a:lnTo>
                        <a:pt x="31497" y="1298615"/>
                      </a:lnTo>
                      <a:lnTo>
                        <a:pt x="32065" y="1300765"/>
                      </a:lnTo>
                      <a:lnTo>
                        <a:pt x="32637" y="1302915"/>
                      </a:lnTo>
                      <a:lnTo>
                        <a:pt x="33215" y="1305063"/>
                      </a:lnTo>
                      <a:lnTo>
                        <a:pt x="33797" y="1307210"/>
                      </a:lnTo>
                      <a:lnTo>
                        <a:pt x="34384" y="1309357"/>
                      </a:lnTo>
                      <a:lnTo>
                        <a:pt x="34977" y="1311502"/>
                      </a:lnTo>
                      <a:lnTo>
                        <a:pt x="35574" y="1313646"/>
                      </a:lnTo>
                      <a:lnTo>
                        <a:pt x="36177" y="1315788"/>
                      </a:lnTo>
                      <a:lnTo>
                        <a:pt x="36784" y="1317930"/>
                      </a:lnTo>
                      <a:lnTo>
                        <a:pt x="37396" y="1320070"/>
                      </a:lnTo>
                      <a:lnTo>
                        <a:pt x="38014" y="1322210"/>
                      </a:lnTo>
                      <a:lnTo>
                        <a:pt x="38636" y="1324348"/>
                      </a:lnTo>
                      <a:lnTo>
                        <a:pt x="39263" y="1326485"/>
                      </a:lnTo>
                      <a:lnTo>
                        <a:pt x="39895" y="1328621"/>
                      </a:lnTo>
                      <a:lnTo>
                        <a:pt x="40533" y="1330755"/>
                      </a:lnTo>
                      <a:lnTo>
                        <a:pt x="41175" y="1332889"/>
                      </a:lnTo>
                      <a:lnTo>
                        <a:pt x="41822" y="1335021"/>
                      </a:lnTo>
                      <a:lnTo>
                        <a:pt x="42474" y="1337152"/>
                      </a:lnTo>
                      <a:lnTo>
                        <a:pt x="43131" y="1339282"/>
                      </a:lnTo>
                      <a:lnTo>
                        <a:pt x="43793" y="1341410"/>
                      </a:lnTo>
                      <a:lnTo>
                        <a:pt x="44460" y="1343537"/>
                      </a:lnTo>
                      <a:lnTo>
                        <a:pt x="45131" y="1345663"/>
                      </a:lnTo>
                      <a:lnTo>
                        <a:pt x="45808" y="1347788"/>
                      </a:lnTo>
                      <a:lnTo>
                        <a:pt x="46490" y="1349911"/>
                      </a:lnTo>
                      <a:lnTo>
                        <a:pt x="47176" y="1352034"/>
                      </a:lnTo>
                      <a:lnTo>
                        <a:pt x="47868" y="1354154"/>
                      </a:lnTo>
                      <a:lnTo>
                        <a:pt x="48564" y="1356274"/>
                      </a:lnTo>
                      <a:lnTo>
                        <a:pt x="49266" y="1358392"/>
                      </a:lnTo>
                      <a:lnTo>
                        <a:pt x="49972" y="1360509"/>
                      </a:lnTo>
                      <a:lnTo>
                        <a:pt x="50683" y="1362624"/>
                      </a:lnTo>
                      <a:lnTo>
                        <a:pt x="51399" y="1364739"/>
                      </a:lnTo>
                      <a:lnTo>
                        <a:pt x="52121" y="1366851"/>
                      </a:lnTo>
                      <a:lnTo>
                        <a:pt x="52846" y="1368963"/>
                      </a:lnTo>
                      <a:lnTo>
                        <a:pt x="53577" y="1371073"/>
                      </a:lnTo>
                      <a:lnTo>
                        <a:pt x="54313" y="1373182"/>
                      </a:lnTo>
                      <a:lnTo>
                        <a:pt x="55054" y="1375289"/>
                      </a:lnTo>
                      <a:lnTo>
                        <a:pt x="55799" y="1377395"/>
                      </a:lnTo>
                      <a:lnTo>
                        <a:pt x="56550" y="1379499"/>
                      </a:lnTo>
                      <a:lnTo>
                        <a:pt x="57305" y="1381602"/>
                      </a:lnTo>
                      <a:lnTo>
                        <a:pt x="58065" y="1383704"/>
                      </a:lnTo>
                      <a:lnTo>
                        <a:pt x="58830" y="1385804"/>
                      </a:lnTo>
                      <a:lnTo>
                        <a:pt x="59600" y="1387903"/>
                      </a:lnTo>
                      <a:lnTo>
                        <a:pt x="60375" y="1390000"/>
                      </a:lnTo>
                      <a:lnTo>
                        <a:pt x="61155" y="1392096"/>
                      </a:lnTo>
                      <a:lnTo>
                        <a:pt x="61940" y="1394190"/>
                      </a:lnTo>
                      <a:lnTo>
                        <a:pt x="62729" y="1396283"/>
                      </a:lnTo>
                      <a:lnTo>
                        <a:pt x="63523" y="1398374"/>
                      </a:lnTo>
                      <a:lnTo>
                        <a:pt x="64323" y="1400464"/>
                      </a:lnTo>
                      <a:lnTo>
                        <a:pt x="65127" y="1402553"/>
                      </a:lnTo>
                      <a:lnTo>
                        <a:pt x="65935" y="1404639"/>
                      </a:lnTo>
                      <a:lnTo>
                        <a:pt x="66749" y="1406725"/>
                      </a:lnTo>
                      <a:lnTo>
                        <a:pt x="67568" y="1408808"/>
                      </a:lnTo>
                      <a:lnTo>
                        <a:pt x="68391" y="1410891"/>
                      </a:lnTo>
                      <a:lnTo>
                        <a:pt x="69219" y="1412971"/>
                      </a:lnTo>
                      <a:lnTo>
                        <a:pt x="70053" y="1415050"/>
                      </a:lnTo>
                      <a:lnTo>
                        <a:pt x="70890" y="1417128"/>
                      </a:lnTo>
                      <a:lnTo>
                        <a:pt x="71733" y="1419204"/>
                      </a:lnTo>
                      <a:lnTo>
                        <a:pt x="72581" y="1421278"/>
                      </a:lnTo>
                      <a:lnTo>
                        <a:pt x="73433" y="1423351"/>
                      </a:lnTo>
                      <a:lnTo>
                        <a:pt x="74290" y="1425422"/>
                      </a:lnTo>
                      <a:lnTo>
                        <a:pt x="75152" y="1427491"/>
                      </a:lnTo>
                      <a:lnTo>
                        <a:pt x="76019" y="1429559"/>
                      </a:lnTo>
                      <a:lnTo>
                        <a:pt x="76891" y="1431625"/>
                      </a:lnTo>
                      <a:lnTo>
                        <a:pt x="77767" y="1433690"/>
                      </a:lnTo>
                      <a:lnTo>
                        <a:pt x="78648" y="1435753"/>
                      </a:lnTo>
                      <a:lnTo>
                        <a:pt x="79534" y="1437814"/>
                      </a:lnTo>
                      <a:lnTo>
                        <a:pt x="80425" y="1439873"/>
                      </a:lnTo>
                      <a:lnTo>
                        <a:pt x="81321" y="1441931"/>
                      </a:lnTo>
                      <a:lnTo>
                        <a:pt x="82221" y="1443987"/>
                      </a:lnTo>
                      <a:lnTo>
                        <a:pt x="83126" y="1446042"/>
                      </a:lnTo>
                      <a:lnTo>
                        <a:pt x="84036" y="1448095"/>
                      </a:lnTo>
                      <a:lnTo>
                        <a:pt x="84951" y="1450146"/>
                      </a:lnTo>
                      <a:lnTo>
                        <a:pt x="85870" y="1452195"/>
                      </a:lnTo>
                      <a:lnTo>
                        <a:pt x="86794" y="1454242"/>
                      </a:lnTo>
                      <a:lnTo>
                        <a:pt x="87723" y="1456288"/>
                      </a:lnTo>
                      <a:lnTo>
                        <a:pt x="88657" y="1458332"/>
                      </a:lnTo>
                      <a:lnTo>
                        <a:pt x="89595" y="1460374"/>
                      </a:lnTo>
                      <a:lnTo>
                        <a:pt x="90538" y="1462415"/>
                      </a:lnTo>
                      <a:lnTo>
                        <a:pt x="91486" y="1464454"/>
                      </a:lnTo>
                      <a:lnTo>
                        <a:pt x="92439" y="1466491"/>
                      </a:lnTo>
                      <a:lnTo>
                        <a:pt x="93396" y="1468526"/>
                      </a:lnTo>
                      <a:lnTo>
                        <a:pt x="94358" y="1470559"/>
                      </a:lnTo>
                      <a:lnTo>
                        <a:pt x="95325" y="1472590"/>
                      </a:lnTo>
                      <a:lnTo>
                        <a:pt x="96297" y="1474620"/>
                      </a:lnTo>
                      <a:lnTo>
                        <a:pt x="97273" y="1476648"/>
                      </a:lnTo>
                      <a:lnTo>
                        <a:pt x="98254" y="1478674"/>
                      </a:lnTo>
                      <a:lnTo>
                        <a:pt x="99240" y="1480698"/>
                      </a:lnTo>
                      <a:lnTo>
                        <a:pt x="100230" y="1482720"/>
                      </a:lnTo>
                      <a:lnTo>
                        <a:pt x="101225" y="1484741"/>
                      </a:lnTo>
                      <a:lnTo>
                        <a:pt x="102225" y="1486759"/>
                      </a:lnTo>
                      <a:lnTo>
                        <a:pt x="103229" y="1488776"/>
                      </a:lnTo>
                      <a:lnTo>
                        <a:pt x="104238" y="1490790"/>
                      </a:lnTo>
                      <a:lnTo>
                        <a:pt x="105252" y="1492803"/>
                      </a:lnTo>
                      <a:lnTo>
                        <a:pt x="106271" y="1494814"/>
                      </a:lnTo>
                      <a:lnTo>
                        <a:pt x="107294" y="1496823"/>
                      </a:lnTo>
                      <a:lnTo>
                        <a:pt x="108322" y="1498830"/>
                      </a:lnTo>
                      <a:lnTo>
                        <a:pt x="109354" y="1500835"/>
                      </a:lnTo>
                      <a:lnTo>
                        <a:pt x="110391" y="1502838"/>
                      </a:lnTo>
                      <a:lnTo>
                        <a:pt x="111433" y="1504839"/>
                      </a:lnTo>
                      <a:lnTo>
                        <a:pt x="112479" y="1506838"/>
                      </a:lnTo>
                      <a:lnTo>
                        <a:pt x="113531" y="1508835"/>
                      </a:lnTo>
                      <a:lnTo>
                        <a:pt x="114586" y="1510831"/>
                      </a:lnTo>
                      <a:lnTo>
                        <a:pt x="115647" y="1512824"/>
                      </a:lnTo>
                      <a:lnTo>
                        <a:pt x="116712" y="1514815"/>
                      </a:lnTo>
                      <a:lnTo>
                        <a:pt x="117781" y="1516804"/>
                      </a:lnTo>
                      <a:lnTo>
                        <a:pt x="118855" y="1518791"/>
                      </a:lnTo>
                      <a:lnTo>
                        <a:pt x="119934" y="1520776"/>
                      </a:lnTo>
                      <a:lnTo>
                        <a:pt x="121018" y="1522760"/>
                      </a:lnTo>
                      <a:lnTo>
                        <a:pt x="122106" y="1524741"/>
                      </a:lnTo>
                      <a:lnTo>
                        <a:pt x="123198" y="1526720"/>
                      </a:lnTo>
                      <a:lnTo>
                        <a:pt x="124296" y="1528696"/>
                      </a:lnTo>
                      <a:lnTo>
                        <a:pt x="125397" y="1530671"/>
                      </a:lnTo>
                      <a:lnTo>
                        <a:pt x="126504" y="1532644"/>
                      </a:lnTo>
                      <a:lnTo>
                        <a:pt x="127615" y="1534615"/>
                      </a:lnTo>
                      <a:lnTo>
                        <a:pt x="128730" y="1536583"/>
                      </a:lnTo>
                      <a:lnTo>
                        <a:pt x="129851" y="1538550"/>
                      </a:lnTo>
                      <a:lnTo>
                        <a:pt x="130975" y="1540514"/>
                      </a:lnTo>
                      <a:lnTo>
                        <a:pt x="132105" y="1542476"/>
                      </a:lnTo>
                      <a:lnTo>
                        <a:pt x="133238" y="1544436"/>
                      </a:lnTo>
                      <a:lnTo>
                        <a:pt x="134377" y="1546394"/>
                      </a:lnTo>
                      <a:lnTo>
                        <a:pt x="135520" y="1548350"/>
                      </a:lnTo>
                      <a:lnTo>
                        <a:pt x="136667" y="1550303"/>
                      </a:lnTo>
                      <a:lnTo>
                        <a:pt x="137819" y="1552255"/>
                      </a:lnTo>
                      <a:lnTo>
                        <a:pt x="138976" y="1554204"/>
                      </a:lnTo>
                      <a:lnTo>
                        <a:pt x="140137" y="1556151"/>
                      </a:lnTo>
                      <a:lnTo>
                        <a:pt x="141302" y="1558096"/>
                      </a:lnTo>
                      <a:lnTo>
                        <a:pt x="142472" y="1560039"/>
                      </a:lnTo>
                      <a:lnTo>
                        <a:pt x="143647" y="1561979"/>
                      </a:lnTo>
                      <a:lnTo>
                        <a:pt x="144826" y="1563917"/>
                      </a:lnTo>
                      <a:lnTo>
                        <a:pt x="146010" y="1565853"/>
                      </a:lnTo>
                      <a:lnTo>
                        <a:pt x="147198" y="1567787"/>
                      </a:lnTo>
                      <a:lnTo>
                        <a:pt x="148391" y="1569719"/>
                      </a:lnTo>
                      <a:lnTo>
                        <a:pt x="149588" y="1571648"/>
                      </a:lnTo>
                      <a:lnTo>
                        <a:pt x="150789" y="1573575"/>
                      </a:lnTo>
                      <a:lnTo>
                        <a:pt x="151995" y="1575499"/>
                      </a:lnTo>
                      <a:lnTo>
                        <a:pt x="153206" y="1577422"/>
                      </a:lnTo>
                      <a:lnTo>
                        <a:pt x="154421" y="1579342"/>
                      </a:lnTo>
                      <a:lnTo>
                        <a:pt x="155640" y="1581260"/>
                      </a:lnTo>
                      <a:lnTo>
                        <a:pt x="156864" y="1583175"/>
                      </a:lnTo>
                      <a:lnTo>
                        <a:pt x="158092" y="1585089"/>
                      </a:lnTo>
                      <a:lnTo>
                        <a:pt x="159325" y="1586999"/>
                      </a:lnTo>
                      <a:lnTo>
                        <a:pt x="160562" y="1588908"/>
                      </a:lnTo>
                      <a:lnTo>
                        <a:pt x="161804" y="1590814"/>
                      </a:lnTo>
                      <a:lnTo>
                        <a:pt x="163050" y="1592718"/>
                      </a:lnTo>
                      <a:lnTo>
                        <a:pt x="164301" y="1594620"/>
                      </a:lnTo>
                      <a:lnTo>
                        <a:pt x="165556" y="1596519"/>
                      </a:lnTo>
                      <a:lnTo>
                        <a:pt x="166815" y="1598416"/>
                      </a:lnTo>
                      <a:lnTo>
                        <a:pt x="168079" y="1600310"/>
                      </a:lnTo>
                      <a:lnTo>
                        <a:pt x="169347" y="1602202"/>
                      </a:lnTo>
                      <a:lnTo>
                        <a:pt x="170619" y="1604092"/>
                      </a:lnTo>
                      <a:lnTo>
                        <a:pt x="171896" y="1605979"/>
                      </a:lnTo>
                      <a:lnTo>
                        <a:pt x="173177" y="1607864"/>
                      </a:lnTo>
                      <a:lnTo>
                        <a:pt x="174463" y="1609746"/>
                      </a:lnTo>
                      <a:lnTo>
                        <a:pt x="175753" y="1611626"/>
                      </a:lnTo>
                      <a:lnTo>
                        <a:pt x="177047" y="1613503"/>
                      </a:lnTo>
                      <a:lnTo>
                        <a:pt x="178346" y="1615378"/>
                      </a:lnTo>
                      <a:lnTo>
                        <a:pt x="179649" y="1617251"/>
                      </a:lnTo>
                      <a:lnTo>
                        <a:pt x="180957" y="1619121"/>
                      </a:lnTo>
                      <a:lnTo>
                        <a:pt x="182269" y="1620989"/>
                      </a:lnTo>
                      <a:lnTo>
                        <a:pt x="183585" y="1622854"/>
                      </a:lnTo>
                      <a:lnTo>
                        <a:pt x="184905" y="1624717"/>
                      </a:lnTo>
                      <a:lnTo>
                        <a:pt x="186230" y="1626577"/>
                      </a:lnTo>
                      <a:lnTo>
                        <a:pt x="187559" y="1628435"/>
                      </a:lnTo>
                      <a:lnTo>
                        <a:pt x="188893" y="1630290"/>
                      </a:lnTo>
                      <a:lnTo>
                        <a:pt x="190230" y="1632142"/>
                      </a:lnTo>
                      <a:lnTo>
                        <a:pt x="191572" y="1633992"/>
                      </a:lnTo>
                      <a:lnTo>
                        <a:pt x="192919" y="1635840"/>
                      </a:lnTo>
                      <a:lnTo>
                        <a:pt x="194269" y="1637685"/>
                      </a:lnTo>
                      <a:lnTo>
                        <a:pt x="195624" y="1639528"/>
                      </a:lnTo>
                      <a:lnTo>
                        <a:pt x="196983" y="1641367"/>
                      </a:lnTo>
                      <a:lnTo>
                        <a:pt x="198347" y="1643205"/>
                      </a:lnTo>
                      <a:lnTo>
                        <a:pt x="199715" y="1645040"/>
                      </a:lnTo>
                      <a:lnTo>
                        <a:pt x="201086" y="1646872"/>
                      </a:lnTo>
                      <a:lnTo>
                        <a:pt x="202463" y="1648701"/>
                      </a:lnTo>
                      <a:lnTo>
                        <a:pt x="203843" y="1650528"/>
                      </a:lnTo>
                      <a:lnTo>
                        <a:pt x="205228" y="1652353"/>
                      </a:lnTo>
                      <a:lnTo>
                        <a:pt x="206617" y="1654174"/>
                      </a:lnTo>
                      <a:lnTo>
                        <a:pt x="208010" y="1655994"/>
                      </a:lnTo>
                      <a:lnTo>
                        <a:pt x="209407" y="1657810"/>
                      </a:lnTo>
                      <a:lnTo>
                        <a:pt x="210809" y="1659624"/>
                      </a:lnTo>
                      <a:lnTo>
                        <a:pt x="212215" y="1661435"/>
                      </a:lnTo>
                      <a:lnTo>
                        <a:pt x="213625" y="1663244"/>
                      </a:lnTo>
                      <a:lnTo>
                        <a:pt x="215039" y="1665050"/>
                      </a:lnTo>
                      <a:lnTo>
                        <a:pt x="216458" y="1666853"/>
                      </a:lnTo>
                      <a:lnTo>
                        <a:pt x="217880" y="1668653"/>
                      </a:lnTo>
                      <a:lnTo>
                        <a:pt x="219307" y="1670451"/>
                      </a:lnTo>
                      <a:lnTo>
                        <a:pt x="220738" y="1672246"/>
                      </a:lnTo>
                      <a:lnTo>
                        <a:pt x="222173" y="1674039"/>
                      </a:lnTo>
                      <a:lnTo>
                        <a:pt x="223613" y="1675828"/>
                      </a:lnTo>
                      <a:lnTo>
                        <a:pt x="225056" y="1677615"/>
                      </a:lnTo>
                      <a:lnTo>
                        <a:pt x="226504" y="1679400"/>
                      </a:lnTo>
                      <a:lnTo>
                        <a:pt x="227955" y="1681181"/>
                      </a:lnTo>
                      <a:lnTo>
                        <a:pt x="229411" y="1682960"/>
                      </a:lnTo>
                      <a:lnTo>
                        <a:pt x="230871" y="1684736"/>
                      </a:lnTo>
                      <a:lnTo>
                        <a:pt x="232335" y="1686509"/>
                      </a:lnTo>
                      <a:lnTo>
                        <a:pt x="233804" y="1688280"/>
                      </a:lnTo>
                      <a:lnTo>
                        <a:pt x="235276" y="1690047"/>
                      </a:lnTo>
                      <a:lnTo>
                        <a:pt x="236752" y="1691812"/>
                      </a:lnTo>
                      <a:lnTo>
                        <a:pt x="238233" y="1693575"/>
                      </a:lnTo>
                      <a:lnTo>
                        <a:pt x="239718" y="1695334"/>
                      </a:lnTo>
                      <a:lnTo>
                        <a:pt x="241206" y="1697090"/>
                      </a:lnTo>
                      <a:lnTo>
                        <a:pt x="242699" y="1698844"/>
                      </a:lnTo>
                      <a:lnTo>
                        <a:pt x="244196" y="1700595"/>
                      </a:lnTo>
                      <a:lnTo>
                        <a:pt x="245697" y="1702343"/>
                      </a:lnTo>
                      <a:lnTo>
                        <a:pt x="247202" y="1704088"/>
                      </a:lnTo>
                      <a:lnTo>
                        <a:pt x="248711" y="1705831"/>
                      </a:lnTo>
                      <a:lnTo>
                        <a:pt x="250224" y="1707570"/>
                      </a:lnTo>
                      <a:lnTo>
                        <a:pt x="251741" y="1709307"/>
                      </a:lnTo>
                      <a:lnTo>
                        <a:pt x="253263" y="1711041"/>
                      </a:lnTo>
                      <a:lnTo>
                        <a:pt x="254788" y="1712772"/>
                      </a:lnTo>
                      <a:lnTo>
                        <a:pt x="256317" y="1714500"/>
                      </a:lnTo>
                      <a:lnTo>
                        <a:pt x="257850" y="1716225"/>
                      </a:lnTo>
                      <a:lnTo>
                        <a:pt x="259388" y="1717947"/>
                      </a:lnTo>
                      <a:lnTo>
                        <a:pt x="260929" y="1719667"/>
                      </a:lnTo>
                      <a:lnTo>
                        <a:pt x="262474" y="1721383"/>
                      </a:lnTo>
                      <a:lnTo>
                        <a:pt x="264023" y="1723097"/>
                      </a:lnTo>
                      <a:lnTo>
                        <a:pt x="265576" y="1724807"/>
                      </a:lnTo>
                      <a:lnTo>
                        <a:pt x="267134" y="1726515"/>
                      </a:lnTo>
                      <a:lnTo>
                        <a:pt x="268695" y="1728220"/>
                      </a:lnTo>
                      <a:lnTo>
                        <a:pt x="270260" y="1729921"/>
                      </a:lnTo>
                      <a:lnTo>
                        <a:pt x="271829" y="1731620"/>
                      </a:lnTo>
                      <a:lnTo>
                        <a:pt x="273402" y="1733316"/>
                      </a:lnTo>
                      <a:lnTo>
                        <a:pt x="274979" y="1735009"/>
                      </a:lnTo>
                      <a:lnTo>
                        <a:pt x="276560" y="1736699"/>
                      </a:lnTo>
                      <a:lnTo>
                        <a:pt x="278144" y="1738386"/>
                      </a:lnTo>
                      <a:lnTo>
                        <a:pt x="279733" y="1740070"/>
                      </a:lnTo>
                      <a:lnTo>
                        <a:pt x="281326" y="1741750"/>
                      </a:lnTo>
                      <a:lnTo>
                        <a:pt x="282922" y="1743428"/>
                      </a:lnTo>
                      <a:lnTo>
                        <a:pt x="284523" y="1745103"/>
                      </a:lnTo>
                      <a:lnTo>
                        <a:pt x="286127" y="1746775"/>
                      </a:lnTo>
                      <a:lnTo>
                        <a:pt x="287735" y="1748444"/>
                      </a:lnTo>
                      <a:lnTo>
                        <a:pt x="289347" y="1750110"/>
                      </a:lnTo>
                      <a:lnTo>
                        <a:pt x="290963" y="1751772"/>
                      </a:lnTo>
                      <a:lnTo>
                        <a:pt x="292583" y="1753432"/>
                      </a:lnTo>
                      <a:lnTo>
                        <a:pt x="294206" y="1755089"/>
                      </a:lnTo>
                      <a:lnTo>
                        <a:pt x="295834" y="1756742"/>
                      </a:lnTo>
                      <a:lnTo>
                        <a:pt x="297465" y="1758393"/>
                      </a:lnTo>
                      <a:lnTo>
                        <a:pt x="299100" y="1760040"/>
                      </a:lnTo>
                      <a:lnTo>
                        <a:pt x="300739" y="1761684"/>
                      </a:lnTo>
                      <a:lnTo>
                        <a:pt x="302382" y="1763326"/>
                      </a:lnTo>
                      <a:lnTo>
                        <a:pt x="304028" y="1764964"/>
                      </a:lnTo>
                      <a:lnTo>
                        <a:pt x="305679" y="1766599"/>
                      </a:lnTo>
                      <a:lnTo>
                        <a:pt x="307333" y="1768230"/>
                      </a:lnTo>
                      <a:lnTo>
                        <a:pt x="308991" y="1769859"/>
                      </a:lnTo>
                      <a:lnTo>
                        <a:pt x="310653" y="1771485"/>
                      </a:lnTo>
                      <a:lnTo>
                        <a:pt x="312318" y="1773107"/>
                      </a:lnTo>
                      <a:lnTo>
                        <a:pt x="313988" y="1774727"/>
                      </a:lnTo>
                      <a:lnTo>
                        <a:pt x="315661" y="1776343"/>
                      </a:lnTo>
                      <a:lnTo>
                        <a:pt x="317337" y="1777956"/>
                      </a:lnTo>
                      <a:lnTo>
                        <a:pt x="319018" y="1779566"/>
                      </a:lnTo>
                      <a:lnTo>
                        <a:pt x="320702" y="1781172"/>
                      </a:lnTo>
                      <a:lnTo>
                        <a:pt x="322390" y="1782776"/>
                      </a:lnTo>
                      <a:lnTo>
                        <a:pt x="324082" y="1784376"/>
                      </a:lnTo>
                      <a:lnTo>
                        <a:pt x="325777" y="1785973"/>
                      </a:lnTo>
                      <a:lnTo>
                        <a:pt x="327476" y="1787567"/>
                      </a:lnTo>
                      <a:lnTo>
                        <a:pt x="329179" y="1789158"/>
                      </a:lnTo>
                      <a:lnTo>
                        <a:pt x="330886" y="1790745"/>
                      </a:lnTo>
                      <a:lnTo>
                        <a:pt x="332596" y="1792329"/>
                      </a:lnTo>
                      <a:lnTo>
                        <a:pt x="334310" y="1793910"/>
                      </a:lnTo>
                      <a:lnTo>
                        <a:pt x="336028" y="1795488"/>
                      </a:lnTo>
                      <a:lnTo>
                        <a:pt x="337749" y="1797062"/>
                      </a:lnTo>
                      <a:lnTo>
                        <a:pt x="339474" y="1798634"/>
                      </a:lnTo>
                      <a:lnTo>
                        <a:pt x="341202" y="1800202"/>
                      </a:lnTo>
                      <a:lnTo>
                        <a:pt x="342934" y="1801766"/>
                      </a:lnTo>
                      <a:lnTo>
                        <a:pt x="344670" y="1803328"/>
                      </a:lnTo>
                      <a:lnTo>
                        <a:pt x="346410" y="1804886"/>
                      </a:lnTo>
                      <a:lnTo>
                        <a:pt x="348153" y="1806441"/>
                      </a:lnTo>
                      <a:lnTo>
                        <a:pt x="349899" y="1807992"/>
                      </a:lnTo>
                      <a:lnTo>
                        <a:pt x="351650" y="1809541"/>
                      </a:lnTo>
                      <a:lnTo>
                        <a:pt x="353403" y="1811086"/>
                      </a:lnTo>
                      <a:lnTo>
                        <a:pt x="355161" y="1812627"/>
                      </a:lnTo>
                      <a:lnTo>
                        <a:pt x="356922" y="1814166"/>
                      </a:lnTo>
                      <a:lnTo>
                        <a:pt x="358686" y="1815701"/>
                      </a:lnTo>
                      <a:lnTo>
                        <a:pt x="360455" y="1817232"/>
                      </a:lnTo>
                      <a:lnTo>
                        <a:pt x="362226" y="1818761"/>
                      </a:lnTo>
                      <a:lnTo>
                        <a:pt x="364002" y="1820286"/>
                      </a:lnTo>
                      <a:lnTo>
                        <a:pt x="365780" y="1821807"/>
                      </a:lnTo>
                      <a:lnTo>
                        <a:pt x="367563" y="1823326"/>
                      </a:lnTo>
                      <a:lnTo>
                        <a:pt x="369348" y="1824840"/>
                      </a:lnTo>
                      <a:lnTo>
                        <a:pt x="371138" y="1826352"/>
                      </a:lnTo>
                      <a:lnTo>
                        <a:pt x="372931" y="1827860"/>
                      </a:lnTo>
                      <a:lnTo>
                        <a:pt x="374727" y="1829365"/>
                      </a:lnTo>
                      <a:lnTo>
                        <a:pt x="376527" y="1830866"/>
                      </a:lnTo>
                      <a:lnTo>
                        <a:pt x="378330" y="1832364"/>
                      </a:lnTo>
                      <a:lnTo>
                        <a:pt x="380137" y="1833859"/>
                      </a:lnTo>
                      <a:lnTo>
                        <a:pt x="381947" y="1835350"/>
                      </a:lnTo>
                      <a:lnTo>
                        <a:pt x="383761" y="1836838"/>
                      </a:lnTo>
                      <a:lnTo>
                        <a:pt x="385578" y="1838322"/>
                      </a:lnTo>
                      <a:lnTo>
                        <a:pt x="387399" y="1839803"/>
                      </a:lnTo>
                      <a:lnTo>
                        <a:pt x="389223" y="1841280"/>
                      </a:lnTo>
                      <a:lnTo>
                        <a:pt x="391050" y="1842754"/>
                      </a:lnTo>
                      <a:lnTo>
                        <a:pt x="392881" y="1844225"/>
                      </a:lnTo>
                      <a:lnTo>
                        <a:pt x="394716" y="1845692"/>
                      </a:lnTo>
                      <a:lnTo>
                        <a:pt x="396553" y="1847155"/>
                      </a:lnTo>
                      <a:lnTo>
                        <a:pt x="398395" y="1848615"/>
                      </a:lnTo>
                      <a:lnTo>
                        <a:pt x="400239" y="1850072"/>
                      </a:lnTo>
                      <a:lnTo>
                        <a:pt x="402087" y="1851525"/>
                      </a:lnTo>
                      <a:lnTo>
                        <a:pt x="403938" y="1852975"/>
                      </a:lnTo>
                      <a:lnTo>
                        <a:pt x="405793" y="1854421"/>
                      </a:lnTo>
                      <a:lnTo>
                        <a:pt x="407651" y="1855864"/>
                      </a:lnTo>
                      <a:lnTo>
                        <a:pt x="409512" y="1857303"/>
                      </a:lnTo>
                      <a:lnTo>
                        <a:pt x="411377" y="1858738"/>
                      </a:lnTo>
                      <a:lnTo>
                        <a:pt x="413245" y="1860170"/>
                      </a:lnTo>
                      <a:lnTo>
                        <a:pt x="415116" y="1861599"/>
                      </a:lnTo>
                      <a:lnTo>
                        <a:pt x="416991" y="1863024"/>
                      </a:lnTo>
                      <a:lnTo>
                        <a:pt x="418869" y="1864446"/>
                      </a:lnTo>
                      <a:lnTo>
                        <a:pt x="420750" y="1865864"/>
                      </a:lnTo>
                      <a:lnTo>
                        <a:pt x="422635" y="1867278"/>
                      </a:lnTo>
                      <a:lnTo>
                        <a:pt x="424523" y="1868689"/>
                      </a:lnTo>
                      <a:lnTo>
                        <a:pt x="426414" y="1870096"/>
                      </a:lnTo>
                      <a:lnTo>
                        <a:pt x="428308" y="1871500"/>
                      </a:lnTo>
                      <a:lnTo>
                        <a:pt x="430206" y="1872900"/>
                      </a:lnTo>
                      <a:lnTo>
                        <a:pt x="432107" y="1874296"/>
                      </a:lnTo>
                      <a:lnTo>
                        <a:pt x="434011" y="1875689"/>
                      </a:lnTo>
                      <a:lnTo>
                        <a:pt x="435918" y="1877079"/>
                      </a:lnTo>
                      <a:lnTo>
                        <a:pt x="437829" y="1878464"/>
                      </a:lnTo>
                      <a:lnTo>
                        <a:pt x="439743" y="1879846"/>
                      </a:lnTo>
                      <a:lnTo>
                        <a:pt x="441660" y="1881225"/>
                      </a:lnTo>
                      <a:lnTo>
                        <a:pt x="443580" y="1882600"/>
                      </a:lnTo>
                      <a:lnTo>
                        <a:pt x="445503" y="1883971"/>
                      </a:lnTo>
                      <a:lnTo>
                        <a:pt x="447430" y="1885339"/>
                      </a:lnTo>
                      <a:lnTo>
                        <a:pt x="449359" y="1886703"/>
                      </a:lnTo>
                      <a:lnTo>
                        <a:pt x="451292" y="1888063"/>
                      </a:lnTo>
                      <a:lnTo>
                        <a:pt x="453228" y="1889420"/>
                      </a:lnTo>
                      <a:lnTo>
                        <a:pt x="455168" y="1890773"/>
                      </a:lnTo>
                      <a:lnTo>
                        <a:pt x="457110" y="1892122"/>
                      </a:lnTo>
                      <a:lnTo>
                        <a:pt x="459055" y="1893468"/>
                      </a:lnTo>
                      <a:lnTo>
                        <a:pt x="461004" y="1894810"/>
                      </a:lnTo>
                      <a:lnTo>
                        <a:pt x="462956" y="1896148"/>
                      </a:lnTo>
                      <a:lnTo>
                        <a:pt x="464911" y="1897483"/>
                      </a:lnTo>
                      <a:lnTo>
                        <a:pt x="466869" y="1898814"/>
                      </a:lnTo>
                      <a:lnTo>
                        <a:pt x="468830" y="1900141"/>
                      </a:lnTo>
                      <a:lnTo>
                        <a:pt x="470794" y="1901464"/>
                      </a:lnTo>
                      <a:lnTo>
                        <a:pt x="472761" y="1902784"/>
                      </a:lnTo>
                      <a:lnTo>
                        <a:pt x="474731" y="1904100"/>
                      </a:lnTo>
                      <a:lnTo>
                        <a:pt x="476704" y="1905413"/>
                      </a:lnTo>
                      <a:lnTo>
                        <a:pt x="478681" y="1906721"/>
                      </a:lnTo>
                      <a:lnTo>
                        <a:pt x="480660" y="1908026"/>
                      </a:lnTo>
                      <a:lnTo>
                        <a:pt x="482642" y="1909328"/>
                      </a:lnTo>
                      <a:lnTo>
                        <a:pt x="484628" y="1910625"/>
                      </a:lnTo>
                      <a:lnTo>
                        <a:pt x="486616" y="1911919"/>
                      </a:lnTo>
                      <a:lnTo>
                        <a:pt x="488608" y="1913209"/>
                      </a:lnTo>
                      <a:lnTo>
                        <a:pt x="490602" y="1914495"/>
                      </a:lnTo>
                      <a:lnTo>
                        <a:pt x="492599" y="1915777"/>
                      </a:lnTo>
                      <a:lnTo>
                        <a:pt x="494600" y="1917056"/>
                      </a:lnTo>
                      <a:lnTo>
                        <a:pt x="496603" y="1918331"/>
                      </a:lnTo>
                      <a:lnTo>
                        <a:pt x="498609" y="1919602"/>
                      </a:lnTo>
                      <a:lnTo>
                        <a:pt x="500619" y="1920869"/>
                      </a:lnTo>
                      <a:lnTo>
                        <a:pt x="502631" y="1922132"/>
                      </a:lnTo>
                      <a:lnTo>
                        <a:pt x="504646" y="1923392"/>
                      </a:lnTo>
                      <a:lnTo>
                        <a:pt x="506664" y="1924648"/>
                      </a:lnTo>
                      <a:lnTo>
                        <a:pt x="508685" y="1925900"/>
                      </a:lnTo>
                      <a:lnTo>
                        <a:pt x="510709" y="1927148"/>
                      </a:lnTo>
                      <a:lnTo>
                        <a:pt x="512735" y="1928393"/>
                      </a:lnTo>
                      <a:lnTo>
                        <a:pt x="514765" y="1929633"/>
                      </a:lnTo>
                      <a:lnTo>
                        <a:pt x="516798" y="1930870"/>
                      </a:lnTo>
                      <a:lnTo>
                        <a:pt x="518833" y="1932103"/>
                      </a:lnTo>
                      <a:lnTo>
                        <a:pt x="520871" y="1933332"/>
                      </a:lnTo>
                      <a:lnTo>
                        <a:pt x="522912" y="1934557"/>
                      </a:lnTo>
                      <a:lnTo>
                        <a:pt x="524956" y="1935779"/>
                      </a:lnTo>
                      <a:lnTo>
                        <a:pt x="527003" y="1936996"/>
                      </a:lnTo>
                      <a:lnTo>
                        <a:pt x="529053" y="1938210"/>
                      </a:lnTo>
                      <a:lnTo>
                        <a:pt x="531105" y="1939420"/>
                      </a:lnTo>
                      <a:lnTo>
                        <a:pt x="533160" y="1940625"/>
                      </a:lnTo>
                      <a:lnTo>
                        <a:pt x="535218" y="1941827"/>
                      </a:lnTo>
                      <a:lnTo>
                        <a:pt x="537279" y="1943026"/>
                      </a:lnTo>
                      <a:lnTo>
                        <a:pt x="539343" y="1944220"/>
                      </a:lnTo>
                      <a:lnTo>
                        <a:pt x="541409" y="1945410"/>
                      </a:lnTo>
                      <a:lnTo>
                        <a:pt x="543478" y="1946596"/>
                      </a:lnTo>
                      <a:lnTo>
                        <a:pt x="545550" y="1947779"/>
                      </a:lnTo>
                      <a:lnTo>
                        <a:pt x="547625" y="1948958"/>
                      </a:lnTo>
                      <a:lnTo>
                        <a:pt x="549702" y="1950132"/>
                      </a:lnTo>
                      <a:lnTo>
                        <a:pt x="551782" y="1951303"/>
                      </a:lnTo>
                      <a:lnTo>
                        <a:pt x="553865" y="1952470"/>
                      </a:lnTo>
                      <a:lnTo>
                        <a:pt x="555950" y="1953633"/>
                      </a:lnTo>
                      <a:lnTo>
                        <a:pt x="558038" y="1954792"/>
                      </a:lnTo>
                      <a:lnTo>
                        <a:pt x="560129" y="1955947"/>
                      </a:lnTo>
                      <a:lnTo>
                        <a:pt x="562223" y="1957098"/>
                      </a:lnTo>
                      <a:lnTo>
                        <a:pt x="564319" y="1958245"/>
                      </a:lnTo>
                      <a:lnTo>
                        <a:pt x="566418" y="1959388"/>
                      </a:lnTo>
                      <a:lnTo>
                        <a:pt x="568519" y="1960527"/>
                      </a:lnTo>
                      <a:lnTo>
                        <a:pt x="570624" y="1961662"/>
                      </a:lnTo>
                      <a:lnTo>
                        <a:pt x="572730" y="1962794"/>
                      </a:lnTo>
                      <a:lnTo>
                        <a:pt x="574840" y="1963921"/>
                      </a:lnTo>
                      <a:lnTo>
                        <a:pt x="576952" y="1965044"/>
                      </a:lnTo>
                      <a:lnTo>
                        <a:pt x="579066" y="1966163"/>
                      </a:lnTo>
                      <a:lnTo>
                        <a:pt x="581184" y="1967279"/>
                      </a:lnTo>
                      <a:lnTo>
                        <a:pt x="583304" y="1968390"/>
                      </a:lnTo>
                      <a:lnTo>
                        <a:pt x="585426" y="1969497"/>
                      </a:lnTo>
                      <a:lnTo>
                        <a:pt x="587551" y="1970600"/>
                      </a:lnTo>
                      <a:lnTo>
                        <a:pt x="589678" y="1971700"/>
                      </a:lnTo>
                      <a:lnTo>
                        <a:pt x="591809" y="1972795"/>
                      </a:lnTo>
                      <a:lnTo>
                        <a:pt x="593941" y="1973886"/>
                      </a:lnTo>
                      <a:lnTo>
                        <a:pt x="596076" y="1974973"/>
                      </a:lnTo>
                      <a:lnTo>
                        <a:pt x="598214" y="1976056"/>
                      </a:lnTo>
                      <a:lnTo>
                        <a:pt x="600354" y="1977135"/>
                      </a:lnTo>
                      <a:lnTo>
                        <a:pt x="602497" y="1978211"/>
                      </a:lnTo>
                      <a:lnTo>
                        <a:pt x="604642" y="1979282"/>
                      </a:lnTo>
                      <a:lnTo>
                        <a:pt x="606790" y="1980348"/>
                      </a:lnTo>
                      <a:lnTo>
                        <a:pt x="608940" y="1981411"/>
                      </a:lnTo>
                      <a:lnTo>
                        <a:pt x="611092" y="1982470"/>
                      </a:lnTo>
                      <a:lnTo>
                        <a:pt x="613248" y="1983525"/>
                      </a:lnTo>
                      <a:lnTo>
                        <a:pt x="615405" y="1984576"/>
                      </a:lnTo>
                      <a:lnTo>
                        <a:pt x="617565" y="1985622"/>
                      </a:lnTo>
                      <a:lnTo>
                        <a:pt x="619727" y="1986665"/>
                      </a:lnTo>
                      <a:lnTo>
                        <a:pt x="621892" y="1987703"/>
                      </a:lnTo>
                      <a:lnTo>
                        <a:pt x="624059" y="1988738"/>
                      </a:lnTo>
                      <a:lnTo>
                        <a:pt x="626229" y="1989768"/>
                      </a:lnTo>
                      <a:lnTo>
                        <a:pt x="628401" y="1990794"/>
                      </a:lnTo>
                      <a:lnTo>
                        <a:pt x="630575" y="1991816"/>
                      </a:lnTo>
                      <a:lnTo>
                        <a:pt x="632752" y="1992834"/>
                      </a:lnTo>
                      <a:lnTo>
                        <a:pt x="634931" y="1993848"/>
                      </a:lnTo>
                      <a:lnTo>
                        <a:pt x="637113" y="1994858"/>
                      </a:lnTo>
                      <a:lnTo>
                        <a:pt x="639296" y="1995863"/>
                      </a:lnTo>
                      <a:lnTo>
                        <a:pt x="641482" y="1996865"/>
                      </a:lnTo>
                      <a:lnTo>
                        <a:pt x="643671" y="1997862"/>
                      </a:lnTo>
                      <a:lnTo>
                        <a:pt x="645862" y="1998856"/>
                      </a:lnTo>
                      <a:lnTo>
                        <a:pt x="648055" y="1999845"/>
                      </a:lnTo>
                      <a:lnTo>
                        <a:pt x="650250" y="2000830"/>
                      </a:lnTo>
                      <a:lnTo>
                        <a:pt x="652448" y="2001810"/>
                      </a:lnTo>
                      <a:lnTo>
                        <a:pt x="654648" y="2002787"/>
                      </a:lnTo>
                      <a:lnTo>
                        <a:pt x="656850" y="2003760"/>
                      </a:lnTo>
                      <a:lnTo>
                        <a:pt x="659054" y="2004728"/>
                      </a:lnTo>
                      <a:lnTo>
                        <a:pt x="661261" y="2005692"/>
                      </a:lnTo>
                      <a:lnTo>
                        <a:pt x="663470" y="2006652"/>
                      </a:lnTo>
                      <a:lnTo>
                        <a:pt x="665681" y="2007608"/>
                      </a:lnTo>
                      <a:lnTo>
                        <a:pt x="667894" y="2008560"/>
                      </a:lnTo>
                      <a:lnTo>
                        <a:pt x="670110" y="2009507"/>
                      </a:lnTo>
                      <a:lnTo>
                        <a:pt x="672327" y="2010450"/>
                      </a:lnTo>
                      <a:lnTo>
                        <a:pt x="674547" y="2011389"/>
                      </a:lnTo>
                      <a:lnTo>
                        <a:pt x="676770" y="2012324"/>
                      </a:lnTo>
                      <a:lnTo>
                        <a:pt x="678994" y="2013255"/>
                      </a:lnTo>
                      <a:lnTo>
                        <a:pt x="681220" y="2014182"/>
                      </a:lnTo>
                      <a:lnTo>
                        <a:pt x="683449" y="2015104"/>
                      </a:lnTo>
                      <a:lnTo>
                        <a:pt x="685680" y="2016022"/>
                      </a:lnTo>
                      <a:lnTo>
                        <a:pt x="687912" y="2016936"/>
                      </a:lnTo>
                      <a:lnTo>
                        <a:pt x="690147" y="2017846"/>
                      </a:lnTo>
                      <a:lnTo>
                        <a:pt x="692384" y="2018751"/>
                      </a:lnTo>
                      <a:lnTo>
                        <a:pt x="694624" y="2019652"/>
                      </a:lnTo>
                      <a:lnTo>
                        <a:pt x="696865" y="2020549"/>
                      </a:lnTo>
                      <a:lnTo>
                        <a:pt x="699108" y="2021442"/>
                      </a:lnTo>
                      <a:lnTo>
                        <a:pt x="701354" y="2022330"/>
                      </a:lnTo>
                      <a:lnTo>
                        <a:pt x="703601" y="2023215"/>
                      </a:lnTo>
                      <a:lnTo>
                        <a:pt x="705851" y="2024095"/>
                      </a:lnTo>
                      <a:lnTo>
                        <a:pt x="708102" y="2024971"/>
                      </a:lnTo>
                      <a:lnTo>
                        <a:pt x="710356" y="2025842"/>
                      </a:lnTo>
                      <a:lnTo>
                        <a:pt x="712611" y="2026709"/>
                      </a:lnTo>
                      <a:lnTo>
                        <a:pt x="714869" y="2027572"/>
                      </a:lnTo>
                      <a:lnTo>
                        <a:pt x="717129" y="2028431"/>
                      </a:lnTo>
                      <a:lnTo>
                        <a:pt x="719390" y="2029286"/>
                      </a:lnTo>
                      <a:lnTo>
                        <a:pt x="721654" y="2030136"/>
                      </a:lnTo>
                      <a:lnTo>
                        <a:pt x="723919" y="2030982"/>
                      </a:lnTo>
                      <a:lnTo>
                        <a:pt x="726187" y="2031823"/>
                      </a:lnTo>
                      <a:lnTo>
                        <a:pt x="728456" y="2032661"/>
                      </a:lnTo>
                      <a:lnTo>
                        <a:pt x="730728" y="2033494"/>
                      </a:lnTo>
                      <a:lnTo>
                        <a:pt x="733001" y="2034323"/>
                      </a:lnTo>
                      <a:lnTo>
                        <a:pt x="735276" y="2035147"/>
                      </a:lnTo>
                      <a:lnTo>
                        <a:pt x="737554" y="2035967"/>
                      </a:lnTo>
                      <a:lnTo>
                        <a:pt x="739833" y="2036783"/>
                      </a:lnTo>
                      <a:lnTo>
                        <a:pt x="742114" y="2037595"/>
                      </a:lnTo>
                      <a:lnTo>
                        <a:pt x="744397" y="2038402"/>
                      </a:lnTo>
                      <a:lnTo>
                        <a:pt x="746681" y="2039205"/>
                      </a:lnTo>
                      <a:lnTo>
                        <a:pt x="748968" y="2040004"/>
                      </a:lnTo>
                      <a:lnTo>
                        <a:pt x="751256" y="2040798"/>
                      </a:lnTo>
                      <a:lnTo>
                        <a:pt x="753547" y="2041588"/>
                      </a:lnTo>
                      <a:lnTo>
                        <a:pt x="755839" y="2042374"/>
                      </a:lnTo>
                      <a:lnTo>
                        <a:pt x="758133" y="2043155"/>
                      </a:lnTo>
                      <a:lnTo>
                        <a:pt x="760428" y="2043932"/>
                      </a:lnTo>
                      <a:lnTo>
                        <a:pt x="762726" y="2044705"/>
                      </a:lnTo>
                      <a:lnTo>
                        <a:pt x="765025" y="2045473"/>
                      </a:lnTo>
                      <a:lnTo>
                        <a:pt x="767326" y="2046237"/>
                      </a:lnTo>
                      <a:lnTo>
                        <a:pt x="769629" y="2046997"/>
                      </a:lnTo>
                      <a:lnTo>
                        <a:pt x="771934" y="2047752"/>
                      </a:lnTo>
                      <a:lnTo>
                        <a:pt x="774240" y="2048503"/>
                      </a:lnTo>
                      <a:lnTo>
                        <a:pt x="776548" y="2049250"/>
                      </a:lnTo>
                      <a:lnTo>
                        <a:pt x="778858" y="2049992"/>
                      </a:lnTo>
                      <a:lnTo>
                        <a:pt x="781170" y="2050730"/>
                      </a:lnTo>
                      <a:lnTo>
                        <a:pt x="783483" y="2051464"/>
                      </a:lnTo>
                      <a:lnTo>
                        <a:pt x="785798" y="2052193"/>
                      </a:lnTo>
                      <a:lnTo>
                        <a:pt x="788115" y="2052917"/>
                      </a:lnTo>
                      <a:lnTo>
                        <a:pt x="790433" y="2053638"/>
                      </a:lnTo>
                      <a:lnTo>
                        <a:pt x="792753" y="2054354"/>
                      </a:lnTo>
                      <a:lnTo>
                        <a:pt x="795075" y="2055066"/>
                      </a:lnTo>
                      <a:lnTo>
                        <a:pt x="797398" y="2055773"/>
                      </a:lnTo>
                      <a:lnTo>
                        <a:pt x="799723" y="2056476"/>
                      </a:lnTo>
                      <a:lnTo>
                        <a:pt x="802050" y="2057174"/>
                      </a:lnTo>
                      <a:lnTo>
                        <a:pt x="804378" y="2057868"/>
                      </a:lnTo>
                      <a:lnTo>
                        <a:pt x="806708" y="2058558"/>
                      </a:lnTo>
                      <a:lnTo>
                        <a:pt x="809039" y="2059243"/>
                      </a:lnTo>
                      <a:lnTo>
                        <a:pt x="811372" y="2059924"/>
                      </a:lnTo>
                      <a:lnTo>
                        <a:pt x="813707" y="2060601"/>
                      </a:lnTo>
                      <a:lnTo>
                        <a:pt x="816043" y="2061273"/>
                      </a:lnTo>
                      <a:lnTo>
                        <a:pt x="818380" y="2061940"/>
                      </a:lnTo>
                      <a:lnTo>
                        <a:pt x="820720" y="2062604"/>
                      </a:lnTo>
                      <a:lnTo>
                        <a:pt x="823060" y="2063262"/>
                      </a:lnTo>
                      <a:lnTo>
                        <a:pt x="825403" y="2063917"/>
                      </a:lnTo>
                      <a:lnTo>
                        <a:pt x="827747" y="2064567"/>
                      </a:lnTo>
                      <a:lnTo>
                        <a:pt x="830092" y="2065212"/>
                      </a:lnTo>
                      <a:lnTo>
                        <a:pt x="832439" y="2065854"/>
                      </a:lnTo>
                      <a:lnTo>
                        <a:pt x="834787" y="2066490"/>
                      </a:lnTo>
                      <a:lnTo>
                        <a:pt x="837137" y="2067122"/>
                      </a:lnTo>
                      <a:lnTo>
                        <a:pt x="839488" y="2067750"/>
                      </a:lnTo>
                      <a:lnTo>
                        <a:pt x="841841" y="2068374"/>
                      </a:lnTo>
                      <a:lnTo>
                        <a:pt x="844195" y="2068993"/>
                      </a:lnTo>
                      <a:lnTo>
                        <a:pt x="846550" y="2069607"/>
                      </a:lnTo>
                      <a:lnTo>
                        <a:pt x="848907" y="2070217"/>
                      </a:lnTo>
                      <a:lnTo>
                        <a:pt x="851266" y="2070823"/>
                      </a:lnTo>
                      <a:lnTo>
                        <a:pt x="853626" y="2071424"/>
                      </a:lnTo>
                      <a:lnTo>
                        <a:pt x="855987" y="2072021"/>
                      </a:lnTo>
                      <a:lnTo>
                        <a:pt x="858349" y="2072613"/>
                      </a:lnTo>
                      <a:lnTo>
                        <a:pt x="860713" y="2073201"/>
                      </a:lnTo>
                      <a:lnTo>
                        <a:pt x="863079" y="2073784"/>
                      </a:lnTo>
                      <a:lnTo>
                        <a:pt x="865445" y="2074363"/>
                      </a:lnTo>
                      <a:lnTo>
                        <a:pt x="867813" y="2074937"/>
                      </a:lnTo>
                      <a:lnTo>
                        <a:pt x="870183" y="2075507"/>
                      </a:lnTo>
                      <a:lnTo>
                        <a:pt x="872553" y="2076072"/>
                      </a:lnTo>
                      <a:lnTo>
                        <a:pt x="874925" y="2076633"/>
                      </a:lnTo>
                      <a:lnTo>
                        <a:pt x="877299" y="2077190"/>
                      </a:lnTo>
                      <a:lnTo>
                        <a:pt x="879673" y="2077742"/>
                      </a:lnTo>
                      <a:lnTo>
                        <a:pt x="882049" y="2078289"/>
                      </a:lnTo>
                      <a:lnTo>
                        <a:pt x="884426" y="2078832"/>
                      </a:lnTo>
                      <a:lnTo>
                        <a:pt x="886804" y="2079371"/>
                      </a:lnTo>
                      <a:lnTo>
                        <a:pt x="889184" y="2079905"/>
                      </a:lnTo>
                      <a:lnTo>
                        <a:pt x="891565" y="2080434"/>
                      </a:lnTo>
                      <a:lnTo>
                        <a:pt x="893947" y="2080959"/>
                      </a:lnTo>
                      <a:lnTo>
                        <a:pt x="896330" y="2081480"/>
                      </a:lnTo>
                      <a:lnTo>
                        <a:pt x="898715" y="2081996"/>
                      </a:lnTo>
                      <a:lnTo>
                        <a:pt x="901100" y="2082507"/>
                      </a:lnTo>
                      <a:lnTo>
                        <a:pt x="903487" y="2083015"/>
                      </a:lnTo>
                      <a:lnTo>
                        <a:pt x="905875" y="2083517"/>
                      </a:lnTo>
                      <a:lnTo>
                        <a:pt x="908264" y="2084015"/>
                      </a:lnTo>
                      <a:lnTo>
                        <a:pt x="910655" y="2084509"/>
                      </a:lnTo>
                      <a:lnTo>
                        <a:pt x="913046" y="2084998"/>
                      </a:lnTo>
                      <a:lnTo>
                        <a:pt x="915439" y="2085482"/>
                      </a:lnTo>
                      <a:lnTo>
                        <a:pt x="917833" y="2085962"/>
                      </a:lnTo>
                      <a:lnTo>
                        <a:pt x="920227" y="2086437"/>
                      </a:lnTo>
                      <a:lnTo>
                        <a:pt x="922623" y="2086908"/>
                      </a:lnTo>
                      <a:lnTo>
                        <a:pt x="925020" y="2087375"/>
                      </a:lnTo>
                      <a:lnTo>
                        <a:pt x="927418" y="2087837"/>
                      </a:lnTo>
                      <a:lnTo>
                        <a:pt x="929818" y="2088294"/>
                      </a:lnTo>
                      <a:lnTo>
                        <a:pt x="932218" y="2088747"/>
                      </a:lnTo>
                      <a:lnTo>
                        <a:pt x="934619" y="2089195"/>
                      </a:lnTo>
                      <a:lnTo>
                        <a:pt x="937021" y="2089639"/>
                      </a:lnTo>
                      <a:lnTo>
                        <a:pt x="939425" y="2090078"/>
                      </a:lnTo>
                      <a:lnTo>
                        <a:pt x="941829" y="2090513"/>
                      </a:lnTo>
                      <a:lnTo>
                        <a:pt x="944234" y="2090943"/>
                      </a:lnTo>
                      <a:lnTo>
                        <a:pt x="946641" y="2091368"/>
                      </a:lnTo>
                      <a:lnTo>
                        <a:pt x="949048" y="2091789"/>
                      </a:lnTo>
                      <a:lnTo>
                        <a:pt x="951456" y="2092206"/>
                      </a:lnTo>
                      <a:lnTo>
                        <a:pt x="953866" y="2092618"/>
                      </a:lnTo>
                      <a:lnTo>
                        <a:pt x="956276" y="2093025"/>
                      </a:lnTo>
                      <a:lnTo>
                        <a:pt x="958687" y="2093428"/>
                      </a:lnTo>
                      <a:lnTo>
                        <a:pt x="961099" y="2093826"/>
                      </a:lnTo>
                      <a:lnTo>
                        <a:pt x="963512" y="2094220"/>
                      </a:lnTo>
                      <a:lnTo>
                        <a:pt x="965926" y="2094609"/>
                      </a:lnTo>
                      <a:lnTo>
                        <a:pt x="968341" y="2094994"/>
                      </a:lnTo>
                      <a:lnTo>
                        <a:pt x="970757" y="2095374"/>
                      </a:lnTo>
                      <a:lnTo>
                        <a:pt x="973173" y="2095749"/>
                      </a:lnTo>
                      <a:lnTo>
                        <a:pt x="975591" y="2096120"/>
                      </a:lnTo>
                      <a:lnTo>
                        <a:pt x="978009" y="2096487"/>
                      </a:lnTo>
                      <a:lnTo>
                        <a:pt x="980428" y="2096848"/>
                      </a:lnTo>
                      <a:lnTo>
                        <a:pt x="982848" y="2097206"/>
                      </a:lnTo>
                      <a:lnTo>
                        <a:pt x="985269" y="2097558"/>
                      </a:lnTo>
                      <a:lnTo>
                        <a:pt x="987691" y="2097906"/>
                      </a:lnTo>
                      <a:lnTo>
                        <a:pt x="990113" y="2098250"/>
                      </a:lnTo>
                      <a:lnTo>
                        <a:pt x="992536" y="2098589"/>
                      </a:lnTo>
                      <a:lnTo>
                        <a:pt x="994960" y="2098923"/>
                      </a:lnTo>
                      <a:lnTo>
                        <a:pt x="997385" y="2099253"/>
                      </a:lnTo>
                      <a:lnTo>
                        <a:pt x="999811" y="2099578"/>
                      </a:lnTo>
                      <a:lnTo>
                        <a:pt x="1002237" y="2099899"/>
                      </a:lnTo>
                      <a:lnTo>
                        <a:pt x="1004664" y="2100215"/>
                      </a:lnTo>
                      <a:lnTo>
                        <a:pt x="1007092" y="2100526"/>
                      </a:lnTo>
                      <a:lnTo>
                        <a:pt x="1009520" y="2100833"/>
                      </a:lnTo>
                      <a:lnTo>
                        <a:pt x="1011949" y="2101135"/>
                      </a:lnTo>
                      <a:lnTo>
                        <a:pt x="1014379" y="2101433"/>
                      </a:lnTo>
                      <a:lnTo>
                        <a:pt x="1016810" y="2101726"/>
                      </a:lnTo>
                      <a:lnTo>
                        <a:pt x="1019241" y="2102015"/>
                      </a:lnTo>
                      <a:lnTo>
                        <a:pt x="1021673" y="2102299"/>
                      </a:lnTo>
                      <a:lnTo>
                        <a:pt x="1024106" y="2102578"/>
                      </a:lnTo>
                      <a:lnTo>
                        <a:pt x="1026539" y="2102853"/>
                      </a:lnTo>
                      <a:lnTo>
                        <a:pt x="1028973" y="2103123"/>
                      </a:lnTo>
                      <a:lnTo>
                        <a:pt x="1031407" y="2103389"/>
                      </a:lnTo>
                      <a:lnTo>
                        <a:pt x="1033842" y="2103650"/>
                      </a:lnTo>
                      <a:lnTo>
                        <a:pt x="1036278" y="2103906"/>
                      </a:lnTo>
                      <a:lnTo>
                        <a:pt x="1038714" y="2104158"/>
                      </a:lnTo>
                      <a:lnTo>
                        <a:pt x="1041151" y="2104405"/>
                      </a:lnTo>
                      <a:lnTo>
                        <a:pt x="1043588" y="2104647"/>
                      </a:lnTo>
                      <a:lnTo>
                        <a:pt x="1046026" y="2104885"/>
                      </a:lnTo>
                      <a:lnTo>
                        <a:pt x="1048465" y="2105119"/>
                      </a:lnTo>
                      <a:lnTo>
                        <a:pt x="1050904" y="2105348"/>
                      </a:lnTo>
                      <a:lnTo>
                        <a:pt x="1053344" y="2105572"/>
                      </a:lnTo>
                      <a:lnTo>
                        <a:pt x="1055784" y="2105791"/>
                      </a:lnTo>
                      <a:lnTo>
                        <a:pt x="1058224" y="2106006"/>
                      </a:lnTo>
                      <a:lnTo>
                        <a:pt x="1060665" y="2106217"/>
                      </a:lnTo>
                      <a:lnTo>
                        <a:pt x="1063107" y="2106422"/>
                      </a:lnTo>
                      <a:lnTo>
                        <a:pt x="1065549" y="2106623"/>
                      </a:lnTo>
                      <a:lnTo>
                        <a:pt x="1067992" y="2106820"/>
                      </a:lnTo>
                      <a:lnTo>
                        <a:pt x="1070435" y="2107012"/>
                      </a:lnTo>
                      <a:lnTo>
                        <a:pt x="1072878" y="2107199"/>
                      </a:lnTo>
                      <a:lnTo>
                        <a:pt x="1075322" y="2107382"/>
                      </a:lnTo>
                      <a:lnTo>
                        <a:pt x="1077766" y="2107560"/>
                      </a:lnTo>
                      <a:lnTo>
                        <a:pt x="1080211" y="2107733"/>
                      </a:lnTo>
                      <a:lnTo>
                        <a:pt x="1082656" y="2107902"/>
                      </a:lnTo>
                      <a:lnTo>
                        <a:pt x="1085101" y="2108066"/>
                      </a:lnTo>
                      <a:lnTo>
                        <a:pt x="1087547" y="2108226"/>
                      </a:lnTo>
                      <a:lnTo>
                        <a:pt x="1089993" y="2108381"/>
                      </a:lnTo>
                      <a:lnTo>
                        <a:pt x="1092440" y="2108531"/>
                      </a:lnTo>
                      <a:lnTo>
                        <a:pt x="1094887" y="2108677"/>
                      </a:lnTo>
                      <a:lnTo>
                        <a:pt x="1097334" y="2108818"/>
                      </a:lnTo>
                      <a:lnTo>
                        <a:pt x="1099782" y="2108954"/>
                      </a:lnTo>
                      <a:lnTo>
                        <a:pt x="1102229" y="2109086"/>
                      </a:lnTo>
                      <a:lnTo>
                        <a:pt x="1104678" y="2109214"/>
                      </a:lnTo>
                      <a:lnTo>
                        <a:pt x="1107126" y="2109336"/>
                      </a:lnTo>
                      <a:lnTo>
                        <a:pt x="1109575" y="2109454"/>
                      </a:lnTo>
                      <a:lnTo>
                        <a:pt x="1112024" y="2109568"/>
                      </a:lnTo>
                      <a:lnTo>
                        <a:pt x="1114473" y="2109676"/>
                      </a:lnTo>
                      <a:lnTo>
                        <a:pt x="1116922" y="2109780"/>
                      </a:lnTo>
                      <a:lnTo>
                        <a:pt x="1119372" y="2109880"/>
                      </a:lnTo>
                      <a:lnTo>
                        <a:pt x="1121822" y="2109975"/>
                      </a:lnTo>
                      <a:lnTo>
                        <a:pt x="1124272" y="2110065"/>
                      </a:lnTo>
                      <a:lnTo>
                        <a:pt x="1126723" y="2110151"/>
                      </a:lnTo>
                      <a:lnTo>
                        <a:pt x="1129173" y="2110232"/>
                      </a:lnTo>
                      <a:lnTo>
                        <a:pt x="1131624" y="2110308"/>
                      </a:lnTo>
                      <a:lnTo>
                        <a:pt x="1134075" y="2110380"/>
                      </a:lnTo>
                      <a:lnTo>
                        <a:pt x="1136526" y="2110447"/>
                      </a:lnTo>
                      <a:lnTo>
                        <a:pt x="1138977" y="2110509"/>
                      </a:lnTo>
                      <a:lnTo>
                        <a:pt x="1141429" y="2110567"/>
                      </a:lnTo>
                      <a:lnTo>
                        <a:pt x="1143880" y="2110621"/>
                      </a:lnTo>
                      <a:lnTo>
                        <a:pt x="1146332" y="2110669"/>
                      </a:lnTo>
                      <a:lnTo>
                        <a:pt x="1148784" y="2110713"/>
                      </a:lnTo>
                      <a:lnTo>
                        <a:pt x="1151236" y="2110753"/>
                      </a:lnTo>
                      <a:lnTo>
                        <a:pt x="1153687" y="2110787"/>
                      </a:lnTo>
                      <a:lnTo>
                        <a:pt x="1156139" y="2110817"/>
                      </a:lnTo>
                      <a:lnTo>
                        <a:pt x="1158592" y="2110843"/>
                      </a:lnTo>
                      <a:lnTo>
                        <a:pt x="1161044" y="2110864"/>
                      </a:lnTo>
                      <a:lnTo>
                        <a:pt x="1163496" y="2110880"/>
                      </a:lnTo>
                      <a:lnTo>
                        <a:pt x="1165948" y="2110891"/>
                      </a:lnTo>
                      <a:lnTo>
                        <a:pt x="1168400" y="2110898"/>
                      </a:lnTo>
                      <a:lnTo>
                        <a:pt x="1170852" y="2110901"/>
                      </a:lnTo>
                      <a:lnTo>
                        <a:pt x="1173305" y="2110898"/>
                      </a:lnTo>
                      <a:lnTo>
                        <a:pt x="1175757" y="2110891"/>
                      </a:lnTo>
                      <a:lnTo>
                        <a:pt x="1178209" y="2110880"/>
                      </a:lnTo>
                      <a:lnTo>
                        <a:pt x="1180661" y="2110864"/>
                      </a:lnTo>
                      <a:lnTo>
                        <a:pt x="1183113" y="2110843"/>
                      </a:lnTo>
                      <a:lnTo>
                        <a:pt x="1185565" y="2110817"/>
                      </a:lnTo>
                      <a:lnTo>
                        <a:pt x="1188017" y="2110787"/>
                      </a:lnTo>
                      <a:lnTo>
                        <a:pt x="1190469" y="2110753"/>
                      </a:lnTo>
                      <a:lnTo>
                        <a:pt x="1192921" y="2110713"/>
                      </a:lnTo>
                      <a:lnTo>
                        <a:pt x="1195373" y="2110669"/>
                      </a:lnTo>
                      <a:lnTo>
                        <a:pt x="1197825" y="2110621"/>
                      </a:lnTo>
                      <a:lnTo>
                        <a:pt x="1200276" y="2110567"/>
                      </a:lnTo>
                      <a:lnTo>
                        <a:pt x="1202727" y="2110509"/>
                      </a:lnTo>
                      <a:lnTo>
                        <a:pt x="1205179" y="2110447"/>
                      </a:lnTo>
                      <a:lnTo>
                        <a:pt x="1207630" y="2110380"/>
                      </a:lnTo>
                      <a:lnTo>
                        <a:pt x="1210081" y="2110308"/>
                      </a:lnTo>
                      <a:lnTo>
                        <a:pt x="1212532" y="2110232"/>
                      </a:lnTo>
                      <a:lnTo>
                        <a:pt x="1214982" y="2110151"/>
                      </a:lnTo>
                      <a:lnTo>
                        <a:pt x="1217432" y="2110065"/>
                      </a:lnTo>
                      <a:lnTo>
                        <a:pt x="1219883" y="2109975"/>
                      </a:lnTo>
                      <a:lnTo>
                        <a:pt x="1222333" y="2109880"/>
                      </a:lnTo>
                      <a:lnTo>
                        <a:pt x="1224782" y="2109780"/>
                      </a:lnTo>
                      <a:lnTo>
                        <a:pt x="1227232" y="2109676"/>
                      </a:lnTo>
                      <a:lnTo>
                        <a:pt x="1229681" y="2109568"/>
                      </a:lnTo>
                      <a:lnTo>
                        <a:pt x="1232130" y="2109454"/>
                      </a:lnTo>
                      <a:lnTo>
                        <a:pt x="1234579" y="2109336"/>
                      </a:lnTo>
                      <a:lnTo>
                        <a:pt x="1237027" y="2109214"/>
                      </a:lnTo>
                      <a:lnTo>
                        <a:pt x="1239475" y="2109086"/>
                      </a:lnTo>
                      <a:lnTo>
                        <a:pt x="1241923" y="2108954"/>
                      </a:lnTo>
                      <a:lnTo>
                        <a:pt x="1244371" y="2108818"/>
                      </a:lnTo>
                      <a:lnTo>
                        <a:pt x="1246818" y="2108677"/>
                      </a:lnTo>
                      <a:lnTo>
                        <a:pt x="1249265" y="2108531"/>
                      </a:lnTo>
                      <a:lnTo>
                        <a:pt x="1251712" y="2108381"/>
                      </a:lnTo>
                      <a:lnTo>
                        <a:pt x="1254158" y="2108226"/>
                      </a:lnTo>
                      <a:lnTo>
                        <a:pt x="1256604" y="2108066"/>
                      </a:lnTo>
                      <a:lnTo>
                        <a:pt x="1259049" y="2107902"/>
                      </a:lnTo>
                      <a:lnTo>
                        <a:pt x="1261494" y="2107733"/>
                      </a:lnTo>
                      <a:lnTo>
                        <a:pt x="1263939" y="2107560"/>
                      </a:lnTo>
                      <a:lnTo>
                        <a:pt x="1266383" y="2107382"/>
                      </a:lnTo>
                      <a:lnTo>
                        <a:pt x="1268827" y="2107199"/>
                      </a:lnTo>
                      <a:lnTo>
                        <a:pt x="1271270" y="2107012"/>
                      </a:lnTo>
                      <a:lnTo>
                        <a:pt x="1273713" y="2106820"/>
                      </a:lnTo>
                      <a:lnTo>
                        <a:pt x="1276156" y="2106623"/>
                      </a:lnTo>
                      <a:lnTo>
                        <a:pt x="1278598" y="2106422"/>
                      </a:lnTo>
                      <a:lnTo>
                        <a:pt x="1281039" y="2106217"/>
                      </a:lnTo>
                      <a:lnTo>
                        <a:pt x="1283481" y="2106006"/>
                      </a:lnTo>
                      <a:lnTo>
                        <a:pt x="1285921" y="2105791"/>
                      </a:lnTo>
                      <a:lnTo>
                        <a:pt x="1288361" y="2105572"/>
                      </a:lnTo>
                      <a:lnTo>
                        <a:pt x="1290801" y="2105348"/>
                      </a:lnTo>
                      <a:lnTo>
                        <a:pt x="1293240" y="2105119"/>
                      </a:lnTo>
                      <a:lnTo>
                        <a:pt x="1295678" y="2104885"/>
                      </a:lnTo>
                      <a:lnTo>
                        <a:pt x="1298116" y="2104647"/>
                      </a:lnTo>
                      <a:lnTo>
                        <a:pt x="1300554" y="2104405"/>
                      </a:lnTo>
                      <a:lnTo>
                        <a:pt x="1302991" y="2104158"/>
                      </a:lnTo>
                      <a:lnTo>
                        <a:pt x="1305427" y="2103906"/>
                      </a:lnTo>
                      <a:lnTo>
                        <a:pt x="1307863" y="2103650"/>
                      </a:lnTo>
                      <a:lnTo>
                        <a:pt x="1310298" y="2103389"/>
                      </a:lnTo>
                      <a:lnTo>
                        <a:pt x="1312732" y="2103123"/>
                      </a:lnTo>
                      <a:lnTo>
                        <a:pt x="1315166" y="2102853"/>
                      </a:lnTo>
                      <a:lnTo>
                        <a:pt x="1317599" y="2102578"/>
                      </a:lnTo>
                      <a:lnTo>
                        <a:pt x="1320032" y="2102299"/>
                      </a:lnTo>
                      <a:lnTo>
                        <a:pt x="1322464" y="2102015"/>
                      </a:lnTo>
                      <a:lnTo>
                        <a:pt x="1324895" y="2101726"/>
                      </a:lnTo>
                      <a:lnTo>
                        <a:pt x="1327326" y="2101433"/>
                      </a:lnTo>
                      <a:lnTo>
                        <a:pt x="1329755" y="2101135"/>
                      </a:lnTo>
                      <a:lnTo>
                        <a:pt x="1332185" y="2100833"/>
                      </a:lnTo>
                      <a:lnTo>
                        <a:pt x="1334613" y="2100526"/>
                      </a:lnTo>
                      <a:lnTo>
                        <a:pt x="1337041" y="2100215"/>
                      </a:lnTo>
                      <a:lnTo>
                        <a:pt x="1339468" y="2099899"/>
                      </a:lnTo>
                      <a:lnTo>
                        <a:pt x="1341894" y="2099578"/>
                      </a:lnTo>
                      <a:lnTo>
                        <a:pt x="1344320" y="2099253"/>
                      </a:lnTo>
                      <a:lnTo>
                        <a:pt x="1346744" y="2098923"/>
                      </a:lnTo>
                      <a:lnTo>
                        <a:pt x="1349169" y="2098589"/>
                      </a:lnTo>
                      <a:lnTo>
                        <a:pt x="1351592" y="2098250"/>
                      </a:lnTo>
                      <a:lnTo>
                        <a:pt x="1354014" y="2097906"/>
                      </a:lnTo>
                      <a:lnTo>
                        <a:pt x="1356436" y="2097558"/>
                      </a:lnTo>
                      <a:lnTo>
                        <a:pt x="1358857" y="2097206"/>
                      </a:lnTo>
                      <a:lnTo>
                        <a:pt x="1361277" y="2096848"/>
                      </a:lnTo>
                      <a:lnTo>
                        <a:pt x="1363696" y="2096487"/>
                      </a:lnTo>
                      <a:lnTo>
                        <a:pt x="1366114" y="2096120"/>
                      </a:lnTo>
                      <a:lnTo>
                        <a:pt x="1368532" y="2095749"/>
                      </a:lnTo>
                      <a:lnTo>
                        <a:pt x="1370948" y="2095374"/>
                      </a:lnTo>
                      <a:lnTo>
                        <a:pt x="1373364" y="2094994"/>
                      </a:lnTo>
                      <a:lnTo>
                        <a:pt x="1375779" y="2094609"/>
                      </a:lnTo>
                      <a:lnTo>
                        <a:pt x="1378193" y="2094220"/>
                      </a:lnTo>
                      <a:lnTo>
                        <a:pt x="1380606" y="2093826"/>
                      </a:lnTo>
                      <a:lnTo>
                        <a:pt x="1383018" y="2093428"/>
                      </a:lnTo>
                      <a:lnTo>
                        <a:pt x="1385429" y="2093025"/>
                      </a:lnTo>
                      <a:lnTo>
                        <a:pt x="1387839" y="2092618"/>
                      </a:lnTo>
                      <a:lnTo>
                        <a:pt x="1390248" y="2092206"/>
                      </a:lnTo>
                      <a:lnTo>
                        <a:pt x="1392657" y="2091789"/>
                      </a:lnTo>
                      <a:lnTo>
                        <a:pt x="1395064" y="2091368"/>
                      </a:lnTo>
                      <a:lnTo>
                        <a:pt x="1397470" y="2090943"/>
                      </a:lnTo>
                      <a:lnTo>
                        <a:pt x="1399876" y="2090513"/>
                      </a:lnTo>
                      <a:lnTo>
                        <a:pt x="1402280" y="2090078"/>
                      </a:lnTo>
                      <a:lnTo>
                        <a:pt x="1404683" y="2089639"/>
                      </a:lnTo>
                      <a:lnTo>
                        <a:pt x="1407086" y="2089195"/>
                      </a:lnTo>
                      <a:lnTo>
                        <a:pt x="1409487" y="2088747"/>
                      </a:lnTo>
                      <a:lnTo>
                        <a:pt x="1411887" y="2088294"/>
                      </a:lnTo>
                      <a:lnTo>
                        <a:pt x="1414286" y="2087837"/>
                      </a:lnTo>
                      <a:lnTo>
                        <a:pt x="1416685" y="2087375"/>
                      </a:lnTo>
                      <a:lnTo>
                        <a:pt x="1419082" y="2086908"/>
                      </a:lnTo>
                      <a:lnTo>
                        <a:pt x="1421478" y="2086437"/>
                      </a:lnTo>
                      <a:lnTo>
                        <a:pt x="1423872" y="2085962"/>
                      </a:lnTo>
                      <a:lnTo>
                        <a:pt x="1426266" y="2085482"/>
                      </a:lnTo>
                      <a:lnTo>
                        <a:pt x="1428659" y="2084998"/>
                      </a:lnTo>
                      <a:lnTo>
                        <a:pt x="1431050" y="2084509"/>
                      </a:lnTo>
                      <a:lnTo>
                        <a:pt x="1433441" y="2084015"/>
                      </a:lnTo>
                      <a:lnTo>
                        <a:pt x="1435830" y="2083517"/>
                      </a:lnTo>
                      <a:lnTo>
                        <a:pt x="1438218" y="2083015"/>
                      </a:lnTo>
                      <a:lnTo>
                        <a:pt x="1440605" y="2082507"/>
                      </a:lnTo>
                      <a:lnTo>
                        <a:pt x="1442990" y="2081996"/>
                      </a:lnTo>
                      <a:lnTo>
                        <a:pt x="1445375" y="2081480"/>
                      </a:lnTo>
                      <a:lnTo>
                        <a:pt x="1447758" y="2080959"/>
                      </a:lnTo>
                      <a:lnTo>
                        <a:pt x="1450140" y="2080434"/>
                      </a:lnTo>
                      <a:lnTo>
                        <a:pt x="1452521" y="2079905"/>
                      </a:lnTo>
                      <a:lnTo>
                        <a:pt x="1454900" y="2079371"/>
                      </a:lnTo>
                      <a:lnTo>
                        <a:pt x="1457279" y="2078832"/>
                      </a:lnTo>
                      <a:lnTo>
                        <a:pt x="1459656" y="2078289"/>
                      </a:lnTo>
                      <a:lnTo>
                        <a:pt x="1462032" y="2077742"/>
                      </a:lnTo>
                      <a:lnTo>
                        <a:pt x="1464406" y="2077190"/>
                      </a:lnTo>
                      <a:lnTo>
                        <a:pt x="1466780" y="2076633"/>
                      </a:lnTo>
                      <a:lnTo>
                        <a:pt x="1469151" y="2076072"/>
                      </a:lnTo>
                      <a:lnTo>
                        <a:pt x="1471522" y="2075507"/>
                      </a:lnTo>
                      <a:lnTo>
                        <a:pt x="1473891" y="2074937"/>
                      </a:lnTo>
                      <a:lnTo>
                        <a:pt x="1476259" y="2074363"/>
                      </a:lnTo>
                      <a:lnTo>
                        <a:pt x="1478626" y="2073784"/>
                      </a:lnTo>
                      <a:lnTo>
                        <a:pt x="1480991" y="2073201"/>
                      </a:lnTo>
                      <a:lnTo>
                        <a:pt x="1483355" y="2072613"/>
                      </a:lnTo>
                      <a:lnTo>
                        <a:pt x="1485718" y="2072021"/>
                      </a:lnTo>
                      <a:lnTo>
                        <a:pt x="1488079" y="2071424"/>
                      </a:lnTo>
                      <a:lnTo>
                        <a:pt x="1490439" y="2070823"/>
                      </a:lnTo>
                      <a:lnTo>
                        <a:pt x="1492797" y="2070217"/>
                      </a:lnTo>
                      <a:lnTo>
                        <a:pt x="1495154" y="2069607"/>
                      </a:lnTo>
                      <a:lnTo>
                        <a:pt x="1497510" y="2068993"/>
                      </a:lnTo>
                      <a:lnTo>
                        <a:pt x="1499864" y="2068374"/>
                      </a:lnTo>
                      <a:lnTo>
                        <a:pt x="1502217" y="2067750"/>
                      </a:lnTo>
                      <a:lnTo>
                        <a:pt x="1504568" y="2067122"/>
                      </a:lnTo>
                      <a:lnTo>
                        <a:pt x="1506918" y="2066490"/>
                      </a:lnTo>
                      <a:lnTo>
                        <a:pt x="1509266" y="2065854"/>
                      </a:lnTo>
                      <a:lnTo>
                        <a:pt x="1511613" y="2065212"/>
                      </a:lnTo>
                      <a:lnTo>
                        <a:pt x="1513958" y="2064567"/>
                      </a:lnTo>
                      <a:lnTo>
                        <a:pt x="1516302" y="2063917"/>
                      </a:lnTo>
                      <a:lnTo>
                        <a:pt x="1518644" y="2063262"/>
                      </a:lnTo>
                      <a:lnTo>
                        <a:pt x="1520985" y="2062604"/>
                      </a:lnTo>
                      <a:lnTo>
                        <a:pt x="1523324" y="2061940"/>
                      </a:lnTo>
                      <a:lnTo>
                        <a:pt x="1525662" y="2061273"/>
                      </a:lnTo>
                      <a:lnTo>
                        <a:pt x="1527998" y="2060601"/>
                      </a:lnTo>
                      <a:lnTo>
                        <a:pt x="1530333" y="2059924"/>
                      </a:lnTo>
                      <a:lnTo>
                        <a:pt x="1532666" y="2059243"/>
                      </a:lnTo>
                      <a:lnTo>
                        <a:pt x="1534997" y="2058558"/>
                      </a:lnTo>
                      <a:lnTo>
                        <a:pt x="1537327" y="2057868"/>
                      </a:lnTo>
                      <a:lnTo>
                        <a:pt x="1539655" y="2057174"/>
                      </a:lnTo>
                      <a:lnTo>
                        <a:pt x="1541982" y="2056476"/>
                      </a:lnTo>
                      <a:lnTo>
                        <a:pt x="1544307" y="2055773"/>
                      </a:lnTo>
                      <a:lnTo>
                        <a:pt x="1546630" y="2055066"/>
                      </a:lnTo>
                      <a:lnTo>
                        <a:pt x="1548952" y="2054354"/>
                      </a:lnTo>
                      <a:lnTo>
                        <a:pt x="1551272" y="2053638"/>
                      </a:lnTo>
                      <a:lnTo>
                        <a:pt x="1553590" y="2052917"/>
                      </a:lnTo>
                      <a:lnTo>
                        <a:pt x="1555907" y="2052193"/>
                      </a:lnTo>
                      <a:lnTo>
                        <a:pt x="1558222" y="2051464"/>
                      </a:lnTo>
                      <a:lnTo>
                        <a:pt x="1560535" y="2050730"/>
                      </a:lnTo>
                      <a:lnTo>
                        <a:pt x="1562847" y="2049992"/>
                      </a:lnTo>
                      <a:lnTo>
                        <a:pt x="1565157" y="2049250"/>
                      </a:lnTo>
                      <a:lnTo>
                        <a:pt x="1567465" y="2048503"/>
                      </a:lnTo>
                      <a:lnTo>
                        <a:pt x="1569771" y="2047752"/>
                      </a:lnTo>
                      <a:lnTo>
                        <a:pt x="1572076" y="2046997"/>
                      </a:lnTo>
                      <a:lnTo>
                        <a:pt x="1574379" y="2046237"/>
                      </a:lnTo>
                      <a:lnTo>
                        <a:pt x="1576680" y="2045473"/>
                      </a:lnTo>
                      <a:lnTo>
                        <a:pt x="1578979" y="2044705"/>
                      </a:lnTo>
                      <a:lnTo>
                        <a:pt x="1581277" y="2043932"/>
                      </a:lnTo>
                      <a:lnTo>
                        <a:pt x="1583572" y="2043155"/>
                      </a:lnTo>
                      <a:lnTo>
                        <a:pt x="1585866" y="2042374"/>
                      </a:lnTo>
                      <a:lnTo>
                        <a:pt x="1588158" y="2041588"/>
                      </a:lnTo>
                      <a:lnTo>
                        <a:pt x="1590449" y="2040798"/>
                      </a:lnTo>
                      <a:lnTo>
                        <a:pt x="1592737" y="2040004"/>
                      </a:lnTo>
                      <a:lnTo>
                        <a:pt x="1595024" y="2039205"/>
                      </a:lnTo>
                      <a:lnTo>
                        <a:pt x="1597308" y="2038402"/>
                      </a:lnTo>
                      <a:lnTo>
                        <a:pt x="1599591" y="2037595"/>
                      </a:lnTo>
                      <a:lnTo>
                        <a:pt x="1601872" y="2036783"/>
                      </a:lnTo>
                      <a:lnTo>
                        <a:pt x="1604151" y="2035967"/>
                      </a:lnTo>
                      <a:lnTo>
                        <a:pt x="1606428" y="2035147"/>
                      </a:lnTo>
                      <a:lnTo>
                        <a:pt x="1608704" y="2034323"/>
                      </a:lnTo>
                      <a:lnTo>
                        <a:pt x="1610977" y="2033494"/>
                      </a:lnTo>
                      <a:lnTo>
                        <a:pt x="1613248" y="2032661"/>
                      </a:lnTo>
                      <a:lnTo>
                        <a:pt x="1615518" y="2031823"/>
                      </a:lnTo>
                      <a:lnTo>
                        <a:pt x="1617785" y="2030982"/>
                      </a:lnTo>
                      <a:lnTo>
                        <a:pt x="1620051" y="2030136"/>
                      </a:lnTo>
                      <a:lnTo>
                        <a:pt x="1622315" y="2029286"/>
                      </a:lnTo>
                      <a:lnTo>
                        <a:pt x="1624576" y="2028431"/>
                      </a:lnTo>
                      <a:lnTo>
                        <a:pt x="1626836" y="2027572"/>
                      </a:lnTo>
                      <a:lnTo>
                        <a:pt x="1629093" y="2026709"/>
                      </a:lnTo>
                      <a:lnTo>
                        <a:pt x="1631349" y="2025842"/>
                      </a:lnTo>
                      <a:lnTo>
                        <a:pt x="1633603" y="2024971"/>
                      </a:lnTo>
                      <a:lnTo>
                        <a:pt x="1635854" y="2024095"/>
                      </a:lnTo>
                      <a:lnTo>
                        <a:pt x="1638104" y="2023215"/>
                      </a:lnTo>
                      <a:lnTo>
                        <a:pt x="1640351" y="2022330"/>
                      </a:lnTo>
                      <a:lnTo>
                        <a:pt x="1642597" y="2021442"/>
                      </a:lnTo>
                      <a:lnTo>
                        <a:pt x="1644840" y="2020549"/>
                      </a:lnTo>
                      <a:lnTo>
                        <a:pt x="1647081" y="2019652"/>
                      </a:lnTo>
                      <a:lnTo>
                        <a:pt x="1649320" y="2018751"/>
                      </a:lnTo>
                      <a:lnTo>
                        <a:pt x="1651557" y="2017846"/>
                      </a:lnTo>
                      <a:lnTo>
                        <a:pt x="1653792" y="2016936"/>
                      </a:lnTo>
                      <a:lnTo>
                        <a:pt x="1656025" y="2016022"/>
                      </a:lnTo>
                      <a:lnTo>
                        <a:pt x="1658256" y="2015104"/>
                      </a:lnTo>
                      <a:lnTo>
                        <a:pt x="1660485" y="2014182"/>
                      </a:lnTo>
                      <a:lnTo>
                        <a:pt x="1662711" y="2013255"/>
                      </a:lnTo>
                      <a:lnTo>
                        <a:pt x="1664935" y="2012324"/>
                      </a:lnTo>
                      <a:lnTo>
                        <a:pt x="1667157" y="2011389"/>
                      </a:lnTo>
                      <a:lnTo>
                        <a:pt x="1669377" y="2010450"/>
                      </a:lnTo>
                      <a:lnTo>
                        <a:pt x="1671595" y="2009507"/>
                      </a:lnTo>
                      <a:lnTo>
                        <a:pt x="1673811" y="2008560"/>
                      </a:lnTo>
                      <a:lnTo>
                        <a:pt x="1676024" y="2007608"/>
                      </a:lnTo>
                      <a:lnTo>
                        <a:pt x="1678235" y="2006652"/>
                      </a:lnTo>
                      <a:lnTo>
                        <a:pt x="1680444" y="2005692"/>
                      </a:lnTo>
                      <a:lnTo>
                        <a:pt x="1682651" y="2004728"/>
                      </a:lnTo>
                      <a:lnTo>
                        <a:pt x="1684855" y="2003760"/>
                      </a:lnTo>
                      <a:lnTo>
                        <a:pt x="1687057" y="2002787"/>
                      </a:lnTo>
                      <a:lnTo>
                        <a:pt x="1689257" y="2001810"/>
                      </a:lnTo>
                      <a:lnTo>
                        <a:pt x="1691455" y="2000830"/>
                      </a:lnTo>
                      <a:lnTo>
                        <a:pt x="1693650" y="1999845"/>
                      </a:lnTo>
                      <a:lnTo>
                        <a:pt x="1695843" y="1998856"/>
                      </a:lnTo>
                      <a:lnTo>
                        <a:pt x="1698034" y="1997862"/>
                      </a:lnTo>
                      <a:lnTo>
                        <a:pt x="1700222" y="1996865"/>
                      </a:lnTo>
                      <a:lnTo>
                        <a:pt x="1702409" y="1995863"/>
                      </a:lnTo>
                      <a:lnTo>
                        <a:pt x="1704592" y="1994858"/>
                      </a:lnTo>
                      <a:lnTo>
                        <a:pt x="1706774" y="1993848"/>
                      </a:lnTo>
                      <a:lnTo>
                        <a:pt x="1708953" y="1992834"/>
                      </a:lnTo>
                      <a:lnTo>
                        <a:pt x="1711130" y="1991816"/>
                      </a:lnTo>
                      <a:lnTo>
                        <a:pt x="1713304" y="1990794"/>
                      </a:lnTo>
                      <a:lnTo>
                        <a:pt x="1715476" y="1989768"/>
                      </a:lnTo>
                      <a:lnTo>
                        <a:pt x="1717646" y="1988738"/>
                      </a:lnTo>
                      <a:lnTo>
                        <a:pt x="1719813" y="1987703"/>
                      </a:lnTo>
                      <a:lnTo>
                        <a:pt x="1721978" y="1986665"/>
                      </a:lnTo>
                      <a:lnTo>
                        <a:pt x="1724140" y="1985622"/>
                      </a:lnTo>
                      <a:lnTo>
                        <a:pt x="1726300" y="1984576"/>
                      </a:lnTo>
                      <a:lnTo>
                        <a:pt x="1728457" y="1983525"/>
                      </a:lnTo>
                      <a:lnTo>
                        <a:pt x="1730612" y="1982470"/>
                      </a:lnTo>
                      <a:lnTo>
                        <a:pt x="1732765" y="1981411"/>
                      </a:lnTo>
                      <a:lnTo>
                        <a:pt x="1734915" y="1980348"/>
                      </a:lnTo>
                      <a:lnTo>
                        <a:pt x="1737063" y="1979282"/>
                      </a:lnTo>
                      <a:lnTo>
                        <a:pt x="1739208" y="1978211"/>
                      </a:lnTo>
                      <a:lnTo>
                        <a:pt x="1741351" y="1977135"/>
                      </a:lnTo>
                      <a:lnTo>
                        <a:pt x="1743491" y="1976056"/>
                      </a:lnTo>
                      <a:lnTo>
                        <a:pt x="1745629" y="1974973"/>
                      </a:lnTo>
                      <a:lnTo>
                        <a:pt x="1747764" y="1973886"/>
                      </a:lnTo>
                      <a:lnTo>
                        <a:pt x="1749896" y="1972795"/>
                      </a:lnTo>
                      <a:lnTo>
                        <a:pt x="1752026" y="1971700"/>
                      </a:lnTo>
                      <a:lnTo>
                        <a:pt x="1754154" y="1970600"/>
                      </a:lnTo>
                      <a:lnTo>
                        <a:pt x="1756279" y="1969497"/>
                      </a:lnTo>
                      <a:lnTo>
                        <a:pt x="1758401" y="1968390"/>
                      </a:lnTo>
                      <a:lnTo>
                        <a:pt x="1760521" y="1967279"/>
                      </a:lnTo>
                      <a:lnTo>
                        <a:pt x="1762638" y="1966163"/>
                      </a:lnTo>
                      <a:lnTo>
                        <a:pt x="1764753" y="1965044"/>
                      </a:lnTo>
                      <a:lnTo>
                        <a:pt x="1766865" y="1963921"/>
                      </a:lnTo>
                      <a:lnTo>
                        <a:pt x="1768974" y="1962794"/>
                      </a:lnTo>
                      <a:lnTo>
                        <a:pt x="1771081" y="1961662"/>
                      </a:lnTo>
                      <a:lnTo>
                        <a:pt x="1773185" y="1960527"/>
                      </a:lnTo>
                      <a:lnTo>
                        <a:pt x="1775287" y="1959388"/>
                      </a:lnTo>
                      <a:lnTo>
                        <a:pt x="1777386" y="1958245"/>
                      </a:lnTo>
                      <a:lnTo>
                        <a:pt x="1779482" y="1957098"/>
                      </a:lnTo>
                      <a:lnTo>
                        <a:pt x="1781576" y="1955947"/>
                      </a:lnTo>
                      <a:lnTo>
                        <a:pt x="1783666" y="1954792"/>
                      </a:lnTo>
                      <a:lnTo>
                        <a:pt x="1785755" y="1953633"/>
                      </a:lnTo>
                      <a:lnTo>
                        <a:pt x="1787840" y="1952470"/>
                      </a:lnTo>
                      <a:lnTo>
                        <a:pt x="1789923" y="1951303"/>
                      </a:lnTo>
                      <a:lnTo>
                        <a:pt x="1792003" y="1950132"/>
                      </a:lnTo>
                      <a:lnTo>
                        <a:pt x="1794080" y="1948958"/>
                      </a:lnTo>
                      <a:lnTo>
                        <a:pt x="1796155" y="1947779"/>
                      </a:lnTo>
                      <a:lnTo>
                        <a:pt x="1798227" y="1946596"/>
                      </a:lnTo>
                      <a:lnTo>
                        <a:pt x="1800296" y="1945410"/>
                      </a:lnTo>
                      <a:lnTo>
                        <a:pt x="1802362" y="1944220"/>
                      </a:lnTo>
                      <a:lnTo>
                        <a:pt x="1804426" y="1943026"/>
                      </a:lnTo>
                      <a:lnTo>
                        <a:pt x="1806487" y="1941827"/>
                      </a:lnTo>
                      <a:lnTo>
                        <a:pt x="1808545" y="1940625"/>
                      </a:lnTo>
                      <a:lnTo>
                        <a:pt x="1810600" y="1939420"/>
                      </a:lnTo>
                      <a:lnTo>
                        <a:pt x="1812652" y="1938210"/>
                      </a:lnTo>
                      <a:lnTo>
                        <a:pt x="1814702" y="1936996"/>
                      </a:lnTo>
                      <a:lnTo>
                        <a:pt x="1816749" y="1935779"/>
                      </a:lnTo>
                      <a:lnTo>
                        <a:pt x="1818793" y="1934557"/>
                      </a:lnTo>
                      <a:lnTo>
                        <a:pt x="1820834" y="1933332"/>
                      </a:lnTo>
                      <a:lnTo>
                        <a:pt x="1822872" y="1932103"/>
                      </a:lnTo>
                      <a:lnTo>
                        <a:pt x="1824907" y="1930870"/>
                      </a:lnTo>
                      <a:lnTo>
                        <a:pt x="1826940" y="1929633"/>
                      </a:lnTo>
                      <a:lnTo>
                        <a:pt x="1828969" y="1928393"/>
                      </a:lnTo>
                      <a:lnTo>
                        <a:pt x="1830996" y="1927148"/>
                      </a:lnTo>
                      <a:lnTo>
                        <a:pt x="1833020" y="1925900"/>
                      </a:lnTo>
                      <a:lnTo>
                        <a:pt x="1835041" y="1924648"/>
                      </a:lnTo>
                      <a:lnTo>
                        <a:pt x="1837059" y="1923392"/>
                      </a:lnTo>
                      <a:lnTo>
                        <a:pt x="1839074" y="1922132"/>
                      </a:lnTo>
                      <a:lnTo>
                        <a:pt x="1841086" y="1920869"/>
                      </a:lnTo>
                      <a:lnTo>
                        <a:pt x="1843095" y="1919602"/>
                      </a:lnTo>
                      <a:lnTo>
                        <a:pt x="1845102" y="1918331"/>
                      </a:lnTo>
                      <a:lnTo>
                        <a:pt x="1847105" y="1917056"/>
                      </a:lnTo>
                      <a:lnTo>
                        <a:pt x="1849105" y="1915777"/>
                      </a:lnTo>
                      <a:lnTo>
                        <a:pt x="1851103" y="1914495"/>
                      </a:lnTo>
                      <a:lnTo>
                        <a:pt x="1853097" y="1913209"/>
                      </a:lnTo>
                      <a:lnTo>
                        <a:pt x="1855089" y="1911919"/>
                      </a:lnTo>
                      <a:lnTo>
                        <a:pt x="1857077" y="1910625"/>
                      </a:lnTo>
                      <a:lnTo>
                        <a:pt x="1859063" y="1909328"/>
                      </a:lnTo>
                      <a:lnTo>
                        <a:pt x="1861045" y="1908026"/>
                      </a:lnTo>
                      <a:lnTo>
                        <a:pt x="1863024" y="1906721"/>
                      </a:lnTo>
                      <a:lnTo>
                        <a:pt x="1865001" y="1905413"/>
                      </a:lnTo>
                      <a:lnTo>
                        <a:pt x="1866974" y="1904100"/>
                      </a:lnTo>
                      <a:lnTo>
                        <a:pt x="1868944" y="1902784"/>
                      </a:lnTo>
                      <a:lnTo>
                        <a:pt x="1870911" y="1901464"/>
                      </a:lnTo>
                      <a:lnTo>
                        <a:pt x="1872875" y="1900141"/>
                      </a:lnTo>
                      <a:lnTo>
                        <a:pt x="1874836" y="1898814"/>
                      </a:lnTo>
                      <a:lnTo>
                        <a:pt x="1876794" y="1897483"/>
                      </a:lnTo>
                      <a:lnTo>
                        <a:pt x="1878749" y="1896148"/>
                      </a:lnTo>
                      <a:lnTo>
                        <a:pt x="1880701" y="1894810"/>
                      </a:lnTo>
                      <a:lnTo>
                        <a:pt x="1882649" y="1893468"/>
                      </a:lnTo>
                      <a:lnTo>
                        <a:pt x="1884595" y="1892122"/>
                      </a:lnTo>
                      <a:lnTo>
                        <a:pt x="1886537" y="1890773"/>
                      </a:lnTo>
                      <a:lnTo>
                        <a:pt x="1888476" y="1889420"/>
                      </a:lnTo>
                      <a:lnTo>
                        <a:pt x="1890413" y="1888063"/>
                      </a:lnTo>
                      <a:lnTo>
                        <a:pt x="1892345" y="1886703"/>
                      </a:lnTo>
                      <a:lnTo>
                        <a:pt x="1894275" y="1885339"/>
                      </a:lnTo>
                      <a:lnTo>
                        <a:pt x="1896202" y="1883971"/>
                      </a:lnTo>
                      <a:lnTo>
                        <a:pt x="1898125" y="1882600"/>
                      </a:lnTo>
                      <a:lnTo>
                        <a:pt x="1900045" y="1881225"/>
                      </a:lnTo>
                      <a:lnTo>
                        <a:pt x="1901962" y="1879846"/>
                      </a:lnTo>
                      <a:lnTo>
                        <a:pt x="1903876" y="1878464"/>
                      </a:lnTo>
                      <a:lnTo>
                        <a:pt x="1905787" y="1877079"/>
                      </a:lnTo>
                      <a:lnTo>
                        <a:pt x="1907694" y="1875689"/>
                      </a:lnTo>
                      <a:lnTo>
                        <a:pt x="1909598" y="1874296"/>
                      </a:lnTo>
                      <a:lnTo>
                        <a:pt x="1911499" y="1872900"/>
                      </a:lnTo>
                      <a:lnTo>
                        <a:pt x="1913397" y="1871500"/>
                      </a:lnTo>
                      <a:lnTo>
                        <a:pt x="1915291" y="1870096"/>
                      </a:lnTo>
                      <a:lnTo>
                        <a:pt x="1917182" y="1868689"/>
                      </a:lnTo>
                      <a:lnTo>
                        <a:pt x="1919070" y="1867278"/>
                      </a:lnTo>
                      <a:lnTo>
                        <a:pt x="1920955" y="1865864"/>
                      </a:lnTo>
                      <a:lnTo>
                        <a:pt x="1922836" y="1864446"/>
                      </a:lnTo>
                      <a:lnTo>
                        <a:pt x="1924714" y="1863024"/>
                      </a:lnTo>
                      <a:lnTo>
                        <a:pt x="1926588" y="1861599"/>
                      </a:lnTo>
                      <a:lnTo>
                        <a:pt x="1928460" y="1860170"/>
                      </a:lnTo>
                      <a:lnTo>
                        <a:pt x="1930328" y="1858738"/>
                      </a:lnTo>
                      <a:lnTo>
                        <a:pt x="1932193" y="1857303"/>
                      </a:lnTo>
                      <a:lnTo>
                        <a:pt x="1934054" y="1855864"/>
                      </a:lnTo>
                      <a:lnTo>
                        <a:pt x="1935912" y="1854421"/>
                      </a:lnTo>
                      <a:lnTo>
                        <a:pt x="1937766" y="1852975"/>
                      </a:lnTo>
                      <a:lnTo>
                        <a:pt x="1939618" y="1851525"/>
                      </a:lnTo>
                      <a:lnTo>
                        <a:pt x="1941466" y="1850072"/>
                      </a:lnTo>
                      <a:lnTo>
                        <a:pt x="1943310" y="1848615"/>
                      </a:lnTo>
                      <a:lnTo>
                        <a:pt x="1945151" y="1847155"/>
                      </a:lnTo>
                      <a:lnTo>
                        <a:pt x="1946989" y="1845692"/>
                      </a:lnTo>
                      <a:lnTo>
                        <a:pt x="1948823" y="1844225"/>
                      </a:lnTo>
                      <a:lnTo>
                        <a:pt x="1950654" y="1842754"/>
                      </a:lnTo>
                      <a:lnTo>
                        <a:pt x="1952482" y="1841280"/>
                      </a:lnTo>
                      <a:lnTo>
                        <a:pt x="1954306" y="1839803"/>
                      </a:lnTo>
                      <a:lnTo>
                        <a:pt x="1956127" y="1838322"/>
                      </a:lnTo>
                      <a:lnTo>
                        <a:pt x="1957944" y="1836838"/>
                      </a:lnTo>
                      <a:lnTo>
                        <a:pt x="1959758" y="1835350"/>
                      </a:lnTo>
                      <a:lnTo>
                        <a:pt x="1961568" y="1833859"/>
                      </a:lnTo>
                      <a:lnTo>
                        <a:pt x="1963375" y="1832364"/>
                      </a:lnTo>
                      <a:lnTo>
                        <a:pt x="1965178" y="1830866"/>
                      </a:lnTo>
                      <a:lnTo>
                        <a:pt x="1966978" y="1829365"/>
                      </a:lnTo>
                      <a:lnTo>
                        <a:pt x="1968774" y="1827860"/>
                      </a:lnTo>
                      <a:lnTo>
                        <a:pt x="1970567" y="1826352"/>
                      </a:lnTo>
                      <a:lnTo>
                        <a:pt x="1972356" y="1824840"/>
                      </a:lnTo>
                      <a:lnTo>
                        <a:pt x="1974142" y="1823326"/>
                      </a:lnTo>
                      <a:lnTo>
                        <a:pt x="1975925" y="1821807"/>
                      </a:lnTo>
                      <a:lnTo>
                        <a:pt x="1977703" y="1820286"/>
                      </a:lnTo>
                      <a:lnTo>
                        <a:pt x="1979479" y="1818761"/>
                      </a:lnTo>
                      <a:lnTo>
                        <a:pt x="1981250" y="1817232"/>
                      </a:lnTo>
                      <a:lnTo>
                        <a:pt x="1983018" y="1815701"/>
                      </a:lnTo>
                      <a:lnTo>
                        <a:pt x="1984783" y="1814166"/>
                      </a:lnTo>
                      <a:lnTo>
                        <a:pt x="1986544" y="1812627"/>
                      </a:lnTo>
                      <a:lnTo>
                        <a:pt x="1988301" y="1811086"/>
                      </a:lnTo>
                      <a:lnTo>
                        <a:pt x="1990055" y="1809541"/>
                      </a:lnTo>
                      <a:lnTo>
                        <a:pt x="1991806" y="1807992"/>
                      </a:lnTo>
                      <a:lnTo>
                        <a:pt x="1993552" y="1806441"/>
                      </a:lnTo>
                      <a:lnTo>
                        <a:pt x="1995295" y="1804886"/>
                      </a:lnTo>
                      <a:lnTo>
                        <a:pt x="1997035" y="1803328"/>
                      </a:lnTo>
                      <a:lnTo>
                        <a:pt x="1998770" y="1801766"/>
                      </a:lnTo>
                      <a:lnTo>
                        <a:pt x="2000503" y="1800202"/>
                      </a:lnTo>
                      <a:lnTo>
                        <a:pt x="2002231" y="1798634"/>
                      </a:lnTo>
                      <a:lnTo>
                        <a:pt x="2003956" y="1797062"/>
                      </a:lnTo>
                      <a:lnTo>
                        <a:pt x="2005677" y="1795488"/>
                      </a:lnTo>
                      <a:lnTo>
                        <a:pt x="2007395" y="1793910"/>
                      </a:lnTo>
                      <a:lnTo>
                        <a:pt x="2009109" y="1792329"/>
                      </a:lnTo>
                      <a:lnTo>
                        <a:pt x="2010819" y="1790745"/>
                      </a:lnTo>
                      <a:lnTo>
                        <a:pt x="2012526" y="1789158"/>
                      </a:lnTo>
                      <a:lnTo>
                        <a:pt x="2014228" y="1787567"/>
                      </a:lnTo>
                      <a:lnTo>
                        <a:pt x="2015927" y="1785973"/>
                      </a:lnTo>
                      <a:lnTo>
                        <a:pt x="2017623" y="1784376"/>
                      </a:lnTo>
                      <a:lnTo>
                        <a:pt x="2019315" y="1782776"/>
                      </a:lnTo>
                      <a:lnTo>
                        <a:pt x="2021003" y="1781172"/>
                      </a:lnTo>
                      <a:lnTo>
                        <a:pt x="2022687" y="1779566"/>
                      </a:lnTo>
                      <a:lnTo>
                        <a:pt x="2024367" y="1777956"/>
                      </a:lnTo>
                      <a:lnTo>
                        <a:pt x="2026044" y="1776343"/>
                      </a:lnTo>
                      <a:lnTo>
                        <a:pt x="2027717" y="1774727"/>
                      </a:lnTo>
                      <a:lnTo>
                        <a:pt x="2029387" y="1773107"/>
                      </a:lnTo>
                      <a:lnTo>
                        <a:pt x="2031052" y="1771485"/>
                      </a:lnTo>
                      <a:lnTo>
                        <a:pt x="2032714" y="1769859"/>
                      </a:lnTo>
                      <a:lnTo>
                        <a:pt x="2034372" y="1768230"/>
                      </a:lnTo>
                      <a:lnTo>
                        <a:pt x="2036026" y="1766599"/>
                      </a:lnTo>
                      <a:lnTo>
                        <a:pt x="2037676" y="1764964"/>
                      </a:lnTo>
                      <a:lnTo>
                        <a:pt x="2039323" y="1763326"/>
                      </a:lnTo>
                      <a:lnTo>
                        <a:pt x="2040966" y="1761684"/>
                      </a:lnTo>
                      <a:lnTo>
                        <a:pt x="2042605" y="1760040"/>
                      </a:lnTo>
                      <a:lnTo>
                        <a:pt x="2044240" y="1758393"/>
                      </a:lnTo>
                      <a:lnTo>
                        <a:pt x="2045871" y="1756742"/>
                      </a:lnTo>
                      <a:lnTo>
                        <a:pt x="2047499" y="1755089"/>
                      </a:lnTo>
                      <a:lnTo>
                        <a:pt x="2049122" y="1753432"/>
                      </a:lnTo>
                      <a:lnTo>
                        <a:pt x="2050742" y="1751772"/>
                      </a:lnTo>
                      <a:lnTo>
                        <a:pt x="2052358" y="1750110"/>
                      </a:lnTo>
                      <a:lnTo>
                        <a:pt x="2053970" y="1748444"/>
                      </a:lnTo>
                      <a:lnTo>
                        <a:pt x="2055578" y="1746775"/>
                      </a:lnTo>
                      <a:lnTo>
                        <a:pt x="2057182" y="1745103"/>
                      </a:lnTo>
                      <a:lnTo>
                        <a:pt x="2058783" y="1743428"/>
                      </a:lnTo>
                      <a:lnTo>
                        <a:pt x="2060379" y="1741750"/>
                      </a:lnTo>
                      <a:lnTo>
                        <a:pt x="2061972" y="1740070"/>
                      </a:lnTo>
                      <a:lnTo>
                        <a:pt x="2063560" y="1738386"/>
                      </a:lnTo>
                      <a:lnTo>
                        <a:pt x="2065145" y="1736699"/>
                      </a:lnTo>
                      <a:lnTo>
                        <a:pt x="2066726" y="1735009"/>
                      </a:lnTo>
                      <a:lnTo>
                        <a:pt x="2068303" y="1733316"/>
                      </a:lnTo>
                      <a:lnTo>
                        <a:pt x="2069876" y="1731620"/>
                      </a:lnTo>
                      <a:lnTo>
                        <a:pt x="2071445" y="1729921"/>
                      </a:lnTo>
                      <a:lnTo>
                        <a:pt x="2073010" y="1728220"/>
                      </a:lnTo>
                      <a:lnTo>
                        <a:pt x="2074571" y="1726515"/>
                      </a:lnTo>
                      <a:lnTo>
                        <a:pt x="2076128" y="1724807"/>
                      </a:lnTo>
                      <a:lnTo>
                        <a:pt x="2077682" y="1723097"/>
                      </a:lnTo>
                      <a:lnTo>
                        <a:pt x="2079231" y="1721383"/>
                      </a:lnTo>
                      <a:lnTo>
                        <a:pt x="2080776" y="1719667"/>
                      </a:lnTo>
                      <a:lnTo>
                        <a:pt x="2082317" y="1717947"/>
                      </a:lnTo>
                      <a:lnTo>
                        <a:pt x="2083855" y="1716225"/>
                      </a:lnTo>
                      <a:lnTo>
                        <a:pt x="2085388" y="1714500"/>
                      </a:lnTo>
                      <a:lnTo>
                        <a:pt x="2086917" y="1712772"/>
                      </a:lnTo>
                      <a:lnTo>
                        <a:pt x="2088442" y="1711041"/>
                      </a:lnTo>
                      <a:lnTo>
                        <a:pt x="2089963" y="1709307"/>
                      </a:lnTo>
                      <a:lnTo>
                        <a:pt x="2091481" y="1707570"/>
                      </a:lnTo>
                      <a:lnTo>
                        <a:pt x="2092994" y="1705831"/>
                      </a:lnTo>
                      <a:lnTo>
                        <a:pt x="2094503" y="1704088"/>
                      </a:lnTo>
                      <a:lnTo>
                        <a:pt x="2096008" y="1702343"/>
                      </a:lnTo>
                      <a:lnTo>
                        <a:pt x="2097509" y="1700595"/>
                      </a:lnTo>
                      <a:lnTo>
                        <a:pt x="2099006" y="1698844"/>
                      </a:lnTo>
                      <a:lnTo>
                        <a:pt x="2100498" y="1697090"/>
                      </a:lnTo>
                      <a:lnTo>
                        <a:pt x="2101987" y="1695334"/>
                      </a:lnTo>
                      <a:lnTo>
                        <a:pt x="2103472" y="1693575"/>
                      </a:lnTo>
                      <a:lnTo>
                        <a:pt x="2104952" y="1691812"/>
                      </a:lnTo>
                      <a:lnTo>
                        <a:pt x="2106429" y="1690047"/>
                      </a:lnTo>
                      <a:lnTo>
                        <a:pt x="2107901" y="1688280"/>
                      </a:lnTo>
                      <a:lnTo>
                        <a:pt x="2109369" y="1686509"/>
                      </a:lnTo>
                      <a:lnTo>
                        <a:pt x="2110834" y="1684736"/>
                      </a:lnTo>
                      <a:lnTo>
                        <a:pt x="2112294" y="1682960"/>
                      </a:lnTo>
                      <a:lnTo>
                        <a:pt x="2113750" y="1681181"/>
                      </a:lnTo>
                      <a:lnTo>
                        <a:pt x="2115201" y="1679400"/>
                      </a:lnTo>
                      <a:lnTo>
                        <a:pt x="2116649" y="1677615"/>
                      </a:lnTo>
                      <a:lnTo>
                        <a:pt x="2118092" y="1675828"/>
                      </a:lnTo>
                      <a:lnTo>
                        <a:pt x="2119532" y="1674039"/>
                      </a:lnTo>
                      <a:lnTo>
                        <a:pt x="2120967" y="1672246"/>
                      </a:lnTo>
                      <a:lnTo>
                        <a:pt x="2122398" y="1670451"/>
                      </a:lnTo>
                      <a:lnTo>
                        <a:pt x="2123825" y="1668653"/>
                      </a:lnTo>
                      <a:lnTo>
                        <a:pt x="2125247" y="1666853"/>
                      </a:lnTo>
                      <a:lnTo>
                        <a:pt x="2126666" y="1665050"/>
                      </a:lnTo>
                      <a:lnTo>
                        <a:pt x="2128080" y="1663244"/>
                      </a:lnTo>
                      <a:lnTo>
                        <a:pt x="2129490" y="1661435"/>
                      </a:lnTo>
                      <a:lnTo>
                        <a:pt x="2130896" y="1659624"/>
                      </a:lnTo>
                      <a:lnTo>
                        <a:pt x="2132297" y="1657810"/>
                      </a:lnTo>
                      <a:lnTo>
                        <a:pt x="2133695" y="1655994"/>
                      </a:lnTo>
                      <a:lnTo>
                        <a:pt x="2135088" y="1654174"/>
                      </a:lnTo>
                      <a:lnTo>
                        <a:pt x="2136477" y="1652353"/>
                      </a:lnTo>
                      <a:lnTo>
                        <a:pt x="2137862" y="1650528"/>
                      </a:lnTo>
                      <a:lnTo>
                        <a:pt x="2139242" y="1648701"/>
                      </a:lnTo>
                      <a:lnTo>
                        <a:pt x="2140618" y="1646872"/>
                      </a:lnTo>
                      <a:lnTo>
                        <a:pt x="2141990" y="1645040"/>
                      </a:lnTo>
                      <a:lnTo>
                        <a:pt x="2143358" y="1643205"/>
                      </a:lnTo>
                      <a:lnTo>
                        <a:pt x="2144722" y="1641367"/>
                      </a:lnTo>
                      <a:lnTo>
                        <a:pt x="2146081" y="1639528"/>
                      </a:lnTo>
                      <a:lnTo>
                        <a:pt x="2147436" y="1637685"/>
                      </a:lnTo>
                      <a:lnTo>
                        <a:pt x="2148786" y="1635840"/>
                      </a:lnTo>
                      <a:lnTo>
                        <a:pt x="2150133" y="1633992"/>
                      </a:lnTo>
                      <a:lnTo>
                        <a:pt x="2151475" y="1632142"/>
                      </a:lnTo>
                      <a:lnTo>
                        <a:pt x="2152812" y="1630290"/>
                      </a:lnTo>
                      <a:lnTo>
                        <a:pt x="2154146" y="1628435"/>
                      </a:lnTo>
                      <a:lnTo>
                        <a:pt x="2155475" y="1626577"/>
                      </a:lnTo>
                      <a:lnTo>
                        <a:pt x="2156800" y="1624717"/>
                      </a:lnTo>
                      <a:lnTo>
                        <a:pt x="2158120" y="1622854"/>
                      </a:lnTo>
                      <a:lnTo>
                        <a:pt x="2159436" y="1620989"/>
                      </a:lnTo>
                      <a:lnTo>
                        <a:pt x="2160748" y="1619121"/>
                      </a:lnTo>
                      <a:lnTo>
                        <a:pt x="2162056" y="1617251"/>
                      </a:lnTo>
                      <a:lnTo>
                        <a:pt x="2163359" y="1615378"/>
                      </a:lnTo>
                      <a:lnTo>
                        <a:pt x="2164657" y="1613503"/>
                      </a:lnTo>
                      <a:lnTo>
                        <a:pt x="2165952" y="1611626"/>
                      </a:lnTo>
                      <a:lnTo>
                        <a:pt x="2167242" y="1609746"/>
                      </a:lnTo>
                      <a:lnTo>
                        <a:pt x="2168527" y="1607864"/>
                      </a:lnTo>
                      <a:lnTo>
                        <a:pt x="2169809" y="1605979"/>
                      </a:lnTo>
                      <a:lnTo>
                        <a:pt x="2171086" y="1604092"/>
                      </a:lnTo>
                      <a:lnTo>
                        <a:pt x="2172358" y="1602202"/>
                      </a:lnTo>
                      <a:lnTo>
                        <a:pt x="2173626" y="1600310"/>
                      </a:lnTo>
                      <a:lnTo>
                        <a:pt x="2174890" y="1598416"/>
                      </a:lnTo>
                      <a:lnTo>
                        <a:pt x="2176149" y="1596519"/>
                      </a:lnTo>
                      <a:lnTo>
                        <a:pt x="2177404" y="1594620"/>
                      </a:lnTo>
                      <a:lnTo>
                        <a:pt x="2178655" y="1592718"/>
                      </a:lnTo>
                      <a:lnTo>
                        <a:pt x="2179901" y="1590814"/>
                      </a:lnTo>
                      <a:lnTo>
                        <a:pt x="2181142" y="1588908"/>
                      </a:lnTo>
                      <a:lnTo>
                        <a:pt x="2182380" y="1586999"/>
                      </a:lnTo>
                      <a:lnTo>
                        <a:pt x="2183612" y="1585089"/>
                      </a:lnTo>
                      <a:lnTo>
                        <a:pt x="2184841" y="1583175"/>
                      </a:lnTo>
                      <a:lnTo>
                        <a:pt x="2186065" y="1581260"/>
                      </a:lnTo>
                      <a:lnTo>
                        <a:pt x="2187284" y="1579342"/>
                      </a:lnTo>
                      <a:lnTo>
                        <a:pt x="2188499" y="1577422"/>
                      </a:lnTo>
                      <a:lnTo>
                        <a:pt x="2189710" y="1575499"/>
                      </a:lnTo>
                      <a:lnTo>
                        <a:pt x="2190916" y="1573575"/>
                      </a:lnTo>
                      <a:lnTo>
                        <a:pt x="2192117" y="1571648"/>
                      </a:lnTo>
                      <a:lnTo>
                        <a:pt x="2193314" y="1569719"/>
                      </a:lnTo>
                      <a:lnTo>
                        <a:pt x="2194507" y="1567787"/>
                      </a:lnTo>
                      <a:lnTo>
                        <a:pt x="2195695" y="1565853"/>
                      </a:lnTo>
                      <a:lnTo>
                        <a:pt x="2196879" y="1563917"/>
                      </a:lnTo>
                      <a:lnTo>
                        <a:pt x="2198058" y="1561979"/>
                      </a:lnTo>
                      <a:lnTo>
                        <a:pt x="2199232" y="1560039"/>
                      </a:lnTo>
                      <a:lnTo>
                        <a:pt x="2200402" y="1558096"/>
                      </a:lnTo>
                      <a:lnTo>
                        <a:pt x="2201568" y="1556151"/>
                      </a:lnTo>
                      <a:lnTo>
                        <a:pt x="2202729" y="1554204"/>
                      </a:lnTo>
                      <a:lnTo>
                        <a:pt x="2203886" y="1552255"/>
                      </a:lnTo>
                      <a:lnTo>
                        <a:pt x="2205038" y="1550303"/>
                      </a:lnTo>
                      <a:lnTo>
                        <a:pt x="2206185" y="1548350"/>
                      </a:lnTo>
                      <a:lnTo>
                        <a:pt x="2207328" y="1546394"/>
                      </a:lnTo>
                      <a:lnTo>
                        <a:pt x="2208466" y="1544436"/>
                      </a:lnTo>
                      <a:lnTo>
                        <a:pt x="2209600" y="1542476"/>
                      </a:lnTo>
                      <a:lnTo>
                        <a:pt x="2210730" y="1540514"/>
                      </a:lnTo>
                      <a:lnTo>
                        <a:pt x="2211854" y="1538550"/>
                      </a:lnTo>
                      <a:lnTo>
                        <a:pt x="2212974" y="1536583"/>
                      </a:lnTo>
                      <a:lnTo>
                        <a:pt x="2214090" y="1534615"/>
                      </a:lnTo>
                      <a:lnTo>
                        <a:pt x="2215201" y="1532644"/>
                      </a:lnTo>
                      <a:lnTo>
                        <a:pt x="2216307" y="1530671"/>
                      </a:lnTo>
                      <a:lnTo>
                        <a:pt x="2217409" y="1528696"/>
                      </a:lnTo>
                      <a:lnTo>
                        <a:pt x="2218507" y="1526720"/>
                      </a:lnTo>
                      <a:lnTo>
                        <a:pt x="2219599" y="1524741"/>
                      </a:lnTo>
                      <a:lnTo>
                        <a:pt x="2220687" y="1522760"/>
                      </a:lnTo>
                      <a:lnTo>
                        <a:pt x="2221771" y="1520776"/>
                      </a:lnTo>
                      <a:lnTo>
                        <a:pt x="2222849" y="1518791"/>
                      </a:lnTo>
                      <a:lnTo>
                        <a:pt x="2223924" y="1516804"/>
                      </a:lnTo>
                      <a:lnTo>
                        <a:pt x="2224993" y="1514815"/>
                      </a:lnTo>
                      <a:lnTo>
                        <a:pt x="2226058" y="1512824"/>
                      </a:lnTo>
                      <a:lnTo>
                        <a:pt x="2227119" y="1510831"/>
                      </a:lnTo>
                      <a:lnTo>
                        <a:pt x="2228174" y="1508835"/>
                      </a:lnTo>
                      <a:lnTo>
                        <a:pt x="2229225" y="1506838"/>
                      </a:lnTo>
                      <a:lnTo>
                        <a:pt x="2230272" y="1504839"/>
                      </a:lnTo>
                      <a:lnTo>
                        <a:pt x="2231314" y="1502838"/>
                      </a:lnTo>
                      <a:lnTo>
                        <a:pt x="2232351" y="1500835"/>
                      </a:lnTo>
                      <a:lnTo>
                        <a:pt x="2233383" y="1498830"/>
                      </a:lnTo>
                      <a:lnTo>
                        <a:pt x="2234411" y="1496823"/>
                      </a:lnTo>
                      <a:lnTo>
                        <a:pt x="2235434" y="1494814"/>
                      </a:lnTo>
                      <a:lnTo>
                        <a:pt x="2236453" y="1492803"/>
                      </a:lnTo>
                      <a:lnTo>
                        <a:pt x="2237466" y="1490790"/>
                      </a:lnTo>
                      <a:lnTo>
                        <a:pt x="2238476" y="1488776"/>
                      </a:lnTo>
                      <a:lnTo>
                        <a:pt x="2239480" y="1486759"/>
                      </a:lnTo>
                      <a:lnTo>
                        <a:pt x="2240480" y="1484741"/>
                      </a:lnTo>
                      <a:lnTo>
                        <a:pt x="2241475" y="1482720"/>
                      </a:lnTo>
                      <a:lnTo>
                        <a:pt x="2242465" y="1480698"/>
                      </a:lnTo>
                      <a:lnTo>
                        <a:pt x="2243451" y="1478674"/>
                      </a:lnTo>
                      <a:lnTo>
                        <a:pt x="2244432" y="1476648"/>
                      </a:lnTo>
                      <a:lnTo>
                        <a:pt x="2245408" y="1474620"/>
                      </a:lnTo>
                      <a:lnTo>
                        <a:pt x="2246380" y="1472590"/>
                      </a:lnTo>
                      <a:lnTo>
                        <a:pt x="2247346" y="1470559"/>
                      </a:lnTo>
                      <a:lnTo>
                        <a:pt x="2248309" y="1468526"/>
                      </a:lnTo>
                      <a:lnTo>
                        <a:pt x="2249266" y="1466491"/>
                      </a:lnTo>
                      <a:lnTo>
                        <a:pt x="2250219" y="1464454"/>
                      </a:lnTo>
                      <a:lnTo>
                        <a:pt x="2251167" y="1462415"/>
                      </a:lnTo>
                      <a:lnTo>
                        <a:pt x="2252110" y="1460374"/>
                      </a:lnTo>
                      <a:lnTo>
                        <a:pt x="2253048" y="1458332"/>
                      </a:lnTo>
                      <a:lnTo>
                        <a:pt x="2253982" y="1456288"/>
                      </a:lnTo>
                      <a:lnTo>
                        <a:pt x="2254911" y="1454242"/>
                      </a:lnTo>
                      <a:lnTo>
                        <a:pt x="2255835" y="1452195"/>
                      </a:lnTo>
                      <a:lnTo>
                        <a:pt x="2256754" y="1450146"/>
                      </a:lnTo>
                      <a:lnTo>
                        <a:pt x="2257669" y="1448095"/>
                      </a:lnTo>
                      <a:lnTo>
                        <a:pt x="2258579" y="1446042"/>
                      </a:lnTo>
                      <a:lnTo>
                        <a:pt x="2259484" y="1443987"/>
                      </a:lnTo>
                      <a:lnTo>
                        <a:pt x="2260384" y="1441931"/>
                      </a:lnTo>
                      <a:lnTo>
                        <a:pt x="2261280" y="1439873"/>
                      </a:lnTo>
                      <a:lnTo>
                        <a:pt x="2262171" y="1437814"/>
                      </a:lnTo>
                      <a:lnTo>
                        <a:pt x="2263057" y="1435753"/>
                      </a:lnTo>
                      <a:lnTo>
                        <a:pt x="2263938" y="1433690"/>
                      </a:lnTo>
                      <a:lnTo>
                        <a:pt x="2264814" y="1431625"/>
                      </a:lnTo>
                      <a:lnTo>
                        <a:pt x="2265686" y="1429559"/>
                      </a:lnTo>
                      <a:lnTo>
                        <a:pt x="2266553" y="1427491"/>
                      </a:lnTo>
                      <a:lnTo>
                        <a:pt x="2267415" y="1425422"/>
                      </a:lnTo>
                      <a:lnTo>
                        <a:pt x="2268272" y="1423351"/>
                      </a:lnTo>
                      <a:lnTo>
                        <a:pt x="2269124" y="1421278"/>
                      </a:lnTo>
                      <a:lnTo>
                        <a:pt x="2269972" y="1419204"/>
                      </a:lnTo>
                      <a:lnTo>
                        <a:pt x="2270814" y="1417128"/>
                      </a:lnTo>
                      <a:lnTo>
                        <a:pt x="2271652" y="1415050"/>
                      </a:lnTo>
                      <a:lnTo>
                        <a:pt x="2272485" y="1412971"/>
                      </a:lnTo>
                      <a:lnTo>
                        <a:pt x="2273314" y="1410891"/>
                      </a:lnTo>
                      <a:lnTo>
                        <a:pt x="2274137" y="1408808"/>
                      </a:lnTo>
                      <a:lnTo>
                        <a:pt x="2274956" y="1406725"/>
                      </a:lnTo>
                      <a:lnTo>
                        <a:pt x="2275769" y="1404639"/>
                      </a:lnTo>
                      <a:lnTo>
                        <a:pt x="2276578" y="1402553"/>
                      </a:lnTo>
                      <a:lnTo>
                        <a:pt x="2277382" y="1400464"/>
                      </a:lnTo>
                      <a:lnTo>
                        <a:pt x="2278181" y="1398374"/>
                      </a:lnTo>
                      <a:lnTo>
                        <a:pt x="2278976" y="1396283"/>
                      </a:lnTo>
                      <a:lnTo>
                        <a:pt x="2279765" y="1394190"/>
                      </a:lnTo>
                      <a:lnTo>
                        <a:pt x="2280550" y="1392096"/>
                      </a:lnTo>
                      <a:lnTo>
                        <a:pt x="2281330" y="1390000"/>
                      </a:lnTo>
                      <a:lnTo>
                        <a:pt x="2282104" y="1387903"/>
                      </a:lnTo>
                      <a:lnTo>
                        <a:pt x="2282874" y="1385804"/>
                      </a:lnTo>
                      <a:lnTo>
                        <a:pt x="2283640" y="1383704"/>
                      </a:lnTo>
                      <a:lnTo>
                        <a:pt x="2284400" y="1381602"/>
                      </a:lnTo>
                      <a:lnTo>
                        <a:pt x="2285155" y="1379499"/>
                      </a:lnTo>
                      <a:lnTo>
                        <a:pt x="2285906" y="1377395"/>
                      </a:lnTo>
                      <a:lnTo>
                        <a:pt x="2286651" y="1375289"/>
                      </a:lnTo>
                      <a:lnTo>
                        <a:pt x="2287392" y="1373182"/>
                      </a:lnTo>
                      <a:lnTo>
                        <a:pt x="2288128" y="1371073"/>
                      </a:lnTo>
                      <a:lnTo>
                        <a:pt x="2288858" y="1368963"/>
                      </a:lnTo>
                      <a:lnTo>
                        <a:pt x="2289584" y="1366851"/>
                      </a:lnTo>
                      <a:lnTo>
                        <a:pt x="2290305" y="1364739"/>
                      </a:lnTo>
                      <a:lnTo>
                        <a:pt x="2291022" y="1362624"/>
                      </a:lnTo>
                      <a:lnTo>
                        <a:pt x="2291733" y="1360509"/>
                      </a:lnTo>
                      <a:lnTo>
                        <a:pt x="2292439" y="1358392"/>
                      </a:lnTo>
                      <a:lnTo>
                        <a:pt x="2293140" y="1356274"/>
                      </a:lnTo>
                      <a:lnTo>
                        <a:pt x="2293837" y="1354154"/>
                      </a:lnTo>
                      <a:lnTo>
                        <a:pt x="2294528" y="1352034"/>
                      </a:lnTo>
                      <a:lnTo>
                        <a:pt x="2295215" y="1349911"/>
                      </a:lnTo>
                      <a:lnTo>
                        <a:pt x="2295897" y="1347788"/>
                      </a:lnTo>
                      <a:lnTo>
                        <a:pt x="2296574" y="1345663"/>
                      </a:lnTo>
                      <a:lnTo>
                        <a:pt x="2297245" y="1343537"/>
                      </a:lnTo>
                      <a:lnTo>
                        <a:pt x="2297912" y="1341410"/>
                      </a:lnTo>
                      <a:lnTo>
                        <a:pt x="2298574" y="1339282"/>
                      </a:lnTo>
                      <a:lnTo>
                        <a:pt x="2299231" y="1337152"/>
                      </a:lnTo>
                      <a:lnTo>
                        <a:pt x="2299883" y="1335021"/>
                      </a:lnTo>
                      <a:lnTo>
                        <a:pt x="2300530" y="1332889"/>
                      </a:lnTo>
                      <a:lnTo>
                        <a:pt x="2301172" y="1330755"/>
                      </a:lnTo>
                      <a:lnTo>
                        <a:pt x="2301810" y="1328621"/>
                      </a:lnTo>
                      <a:lnTo>
                        <a:pt x="2302442" y="1326485"/>
                      </a:lnTo>
                      <a:lnTo>
                        <a:pt x="2303069" y="1324348"/>
                      </a:lnTo>
                      <a:lnTo>
                        <a:pt x="2303691" y="1322210"/>
                      </a:lnTo>
                      <a:lnTo>
                        <a:pt x="2304309" y="1320070"/>
                      </a:lnTo>
                      <a:lnTo>
                        <a:pt x="2304921" y="1317930"/>
                      </a:lnTo>
                      <a:lnTo>
                        <a:pt x="2305528" y="1315788"/>
                      </a:lnTo>
                      <a:lnTo>
                        <a:pt x="2306131" y="1313646"/>
                      </a:lnTo>
                      <a:lnTo>
                        <a:pt x="2306728" y="1311502"/>
                      </a:lnTo>
                      <a:lnTo>
                        <a:pt x="2307320" y="1309357"/>
                      </a:lnTo>
                      <a:lnTo>
                        <a:pt x="2307908" y="1307210"/>
                      </a:lnTo>
                      <a:lnTo>
                        <a:pt x="2308490" y="1305063"/>
                      </a:lnTo>
                      <a:lnTo>
                        <a:pt x="2309068" y="1302915"/>
                      </a:lnTo>
                      <a:lnTo>
                        <a:pt x="2309640" y="1300765"/>
                      </a:lnTo>
                      <a:lnTo>
                        <a:pt x="2310208" y="1298615"/>
                      </a:lnTo>
                      <a:lnTo>
                        <a:pt x="2310770" y="1296463"/>
                      </a:lnTo>
                      <a:lnTo>
                        <a:pt x="2311328" y="1294310"/>
                      </a:lnTo>
                      <a:lnTo>
                        <a:pt x="2311880" y="1292157"/>
                      </a:lnTo>
                      <a:lnTo>
                        <a:pt x="2312428" y="1290002"/>
                      </a:lnTo>
                      <a:lnTo>
                        <a:pt x="2312970" y="1287846"/>
                      </a:lnTo>
                      <a:lnTo>
                        <a:pt x="2313507" y="1285689"/>
                      </a:lnTo>
                      <a:lnTo>
                        <a:pt x="2314040" y="1283532"/>
                      </a:lnTo>
                      <a:lnTo>
                        <a:pt x="2314567" y="1281373"/>
                      </a:lnTo>
                      <a:lnTo>
                        <a:pt x="2315090" y="1279213"/>
                      </a:lnTo>
                      <a:lnTo>
                        <a:pt x="2315607" y="1277052"/>
                      </a:lnTo>
                      <a:lnTo>
                        <a:pt x="2316119" y="1274891"/>
                      </a:lnTo>
                      <a:lnTo>
                        <a:pt x="2316627" y="1272728"/>
                      </a:lnTo>
                      <a:lnTo>
                        <a:pt x="2317129" y="1270564"/>
                      </a:lnTo>
                      <a:lnTo>
                        <a:pt x="2317626" y="1268400"/>
                      </a:lnTo>
                      <a:lnTo>
                        <a:pt x="2318119" y="1266234"/>
                      </a:lnTo>
                      <a:lnTo>
                        <a:pt x="2318606" y="1264068"/>
                      </a:lnTo>
                      <a:lnTo>
                        <a:pt x="2319088" y="1261900"/>
                      </a:lnTo>
                      <a:lnTo>
                        <a:pt x="2319565" y="1259732"/>
                      </a:lnTo>
                      <a:lnTo>
                        <a:pt x="2320037" y="1257563"/>
                      </a:lnTo>
                      <a:lnTo>
                        <a:pt x="2320504" y="1255393"/>
                      </a:lnTo>
                      <a:lnTo>
                        <a:pt x="2320966" y="1253222"/>
                      </a:lnTo>
                      <a:lnTo>
                        <a:pt x="2321423" y="1251050"/>
                      </a:lnTo>
                      <a:lnTo>
                        <a:pt x="2321875" y="1248877"/>
                      </a:lnTo>
                      <a:lnTo>
                        <a:pt x="2322322" y="1246704"/>
                      </a:lnTo>
                      <a:lnTo>
                        <a:pt x="2322764" y="1244529"/>
                      </a:lnTo>
                      <a:lnTo>
                        <a:pt x="2323201" y="1242354"/>
                      </a:lnTo>
                      <a:lnTo>
                        <a:pt x="2323632" y="1240178"/>
                      </a:lnTo>
                      <a:lnTo>
                        <a:pt x="2324059" y="1238001"/>
                      </a:lnTo>
                      <a:lnTo>
                        <a:pt x="2324481" y="1235824"/>
                      </a:lnTo>
                      <a:lnTo>
                        <a:pt x="2324897" y="1233645"/>
                      </a:lnTo>
                      <a:lnTo>
                        <a:pt x="2325309" y="1231466"/>
                      </a:lnTo>
                      <a:lnTo>
                        <a:pt x="2325715" y="1229286"/>
                      </a:lnTo>
                      <a:lnTo>
                        <a:pt x="2326117" y="1227106"/>
                      </a:lnTo>
                      <a:lnTo>
                        <a:pt x="2326513" y="1224924"/>
                      </a:lnTo>
                      <a:lnTo>
                        <a:pt x="2326904" y="1222742"/>
                      </a:lnTo>
                      <a:lnTo>
                        <a:pt x="2327290" y="1220559"/>
                      </a:lnTo>
                      <a:lnTo>
                        <a:pt x="2327671" y="1218375"/>
                      </a:lnTo>
                      <a:lnTo>
                        <a:pt x="2328047" y="1216191"/>
                      </a:lnTo>
                      <a:lnTo>
                        <a:pt x="2328418" y="1214006"/>
                      </a:lnTo>
                      <a:lnTo>
                        <a:pt x="2328784" y="1211820"/>
                      </a:lnTo>
                      <a:lnTo>
                        <a:pt x="2329145" y="1209634"/>
                      </a:lnTo>
                      <a:lnTo>
                        <a:pt x="2329501" y="1207446"/>
                      </a:lnTo>
                      <a:lnTo>
                        <a:pt x="2329851" y="1205259"/>
                      </a:lnTo>
                      <a:lnTo>
                        <a:pt x="2330197" y="1203070"/>
                      </a:lnTo>
                      <a:lnTo>
                        <a:pt x="2330537" y="1200881"/>
                      </a:lnTo>
                      <a:lnTo>
                        <a:pt x="2330872" y="1198691"/>
                      </a:lnTo>
                      <a:lnTo>
                        <a:pt x="2331203" y="1196501"/>
                      </a:lnTo>
                      <a:lnTo>
                        <a:pt x="2331528" y="1194310"/>
                      </a:lnTo>
                      <a:lnTo>
                        <a:pt x="2331848" y="1192118"/>
                      </a:lnTo>
                      <a:lnTo>
                        <a:pt x="2332163" y="1189926"/>
                      </a:lnTo>
                      <a:lnTo>
                        <a:pt x="2332473" y="1187733"/>
                      </a:lnTo>
                      <a:lnTo>
                        <a:pt x="2332778" y="1185540"/>
                      </a:lnTo>
                      <a:lnTo>
                        <a:pt x="2333077" y="1183346"/>
                      </a:lnTo>
                      <a:lnTo>
                        <a:pt x="2333372" y="1181151"/>
                      </a:lnTo>
                      <a:lnTo>
                        <a:pt x="2333661" y="1178956"/>
                      </a:lnTo>
                      <a:lnTo>
                        <a:pt x="2333946" y="1176761"/>
                      </a:lnTo>
                      <a:lnTo>
                        <a:pt x="2334225" y="1174564"/>
                      </a:lnTo>
                      <a:lnTo>
                        <a:pt x="2334499" y="1172368"/>
                      </a:lnTo>
                      <a:lnTo>
                        <a:pt x="2334768" y="1170171"/>
                      </a:lnTo>
                      <a:lnTo>
                        <a:pt x="2335032" y="1167973"/>
                      </a:lnTo>
                      <a:lnTo>
                        <a:pt x="2335291" y="1165775"/>
                      </a:lnTo>
                      <a:lnTo>
                        <a:pt x="2335545" y="1163576"/>
                      </a:lnTo>
                      <a:lnTo>
                        <a:pt x="2335794" y="1161377"/>
                      </a:lnTo>
                      <a:lnTo>
                        <a:pt x="2336037" y="1159177"/>
                      </a:lnTo>
                      <a:lnTo>
                        <a:pt x="2336276" y="1156977"/>
                      </a:lnTo>
                      <a:lnTo>
                        <a:pt x="2336509" y="1154777"/>
                      </a:lnTo>
                      <a:lnTo>
                        <a:pt x="2336737" y="1152576"/>
                      </a:lnTo>
                      <a:lnTo>
                        <a:pt x="2336960" y="1150374"/>
                      </a:lnTo>
                      <a:lnTo>
                        <a:pt x="2337178" y="1148173"/>
                      </a:lnTo>
                      <a:lnTo>
                        <a:pt x="2337391" y="1145970"/>
                      </a:lnTo>
                      <a:lnTo>
                        <a:pt x="2337599" y="1143768"/>
                      </a:lnTo>
                      <a:lnTo>
                        <a:pt x="2337802" y="1141565"/>
                      </a:lnTo>
                      <a:lnTo>
                        <a:pt x="2337999" y="1139362"/>
                      </a:lnTo>
                      <a:lnTo>
                        <a:pt x="2338192" y="1137158"/>
                      </a:lnTo>
                      <a:lnTo>
                        <a:pt x="2338379" y="1134954"/>
                      </a:lnTo>
                      <a:lnTo>
                        <a:pt x="2338561" y="1132749"/>
                      </a:lnTo>
                      <a:lnTo>
                        <a:pt x="2338738" y="1130545"/>
                      </a:lnTo>
                      <a:lnTo>
                        <a:pt x="2338910" y="1128340"/>
                      </a:lnTo>
                      <a:lnTo>
                        <a:pt x="2339077" y="1126134"/>
                      </a:lnTo>
                      <a:lnTo>
                        <a:pt x="2339238" y="1123928"/>
                      </a:lnTo>
                      <a:lnTo>
                        <a:pt x="2339395" y="1121722"/>
                      </a:lnTo>
                      <a:lnTo>
                        <a:pt x="2339546" y="1119516"/>
                      </a:lnTo>
                      <a:lnTo>
                        <a:pt x="2339693" y="1117309"/>
                      </a:lnTo>
                      <a:lnTo>
                        <a:pt x="2339834" y="1115103"/>
                      </a:lnTo>
                      <a:lnTo>
                        <a:pt x="2339970" y="1112895"/>
                      </a:lnTo>
                      <a:lnTo>
                        <a:pt x="2340101" y="1110688"/>
                      </a:lnTo>
                      <a:lnTo>
                        <a:pt x="2340227" y="1108480"/>
                      </a:lnTo>
                      <a:lnTo>
                        <a:pt x="2340347" y="1106273"/>
                      </a:lnTo>
                      <a:lnTo>
                        <a:pt x="2340463" y="1104065"/>
                      </a:lnTo>
                      <a:lnTo>
                        <a:pt x="2340573" y="1101856"/>
                      </a:lnTo>
                      <a:lnTo>
                        <a:pt x="2340678" y="1099648"/>
                      </a:lnTo>
                      <a:lnTo>
                        <a:pt x="2340778" y="1097439"/>
                      </a:lnTo>
                      <a:lnTo>
                        <a:pt x="2340873" y="1095230"/>
                      </a:lnTo>
                      <a:lnTo>
                        <a:pt x="2340963" y="1093021"/>
                      </a:lnTo>
                      <a:lnTo>
                        <a:pt x="2341048" y="1090812"/>
                      </a:lnTo>
                      <a:lnTo>
                        <a:pt x="2341128" y="1088603"/>
                      </a:lnTo>
                      <a:lnTo>
                        <a:pt x="2341202" y="1086393"/>
                      </a:lnTo>
                      <a:lnTo>
                        <a:pt x="2341271" y="1084183"/>
                      </a:lnTo>
                      <a:lnTo>
                        <a:pt x="2341336" y="1081974"/>
                      </a:lnTo>
                      <a:lnTo>
                        <a:pt x="2341395" y="1079764"/>
                      </a:lnTo>
                      <a:lnTo>
                        <a:pt x="2341449" y="1077554"/>
                      </a:lnTo>
                      <a:lnTo>
                        <a:pt x="2341497" y="1075344"/>
                      </a:lnTo>
                      <a:lnTo>
                        <a:pt x="2341541" y="1073134"/>
                      </a:lnTo>
                      <a:lnTo>
                        <a:pt x="2341580" y="1070923"/>
                      </a:lnTo>
                      <a:lnTo>
                        <a:pt x="2341613" y="1068713"/>
                      </a:lnTo>
                      <a:lnTo>
                        <a:pt x="2341641" y="1066503"/>
                      </a:lnTo>
                      <a:lnTo>
                        <a:pt x="2341664" y="1064292"/>
                      </a:lnTo>
                      <a:lnTo>
                        <a:pt x="2341682" y="1062082"/>
                      </a:lnTo>
                      <a:lnTo>
                        <a:pt x="2341695" y="1059871"/>
                      </a:lnTo>
                      <a:lnTo>
                        <a:pt x="2341703" y="1057661"/>
                      </a:lnTo>
                      <a:close/>
                    </a:path>
                  </a:pathLst>
                </a:custGeom>
                <a:solidFill>
                  <a:srgbClr val="F7C043">
                    <a:alpha val="49803"/>
                  </a:srgbClr>
                </a:solidFill>
              </p:spPr>
              <p:txBody>
                <a:bodyPr/>
                <a:lstStyle/>
                <a:p>
                  <a:endParaRPr sz="700" dirty="0">
                    <a:latin typeface="Arial" panose="020B0604020202020204" pitchFamily="34" charset="0"/>
                    <a:cs typeface="Arial" panose="020B0604020202020204" pitchFamily="34" charset="0"/>
                  </a:endParaRPr>
                </a:p>
              </p:txBody>
            </p:sp>
            <p:sp>
              <p:nvSpPr>
                <p:cNvPr id="26" name="pl6"/>
                <p:cNvSpPr/>
                <p:nvPr/>
              </p:nvSpPr>
              <p:spPr>
                <a:xfrm>
                  <a:off x="663177" y="1133634"/>
                  <a:ext cx="1145230" cy="1110428"/>
                </a:xfrm>
                <a:custGeom>
                  <a:avLst/>
                  <a:gdLst/>
                  <a:ahLst/>
                  <a:cxnLst/>
                  <a:rect l="0" t="0" r="0" b="0"/>
                  <a:pathLst>
                    <a:path w="2852825" h="2571643">
                      <a:moveTo>
                        <a:pt x="2852825" y="1285821"/>
                      </a:moveTo>
                      <a:lnTo>
                        <a:pt x="2852822" y="1283128"/>
                      </a:lnTo>
                      <a:lnTo>
                        <a:pt x="2852813" y="1280435"/>
                      </a:lnTo>
                      <a:lnTo>
                        <a:pt x="2852797" y="1277742"/>
                      </a:lnTo>
                      <a:lnTo>
                        <a:pt x="2852775" y="1275049"/>
                      </a:lnTo>
                      <a:lnTo>
                        <a:pt x="2852747" y="1272356"/>
                      </a:lnTo>
                      <a:lnTo>
                        <a:pt x="2852712" y="1269664"/>
                      </a:lnTo>
                      <a:lnTo>
                        <a:pt x="2852672" y="1266971"/>
                      </a:lnTo>
                      <a:lnTo>
                        <a:pt x="2852625" y="1264278"/>
                      </a:lnTo>
                      <a:lnTo>
                        <a:pt x="2852572" y="1261586"/>
                      </a:lnTo>
                      <a:lnTo>
                        <a:pt x="2852512" y="1258893"/>
                      </a:lnTo>
                      <a:lnTo>
                        <a:pt x="2852447" y="1256201"/>
                      </a:lnTo>
                      <a:lnTo>
                        <a:pt x="2852375" y="1253508"/>
                      </a:lnTo>
                      <a:lnTo>
                        <a:pt x="2852296" y="1250816"/>
                      </a:lnTo>
                      <a:lnTo>
                        <a:pt x="2852212" y="1248124"/>
                      </a:lnTo>
                      <a:lnTo>
                        <a:pt x="2852121" y="1245433"/>
                      </a:lnTo>
                      <a:lnTo>
                        <a:pt x="2852024" y="1242741"/>
                      </a:lnTo>
                      <a:lnTo>
                        <a:pt x="2851921" y="1240050"/>
                      </a:lnTo>
                      <a:lnTo>
                        <a:pt x="2851812" y="1237358"/>
                      </a:lnTo>
                      <a:lnTo>
                        <a:pt x="2851696" y="1234667"/>
                      </a:lnTo>
                      <a:lnTo>
                        <a:pt x="2851574" y="1231977"/>
                      </a:lnTo>
                      <a:lnTo>
                        <a:pt x="2851446" y="1229286"/>
                      </a:lnTo>
                      <a:lnTo>
                        <a:pt x="2851311" y="1226596"/>
                      </a:lnTo>
                      <a:lnTo>
                        <a:pt x="2851170" y="1223906"/>
                      </a:lnTo>
                      <a:lnTo>
                        <a:pt x="2851023" y="1221216"/>
                      </a:lnTo>
                      <a:lnTo>
                        <a:pt x="2850870" y="1218527"/>
                      </a:lnTo>
                      <a:lnTo>
                        <a:pt x="2850711" y="1215837"/>
                      </a:lnTo>
                      <a:lnTo>
                        <a:pt x="2850545" y="1213149"/>
                      </a:lnTo>
                      <a:lnTo>
                        <a:pt x="2850373" y="1210460"/>
                      </a:lnTo>
                      <a:lnTo>
                        <a:pt x="2850195" y="1207772"/>
                      </a:lnTo>
                      <a:lnTo>
                        <a:pt x="2850010" y="1205084"/>
                      </a:lnTo>
                      <a:lnTo>
                        <a:pt x="2849820" y="1202396"/>
                      </a:lnTo>
                      <a:lnTo>
                        <a:pt x="2849623" y="1199709"/>
                      </a:lnTo>
                      <a:lnTo>
                        <a:pt x="2849420" y="1197022"/>
                      </a:lnTo>
                      <a:lnTo>
                        <a:pt x="2849210" y="1194336"/>
                      </a:lnTo>
                      <a:lnTo>
                        <a:pt x="2848994" y="1191650"/>
                      </a:lnTo>
                      <a:lnTo>
                        <a:pt x="2848773" y="1188964"/>
                      </a:lnTo>
                      <a:lnTo>
                        <a:pt x="2848544" y="1186279"/>
                      </a:lnTo>
                      <a:lnTo>
                        <a:pt x="2848310" y="1183595"/>
                      </a:lnTo>
                      <a:lnTo>
                        <a:pt x="2848069" y="1180910"/>
                      </a:lnTo>
                      <a:lnTo>
                        <a:pt x="2847822" y="1178227"/>
                      </a:lnTo>
                      <a:lnTo>
                        <a:pt x="2847569" y="1175543"/>
                      </a:lnTo>
                      <a:lnTo>
                        <a:pt x="2847310" y="1172860"/>
                      </a:lnTo>
                      <a:lnTo>
                        <a:pt x="2847044" y="1170178"/>
                      </a:lnTo>
                      <a:lnTo>
                        <a:pt x="2846773" y="1167496"/>
                      </a:lnTo>
                      <a:lnTo>
                        <a:pt x="2846495" y="1164815"/>
                      </a:lnTo>
                      <a:lnTo>
                        <a:pt x="2846210" y="1162134"/>
                      </a:lnTo>
                      <a:lnTo>
                        <a:pt x="2845920" y="1159454"/>
                      </a:lnTo>
                      <a:lnTo>
                        <a:pt x="2845623" y="1156774"/>
                      </a:lnTo>
                      <a:lnTo>
                        <a:pt x="2845320" y="1154095"/>
                      </a:lnTo>
                      <a:lnTo>
                        <a:pt x="2845011" y="1151416"/>
                      </a:lnTo>
                      <a:lnTo>
                        <a:pt x="2844696" y="1148738"/>
                      </a:lnTo>
                      <a:lnTo>
                        <a:pt x="2844374" y="1146061"/>
                      </a:lnTo>
                      <a:lnTo>
                        <a:pt x="2844046" y="1143384"/>
                      </a:lnTo>
                      <a:lnTo>
                        <a:pt x="2843712" y="1140708"/>
                      </a:lnTo>
                      <a:lnTo>
                        <a:pt x="2843372" y="1138033"/>
                      </a:lnTo>
                      <a:lnTo>
                        <a:pt x="2843025" y="1135358"/>
                      </a:lnTo>
                      <a:lnTo>
                        <a:pt x="2842673" y="1132684"/>
                      </a:lnTo>
                      <a:lnTo>
                        <a:pt x="2842314" y="1130010"/>
                      </a:lnTo>
                      <a:lnTo>
                        <a:pt x="2841949" y="1127337"/>
                      </a:lnTo>
                      <a:lnTo>
                        <a:pt x="2841577" y="1124665"/>
                      </a:lnTo>
                      <a:lnTo>
                        <a:pt x="2841200" y="1121994"/>
                      </a:lnTo>
                      <a:lnTo>
                        <a:pt x="2840816" y="1119323"/>
                      </a:lnTo>
                      <a:lnTo>
                        <a:pt x="2840426" y="1116653"/>
                      </a:lnTo>
                      <a:lnTo>
                        <a:pt x="2840030" y="1113984"/>
                      </a:lnTo>
                      <a:lnTo>
                        <a:pt x="2839628" y="1111315"/>
                      </a:lnTo>
                      <a:lnTo>
                        <a:pt x="2839219" y="1108648"/>
                      </a:lnTo>
                      <a:lnTo>
                        <a:pt x="2838804" y="1105981"/>
                      </a:lnTo>
                      <a:lnTo>
                        <a:pt x="2838383" y="1103314"/>
                      </a:lnTo>
                      <a:lnTo>
                        <a:pt x="2837956" y="1100649"/>
                      </a:lnTo>
                      <a:lnTo>
                        <a:pt x="2837523" y="1097985"/>
                      </a:lnTo>
                      <a:lnTo>
                        <a:pt x="2837083" y="1095321"/>
                      </a:lnTo>
                      <a:lnTo>
                        <a:pt x="2836638" y="1092658"/>
                      </a:lnTo>
                      <a:lnTo>
                        <a:pt x="2836186" y="1089996"/>
                      </a:lnTo>
                      <a:lnTo>
                        <a:pt x="2835728" y="1087335"/>
                      </a:lnTo>
                      <a:lnTo>
                        <a:pt x="2835264" y="1084674"/>
                      </a:lnTo>
                      <a:lnTo>
                        <a:pt x="2834793" y="1082015"/>
                      </a:lnTo>
                      <a:lnTo>
                        <a:pt x="2834317" y="1079357"/>
                      </a:lnTo>
                      <a:lnTo>
                        <a:pt x="2833834" y="1076699"/>
                      </a:lnTo>
                      <a:lnTo>
                        <a:pt x="2833345" y="1074042"/>
                      </a:lnTo>
                      <a:lnTo>
                        <a:pt x="2832850" y="1071386"/>
                      </a:lnTo>
                      <a:lnTo>
                        <a:pt x="2832348" y="1068732"/>
                      </a:lnTo>
                      <a:lnTo>
                        <a:pt x="2831841" y="1066078"/>
                      </a:lnTo>
                      <a:lnTo>
                        <a:pt x="2831327" y="1063425"/>
                      </a:lnTo>
                      <a:lnTo>
                        <a:pt x="2830807" y="1060773"/>
                      </a:lnTo>
                      <a:lnTo>
                        <a:pt x="2830282" y="1058122"/>
                      </a:lnTo>
                      <a:lnTo>
                        <a:pt x="2829749" y="1055472"/>
                      </a:lnTo>
                      <a:lnTo>
                        <a:pt x="2829211" y="1052823"/>
                      </a:lnTo>
                      <a:lnTo>
                        <a:pt x="2828667" y="1050175"/>
                      </a:lnTo>
                      <a:lnTo>
                        <a:pt x="2828116" y="1047528"/>
                      </a:lnTo>
                      <a:lnTo>
                        <a:pt x="2827559" y="1044882"/>
                      </a:lnTo>
                      <a:lnTo>
                        <a:pt x="2826997" y="1042238"/>
                      </a:lnTo>
                      <a:lnTo>
                        <a:pt x="2826428" y="1039594"/>
                      </a:lnTo>
                      <a:lnTo>
                        <a:pt x="2825852" y="1036951"/>
                      </a:lnTo>
                      <a:lnTo>
                        <a:pt x="2825271" y="1034310"/>
                      </a:lnTo>
                      <a:lnTo>
                        <a:pt x="2824684" y="1031669"/>
                      </a:lnTo>
                      <a:lnTo>
                        <a:pt x="2824090" y="1029030"/>
                      </a:lnTo>
                      <a:lnTo>
                        <a:pt x="2823490" y="1026392"/>
                      </a:lnTo>
                      <a:lnTo>
                        <a:pt x="2822885" y="1023755"/>
                      </a:lnTo>
                      <a:lnTo>
                        <a:pt x="2822273" y="1021119"/>
                      </a:lnTo>
                      <a:lnTo>
                        <a:pt x="2821655" y="1018484"/>
                      </a:lnTo>
                      <a:lnTo>
                        <a:pt x="2821030" y="1015850"/>
                      </a:lnTo>
                      <a:lnTo>
                        <a:pt x="2820400" y="1013218"/>
                      </a:lnTo>
                      <a:lnTo>
                        <a:pt x="2819764" y="1010587"/>
                      </a:lnTo>
                      <a:lnTo>
                        <a:pt x="2819121" y="1007957"/>
                      </a:lnTo>
                      <a:lnTo>
                        <a:pt x="2818472" y="1005328"/>
                      </a:lnTo>
                      <a:lnTo>
                        <a:pt x="2817818" y="1002700"/>
                      </a:lnTo>
                      <a:lnTo>
                        <a:pt x="2817157" y="1000074"/>
                      </a:lnTo>
                      <a:lnTo>
                        <a:pt x="2816490" y="997449"/>
                      </a:lnTo>
                      <a:lnTo>
                        <a:pt x="2815817" y="994825"/>
                      </a:lnTo>
                      <a:lnTo>
                        <a:pt x="2815138" y="992203"/>
                      </a:lnTo>
                      <a:lnTo>
                        <a:pt x="2814452" y="989582"/>
                      </a:lnTo>
                      <a:lnTo>
                        <a:pt x="2813761" y="986962"/>
                      </a:lnTo>
                      <a:lnTo>
                        <a:pt x="2813064" y="984343"/>
                      </a:lnTo>
                      <a:lnTo>
                        <a:pt x="2812360" y="981726"/>
                      </a:lnTo>
                      <a:lnTo>
                        <a:pt x="2811651" y="979110"/>
                      </a:lnTo>
                      <a:lnTo>
                        <a:pt x="2810935" y="976495"/>
                      </a:lnTo>
                      <a:lnTo>
                        <a:pt x="2810213" y="973882"/>
                      </a:lnTo>
                      <a:lnTo>
                        <a:pt x="2809485" y="971270"/>
                      </a:lnTo>
                      <a:lnTo>
                        <a:pt x="2808752" y="968660"/>
                      </a:lnTo>
                      <a:lnTo>
                        <a:pt x="2808012" y="966050"/>
                      </a:lnTo>
                      <a:lnTo>
                        <a:pt x="2807266" y="963443"/>
                      </a:lnTo>
                      <a:lnTo>
                        <a:pt x="2806514" y="960836"/>
                      </a:lnTo>
                      <a:lnTo>
                        <a:pt x="2805756" y="958232"/>
                      </a:lnTo>
                      <a:lnTo>
                        <a:pt x="2804991" y="955628"/>
                      </a:lnTo>
                      <a:lnTo>
                        <a:pt x="2804221" y="953026"/>
                      </a:lnTo>
                      <a:lnTo>
                        <a:pt x="2803445" y="950426"/>
                      </a:lnTo>
                      <a:lnTo>
                        <a:pt x="2802663" y="947827"/>
                      </a:lnTo>
                      <a:lnTo>
                        <a:pt x="2801874" y="945229"/>
                      </a:lnTo>
                      <a:lnTo>
                        <a:pt x="2801080" y="942633"/>
                      </a:lnTo>
                      <a:lnTo>
                        <a:pt x="2800280" y="940038"/>
                      </a:lnTo>
                      <a:lnTo>
                        <a:pt x="2799473" y="937445"/>
                      </a:lnTo>
                      <a:lnTo>
                        <a:pt x="2798661" y="934854"/>
                      </a:lnTo>
                      <a:lnTo>
                        <a:pt x="2797842" y="932264"/>
                      </a:lnTo>
                      <a:lnTo>
                        <a:pt x="2797018" y="929675"/>
                      </a:lnTo>
                      <a:lnTo>
                        <a:pt x="2796187" y="927088"/>
                      </a:lnTo>
                      <a:lnTo>
                        <a:pt x="2795351" y="924503"/>
                      </a:lnTo>
                      <a:lnTo>
                        <a:pt x="2794509" y="921919"/>
                      </a:lnTo>
                      <a:lnTo>
                        <a:pt x="2793660" y="919337"/>
                      </a:lnTo>
                      <a:lnTo>
                        <a:pt x="2792806" y="916757"/>
                      </a:lnTo>
                      <a:lnTo>
                        <a:pt x="2791945" y="914178"/>
                      </a:lnTo>
                      <a:lnTo>
                        <a:pt x="2791079" y="911601"/>
                      </a:lnTo>
                      <a:lnTo>
                        <a:pt x="2790206" y="909025"/>
                      </a:lnTo>
                      <a:lnTo>
                        <a:pt x="2789328" y="906451"/>
                      </a:lnTo>
                      <a:lnTo>
                        <a:pt x="2788443" y="903879"/>
                      </a:lnTo>
                      <a:lnTo>
                        <a:pt x="2787553" y="901308"/>
                      </a:lnTo>
                      <a:lnTo>
                        <a:pt x="2786657" y="898739"/>
                      </a:lnTo>
                      <a:lnTo>
                        <a:pt x="2785754" y="896172"/>
                      </a:lnTo>
                      <a:lnTo>
                        <a:pt x="2784846" y="893606"/>
                      </a:lnTo>
                      <a:lnTo>
                        <a:pt x="2783932" y="891043"/>
                      </a:lnTo>
                      <a:lnTo>
                        <a:pt x="2783011" y="888481"/>
                      </a:lnTo>
                      <a:lnTo>
                        <a:pt x="2782085" y="885920"/>
                      </a:lnTo>
                      <a:lnTo>
                        <a:pt x="2781153" y="883362"/>
                      </a:lnTo>
                      <a:lnTo>
                        <a:pt x="2780215" y="880805"/>
                      </a:lnTo>
                      <a:lnTo>
                        <a:pt x="2779271" y="878250"/>
                      </a:lnTo>
                      <a:lnTo>
                        <a:pt x="2778321" y="875696"/>
                      </a:lnTo>
                      <a:lnTo>
                        <a:pt x="2777365" y="873145"/>
                      </a:lnTo>
                      <a:lnTo>
                        <a:pt x="2776404" y="870595"/>
                      </a:lnTo>
                      <a:lnTo>
                        <a:pt x="2775436" y="868048"/>
                      </a:lnTo>
                      <a:lnTo>
                        <a:pt x="2774462" y="865502"/>
                      </a:lnTo>
                      <a:lnTo>
                        <a:pt x="2773483" y="862957"/>
                      </a:lnTo>
                      <a:lnTo>
                        <a:pt x="2772497" y="860415"/>
                      </a:lnTo>
                      <a:lnTo>
                        <a:pt x="2771506" y="857875"/>
                      </a:lnTo>
                      <a:lnTo>
                        <a:pt x="2770509" y="855336"/>
                      </a:lnTo>
                      <a:lnTo>
                        <a:pt x="2769506" y="852799"/>
                      </a:lnTo>
                      <a:lnTo>
                        <a:pt x="2768497" y="850265"/>
                      </a:lnTo>
                      <a:lnTo>
                        <a:pt x="2767482" y="847732"/>
                      </a:lnTo>
                      <a:lnTo>
                        <a:pt x="2766461" y="845201"/>
                      </a:lnTo>
                      <a:lnTo>
                        <a:pt x="2765434" y="842672"/>
                      </a:lnTo>
                      <a:lnTo>
                        <a:pt x="2764402" y="840145"/>
                      </a:lnTo>
                      <a:lnTo>
                        <a:pt x="2763363" y="837620"/>
                      </a:lnTo>
                      <a:lnTo>
                        <a:pt x="2762319" y="835097"/>
                      </a:lnTo>
                      <a:lnTo>
                        <a:pt x="2761269" y="832575"/>
                      </a:lnTo>
                      <a:lnTo>
                        <a:pt x="2760213" y="830056"/>
                      </a:lnTo>
                      <a:lnTo>
                        <a:pt x="2759151" y="827539"/>
                      </a:lnTo>
                      <a:lnTo>
                        <a:pt x="2758083" y="825024"/>
                      </a:lnTo>
                      <a:lnTo>
                        <a:pt x="2757010" y="822511"/>
                      </a:lnTo>
                      <a:lnTo>
                        <a:pt x="2755930" y="820000"/>
                      </a:lnTo>
                      <a:lnTo>
                        <a:pt x="2754845" y="817491"/>
                      </a:lnTo>
                      <a:lnTo>
                        <a:pt x="2753754" y="814984"/>
                      </a:lnTo>
                      <a:lnTo>
                        <a:pt x="2752657" y="812479"/>
                      </a:lnTo>
                      <a:lnTo>
                        <a:pt x="2751555" y="809976"/>
                      </a:lnTo>
                      <a:lnTo>
                        <a:pt x="2750446" y="807475"/>
                      </a:lnTo>
                      <a:lnTo>
                        <a:pt x="2749332" y="804976"/>
                      </a:lnTo>
                      <a:lnTo>
                        <a:pt x="2748212" y="802480"/>
                      </a:lnTo>
                      <a:lnTo>
                        <a:pt x="2747086" y="799985"/>
                      </a:lnTo>
                      <a:lnTo>
                        <a:pt x="2745954" y="797493"/>
                      </a:lnTo>
                      <a:lnTo>
                        <a:pt x="2744817" y="795003"/>
                      </a:lnTo>
                      <a:lnTo>
                        <a:pt x="2743674" y="792515"/>
                      </a:lnTo>
                      <a:lnTo>
                        <a:pt x="2742524" y="790029"/>
                      </a:lnTo>
                      <a:lnTo>
                        <a:pt x="2741370" y="787545"/>
                      </a:lnTo>
                      <a:lnTo>
                        <a:pt x="2740209" y="785064"/>
                      </a:lnTo>
                      <a:lnTo>
                        <a:pt x="2739043" y="782585"/>
                      </a:lnTo>
                      <a:lnTo>
                        <a:pt x="2737871" y="780107"/>
                      </a:lnTo>
                      <a:lnTo>
                        <a:pt x="2736693" y="777633"/>
                      </a:lnTo>
                      <a:lnTo>
                        <a:pt x="2735509" y="775160"/>
                      </a:lnTo>
                      <a:lnTo>
                        <a:pt x="2734320" y="772689"/>
                      </a:lnTo>
                      <a:lnTo>
                        <a:pt x="2733125" y="770221"/>
                      </a:lnTo>
                      <a:lnTo>
                        <a:pt x="2731924" y="767755"/>
                      </a:lnTo>
                      <a:lnTo>
                        <a:pt x="2730717" y="765292"/>
                      </a:lnTo>
                      <a:lnTo>
                        <a:pt x="2729505" y="762830"/>
                      </a:lnTo>
                      <a:lnTo>
                        <a:pt x="2728287" y="760371"/>
                      </a:lnTo>
                      <a:lnTo>
                        <a:pt x="2727064" y="757915"/>
                      </a:lnTo>
                      <a:lnTo>
                        <a:pt x="2725834" y="755460"/>
                      </a:lnTo>
                      <a:lnTo>
                        <a:pt x="2724599" y="753008"/>
                      </a:lnTo>
                      <a:lnTo>
                        <a:pt x="2723358" y="750558"/>
                      </a:lnTo>
                      <a:lnTo>
                        <a:pt x="2722112" y="748111"/>
                      </a:lnTo>
                      <a:lnTo>
                        <a:pt x="2720860" y="745666"/>
                      </a:lnTo>
                      <a:lnTo>
                        <a:pt x="2719602" y="743223"/>
                      </a:lnTo>
                      <a:lnTo>
                        <a:pt x="2718338" y="740783"/>
                      </a:lnTo>
                      <a:lnTo>
                        <a:pt x="2717069" y="738345"/>
                      </a:lnTo>
                      <a:lnTo>
                        <a:pt x="2715794" y="735909"/>
                      </a:lnTo>
                      <a:lnTo>
                        <a:pt x="2714514" y="733476"/>
                      </a:lnTo>
                      <a:lnTo>
                        <a:pt x="2713228" y="731046"/>
                      </a:lnTo>
                      <a:lnTo>
                        <a:pt x="2711936" y="728617"/>
                      </a:lnTo>
                      <a:lnTo>
                        <a:pt x="2710639" y="726192"/>
                      </a:lnTo>
                      <a:lnTo>
                        <a:pt x="2709335" y="723768"/>
                      </a:lnTo>
                      <a:lnTo>
                        <a:pt x="2708027" y="721347"/>
                      </a:lnTo>
                      <a:lnTo>
                        <a:pt x="2706712" y="718929"/>
                      </a:lnTo>
                      <a:lnTo>
                        <a:pt x="2705393" y="716513"/>
                      </a:lnTo>
                      <a:lnTo>
                        <a:pt x="2704067" y="714100"/>
                      </a:lnTo>
                      <a:lnTo>
                        <a:pt x="2702736" y="711689"/>
                      </a:lnTo>
                      <a:lnTo>
                        <a:pt x="2701399" y="709280"/>
                      </a:lnTo>
                      <a:lnTo>
                        <a:pt x="2700057" y="706875"/>
                      </a:lnTo>
                      <a:lnTo>
                        <a:pt x="2698709" y="704471"/>
                      </a:lnTo>
                      <a:lnTo>
                        <a:pt x="2697355" y="702070"/>
                      </a:lnTo>
                      <a:lnTo>
                        <a:pt x="2695996" y="699672"/>
                      </a:lnTo>
                      <a:lnTo>
                        <a:pt x="2694632" y="697277"/>
                      </a:lnTo>
                      <a:lnTo>
                        <a:pt x="2693261" y="694883"/>
                      </a:lnTo>
                      <a:lnTo>
                        <a:pt x="2691886" y="692493"/>
                      </a:lnTo>
                      <a:lnTo>
                        <a:pt x="2690504" y="690105"/>
                      </a:lnTo>
                      <a:lnTo>
                        <a:pt x="2689118" y="687720"/>
                      </a:lnTo>
                      <a:lnTo>
                        <a:pt x="2687725" y="685337"/>
                      </a:lnTo>
                      <a:lnTo>
                        <a:pt x="2686327" y="682957"/>
                      </a:lnTo>
                      <a:lnTo>
                        <a:pt x="2684924" y="680580"/>
                      </a:lnTo>
                      <a:lnTo>
                        <a:pt x="2683515" y="678205"/>
                      </a:lnTo>
                      <a:lnTo>
                        <a:pt x="2682100" y="675833"/>
                      </a:lnTo>
                      <a:lnTo>
                        <a:pt x="2680680" y="673464"/>
                      </a:lnTo>
                      <a:lnTo>
                        <a:pt x="2679255" y="671097"/>
                      </a:lnTo>
                      <a:lnTo>
                        <a:pt x="2677824" y="668733"/>
                      </a:lnTo>
                      <a:lnTo>
                        <a:pt x="2676387" y="666372"/>
                      </a:lnTo>
                      <a:lnTo>
                        <a:pt x="2674945" y="664013"/>
                      </a:lnTo>
                      <a:lnTo>
                        <a:pt x="2673498" y="661658"/>
                      </a:lnTo>
                      <a:lnTo>
                        <a:pt x="2672045" y="659304"/>
                      </a:lnTo>
                      <a:lnTo>
                        <a:pt x="2670587" y="656954"/>
                      </a:lnTo>
                      <a:lnTo>
                        <a:pt x="2669123" y="654607"/>
                      </a:lnTo>
                      <a:lnTo>
                        <a:pt x="2667654" y="652262"/>
                      </a:lnTo>
                      <a:lnTo>
                        <a:pt x="2666179" y="649920"/>
                      </a:lnTo>
                      <a:lnTo>
                        <a:pt x="2664699" y="647580"/>
                      </a:lnTo>
                      <a:lnTo>
                        <a:pt x="2663213" y="645244"/>
                      </a:lnTo>
                      <a:lnTo>
                        <a:pt x="2661722" y="642910"/>
                      </a:lnTo>
                      <a:lnTo>
                        <a:pt x="2660226" y="640580"/>
                      </a:lnTo>
                      <a:lnTo>
                        <a:pt x="2658724" y="638252"/>
                      </a:lnTo>
                      <a:lnTo>
                        <a:pt x="2657216" y="635926"/>
                      </a:lnTo>
                      <a:lnTo>
                        <a:pt x="2655704" y="633604"/>
                      </a:lnTo>
                      <a:lnTo>
                        <a:pt x="2654186" y="631285"/>
                      </a:lnTo>
                      <a:lnTo>
                        <a:pt x="2652662" y="628968"/>
                      </a:lnTo>
                      <a:lnTo>
                        <a:pt x="2651133" y="626655"/>
                      </a:lnTo>
                      <a:lnTo>
                        <a:pt x="2649599" y="624344"/>
                      </a:lnTo>
                      <a:lnTo>
                        <a:pt x="2648060" y="622036"/>
                      </a:lnTo>
                      <a:lnTo>
                        <a:pt x="2646515" y="619731"/>
                      </a:lnTo>
                      <a:lnTo>
                        <a:pt x="2644965" y="617429"/>
                      </a:lnTo>
                      <a:lnTo>
                        <a:pt x="2643409" y="615130"/>
                      </a:lnTo>
                      <a:lnTo>
                        <a:pt x="2641848" y="612834"/>
                      </a:lnTo>
                      <a:lnTo>
                        <a:pt x="2640282" y="610540"/>
                      </a:lnTo>
                      <a:lnTo>
                        <a:pt x="2638710" y="608250"/>
                      </a:lnTo>
                      <a:lnTo>
                        <a:pt x="2637133" y="605963"/>
                      </a:lnTo>
                      <a:lnTo>
                        <a:pt x="2635551" y="603678"/>
                      </a:lnTo>
                      <a:lnTo>
                        <a:pt x="2633963" y="601397"/>
                      </a:lnTo>
                      <a:lnTo>
                        <a:pt x="2632371" y="599119"/>
                      </a:lnTo>
                      <a:lnTo>
                        <a:pt x="2630772" y="596844"/>
                      </a:lnTo>
                      <a:lnTo>
                        <a:pt x="2629169" y="594571"/>
                      </a:lnTo>
                      <a:lnTo>
                        <a:pt x="2627560" y="592302"/>
                      </a:lnTo>
                      <a:lnTo>
                        <a:pt x="2625946" y="590036"/>
                      </a:lnTo>
                      <a:lnTo>
                        <a:pt x="2624327" y="587773"/>
                      </a:lnTo>
                      <a:lnTo>
                        <a:pt x="2622703" y="585513"/>
                      </a:lnTo>
                      <a:lnTo>
                        <a:pt x="2621073" y="583256"/>
                      </a:lnTo>
                      <a:lnTo>
                        <a:pt x="2619438" y="581002"/>
                      </a:lnTo>
                      <a:lnTo>
                        <a:pt x="2617798" y="578751"/>
                      </a:lnTo>
                      <a:lnTo>
                        <a:pt x="2616152" y="576503"/>
                      </a:lnTo>
                      <a:lnTo>
                        <a:pt x="2614502" y="574258"/>
                      </a:lnTo>
                      <a:lnTo>
                        <a:pt x="2612846" y="572017"/>
                      </a:lnTo>
                      <a:lnTo>
                        <a:pt x="2611185" y="569778"/>
                      </a:lnTo>
                      <a:lnTo>
                        <a:pt x="2609519" y="567543"/>
                      </a:lnTo>
                      <a:lnTo>
                        <a:pt x="2607847" y="565311"/>
                      </a:lnTo>
                      <a:lnTo>
                        <a:pt x="2606171" y="563082"/>
                      </a:lnTo>
                      <a:lnTo>
                        <a:pt x="2604489" y="560856"/>
                      </a:lnTo>
                      <a:lnTo>
                        <a:pt x="2602802" y="558634"/>
                      </a:lnTo>
                      <a:lnTo>
                        <a:pt x="2601110" y="556415"/>
                      </a:lnTo>
                      <a:lnTo>
                        <a:pt x="2599412" y="554198"/>
                      </a:lnTo>
                      <a:lnTo>
                        <a:pt x="2597710" y="551985"/>
                      </a:lnTo>
                      <a:lnTo>
                        <a:pt x="2596002" y="549776"/>
                      </a:lnTo>
                      <a:lnTo>
                        <a:pt x="2594290" y="547569"/>
                      </a:lnTo>
                      <a:lnTo>
                        <a:pt x="2592572" y="545366"/>
                      </a:lnTo>
                      <a:lnTo>
                        <a:pt x="2590849" y="543166"/>
                      </a:lnTo>
                      <a:lnTo>
                        <a:pt x="2589121" y="540969"/>
                      </a:lnTo>
                      <a:lnTo>
                        <a:pt x="2587388" y="538775"/>
                      </a:lnTo>
                      <a:lnTo>
                        <a:pt x="2585650" y="536585"/>
                      </a:lnTo>
                      <a:lnTo>
                        <a:pt x="2583906" y="534398"/>
                      </a:lnTo>
                      <a:lnTo>
                        <a:pt x="2582158" y="532215"/>
                      </a:lnTo>
                      <a:lnTo>
                        <a:pt x="2580404" y="530034"/>
                      </a:lnTo>
                      <a:lnTo>
                        <a:pt x="2578646" y="527857"/>
                      </a:lnTo>
                      <a:lnTo>
                        <a:pt x="2576882" y="525683"/>
                      </a:lnTo>
                      <a:lnTo>
                        <a:pt x="2575114" y="523513"/>
                      </a:lnTo>
                      <a:lnTo>
                        <a:pt x="2573340" y="521346"/>
                      </a:lnTo>
                      <a:lnTo>
                        <a:pt x="2571561" y="519182"/>
                      </a:lnTo>
                      <a:lnTo>
                        <a:pt x="2569778" y="517022"/>
                      </a:lnTo>
                      <a:lnTo>
                        <a:pt x="2567989" y="514865"/>
                      </a:lnTo>
                      <a:lnTo>
                        <a:pt x="2566195" y="512712"/>
                      </a:lnTo>
                      <a:lnTo>
                        <a:pt x="2564396" y="510561"/>
                      </a:lnTo>
                      <a:lnTo>
                        <a:pt x="2562593" y="508415"/>
                      </a:lnTo>
                      <a:lnTo>
                        <a:pt x="2560784" y="506271"/>
                      </a:lnTo>
                      <a:lnTo>
                        <a:pt x="2558970" y="504131"/>
                      </a:lnTo>
                      <a:lnTo>
                        <a:pt x="2557152" y="501995"/>
                      </a:lnTo>
                      <a:lnTo>
                        <a:pt x="2555328" y="499862"/>
                      </a:lnTo>
                      <a:lnTo>
                        <a:pt x="2553500" y="497732"/>
                      </a:lnTo>
                      <a:lnTo>
                        <a:pt x="2551666" y="495606"/>
                      </a:lnTo>
                      <a:lnTo>
                        <a:pt x="2549828" y="493483"/>
                      </a:lnTo>
                      <a:lnTo>
                        <a:pt x="2547984" y="491364"/>
                      </a:lnTo>
                      <a:lnTo>
                        <a:pt x="2546136" y="489248"/>
                      </a:lnTo>
                      <a:lnTo>
                        <a:pt x="2544283" y="487136"/>
                      </a:lnTo>
                      <a:lnTo>
                        <a:pt x="2542425" y="485027"/>
                      </a:lnTo>
                      <a:lnTo>
                        <a:pt x="2540562" y="482922"/>
                      </a:lnTo>
                      <a:lnTo>
                        <a:pt x="2538694" y="480820"/>
                      </a:lnTo>
                      <a:lnTo>
                        <a:pt x="2536821" y="478722"/>
                      </a:lnTo>
                      <a:lnTo>
                        <a:pt x="2534943" y="476627"/>
                      </a:lnTo>
                      <a:lnTo>
                        <a:pt x="2533061" y="474536"/>
                      </a:lnTo>
                      <a:lnTo>
                        <a:pt x="2531173" y="472449"/>
                      </a:lnTo>
                      <a:lnTo>
                        <a:pt x="2529281" y="470365"/>
                      </a:lnTo>
                      <a:lnTo>
                        <a:pt x="2527384" y="468284"/>
                      </a:lnTo>
                      <a:lnTo>
                        <a:pt x="2525482" y="466208"/>
                      </a:lnTo>
                      <a:lnTo>
                        <a:pt x="2523576" y="464134"/>
                      </a:lnTo>
                      <a:lnTo>
                        <a:pt x="2521664" y="462065"/>
                      </a:lnTo>
                      <a:lnTo>
                        <a:pt x="2519748" y="459999"/>
                      </a:lnTo>
                      <a:lnTo>
                        <a:pt x="2517827" y="457936"/>
                      </a:lnTo>
                      <a:lnTo>
                        <a:pt x="2515901" y="455878"/>
                      </a:lnTo>
                      <a:lnTo>
                        <a:pt x="2513970" y="453823"/>
                      </a:lnTo>
                      <a:lnTo>
                        <a:pt x="2512035" y="451771"/>
                      </a:lnTo>
                      <a:lnTo>
                        <a:pt x="2510094" y="449723"/>
                      </a:lnTo>
                      <a:lnTo>
                        <a:pt x="2508149" y="447679"/>
                      </a:lnTo>
                      <a:lnTo>
                        <a:pt x="2506200" y="445639"/>
                      </a:lnTo>
                      <a:lnTo>
                        <a:pt x="2504245" y="443602"/>
                      </a:lnTo>
                      <a:lnTo>
                        <a:pt x="2502286" y="441569"/>
                      </a:lnTo>
                      <a:lnTo>
                        <a:pt x="2500322" y="439540"/>
                      </a:lnTo>
                      <a:lnTo>
                        <a:pt x="2498354" y="437514"/>
                      </a:lnTo>
                      <a:lnTo>
                        <a:pt x="2496380" y="435492"/>
                      </a:lnTo>
                      <a:lnTo>
                        <a:pt x="2494402" y="433474"/>
                      </a:lnTo>
                      <a:lnTo>
                        <a:pt x="2492420" y="431459"/>
                      </a:lnTo>
                      <a:lnTo>
                        <a:pt x="2490432" y="429449"/>
                      </a:lnTo>
                      <a:lnTo>
                        <a:pt x="2488440" y="427442"/>
                      </a:lnTo>
                      <a:lnTo>
                        <a:pt x="2486444" y="425439"/>
                      </a:lnTo>
                      <a:lnTo>
                        <a:pt x="2484442" y="423439"/>
                      </a:lnTo>
                      <a:lnTo>
                        <a:pt x="2482436" y="421444"/>
                      </a:lnTo>
                      <a:lnTo>
                        <a:pt x="2480426" y="419452"/>
                      </a:lnTo>
                      <a:lnTo>
                        <a:pt x="2478410" y="417464"/>
                      </a:lnTo>
                      <a:lnTo>
                        <a:pt x="2476391" y="415479"/>
                      </a:lnTo>
                      <a:lnTo>
                        <a:pt x="2474366" y="413499"/>
                      </a:lnTo>
                      <a:lnTo>
                        <a:pt x="2472337" y="411522"/>
                      </a:lnTo>
                      <a:lnTo>
                        <a:pt x="2470303" y="409550"/>
                      </a:lnTo>
                      <a:lnTo>
                        <a:pt x="2468265" y="407581"/>
                      </a:lnTo>
                      <a:lnTo>
                        <a:pt x="2466222" y="405616"/>
                      </a:lnTo>
                      <a:lnTo>
                        <a:pt x="2464175" y="403655"/>
                      </a:lnTo>
                      <a:lnTo>
                        <a:pt x="2462123" y="401697"/>
                      </a:lnTo>
                      <a:lnTo>
                        <a:pt x="2460067" y="399744"/>
                      </a:lnTo>
                      <a:lnTo>
                        <a:pt x="2458006" y="397794"/>
                      </a:lnTo>
                      <a:lnTo>
                        <a:pt x="2455940" y="395849"/>
                      </a:lnTo>
                      <a:lnTo>
                        <a:pt x="2453870" y="393907"/>
                      </a:lnTo>
                      <a:lnTo>
                        <a:pt x="2451796" y="391969"/>
                      </a:lnTo>
                      <a:lnTo>
                        <a:pt x="2449717" y="390035"/>
                      </a:lnTo>
                      <a:lnTo>
                        <a:pt x="2447633" y="388105"/>
                      </a:lnTo>
                      <a:lnTo>
                        <a:pt x="2445545" y="386179"/>
                      </a:lnTo>
                      <a:lnTo>
                        <a:pt x="2443453" y="384257"/>
                      </a:lnTo>
                      <a:lnTo>
                        <a:pt x="2441356" y="382339"/>
                      </a:lnTo>
                      <a:lnTo>
                        <a:pt x="2439255" y="380424"/>
                      </a:lnTo>
                      <a:lnTo>
                        <a:pt x="2437149" y="378514"/>
                      </a:lnTo>
                      <a:lnTo>
                        <a:pt x="2435038" y="376608"/>
                      </a:lnTo>
                      <a:lnTo>
                        <a:pt x="2432924" y="374706"/>
                      </a:lnTo>
                      <a:lnTo>
                        <a:pt x="2430805" y="372807"/>
                      </a:lnTo>
                      <a:lnTo>
                        <a:pt x="2428681" y="370913"/>
                      </a:lnTo>
                      <a:lnTo>
                        <a:pt x="2426553" y="369023"/>
                      </a:lnTo>
                      <a:lnTo>
                        <a:pt x="2424421" y="367137"/>
                      </a:lnTo>
                      <a:lnTo>
                        <a:pt x="2422284" y="365255"/>
                      </a:lnTo>
                      <a:lnTo>
                        <a:pt x="2420143" y="363376"/>
                      </a:lnTo>
                      <a:lnTo>
                        <a:pt x="2417998" y="361502"/>
                      </a:lnTo>
                      <a:lnTo>
                        <a:pt x="2415848" y="359632"/>
                      </a:lnTo>
                      <a:lnTo>
                        <a:pt x="2413694" y="357766"/>
                      </a:lnTo>
                      <a:lnTo>
                        <a:pt x="2411536" y="355904"/>
                      </a:lnTo>
                      <a:lnTo>
                        <a:pt x="2409373" y="354047"/>
                      </a:lnTo>
                      <a:lnTo>
                        <a:pt x="2407206" y="352193"/>
                      </a:lnTo>
                      <a:lnTo>
                        <a:pt x="2405035" y="350343"/>
                      </a:lnTo>
                      <a:lnTo>
                        <a:pt x="2402859" y="348498"/>
                      </a:lnTo>
                      <a:lnTo>
                        <a:pt x="2400679" y="346656"/>
                      </a:lnTo>
                      <a:lnTo>
                        <a:pt x="2398495" y="344819"/>
                      </a:lnTo>
                      <a:lnTo>
                        <a:pt x="2396306" y="342986"/>
                      </a:lnTo>
                      <a:lnTo>
                        <a:pt x="2394114" y="341157"/>
                      </a:lnTo>
                      <a:lnTo>
                        <a:pt x="2391917" y="339332"/>
                      </a:lnTo>
                      <a:lnTo>
                        <a:pt x="2389716" y="337511"/>
                      </a:lnTo>
                      <a:lnTo>
                        <a:pt x="2387510" y="335694"/>
                      </a:lnTo>
                      <a:lnTo>
                        <a:pt x="2385301" y="333882"/>
                      </a:lnTo>
                      <a:lnTo>
                        <a:pt x="2383087" y="332074"/>
                      </a:lnTo>
                      <a:lnTo>
                        <a:pt x="2380869" y="330269"/>
                      </a:lnTo>
                      <a:lnTo>
                        <a:pt x="2378647" y="328470"/>
                      </a:lnTo>
                      <a:lnTo>
                        <a:pt x="2376420" y="326674"/>
                      </a:lnTo>
                      <a:lnTo>
                        <a:pt x="2374190" y="324882"/>
                      </a:lnTo>
                      <a:lnTo>
                        <a:pt x="2371955" y="323095"/>
                      </a:lnTo>
                      <a:lnTo>
                        <a:pt x="2369716" y="321312"/>
                      </a:lnTo>
                      <a:lnTo>
                        <a:pt x="2367473" y="319533"/>
                      </a:lnTo>
                      <a:lnTo>
                        <a:pt x="2365226" y="317759"/>
                      </a:lnTo>
                      <a:lnTo>
                        <a:pt x="2362975" y="315988"/>
                      </a:lnTo>
                      <a:lnTo>
                        <a:pt x="2360719" y="314222"/>
                      </a:lnTo>
                      <a:lnTo>
                        <a:pt x="2358460" y="312461"/>
                      </a:lnTo>
                      <a:lnTo>
                        <a:pt x="2356196" y="310703"/>
                      </a:lnTo>
                      <a:lnTo>
                        <a:pt x="2353929" y="308950"/>
                      </a:lnTo>
                      <a:lnTo>
                        <a:pt x="2351657" y="307201"/>
                      </a:lnTo>
                      <a:lnTo>
                        <a:pt x="2349381" y="305456"/>
                      </a:lnTo>
                      <a:lnTo>
                        <a:pt x="2347101" y="303716"/>
                      </a:lnTo>
                      <a:lnTo>
                        <a:pt x="2344818" y="301980"/>
                      </a:lnTo>
                      <a:lnTo>
                        <a:pt x="2342530" y="300248"/>
                      </a:lnTo>
                      <a:lnTo>
                        <a:pt x="2340238" y="298520"/>
                      </a:lnTo>
                      <a:lnTo>
                        <a:pt x="2337942" y="296797"/>
                      </a:lnTo>
                      <a:lnTo>
                        <a:pt x="2335642" y="295079"/>
                      </a:lnTo>
                      <a:lnTo>
                        <a:pt x="2333338" y="293364"/>
                      </a:lnTo>
                      <a:lnTo>
                        <a:pt x="2331030" y="291654"/>
                      </a:lnTo>
                      <a:lnTo>
                        <a:pt x="2328718" y="289948"/>
                      </a:lnTo>
                      <a:lnTo>
                        <a:pt x="2326403" y="288247"/>
                      </a:lnTo>
                      <a:lnTo>
                        <a:pt x="2324083" y="286550"/>
                      </a:lnTo>
                      <a:lnTo>
                        <a:pt x="2321759" y="284858"/>
                      </a:lnTo>
                      <a:lnTo>
                        <a:pt x="2319432" y="283169"/>
                      </a:lnTo>
                      <a:lnTo>
                        <a:pt x="2317100" y="281486"/>
                      </a:lnTo>
                      <a:lnTo>
                        <a:pt x="2314765" y="279806"/>
                      </a:lnTo>
                      <a:lnTo>
                        <a:pt x="2312425" y="278131"/>
                      </a:lnTo>
                      <a:lnTo>
                        <a:pt x="2310082" y="276461"/>
                      </a:lnTo>
                      <a:lnTo>
                        <a:pt x="2307735" y="274794"/>
                      </a:lnTo>
                      <a:lnTo>
                        <a:pt x="2305384" y="273133"/>
                      </a:lnTo>
                      <a:lnTo>
                        <a:pt x="2303029" y="271476"/>
                      </a:lnTo>
                      <a:lnTo>
                        <a:pt x="2300671" y="269823"/>
                      </a:lnTo>
                      <a:lnTo>
                        <a:pt x="2298308" y="268174"/>
                      </a:lnTo>
                      <a:lnTo>
                        <a:pt x="2295942" y="266531"/>
                      </a:lnTo>
                      <a:lnTo>
                        <a:pt x="2293572" y="264891"/>
                      </a:lnTo>
                      <a:lnTo>
                        <a:pt x="2291198" y="263256"/>
                      </a:lnTo>
                      <a:lnTo>
                        <a:pt x="2288820" y="261626"/>
                      </a:lnTo>
                      <a:lnTo>
                        <a:pt x="2286439" y="260000"/>
                      </a:lnTo>
                      <a:lnTo>
                        <a:pt x="2284053" y="258378"/>
                      </a:lnTo>
                      <a:lnTo>
                        <a:pt x="2281664" y="256761"/>
                      </a:lnTo>
                      <a:lnTo>
                        <a:pt x="2279272" y="255149"/>
                      </a:lnTo>
                      <a:lnTo>
                        <a:pt x="2276875" y="253541"/>
                      </a:lnTo>
                      <a:lnTo>
                        <a:pt x="2274475" y="251938"/>
                      </a:lnTo>
                      <a:lnTo>
                        <a:pt x="2272071" y="250339"/>
                      </a:lnTo>
                      <a:lnTo>
                        <a:pt x="2269663" y="248745"/>
                      </a:lnTo>
                      <a:lnTo>
                        <a:pt x="2267252" y="247155"/>
                      </a:lnTo>
                      <a:lnTo>
                        <a:pt x="2264837" y="245570"/>
                      </a:lnTo>
                      <a:lnTo>
                        <a:pt x="2262418" y="243989"/>
                      </a:lnTo>
                      <a:lnTo>
                        <a:pt x="2259996" y="242413"/>
                      </a:lnTo>
                      <a:lnTo>
                        <a:pt x="2257569" y="240841"/>
                      </a:lnTo>
                      <a:lnTo>
                        <a:pt x="2255140" y="239275"/>
                      </a:lnTo>
                      <a:lnTo>
                        <a:pt x="2252706" y="237712"/>
                      </a:lnTo>
                      <a:lnTo>
                        <a:pt x="2250269" y="236154"/>
                      </a:lnTo>
                      <a:lnTo>
                        <a:pt x="2247829" y="234601"/>
                      </a:lnTo>
                      <a:lnTo>
                        <a:pt x="2245385" y="233053"/>
                      </a:lnTo>
                      <a:lnTo>
                        <a:pt x="2242937" y="231509"/>
                      </a:lnTo>
                      <a:lnTo>
                        <a:pt x="2240485" y="229970"/>
                      </a:lnTo>
                      <a:lnTo>
                        <a:pt x="2238030" y="228435"/>
                      </a:lnTo>
                      <a:lnTo>
                        <a:pt x="2235572" y="226905"/>
                      </a:lnTo>
                      <a:lnTo>
                        <a:pt x="2233110" y="225380"/>
                      </a:lnTo>
                      <a:lnTo>
                        <a:pt x="2230644" y="223859"/>
                      </a:lnTo>
                      <a:lnTo>
                        <a:pt x="2228175" y="222343"/>
                      </a:lnTo>
                      <a:lnTo>
                        <a:pt x="2225703" y="220832"/>
                      </a:lnTo>
                      <a:lnTo>
                        <a:pt x="2223226" y="219325"/>
                      </a:lnTo>
                      <a:lnTo>
                        <a:pt x="2220747" y="217823"/>
                      </a:lnTo>
                      <a:lnTo>
                        <a:pt x="2218264" y="216326"/>
                      </a:lnTo>
                      <a:lnTo>
                        <a:pt x="2215777" y="214833"/>
                      </a:lnTo>
                      <a:lnTo>
                        <a:pt x="2213287" y="213345"/>
                      </a:lnTo>
                      <a:lnTo>
                        <a:pt x="2210794" y="211862"/>
                      </a:lnTo>
                      <a:lnTo>
                        <a:pt x="2208297" y="210383"/>
                      </a:lnTo>
                      <a:lnTo>
                        <a:pt x="2205796" y="208909"/>
                      </a:lnTo>
                      <a:lnTo>
                        <a:pt x="2203292" y="207440"/>
                      </a:lnTo>
                      <a:lnTo>
                        <a:pt x="2200785" y="205976"/>
                      </a:lnTo>
                      <a:lnTo>
                        <a:pt x="2198275" y="204516"/>
                      </a:lnTo>
                      <a:lnTo>
                        <a:pt x="2195761" y="203062"/>
                      </a:lnTo>
                      <a:lnTo>
                        <a:pt x="2193243" y="201611"/>
                      </a:lnTo>
                      <a:lnTo>
                        <a:pt x="2190722" y="200166"/>
                      </a:lnTo>
                      <a:lnTo>
                        <a:pt x="2188198" y="198725"/>
                      </a:lnTo>
                      <a:lnTo>
                        <a:pt x="2185671" y="197290"/>
                      </a:lnTo>
                      <a:lnTo>
                        <a:pt x="2183140" y="195859"/>
                      </a:lnTo>
                      <a:lnTo>
                        <a:pt x="2180606" y="194432"/>
                      </a:lnTo>
                      <a:lnTo>
                        <a:pt x="2178069" y="193011"/>
                      </a:lnTo>
                      <a:lnTo>
                        <a:pt x="2175528" y="191594"/>
                      </a:lnTo>
                      <a:lnTo>
                        <a:pt x="2172984" y="190182"/>
                      </a:lnTo>
                      <a:lnTo>
                        <a:pt x="2170437" y="188775"/>
                      </a:lnTo>
                      <a:lnTo>
                        <a:pt x="2167886" y="187373"/>
                      </a:lnTo>
                      <a:lnTo>
                        <a:pt x="2165333" y="185975"/>
                      </a:lnTo>
                      <a:lnTo>
                        <a:pt x="2162776" y="184583"/>
                      </a:lnTo>
                      <a:lnTo>
                        <a:pt x="2160215" y="183195"/>
                      </a:lnTo>
                      <a:lnTo>
                        <a:pt x="2157652" y="181812"/>
                      </a:lnTo>
                      <a:lnTo>
                        <a:pt x="2155085" y="180434"/>
                      </a:lnTo>
                      <a:lnTo>
                        <a:pt x="2152515" y="179060"/>
                      </a:lnTo>
                      <a:lnTo>
                        <a:pt x="2149942" y="177692"/>
                      </a:lnTo>
                      <a:lnTo>
                        <a:pt x="2147366" y="176328"/>
                      </a:lnTo>
                      <a:lnTo>
                        <a:pt x="2144787" y="174970"/>
                      </a:lnTo>
                      <a:lnTo>
                        <a:pt x="2142204" y="173616"/>
                      </a:lnTo>
                      <a:lnTo>
                        <a:pt x="2139619" y="172267"/>
                      </a:lnTo>
                      <a:lnTo>
                        <a:pt x="2137030" y="170923"/>
                      </a:lnTo>
                      <a:lnTo>
                        <a:pt x="2134438" y="169584"/>
                      </a:lnTo>
                      <a:lnTo>
                        <a:pt x="2131843" y="168249"/>
                      </a:lnTo>
                      <a:lnTo>
                        <a:pt x="2129245" y="166920"/>
                      </a:lnTo>
                      <a:lnTo>
                        <a:pt x="2126644" y="165596"/>
                      </a:lnTo>
                      <a:lnTo>
                        <a:pt x="2124039" y="164276"/>
                      </a:lnTo>
                      <a:lnTo>
                        <a:pt x="2121432" y="162961"/>
                      </a:lnTo>
                      <a:lnTo>
                        <a:pt x="2118822" y="161652"/>
                      </a:lnTo>
                      <a:lnTo>
                        <a:pt x="2116208" y="160347"/>
                      </a:lnTo>
                      <a:lnTo>
                        <a:pt x="2113592" y="159047"/>
                      </a:lnTo>
                      <a:lnTo>
                        <a:pt x="2110972" y="157752"/>
                      </a:lnTo>
                      <a:lnTo>
                        <a:pt x="2108350" y="156462"/>
                      </a:lnTo>
                      <a:lnTo>
                        <a:pt x="2105725" y="155177"/>
                      </a:lnTo>
                      <a:lnTo>
                        <a:pt x="2103096" y="153897"/>
                      </a:lnTo>
                      <a:lnTo>
                        <a:pt x="2100465" y="152622"/>
                      </a:lnTo>
                      <a:lnTo>
                        <a:pt x="2097830" y="151352"/>
                      </a:lnTo>
                      <a:lnTo>
                        <a:pt x="2095193" y="150087"/>
                      </a:lnTo>
                      <a:lnTo>
                        <a:pt x="2092553" y="148827"/>
                      </a:lnTo>
                      <a:lnTo>
                        <a:pt x="2089910" y="147572"/>
                      </a:lnTo>
                      <a:lnTo>
                        <a:pt x="2087264" y="146321"/>
                      </a:lnTo>
                      <a:lnTo>
                        <a:pt x="2084615" y="145076"/>
                      </a:lnTo>
                      <a:lnTo>
                        <a:pt x="2081963" y="143836"/>
                      </a:lnTo>
                      <a:lnTo>
                        <a:pt x="2079308" y="142601"/>
                      </a:lnTo>
                      <a:lnTo>
                        <a:pt x="2076651" y="141371"/>
                      </a:lnTo>
                      <a:lnTo>
                        <a:pt x="2073990" y="140146"/>
                      </a:lnTo>
                      <a:lnTo>
                        <a:pt x="2071327" y="138926"/>
                      </a:lnTo>
                      <a:lnTo>
                        <a:pt x="2068661" y="137711"/>
                      </a:lnTo>
                      <a:lnTo>
                        <a:pt x="2065992" y="136501"/>
                      </a:lnTo>
                      <a:lnTo>
                        <a:pt x="2063320" y="135296"/>
                      </a:lnTo>
                      <a:lnTo>
                        <a:pt x="2060646" y="134096"/>
                      </a:lnTo>
                      <a:lnTo>
                        <a:pt x="2057968" y="132901"/>
                      </a:lnTo>
                      <a:lnTo>
                        <a:pt x="2055288" y="131711"/>
                      </a:lnTo>
                      <a:lnTo>
                        <a:pt x="2052605" y="130526"/>
                      </a:lnTo>
                      <a:lnTo>
                        <a:pt x="2049920" y="129346"/>
                      </a:lnTo>
                      <a:lnTo>
                        <a:pt x="2047232" y="128172"/>
                      </a:lnTo>
                      <a:lnTo>
                        <a:pt x="2044540" y="127002"/>
                      </a:lnTo>
                      <a:lnTo>
                        <a:pt x="2041847" y="125838"/>
                      </a:lnTo>
                      <a:lnTo>
                        <a:pt x="2039150" y="124678"/>
                      </a:lnTo>
                      <a:lnTo>
                        <a:pt x="2036451" y="123524"/>
                      </a:lnTo>
                      <a:lnTo>
                        <a:pt x="2033749" y="122375"/>
                      </a:lnTo>
                      <a:lnTo>
                        <a:pt x="2031045" y="121231"/>
                      </a:lnTo>
                      <a:lnTo>
                        <a:pt x="2028338" y="120092"/>
                      </a:lnTo>
                      <a:lnTo>
                        <a:pt x="2025628" y="118958"/>
                      </a:lnTo>
                      <a:lnTo>
                        <a:pt x="2022916" y="117829"/>
                      </a:lnTo>
                      <a:lnTo>
                        <a:pt x="2020201" y="116706"/>
                      </a:lnTo>
                      <a:lnTo>
                        <a:pt x="2017483" y="115587"/>
                      </a:lnTo>
                      <a:lnTo>
                        <a:pt x="2014763" y="114474"/>
                      </a:lnTo>
                      <a:lnTo>
                        <a:pt x="2012040" y="113366"/>
                      </a:lnTo>
                      <a:lnTo>
                        <a:pt x="2009315" y="112263"/>
                      </a:lnTo>
                      <a:lnTo>
                        <a:pt x="2006587" y="111165"/>
                      </a:lnTo>
                      <a:lnTo>
                        <a:pt x="2003856" y="110072"/>
                      </a:lnTo>
                      <a:lnTo>
                        <a:pt x="2001123" y="108984"/>
                      </a:lnTo>
                      <a:lnTo>
                        <a:pt x="1998388" y="107902"/>
                      </a:lnTo>
                      <a:lnTo>
                        <a:pt x="1995650" y="106825"/>
                      </a:lnTo>
                      <a:lnTo>
                        <a:pt x="1992909" y="105752"/>
                      </a:lnTo>
                      <a:lnTo>
                        <a:pt x="1990166" y="104685"/>
                      </a:lnTo>
                      <a:lnTo>
                        <a:pt x="1987421" y="103624"/>
                      </a:lnTo>
                      <a:lnTo>
                        <a:pt x="1984673" y="102567"/>
                      </a:lnTo>
                      <a:lnTo>
                        <a:pt x="1981922" y="101516"/>
                      </a:lnTo>
                      <a:lnTo>
                        <a:pt x="1979169" y="100470"/>
                      </a:lnTo>
                      <a:lnTo>
                        <a:pt x="1976414" y="99429"/>
                      </a:lnTo>
                      <a:lnTo>
                        <a:pt x="1973657" y="98393"/>
                      </a:lnTo>
                      <a:lnTo>
                        <a:pt x="1970897" y="97362"/>
                      </a:lnTo>
                      <a:lnTo>
                        <a:pt x="1968134" y="96337"/>
                      </a:lnTo>
                      <a:lnTo>
                        <a:pt x="1965369" y="95317"/>
                      </a:lnTo>
                      <a:lnTo>
                        <a:pt x="1962602" y="94302"/>
                      </a:lnTo>
                      <a:lnTo>
                        <a:pt x="1959832" y="93292"/>
                      </a:lnTo>
                      <a:lnTo>
                        <a:pt x="1957061" y="92288"/>
                      </a:lnTo>
                      <a:lnTo>
                        <a:pt x="1954286" y="91288"/>
                      </a:lnTo>
                      <a:lnTo>
                        <a:pt x="1951510" y="90294"/>
                      </a:lnTo>
                      <a:lnTo>
                        <a:pt x="1948731" y="89306"/>
                      </a:lnTo>
                      <a:lnTo>
                        <a:pt x="1945950" y="88322"/>
                      </a:lnTo>
                      <a:lnTo>
                        <a:pt x="1943167" y="87344"/>
                      </a:lnTo>
                      <a:lnTo>
                        <a:pt x="1940381" y="86371"/>
                      </a:lnTo>
                      <a:lnTo>
                        <a:pt x="1937593" y="85403"/>
                      </a:lnTo>
                      <a:lnTo>
                        <a:pt x="1934803" y="84441"/>
                      </a:lnTo>
                      <a:lnTo>
                        <a:pt x="1932010" y="83484"/>
                      </a:lnTo>
                      <a:lnTo>
                        <a:pt x="1929216" y="82532"/>
                      </a:lnTo>
                      <a:lnTo>
                        <a:pt x="1926419" y="81585"/>
                      </a:lnTo>
                      <a:lnTo>
                        <a:pt x="1923620" y="80644"/>
                      </a:lnTo>
                      <a:lnTo>
                        <a:pt x="1920819" y="79708"/>
                      </a:lnTo>
                      <a:lnTo>
                        <a:pt x="1918015" y="78777"/>
                      </a:lnTo>
                      <a:lnTo>
                        <a:pt x="1915210" y="77851"/>
                      </a:lnTo>
                      <a:lnTo>
                        <a:pt x="1912402" y="76931"/>
                      </a:lnTo>
                      <a:lnTo>
                        <a:pt x="1909592" y="76016"/>
                      </a:lnTo>
                      <a:lnTo>
                        <a:pt x="1906780" y="75107"/>
                      </a:lnTo>
                      <a:lnTo>
                        <a:pt x="1903966" y="74202"/>
                      </a:lnTo>
                      <a:lnTo>
                        <a:pt x="1901150" y="73304"/>
                      </a:lnTo>
                      <a:lnTo>
                        <a:pt x="1898332" y="72410"/>
                      </a:lnTo>
                      <a:lnTo>
                        <a:pt x="1895512" y="71522"/>
                      </a:lnTo>
                      <a:lnTo>
                        <a:pt x="1892690" y="70639"/>
                      </a:lnTo>
                      <a:lnTo>
                        <a:pt x="1889865" y="69761"/>
                      </a:lnTo>
                      <a:lnTo>
                        <a:pt x="1887039" y="68889"/>
                      </a:lnTo>
                      <a:lnTo>
                        <a:pt x="1884210" y="68022"/>
                      </a:lnTo>
                      <a:lnTo>
                        <a:pt x="1881380" y="67160"/>
                      </a:lnTo>
                      <a:lnTo>
                        <a:pt x="1878548" y="66304"/>
                      </a:lnTo>
                      <a:lnTo>
                        <a:pt x="1875713" y="65453"/>
                      </a:lnTo>
                      <a:lnTo>
                        <a:pt x="1872877" y="64607"/>
                      </a:lnTo>
                      <a:lnTo>
                        <a:pt x="1870038" y="63767"/>
                      </a:lnTo>
                      <a:lnTo>
                        <a:pt x="1867198" y="62932"/>
                      </a:lnTo>
                      <a:lnTo>
                        <a:pt x="1864356" y="62103"/>
                      </a:lnTo>
                      <a:lnTo>
                        <a:pt x="1861512" y="61278"/>
                      </a:lnTo>
                      <a:lnTo>
                        <a:pt x="1858666" y="60460"/>
                      </a:lnTo>
                      <a:lnTo>
                        <a:pt x="1855818" y="59646"/>
                      </a:lnTo>
                      <a:lnTo>
                        <a:pt x="1852968" y="58838"/>
                      </a:lnTo>
                      <a:lnTo>
                        <a:pt x="1850116" y="58036"/>
                      </a:lnTo>
                      <a:lnTo>
                        <a:pt x="1847263" y="57238"/>
                      </a:lnTo>
                      <a:lnTo>
                        <a:pt x="1844407" y="56447"/>
                      </a:lnTo>
                      <a:lnTo>
                        <a:pt x="1841550" y="55660"/>
                      </a:lnTo>
                      <a:lnTo>
                        <a:pt x="1838691" y="54879"/>
                      </a:lnTo>
                      <a:lnTo>
                        <a:pt x="1835830" y="54103"/>
                      </a:lnTo>
                      <a:lnTo>
                        <a:pt x="1832967" y="53333"/>
                      </a:lnTo>
                      <a:lnTo>
                        <a:pt x="1830103" y="52568"/>
                      </a:lnTo>
                      <a:lnTo>
                        <a:pt x="1827237" y="51809"/>
                      </a:lnTo>
                      <a:lnTo>
                        <a:pt x="1824369" y="51055"/>
                      </a:lnTo>
                      <a:lnTo>
                        <a:pt x="1821499" y="50306"/>
                      </a:lnTo>
                      <a:lnTo>
                        <a:pt x="1818628" y="49563"/>
                      </a:lnTo>
                      <a:lnTo>
                        <a:pt x="1815754" y="48825"/>
                      </a:lnTo>
                      <a:lnTo>
                        <a:pt x="1812880" y="48093"/>
                      </a:lnTo>
                      <a:lnTo>
                        <a:pt x="1810003" y="47366"/>
                      </a:lnTo>
                      <a:lnTo>
                        <a:pt x="1807125" y="46644"/>
                      </a:lnTo>
                      <a:lnTo>
                        <a:pt x="1804245" y="45928"/>
                      </a:lnTo>
                      <a:lnTo>
                        <a:pt x="1801363" y="45218"/>
                      </a:lnTo>
                      <a:lnTo>
                        <a:pt x="1798480" y="44513"/>
                      </a:lnTo>
                      <a:lnTo>
                        <a:pt x="1795595" y="43813"/>
                      </a:lnTo>
                      <a:lnTo>
                        <a:pt x="1792709" y="43119"/>
                      </a:lnTo>
                      <a:lnTo>
                        <a:pt x="1789821" y="42430"/>
                      </a:lnTo>
                      <a:lnTo>
                        <a:pt x="1786931" y="41746"/>
                      </a:lnTo>
                      <a:lnTo>
                        <a:pt x="1784040" y="41068"/>
                      </a:lnTo>
                      <a:lnTo>
                        <a:pt x="1781147" y="40396"/>
                      </a:lnTo>
                      <a:lnTo>
                        <a:pt x="1778252" y="39729"/>
                      </a:lnTo>
                      <a:lnTo>
                        <a:pt x="1775356" y="39067"/>
                      </a:lnTo>
                      <a:lnTo>
                        <a:pt x="1772459" y="38411"/>
                      </a:lnTo>
                      <a:lnTo>
                        <a:pt x="1769560" y="37761"/>
                      </a:lnTo>
                      <a:lnTo>
                        <a:pt x="1766659" y="37116"/>
                      </a:lnTo>
                      <a:lnTo>
                        <a:pt x="1763757" y="36476"/>
                      </a:lnTo>
                      <a:lnTo>
                        <a:pt x="1760854" y="35842"/>
                      </a:lnTo>
                      <a:lnTo>
                        <a:pt x="1757949" y="35213"/>
                      </a:lnTo>
                      <a:lnTo>
                        <a:pt x="1755043" y="34590"/>
                      </a:lnTo>
                      <a:lnTo>
                        <a:pt x="1752135" y="33972"/>
                      </a:lnTo>
                      <a:lnTo>
                        <a:pt x="1749226" y="33360"/>
                      </a:lnTo>
                      <a:lnTo>
                        <a:pt x="1746315" y="32753"/>
                      </a:lnTo>
                      <a:lnTo>
                        <a:pt x="1743403" y="32152"/>
                      </a:lnTo>
                      <a:lnTo>
                        <a:pt x="1740489" y="31556"/>
                      </a:lnTo>
                      <a:lnTo>
                        <a:pt x="1737575" y="30966"/>
                      </a:lnTo>
                      <a:lnTo>
                        <a:pt x="1734658" y="30382"/>
                      </a:lnTo>
                      <a:lnTo>
                        <a:pt x="1731741" y="29802"/>
                      </a:lnTo>
                      <a:lnTo>
                        <a:pt x="1728822" y="29229"/>
                      </a:lnTo>
                      <a:lnTo>
                        <a:pt x="1725902" y="28660"/>
                      </a:lnTo>
                      <a:lnTo>
                        <a:pt x="1722980" y="28098"/>
                      </a:lnTo>
                      <a:lnTo>
                        <a:pt x="1720057" y="27541"/>
                      </a:lnTo>
                      <a:lnTo>
                        <a:pt x="1717133" y="26989"/>
                      </a:lnTo>
                      <a:lnTo>
                        <a:pt x="1714208" y="26443"/>
                      </a:lnTo>
                      <a:lnTo>
                        <a:pt x="1711281" y="25902"/>
                      </a:lnTo>
                      <a:lnTo>
                        <a:pt x="1708353" y="25367"/>
                      </a:lnTo>
                      <a:lnTo>
                        <a:pt x="1705424" y="24838"/>
                      </a:lnTo>
                      <a:lnTo>
                        <a:pt x="1702494" y="24314"/>
                      </a:lnTo>
                      <a:lnTo>
                        <a:pt x="1699562" y="23795"/>
                      </a:lnTo>
                      <a:lnTo>
                        <a:pt x="1696629" y="23282"/>
                      </a:lnTo>
                      <a:lnTo>
                        <a:pt x="1693695" y="22775"/>
                      </a:lnTo>
                      <a:lnTo>
                        <a:pt x="1690760" y="22273"/>
                      </a:lnTo>
                      <a:lnTo>
                        <a:pt x="1687824" y="21777"/>
                      </a:lnTo>
                      <a:lnTo>
                        <a:pt x="1684887" y="21286"/>
                      </a:lnTo>
                      <a:lnTo>
                        <a:pt x="1681948" y="20801"/>
                      </a:lnTo>
                      <a:lnTo>
                        <a:pt x="1679008" y="20321"/>
                      </a:lnTo>
                      <a:lnTo>
                        <a:pt x="1676067" y="19847"/>
                      </a:lnTo>
                      <a:lnTo>
                        <a:pt x="1673126" y="19378"/>
                      </a:lnTo>
                      <a:lnTo>
                        <a:pt x="1670183" y="18915"/>
                      </a:lnTo>
                      <a:lnTo>
                        <a:pt x="1667238" y="18458"/>
                      </a:lnTo>
                      <a:lnTo>
                        <a:pt x="1664293" y="18006"/>
                      </a:lnTo>
                      <a:lnTo>
                        <a:pt x="1661347" y="17560"/>
                      </a:lnTo>
                      <a:lnTo>
                        <a:pt x="1658400" y="17119"/>
                      </a:lnTo>
                      <a:lnTo>
                        <a:pt x="1655452" y="16684"/>
                      </a:lnTo>
                      <a:lnTo>
                        <a:pt x="1652503" y="16254"/>
                      </a:lnTo>
                      <a:lnTo>
                        <a:pt x="1649552" y="15830"/>
                      </a:lnTo>
                      <a:lnTo>
                        <a:pt x="1646601" y="15412"/>
                      </a:lnTo>
                      <a:lnTo>
                        <a:pt x="1643649" y="14999"/>
                      </a:lnTo>
                      <a:lnTo>
                        <a:pt x="1640696" y="14591"/>
                      </a:lnTo>
                      <a:lnTo>
                        <a:pt x="1637742" y="14190"/>
                      </a:lnTo>
                      <a:lnTo>
                        <a:pt x="1634787" y="13793"/>
                      </a:lnTo>
                      <a:lnTo>
                        <a:pt x="1631831" y="13403"/>
                      </a:lnTo>
                      <a:lnTo>
                        <a:pt x="1628874" y="13018"/>
                      </a:lnTo>
                      <a:lnTo>
                        <a:pt x="1625917" y="12638"/>
                      </a:lnTo>
                      <a:lnTo>
                        <a:pt x="1622958" y="12264"/>
                      </a:lnTo>
                      <a:lnTo>
                        <a:pt x="1619999" y="11896"/>
                      </a:lnTo>
                      <a:lnTo>
                        <a:pt x="1617038" y="11533"/>
                      </a:lnTo>
                      <a:lnTo>
                        <a:pt x="1614077" y="11176"/>
                      </a:lnTo>
                      <a:lnTo>
                        <a:pt x="1611115" y="10825"/>
                      </a:lnTo>
                      <a:lnTo>
                        <a:pt x="1608153" y="10479"/>
                      </a:lnTo>
                      <a:lnTo>
                        <a:pt x="1605189" y="10139"/>
                      </a:lnTo>
                      <a:lnTo>
                        <a:pt x="1602225" y="9804"/>
                      </a:lnTo>
                      <a:lnTo>
                        <a:pt x="1599260" y="9475"/>
                      </a:lnTo>
                      <a:lnTo>
                        <a:pt x="1596294" y="9151"/>
                      </a:lnTo>
                      <a:lnTo>
                        <a:pt x="1593327" y="8833"/>
                      </a:lnTo>
                      <a:lnTo>
                        <a:pt x="1590360" y="8521"/>
                      </a:lnTo>
                      <a:lnTo>
                        <a:pt x="1587392" y="8214"/>
                      </a:lnTo>
                      <a:lnTo>
                        <a:pt x="1584423" y="7913"/>
                      </a:lnTo>
                      <a:lnTo>
                        <a:pt x="1581454" y="7618"/>
                      </a:lnTo>
                      <a:lnTo>
                        <a:pt x="1578484" y="7328"/>
                      </a:lnTo>
                      <a:lnTo>
                        <a:pt x="1575513" y="7043"/>
                      </a:lnTo>
                      <a:lnTo>
                        <a:pt x="1572542" y="6765"/>
                      </a:lnTo>
                      <a:lnTo>
                        <a:pt x="1569570" y="6492"/>
                      </a:lnTo>
                      <a:lnTo>
                        <a:pt x="1566597" y="6224"/>
                      </a:lnTo>
                      <a:lnTo>
                        <a:pt x="1563624" y="5962"/>
                      </a:lnTo>
                      <a:lnTo>
                        <a:pt x="1560650" y="5706"/>
                      </a:lnTo>
                      <a:lnTo>
                        <a:pt x="1557675" y="5455"/>
                      </a:lnTo>
                      <a:lnTo>
                        <a:pt x="1554700" y="5210"/>
                      </a:lnTo>
                      <a:lnTo>
                        <a:pt x="1551724" y="4971"/>
                      </a:lnTo>
                      <a:lnTo>
                        <a:pt x="1548748" y="4737"/>
                      </a:lnTo>
                      <a:lnTo>
                        <a:pt x="1545771" y="4509"/>
                      </a:lnTo>
                      <a:lnTo>
                        <a:pt x="1542794" y="4287"/>
                      </a:lnTo>
                      <a:lnTo>
                        <a:pt x="1539816" y="4070"/>
                      </a:lnTo>
                      <a:lnTo>
                        <a:pt x="1536838" y="3858"/>
                      </a:lnTo>
                      <a:lnTo>
                        <a:pt x="1533859" y="3653"/>
                      </a:lnTo>
                      <a:lnTo>
                        <a:pt x="1530880" y="3453"/>
                      </a:lnTo>
                      <a:lnTo>
                        <a:pt x="1527901" y="3258"/>
                      </a:lnTo>
                      <a:lnTo>
                        <a:pt x="1524920" y="3069"/>
                      </a:lnTo>
                      <a:lnTo>
                        <a:pt x="1521940" y="2886"/>
                      </a:lnTo>
                      <a:lnTo>
                        <a:pt x="1518959" y="2709"/>
                      </a:lnTo>
                      <a:lnTo>
                        <a:pt x="1515977" y="2537"/>
                      </a:lnTo>
                      <a:lnTo>
                        <a:pt x="1512996" y="2370"/>
                      </a:lnTo>
                      <a:lnTo>
                        <a:pt x="1510014" y="2210"/>
                      </a:lnTo>
                      <a:lnTo>
                        <a:pt x="1507031" y="2055"/>
                      </a:lnTo>
                      <a:lnTo>
                        <a:pt x="1504048" y="1905"/>
                      </a:lnTo>
                      <a:lnTo>
                        <a:pt x="1501065" y="1762"/>
                      </a:lnTo>
                      <a:lnTo>
                        <a:pt x="1498081" y="1624"/>
                      </a:lnTo>
                      <a:lnTo>
                        <a:pt x="1495098" y="1491"/>
                      </a:lnTo>
                      <a:lnTo>
                        <a:pt x="1492113" y="1364"/>
                      </a:lnTo>
                      <a:lnTo>
                        <a:pt x="1489129" y="1243"/>
                      </a:lnTo>
                      <a:lnTo>
                        <a:pt x="1486144" y="1127"/>
                      </a:lnTo>
                      <a:lnTo>
                        <a:pt x="1483159" y="1017"/>
                      </a:lnTo>
                      <a:lnTo>
                        <a:pt x="1480174" y="913"/>
                      </a:lnTo>
                      <a:lnTo>
                        <a:pt x="1477189" y="814"/>
                      </a:lnTo>
                      <a:lnTo>
                        <a:pt x="1474203" y="721"/>
                      </a:lnTo>
                      <a:lnTo>
                        <a:pt x="1471217" y="634"/>
                      </a:lnTo>
                      <a:lnTo>
                        <a:pt x="1468231" y="552"/>
                      </a:lnTo>
                      <a:lnTo>
                        <a:pt x="1465245" y="476"/>
                      </a:lnTo>
                      <a:lnTo>
                        <a:pt x="1462258" y="406"/>
                      </a:lnTo>
                      <a:lnTo>
                        <a:pt x="1459272" y="341"/>
                      </a:lnTo>
                      <a:lnTo>
                        <a:pt x="1456285" y="282"/>
                      </a:lnTo>
                      <a:lnTo>
                        <a:pt x="1453298" y="228"/>
                      </a:lnTo>
                      <a:lnTo>
                        <a:pt x="1450311" y="180"/>
                      </a:lnTo>
                      <a:lnTo>
                        <a:pt x="1447324" y="138"/>
                      </a:lnTo>
                      <a:lnTo>
                        <a:pt x="1444337" y="101"/>
                      </a:lnTo>
                      <a:lnTo>
                        <a:pt x="1441349" y="70"/>
                      </a:lnTo>
                      <a:lnTo>
                        <a:pt x="1438362" y="45"/>
                      </a:lnTo>
                      <a:lnTo>
                        <a:pt x="1435375" y="25"/>
                      </a:lnTo>
                      <a:lnTo>
                        <a:pt x="1432387" y="11"/>
                      </a:lnTo>
                      <a:lnTo>
                        <a:pt x="1429400" y="2"/>
                      </a:lnTo>
                      <a:lnTo>
                        <a:pt x="1426412" y="0"/>
                      </a:lnTo>
                      <a:lnTo>
                        <a:pt x="1423425" y="2"/>
                      </a:lnTo>
                      <a:lnTo>
                        <a:pt x="1420437" y="11"/>
                      </a:lnTo>
                      <a:lnTo>
                        <a:pt x="1417450" y="25"/>
                      </a:lnTo>
                      <a:lnTo>
                        <a:pt x="1414463" y="45"/>
                      </a:lnTo>
                      <a:lnTo>
                        <a:pt x="1411475" y="70"/>
                      </a:lnTo>
                      <a:lnTo>
                        <a:pt x="1408488" y="101"/>
                      </a:lnTo>
                      <a:lnTo>
                        <a:pt x="1405501" y="138"/>
                      </a:lnTo>
                      <a:lnTo>
                        <a:pt x="1402514" y="180"/>
                      </a:lnTo>
                      <a:lnTo>
                        <a:pt x="1399527" y="228"/>
                      </a:lnTo>
                      <a:lnTo>
                        <a:pt x="1396540" y="282"/>
                      </a:lnTo>
                      <a:lnTo>
                        <a:pt x="1393553" y="341"/>
                      </a:lnTo>
                      <a:lnTo>
                        <a:pt x="1390566" y="406"/>
                      </a:lnTo>
                      <a:lnTo>
                        <a:pt x="1387580" y="476"/>
                      </a:lnTo>
                      <a:lnTo>
                        <a:pt x="1384594" y="552"/>
                      </a:lnTo>
                      <a:lnTo>
                        <a:pt x="1381608" y="634"/>
                      </a:lnTo>
                      <a:lnTo>
                        <a:pt x="1378622" y="721"/>
                      </a:lnTo>
                      <a:lnTo>
                        <a:pt x="1375636" y="814"/>
                      </a:lnTo>
                      <a:lnTo>
                        <a:pt x="1372651" y="913"/>
                      </a:lnTo>
                      <a:lnTo>
                        <a:pt x="1369665" y="1017"/>
                      </a:lnTo>
                      <a:lnTo>
                        <a:pt x="1366680" y="1127"/>
                      </a:lnTo>
                      <a:lnTo>
                        <a:pt x="1363696" y="1243"/>
                      </a:lnTo>
                      <a:lnTo>
                        <a:pt x="1360711" y="1364"/>
                      </a:lnTo>
                      <a:lnTo>
                        <a:pt x="1357727" y="1491"/>
                      </a:lnTo>
                      <a:lnTo>
                        <a:pt x="1354743" y="1624"/>
                      </a:lnTo>
                      <a:lnTo>
                        <a:pt x="1351760" y="1762"/>
                      </a:lnTo>
                      <a:lnTo>
                        <a:pt x="1348776" y="1905"/>
                      </a:lnTo>
                      <a:lnTo>
                        <a:pt x="1345794" y="2055"/>
                      </a:lnTo>
                      <a:lnTo>
                        <a:pt x="1342811" y="2210"/>
                      </a:lnTo>
                      <a:lnTo>
                        <a:pt x="1339829" y="2370"/>
                      </a:lnTo>
                      <a:lnTo>
                        <a:pt x="1336847" y="2537"/>
                      </a:lnTo>
                      <a:lnTo>
                        <a:pt x="1333866" y="2709"/>
                      </a:lnTo>
                      <a:lnTo>
                        <a:pt x="1330885" y="2886"/>
                      </a:lnTo>
                      <a:lnTo>
                        <a:pt x="1327904" y="3069"/>
                      </a:lnTo>
                      <a:lnTo>
                        <a:pt x="1324924" y="3258"/>
                      </a:lnTo>
                      <a:lnTo>
                        <a:pt x="1321944" y="3453"/>
                      </a:lnTo>
                      <a:lnTo>
                        <a:pt x="1318965" y="3653"/>
                      </a:lnTo>
                      <a:lnTo>
                        <a:pt x="1315986" y="3858"/>
                      </a:lnTo>
                      <a:lnTo>
                        <a:pt x="1313008" y="4070"/>
                      </a:lnTo>
                      <a:lnTo>
                        <a:pt x="1310030" y="4287"/>
                      </a:lnTo>
                      <a:lnTo>
                        <a:pt x="1307053" y="4509"/>
                      </a:lnTo>
                      <a:lnTo>
                        <a:pt x="1304076" y="4737"/>
                      </a:lnTo>
                      <a:lnTo>
                        <a:pt x="1301100" y="4971"/>
                      </a:lnTo>
                      <a:lnTo>
                        <a:pt x="1298125" y="5210"/>
                      </a:lnTo>
                      <a:lnTo>
                        <a:pt x="1295149" y="5455"/>
                      </a:lnTo>
                      <a:lnTo>
                        <a:pt x="1292175" y="5706"/>
                      </a:lnTo>
                      <a:lnTo>
                        <a:pt x="1289201" y="5962"/>
                      </a:lnTo>
                      <a:lnTo>
                        <a:pt x="1286228" y="6224"/>
                      </a:lnTo>
                      <a:lnTo>
                        <a:pt x="1283255" y="6492"/>
                      </a:lnTo>
                      <a:lnTo>
                        <a:pt x="1280283" y="6765"/>
                      </a:lnTo>
                      <a:lnTo>
                        <a:pt x="1277312" y="7043"/>
                      </a:lnTo>
                      <a:lnTo>
                        <a:pt x="1274341" y="7328"/>
                      </a:lnTo>
                      <a:lnTo>
                        <a:pt x="1271371" y="7618"/>
                      </a:lnTo>
                      <a:lnTo>
                        <a:pt x="1268401" y="7913"/>
                      </a:lnTo>
                      <a:lnTo>
                        <a:pt x="1265433" y="8214"/>
                      </a:lnTo>
                      <a:lnTo>
                        <a:pt x="1262464" y="8521"/>
                      </a:lnTo>
                      <a:lnTo>
                        <a:pt x="1259497" y="8833"/>
                      </a:lnTo>
                      <a:lnTo>
                        <a:pt x="1256531" y="9151"/>
                      </a:lnTo>
                      <a:lnTo>
                        <a:pt x="1253565" y="9475"/>
                      </a:lnTo>
                      <a:lnTo>
                        <a:pt x="1250600" y="9804"/>
                      </a:lnTo>
                      <a:lnTo>
                        <a:pt x="1247635" y="10139"/>
                      </a:lnTo>
                      <a:lnTo>
                        <a:pt x="1244672" y="10479"/>
                      </a:lnTo>
                      <a:lnTo>
                        <a:pt x="1241709" y="10825"/>
                      </a:lnTo>
                      <a:lnTo>
                        <a:pt x="1238747" y="11176"/>
                      </a:lnTo>
                      <a:lnTo>
                        <a:pt x="1235786" y="11533"/>
                      </a:lnTo>
                      <a:lnTo>
                        <a:pt x="1232826" y="11896"/>
                      </a:lnTo>
                      <a:lnTo>
                        <a:pt x="1229866" y="12264"/>
                      </a:lnTo>
                      <a:lnTo>
                        <a:pt x="1226908" y="12638"/>
                      </a:lnTo>
                      <a:lnTo>
                        <a:pt x="1223950" y="13018"/>
                      </a:lnTo>
                      <a:lnTo>
                        <a:pt x="1220993" y="13403"/>
                      </a:lnTo>
                      <a:lnTo>
                        <a:pt x="1218038" y="13793"/>
                      </a:lnTo>
                      <a:lnTo>
                        <a:pt x="1215083" y="14190"/>
                      </a:lnTo>
                      <a:lnTo>
                        <a:pt x="1212129" y="14591"/>
                      </a:lnTo>
                      <a:lnTo>
                        <a:pt x="1209175" y="14999"/>
                      </a:lnTo>
                      <a:lnTo>
                        <a:pt x="1206223" y="15412"/>
                      </a:lnTo>
                      <a:lnTo>
                        <a:pt x="1203272" y="15830"/>
                      </a:lnTo>
                      <a:lnTo>
                        <a:pt x="1200322" y="16254"/>
                      </a:lnTo>
                      <a:lnTo>
                        <a:pt x="1197373" y="16684"/>
                      </a:lnTo>
                      <a:lnTo>
                        <a:pt x="1194425" y="17119"/>
                      </a:lnTo>
                      <a:lnTo>
                        <a:pt x="1191477" y="17560"/>
                      </a:lnTo>
                      <a:lnTo>
                        <a:pt x="1188531" y="18006"/>
                      </a:lnTo>
                      <a:lnTo>
                        <a:pt x="1185586" y="18458"/>
                      </a:lnTo>
                      <a:lnTo>
                        <a:pt x="1182642" y="18915"/>
                      </a:lnTo>
                      <a:lnTo>
                        <a:pt x="1179699" y="19378"/>
                      </a:lnTo>
                      <a:lnTo>
                        <a:pt x="1176757" y="19847"/>
                      </a:lnTo>
                      <a:lnTo>
                        <a:pt x="1173816" y="20321"/>
                      </a:lnTo>
                      <a:lnTo>
                        <a:pt x="1170877" y="20801"/>
                      </a:lnTo>
                      <a:lnTo>
                        <a:pt x="1167938" y="21286"/>
                      </a:lnTo>
                      <a:lnTo>
                        <a:pt x="1165001" y="21777"/>
                      </a:lnTo>
                      <a:lnTo>
                        <a:pt x="1162064" y="22273"/>
                      </a:lnTo>
                      <a:lnTo>
                        <a:pt x="1159129" y="22775"/>
                      </a:lnTo>
                      <a:lnTo>
                        <a:pt x="1156195" y="23282"/>
                      </a:lnTo>
                      <a:lnTo>
                        <a:pt x="1153262" y="23795"/>
                      </a:lnTo>
                      <a:lnTo>
                        <a:pt x="1150331" y="24314"/>
                      </a:lnTo>
                      <a:lnTo>
                        <a:pt x="1147400" y="24838"/>
                      </a:lnTo>
                      <a:lnTo>
                        <a:pt x="1144471" y="25367"/>
                      </a:lnTo>
                      <a:lnTo>
                        <a:pt x="1141543" y="25902"/>
                      </a:lnTo>
                      <a:lnTo>
                        <a:pt x="1138617" y="26443"/>
                      </a:lnTo>
                      <a:lnTo>
                        <a:pt x="1135691" y="26989"/>
                      </a:lnTo>
                      <a:lnTo>
                        <a:pt x="1132767" y="27541"/>
                      </a:lnTo>
                      <a:lnTo>
                        <a:pt x="1129844" y="28098"/>
                      </a:lnTo>
                      <a:lnTo>
                        <a:pt x="1126923" y="28660"/>
                      </a:lnTo>
                      <a:lnTo>
                        <a:pt x="1124003" y="29229"/>
                      </a:lnTo>
                      <a:lnTo>
                        <a:pt x="1121084" y="29802"/>
                      </a:lnTo>
                      <a:lnTo>
                        <a:pt x="1118166" y="30382"/>
                      </a:lnTo>
                      <a:lnTo>
                        <a:pt x="1115250" y="30966"/>
                      </a:lnTo>
                      <a:lnTo>
                        <a:pt x="1112335" y="31556"/>
                      </a:lnTo>
                      <a:lnTo>
                        <a:pt x="1109422" y="32152"/>
                      </a:lnTo>
                      <a:lnTo>
                        <a:pt x="1106510" y="32753"/>
                      </a:lnTo>
                      <a:lnTo>
                        <a:pt x="1103599" y="33360"/>
                      </a:lnTo>
                      <a:lnTo>
                        <a:pt x="1100690" y="33972"/>
                      </a:lnTo>
                      <a:lnTo>
                        <a:pt x="1097782" y="34590"/>
                      </a:lnTo>
                      <a:lnTo>
                        <a:pt x="1094875" y="35213"/>
                      </a:lnTo>
                      <a:lnTo>
                        <a:pt x="1091971" y="35842"/>
                      </a:lnTo>
                      <a:lnTo>
                        <a:pt x="1089067" y="36476"/>
                      </a:lnTo>
                      <a:lnTo>
                        <a:pt x="1086165" y="37116"/>
                      </a:lnTo>
                      <a:lnTo>
                        <a:pt x="1083265" y="37761"/>
                      </a:lnTo>
                      <a:lnTo>
                        <a:pt x="1080366" y="38411"/>
                      </a:lnTo>
                      <a:lnTo>
                        <a:pt x="1077468" y="39067"/>
                      </a:lnTo>
                      <a:lnTo>
                        <a:pt x="1074572" y="39729"/>
                      </a:lnTo>
                      <a:lnTo>
                        <a:pt x="1071678" y="40396"/>
                      </a:lnTo>
                      <a:lnTo>
                        <a:pt x="1068785" y="41068"/>
                      </a:lnTo>
                      <a:lnTo>
                        <a:pt x="1065894" y="41746"/>
                      </a:lnTo>
                      <a:lnTo>
                        <a:pt x="1063004" y="42430"/>
                      </a:lnTo>
                      <a:lnTo>
                        <a:pt x="1060116" y="43119"/>
                      </a:lnTo>
                      <a:lnTo>
                        <a:pt x="1057229" y="43813"/>
                      </a:lnTo>
                      <a:lnTo>
                        <a:pt x="1054345" y="44513"/>
                      </a:lnTo>
                      <a:lnTo>
                        <a:pt x="1051461" y="45218"/>
                      </a:lnTo>
                      <a:lnTo>
                        <a:pt x="1048580" y="45928"/>
                      </a:lnTo>
                      <a:lnTo>
                        <a:pt x="1045700" y="46644"/>
                      </a:lnTo>
                      <a:lnTo>
                        <a:pt x="1042822" y="47366"/>
                      </a:lnTo>
                      <a:lnTo>
                        <a:pt x="1039945" y="48093"/>
                      </a:lnTo>
                      <a:lnTo>
                        <a:pt x="1037070" y="48825"/>
                      </a:lnTo>
                      <a:lnTo>
                        <a:pt x="1034197" y="49563"/>
                      </a:lnTo>
                      <a:lnTo>
                        <a:pt x="1031326" y="50306"/>
                      </a:lnTo>
                      <a:lnTo>
                        <a:pt x="1028456" y="51055"/>
                      </a:lnTo>
                      <a:lnTo>
                        <a:pt x="1025588" y="51809"/>
                      </a:lnTo>
                      <a:lnTo>
                        <a:pt x="1022722" y="52568"/>
                      </a:lnTo>
                      <a:lnTo>
                        <a:pt x="1019857" y="53333"/>
                      </a:lnTo>
                      <a:lnTo>
                        <a:pt x="1016995" y="54103"/>
                      </a:lnTo>
                      <a:lnTo>
                        <a:pt x="1014134" y="54879"/>
                      </a:lnTo>
                      <a:lnTo>
                        <a:pt x="1011275" y="55660"/>
                      </a:lnTo>
                      <a:lnTo>
                        <a:pt x="1008417" y="56447"/>
                      </a:lnTo>
                      <a:lnTo>
                        <a:pt x="1005562" y="57238"/>
                      </a:lnTo>
                      <a:lnTo>
                        <a:pt x="1002708" y="58036"/>
                      </a:lnTo>
                      <a:lnTo>
                        <a:pt x="999857" y="58838"/>
                      </a:lnTo>
                      <a:lnTo>
                        <a:pt x="997007" y="59646"/>
                      </a:lnTo>
                      <a:lnTo>
                        <a:pt x="994159" y="60460"/>
                      </a:lnTo>
                      <a:lnTo>
                        <a:pt x="991313" y="61278"/>
                      </a:lnTo>
                      <a:lnTo>
                        <a:pt x="988469" y="62103"/>
                      </a:lnTo>
                      <a:lnTo>
                        <a:pt x="985626" y="62932"/>
                      </a:lnTo>
                      <a:lnTo>
                        <a:pt x="982786" y="63767"/>
                      </a:lnTo>
                      <a:lnTo>
                        <a:pt x="979948" y="64607"/>
                      </a:lnTo>
                      <a:lnTo>
                        <a:pt x="977111" y="65453"/>
                      </a:lnTo>
                      <a:lnTo>
                        <a:pt x="974277" y="66304"/>
                      </a:lnTo>
                      <a:lnTo>
                        <a:pt x="971445" y="67160"/>
                      </a:lnTo>
                      <a:lnTo>
                        <a:pt x="968614" y="68022"/>
                      </a:lnTo>
                      <a:lnTo>
                        <a:pt x="965786" y="68889"/>
                      </a:lnTo>
                      <a:lnTo>
                        <a:pt x="962959" y="69761"/>
                      </a:lnTo>
                      <a:lnTo>
                        <a:pt x="960135" y="70639"/>
                      </a:lnTo>
                      <a:lnTo>
                        <a:pt x="957313" y="71522"/>
                      </a:lnTo>
                      <a:lnTo>
                        <a:pt x="954492" y="72410"/>
                      </a:lnTo>
                      <a:lnTo>
                        <a:pt x="951674" y="73304"/>
                      </a:lnTo>
                      <a:lnTo>
                        <a:pt x="948858" y="74202"/>
                      </a:lnTo>
                      <a:lnTo>
                        <a:pt x="946044" y="75107"/>
                      </a:lnTo>
                      <a:lnTo>
                        <a:pt x="943232" y="76016"/>
                      </a:lnTo>
                      <a:lnTo>
                        <a:pt x="940422" y="76931"/>
                      </a:lnTo>
                      <a:lnTo>
                        <a:pt x="937615" y="77851"/>
                      </a:lnTo>
                      <a:lnTo>
                        <a:pt x="934809" y="78777"/>
                      </a:lnTo>
                      <a:lnTo>
                        <a:pt x="932006" y="79708"/>
                      </a:lnTo>
                      <a:lnTo>
                        <a:pt x="929205" y="80644"/>
                      </a:lnTo>
                      <a:lnTo>
                        <a:pt x="926406" y="81585"/>
                      </a:lnTo>
                      <a:lnTo>
                        <a:pt x="923609" y="82532"/>
                      </a:lnTo>
                      <a:lnTo>
                        <a:pt x="920814" y="83484"/>
                      </a:lnTo>
                      <a:lnTo>
                        <a:pt x="918022" y="84441"/>
                      </a:lnTo>
                      <a:lnTo>
                        <a:pt x="915232" y="85403"/>
                      </a:lnTo>
                      <a:lnTo>
                        <a:pt x="912444" y="86371"/>
                      </a:lnTo>
                      <a:lnTo>
                        <a:pt x="909658" y="87344"/>
                      </a:lnTo>
                      <a:lnTo>
                        <a:pt x="906875" y="88322"/>
                      </a:lnTo>
                      <a:lnTo>
                        <a:pt x="904094" y="89306"/>
                      </a:lnTo>
                      <a:lnTo>
                        <a:pt x="901315" y="90294"/>
                      </a:lnTo>
                      <a:lnTo>
                        <a:pt x="898538" y="91288"/>
                      </a:lnTo>
                      <a:lnTo>
                        <a:pt x="895764" y="92288"/>
                      </a:lnTo>
                      <a:lnTo>
                        <a:pt x="892992" y="93292"/>
                      </a:lnTo>
                      <a:lnTo>
                        <a:pt x="890223" y="94302"/>
                      </a:lnTo>
                      <a:lnTo>
                        <a:pt x="887455" y="95317"/>
                      </a:lnTo>
                      <a:lnTo>
                        <a:pt x="884691" y="96337"/>
                      </a:lnTo>
                      <a:lnTo>
                        <a:pt x="881928" y="97362"/>
                      </a:lnTo>
                      <a:lnTo>
                        <a:pt x="879168" y="98393"/>
                      </a:lnTo>
                      <a:lnTo>
                        <a:pt x="876410" y="99429"/>
                      </a:lnTo>
                      <a:lnTo>
                        <a:pt x="873655" y="100470"/>
                      </a:lnTo>
                      <a:lnTo>
                        <a:pt x="870902" y="101516"/>
                      </a:lnTo>
                      <a:lnTo>
                        <a:pt x="868152" y="102567"/>
                      </a:lnTo>
                      <a:lnTo>
                        <a:pt x="865404" y="103624"/>
                      </a:lnTo>
                      <a:lnTo>
                        <a:pt x="862658" y="104685"/>
                      </a:lnTo>
                      <a:lnTo>
                        <a:pt x="859915" y="105752"/>
                      </a:lnTo>
                      <a:lnTo>
                        <a:pt x="857175" y="106825"/>
                      </a:lnTo>
                      <a:lnTo>
                        <a:pt x="854437" y="107902"/>
                      </a:lnTo>
                      <a:lnTo>
                        <a:pt x="851701" y="108984"/>
                      </a:lnTo>
                      <a:lnTo>
                        <a:pt x="848968" y="110072"/>
                      </a:lnTo>
                      <a:lnTo>
                        <a:pt x="846238" y="111165"/>
                      </a:lnTo>
                      <a:lnTo>
                        <a:pt x="843510" y="112263"/>
                      </a:lnTo>
                      <a:lnTo>
                        <a:pt x="840785" y="113366"/>
                      </a:lnTo>
                      <a:lnTo>
                        <a:pt x="838062" y="114474"/>
                      </a:lnTo>
                      <a:lnTo>
                        <a:pt x="835342" y="115587"/>
                      </a:lnTo>
                      <a:lnTo>
                        <a:pt x="832624" y="116706"/>
                      </a:lnTo>
                      <a:lnTo>
                        <a:pt x="829909" y="117829"/>
                      </a:lnTo>
                      <a:lnTo>
                        <a:pt x="827197" y="118958"/>
                      </a:lnTo>
                      <a:lnTo>
                        <a:pt x="824487" y="120092"/>
                      </a:lnTo>
                      <a:lnTo>
                        <a:pt x="821780" y="121231"/>
                      </a:lnTo>
                      <a:lnTo>
                        <a:pt x="819075" y="122375"/>
                      </a:lnTo>
                      <a:lnTo>
                        <a:pt x="816373" y="123524"/>
                      </a:lnTo>
                      <a:lnTo>
                        <a:pt x="813674" y="124678"/>
                      </a:lnTo>
                      <a:lnTo>
                        <a:pt x="810978" y="125838"/>
                      </a:lnTo>
                      <a:lnTo>
                        <a:pt x="808284" y="127002"/>
                      </a:lnTo>
                      <a:lnTo>
                        <a:pt x="805593" y="128172"/>
                      </a:lnTo>
                      <a:lnTo>
                        <a:pt x="802905" y="129346"/>
                      </a:lnTo>
                      <a:lnTo>
                        <a:pt x="800219" y="130526"/>
                      </a:lnTo>
                      <a:lnTo>
                        <a:pt x="797536" y="131711"/>
                      </a:lnTo>
                      <a:lnTo>
                        <a:pt x="794856" y="132901"/>
                      </a:lnTo>
                      <a:lnTo>
                        <a:pt x="792179" y="134096"/>
                      </a:lnTo>
                      <a:lnTo>
                        <a:pt x="789504" y="135296"/>
                      </a:lnTo>
                      <a:lnTo>
                        <a:pt x="786833" y="136501"/>
                      </a:lnTo>
                      <a:lnTo>
                        <a:pt x="784164" y="137711"/>
                      </a:lnTo>
                      <a:lnTo>
                        <a:pt x="781498" y="138926"/>
                      </a:lnTo>
                      <a:lnTo>
                        <a:pt x="778834" y="140146"/>
                      </a:lnTo>
                      <a:lnTo>
                        <a:pt x="776174" y="141371"/>
                      </a:lnTo>
                      <a:lnTo>
                        <a:pt x="773516" y="142601"/>
                      </a:lnTo>
                      <a:lnTo>
                        <a:pt x="770862" y="143836"/>
                      </a:lnTo>
                      <a:lnTo>
                        <a:pt x="768210" y="145076"/>
                      </a:lnTo>
                      <a:lnTo>
                        <a:pt x="765561" y="146321"/>
                      </a:lnTo>
                      <a:lnTo>
                        <a:pt x="762915" y="147572"/>
                      </a:lnTo>
                      <a:lnTo>
                        <a:pt x="760272" y="148827"/>
                      </a:lnTo>
                      <a:lnTo>
                        <a:pt x="757631" y="150087"/>
                      </a:lnTo>
                      <a:lnTo>
                        <a:pt x="754994" y="151352"/>
                      </a:lnTo>
                      <a:lnTo>
                        <a:pt x="752360" y="152622"/>
                      </a:lnTo>
                      <a:lnTo>
                        <a:pt x="749728" y="153897"/>
                      </a:lnTo>
                      <a:lnTo>
                        <a:pt x="747100" y="155177"/>
                      </a:lnTo>
                      <a:lnTo>
                        <a:pt x="744475" y="156462"/>
                      </a:lnTo>
                      <a:lnTo>
                        <a:pt x="741852" y="157752"/>
                      </a:lnTo>
                      <a:lnTo>
                        <a:pt x="739233" y="159047"/>
                      </a:lnTo>
                      <a:lnTo>
                        <a:pt x="736616" y="160347"/>
                      </a:lnTo>
                      <a:lnTo>
                        <a:pt x="734003" y="161652"/>
                      </a:lnTo>
                      <a:lnTo>
                        <a:pt x="731392" y="162961"/>
                      </a:lnTo>
                      <a:lnTo>
                        <a:pt x="728785" y="164276"/>
                      </a:lnTo>
                      <a:lnTo>
                        <a:pt x="726181" y="165596"/>
                      </a:lnTo>
                      <a:lnTo>
                        <a:pt x="723580" y="166920"/>
                      </a:lnTo>
                      <a:lnTo>
                        <a:pt x="720982" y="168249"/>
                      </a:lnTo>
                      <a:lnTo>
                        <a:pt x="718387" y="169584"/>
                      </a:lnTo>
                      <a:lnTo>
                        <a:pt x="715795" y="170923"/>
                      </a:lnTo>
                      <a:lnTo>
                        <a:pt x="713206" y="172267"/>
                      </a:lnTo>
                      <a:lnTo>
                        <a:pt x="710620" y="173616"/>
                      </a:lnTo>
                      <a:lnTo>
                        <a:pt x="708038" y="174970"/>
                      </a:lnTo>
                      <a:lnTo>
                        <a:pt x="705458" y="176328"/>
                      </a:lnTo>
                      <a:lnTo>
                        <a:pt x="702882" y="177692"/>
                      </a:lnTo>
                      <a:lnTo>
                        <a:pt x="700309" y="179060"/>
                      </a:lnTo>
                      <a:lnTo>
                        <a:pt x="697739" y="180434"/>
                      </a:lnTo>
                      <a:lnTo>
                        <a:pt x="695173" y="181812"/>
                      </a:lnTo>
                      <a:lnTo>
                        <a:pt x="692609" y="183195"/>
                      </a:lnTo>
                      <a:lnTo>
                        <a:pt x="690049" y="184583"/>
                      </a:lnTo>
                      <a:lnTo>
                        <a:pt x="687492" y="185975"/>
                      </a:lnTo>
                      <a:lnTo>
                        <a:pt x="684938" y="187373"/>
                      </a:lnTo>
                      <a:lnTo>
                        <a:pt x="682388" y="188775"/>
                      </a:lnTo>
                      <a:lnTo>
                        <a:pt x="679840" y="190182"/>
                      </a:lnTo>
                      <a:lnTo>
                        <a:pt x="677296" y="191594"/>
                      </a:lnTo>
                      <a:lnTo>
                        <a:pt x="674756" y="193011"/>
                      </a:lnTo>
                      <a:lnTo>
                        <a:pt x="672218" y="194432"/>
                      </a:lnTo>
                      <a:lnTo>
                        <a:pt x="669684" y="195859"/>
                      </a:lnTo>
                      <a:lnTo>
                        <a:pt x="667154" y="197290"/>
                      </a:lnTo>
                      <a:lnTo>
                        <a:pt x="664626" y="198725"/>
                      </a:lnTo>
                      <a:lnTo>
                        <a:pt x="662102" y="200166"/>
                      </a:lnTo>
                      <a:lnTo>
                        <a:pt x="659581" y="201611"/>
                      </a:lnTo>
                      <a:lnTo>
                        <a:pt x="657064" y="203062"/>
                      </a:lnTo>
                      <a:lnTo>
                        <a:pt x="654550" y="204516"/>
                      </a:lnTo>
                      <a:lnTo>
                        <a:pt x="652039" y="205976"/>
                      </a:lnTo>
                      <a:lnTo>
                        <a:pt x="649532" y="207440"/>
                      </a:lnTo>
                      <a:lnTo>
                        <a:pt x="647028" y="208909"/>
                      </a:lnTo>
                      <a:lnTo>
                        <a:pt x="644528" y="210383"/>
                      </a:lnTo>
                      <a:lnTo>
                        <a:pt x="642031" y="211862"/>
                      </a:lnTo>
                      <a:lnTo>
                        <a:pt x="639538" y="213345"/>
                      </a:lnTo>
                      <a:lnTo>
                        <a:pt x="637048" y="214833"/>
                      </a:lnTo>
                      <a:lnTo>
                        <a:pt x="634561" y="216326"/>
                      </a:lnTo>
                      <a:lnTo>
                        <a:pt x="632078" y="217823"/>
                      </a:lnTo>
                      <a:lnTo>
                        <a:pt x="629598" y="219325"/>
                      </a:lnTo>
                      <a:lnTo>
                        <a:pt x="627122" y="220832"/>
                      </a:lnTo>
                      <a:lnTo>
                        <a:pt x="624649" y="222343"/>
                      </a:lnTo>
                      <a:lnTo>
                        <a:pt x="622180" y="223859"/>
                      </a:lnTo>
                      <a:lnTo>
                        <a:pt x="619715" y="225380"/>
                      </a:lnTo>
                      <a:lnTo>
                        <a:pt x="617253" y="226905"/>
                      </a:lnTo>
                      <a:lnTo>
                        <a:pt x="614794" y="228435"/>
                      </a:lnTo>
                      <a:lnTo>
                        <a:pt x="612339" y="229970"/>
                      </a:lnTo>
                      <a:lnTo>
                        <a:pt x="609888" y="231509"/>
                      </a:lnTo>
                      <a:lnTo>
                        <a:pt x="607440" y="233053"/>
                      </a:lnTo>
                      <a:lnTo>
                        <a:pt x="604996" y="234601"/>
                      </a:lnTo>
                      <a:lnTo>
                        <a:pt x="602555" y="236154"/>
                      </a:lnTo>
                      <a:lnTo>
                        <a:pt x="600118" y="237712"/>
                      </a:lnTo>
                      <a:lnTo>
                        <a:pt x="597685" y="239275"/>
                      </a:lnTo>
                      <a:lnTo>
                        <a:pt x="595255" y="240841"/>
                      </a:lnTo>
                      <a:lnTo>
                        <a:pt x="592829" y="242413"/>
                      </a:lnTo>
                      <a:lnTo>
                        <a:pt x="590407" y="243989"/>
                      </a:lnTo>
                      <a:lnTo>
                        <a:pt x="587988" y="245570"/>
                      </a:lnTo>
                      <a:lnTo>
                        <a:pt x="585573" y="247155"/>
                      </a:lnTo>
                      <a:lnTo>
                        <a:pt x="583161" y="248745"/>
                      </a:lnTo>
                      <a:lnTo>
                        <a:pt x="580754" y="250339"/>
                      </a:lnTo>
                      <a:lnTo>
                        <a:pt x="578350" y="251938"/>
                      </a:lnTo>
                      <a:lnTo>
                        <a:pt x="575950" y="253541"/>
                      </a:lnTo>
                      <a:lnTo>
                        <a:pt x="573553" y="255149"/>
                      </a:lnTo>
                      <a:lnTo>
                        <a:pt x="571160" y="256761"/>
                      </a:lnTo>
                      <a:lnTo>
                        <a:pt x="568771" y="258378"/>
                      </a:lnTo>
                      <a:lnTo>
                        <a:pt x="566386" y="260000"/>
                      </a:lnTo>
                      <a:lnTo>
                        <a:pt x="564004" y="261626"/>
                      </a:lnTo>
                      <a:lnTo>
                        <a:pt x="561627" y="263256"/>
                      </a:lnTo>
                      <a:lnTo>
                        <a:pt x="559253" y="264891"/>
                      </a:lnTo>
                      <a:lnTo>
                        <a:pt x="556883" y="266531"/>
                      </a:lnTo>
                      <a:lnTo>
                        <a:pt x="554516" y="268174"/>
                      </a:lnTo>
                      <a:lnTo>
                        <a:pt x="552154" y="269823"/>
                      </a:lnTo>
                      <a:lnTo>
                        <a:pt x="549795" y="271476"/>
                      </a:lnTo>
                      <a:lnTo>
                        <a:pt x="547440" y="273133"/>
                      </a:lnTo>
                      <a:lnTo>
                        <a:pt x="545089" y="274794"/>
                      </a:lnTo>
                      <a:lnTo>
                        <a:pt x="542742" y="276461"/>
                      </a:lnTo>
                      <a:lnTo>
                        <a:pt x="540399" y="278131"/>
                      </a:lnTo>
                      <a:lnTo>
                        <a:pt x="538060" y="279806"/>
                      </a:lnTo>
                      <a:lnTo>
                        <a:pt x="535724" y="281486"/>
                      </a:lnTo>
                      <a:lnTo>
                        <a:pt x="533393" y="283169"/>
                      </a:lnTo>
                      <a:lnTo>
                        <a:pt x="531065" y="284858"/>
                      </a:lnTo>
                      <a:lnTo>
                        <a:pt x="528742" y="286550"/>
                      </a:lnTo>
                      <a:lnTo>
                        <a:pt x="526422" y="288247"/>
                      </a:lnTo>
                      <a:lnTo>
                        <a:pt x="524106" y="289948"/>
                      </a:lnTo>
                      <a:lnTo>
                        <a:pt x="521794" y="291654"/>
                      </a:lnTo>
                      <a:lnTo>
                        <a:pt x="519486" y="293364"/>
                      </a:lnTo>
                      <a:lnTo>
                        <a:pt x="517183" y="295079"/>
                      </a:lnTo>
                      <a:lnTo>
                        <a:pt x="514883" y="296797"/>
                      </a:lnTo>
                      <a:lnTo>
                        <a:pt x="512587" y="298520"/>
                      </a:lnTo>
                      <a:lnTo>
                        <a:pt x="510295" y="300248"/>
                      </a:lnTo>
                      <a:lnTo>
                        <a:pt x="508007" y="301980"/>
                      </a:lnTo>
                      <a:lnTo>
                        <a:pt x="505723" y="303716"/>
                      </a:lnTo>
                      <a:lnTo>
                        <a:pt x="503443" y="305456"/>
                      </a:lnTo>
                      <a:lnTo>
                        <a:pt x="501168" y="307201"/>
                      </a:lnTo>
                      <a:lnTo>
                        <a:pt x="498896" y="308950"/>
                      </a:lnTo>
                      <a:lnTo>
                        <a:pt x="496628" y="310703"/>
                      </a:lnTo>
                      <a:lnTo>
                        <a:pt x="494365" y="312461"/>
                      </a:lnTo>
                      <a:lnTo>
                        <a:pt x="492105" y="314222"/>
                      </a:lnTo>
                      <a:lnTo>
                        <a:pt x="489850" y="315988"/>
                      </a:lnTo>
                      <a:lnTo>
                        <a:pt x="487599" y="317759"/>
                      </a:lnTo>
                      <a:lnTo>
                        <a:pt x="485352" y="319533"/>
                      </a:lnTo>
                      <a:lnTo>
                        <a:pt x="483109" y="321312"/>
                      </a:lnTo>
                      <a:lnTo>
                        <a:pt x="480870" y="323095"/>
                      </a:lnTo>
                      <a:lnTo>
                        <a:pt x="478635" y="324882"/>
                      </a:lnTo>
                      <a:lnTo>
                        <a:pt x="476404" y="326674"/>
                      </a:lnTo>
                      <a:lnTo>
                        <a:pt x="474178" y="328470"/>
                      </a:lnTo>
                      <a:lnTo>
                        <a:pt x="471956" y="330269"/>
                      </a:lnTo>
                      <a:lnTo>
                        <a:pt x="469738" y="332074"/>
                      </a:lnTo>
                      <a:lnTo>
                        <a:pt x="467524" y="333882"/>
                      </a:lnTo>
                      <a:lnTo>
                        <a:pt x="465314" y="335694"/>
                      </a:lnTo>
                      <a:lnTo>
                        <a:pt x="463109" y="337511"/>
                      </a:lnTo>
                      <a:lnTo>
                        <a:pt x="460908" y="339332"/>
                      </a:lnTo>
                      <a:lnTo>
                        <a:pt x="458711" y="341157"/>
                      </a:lnTo>
                      <a:lnTo>
                        <a:pt x="456518" y="342986"/>
                      </a:lnTo>
                      <a:lnTo>
                        <a:pt x="454330" y="344819"/>
                      </a:lnTo>
                      <a:lnTo>
                        <a:pt x="452145" y="346656"/>
                      </a:lnTo>
                      <a:lnTo>
                        <a:pt x="449966" y="348498"/>
                      </a:lnTo>
                      <a:lnTo>
                        <a:pt x="447790" y="350343"/>
                      </a:lnTo>
                      <a:lnTo>
                        <a:pt x="445619" y="352193"/>
                      </a:lnTo>
                      <a:lnTo>
                        <a:pt x="443452" y="354047"/>
                      </a:lnTo>
                      <a:lnTo>
                        <a:pt x="441289" y="355904"/>
                      </a:lnTo>
                      <a:lnTo>
                        <a:pt x="439130" y="357766"/>
                      </a:lnTo>
                      <a:lnTo>
                        <a:pt x="436976" y="359632"/>
                      </a:lnTo>
                      <a:lnTo>
                        <a:pt x="434827" y="361502"/>
                      </a:lnTo>
                      <a:lnTo>
                        <a:pt x="432681" y="363376"/>
                      </a:lnTo>
                      <a:lnTo>
                        <a:pt x="430540" y="365255"/>
                      </a:lnTo>
                      <a:lnTo>
                        <a:pt x="428404" y="367137"/>
                      </a:lnTo>
                      <a:lnTo>
                        <a:pt x="426271" y="369023"/>
                      </a:lnTo>
                      <a:lnTo>
                        <a:pt x="424143" y="370913"/>
                      </a:lnTo>
                      <a:lnTo>
                        <a:pt x="422020" y="372807"/>
                      </a:lnTo>
                      <a:lnTo>
                        <a:pt x="419901" y="374706"/>
                      </a:lnTo>
                      <a:lnTo>
                        <a:pt x="417786" y="376608"/>
                      </a:lnTo>
                      <a:lnTo>
                        <a:pt x="415676" y="378514"/>
                      </a:lnTo>
                      <a:lnTo>
                        <a:pt x="413570" y="380424"/>
                      </a:lnTo>
                      <a:lnTo>
                        <a:pt x="411469" y="382339"/>
                      </a:lnTo>
                      <a:lnTo>
                        <a:pt x="409372" y="384257"/>
                      </a:lnTo>
                      <a:lnTo>
                        <a:pt x="407279" y="386179"/>
                      </a:lnTo>
                      <a:lnTo>
                        <a:pt x="405191" y="388105"/>
                      </a:lnTo>
                      <a:lnTo>
                        <a:pt x="403108" y="390035"/>
                      </a:lnTo>
                      <a:lnTo>
                        <a:pt x="401029" y="391969"/>
                      </a:lnTo>
                      <a:lnTo>
                        <a:pt x="398954" y="393907"/>
                      </a:lnTo>
                      <a:lnTo>
                        <a:pt x="396884" y="395849"/>
                      </a:lnTo>
                      <a:lnTo>
                        <a:pt x="394819" y="397794"/>
                      </a:lnTo>
                      <a:lnTo>
                        <a:pt x="392758" y="399744"/>
                      </a:lnTo>
                      <a:lnTo>
                        <a:pt x="390701" y="401697"/>
                      </a:lnTo>
                      <a:lnTo>
                        <a:pt x="388649" y="403655"/>
                      </a:lnTo>
                      <a:lnTo>
                        <a:pt x="386602" y="405616"/>
                      </a:lnTo>
                      <a:lnTo>
                        <a:pt x="384559" y="407581"/>
                      </a:lnTo>
                      <a:lnTo>
                        <a:pt x="382521" y="409550"/>
                      </a:lnTo>
                      <a:lnTo>
                        <a:pt x="380487" y="411522"/>
                      </a:lnTo>
                      <a:lnTo>
                        <a:pt x="378458" y="413499"/>
                      </a:lnTo>
                      <a:lnTo>
                        <a:pt x="376434" y="415479"/>
                      </a:lnTo>
                      <a:lnTo>
                        <a:pt x="374414" y="417464"/>
                      </a:lnTo>
                      <a:lnTo>
                        <a:pt x="372399" y="419452"/>
                      </a:lnTo>
                      <a:lnTo>
                        <a:pt x="370388" y="421444"/>
                      </a:lnTo>
                      <a:lnTo>
                        <a:pt x="368382" y="423439"/>
                      </a:lnTo>
                      <a:lnTo>
                        <a:pt x="366381" y="425439"/>
                      </a:lnTo>
                      <a:lnTo>
                        <a:pt x="364384" y="427442"/>
                      </a:lnTo>
                      <a:lnTo>
                        <a:pt x="362392" y="429449"/>
                      </a:lnTo>
                      <a:lnTo>
                        <a:pt x="360405" y="431459"/>
                      </a:lnTo>
                      <a:lnTo>
                        <a:pt x="358422" y="433474"/>
                      </a:lnTo>
                      <a:lnTo>
                        <a:pt x="356444" y="435492"/>
                      </a:lnTo>
                      <a:lnTo>
                        <a:pt x="354471" y="437514"/>
                      </a:lnTo>
                      <a:lnTo>
                        <a:pt x="352502" y="439540"/>
                      </a:lnTo>
                      <a:lnTo>
                        <a:pt x="350538" y="441569"/>
                      </a:lnTo>
                      <a:lnTo>
                        <a:pt x="348579" y="443602"/>
                      </a:lnTo>
                      <a:lnTo>
                        <a:pt x="346625" y="445639"/>
                      </a:lnTo>
                      <a:lnTo>
                        <a:pt x="344675" y="447679"/>
                      </a:lnTo>
                      <a:lnTo>
                        <a:pt x="342730" y="449723"/>
                      </a:lnTo>
                      <a:lnTo>
                        <a:pt x="340790" y="451771"/>
                      </a:lnTo>
                      <a:lnTo>
                        <a:pt x="338855" y="453823"/>
                      </a:lnTo>
                      <a:lnTo>
                        <a:pt x="336924" y="455878"/>
                      </a:lnTo>
                      <a:lnTo>
                        <a:pt x="334998" y="457936"/>
                      </a:lnTo>
                      <a:lnTo>
                        <a:pt x="333077" y="459999"/>
                      </a:lnTo>
                      <a:lnTo>
                        <a:pt x="331161" y="462065"/>
                      </a:lnTo>
                      <a:lnTo>
                        <a:pt x="329249" y="464134"/>
                      </a:lnTo>
                      <a:lnTo>
                        <a:pt x="327342" y="466208"/>
                      </a:lnTo>
                      <a:lnTo>
                        <a:pt x="325440" y="468284"/>
                      </a:lnTo>
                      <a:lnTo>
                        <a:pt x="323543" y="470365"/>
                      </a:lnTo>
                      <a:lnTo>
                        <a:pt x="321651" y="472449"/>
                      </a:lnTo>
                      <a:lnTo>
                        <a:pt x="319764" y="474536"/>
                      </a:lnTo>
                      <a:lnTo>
                        <a:pt x="317881" y="476627"/>
                      </a:lnTo>
                      <a:lnTo>
                        <a:pt x="316004" y="478722"/>
                      </a:lnTo>
                      <a:lnTo>
                        <a:pt x="314131" y="480820"/>
                      </a:lnTo>
                      <a:lnTo>
                        <a:pt x="312263" y="482922"/>
                      </a:lnTo>
                      <a:lnTo>
                        <a:pt x="310400" y="485027"/>
                      </a:lnTo>
                      <a:lnTo>
                        <a:pt x="308542" y="487136"/>
                      </a:lnTo>
                      <a:lnTo>
                        <a:pt x="306689" y="489248"/>
                      </a:lnTo>
                      <a:lnTo>
                        <a:pt x="304840" y="491364"/>
                      </a:lnTo>
                      <a:lnTo>
                        <a:pt x="302997" y="493483"/>
                      </a:lnTo>
                      <a:lnTo>
                        <a:pt x="301159" y="495606"/>
                      </a:lnTo>
                      <a:lnTo>
                        <a:pt x="299325" y="497732"/>
                      </a:lnTo>
                      <a:lnTo>
                        <a:pt x="297497" y="499862"/>
                      </a:lnTo>
                      <a:lnTo>
                        <a:pt x="295673" y="501995"/>
                      </a:lnTo>
                      <a:lnTo>
                        <a:pt x="293854" y="504131"/>
                      </a:lnTo>
                      <a:lnTo>
                        <a:pt x="292041" y="506271"/>
                      </a:lnTo>
                      <a:lnTo>
                        <a:pt x="290232" y="508415"/>
                      </a:lnTo>
                      <a:lnTo>
                        <a:pt x="288428" y="510561"/>
                      </a:lnTo>
                      <a:lnTo>
                        <a:pt x="286629" y="512712"/>
                      </a:lnTo>
                      <a:lnTo>
                        <a:pt x="284836" y="514865"/>
                      </a:lnTo>
                      <a:lnTo>
                        <a:pt x="283047" y="517022"/>
                      </a:lnTo>
                      <a:lnTo>
                        <a:pt x="281263" y="519182"/>
                      </a:lnTo>
                      <a:lnTo>
                        <a:pt x="279484" y="521346"/>
                      </a:lnTo>
                      <a:lnTo>
                        <a:pt x="277711" y="523513"/>
                      </a:lnTo>
                      <a:lnTo>
                        <a:pt x="275942" y="525683"/>
                      </a:lnTo>
                      <a:lnTo>
                        <a:pt x="274179" y="527857"/>
                      </a:lnTo>
                      <a:lnTo>
                        <a:pt x="272420" y="530034"/>
                      </a:lnTo>
                      <a:lnTo>
                        <a:pt x="270667" y="532215"/>
                      </a:lnTo>
                      <a:lnTo>
                        <a:pt x="268918" y="534398"/>
                      </a:lnTo>
                      <a:lnTo>
                        <a:pt x="267175" y="536585"/>
                      </a:lnTo>
                      <a:lnTo>
                        <a:pt x="265437" y="538775"/>
                      </a:lnTo>
                      <a:lnTo>
                        <a:pt x="263704" y="540969"/>
                      </a:lnTo>
                      <a:lnTo>
                        <a:pt x="261976" y="543166"/>
                      </a:lnTo>
                      <a:lnTo>
                        <a:pt x="260253" y="545366"/>
                      </a:lnTo>
                      <a:lnTo>
                        <a:pt x="258535" y="547569"/>
                      </a:lnTo>
                      <a:lnTo>
                        <a:pt x="256822" y="549776"/>
                      </a:lnTo>
                      <a:lnTo>
                        <a:pt x="255115" y="551985"/>
                      </a:lnTo>
                      <a:lnTo>
                        <a:pt x="253412" y="554198"/>
                      </a:lnTo>
                      <a:lnTo>
                        <a:pt x="251715" y="556415"/>
                      </a:lnTo>
                      <a:lnTo>
                        <a:pt x="250023" y="558634"/>
                      </a:lnTo>
                      <a:lnTo>
                        <a:pt x="248336" y="560856"/>
                      </a:lnTo>
                      <a:lnTo>
                        <a:pt x="246654" y="563082"/>
                      </a:lnTo>
                      <a:lnTo>
                        <a:pt x="244977" y="565311"/>
                      </a:lnTo>
                      <a:lnTo>
                        <a:pt x="243306" y="567543"/>
                      </a:lnTo>
                      <a:lnTo>
                        <a:pt x="241640" y="569778"/>
                      </a:lnTo>
                      <a:lnTo>
                        <a:pt x="239979" y="572017"/>
                      </a:lnTo>
                      <a:lnTo>
                        <a:pt x="238323" y="574258"/>
                      </a:lnTo>
                      <a:lnTo>
                        <a:pt x="236672" y="576503"/>
                      </a:lnTo>
                      <a:lnTo>
                        <a:pt x="235027" y="578751"/>
                      </a:lnTo>
                      <a:lnTo>
                        <a:pt x="233387" y="581002"/>
                      </a:lnTo>
                      <a:lnTo>
                        <a:pt x="231752" y="583256"/>
                      </a:lnTo>
                      <a:lnTo>
                        <a:pt x="230122" y="585513"/>
                      </a:lnTo>
                      <a:lnTo>
                        <a:pt x="228497" y="587773"/>
                      </a:lnTo>
                      <a:lnTo>
                        <a:pt x="226878" y="590036"/>
                      </a:lnTo>
                      <a:lnTo>
                        <a:pt x="225264" y="592302"/>
                      </a:lnTo>
                      <a:lnTo>
                        <a:pt x="223656" y="594571"/>
                      </a:lnTo>
                      <a:lnTo>
                        <a:pt x="222052" y="596844"/>
                      </a:lnTo>
                      <a:lnTo>
                        <a:pt x="220454" y="599119"/>
                      </a:lnTo>
                      <a:lnTo>
                        <a:pt x="218861" y="601397"/>
                      </a:lnTo>
                      <a:lnTo>
                        <a:pt x="217274" y="603678"/>
                      </a:lnTo>
                      <a:lnTo>
                        <a:pt x="215691" y="605963"/>
                      </a:lnTo>
                      <a:lnTo>
                        <a:pt x="214114" y="608250"/>
                      </a:lnTo>
                      <a:lnTo>
                        <a:pt x="212543" y="610540"/>
                      </a:lnTo>
                      <a:lnTo>
                        <a:pt x="210977" y="612834"/>
                      </a:lnTo>
                      <a:lnTo>
                        <a:pt x="209416" y="615130"/>
                      </a:lnTo>
                      <a:lnTo>
                        <a:pt x="207860" y="617429"/>
                      </a:lnTo>
                      <a:lnTo>
                        <a:pt x="206310" y="619731"/>
                      </a:lnTo>
                      <a:lnTo>
                        <a:pt x="204765" y="622036"/>
                      </a:lnTo>
                      <a:lnTo>
                        <a:pt x="203225" y="624344"/>
                      </a:lnTo>
                      <a:lnTo>
                        <a:pt x="201691" y="626655"/>
                      </a:lnTo>
                      <a:lnTo>
                        <a:pt x="200162" y="628968"/>
                      </a:lnTo>
                      <a:lnTo>
                        <a:pt x="198639" y="631285"/>
                      </a:lnTo>
                      <a:lnTo>
                        <a:pt x="197121" y="633604"/>
                      </a:lnTo>
                      <a:lnTo>
                        <a:pt x="195608" y="635926"/>
                      </a:lnTo>
                      <a:lnTo>
                        <a:pt x="194101" y="638252"/>
                      </a:lnTo>
                      <a:lnTo>
                        <a:pt x="192599" y="640580"/>
                      </a:lnTo>
                      <a:lnTo>
                        <a:pt x="191103" y="642910"/>
                      </a:lnTo>
                      <a:lnTo>
                        <a:pt x="189612" y="645244"/>
                      </a:lnTo>
                      <a:lnTo>
                        <a:pt x="188126" y="647580"/>
                      </a:lnTo>
                      <a:lnTo>
                        <a:pt x="186646" y="649920"/>
                      </a:lnTo>
                      <a:lnTo>
                        <a:pt x="185171" y="652262"/>
                      </a:lnTo>
                      <a:lnTo>
                        <a:pt x="183702" y="654607"/>
                      </a:lnTo>
                      <a:lnTo>
                        <a:pt x="182238" y="656954"/>
                      </a:lnTo>
                      <a:lnTo>
                        <a:pt x="180780" y="659304"/>
                      </a:lnTo>
                      <a:lnTo>
                        <a:pt x="179327" y="661658"/>
                      </a:lnTo>
                      <a:lnTo>
                        <a:pt x="177879" y="664013"/>
                      </a:lnTo>
                      <a:lnTo>
                        <a:pt x="176437" y="666372"/>
                      </a:lnTo>
                      <a:lnTo>
                        <a:pt x="175001" y="668733"/>
                      </a:lnTo>
                      <a:lnTo>
                        <a:pt x="173570" y="671097"/>
                      </a:lnTo>
                      <a:lnTo>
                        <a:pt x="172144" y="673464"/>
                      </a:lnTo>
                      <a:lnTo>
                        <a:pt x="170724" y="675833"/>
                      </a:lnTo>
                      <a:lnTo>
                        <a:pt x="169310" y="678205"/>
                      </a:lnTo>
                      <a:lnTo>
                        <a:pt x="167901" y="680580"/>
                      </a:lnTo>
                      <a:lnTo>
                        <a:pt x="166497" y="682957"/>
                      </a:lnTo>
                      <a:lnTo>
                        <a:pt x="165099" y="685337"/>
                      </a:lnTo>
                      <a:lnTo>
                        <a:pt x="163707" y="687720"/>
                      </a:lnTo>
                      <a:lnTo>
                        <a:pt x="162320" y="690105"/>
                      </a:lnTo>
                      <a:lnTo>
                        <a:pt x="160939" y="692493"/>
                      </a:lnTo>
                      <a:lnTo>
                        <a:pt x="159563" y="694883"/>
                      </a:lnTo>
                      <a:lnTo>
                        <a:pt x="158193" y="697277"/>
                      </a:lnTo>
                      <a:lnTo>
                        <a:pt x="156828" y="699672"/>
                      </a:lnTo>
                      <a:lnTo>
                        <a:pt x="155469" y="702070"/>
                      </a:lnTo>
                      <a:lnTo>
                        <a:pt x="154116" y="704471"/>
                      </a:lnTo>
                      <a:lnTo>
                        <a:pt x="152768" y="706875"/>
                      </a:lnTo>
                      <a:lnTo>
                        <a:pt x="151425" y="709280"/>
                      </a:lnTo>
                      <a:lnTo>
                        <a:pt x="150089" y="711689"/>
                      </a:lnTo>
                      <a:lnTo>
                        <a:pt x="148758" y="714100"/>
                      </a:lnTo>
                      <a:lnTo>
                        <a:pt x="147432" y="716513"/>
                      </a:lnTo>
                      <a:lnTo>
                        <a:pt x="146112" y="718929"/>
                      </a:lnTo>
                      <a:lnTo>
                        <a:pt x="144798" y="721347"/>
                      </a:lnTo>
                      <a:lnTo>
                        <a:pt x="143489" y="723768"/>
                      </a:lnTo>
                      <a:lnTo>
                        <a:pt x="142186" y="726192"/>
                      </a:lnTo>
                      <a:lnTo>
                        <a:pt x="140889" y="728617"/>
                      </a:lnTo>
                      <a:lnTo>
                        <a:pt x="139597" y="731046"/>
                      </a:lnTo>
                      <a:lnTo>
                        <a:pt x="138311" y="733476"/>
                      </a:lnTo>
                      <a:lnTo>
                        <a:pt x="137030" y="735909"/>
                      </a:lnTo>
                      <a:lnTo>
                        <a:pt x="135755" y="738345"/>
                      </a:lnTo>
                      <a:lnTo>
                        <a:pt x="134486" y="740783"/>
                      </a:lnTo>
                      <a:lnTo>
                        <a:pt x="133223" y="743223"/>
                      </a:lnTo>
                      <a:lnTo>
                        <a:pt x="131965" y="745666"/>
                      </a:lnTo>
                      <a:lnTo>
                        <a:pt x="130713" y="748111"/>
                      </a:lnTo>
                      <a:lnTo>
                        <a:pt x="129466" y="750558"/>
                      </a:lnTo>
                      <a:lnTo>
                        <a:pt x="128225" y="753008"/>
                      </a:lnTo>
                      <a:lnTo>
                        <a:pt x="126990" y="755460"/>
                      </a:lnTo>
                      <a:lnTo>
                        <a:pt x="125761" y="757915"/>
                      </a:lnTo>
                      <a:lnTo>
                        <a:pt x="124537" y="760371"/>
                      </a:lnTo>
                      <a:lnTo>
                        <a:pt x="123319" y="762830"/>
                      </a:lnTo>
                      <a:lnTo>
                        <a:pt x="122107" y="765292"/>
                      </a:lnTo>
                      <a:lnTo>
                        <a:pt x="120901" y="767755"/>
                      </a:lnTo>
                      <a:lnTo>
                        <a:pt x="119700" y="770221"/>
                      </a:lnTo>
                      <a:lnTo>
                        <a:pt x="118505" y="772689"/>
                      </a:lnTo>
                      <a:lnTo>
                        <a:pt x="117315" y="775160"/>
                      </a:lnTo>
                      <a:lnTo>
                        <a:pt x="116132" y="777633"/>
                      </a:lnTo>
                      <a:lnTo>
                        <a:pt x="114954" y="780107"/>
                      </a:lnTo>
                      <a:lnTo>
                        <a:pt x="113782" y="782585"/>
                      </a:lnTo>
                      <a:lnTo>
                        <a:pt x="112615" y="785064"/>
                      </a:lnTo>
                      <a:lnTo>
                        <a:pt x="111455" y="787545"/>
                      </a:lnTo>
                      <a:lnTo>
                        <a:pt x="110300" y="790029"/>
                      </a:lnTo>
                      <a:lnTo>
                        <a:pt x="109151" y="792515"/>
                      </a:lnTo>
                      <a:lnTo>
                        <a:pt x="108008" y="795003"/>
                      </a:lnTo>
                      <a:lnTo>
                        <a:pt x="106870" y="797493"/>
                      </a:lnTo>
                      <a:lnTo>
                        <a:pt x="105739" y="799985"/>
                      </a:lnTo>
                      <a:lnTo>
                        <a:pt x="104613" y="802480"/>
                      </a:lnTo>
                      <a:lnTo>
                        <a:pt x="103493" y="804976"/>
                      </a:lnTo>
                      <a:lnTo>
                        <a:pt x="102378" y="807475"/>
                      </a:lnTo>
                      <a:lnTo>
                        <a:pt x="101270" y="809976"/>
                      </a:lnTo>
                      <a:lnTo>
                        <a:pt x="100167" y="812479"/>
                      </a:lnTo>
                      <a:lnTo>
                        <a:pt x="99070" y="814984"/>
                      </a:lnTo>
                      <a:lnTo>
                        <a:pt x="97979" y="817491"/>
                      </a:lnTo>
                      <a:lnTo>
                        <a:pt x="96894" y="820000"/>
                      </a:lnTo>
                      <a:lnTo>
                        <a:pt x="95815" y="822511"/>
                      </a:lnTo>
                      <a:lnTo>
                        <a:pt x="94741" y="825024"/>
                      </a:lnTo>
                      <a:lnTo>
                        <a:pt x="93674" y="827539"/>
                      </a:lnTo>
                      <a:lnTo>
                        <a:pt x="92612" y="830056"/>
                      </a:lnTo>
                      <a:lnTo>
                        <a:pt x="91556" y="832575"/>
                      </a:lnTo>
                      <a:lnTo>
                        <a:pt x="90506" y="835097"/>
                      </a:lnTo>
                      <a:lnTo>
                        <a:pt x="89461" y="837620"/>
                      </a:lnTo>
                      <a:lnTo>
                        <a:pt x="88423" y="840145"/>
                      </a:lnTo>
                      <a:lnTo>
                        <a:pt x="87390" y="842672"/>
                      </a:lnTo>
                      <a:lnTo>
                        <a:pt x="86364" y="845201"/>
                      </a:lnTo>
                      <a:lnTo>
                        <a:pt x="85343" y="847732"/>
                      </a:lnTo>
                      <a:lnTo>
                        <a:pt x="84328" y="850265"/>
                      </a:lnTo>
                      <a:lnTo>
                        <a:pt x="83319" y="852799"/>
                      </a:lnTo>
                      <a:lnTo>
                        <a:pt x="82316" y="855336"/>
                      </a:lnTo>
                      <a:lnTo>
                        <a:pt x="81319" y="857875"/>
                      </a:lnTo>
                      <a:lnTo>
                        <a:pt x="80327" y="860415"/>
                      </a:lnTo>
                      <a:lnTo>
                        <a:pt x="79342" y="862957"/>
                      </a:lnTo>
                      <a:lnTo>
                        <a:pt x="78362" y="865502"/>
                      </a:lnTo>
                      <a:lnTo>
                        <a:pt x="77389" y="868048"/>
                      </a:lnTo>
                      <a:lnTo>
                        <a:pt x="76421" y="870595"/>
                      </a:lnTo>
                      <a:lnTo>
                        <a:pt x="75459" y="873145"/>
                      </a:lnTo>
                      <a:lnTo>
                        <a:pt x="74503" y="875696"/>
                      </a:lnTo>
                      <a:lnTo>
                        <a:pt x="73553" y="878250"/>
                      </a:lnTo>
                      <a:lnTo>
                        <a:pt x="72609" y="880805"/>
                      </a:lnTo>
                      <a:lnTo>
                        <a:pt x="71671" y="883362"/>
                      </a:lnTo>
                      <a:lnTo>
                        <a:pt x="70739" y="885920"/>
                      </a:lnTo>
                      <a:lnTo>
                        <a:pt x="69813" y="888481"/>
                      </a:lnTo>
                      <a:lnTo>
                        <a:pt x="68893" y="891043"/>
                      </a:lnTo>
                      <a:lnTo>
                        <a:pt x="67979" y="893606"/>
                      </a:lnTo>
                      <a:lnTo>
                        <a:pt x="67070" y="896172"/>
                      </a:lnTo>
                      <a:lnTo>
                        <a:pt x="66168" y="898739"/>
                      </a:lnTo>
                      <a:lnTo>
                        <a:pt x="65272" y="901308"/>
                      </a:lnTo>
                      <a:lnTo>
                        <a:pt x="64381" y="903879"/>
                      </a:lnTo>
                      <a:lnTo>
                        <a:pt x="63497" y="906451"/>
                      </a:lnTo>
                      <a:lnTo>
                        <a:pt x="62618" y="909025"/>
                      </a:lnTo>
                      <a:lnTo>
                        <a:pt x="61746" y="911601"/>
                      </a:lnTo>
                      <a:lnTo>
                        <a:pt x="60880" y="914178"/>
                      </a:lnTo>
                      <a:lnTo>
                        <a:pt x="60019" y="916757"/>
                      </a:lnTo>
                      <a:lnTo>
                        <a:pt x="59165" y="919337"/>
                      </a:lnTo>
                      <a:lnTo>
                        <a:pt x="58316" y="921919"/>
                      </a:lnTo>
                      <a:lnTo>
                        <a:pt x="57474" y="924503"/>
                      </a:lnTo>
                      <a:lnTo>
                        <a:pt x="56637" y="927088"/>
                      </a:lnTo>
                      <a:lnTo>
                        <a:pt x="55807" y="929675"/>
                      </a:lnTo>
                      <a:lnTo>
                        <a:pt x="54982" y="932264"/>
                      </a:lnTo>
                      <a:lnTo>
                        <a:pt x="54164" y="934854"/>
                      </a:lnTo>
                      <a:lnTo>
                        <a:pt x="53351" y="937445"/>
                      </a:lnTo>
                      <a:lnTo>
                        <a:pt x="52545" y="940038"/>
                      </a:lnTo>
                      <a:lnTo>
                        <a:pt x="51745" y="942633"/>
                      </a:lnTo>
                      <a:lnTo>
                        <a:pt x="50950" y="945229"/>
                      </a:lnTo>
                      <a:lnTo>
                        <a:pt x="50162" y="947827"/>
                      </a:lnTo>
                      <a:lnTo>
                        <a:pt x="49380" y="950426"/>
                      </a:lnTo>
                      <a:lnTo>
                        <a:pt x="48603" y="953026"/>
                      </a:lnTo>
                      <a:lnTo>
                        <a:pt x="47833" y="955628"/>
                      </a:lnTo>
                      <a:lnTo>
                        <a:pt x="47069" y="958232"/>
                      </a:lnTo>
                      <a:lnTo>
                        <a:pt x="46311" y="960836"/>
                      </a:lnTo>
                      <a:lnTo>
                        <a:pt x="45559" y="963443"/>
                      </a:lnTo>
                      <a:lnTo>
                        <a:pt x="44813" y="966050"/>
                      </a:lnTo>
                      <a:lnTo>
                        <a:pt x="44073" y="968660"/>
                      </a:lnTo>
                      <a:lnTo>
                        <a:pt x="43339" y="971270"/>
                      </a:lnTo>
                      <a:lnTo>
                        <a:pt x="42611" y="973882"/>
                      </a:lnTo>
                      <a:lnTo>
                        <a:pt x="41890" y="976495"/>
                      </a:lnTo>
                      <a:lnTo>
                        <a:pt x="41174" y="979110"/>
                      </a:lnTo>
                      <a:lnTo>
                        <a:pt x="40464" y="981726"/>
                      </a:lnTo>
                      <a:lnTo>
                        <a:pt x="39761" y="984343"/>
                      </a:lnTo>
                      <a:lnTo>
                        <a:pt x="39063" y="986962"/>
                      </a:lnTo>
                      <a:lnTo>
                        <a:pt x="38372" y="989582"/>
                      </a:lnTo>
                      <a:lnTo>
                        <a:pt x="37687" y="992203"/>
                      </a:lnTo>
                      <a:lnTo>
                        <a:pt x="37008" y="994825"/>
                      </a:lnTo>
                      <a:lnTo>
                        <a:pt x="36335" y="997449"/>
                      </a:lnTo>
                      <a:lnTo>
                        <a:pt x="35668" y="1000074"/>
                      </a:lnTo>
                      <a:lnTo>
                        <a:pt x="35007" y="1002700"/>
                      </a:lnTo>
                      <a:lnTo>
                        <a:pt x="34352" y="1005328"/>
                      </a:lnTo>
                      <a:lnTo>
                        <a:pt x="33703" y="1007957"/>
                      </a:lnTo>
                      <a:lnTo>
                        <a:pt x="33061" y="1010587"/>
                      </a:lnTo>
                      <a:lnTo>
                        <a:pt x="32425" y="1013218"/>
                      </a:lnTo>
                      <a:lnTo>
                        <a:pt x="31794" y="1015850"/>
                      </a:lnTo>
                      <a:lnTo>
                        <a:pt x="31170" y="1018484"/>
                      </a:lnTo>
                      <a:lnTo>
                        <a:pt x="30552" y="1021119"/>
                      </a:lnTo>
                      <a:lnTo>
                        <a:pt x="29940" y="1023755"/>
                      </a:lnTo>
                      <a:lnTo>
                        <a:pt x="29334" y="1026392"/>
                      </a:lnTo>
                      <a:lnTo>
                        <a:pt x="28735" y="1029030"/>
                      </a:lnTo>
                      <a:lnTo>
                        <a:pt x="28141" y="1031669"/>
                      </a:lnTo>
                      <a:lnTo>
                        <a:pt x="27554" y="1034310"/>
                      </a:lnTo>
                      <a:lnTo>
                        <a:pt x="26972" y="1036951"/>
                      </a:lnTo>
                      <a:lnTo>
                        <a:pt x="26397" y="1039594"/>
                      </a:lnTo>
                      <a:lnTo>
                        <a:pt x="25828" y="1042238"/>
                      </a:lnTo>
                      <a:lnTo>
                        <a:pt x="25265" y="1044882"/>
                      </a:lnTo>
                      <a:lnTo>
                        <a:pt x="24708" y="1047528"/>
                      </a:lnTo>
                      <a:lnTo>
                        <a:pt x="24158" y="1050175"/>
                      </a:lnTo>
                      <a:lnTo>
                        <a:pt x="23613" y="1052823"/>
                      </a:lnTo>
                      <a:lnTo>
                        <a:pt x="23075" y="1055472"/>
                      </a:lnTo>
                      <a:lnTo>
                        <a:pt x="22543" y="1058122"/>
                      </a:lnTo>
                      <a:lnTo>
                        <a:pt x="22017" y="1060773"/>
                      </a:lnTo>
                      <a:lnTo>
                        <a:pt x="21497" y="1063425"/>
                      </a:lnTo>
                      <a:lnTo>
                        <a:pt x="20984" y="1066078"/>
                      </a:lnTo>
                      <a:lnTo>
                        <a:pt x="20476" y="1068732"/>
                      </a:lnTo>
                      <a:lnTo>
                        <a:pt x="19975" y="1071386"/>
                      </a:lnTo>
                      <a:lnTo>
                        <a:pt x="19480" y="1074042"/>
                      </a:lnTo>
                      <a:lnTo>
                        <a:pt x="18991" y="1076699"/>
                      </a:lnTo>
                      <a:lnTo>
                        <a:pt x="18508" y="1079357"/>
                      </a:lnTo>
                      <a:lnTo>
                        <a:pt x="18031" y="1082015"/>
                      </a:lnTo>
                      <a:lnTo>
                        <a:pt x="17561" y="1084674"/>
                      </a:lnTo>
                      <a:lnTo>
                        <a:pt x="17097" y="1087335"/>
                      </a:lnTo>
                      <a:lnTo>
                        <a:pt x="16639" y="1089996"/>
                      </a:lnTo>
                      <a:lnTo>
                        <a:pt x="16187" y="1092658"/>
                      </a:lnTo>
                      <a:lnTo>
                        <a:pt x="15741" y="1095321"/>
                      </a:lnTo>
                      <a:lnTo>
                        <a:pt x="15302" y="1097985"/>
                      </a:lnTo>
                      <a:lnTo>
                        <a:pt x="14868" y="1100649"/>
                      </a:lnTo>
                      <a:lnTo>
                        <a:pt x="14441" y="1103314"/>
                      </a:lnTo>
                      <a:lnTo>
                        <a:pt x="14020" y="1105981"/>
                      </a:lnTo>
                      <a:lnTo>
                        <a:pt x="13605" y="1108648"/>
                      </a:lnTo>
                      <a:lnTo>
                        <a:pt x="13197" y="1111315"/>
                      </a:lnTo>
                      <a:lnTo>
                        <a:pt x="12795" y="1113984"/>
                      </a:lnTo>
                      <a:lnTo>
                        <a:pt x="12398" y="1116653"/>
                      </a:lnTo>
                      <a:lnTo>
                        <a:pt x="12008" y="1119323"/>
                      </a:lnTo>
                      <a:lnTo>
                        <a:pt x="11625" y="1121994"/>
                      </a:lnTo>
                      <a:lnTo>
                        <a:pt x="11247" y="1124665"/>
                      </a:lnTo>
                      <a:lnTo>
                        <a:pt x="10876" y="1127337"/>
                      </a:lnTo>
                      <a:lnTo>
                        <a:pt x="10511" y="1130010"/>
                      </a:lnTo>
                      <a:lnTo>
                        <a:pt x="10152" y="1132684"/>
                      </a:lnTo>
                      <a:lnTo>
                        <a:pt x="9799" y="1135358"/>
                      </a:lnTo>
                      <a:lnTo>
                        <a:pt x="9453" y="1138033"/>
                      </a:lnTo>
                      <a:lnTo>
                        <a:pt x="9112" y="1140708"/>
                      </a:lnTo>
                      <a:lnTo>
                        <a:pt x="8778" y="1143384"/>
                      </a:lnTo>
                      <a:lnTo>
                        <a:pt x="8451" y="1146061"/>
                      </a:lnTo>
                      <a:lnTo>
                        <a:pt x="8129" y="1148738"/>
                      </a:lnTo>
                      <a:lnTo>
                        <a:pt x="7814" y="1151416"/>
                      </a:lnTo>
                      <a:lnTo>
                        <a:pt x="7504" y="1154095"/>
                      </a:lnTo>
                      <a:lnTo>
                        <a:pt x="7201" y="1156774"/>
                      </a:lnTo>
                      <a:lnTo>
                        <a:pt x="6905" y="1159454"/>
                      </a:lnTo>
                      <a:lnTo>
                        <a:pt x="6614" y="1162134"/>
                      </a:lnTo>
                      <a:lnTo>
                        <a:pt x="6330" y="1164815"/>
                      </a:lnTo>
                      <a:lnTo>
                        <a:pt x="6052" y="1167496"/>
                      </a:lnTo>
                      <a:lnTo>
                        <a:pt x="5780" y="1170178"/>
                      </a:lnTo>
                      <a:lnTo>
                        <a:pt x="5515" y="1172860"/>
                      </a:lnTo>
                      <a:lnTo>
                        <a:pt x="5255" y="1175543"/>
                      </a:lnTo>
                      <a:lnTo>
                        <a:pt x="5002" y="1178227"/>
                      </a:lnTo>
                      <a:lnTo>
                        <a:pt x="4755" y="1180910"/>
                      </a:lnTo>
                      <a:lnTo>
                        <a:pt x="4515" y="1183595"/>
                      </a:lnTo>
                      <a:lnTo>
                        <a:pt x="4280" y="1186279"/>
                      </a:lnTo>
                      <a:lnTo>
                        <a:pt x="4052" y="1188964"/>
                      </a:lnTo>
                      <a:lnTo>
                        <a:pt x="3830" y="1191650"/>
                      </a:lnTo>
                      <a:lnTo>
                        <a:pt x="3614" y="1194336"/>
                      </a:lnTo>
                      <a:lnTo>
                        <a:pt x="3405" y="1197022"/>
                      </a:lnTo>
                      <a:lnTo>
                        <a:pt x="3202" y="1199709"/>
                      </a:lnTo>
                      <a:lnTo>
                        <a:pt x="3005" y="1202396"/>
                      </a:lnTo>
                      <a:lnTo>
                        <a:pt x="2814" y="1205084"/>
                      </a:lnTo>
                      <a:lnTo>
                        <a:pt x="2630" y="1207772"/>
                      </a:lnTo>
                      <a:lnTo>
                        <a:pt x="2452" y="1210460"/>
                      </a:lnTo>
                      <a:lnTo>
                        <a:pt x="2280" y="1213149"/>
                      </a:lnTo>
                      <a:lnTo>
                        <a:pt x="2114" y="1215837"/>
                      </a:lnTo>
                      <a:lnTo>
                        <a:pt x="1954" y="1218527"/>
                      </a:lnTo>
                      <a:lnTo>
                        <a:pt x="1801" y="1221216"/>
                      </a:lnTo>
                      <a:lnTo>
                        <a:pt x="1654" y="1223906"/>
                      </a:lnTo>
                      <a:lnTo>
                        <a:pt x="1513" y="1226596"/>
                      </a:lnTo>
                      <a:lnTo>
                        <a:pt x="1379" y="1229286"/>
                      </a:lnTo>
                      <a:lnTo>
                        <a:pt x="1251" y="1231977"/>
                      </a:lnTo>
                      <a:lnTo>
                        <a:pt x="1129" y="1234667"/>
                      </a:lnTo>
                      <a:lnTo>
                        <a:pt x="1013" y="1237358"/>
                      </a:lnTo>
                      <a:lnTo>
                        <a:pt x="904" y="1240050"/>
                      </a:lnTo>
                      <a:lnTo>
                        <a:pt x="800" y="1242741"/>
                      </a:lnTo>
                      <a:lnTo>
                        <a:pt x="703" y="1245433"/>
                      </a:lnTo>
                      <a:lnTo>
                        <a:pt x="613" y="1248124"/>
                      </a:lnTo>
                      <a:lnTo>
                        <a:pt x="528" y="1250816"/>
                      </a:lnTo>
                      <a:lnTo>
                        <a:pt x="450" y="1253508"/>
                      </a:lnTo>
                      <a:lnTo>
                        <a:pt x="378" y="1256201"/>
                      </a:lnTo>
                      <a:lnTo>
                        <a:pt x="312" y="1258893"/>
                      </a:lnTo>
                      <a:lnTo>
                        <a:pt x="253" y="1261586"/>
                      </a:lnTo>
                      <a:lnTo>
                        <a:pt x="200" y="1264278"/>
                      </a:lnTo>
                      <a:lnTo>
                        <a:pt x="153" y="1266971"/>
                      </a:lnTo>
                      <a:lnTo>
                        <a:pt x="112" y="1269664"/>
                      </a:lnTo>
                      <a:lnTo>
                        <a:pt x="78" y="1272356"/>
                      </a:lnTo>
                      <a:lnTo>
                        <a:pt x="50" y="1275049"/>
                      </a:lnTo>
                      <a:lnTo>
                        <a:pt x="28" y="1277742"/>
                      </a:lnTo>
                      <a:lnTo>
                        <a:pt x="12" y="1280435"/>
                      </a:lnTo>
                      <a:lnTo>
                        <a:pt x="3" y="1283128"/>
                      </a:lnTo>
                      <a:lnTo>
                        <a:pt x="0" y="1285821"/>
                      </a:lnTo>
                      <a:lnTo>
                        <a:pt x="3" y="1288514"/>
                      </a:lnTo>
                      <a:lnTo>
                        <a:pt x="12" y="1291207"/>
                      </a:lnTo>
                      <a:lnTo>
                        <a:pt x="28" y="1293900"/>
                      </a:lnTo>
                      <a:lnTo>
                        <a:pt x="50" y="1296593"/>
                      </a:lnTo>
                      <a:lnTo>
                        <a:pt x="78" y="1299286"/>
                      </a:lnTo>
                      <a:lnTo>
                        <a:pt x="112" y="1301979"/>
                      </a:lnTo>
                      <a:lnTo>
                        <a:pt x="153" y="1304672"/>
                      </a:lnTo>
                      <a:lnTo>
                        <a:pt x="200" y="1307364"/>
                      </a:lnTo>
                      <a:lnTo>
                        <a:pt x="253" y="1310057"/>
                      </a:lnTo>
                      <a:lnTo>
                        <a:pt x="312" y="1312750"/>
                      </a:lnTo>
                      <a:lnTo>
                        <a:pt x="378" y="1315442"/>
                      </a:lnTo>
                      <a:lnTo>
                        <a:pt x="450" y="1318134"/>
                      </a:lnTo>
                      <a:lnTo>
                        <a:pt x="528" y="1320826"/>
                      </a:lnTo>
                      <a:lnTo>
                        <a:pt x="613" y="1323518"/>
                      </a:lnTo>
                      <a:lnTo>
                        <a:pt x="703" y="1326210"/>
                      </a:lnTo>
                      <a:lnTo>
                        <a:pt x="800" y="1328902"/>
                      </a:lnTo>
                      <a:lnTo>
                        <a:pt x="904" y="1331593"/>
                      </a:lnTo>
                      <a:lnTo>
                        <a:pt x="1013" y="1334284"/>
                      </a:lnTo>
                      <a:lnTo>
                        <a:pt x="1129" y="1336975"/>
                      </a:lnTo>
                      <a:lnTo>
                        <a:pt x="1251" y="1339666"/>
                      </a:lnTo>
                      <a:lnTo>
                        <a:pt x="1379" y="1342356"/>
                      </a:lnTo>
                      <a:lnTo>
                        <a:pt x="1513" y="1345047"/>
                      </a:lnTo>
                      <a:lnTo>
                        <a:pt x="1654" y="1347737"/>
                      </a:lnTo>
                      <a:lnTo>
                        <a:pt x="1801" y="1350427"/>
                      </a:lnTo>
                      <a:lnTo>
                        <a:pt x="1954" y="1353116"/>
                      </a:lnTo>
                      <a:lnTo>
                        <a:pt x="2114" y="1355805"/>
                      </a:lnTo>
                      <a:lnTo>
                        <a:pt x="2280" y="1358494"/>
                      </a:lnTo>
                      <a:lnTo>
                        <a:pt x="2452" y="1361183"/>
                      </a:lnTo>
                      <a:lnTo>
                        <a:pt x="2630" y="1363871"/>
                      </a:lnTo>
                      <a:lnTo>
                        <a:pt x="2814" y="1366559"/>
                      </a:lnTo>
                      <a:lnTo>
                        <a:pt x="3005" y="1369246"/>
                      </a:lnTo>
                      <a:lnTo>
                        <a:pt x="3202" y="1371933"/>
                      </a:lnTo>
                      <a:lnTo>
                        <a:pt x="3405" y="1374620"/>
                      </a:lnTo>
                      <a:lnTo>
                        <a:pt x="3614" y="1377307"/>
                      </a:lnTo>
                      <a:lnTo>
                        <a:pt x="3830" y="1379993"/>
                      </a:lnTo>
                      <a:lnTo>
                        <a:pt x="4052" y="1382678"/>
                      </a:lnTo>
                      <a:lnTo>
                        <a:pt x="4280" y="1385363"/>
                      </a:lnTo>
                      <a:lnTo>
                        <a:pt x="4515" y="1388048"/>
                      </a:lnTo>
                      <a:lnTo>
                        <a:pt x="4755" y="1390732"/>
                      </a:lnTo>
                      <a:lnTo>
                        <a:pt x="5002" y="1393416"/>
                      </a:lnTo>
                      <a:lnTo>
                        <a:pt x="5255" y="1396099"/>
                      </a:lnTo>
                      <a:lnTo>
                        <a:pt x="5515" y="1398782"/>
                      </a:lnTo>
                      <a:lnTo>
                        <a:pt x="5780" y="1401465"/>
                      </a:lnTo>
                      <a:lnTo>
                        <a:pt x="6052" y="1404146"/>
                      </a:lnTo>
                      <a:lnTo>
                        <a:pt x="6330" y="1406828"/>
                      </a:lnTo>
                      <a:lnTo>
                        <a:pt x="6614" y="1409509"/>
                      </a:lnTo>
                      <a:lnTo>
                        <a:pt x="6905" y="1412189"/>
                      </a:lnTo>
                      <a:lnTo>
                        <a:pt x="7201" y="1414869"/>
                      </a:lnTo>
                      <a:lnTo>
                        <a:pt x="7504" y="1417548"/>
                      </a:lnTo>
                      <a:lnTo>
                        <a:pt x="7814" y="1420226"/>
                      </a:lnTo>
                      <a:lnTo>
                        <a:pt x="8129" y="1422904"/>
                      </a:lnTo>
                      <a:lnTo>
                        <a:pt x="8451" y="1425582"/>
                      </a:lnTo>
                      <a:lnTo>
                        <a:pt x="8778" y="1428258"/>
                      </a:lnTo>
                      <a:lnTo>
                        <a:pt x="9112" y="1430934"/>
                      </a:lnTo>
                      <a:lnTo>
                        <a:pt x="9453" y="1433610"/>
                      </a:lnTo>
                      <a:lnTo>
                        <a:pt x="9799" y="1436285"/>
                      </a:lnTo>
                      <a:lnTo>
                        <a:pt x="10152" y="1438959"/>
                      </a:lnTo>
                      <a:lnTo>
                        <a:pt x="10511" y="1441633"/>
                      </a:lnTo>
                      <a:lnTo>
                        <a:pt x="10876" y="1444305"/>
                      </a:lnTo>
                      <a:lnTo>
                        <a:pt x="11247" y="1446978"/>
                      </a:lnTo>
                      <a:lnTo>
                        <a:pt x="11625" y="1449649"/>
                      </a:lnTo>
                      <a:lnTo>
                        <a:pt x="12008" y="1452320"/>
                      </a:lnTo>
                      <a:lnTo>
                        <a:pt x="12398" y="1454990"/>
                      </a:lnTo>
                      <a:lnTo>
                        <a:pt x="12795" y="1457659"/>
                      </a:lnTo>
                      <a:lnTo>
                        <a:pt x="13197" y="1460327"/>
                      </a:lnTo>
                      <a:lnTo>
                        <a:pt x="13605" y="1462995"/>
                      </a:lnTo>
                      <a:lnTo>
                        <a:pt x="14020" y="1465662"/>
                      </a:lnTo>
                      <a:lnTo>
                        <a:pt x="14441" y="1468328"/>
                      </a:lnTo>
                      <a:lnTo>
                        <a:pt x="14868" y="1470994"/>
                      </a:lnTo>
                      <a:lnTo>
                        <a:pt x="15302" y="1473658"/>
                      </a:lnTo>
                      <a:lnTo>
                        <a:pt x="15741" y="1476322"/>
                      </a:lnTo>
                      <a:lnTo>
                        <a:pt x="16187" y="1478985"/>
                      </a:lnTo>
                      <a:lnTo>
                        <a:pt x="16639" y="1481647"/>
                      </a:lnTo>
                      <a:lnTo>
                        <a:pt x="17097" y="1484308"/>
                      </a:lnTo>
                      <a:lnTo>
                        <a:pt x="17561" y="1486968"/>
                      </a:lnTo>
                      <a:lnTo>
                        <a:pt x="18031" y="1489628"/>
                      </a:lnTo>
                      <a:lnTo>
                        <a:pt x="18508" y="1492286"/>
                      </a:lnTo>
                      <a:lnTo>
                        <a:pt x="18991" y="1494944"/>
                      </a:lnTo>
                      <a:lnTo>
                        <a:pt x="19480" y="1497600"/>
                      </a:lnTo>
                      <a:lnTo>
                        <a:pt x="19975" y="1500256"/>
                      </a:lnTo>
                      <a:lnTo>
                        <a:pt x="20476" y="1502911"/>
                      </a:lnTo>
                      <a:lnTo>
                        <a:pt x="20984" y="1505565"/>
                      </a:lnTo>
                      <a:lnTo>
                        <a:pt x="21497" y="1508218"/>
                      </a:lnTo>
                      <a:lnTo>
                        <a:pt x="22017" y="1510870"/>
                      </a:lnTo>
                      <a:lnTo>
                        <a:pt x="22543" y="1513521"/>
                      </a:lnTo>
                      <a:lnTo>
                        <a:pt x="23075" y="1516171"/>
                      </a:lnTo>
                      <a:lnTo>
                        <a:pt x="23613" y="1518820"/>
                      </a:lnTo>
                      <a:lnTo>
                        <a:pt x="24158" y="1521468"/>
                      </a:lnTo>
                      <a:lnTo>
                        <a:pt x="24708" y="1524114"/>
                      </a:lnTo>
                      <a:lnTo>
                        <a:pt x="25265" y="1526760"/>
                      </a:lnTo>
                      <a:lnTo>
                        <a:pt x="25828" y="1529405"/>
                      </a:lnTo>
                      <a:lnTo>
                        <a:pt x="26397" y="1532049"/>
                      </a:lnTo>
                      <a:lnTo>
                        <a:pt x="26972" y="1534691"/>
                      </a:lnTo>
                      <a:lnTo>
                        <a:pt x="27554" y="1537333"/>
                      </a:lnTo>
                      <a:lnTo>
                        <a:pt x="28141" y="1539973"/>
                      </a:lnTo>
                      <a:lnTo>
                        <a:pt x="28735" y="1542613"/>
                      </a:lnTo>
                      <a:lnTo>
                        <a:pt x="29334" y="1545251"/>
                      </a:lnTo>
                      <a:lnTo>
                        <a:pt x="29940" y="1547888"/>
                      </a:lnTo>
                      <a:lnTo>
                        <a:pt x="30552" y="1550524"/>
                      </a:lnTo>
                      <a:lnTo>
                        <a:pt x="31170" y="1553159"/>
                      </a:lnTo>
                      <a:lnTo>
                        <a:pt x="31794" y="1555792"/>
                      </a:lnTo>
                      <a:lnTo>
                        <a:pt x="32425" y="1558425"/>
                      </a:lnTo>
                      <a:lnTo>
                        <a:pt x="33061" y="1561056"/>
                      </a:lnTo>
                      <a:lnTo>
                        <a:pt x="33703" y="1563686"/>
                      </a:lnTo>
                      <a:lnTo>
                        <a:pt x="34352" y="1566315"/>
                      </a:lnTo>
                      <a:lnTo>
                        <a:pt x="35007" y="1568942"/>
                      </a:lnTo>
                      <a:lnTo>
                        <a:pt x="35668" y="1571568"/>
                      </a:lnTo>
                      <a:lnTo>
                        <a:pt x="36335" y="1574194"/>
                      </a:lnTo>
                      <a:lnTo>
                        <a:pt x="37008" y="1576817"/>
                      </a:lnTo>
                      <a:lnTo>
                        <a:pt x="37687" y="1579440"/>
                      </a:lnTo>
                      <a:lnTo>
                        <a:pt x="38372" y="1582061"/>
                      </a:lnTo>
                      <a:lnTo>
                        <a:pt x="39063" y="1584681"/>
                      </a:lnTo>
                      <a:lnTo>
                        <a:pt x="39761" y="1587300"/>
                      </a:lnTo>
                      <a:lnTo>
                        <a:pt x="40464" y="1589917"/>
                      </a:lnTo>
                      <a:lnTo>
                        <a:pt x="41174" y="1592533"/>
                      </a:lnTo>
                      <a:lnTo>
                        <a:pt x="41890" y="1595147"/>
                      </a:lnTo>
                      <a:lnTo>
                        <a:pt x="42611" y="1597761"/>
                      </a:lnTo>
                      <a:lnTo>
                        <a:pt x="43339" y="1600373"/>
                      </a:lnTo>
                      <a:lnTo>
                        <a:pt x="44073" y="1602983"/>
                      </a:lnTo>
                      <a:lnTo>
                        <a:pt x="44813" y="1605592"/>
                      </a:lnTo>
                      <a:lnTo>
                        <a:pt x="45559" y="1608200"/>
                      </a:lnTo>
                      <a:lnTo>
                        <a:pt x="46311" y="1610806"/>
                      </a:lnTo>
                      <a:lnTo>
                        <a:pt x="47069" y="1613411"/>
                      </a:lnTo>
                      <a:lnTo>
                        <a:pt x="47833" y="1616014"/>
                      </a:lnTo>
                      <a:lnTo>
                        <a:pt x="48603" y="1618616"/>
                      </a:lnTo>
                      <a:lnTo>
                        <a:pt x="49380" y="1621217"/>
                      </a:lnTo>
                      <a:lnTo>
                        <a:pt x="50162" y="1623816"/>
                      </a:lnTo>
                      <a:lnTo>
                        <a:pt x="50950" y="1626414"/>
                      </a:lnTo>
                      <a:lnTo>
                        <a:pt x="51745" y="1629010"/>
                      </a:lnTo>
                      <a:lnTo>
                        <a:pt x="52545" y="1631604"/>
                      </a:lnTo>
                      <a:lnTo>
                        <a:pt x="53351" y="1634197"/>
                      </a:lnTo>
                      <a:lnTo>
                        <a:pt x="54164" y="1636789"/>
                      </a:lnTo>
                      <a:lnTo>
                        <a:pt x="54982" y="1639379"/>
                      </a:lnTo>
                      <a:lnTo>
                        <a:pt x="55807" y="1641967"/>
                      </a:lnTo>
                      <a:lnTo>
                        <a:pt x="56637" y="1644554"/>
                      </a:lnTo>
                      <a:lnTo>
                        <a:pt x="57474" y="1647139"/>
                      </a:lnTo>
                      <a:lnTo>
                        <a:pt x="58316" y="1649723"/>
                      </a:lnTo>
                      <a:lnTo>
                        <a:pt x="59165" y="1652305"/>
                      </a:lnTo>
                      <a:lnTo>
                        <a:pt x="60019" y="1654886"/>
                      </a:lnTo>
                      <a:lnTo>
                        <a:pt x="60880" y="1657465"/>
                      </a:lnTo>
                      <a:lnTo>
                        <a:pt x="61746" y="1660042"/>
                      </a:lnTo>
                      <a:lnTo>
                        <a:pt x="62618" y="1662618"/>
                      </a:lnTo>
                      <a:lnTo>
                        <a:pt x="63497" y="1665192"/>
                      </a:lnTo>
                      <a:lnTo>
                        <a:pt x="64381" y="1667764"/>
                      </a:lnTo>
                      <a:lnTo>
                        <a:pt x="65272" y="1670334"/>
                      </a:lnTo>
                      <a:lnTo>
                        <a:pt x="66168" y="1672903"/>
                      </a:lnTo>
                      <a:lnTo>
                        <a:pt x="67070" y="1675471"/>
                      </a:lnTo>
                      <a:lnTo>
                        <a:pt x="67979" y="1678036"/>
                      </a:lnTo>
                      <a:lnTo>
                        <a:pt x="68893" y="1680600"/>
                      </a:lnTo>
                      <a:lnTo>
                        <a:pt x="69813" y="1683162"/>
                      </a:lnTo>
                      <a:lnTo>
                        <a:pt x="70739" y="1685722"/>
                      </a:lnTo>
                      <a:lnTo>
                        <a:pt x="71671" y="1688281"/>
                      </a:lnTo>
                      <a:lnTo>
                        <a:pt x="72609" y="1690838"/>
                      </a:lnTo>
                      <a:lnTo>
                        <a:pt x="73553" y="1693393"/>
                      </a:lnTo>
                      <a:lnTo>
                        <a:pt x="74503" y="1695946"/>
                      </a:lnTo>
                      <a:lnTo>
                        <a:pt x="75459" y="1698498"/>
                      </a:lnTo>
                      <a:lnTo>
                        <a:pt x="76421" y="1701047"/>
                      </a:lnTo>
                      <a:lnTo>
                        <a:pt x="77389" y="1703595"/>
                      </a:lnTo>
                      <a:lnTo>
                        <a:pt x="78362" y="1706141"/>
                      </a:lnTo>
                      <a:lnTo>
                        <a:pt x="79342" y="1708685"/>
                      </a:lnTo>
                      <a:lnTo>
                        <a:pt x="80327" y="1711227"/>
                      </a:lnTo>
                      <a:lnTo>
                        <a:pt x="81319" y="1713768"/>
                      </a:lnTo>
                      <a:lnTo>
                        <a:pt x="82316" y="1716306"/>
                      </a:lnTo>
                      <a:lnTo>
                        <a:pt x="83319" y="1718843"/>
                      </a:lnTo>
                      <a:lnTo>
                        <a:pt x="84328" y="1721378"/>
                      </a:lnTo>
                      <a:lnTo>
                        <a:pt x="85343" y="1723911"/>
                      </a:lnTo>
                      <a:lnTo>
                        <a:pt x="86364" y="1726442"/>
                      </a:lnTo>
                      <a:lnTo>
                        <a:pt x="87390" y="1728971"/>
                      </a:lnTo>
                      <a:lnTo>
                        <a:pt x="88423" y="1731498"/>
                      </a:lnTo>
                      <a:lnTo>
                        <a:pt x="89461" y="1734023"/>
                      </a:lnTo>
                      <a:lnTo>
                        <a:pt x="90506" y="1736546"/>
                      </a:lnTo>
                      <a:lnTo>
                        <a:pt x="91556" y="1739067"/>
                      </a:lnTo>
                      <a:lnTo>
                        <a:pt x="92612" y="1741586"/>
                      </a:lnTo>
                      <a:lnTo>
                        <a:pt x="93674" y="1744103"/>
                      </a:lnTo>
                      <a:lnTo>
                        <a:pt x="94741" y="1746619"/>
                      </a:lnTo>
                      <a:lnTo>
                        <a:pt x="95815" y="1749132"/>
                      </a:lnTo>
                      <a:lnTo>
                        <a:pt x="96894" y="1751643"/>
                      </a:lnTo>
                      <a:lnTo>
                        <a:pt x="97979" y="1754152"/>
                      </a:lnTo>
                      <a:lnTo>
                        <a:pt x="99070" y="1756659"/>
                      </a:lnTo>
                      <a:lnTo>
                        <a:pt x="100167" y="1759164"/>
                      </a:lnTo>
                      <a:lnTo>
                        <a:pt x="101270" y="1761667"/>
                      </a:lnTo>
                      <a:lnTo>
                        <a:pt x="102378" y="1764168"/>
                      </a:lnTo>
                      <a:lnTo>
                        <a:pt x="103493" y="1766666"/>
                      </a:lnTo>
                      <a:lnTo>
                        <a:pt x="104613" y="1769163"/>
                      </a:lnTo>
                      <a:lnTo>
                        <a:pt x="105739" y="1771657"/>
                      </a:lnTo>
                      <a:lnTo>
                        <a:pt x="106870" y="1774150"/>
                      </a:lnTo>
                      <a:lnTo>
                        <a:pt x="108008" y="1776640"/>
                      </a:lnTo>
                      <a:lnTo>
                        <a:pt x="109151" y="1779128"/>
                      </a:lnTo>
                      <a:lnTo>
                        <a:pt x="110300" y="1781614"/>
                      </a:lnTo>
                      <a:lnTo>
                        <a:pt x="111455" y="1784097"/>
                      </a:lnTo>
                      <a:lnTo>
                        <a:pt x="112615" y="1786579"/>
                      </a:lnTo>
                      <a:lnTo>
                        <a:pt x="113782" y="1789058"/>
                      </a:lnTo>
                      <a:lnTo>
                        <a:pt x="114954" y="1791535"/>
                      </a:lnTo>
                      <a:lnTo>
                        <a:pt x="116132" y="1794010"/>
                      </a:lnTo>
                      <a:lnTo>
                        <a:pt x="117315" y="1796483"/>
                      </a:lnTo>
                      <a:lnTo>
                        <a:pt x="118505" y="1798953"/>
                      </a:lnTo>
                      <a:lnTo>
                        <a:pt x="119700" y="1801421"/>
                      </a:lnTo>
                      <a:lnTo>
                        <a:pt x="120901" y="1803887"/>
                      </a:lnTo>
                      <a:lnTo>
                        <a:pt x="122107" y="1806351"/>
                      </a:lnTo>
                      <a:lnTo>
                        <a:pt x="123319" y="1808812"/>
                      </a:lnTo>
                      <a:lnTo>
                        <a:pt x="124537" y="1811271"/>
                      </a:lnTo>
                      <a:lnTo>
                        <a:pt x="125761" y="1813728"/>
                      </a:lnTo>
                      <a:lnTo>
                        <a:pt x="126990" y="1816182"/>
                      </a:lnTo>
                      <a:lnTo>
                        <a:pt x="128225" y="1818634"/>
                      </a:lnTo>
                      <a:lnTo>
                        <a:pt x="129466" y="1821084"/>
                      </a:lnTo>
                      <a:lnTo>
                        <a:pt x="130713" y="1823532"/>
                      </a:lnTo>
                      <a:lnTo>
                        <a:pt x="131965" y="1825977"/>
                      </a:lnTo>
                      <a:lnTo>
                        <a:pt x="133223" y="1828419"/>
                      </a:lnTo>
                      <a:lnTo>
                        <a:pt x="134486" y="1830860"/>
                      </a:lnTo>
                      <a:lnTo>
                        <a:pt x="135755" y="1833298"/>
                      </a:lnTo>
                      <a:lnTo>
                        <a:pt x="137030" y="1835733"/>
                      </a:lnTo>
                      <a:lnTo>
                        <a:pt x="138311" y="1838166"/>
                      </a:lnTo>
                      <a:lnTo>
                        <a:pt x="139597" y="1840597"/>
                      </a:lnTo>
                      <a:lnTo>
                        <a:pt x="140889" y="1843025"/>
                      </a:lnTo>
                      <a:lnTo>
                        <a:pt x="142186" y="1845451"/>
                      </a:lnTo>
                      <a:lnTo>
                        <a:pt x="143489" y="1847874"/>
                      </a:lnTo>
                      <a:lnTo>
                        <a:pt x="144798" y="1850295"/>
                      </a:lnTo>
                      <a:lnTo>
                        <a:pt x="146112" y="1852714"/>
                      </a:lnTo>
                      <a:lnTo>
                        <a:pt x="147432" y="1855129"/>
                      </a:lnTo>
                      <a:lnTo>
                        <a:pt x="148758" y="1857543"/>
                      </a:lnTo>
                      <a:lnTo>
                        <a:pt x="150089" y="1859954"/>
                      </a:lnTo>
                      <a:lnTo>
                        <a:pt x="151425" y="1862362"/>
                      </a:lnTo>
                      <a:lnTo>
                        <a:pt x="152768" y="1864768"/>
                      </a:lnTo>
                      <a:lnTo>
                        <a:pt x="154116" y="1867171"/>
                      </a:lnTo>
                      <a:lnTo>
                        <a:pt x="155469" y="1869572"/>
                      </a:lnTo>
                      <a:lnTo>
                        <a:pt x="156828" y="1871970"/>
                      </a:lnTo>
                      <a:lnTo>
                        <a:pt x="158193" y="1874366"/>
                      </a:lnTo>
                      <a:lnTo>
                        <a:pt x="159563" y="1876759"/>
                      </a:lnTo>
                      <a:lnTo>
                        <a:pt x="160939" y="1879150"/>
                      </a:lnTo>
                      <a:lnTo>
                        <a:pt x="162320" y="1881537"/>
                      </a:lnTo>
                      <a:lnTo>
                        <a:pt x="163707" y="1883923"/>
                      </a:lnTo>
                      <a:lnTo>
                        <a:pt x="165099" y="1886305"/>
                      </a:lnTo>
                      <a:lnTo>
                        <a:pt x="166497" y="1888685"/>
                      </a:lnTo>
                      <a:lnTo>
                        <a:pt x="167901" y="1891063"/>
                      </a:lnTo>
                      <a:lnTo>
                        <a:pt x="169310" y="1893437"/>
                      </a:lnTo>
                      <a:lnTo>
                        <a:pt x="170724" y="1895809"/>
                      </a:lnTo>
                      <a:lnTo>
                        <a:pt x="172144" y="1898179"/>
                      </a:lnTo>
                      <a:lnTo>
                        <a:pt x="173570" y="1900545"/>
                      </a:lnTo>
                      <a:lnTo>
                        <a:pt x="175001" y="1902909"/>
                      </a:lnTo>
                      <a:lnTo>
                        <a:pt x="176437" y="1905271"/>
                      </a:lnTo>
                      <a:lnTo>
                        <a:pt x="177879" y="1907629"/>
                      </a:lnTo>
                      <a:lnTo>
                        <a:pt x="179327" y="1909985"/>
                      </a:lnTo>
                      <a:lnTo>
                        <a:pt x="180780" y="1912338"/>
                      </a:lnTo>
                      <a:lnTo>
                        <a:pt x="182238" y="1914688"/>
                      </a:lnTo>
                      <a:lnTo>
                        <a:pt x="183702" y="1917036"/>
                      </a:lnTo>
                      <a:lnTo>
                        <a:pt x="185171" y="1919381"/>
                      </a:lnTo>
                      <a:lnTo>
                        <a:pt x="186646" y="1921723"/>
                      </a:lnTo>
                      <a:lnTo>
                        <a:pt x="188126" y="1924062"/>
                      </a:lnTo>
                      <a:lnTo>
                        <a:pt x="189612" y="1926399"/>
                      </a:lnTo>
                      <a:lnTo>
                        <a:pt x="191103" y="1928732"/>
                      </a:lnTo>
                      <a:lnTo>
                        <a:pt x="192599" y="1931063"/>
                      </a:lnTo>
                      <a:lnTo>
                        <a:pt x="194101" y="1933391"/>
                      </a:lnTo>
                      <a:lnTo>
                        <a:pt x="195608" y="1935716"/>
                      </a:lnTo>
                      <a:lnTo>
                        <a:pt x="197121" y="1938038"/>
                      </a:lnTo>
                      <a:lnTo>
                        <a:pt x="198639" y="1940358"/>
                      </a:lnTo>
                      <a:lnTo>
                        <a:pt x="200162" y="1942674"/>
                      </a:lnTo>
                      <a:lnTo>
                        <a:pt x="201691" y="1944988"/>
                      </a:lnTo>
                      <a:lnTo>
                        <a:pt x="203225" y="1947299"/>
                      </a:lnTo>
                      <a:lnTo>
                        <a:pt x="204765" y="1949607"/>
                      </a:lnTo>
                      <a:lnTo>
                        <a:pt x="206310" y="1951912"/>
                      </a:lnTo>
                      <a:lnTo>
                        <a:pt x="207860" y="1954214"/>
                      </a:lnTo>
                      <a:lnTo>
                        <a:pt x="209416" y="1956513"/>
                      </a:lnTo>
                      <a:lnTo>
                        <a:pt x="210977" y="1958809"/>
                      </a:lnTo>
                      <a:lnTo>
                        <a:pt x="212543" y="1961102"/>
                      </a:lnTo>
                      <a:lnTo>
                        <a:pt x="214114" y="1963393"/>
                      </a:lnTo>
                      <a:lnTo>
                        <a:pt x="215691" y="1965680"/>
                      </a:lnTo>
                      <a:lnTo>
                        <a:pt x="217274" y="1967964"/>
                      </a:lnTo>
                      <a:lnTo>
                        <a:pt x="218861" y="1970245"/>
                      </a:lnTo>
                      <a:lnTo>
                        <a:pt x="220454" y="1972524"/>
                      </a:lnTo>
                      <a:lnTo>
                        <a:pt x="222052" y="1974799"/>
                      </a:lnTo>
                      <a:lnTo>
                        <a:pt x="223656" y="1977071"/>
                      </a:lnTo>
                      <a:lnTo>
                        <a:pt x="225264" y="1979341"/>
                      </a:lnTo>
                      <a:lnTo>
                        <a:pt x="226878" y="1981607"/>
                      </a:lnTo>
                      <a:lnTo>
                        <a:pt x="228497" y="1983870"/>
                      </a:lnTo>
                      <a:lnTo>
                        <a:pt x="230122" y="1986130"/>
                      </a:lnTo>
                      <a:lnTo>
                        <a:pt x="231752" y="1988387"/>
                      </a:lnTo>
                      <a:lnTo>
                        <a:pt x="233387" y="1990641"/>
                      </a:lnTo>
                      <a:lnTo>
                        <a:pt x="235027" y="1992892"/>
                      </a:lnTo>
                      <a:lnTo>
                        <a:pt x="236672" y="1995140"/>
                      </a:lnTo>
                      <a:lnTo>
                        <a:pt x="238323" y="1997384"/>
                      </a:lnTo>
                      <a:lnTo>
                        <a:pt x="239979" y="1999626"/>
                      </a:lnTo>
                      <a:lnTo>
                        <a:pt x="241640" y="2001864"/>
                      </a:lnTo>
                      <a:lnTo>
                        <a:pt x="243306" y="2004099"/>
                      </a:lnTo>
                      <a:lnTo>
                        <a:pt x="244977" y="2006331"/>
                      </a:lnTo>
                      <a:lnTo>
                        <a:pt x="246654" y="2008560"/>
                      </a:lnTo>
                      <a:lnTo>
                        <a:pt x="248336" y="2010786"/>
                      </a:lnTo>
                      <a:lnTo>
                        <a:pt x="250023" y="2013009"/>
                      </a:lnTo>
                      <a:lnTo>
                        <a:pt x="251715" y="2015228"/>
                      </a:lnTo>
                      <a:lnTo>
                        <a:pt x="253412" y="2017444"/>
                      </a:lnTo>
                      <a:lnTo>
                        <a:pt x="255115" y="2019657"/>
                      </a:lnTo>
                      <a:lnTo>
                        <a:pt x="256822" y="2021867"/>
                      </a:lnTo>
                      <a:lnTo>
                        <a:pt x="258535" y="2024074"/>
                      </a:lnTo>
                      <a:lnTo>
                        <a:pt x="260253" y="2026277"/>
                      </a:lnTo>
                      <a:lnTo>
                        <a:pt x="261976" y="2028477"/>
                      </a:lnTo>
                      <a:lnTo>
                        <a:pt x="263704" y="2030674"/>
                      </a:lnTo>
                      <a:lnTo>
                        <a:pt x="265437" y="2032867"/>
                      </a:lnTo>
                      <a:lnTo>
                        <a:pt x="267175" y="2035057"/>
                      </a:lnTo>
                      <a:lnTo>
                        <a:pt x="268918" y="2037244"/>
                      </a:lnTo>
                      <a:lnTo>
                        <a:pt x="270667" y="2039428"/>
                      </a:lnTo>
                      <a:lnTo>
                        <a:pt x="272420" y="2041608"/>
                      </a:lnTo>
                      <a:lnTo>
                        <a:pt x="274179" y="2043785"/>
                      </a:lnTo>
                      <a:lnTo>
                        <a:pt x="275942" y="2045959"/>
                      </a:lnTo>
                      <a:lnTo>
                        <a:pt x="277711" y="2048130"/>
                      </a:lnTo>
                      <a:lnTo>
                        <a:pt x="279484" y="2050297"/>
                      </a:lnTo>
                      <a:lnTo>
                        <a:pt x="281263" y="2052460"/>
                      </a:lnTo>
                      <a:lnTo>
                        <a:pt x="283047" y="2054621"/>
                      </a:lnTo>
                      <a:lnTo>
                        <a:pt x="284836" y="2056778"/>
                      </a:lnTo>
                      <a:lnTo>
                        <a:pt x="286629" y="2058931"/>
                      </a:lnTo>
                      <a:lnTo>
                        <a:pt x="288428" y="2061081"/>
                      </a:lnTo>
                      <a:lnTo>
                        <a:pt x="290232" y="2063228"/>
                      </a:lnTo>
                      <a:lnTo>
                        <a:pt x="292041" y="2065371"/>
                      </a:lnTo>
                      <a:lnTo>
                        <a:pt x="293854" y="2067511"/>
                      </a:lnTo>
                      <a:lnTo>
                        <a:pt x="295673" y="2069648"/>
                      </a:lnTo>
                      <a:lnTo>
                        <a:pt x="297497" y="2071781"/>
                      </a:lnTo>
                      <a:lnTo>
                        <a:pt x="299325" y="2073911"/>
                      </a:lnTo>
                      <a:lnTo>
                        <a:pt x="301159" y="2076037"/>
                      </a:lnTo>
                      <a:lnTo>
                        <a:pt x="302997" y="2078159"/>
                      </a:lnTo>
                      <a:lnTo>
                        <a:pt x="304840" y="2080279"/>
                      </a:lnTo>
                      <a:lnTo>
                        <a:pt x="306689" y="2082394"/>
                      </a:lnTo>
                      <a:lnTo>
                        <a:pt x="308542" y="2084507"/>
                      </a:lnTo>
                      <a:lnTo>
                        <a:pt x="310400" y="2086615"/>
                      </a:lnTo>
                      <a:lnTo>
                        <a:pt x="312263" y="2088721"/>
                      </a:lnTo>
                      <a:lnTo>
                        <a:pt x="314131" y="2090822"/>
                      </a:lnTo>
                      <a:lnTo>
                        <a:pt x="316004" y="2092921"/>
                      </a:lnTo>
                      <a:lnTo>
                        <a:pt x="317881" y="2095015"/>
                      </a:lnTo>
                      <a:lnTo>
                        <a:pt x="319764" y="2097106"/>
                      </a:lnTo>
                      <a:lnTo>
                        <a:pt x="321651" y="2099194"/>
                      </a:lnTo>
                      <a:lnTo>
                        <a:pt x="323543" y="2101278"/>
                      </a:lnTo>
                      <a:lnTo>
                        <a:pt x="325440" y="2103358"/>
                      </a:lnTo>
                      <a:lnTo>
                        <a:pt x="327342" y="2105435"/>
                      </a:lnTo>
                      <a:lnTo>
                        <a:pt x="329249" y="2107508"/>
                      </a:lnTo>
                      <a:lnTo>
                        <a:pt x="331161" y="2109578"/>
                      </a:lnTo>
                      <a:lnTo>
                        <a:pt x="333077" y="2111644"/>
                      </a:lnTo>
                      <a:lnTo>
                        <a:pt x="334998" y="2113706"/>
                      </a:lnTo>
                      <a:lnTo>
                        <a:pt x="336924" y="2115765"/>
                      </a:lnTo>
                      <a:lnTo>
                        <a:pt x="338855" y="2117820"/>
                      </a:lnTo>
                      <a:lnTo>
                        <a:pt x="340790" y="2119871"/>
                      </a:lnTo>
                      <a:lnTo>
                        <a:pt x="342730" y="2121919"/>
                      </a:lnTo>
                      <a:lnTo>
                        <a:pt x="344675" y="2123963"/>
                      </a:lnTo>
                      <a:lnTo>
                        <a:pt x="346625" y="2126004"/>
                      </a:lnTo>
                      <a:lnTo>
                        <a:pt x="348579" y="2128041"/>
                      </a:lnTo>
                      <a:lnTo>
                        <a:pt x="350538" y="2130074"/>
                      </a:lnTo>
                      <a:lnTo>
                        <a:pt x="352502" y="2132103"/>
                      </a:lnTo>
                      <a:lnTo>
                        <a:pt x="354471" y="2134129"/>
                      </a:lnTo>
                      <a:lnTo>
                        <a:pt x="356444" y="2136151"/>
                      </a:lnTo>
                      <a:lnTo>
                        <a:pt x="358422" y="2138169"/>
                      </a:lnTo>
                      <a:lnTo>
                        <a:pt x="360405" y="2140183"/>
                      </a:lnTo>
                      <a:lnTo>
                        <a:pt x="362392" y="2142194"/>
                      </a:lnTo>
                      <a:lnTo>
                        <a:pt x="364384" y="2144201"/>
                      </a:lnTo>
                      <a:lnTo>
                        <a:pt x="366381" y="2146204"/>
                      </a:lnTo>
                      <a:lnTo>
                        <a:pt x="368382" y="2148203"/>
                      </a:lnTo>
                      <a:lnTo>
                        <a:pt x="370388" y="2150199"/>
                      </a:lnTo>
                      <a:lnTo>
                        <a:pt x="372399" y="2152191"/>
                      </a:lnTo>
                      <a:lnTo>
                        <a:pt x="374414" y="2154179"/>
                      </a:lnTo>
                      <a:lnTo>
                        <a:pt x="376434" y="2156163"/>
                      </a:lnTo>
                      <a:lnTo>
                        <a:pt x="378458" y="2158144"/>
                      </a:lnTo>
                      <a:lnTo>
                        <a:pt x="380487" y="2160120"/>
                      </a:lnTo>
                      <a:lnTo>
                        <a:pt x="382521" y="2162093"/>
                      </a:lnTo>
                      <a:lnTo>
                        <a:pt x="384559" y="2164062"/>
                      </a:lnTo>
                      <a:lnTo>
                        <a:pt x="386602" y="2166027"/>
                      </a:lnTo>
                      <a:lnTo>
                        <a:pt x="388649" y="2167988"/>
                      </a:lnTo>
                      <a:lnTo>
                        <a:pt x="390701" y="2169945"/>
                      </a:lnTo>
                      <a:lnTo>
                        <a:pt x="392758" y="2171899"/>
                      </a:lnTo>
                      <a:lnTo>
                        <a:pt x="394819" y="2173848"/>
                      </a:lnTo>
                      <a:lnTo>
                        <a:pt x="396884" y="2175794"/>
                      </a:lnTo>
                      <a:lnTo>
                        <a:pt x="398954" y="2177736"/>
                      </a:lnTo>
                      <a:lnTo>
                        <a:pt x="401029" y="2179674"/>
                      </a:lnTo>
                      <a:lnTo>
                        <a:pt x="403108" y="2181608"/>
                      </a:lnTo>
                      <a:lnTo>
                        <a:pt x="405191" y="2183538"/>
                      </a:lnTo>
                      <a:lnTo>
                        <a:pt x="407279" y="2185464"/>
                      </a:lnTo>
                      <a:lnTo>
                        <a:pt x="409372" y="2187386"/>
                      </a:lnTo>
                      <a:lnTo>
                        <a:pt x="411469" y="2189304"/>
                      </a:lnTo>
                      <a:lnTo>
                        <a:pt x="413570" y="2191218"/>
                      </a:lnTo>
                      <a:lnTo>
                        <a:pt x="415676" y="2193128"/>
                      </a:lnTo>
                      <a:lnTo>
                        <a:pt x="417786" y="2195035"/>
                      </a:lnTo>
                      <a:lnTo>
                        <a:pt x="419901" y="2196937"/>
                      </a:lnTo>
                      <a:lnTo>
                        <a:pt x="422020" y="2198835"/>
                      </a:lnTo>
                      <a:lnTo>
                        <a:pt x="424143" y="2200729"/>
                      </a:lnTo>
                      <a:lnTo>
                        <a:pt x="426271" y="2202620"/>
                      </a:lnTo>
                      <a:lnTo>
                        <a:pt x="428404" y="2204506"/>
                      </a:lnTo>
                      <a:lnTo>
                        <a:pt x="430540" y="2206388"/>
                      </a:lnTo>
                      <a:lnTo>
                        <a:pt x="432681" y="2208266"/>
                      </a:lnTo>
                      <a:lnTo>
                        <a:pt x="434827" y="2210140"/>
                      </a:lnTo>
                      <a:lnTo>
                        <a:pt x="436976" y="2212010"/>
                      </a:lnTo>
                      <a:lnTo>
                        <a:pt x="439130" y="2213876"/>
                      </a:lnTo>
                      <a:lnTo>
                        <a:pt x="441289" y="2215738"/>
                      </a:lnTo>
                      <a:lnTo>
                        <a:pt x="443452" y="2217596"/>
                      </a:lnTo>
                      <a:lnTo>
                        <a:pt x="445619" y="2219450"/>
                      </a:lnTo>
                      <a:lnTo>
                        <a:pt x="447790" y="2221299"/>
                      </a:lnTo>
                      <a:lnTo>
                        <a:pt x="449966" y="2223145"/>
                      </a:lnTo>
                      <a:lnTo>
                        <a:pt x="452145" y="2224986"/>
                      </a:lnTo>
                      <a:lnTo>
                        <a:pt x="454330" y="2226824"/>
                      </a:lnTo>
                      <a:lnTo>
                        <a:pt x="456518" y="2228657"/>
                      </a:lnTo>
                      <a:lnTo>
                        <a:pt x="458711" y="2230486"/>
                      </a:lnTo>
                      <a:lnTo>
                        <a:pt x="460908" y="2232311"/>
                      </a:lnTo>
                      <a:lnTo>
                        <a:pt x="463109" y="2234132"/>
                      </a:lnTo>
                      <a:lnTo>
                        <a:pt x="465314" y="2235948"/>
                      </a:lnTo>
                      <a:lnTo>
                        <a:pt x="467524" y="2237761"/>
                      </a:lnTo>
                      <a:lnTo>
                        <a:pt x="469738" y="2239569"/>
                      </a:lnTo>
                      <a:lnTo>
                        <a:pt x="471956" y="2241373"/>
                      </a:lnTo>
                      <a:lnTo>
                        <a:pt x="474178" y="2243173"/>
                      </a:lnTo>
                      <a:lnTo>
                        <a:pt x="476404" y="2244969"/>
                      </a:lnTo>
                      <a:lnTo>
                        <a:pt x="478635" y="2246760"/>
                      </a:lnTo>
                      <a:lnTo>
                        <a:pt x="480870" y="2248547"/>
                      </a:lnTo>
                      <a:lnTo>
                        <a:pt x="483109" y="2250330"/>
                      </a:lnTo>
                      <a:lnTo>
                        <a:pt x="485352" y="2252109"/>
                      </a:lnTo>
                      <a:lnTo>
                        <a:pt x="487599" y="2253884"/>
                      </a:lnTo>
                      <a:lnTo>
                        <a:pt x="489850" y="2255654"/>
                      </a:lnTo>
                      <a:lnTo>
                        <a:pt x="492105" y="2257420"/>
                      </a:lnTo>
                      <a:lnTo>
                        <a:pt x="494365" y="2259182"/>
                      </a:lnTo>
                      <a:lnTo>
                        <a:pt x="496628" y="2260940"/>
                      </a:lnTo>
                      <a:lnTo>
                        <a:pt x="498896" y="2262693"/>
                      </a:lnTo>
                      <a:lnTo>
                        <a:pt x="501168" y="2264442"/>
                      </a:lnTo>
                      <a:lnTo>
                        <a:pt x="503443" y="2266187"/>
                      </a:lnTo>
                      <a:lnTo>
                        <a:pt x="505723" y="2267927"/>
                      </a:lnTo>
                      <a:lnTo>
                        <a:pt x="508007" y="2269663"/>
                      </a:lnTo>
                      <a:lnTo>
                        <a:pt x="510295" y="2271395"/>
                      </a:lnTo>
                      <a:lnTo>
                        <a:pt x="512587" y="2273122"/>
                      </a:lnTo>
                      <a:lnTo>
                        <a:pt x="514883" y="2274845"/>
                      </a:lnTo>
                      <a:lnTo>
                        <a:pt x="517183" y="2276564"/>
                      </a:lnTo>
                      <a:lnTo>
                        <a:pt x="519486" y="2278278"/>
                      </a:lnTo>
                      <a:lnTo>
                        <a:pt x="521794" y="2279989"/>
                      </a:lnTo>
                      <a:lnTo>
                        <a:pt x="524106" y="2281694"/>
                      </a:lnTo>
                      <a:lnTo>
                        <a:pt x="526422" y="2283396"/>
                      </a:lnTo>
                      <a:lnTo>
                        <a:pt x="528742" y="2285093"/>
                      </a:lnTo>
                      <a:lnTo>
                        <a:pt x="531065" y="2286785"/>
                      </a:lnTo>
                      <a:lnTo>
                        <a:pt x="533393" y="2288473"/>
                      </a:lnTo>
                      <a:lnTo>
                        <a:pt x="535724" y="2290157"/>
                      </a:lnTo>
                      <a:lnTo>
                        <a:pt x="538060" y="2291836"/>
                      </a:lnTo>
                      <a:lnTo>
                        <a:pt x="540399" y="2293511"/>
                      </a:lnTo>
                      <a:lnTo>
                        <a:pt x="542742" y="2295182"/>
                      </a:lnTo>
                      <a:lnTo>
                        <a:pt x="545089" y="2296848"/>
                      </a:lnTo>
                      <a:lnTo>
                        <a:pt x="547440" y="2298510"/>
                      </a:lnTo>
                      <a:lnTo>
                        <a:pt x="549795" y="2300167"/>
                      </a:lnTo>
                      <a:lnTo>
                        <a:pt x="552154" y="2301820"/>
                      </a:lnTo>
                      <a:lnTo>
                        <a:pt x="554516" y="2303468"/>
                      </a:lnTo>
                      <a:lnTo>
                        <a:pt x="556883" y="2305112"/>
                      </a:lnTo>
                      <a:lnTo>
                        <a:pt x="559253" y="2306751"/>
                      </a:lnTo>
                      <a:lnTo>
                        <a:pt x="561627" y="2308386"/>
                      </a:lnTo>
                      <a:lnTo>
                        <a:pt x="564004" y="2310017"/>
                      </a:lnTo>
                      <a:lnTo>
                        <a:pt x="566386" y="2311643"/>
                      </a:lnTo>
                      <a:lnTo>
                        <a:pt x="568771" y="2313264"/>
                      </a:lnTo>
                      <a:lnTo>
                        <a:pt x="571160" y="2314881"/>
                      </a:lnTo>
                      <a:lnTo>
                        <a:pt x="573553" y="2316494"/>
                      </a:lnTo>
                      <a:lnTo>
                        <a:pt x="575950" y="2318102"/>
                      </a:lnTo>
                      <a:lnTo>
                        <a:pt x="578350" y="2319705"/>
                      </a:lnTo>
                      <a:lnTo>
                        <a:pt x="580754" y="2321304"/>
                      </a:lnTo>
                      <a:lnTo>
                        <a:pt x="583161" y="2322898"/>
                      </a:lnTo>
                      <a:lnTo>
                        <a:pt x="585573" y="2324488"/>
                      </a:lnTo>
                      <a:lnTo>
                        <a:pt x="587988" y="2326073"/>
                      </a:lnTo>
                      <a:lnTo>
                        <a:pt x="590407" y="2327654"/>
                      </a:lnTo>
                      <a:lnTo>
                        <a:pt x="592829" y="2329230"/>
                      </a:lnTo>
                      <a:lnTo>
                        <a:pt x="595255" y="2330801"/>
                      </a:lnTo>
                      <a:lnTo>
                        <a:pt x="597685" y="2332368"/>
                      </a:lnTo>
                      <a:lnTo>
                        <a:pt x="600118" y="2333930"/>
                      </a:lnTo>
                      <a:lnTo>
                        <a:pt x="602555" y="2335488"/>
                      </a:lnTo>
                      <a:lnTo>
                        <a:pt x="604996" y="2337041"/>
                      </a:lnTo>
                      <a:lnTo>
                        <a:pt x="607440" y="2338590"/>
                      </a:lnTo>
                      <a:lnTo>
                        <a:pt x="609888" y="2340134"/>
                      </a:lnTo>
                      <a:lnTo>
                        <a:pt x="612339" y="2341673"/>
                      </a:lnTo>
                      <a:lnTo>
                        <a:pt x="614794" y="2343207"/>
                      </a:lnTo>
                      <a:lnTo>
                        <a:pt x="617253" y="2344737"/>
                      </a:lnTo>
                      <a:lnTo>
                        <a:pt x="619715" y="2346263"/>
                      </a:lnTo>
                      <a:lnTo>
                        <a:pt x="622180" y="2347783"/>
                      </a:lnTo>
                      <a:lnTo>
                        <a:pt x="624649" y="2349300"/>
                      </a:lnTo>
                      <a:lnTo>
                        <a:pt x="627122" y="2350811"/>
                      </a:lnTo>
                      <a:lnTo>
                        <a:pt x="629598" y="2352318"/>
                      </a:lnTo>
                      <a:lnTo>
                        <a:pt x="632078" y="2353820"/>
                      </a:lnTo>
                      <a:lnTo>
                        <a:pt x="634561" y="2355317"/>
                      </a:lnTo>
                      <a:lnTo>
                        <a:pt x="637048" y="2356810"/>
                      </a:lnTo>
                      <a:lnTo>
                        <a:pt x="639538" y="2358298"/>
                      </a:lnTo>
                      <a:lnTo>
                        <a:pt x="642031" y="2359781"/>
                      </a:lnTo>
                      <a:lnTo>
                        <a:pt x="644528" y="2361259"/>
                      </a:lnTo>
                      <a:lnTo>
                        <a:pt x="647028" y="2362733"/>
                      </a:lnTo>
                      <a:lnTo>
                        <a:pt x="649532" y="2364202"/>
                      </a:lnTo>
                      <a:lnTo>
                        <a:pt x="652039" y="2365667"/>
                      </a:lnTo>
                      <a:lnTo>
                        <a:pt x="654550" y="2367126"/>
                      </a:lnTo>
                      <a:lnTo>
                        <a:pt x="657064" y="2368581"/>
                      </a:lnTo>
                      <a:lnTo>
                        <a:pt x="659581" y="2370031"/>
                      </a:lnTo>
                      <a:lnTo>
                        <a:pt x="662102" y="2371477"/>
                      </a:lnTo>
                      <a:lnTo>
                        <a:pt x="664626" y="2372917"/>
                      </a:lnTo>
                      <a:lnTo>
                        <a:pt x="667154" y="2374353"/>
                      </a:lnTo>
                      <a:lnTo>
                        <a:pt x="669684" y="2375784"/>
                      </a:lnTo>
                      <a:lnTo>
                        <a:pt x="672218" y="2377210"/>
                      </a:lnTo>
                      <a:lnTo>
                        <a:pt x="674756" y="2378632"/>
                      </a:lnTo>
                      <a:lnTo>
                        <a:pt x="677296" y="2380049"/>
                      </a:lnTo>
                      <a:lnTo>
                        <a:pt x="679840" y="2381460"/>
                      </a:lnTo>
                      <a:lnTo>
                        <a:pt x="682388" y="2382868"/>
                      </a:lnTo>
                      <a:lnTo>
                        <a:pt x="684938" y="2384270"/>
                      </a:lnTo>
                      <a:lnTo>
                        <a:pt x="687492" y="2385667"/>
                      </a:lnTo>
                      <a:lnTo>
                        <a:pt x="690049" y="2387060"/>
                      </a:lnTo>
                      <a:lnTo>
                        <a:pt x="692609" y="2388448"/>
                      </a:lnTo>
                      <a:lnTo>
                        <a:pt x="695173" y="2389831"/>
                      </a:lnTo>
                      <a:lnTo>
                        <a:pt x="697739" y="2391209"/>
                      </a:lnTo>
                      <a:lnTo>
                        <a:pt x="700309" y="2392582"/>
                      </a:lnTo>
                      <a:lnTo>
                        <a:pt x="702882" y="2393951"/>
                      </a:lnTo>
                      <a:lnTo>
                        <a:pt x="705458" y="2395314"/>
                      </a:lnTo>
                      <a:lnTo>
                        <a:pt x="708038" y="2396673"/>
                      </a:lnTo>
                      <a:lnTo>
                        <a:pt x="710620" y="2398027"/>
                      </a:lnTo>
                      <a:lnTo>
                        <a:pt x="713206" y="2399376"/>
                      </a:lnTo>
                      <a:lnTo>
                        <a:pt x="715795" y="2400720"/>
                      </a:lnTo>
                      <a:lnTo>
                        <a:pt x="718387" y="2402059"/>
                      </a:lnTo>
                      <a:lnTo>
                        <a:pt x="720982" y="2403393"/>
                      </a:lnTo>
                      <a:lnTo>
                        <a:pt x="723580" y="2404723"/>
                      </a:lnTo>
                      <a:lnTo>
                        <a:pt x="726181" y="2406047"/>
                      </a:lnTo>
                      <a:lnTo>
                        <a:pt x="728785" y="2407367"/>
                      </a:lnTo>
                      <a:lnTo>
                        <a:pt x="731392" y="2408681"/>
                      </a:lnTo>
                      <a:lnTo>
                        <a:pt x="734003" y="2409991"/>
                      </a:lnTo>
                      <a:lnTo>
                        <a:pt x="736616" y="2411296"/>
                      </a:lnTo>
                      <a:lnTo>
                        <a:pt x="739233" y="2412596"/>
                      </a:lnTo>
                      <a:lnTo>
                        <a:pt x="741852" y="2413890"/>
                      </a:lnTo>
                      <a:lnTo>
                        <a:pt x="744475" y="2415180"/>
                      </a:lnTo>
                      <a:lnTo>
                        <a:pt x="747100" y="2416465"/>
                      </a:lnTo>
                      <a:lnTo>
                        <a:pt x="749728" y="2417745"/>
                      </a:lnTo>
                      <a:lnTo>
                        <a:pt x="752360" y="2419020"/>
                      </a:lnTo>
                      <a:lnTo>
                        <a:pt x="754994" y="2420291"/>
                      </a:lnTo>
                      <a:lnTo>
                        <a:pt x="757631" y="2421556"/>
                      </a:lnTo>
                      <a:lnTo>
                        <a:pt x="760272" y="2422816"/>
                      </a:lnTo>
                      <a:lnTo>
                        <a:pt x="762915" y="2424071"/>
                      </a:lnTo>
                      <a:lnTo>
                        <a:pt x="765561" y="2425321"/>
                      </a:lnTo>
                      <a:lnTo>
                        <a:pt x="768210" y="2426566"/>
                      </a:lnTo>
                      <a:lnTo>
                        <a:pt x="770862" y="2427807"/>
                      </a:lnTo>
                      <a:lnTo>
                        <a:pt x="773516" y="2429042"/>
                      </a:lnTo>
                      <a:lnTo>
                        <a:pt x="776174" y="2430272"/>
                      </a:lnTo>
                      <a:lnTo>
                        <a:pt x="778834" y="2431497"/>
                      </a:lnTo>
                      <a:lnTo>
                        <a:pt x="781498" y="2432717"/>
                      </a:lnTo>
                      <a:lnTo>
                        <a:pt x="784164" y="2433932"/>
                      </a:lnTo>
                      <a:lnTo>
                        <a:pt x="786833" y="2435142"/>
                      </a:lnTo>
                      <a:lnTo>
                        <a:pt x="789504" y="2436347"/>
                      </a:lnTo>
                      <a:lnTo>
                        <a:pt x="792179" y="2437547"/>
                      </a:lnTo>
                      <a:lnTo>
                        <a:pt x="794856" y="2438742"/>
                      </a:lnTo>
                      <a:lnTo>
                        <a:pt x="797536" y="2439932"/>
                      </a:lnTo>
                      <a:lnTo>
                        <a:pt x="800219" y="2441116"/>
                      </a:lnTo>
                      <a:lnTo>
                        <a:pt x="802905" y="2442296"/>
                      </a:lnTo>
                      <a:lnTo>
                        <a:pt x="805593" y="2443471"/>
                      </a:lnTo>
                      <a:lnTo>
                        <a:pt x="808284" y="2444640"/>
                      </a:lnTo>
                      <a:lnTo>
                        <a:pt x="810978" y="2445805"/>
                      </a:lnTo>
                      <a:lnTo>
                        <a:pt x="813674" y="2446964"/>
                      </a:lnTo>
                      <a:lnTo>
                        <a:pt x="816373" y="2448118"/>
                      </a:lnTo>
                      <a:lnTo>
                        <a:pt x="819075" y="2449268"/>
                      </a:lnTo>
                      <a:lnTo>
                        <a:pt x="821780" y="2450412"/>
                      </a:lnTo>
                      <a:lnTo>
                        <a:pt x="824487" y="2451551"/>
                      </a:lnTo>
                      <a:lnTo>
                        <a:pt x="827197" y="2452685"/>
                      </a:lnTo>
                      <a:lnTo>
                        <a:pt x="829909" y="2453813"/>
                      </a:lnTo>
                      <a:lnTo>
                        <a:pt x="832624" y="2454937"/>
                      </a:lnTo>
                      <a:lnTo>
                        <a:pt x="835342" y="2456055"/>
                      </a:lnTo>
                      <a:lnTo>
                        <a:pt x="838062" y="2457169"/>
                      </a:lnTo>
                      <a:lnTo>
                        <a:pt x="840785" y="2458277"/>
                      </a:lnTo>
                      <a:lnTo>
                        <a:pt x="843510" y="2459380"/>
                      </a:lnTo>
                      <a:lnTo>
                        <a:pt x="846238" y="2460478"/>
                      </a:lnTo>
                      <a:lnTo>
                        <a:pt x="848968" y="2461571"/>
                      </a:lnTo>
                      <a:lnTo>
                        <a:pt x="851701" y="2462658"/>
                      </a:lnTo>
                      <a:lnTo>
                        <a:pt x="854437" y="2463741"/>
                      </a:lnTo>
                      <a:lnTo>
                        <a:pt x="857175" y="2464818"/>
                      </a:lnTo>
                      <a:lnTo>
                        <a:pt x="859915" y="2465890"/>
                      </a:lnTo>
                      <a:lnTo>
                        <a:pt x="862658" y="2466957"/>
                      </a:lnTo>
                      <a:lnTo>
                        <a:pt x="865404" y="2468019"/>
                      </a:lnTo>
                      <a:lnTo>
                        <a:pt x="868152" y="2469075"/>
                      </a:lnTo>
                      <a:lnTo>
                        <a:pt x="870902" y="2470127"/>
                      </a:lnTo>
                      <a:lnTo>
                        <a:pt x="873655" y="2471173"/>
                      </a:lnTo>
                      <a:lnTo>
                        <a:pt x="876410" y="2472214"/>
                      </a:lnTo>
                      <a:lnTo>
                        <a:pt x="879168" y="2473250"/>
                      </a:lnTo>
                      <a:lnTo>
                        <a:pt x="881928" y="2474280"/>
                      </a:lnTo>
                      <a:lnTo>
                        <a:pt x="884691" y="2475306"/>
                      </a:lnTo>
                      <a:lnTo>
                        <a:pt x="887455" y="2476326"/>
                      </a:lnTo>
                      <a:lnTo>
                        <a:pt x="890223" y="2477341"/>
                      </a:lnTo>
                      <a:lnTo>
                        <a:pt x="892992" y="2478350"/>
                      </a:lnTo>
                      <a:lnTo>
                        <a:pt x="895764" y="2479355"/>
                      </a:lnTo>
                      <a:lnTo>
                        <a:pt x="898538" y="2480354"/>
                      </a:lnTo>
                      <a:lnTo>
                        <a:pt x="901315" y="2481348"/>
                      </a:lnTo>
                      <a:lnTo>
                        <a:pt x="904094" y="2482337"/>
                      </a:lnTo>
                      <a:lnTo>
                        <a:pt x="906875" y="2483320"/>
                      </a:lnTo>
                      <a:lnTo>
                        <a:pt x="909658" y="2484299"/>
                      </a:lnTo>
                      <a:lnTo>
                        <a:pt x="912444" y="2485272"/>
                      </a:lnTo>
                      <a:lnTo>
                        <a:pt x="915232" y="2486239"/>
                      </a:lnTo>
                      <a:lnTo>
                        <a:pt x="918022" y="2487202"/>
                      </a:lnTo>
                      <a:lnTo>
                        <a:pt x="920814" y="2488159"/>
                      </a:lnTo>
                      <a:lnTo>
                        <a:pt x="923609" y="2489111"/>
                      </a:lnTo>
                      <a:lnTo>
                        <a:pt x="926406" y="2490058"/>
                      </a:lnTo>
                      <a:lnTo>
                        <a:pt x="929205" y="2490999"/>
                      </a:lnTo>
                      <a:lnTo>
                        <a:pt x="932006" y="2491935"/>
                      </a:lnTo>
                      <a:lnTo>
                        <a:pt x="934809" y="2492866"/>
                      </a:lnTo>
                      <a:lnTo>
                        <a:pt x="937615" y="2493791"/>
                      </a:lnTo>
                      <a:lnTo>
                        <a:pt x="940422" y="2494711"/>
                      </a:lnTo>
                      <a:lnTo>
                        <a:pt x="943232" y="2495626"/>
                      </a:lnTo>
                      <a:lnTo>
                        <a:pt x="946044" y="2496536"/>
                      </a:lnTo>
                      <a:lnTo>
                        <a:pt x="948858" y="2497440"/>
                      </a:lnTo>
                      <a:lnTo>
                        <a:pt x="951674" y="2498339"/>
                      </a:lnTo>
                      <a:lnTo>
                        <a:pt x="954492" y="2499233"/>
                      </a:lnTo>
                      <a:lnTo>
                        <a:pt x="957313" y="2500121"/>
                      </a:lnTo>
                      <a:lnTo>
                        <a:pt x="960135" y="2501004"/>
                      </a:lnTo>
                      <a:lnTo>
                        <a:pt x="962959" y="2501882"/>
                      </a:lnTo>
                      <a:lnTo>
                        <a:pt x="965786" y="2502754"/>
                      </a:lnTo>
                      <a:lnTo>
                        <a:pt x="968614" y="2503621"/>
                      </a:lnTo>
                      <a:lnTo>
                        <a:pt x="971445" y="2504483"/>
                      </a:lnTo>
                      <a:lnTo>
                        <a:pt x="974277" y="2505339"/>
                      </a:lnTo>
                      <a:lnTo>
                        <a:pt x="977111" y="2506190"/>
                      </a:lnTo>
                      <a:lnTo>
                        <a:pt x="979948" y="2507035"/>
                      </a:lnTo>
                      <a:lnTo>
                        <a:pt x="982786" y="2507876"/>
                      </a:lnTo>
                      <a:lnTo>
                        <a:pt x="985626" y="2508711"/>
                      </a:lnTo>
                      <a:lnTo>
                        <a:pt x="988469" y="2509540"/>
                      </a:lnTo>
                      <a:lnTo>
                        <a:pt x="991313" y="2510364"/>
                      </a:lnTo>
                      <a:lnTo>
                        <a:pt x="994159" y="2511183"/>
                      </a:lnTo>
                      <a:lnTo>
                        <a:pt x="997007" y="2511996"/>
                      </a:lnTo>
                      <a:lnTo>
                        <a:pt x="999857" y="2512804"/>
                      </a:lnTo>
                      <a:lnTo>
                        <a:pt x="1002708" y="2513607"/>
                      </a:lnTo>
                      <a:lnTo>
                        <a:pt x="1005562" y="2514404"/>
                      </a:lnTo>
                      <a:lnTo>
                        <a:pt x="1008417" y="2515196"/>
                      </a:lnTo>
                      <a:lnTo>
                        <a:pt x="1011275" y="2515983"/>
                      </a:lnTo>
                      <a:lnTo>
                        <a:pt x="1014134" y="2516764"/>
                      </a:lnTo>
                      <a:lnTo>
                        <a:pt x="1016995" y="2517539"/>
                      </a:lnTo>
                      <a:lnTo>
                        <a:pt x="1019857" y="2518310"/>
                      </a:lnTo>
                      <a:lnTo>
                        <a:pt x="1022722" y="2519074"/>
                      </a:lnTo>
                      <a:lnTo>
                        <a:pt x="1025588" y="2519834"/>
                      </a:lnTo>
                      <a:lnTo>
                        <a:pt x="1028456" y="2520588"/>
                      </a:lnTo>
                      <a:lnTo>
                        <a:pt x="1031326" y="2521336"/>
                      </a:lnTo>
                      <a:lnTo>
                        <a:pt x="1034197" y="2522080"/>
                      </a:lnTo>
                      <a:lnTo>
                        <a:pt x="1037070" y="2522817"/>
                      </a:lnTo>
                      <a:lnTo>
                        <a:pt x="1039945" y="2523550"/>
                      </a:lnTo>
                      <a:lnTo>
                        <a:pt x="1042822" y="2524277"/>
                      </a:lnTo>
                      <a:lnTo>
                        <a:pt x="1045700" y="2524998"/>
                      </a:lnTo>
                      <a:lnTo>
                        <a:pt x="1048580" y="2525714"/>
                      </a:lnTo>
                      <a:lnTo>
                        <a:pt x="1051461" y="2526425"/>
                      </a:lnTo>
                      <a:lnTo>
                        <a:pt x="1054345" y="2527130"/>
                      </a:lnTo>
                      <a:lnTo>
                        <a:pt x="1057229" y="2527830"/>
                      </a:lnTo>
                      <a:lnTo>
                        <a:pt x="1060116" y="2528524"/>
                      </a:lnTo>
                      <a:lnTo>
                        <a:pt x="1063004" y="2529213"/>
                      </a:lnTo>
                      <a:lnTo>
                        <a:pt x="1065894" y="2529896"/>
                      </a:lnTo>
                      <a:lnTo>
                        <a:pt x="1068785" y="2530574"/>
                      </a:lnTo>
                      <a:lnTo>
                        <a:pt x="1071678" y="2531247"/>
                      </a:lnTo>
                      <a:lnTo>
                        <a:pt x="1074572" y="2531914"/>
                      </a:lnTo>
                      <a:lnTo>
                        <a:pt x="1077468" y="2532575"/>
                      </a:lnTo>
                      <a:lnTo>
                        <a:pt x="1080366" y="2533231"/>
                      </a:lnTo>
                      <a:lnTo>
                        <a:pt x="1083265" y="2533882"/>
                      </a:lnTo>
                      <a:lnTo>
                        <a:pt x="1086165" y="2534527"/>
                      </a:lnTo>
                      <a:lnTo>
                        <a:pt x="1089067" y="2535167"/>
                      </a:lnTo>
                      <a:lnTo>
                        <a:pt x="1091971" y="2535801"/>
                      </a:lnTo>
                      <a:lnTo>
                        <a:pt x="1094875" y="2536429"/>
                      </a:lnTo>
                      <a:lnTo>
                        <a:pt x="1097782" y="2537053"/>
                      </a:lnTo>
                      <a:lnTo>
                        <a:pt x="1100690" y="2537670"/>
                      </a:lnTo>
                      <a:lnTo>
                        <a:pt x="1103599" y="2538282"/>
                      </a:lnTo>
                      <a:lnTo>
                        <a:pt x="1106510" y="2538889"/>
                      </a:lnTo>
                      <a:lnTo>
                        <a:pt x="1109422" y="2539490"/>
                      </a:lnTo>
                      <a:lnTo>
                        <a:pt x="1112335" y="2540086"/>
                      </a:lnTo>
                      <a:lnTo>
                        <a:pt x="1115250" y="2540676"/>
                      </a:lnTo>
                      <a:lnTo>
                        <a:pt x="1118166" y="2541261"/>
                      </a:lnTo>
                      <a:lnTo>
                        <a:pt x="1121084" y="2541840"/>
                      </a:lnTo>
                      <a:lnTo>
                        <a:pt x="1124003" y="2542414"/>
                      </a:lnTo>
                      <a:lnTo>
                        <a:pt x="1126923" y="2542982"/>
                      </a:lnTo>
                      <a:lnTo>
                        <a:pt x="1129844" y="2543545"/>
                      </a:lnTo>
                      <a:lnTo>
                        <a:pt x="1132767" y="2544102"/>
                      </a:lnTo>
                      <a:lnTo>
                        <a:pt x="1135691" y="2544654"/>
                      </a:lnTo>
                      <a:lnTo>
                        <a:pt x="1138617" y="2545200"/>
                      </a:lnTo>
                      <a:lnTo>
                        <a:pt x="1141543" y="2545740"/>
                      </a:lnTo>
                      <a:lnTo>
                        <a:pt x="1144471" y="2546275"/>
                      </a:lnTo>
                      <a:lnTo>
                        <a:pt x="1147400" y="2546805"/>
                      </a:lnTo>
                      <a:lnTo>
                        <a:pt x="1150331" y="2547329"/>
                      </a:lnTo>
                      <a:lnTo>
                        <a:pt x="1153262" y="2547847"/>
                      </a:lnTo>
                      <a:lnTo>
                        <a:pt x="1156195" y="2548360"/>
                      </a:lnTo>
                      <a:lnTo>
                        <a:pt x="1159129" y="2548868"/>
                      </a:lnTo>
                      <a:lnTo>
                        <a:pt x="1162064" y="2549370"/>
                      </a:lnTo>
                      <a:lnTo>
                        <a:pt x="1165001" y="2549866"/>
                      </a:lnTo>
                      <a:lnTo>
                        <a:pt x="1167938" y="2550357"/>
                      </a:lnTo>
                      <a:lnTo>
                        <a:pt x="1170877" y="2550842"/>
                      </a:lnTo>
                      <a:lnTo>
                        <a:pt x="1173816" y="2551321"/>
                      </a:lnTo>
                      <a:lnTo>
                        <a:pt x="1176757" y="2551796"/>
                      </a:lnTo>
                      <a:lnTo>
                        <a:pt x="1179699" y="2552264"/>
                      </a:lnTo>
                      <a:lnTo>
                        <a:pt x="1182642" y="2552727"/>
                      </a:lnTo>
                      <a:lnTo>
                        <a:pt x="1185586" y="2553185"/>
                      </a:lnTo>
                      <a:lnTo>
                        <a:pt x="1188531" y="2553636"/>
                      </a:lnTo>
                      <a:lnTo>
                        <a:pt x="1191477" y="2554083"/>
                      </a:lnTo>
                      <a:lnTo>
                        <a:pt x="1194425" y="2554524"/>
                      </a:lnTo>
                      <a:lnTo>
                        <a:pt x="1197373" y="2554959"/>
                      </a:lnTo>
                      <a:lnTo>
                        <a:pt x="1200322" y="2555388"/>
                      </a:lnTo>
                      <a:lnTo>
                        <a:pt x="1203272" y="2555812"/>
                      </a:lnTo>
                      <a:lnTo>
                        <a:pt x="1206223" y="2556231"/>
                      </a:lnTo>
                      <a:lnTo>
                        <a:pt x="1209175" y="2556644"/>
                      </a:lnTo>
                      <a:lnTo>
                        <a:pt x="1212129" y="2557051"/>
                      </a:lnTo>
                      <a:lnTo>
                        <a:pt x="1215083" y="2557453"/>
                      </a:lnTo>
                      <a:lnTo>
                        <a:pt x="1218038" y="2557849"/>
                      </a:lnTo>
                      <a:lnTo>
                        <a:pt x="1220993" y="2558240"/>
                      </a:lnTo>
                      <a:lnTo>
                        <a:pt x="1223950" y="2558625"/>
                      </a:lnTo>
                      <a:lnTo>
                        <a:pt x="1226908" y="2559004"/>
                      </a:lnTo>
                      <a:lnTo>
                        <a:pt x="1229866" y="2559378"/>
                      </a:lnTo>
                      <a:lnTo>
                        <a:pt x="1232826" y="2559746"/>
                      </a:lnTo>
                      <a:lnTo>
                        <a:pt x="1235786" y="2560109"/>
                      </a:lnTo>
                      <a:lnTo>
                        <a:pt x="1238747" y="2560466"/>
                      </a:lnTo>
                      <a:lnTo>
                        <a:pt x="1241709" y="2560818"/>
                      </a:lnTo>
                      <a:lnTo>
                        <a:pt x="1244672" y="2561164"/>
                      </a:lnTo>
                      <a:lnTo>
                        <a:pt x="1247635" y="2561504"/>
                      </a:lnTo>
                      <a:lnTo>
                        <a:pt x="1250600" y="2561839"/>
                      </a:lnTo>
                      <a:lnTo>
                        <a:pt x="1253565" y="2562168"/>
                      </a:lnTo>
                      <a:lnTo>
                        <a:pt x="1256531" y="2562491"/>
                      </a:lnTo>
                      <a:lnTo>
                        <a:pt x="1259497" y="2562809"/>
                      </a:lnTo>
                      <a:lnTo>
                        <a:pt x="1262464" y="2563122"/>
                      </a:lnTo>
                      <a:lnTo>
                        <a:pt x="1265433" y="2563428"/>
                      </a:lnTo>
                      <a:lnTo>
                        <a:pt x="1268401" y="2563730"/>
                      </a:lnTo>
                      <a:lnTo>
                        <a:pt x="1271371" y="2564025"/>
                      </a:lnTo>
                      <a:lnTo>
                        <a:pt x="1274341" y="2564315"/>
                      </a:lnTo>
                      <a:lnTo>
                        <a:pt x="1277312" y="2564599"/>
                      </a:lnTo>
                      <a:lnTo>
                        <a:pt x="1280283" y="2564878"/>
                      </a:lnTo>
                      <a:lnTo>
                        <a:pt x="1283255" y="2565151"/>
                      </a:lnTo>
                      <a:lnTo>
                        <a:pt x="1286228" y="2565418"/>
                      </a:lnTo>
                      <a:lnTo>
                        <a:pt x="1289201" y="2565680"/>
                      </a:lnTo>
                      <a:lnTo>
                        <a:pt x="1292175" y="2565937"/>
                      </a:lnTo>
                      <a:lnTo>
                        <a:pt x="1295149" y="2566187"/>
                      </a:lnTo>
                      <a:lnTo>
                        <a:pt x="1298125" y="2566432"/>
                      </a:lnTo>
                      <a:lnTo>
                        <a:pt x="1301100" y="2566672"/>
                      </a:lnTo>
                      <a:lnTo>
                        <a:pt x="1304076" y="2566905"/>
                      </a:lnTo>
                      <a:lnTo>
                        <a:pt x="1307053" y="2567134"/>
                      </a:lnTo>
                      <a:lnTo>
                        <a:pt x="1310030" y="2567356"/>
                      </a:lnTo>
                      <a:lnTo>
                        <a:pt x="1313008" y="2567573"/>
                      </a:lnTo>
                      <a:lnTo>
                        <a:pt x="1315986" y="2567784"/>
                      </a:lnTo>
                      <a:lnTo>
                        <a:pt x="1318965" y="2567990"/>
                      </a:lnTo>
                      <a:lnTo>
                        <a:pt x="1321944" y="2568190"/>
                      </a:lnTo>
                      <a:lnTo>
                        <a:pt x="1324924" y="2568384"/>
                      </a:lnTo>
                      <a:lnTo>
                        <a:pt x="1327904" y="2568573"/>
                      </a:lnTo>
                      <a:lnTo>
                        <a:pt x="1330885" y="2568756"/>
                      </a:lnTo>
                      <a:lnTo>
                        <a:pt x="1333866" y="2568934"/>
                      </a:lnTo>
                      <a:lnTo>
                        <a:pt x="1336847" y="2569106"/>
                      </a:lnTo>
                      <a:lnTo>
                        <a:pt x="1339829" y="2569272"/>
                      </a:lnTo>
                      <a:lnTo>
                        <a:pt x="1342811" y="2569433"/>
                      </a:lnTo>
                      <a:lnTo>
                        <a:pt x="1345794" y="2569588"/>
                      </a:lnTo>
                      <a:lnTo>
                        <a:pt x="1348776" y="2569737"/>
                      </a:lnTo>
                      <a:lnTo>
                        <a:pt x="1351760" y="2569881"/>
                      </a:lnTo>
                      <a:lnTo>
                        <a:pt x="1354743" y="2570019"/>
                      </a:lnTo>
                      <a:lnTo>
                        <a:pt x="1357727" y="2570152"/>
                      </a:lnTo>
                      <a:lnTo>
                        <a:pt x="1360711" y="2570278"/>
                      </a:lnTo>
                      <a:lnTo>
                        <a:pt x="1363696" y="2570400"/>
                      </a:lnTo>
                      <a:lnTo>
                        <a:pt x="1366680" y="2570515"/>
                      </a:lnTo>
                      <a:lnTo>
                        <a:pt x="1369665" y="2570625"/>
                      </a:lnTo>
                      <a:lnTo>
                        <a:pt x="1372651" y="2570729"/>
                      </a:lnTo>
                      <a:lnTo>
                        <a:pt x="1375636" y="2570828"/>
                      </a:lnTo>
                      <a:lnTo>
                        <a:pt x="1378622" y="2570921"/>
                      </a:lnTo>
                      <a:lnTo>
                        <a:pt x="1381608" y="2571009"/>
                      </a:lnTo>
                      <a:lnTo>
                        <a:pt x="1384594" y="2571090"/>
                      </a:lnTo>
                      <a:lnTo>
                        <a:pt x="1387580" y="2571167"/>
                      </a:lnTo>
                      <a:lnTo>
                        <a:pt x="1390566" y="2571237"/>
                      </a:lnTo>
                      <a:lnTo>
                        <a:pt x="1393553" y="2571302"/>
                      </a:lnTo>
                      <a:lnTo>
                        <a:pt x="1396540" y="2571361"/>
                      </a:lnTo>
                      <a:lnTo>
                        <a:pt x="1399527" y="2571415"/>
                      </a:lnTo>
                      <a:lnTo>
                        <a:pt x="1402514" y="2571463"/>
                      </a:lnTo>
                      <a:lnTo>
                        <a:pt x="1405501" y="2571505"/>
                      </a:lnTo>
                      <a:lnTo>
                        <a:pt x="1408488" y="2571542"/>
                      </a:lnTo>
                      <a:lnTo>
                        <a:pt x="1411475" y="2571573"/>
                      </a:lnTo>
                      <a:lnTo>
                        <a:pt x="1414463" y="2571598"/>
                      </a:lnTo>
                      <a:lnTo>
                        <a:pt x="1417450" y="2571618"/>
                      </a:lnTo>
                      <a:lnTo>
                        <a:pt x="1420437" y="2571632"/>
                      </a:lnTo>
                      <a:lnTo>
                        <a:pt x="1423425" y="2571640"/>
                      </a:lnTo>
                      <a:lnTo>
                        <a:pt x="1426412" y="2571643"/>
                      </a:lnTo>
                      <a:lnTo>
                        <a:pt x="1429400" y="2571640"/>
                      </a:lnTo>
                      <a:lnTo>
                        <a:pt x="1432387" y="2571632"/>
                      </a:lnTo>
                      <a:lnTo>
                        <a:pt x="1435375" y="2571618"/>
                      </a:lnTo>
                      <a:lnTo>
                        <a:pt x="1438362" y="2571598"/>
                      </a:lnTo>
                      <a:lnTo>
                        <a:pt x="1441349" y="2571573"/>
                      </a:lnTo>
                      <a:lnTo>
                        <a:pt x="1444337" y="2571542"/>
                      </a:lnTo>
                      <a:lnTo>
                        <a:pt x="1447324" y="2571505"/>
                      </a:lnTo>
                      <a:lnTo>
                        <a:pt x="1450311" y="2571463"/>
                      </a:lnTo>
                      <a:lnTo>
                        <a:pt x="1453298" y="2571415"/>
                      </a:lnTo>
                      <a:lnTo>
                        <a:pt x="1456285" y="2571361"/>
                      </a:lnTo>
                      <a:lnTo>
                        <a:pt x="1459272" y="2571302"/>
                      </a:lnTo>
                      <a:lnTo>
                        <a:pt x="1462258" y="2571237"/>
                      </a:lnTo>
                      <a:lnTo>
                        <a:pt x="1465245" y="2571167"/>
                      </a:lnTo>
                      <a:lnTo>
                        <a:pt x="1468231" y="2571090"/>
                      </a:lnTo>
                      <a:lnTo>
                        <a:pt x="1471217" y="2571009"/>
                      </a:lnTo>
                      <a:lnTo>
                        <a:pt x="1474203" y="2570921"/>
                      </a:lnTo>
                      <a:lnTo>
                        <a:pt x="1477189" y="2570828"/>
                      </a:lnTo>
                      <a:lnTo>
                        <a:pt x="1480174" y="2570729"/>
                      </a:lnTo>
                      <a:lnTo>
                        <a:pt x="1483159" y="2570625"/>
                      </a:lnTo>
                      <a:lnTo>
                        <a:pt x="1486144" y="2570515"/>
                      </a:lnTo>
                      <a:lnTo>
                        <a:pt x="1489129" y="2570400"/>
                      </a:lnTo>
                      <a:lnTo>
                        <a:pt x="1492113" y="2570278"/>
                      </a:lnTo>
                      <a:lnTo>
                        <a:pt x="1495098" y="2570152"/>
                      </a:lnTo>
                      <a:lnTo>
                        <a:pt x="1498081" y="2570019"/>
                      </a:lnTo>
                      <a:lnTo>
                        <a:pt x="1501065" y="2569881"/>
                      </a:lnTo>
                      <a:lnTo>
                        <a:pt x="1504048" y="2569737"/>
                      </a:lnTo>
                      <a:lnTo>
                        <a:pt x="1507031" y="2569588"/>
                      </a:lnTo>
                      <a:lnTo>
                        <a:pt x="1510014" y="2569433"/>
                      </a:lnTo>
                      <a:lnTo>
                        <a:pt x="1512996" y="2569272"/>
                      </a:lnTo>
                      <a:lnTo>
                        <a:pt x="1515977" y="2569106"/>
                      </a:lnTo>
                      <a:lnTo>
                        <a:pt x="1518959" y="2568934"/>
                      </a:lnTo>
                      <a:lnTo>
                        <a:pt x="1521940" y="2568756"/>
                      </a:lnTo>
                      <a:lnTo>
                        <a:pt x="1524920" y="2568573"/>
                      </a:lnTo>
                      <a:lnTo>
                        <a:pt x="1527901" y="2568384"/>
                      </a:lnTo>
                      <a:lnTo>
                        <a:pt x="1530880" y="2568190"/>
                      </a:lnTo>
                      <a:lnTo>
                        <a:pt x="1533859" y="2567990"/>
                      </a:lnTo>
                      <a:lnTo>
                        <a:pt x="1536838" y="2567784"/>
                      </a:lnTo>
                      <a:lnTo>
                        <a:pt x="1539816" y="2567573"/>
                      </a:lnTo>
                      <a:lnTo>
                        <a:pt x="1542794" y="2567356"/>
                      </a:lnTo>
                      <a:lnTo>
                        <a:pt x="1545771" y="2567134"/>
                      </a:lnTo>
                      <a:lnTo>
                        <a:pt x="1548748" y="2566905"/>
                      </a:lnTo>
                      <a:lnTo>
                        <a:pt x="1551724" y="2566672"/>
                      </a:lnTo>
                      <a:lnTo>
                        <a:pt x="1554700" y="2566432"/>
                      </a:lnTo>
                      <a:lnTo>
                        <a:pt x="1557675" y="2566187"/>
                      </a:lnTo>
                      <a:lnTo>
                        <a:pt x="1560650" y="2565937"/>
                      </a:lnTo>
                      <a:lnTo>
                        <a:pt x="1563624" y="2565680"/>
                      </a:lnTo>
                      <a:lnTo>
                        <a:pt x="1566597" y="2565418"/>
                      </a:lnTo>
                      <a:lnTo>
                        <a:pt x="1569570" y="2565151"/>
                      </a:lnTo>
                      <a:lnTo>
                        <a:pt x="1572542" y="2564878"/>
                      </a:lnTo>
                      <a:lnTo>
                        <a:pt x="1575513" y="2564599"/>
                      </a:lnTo>
                      <a:lnTo>
                        <a:pt x="1578484" y="2564315"/>
                      </a:lnTo>
                      <a:lnTo>
                        <a:pt x="1581454" y="2564025"/>
                      </a:lnTo>
                      <a:lnTo>
                        <a:pt x="1584423" y="2563730"/>
                      </a:lnTo>
                      <a:lnTo>
                        <a:pt x="1587392" y="2563428"/>
                      </a:lnTo>
                      <a:lnTo>
                        <a:pt x="1590360" y="2563122"/>
                      </a:lnTo>
                      <a:lnTo>
                        <a:pt x="1593327" y="2562809"/>
                      </a:lnTo>
                      <a:lnTo>
                        <a:pt x="1596294" y="2562491"/>
                      </a:lnTo>
                      <a:lnTo>
                        <a:pt x="1599260" y="2562168"/>
                      </a:lnTo>
                      <a:lnTo>
                        <a:pt x="1602225" y="2561839"/>
                      </a:lnTo>
                      <a:lnTo>
                        <a:pt x="1605189" y="2561504"/>
                      </a:lnTo>
                      <a:lnTo>
                        <a:pt x="1608153" y="2561164"/>
                      </a:lnTo>
                      <a:lnTo>
                        <a:pt x="1611115" y="2560818"/>
                      </a:lnTo>
                      <a:lnTo>
                        <a:pt x="1614077" y="2560466"/>
                      </a:lnTo>
                      <a:lnTo>
                        <a:pt x="1617038" y="2560109"/>
                      </a:lnTo>
                      <a:lnTo>
                        <a:pt x="1619999" y="2559746"/>
                      </a:lnTo>
                      <a:lnTo>
                        <a:pt x="1622958" y="2559378"/>
                      </a:lnTo>
                      <a:lnTo>
                        <a:pt x="1625917" y="2559004"/>
                      </a:lnTo>
                      <a:lnTo>
                        <a:pt x="1628874" y="2558625"/>
                      </a:lnTo>
                      <a:lnTo>
                        <a:pt x="1631831" y="2558240"/>
                      </a:lnTo>
                      <a:lnTo>
                        <a:pt x="1634787" y="2557849"/>
                      </a:lnTo>
                      <a:lnTo>
                        <a:pt x="1637742" y="2557453"/>
                      </a:lnTo>
                      <a:lnTo>
                        <a:pt x="1640696" y="2557051"/>
                      </a:lnTo>
                      <a:lnTo>
                        <a:pt x="1643649" y="2556644"/>
                      </a:lnTo>
                      <a:lnTo>
                        <a:pt x="1646601" y="2556231"/>
                      </a:lnTo>
                      <a:lnTo>
                        <a:pt x="1649552" y="2555812"/>
                      </a:lnTo>
                      <a:lnTo>
                        <a:pt x="1652503" y="2555388"/>
                      </a:lnTo>
                      <a:lnTo>
                        <a:pt x="1655452" y="2554959"/>
                      </a:lnTo>
                      <a:lnTo>
                        <a:pt x="1658400" y="2554524"/>
                      </a:lnTo>
                      <a:lnTo>
                        <a:pt x="1661347" y="2554083"/>
                      </a:lnTo>
                      <a:lnTo>
                        <a:pt x="1664293" y="2553636"/>
                      </a:lnTo>
                      <a:lnTo>
                        <a:pt x="1667238" y="2553185"/>
                      </a:lnTo>
                      <a:lnTo>
                        <a:pt x="1670183" y="2552727"/>
                      </a:lnTo>
                      <a:lnTo>
                        <a:pt x="1673126" y="2552264"/>
                      </a:lnTo>
                      <a:lnTo>
                        <a:pt x="1676067" y="2551796"/>
                      </a:lnTo>
                      <a:lnTo>
                        <a:pt x="1679008" y="2551321"/>
                      </a:lnTo>
                      <a:lnTo>
                        <a:pt x="1681948" y="2550842"/>
                      </a:lnTo>
                      <a:lnTo>
                        <a:pt x="1684887" y="2550357"/>
                      </a:lnTo>
                      <a:lnTo>
                        <a:pt x="1687824" y="2549866"/>
                      </a:lnTo>
                      <a:lnTo>
                        <a:pt x="1690760" y="2549370"/>
                      </a:lnTo>
                      <a:lnTo>
                        <a:pt x="1693695" y="2548868"/>
                      </a:lnTo>
                      <a:lnTo>
                        <a:pt x="1696629" y="2548360"/>
                      </a:lnTo>
                      <a:lnTo>
                        <a:pt x="1699562" y="2547847"/>
                      </a:lnTo>
                      <a:lnTo>
                        <a:pt x="1702494" y="2547329"/>
                      </a:lnTo>
                      <a:lnTo>
                        <a:pt x="1705424" y="2546805"/>
                      </a:lnTo>
                      <a:lnTo>
                        <a:pt x="1708353" y="2546275"/>
                      </a:lnTo>
                      <a:lnTo>
                        <a:pt x="1711281" y="2545740"/>
                      </a:lnTo>
                      <a:lnTo>
                        <a:pt x="1714208" y="2545200"/>
                      </a:lnTo>
                      <a:lnTo>
                        <a:pt x="1717133" y="2544654"/>
                      </a:lnTo>
                      <a:lnTo>
                        <a:pt x="1720057" y="2544102"/>
                      </a:lnTo>
                      <a:lnTo>
                        <a:pt x="1722980" y="2543545"/>
                      </a:lnTo>
                      <a:lnTo>
                        <a:pt x="1725902" y="2542982"/>
                      </a:lnTo>
                      <a:lnTo>
                        <a:pt x="1728822" y="2542414"/>
                      </a:lnTo>
                      <a:lnTo>
                        <a:pt x="1731741" y="2541840"/>
                      </a:lnTo>
                      <a:lnTo>
                        <a:pt x="1734658" y="2541261"/>
                      </a:lnTo>
                      <a:lnTo>
                        <a:pt x="1737575" y="2540676"/>
                      </a:lnTo>
                      <a:lnTo>
                        <a:pt x="1740489" y="2540086"/>
                      </a:lnTo>
                      <a:lnTo>
                        <a:pt x="1743403" y="2539490"/>
                      </a:lnTo>
                      <a:lnTo>
                        <a:pt x="1746315" y="2538889"/>
                      </a:lnTo>
                      <a:lnTo>
                        <a:pt x="1749226" y="2538282"/>
                      </a:lnTo>
                      <a:lnTo>
                        <a:pt x="1752135" y="2537670"/>
                      </a:lnTo>
                      <a:lnTo>
                        <a:pt x="1755043" y="2537053"/>
                      </a:lnTo>
                      <a:lnTo>
                        <a:pt x="1757949" y="2536429"/>
                      </a:lnTo>
                      <a:lnTo>
                        <a:pt x="1760854" y="2535801"/>
                      </a:lnTo>
                      <a:lnTo>
                        <a:pt x="1763757" y="2535167"/>
                      </a:lnTo>
                      <a:lnTo>
                        <a:pt x="1766659" y="2534527"/>
                      </a:lnTo>
                      <a:lnTo>
                        <a:pt x="1769560" y="2533882"/>
                      </a:lnTo>
                      <a:lnTo>
                        <a:pt x="1772459" y="2533231"/>
                      </a:lnTo>
                      <a:lnTo>
                        <a:pt x="1775356" y="2532575"/>
                      </a:lnTo>
                      <a:lnTo>
                        <a:pt x="1778252" y="2531914"/>
                      </a:lnTo>
                      <a:lnTo>
                        <a:pt x="1781147" y="2531247"/>
                      </a:lnTo>
                      <a:lnTo>
                        <a:pt x="1784040" y="2530574"/>
                      </a:lnTo>
                      <a:lnTo>
                        <a:pt x="1786931" y="2529896"/>
                      </a:lnTo>
                      <a:lnTo>
                        <a:pt x="1789821" y="2529213"/>
                      </a:lnTo>
                      <a:lnTo>
                        <a:pt x="1792709" y="2528524"/>
                      </a:lnTo>
                      <a:lnTo>
                        <a:pt x="1795595" y="2527830"/>
                      </a:lnTo>
                      <a:lnTo>
                        <a:pt x="1798480" y="2527130"/>
                      </a:lnTo>
                      <a:lnTo>
                        <a:pt x="1801363" y="2526425"/>
                      </a:lnTo>
                      <a:lnTo>
                        <a:pt x="1804245" y="2525714"/>
                      </a:lnTo>
                      <a:lnTo>
                        <a:pt x="1807125" y="2524998"/>
                      </a:lnTo>
                      <a:lnTo>
                        <a:pt x="1810003" y="2524277"/>
                      </a:lnTo>
                      <a:lnTo>
                        <a:pt x="1812880" y="2523550"/>
                      </a:lnTo>
                      <a:lnTo>
                        <a:pt x="1815754" y="2522817"/>
                      </a:lnTo>
                      <a:lnTo>
                        <a:pt x="1818628" y="2522080"/>
                      </a:lnTo>
                      <a:lnTo>
                        <a:pt x="1821499" y="2521336"/>
                      </a:lnTo>
                      <a:lnTo>
                        <a:pt x="1824369" y="2520588"/>
                      </a:lnTo>
                      <a:lnTo>
                        <a:pt x="1827237" y="2519834"/>
                      </a:lnTo>
                      <a:lnTo>
                        <a:pt x="1830103" y="2519074"/>
                      </a:lnTo>
                      <a:lnTo>
                        <a:pt x="1832967" y="2518310"/>
                      </a:lnTo>
                      <a:lnTo>
                        <a:pt x="1835830" y="2517539"/>
                      </a:lnTo>
                      <a:lnTo>
                        <a:pt x="1838691" y="2516764"/>
                      </a:lnTo>
                      <a:lnTo>
                        <a:pt x="1841550" y="2515983"/>
                      </a:lnTo>
                      <a:lnTo>
                        <a:pt x="1844407" y="2515196"/>
                      </a:lnTo>
                      <a:lnTo>
                        <a:pt x="1847263" y="2514404"/>
                      </a:lnTo>
                      <a:lnTo>
                        <a:pt x="1850116" y="2513607"/>
                      </a:lnTo>
                      <a:lnTo>
                        <a:pt x="1852968" y="2512804"/>
                      </a:lnTo>
                      <a:lnTo>
                        <a:pt x="1855818" y="2511996"/>
                      </a:lnTo>
                      <a:lnTo>
                        <a:pt x="1858666" y="2511183"/>
                      </a:lnTo>
                      <a:lnTo>
                        <a:pt x="1861512" y="2510364"/>
                      </a:lnTo>
                      <a:lnTo>
                        <a:pt x="1864356" y="2509540"/>
                      </a:lnTo>
                      <a:lnTo>
                        <a:pt x="1867198" y="2508711"/>
                      </a:lnTo>
                      <a:lnTo>
                        <a:pt x="1870038" y="2507876"/>
                      </a:lnTo>
                      <a:lnTo>
                        <a:pt x="1872877" y="2507035"/>
                      </a:lnTo>
                      <a:lnTo>
                        <a:pt x="1875713" y="2506190"/>
                      </a:lnTo>
                      <a:lnTo>
                        <a:pt x="1878548" y="2505339"/>
                      </a:lnTo>
                      <a:lnTo>
                        <a:pt x="1881380" y="2504483"/>
                      </a:lnTo>
                      <a:lnTo>
                        <a:pt x="1884210" y="2503621"/>
                      </a:lnTo>
                      <a:lnTo>
                        <a:pt x="1887039" y="2502754"/>
                      </a:lnTo>
                      <a:lnTo>
                        <a:pt x="1889865" y="2501882"/>
                      </a:lnTo>
                      <a:lnTo>
                        <a:pt x="1892690" y="2501004"/>
                      </a:lnTo>
                      <a:lnTo>
                        <a:pt x="1895512" y="2500121"/>
                      </a:lnTo>
                      <a:lnTo>
                        <a:pt x="1898332" y="2499233"/>
                      </a:lnTo>
                      <a:lnTo>
                        <a:pt x="1901150" y="2498339"/>
                      </a:lnTo>
                      <a:lnTo>
                        <a:pt x="1903966" y="2497440"/>
                      </a:lnTo>
                      <a:lnTo>
                        <a:pt x="1906780" y="2496536"/>
                      </a:lnTo>
                      <a:lnTo>
                        <a:pt x="1909592" y="2495626"/>
                      </a:lnTo>
                      <a:lnTo>
                        <a:pt x="1912402" y="2494711"/>
                      </a:lnTo>
                      <a:lnTo>
                        <a:pt x="1915210" y="2493791"/>
                      </a:lnTo>
                      <a:lnTo>
                        <a:pt x="1918015" y="2492866"/>
                      </a:lnTo>
                      <a:lnTo>
                        <a:pt x="1920819" y="2491935"/>
                      </a:lnTo>
                      <a:lnTo>
                        <a:pt x="1923620" y="2490999"/>
                      </a:lnTo>
                      <a:lnTo>
                        <a:pt x="1926419" y="2490058"/>
                      </a:lnTo>
                      <a:lnTo>
                        <a:pt x="1929216" y="2489111"/>
                      </a:lnTo>
                      <a:lnTo>
                        <a:pt x="1932010" y="2488159"/>
                      </a:lnTo>
                      <a:lnTo>
                        <a:pt x="1934803" y="2487202"/>
                      </a:lnTo>
                      <a:lnTo>
                        <a:pt x="1937593" y="2486239"/>
                      </a:lnTo>
                      <a:lnTo>
                        <a:pt x="1940381" y="2485272"/>
                      </a:lnTo>
                      <a:lnTo>
                        <a:pt x="1943167" y="2484299"/>
                      </a:lnTo>
                      <a:lnTo>
                        <a:pt x="1945950" y="2483320"/>
                      </a:lnTo>
                      <a:lnTo>
                        <a:pt x="1948731" y="2482337"/>
                      </a:lnTo>
                      <a:lnTo>
                        <a:pt x="1951510" y="2481348"/>
                      </a:lnTo>
                      <a:lnTo>
                        <a:pt x="1954286" y="2480354"/>
                      </a:lnTo>
                      <a:lnTo>
                        <a:pt x="1957061" y="2479355"/>
                      </a:lnTo>
                      <a:lnTo>
                        <a:pt x="1959832" y="2478350"/>
                      </a:lnTo>
                      <a:lnTo>
                        <a:pt x="1962602" y="2477341"/>
                      </a:lnTo>
                      <a:lnTo>
                        <a:pt x="1965369" y="2476326"/>
                      </a:lnTo>
                      <a:lnTo>
                        <a:pt x="1968134" y="2475306"/>
                      </a:lnTo>
                      <a:lnTo>
                        <a:pt x="1970897" y="2474280"/>
                      </a:lnTo>
                      <a:lnTo>
                        <a:pt x="1973657" y="2473250"/>
                      </a:lnTo>
                      <a:lnTo>
                        <a:pt x="1976414" y="2472214"/>
                      </a:lnTo>
                      <a:lnTo>
                        <a:pt x="1979169" y="2471173"/>
                      </a:lnTo>
                      <a:lnTo>
                        <a:pt x="1981922" y="2470127"/>
                      </a:lnTo>
                      <a:lnTo>
                        <a:pt x="1984673" y="2469075"/>
                      </a:lnTo>
                      <a:lnTo>
                        <a:pt x="1987421" y="2468019"/>
                      </a:lnTo>
                      <a:lnTo>
                        <a:pt x="1990166" y="2466957"/>
                      </a:lnTo>
                      <a:lnTo>
                        <a:pt x="1992909" y="2465890"/>
                      </a:lnTo>
                      <a:lnTo>
                        <a:pt x="1995650" y="2464818"/>
                      </a:lnTo>
                      <a:lnTo>
                        <a:pt x="1998388" y="2463741"/>
                      </a:lnTo>
                      <a:lnTo>
                        <a:pt x="2001123" y="2462658"/>
                      </a:lnTo>
                      <a:lnTo>
                        <a:pt x="2003856" y="2461571"/>
                      </a:lnTo>
                      <a:lnTo>
                        <a:pt x="2006587" y="2460478"/>
                      </a:lnTo>
                      <a:lnTo>
                        <a:pt x="2009315" y="2459380"/>
                      </a:lnTo>
                      <a:lnTo>
                        <a:pt x="2012040" y="2458277"/>
                      </a:lnTo>
                      <a:lnTo>
                        <a:pt x="2014763" y="2457169"/>
                      </a:lnTo>
                      <a:lnTo>
                        <a:pt x="2017483" y="2456055"/>
                      </a:lnTo>
                      <a:lnTo>
                        <a:pt x="2020201" y="2454937"/>
                      </a:lnTo>
                      <a:lnTo>
                        <a:pt x="2022916" y="2453813"/>
                      </a:lnTo>
                      <a:lnTo>
                        <a:pt x="2025628" y="2452685"/>
                      </a:lnTo>
                      <a:lnTo>
                        <a:pt x="2028338" y="2451551"/>
                      </a:lnTo>
                      <a:lnTo>
                        <a:pt x="2031045" y="2450412"/>
                      </a:lnTo>
                      <a:lnTo>
                        <a:pt x="2033749" y="2449268"/>
                      </a:lnTo>
                      <a:lnTo>
                        <a:pt x="2036451" y="2448118"/>
                      </a:lnTo>
                      <a:lnTo>
                        <a:pt x="2039150" y="2446964"/>
                      </a:lnTo>
                      <a:lnTo>
                        <a:pt x="2041847" y="2445805"/>
                      </a:lnTo>
                      <a:lnTo>
                        <a:pt x="2044540" y="2444640"/>
                      </a:lnTo>
                      <a:lnTo>
                        <a:pt x="2047232" y="2443471"/>
                      </a:lnTo>
                      <a:lnTo>
                        <a:pt x="2049920" y="2442296"/>
                      </a:lnTo>
                      <a:lnTo>
                        <a:pt x="2052605" y="2441116"/>
                      </a:lnTo>
                      <a:lnTo>
                        <a:pt x="2055288" y="2439932"/>
                      </a:lnTo>
                      <a:lnTo>
                        <a:pt x="2057968" y="2438742"/>
                      </a:lnTo>
                      <a:lnTo>
                        <a:pt x="2060646" y="2437547"/>
                      </a:lnTo>
                      <a:lnTo>
                        <a:pt x="2063320" y="2436347"/>
                      </a:lnTo>
                      <a:lnTo>
                        <a:pt x="2065992" y="2435142"/>
                      </a:lnTo>
                      <a:lnTo>
                        <a:pt x="2068661" y="2433932"/>
                      </a:lnTo>
                      <a:lnTo>
                        <a:pt x="2071327" y="2432717"/>
                      </a:lnTo>
                      <a:lnTo>
                        <a:pt x="2073990" y="2431497"/>
                      </a:lnTo>
                      <a:lnTo>
                        <a:pt x="2076651" y="2430272"/>
                      </a:lnTo>
                      <a:lnTo>
                        <a:pt x="2079308" y="2429042"/>
                      </a:lnTo>
                      <a:lnTo>
                        <a:pt x="2081963" y="2427807"/>
                      </a:lnTo>
                      <a:lnTo>
                        <a:pt x="2084615" y="2426566"/>
                      </a:lnTo>
                      <a:lnTo>
                        <a:pt x="2087264" y="2425321"/>
                      </a:lnTo>
                      <a:lnTo>
                        <a:pt x="2089910" y="2424071"/>
                      </a:lnTo>
                      <a:lnTo>
                        <a:pt x="2092553" y="2422816"/>
                      </a:lnTo>
                      <a:lnTo>
                        <a:pt x="2095193" y="2421556"/>
                      </a:lnTo>
                      <a:lnTo>
                        <a:pt x="2097830" y="2420291"/>
                      </a:lnTo>
                      <a:lnTo>
                        <a:pt x="2100465" y="2419020"/>
                      </a:lnTo>
                      <a:lnTo>
                        <a:pt x="2103096" y="2417745"/>
                      </a:lnTo>
                      <a:lnTo>
                        <a:pt x="2105725" y="2416465"/>
                      </a:lnTo>
                      <a:lnTo>
                        <a:pt x="2108350" y="2415180"/>
                      </a:lnTo>
                      <a:lnTo>
                        <a:pt x="2110972" y="2413890"/>
                      </a:lnTo>
                      <a:lnTo>
                        <a:pt x="2113592" y="2412596"/>
                      </a:lnTo>
                      <a:lnTo>
                        <a:pt x="2116208" y="2411296"/>
                      </a:lnTo>
                      <a:lnTo>
                        <a:pt x="2118822" y="2409991"/>
                      </a:lnTo>
                      <a:lnTo>
                        <a:pt x="2121432" y="2408681"/>
                      </a:lnTo>
                      <a:lnTo>
                        <a:pt x="2124039" y="2407367"/>
                      </a:lnTo>
                      <a:lnTo>
                        <a:pt x="2126644" y="2406047"/>
                      </a:lnTo>
                      <a:lnTo>
                        <a:pt x="2129245" y="2404723"/>
                      </a:lnTo>
                      <a:lnTo>
                        <a:pt x="2131843" y="2403393"/>
                      </a:lnTo>
                      <a:lnTo>
                        <a:pt x="2134438" y="2402059"/>
                      </a:lnTo>
                      <a:lnTo>
                        <a:pt x="2137030" y="2400720"/>
                      </a:lnTo>
                      <a:lnTo>
                        <a:pt x="2139619" y="2399376"/>
                      </a:lnTo>
                      <a:lnTo>
                        <a:pt x="2142204" y="2398027"/>
                      </a:lnTo>
                      <a:lnTo>
                        <a:pt x="2144787" y="2396673"/>
                      </a:lnTo>
                      <a:lnTo>
                        <a:pt x="2147366" y="2395314"/>
                      </a:lnTo>
                      <a:lnTo>
                        <a:pt x="2149942" y="2393951"/>
                      </a:lnTo>
                      <a:lnTo>
                        <a:pt x="2152515" y="2392582"/>
                      </a:lnTo>
                      <a:lnTo>
                        <a:pt x="2155085" y="2391209"/>
                      </a:lnTo>
                      <a:lnTo>
                        <a:pt x="2157652" y="2389831"/>
                      </a:lnTo>
                      <a:lnTo>
                        <a:pt x="2160215" y="2388448"/>
                      </a:lnTo>
                      <a:lnTo>
                        <a:pt x="2162776" y="2387060"/>
                      </a:lnTo>
                      <a:lnTo>
                        <a:pt x="2165333" y="2385667"/>
                      </a:lnTo>
                      <a:lnTo>
                        <a:pt x="2167886" y="2384270"/>
                      </a:lnTo>
                      <a:lnTo>
                        <a:pt x="2170437" y="2382868"/>
                      </a:lnTo>
                      <a:lnTo>
                        <a:pt x="2172984" y="2381460"/>
                      </a:lnTo>
                      <a:lnTo>
                        <a:pt x="2175528" y="2380049"/>
                      </a:lnTo>
                      <a:lnTo>
                        <a:pt x="2178069" y="2378632"/>
                      </a:lnTo>
                      <a:lnTo>
                        <a:pt x="2180606" y="2377210"/>
                      </a:lnTo>
                      <a:lnTo>
                        <a:pt x="2183140" y="2375784"/>
                      </a:lnTo>
                      <a:lnTo>
                        <a:pt x="2185671" y="2374353"/>
                      </a:lnTo>
                      <a:lnTo>
                        <a:pt x="2188198" y="2372917"/>
                      </a:lnTo>
                      <a:lnTo>
                        <a:pt x="2190722" y="2371477"/>
                      </a:lnTo>
                      <a:lnTo>
                        <a:pt x="2193243" y="2370031"/>
                      </a:lnTo>
                      <a:lnTo>
                        <a:pt x="2195761" y="2368581"/>
                      </a:lnTo>
                      <a:lnTo>
                        <a:pt x="2198275" y="2367126"/>
                      </a:lnTo>
                      <a:lnTo>
                        <a:pt x="2200785" y="2365667"/>
                      </a:lnTo>
                      <a:lnTo>
                        <a:pt x="2203292" y="2364202"/>
                      </a:lnTo>
                      <a:lnTo>
                        <a:pt x="2205796" y="2362733"/>
                      </a:lnTo>
                      <a:lnTo>
                        <a:pt x="2208297" y="2361259"/>
                      </a:lnTo>
                      <a:lnTo>
                        <a:pt x="2210794" y="2359781"/>
                      </a:lnTo>
                      <a:lnTo>
                        <a:pt x="2213287" y="2358298"/>
                      </a:lnTo>
                      <a:lnTo>
                        <a:pt x="2215777" y="2356810"/>
                      </a:lnTo>
                      <a:lnTo>
                        <a:pt x="2218264" y="2355317"/>
                      </a:lnTo>
                      <a:lnTo>
                        <a:pt x="2220747" y="2353820"/>
                      </a:lnTo>
                      <a:lnTo>
                        <a:pt x="2223226" y="2352318"/>
                      </a:lnTo>
                      <a:lnTo>
                        <a:pt x="2225703" y="2350811"/>
                      </a:lnTo>
                      <a:lnTo>
                        <a:pt x="2228175" y="2349300"/>
                      </a:lnTo>
                      <a:lnTo>
                        <a:pt x="2230644" y="2347783"/>
                      </a:lnTo>
                      <a:lnTo>
                        <a:pt x="2233110" y="2346263"/>
                      </a:lnTo>
                      <a:lnTo>
                        <a:pt x="2235572" y="2344737"/>
                      </a:lnTo>
                      <a:lnTo>
                        <a:pt x="2238030" y="2343207"/>
                      </a:lnTo>
                      <a:lnTo>
                        <a:pt x="2240485" y="2341673"/>
                      </a:lnTo>
                      <a:lnTo>
                        <a:pt x="2242937" y="2340134"/>
                      </a:lnTo>
                      <a:lnTo>
                        <a:pt x="2245385" y="2338590"/>
                      </a:lnTo>
                      <a:lnTo>
                        <a:pt x="2247829" y="2337041"/>
                      </a:lnTo>
                      <a:lnTo>
                        <a:pt x="2250269" y="2335488"/>
                      </a:lnTo>
                      <a:lnTo>
                        <a:pt x="2252706" y="2333930"/>
                      </a:lnTo>
                      <a:lnTo>
                        <a:pt x="2255140" y="2332368"/>
                      </a:lnTo>
                      <a:lnTo>
                        <a:pt x="2257569" y="2330801"/>
                      </a:lnTo>
                      <a:lnTo>
                        <a:pt x="2259996" y="2329230"/>
                      </a:lnTo>
                      <a:lnTo>
                        <a:pt x="2262418" y="2327654"/>
                      </a:lnTo>
                      <a:lnTo>
                        <a:pt x="2264837" y="2326073"/>
                      </a:lnTo>
                      <a:lnTo>
                        <a:pt x="2267252" y="2324488"/>
                      </a:lnTo>
                      <a:lnTo>
                        <a:pt x="2269663" y="2322898"/>
                      </a:lnTo>
                      <a:lnTo>
                        <a:pt x="2272071" y="2321304"/>
                      </a:lnTo>
                      <a:lnTo>
                        <a:pt x="2274475" y="2319705"/>
                      </a:lnTo>
                      <a:lnTo>
                        <a:pt x="2276875" y="2318102"/>
                      </a:lnTo>
                      <a:lnTo>
                        <a:pt x="2279272" y="2316494"/>
                      </a:lnTo>
                      <a:lnTo>
                        <a:pt x="2281664" y="2314881"/>
                      </a:lnTo>
                      <a:lnTo>
                        <a:pt x="2284053" y="2313264"/>
                      </a:lnTo>
                      <a:lnTo>
                        <a:pt x="2286439" y="2311643"/>
                      </a:lnTo>
                      <a:lnTo>
                        <a:pt x="2288820" y="2310017"/>
                      </a:lnTo>
                      <a:lnTo>
                        <a:pt x="2291198" y="2308386"/>
                      </a:lnTo>
                      <a:lnTo>
                        <a:pt x="2293572" y="2306751"/>
                      </a:lnTo>
                      <a:lnTo>
                        <a:pt x="2295942" y="2305112"/>
                      </a:lnTo>
                      <a:lnTo>
                        <a:pt x="2298308" y="2303468"/>
                      </a:lnTo>
                      <a:lnTo>
                        <a:pt x="2300671" y="2301820"/>
                      </a:lnTo>
                      <a:lnTo>
                        <a:pt x="2303029" y="2300167"/>
                      </a:lnTo>
                      <a:lnTo>
                        <a:pt x="2305384" y="2298510"/>
                      </a:lnTo>
                      <a:lnTo>
                        <a:pt x="2307735" y="2296848"/>
                      </a:lnTo>
                      <a:lnTo>
                        <a:pt x="2310082" y="2295182"/>
                      </a:lnTo>
                      <a:lnTo>
                        <a:pt x="2312425" y="2293511"/>
                      </a:lnTo>
                      <a:lnTo>
                        <a:pt x="2314765" y="2291836"/>
                      </a:lnTo>
                      <a:lnTo>
                        <a:pt x="2317100" y="2290157"/>
                      </a:lnTo>
                      <a:lnTo>
                        <a:pt x="2319432" y="2288473"/>
                      </a:lnTo>
                      <a:lnTo>
                        <a:pt x="2321759" y="2286785"/>
                      </a:lnTo>
                      <a:lnTo>
                        <a:pt x="2324083" y="2285093"/>
                      </a:lnTo>
                      <a:lnTo>
                        <a:pt x="2326403" y="2283396"/>
                      </a:lnTo>
                      <a:lnTo>
                        <a:pt x="2328718" y="2281694"/>
                      </a:lnTo>
                      <a:lnTo>
                        <a:pt x="2331030" y="2279989"/>
                      </a:lnTo>
                      <a:lnTo>
                        <a:pt x="2333338" y="2278278"/>
                      </a:lnTo>
                      <a:lnTo>
                        <a:pt x="2335642" y="2276564"/>
                      </a:lnTo>
                      <a:lnTo>
                        <a:pt x="2337942" y="2274845"/>
                      </a:lnTo>
                      <a:lnTo>
                        <a:pt x="2340238" y="2273122"/>
                      </a:lnTo>
                      <a:lnTo>
                        <a:pt x="2342530" y="2271395"/>
                      </a:lnTo>
                      <a:lnTo>
                        <a:pt x="2344818" y="2269663"/>
                      </a:lnTo>
                      <a:lnTo>
                        <a:pt x="2347101" y="2267927"/>
                      </a:lnTo>
                      <a:lnTo>
                        <a:pt x="2349381" y="2266187"/>
                      </a:lnTo>
                      <a:lnTo>
                        <a:pt x="2351657" y="2264442"/>
                      </a:lnTo>
                      <a:lnTo>
                        <a:pt x="2353929" y="2262693"/>
                      </a:lnTo>
                      <a:lnTo>
                        <a:pt x="2356196" y="2260940"/>
                      </a:lnTo>
                      <a:lnTo>
                        <a:pt x="2358460" y="2259182"/>
                      </a:lnTo>
                      <a:lnTo>
                        <a:pt x="2360719" y="2257420"/>
                      </a:lnTo>
                      <a:lnTo>
                        <a:pt x="2362975" y="2255654"/>
                      </a:lnTo>
                      <a:lnTo>
                        <a:pt x="2365226" y="2253884"/>
                      </a:lnTo>
                      <a:lnTo>
                        <a:pt x="2367473" y="2252109"/>
                      </a:lnTo>
                      <a:lnTo>
                        <a:pt x="2369716" y="2250330"/>
                      </a:lnTo>
                      <a:lnTo>
                        <a:pt x="2371955" y="2248547"/>
                      </a:lnTo>
                      <a:lnTo>
                        <a:pt x="2374190" y="2246760"/>
                      </a:lnTo>
                      <a:lnTo>
                        <a:pt x="2376420" y="2244969"/>
                      </a:lnTo>
                      <a:lnTo>
                        <a:pt x="2378647" y="2243173"/>
                      </a:lnTo>
                      <a:lnTo>
                        <a:pt x="2380869" y="2241373"/>
                      </a:lnTo>
                      <a:lnTo>
                        <a:pt x="2383087" y="2239569"/>
                      </a:lnTo>
                      <a:lnTo>
                        <a:pt x="2385301" y="2237761"/>
                      </a:lnTo>
                      <a:lnTo>
                        <a:pt x="2387510" y="2235948"/>
                      </a:lnTo>
                      <a:lnTo>
                        <a:pt x="2389716" y="2234132"/>
                      </a:lnTo>
                      <a:lnTo>
                        <a:pt x="2391917" y="2232311"/>
                      </a:lnTo>
                      <a:lnTo>
                        <a:pt x="2394114" y="2230486"/>
                      </a:lnTo>
                      <a:lnTo>
                        <a:pt x="2396306" y="2228657"/>
                      </a:lnTo>
                      <a:lnTo>
                        <a:pt x="2398495" y="2226824"/>
                      </a:lnTo>
                      <a:lnTo>
                        <a:pt x="2400679" y="2224986"/>
                      </a:lnTo>
                      <a:lnTo>
                        <a:pt x="2402859" y="2223145"/>
                      </a:lnTo>
                      <a:lnTo>
                        <a:pt x="2405035" y="2221299"/>
                      </a:lnTo>
                      <a:lnTo>
                        <a:pt x="2407206" y="2219450"/>
                      </a:lnTo>
                      <a:lnTo>
                        <a:pt x="2409373" y="2217596"/>
                      </a:lnTo>
                      <a:lnTo>
                        <a:pt x="2411536" y="2215738"/>
                      </a:lnTo>
                      <a:lnTo>
                        <a:pt x="2413694" y="2213876"/>
                      </a:lnTo>
                      <a:lnTo>
                        <a:pt x="2415848" y="2212010"/>
                      </a:lnTo>
                      <a:lnTo>
                        <a:pt x="2417998" y="2210140"/>
                      </a:lnTo>
                      <a:lnTo>
                        <a:pt x="2420143" y="2208266"/>
                      </a:lnTo>
                      <a:lnTo>
                        <a:pt x="2422284" y="2206388"/>
                      </a:lnTo>
                      <a:lnTo>
                        <a:pt x="2424421" y="2204506"/>
                      </a:lnTo>
                      <a:lnTo>
                        <a:pt x="2426553" y="2202620"/>
                      </a:lnTo>
                      <a:lnTo>
                        <a:pt x="2428681" y="2200729"/>
                      </a:lnTo>
                      <a:lnTo>
                        <a:pt x="2430805" y="2198835"/>
                      </a:lnTo>
                      <a:lnTo>
                        <a:pt x="2432924" y="2196937"/>
                      </a:lnTo>
                      <a:lnTo>
                        <a:pt x="2435038" y="2195035"/>
                      </a:lnTo>
                      <a:lnTo>
                        <a:pt x="2437149" y="2193128"/>
                      </a:lnTo>
                      <a:lnTo>
                        <a:pt x="2439255" y="2191218"/>
                      </a:lnTo>
                      <a:lnTo>
                        <a:pt x="2441356" y="2189304"/>
                      </a:lnTo>
                      <a:lnTo>
                        <a:pt x="2443453" y="2187386"/>
                      </a:lnTo>
                      <a:lnTo>
                        <a:pt x="2445545" y="2185464"/>
                      </a:lnTo>
                      <a:lnTo>
                        <a:pt x="2447633" y="2183538"/>
                      </a:lnTo>
                      <a:lnTo>
                        <a:pt x="2449717" y="2181608"/>
                      </a:lnTo>
                      <a:lnTo>
                        <a:pt x="2451796" y="2179674"/>
                      </a:lnTo>
                      <a:lnTo>
                        <a:pt x="2453870" y="2177736"/>
                      </a:lnTo>
                      <a:lnTo>
                        <a:pt x="2455940" y="2175794"/>
                      </a:lnTo>
                      <a:lnTo>
                        <a:pt x="2458006" y="2173848"/>
                      </a:lnTo>
                      <a:lnTo>
                        <a:pt x="2460067" y="2171899"/>
                      </a:lnTo>
                      <a:lnTo>
                        <a:pt x="2462123" y="2169945"/>
                      </a:lnTo>
                      <a:lnTo>
                        <a:pt x="2464175" y="2167988"/>
                      </a:lnTo>
                      <a:lnTo>
                        <a:pt x="2466222" y="2166027"/>
                      </a:lnTo>
                      <a:lnTo>
                        <a:pt x="2468265" y="2164062"/>
                      </a:lnTo>
                      <a:lnTo>
                        <a:pt x="2470303" y="2162093"/>
                      </a:lnTo>
                      <a:lnTo>
                        <a:pt x="2472337" y="2160120"/>
                      </a:lnTo>
                      <a:lnTo>
                        <a:pt x="2474366" y="2158144"/>
                      </a:lnTo>
                      <a:lnTo>
                        <a:pt x="2476391" y="2156163"/>
                      </a:lnTo>
                      <a:lnTo>
                        <a:pt x="2478410" y="2154179"/>
                      </a:lnTo>
                      <a:lnTo>
                        <a:pt x="2480426" y="2152191"/>
                      </a:lnTo>
                      <a:lnTo>
                        <a:pt x="2482436" y="2150199"/>
                      </a:lnTo>
                      <a:lnTo>
                        <a:pt x="2484442" y="2148203"/>
                      </a:lnTo>
                      <a:lnTo>
                        <a:pt x="2486444" y="2146204"/>
                      </a:lnTo>
                      <a:lnTo>
                        <a:pt x="2488440" y="2144201"/>
                      </a:lnTo>
                      <a:lnTo>
                        <a:pt x="2490432" y="2142194"/>
                      </a:lnTo>
                      <a:lnTo>
                        <a:pt x="2492420" y="2140183"/>
                      </a:lnTo>
                      <a:lnTo>
                        <a:pt x="2494402" y="2138169"/>
                      </a:lnTo>
                      <a:lnTo>
                        <a:pt x="2496380" y="2136151"/>
                      </a:lnTo>
                      <a:lnTo>
                        <a:pt x="2498354" y="2134129"/>
                      </a:lnTo>
                      <a:lnTo>
                        <a:pt x="2500322" y="2132103"/>
                      </a:lnTo>
                      <a:lnTo>
                        <a:pt x="2502286" y="2130074"/>
                      </a:lnTo>
                      <a:lnTo>
                        <a:pt x="2504245" y="2128041"/>
                      </a:lnTo>
                      <a:lnTo>
                        <a:pt x="2506200" y="2126004"/>
                      </a:lnTo>
                      <a:lnTo>
                        <a:pt x="2508149" y="2123963"/>
                      </a:lnTo>
                      <a:lnTo>
                        <a:pt x="2510094" y="2121919"/>
                      </a:lnTo>
                      <a:lnTo>
                        <a:pt x="2512035" y="2119871"/>
                      </a:lnTo>
                      <a:lnTo>
                        <a:pt x="2513970" y="2117820"/>
                      </a:lnTo>
                      <a:lnTo>
                        <a:pt x="2515901" y="2115765"/>
                      </a:lnTo>
                      <a:lnTo>
                        <a:pt x="2517827" y="2113706"/>
                      </a:lnTo>
                      <a:lnTo>
                        <a:pt x="2519748" y="2111644"/>
                      </a:lnTo>
                      <a:lnTo>
                        <a:pt x="2521664" y="2109578"/>
                      </a:lnTo>
                      <a:lnTo>
                        <a:pt x="2523576" y="2107508"/>
                      </a:lnTo>
                      <a:lnTo>
                        <a:pt x="2525482" y="2105435"/>
                      </a:lnTo>
                      <a:lnTo>
                        <a:pt x="2527384" y="2103358"/>
                      </a:lnTo>
                      <a:lnTo>
                        <a:pt x="2529281" y="2101278"/>
                      </a:lnTo>
                      <a:lnTo>
                        <a:pt x="2531173" y="2099194"/>
                      </a:lnTo>
                      <a:lnTo>
                        <a:pt x="2533061" y="2097106"/>
                      </a:lnTo>
                      <a:lnTo>
                        <a:pt x="2534943" y="2095015"/>
                      </a:lnTo>
                      <a:lnTo>
                        <a:pt x="2536821" y="2092921"/>
                      </a:lnTo>
                      <a:lnTo>
                        <a:pt x="2538694" y="2090822"/>
                      </a:lnTo>
                      <a:lnTo>
                        <a:pt x="2540562" y="2088721"/>
                      </a:lnTo>
                      <a:lnTo>
                        <a:pt x="2542425" y="2086615"/>
                      </a:lnTo>
                      <a:lnTo>
                        <a:pt x="2544283" y="2084507"/>
                      </a:lnTo>
                      <a:lnTo>
                        <a:pt x="2546136" y="2082394"/>
                      </a:lnTo>
                      <a:lnTo>
                        <a:pt x="2547984" y="2080279"/>
                      </a:lnTo>
                      <a:lnTo>
                        <a:pt x="2549828" y="2078159"/>
                      </a:lnTo>
                      <a:lnTo>
                        <a:pt x="2551666" y="2076037"/>
                      </a:lnTo>
                      <a:lnTo>
                        <a:pt x="2553500" y="2073911"/>
                      </a:lnTo>
                      <a:lnTo>
                        <a:pt x="2555328" y="2071781"/>
                      </a:lnTo>
                      <a:lnTo>
                        <a:pt x="2557152" y="2069648"/>
                      </a:lnTo>
                      <a:lnTo>
                        <a:pt x="2558970" y="2067511"/>
                      </a:lnTo>
                      <a:lnTo>
                        <a:pt x="2560784" y="2065371"/>
                      </a:lnTo>
                      <a:lnTo>
                        <a:pt x="2562593" y="2063228"/>
                      </a:lnTo>
                      <a:lnTo>
                        <a:pt x="2564396" y="2061081"/>
                      </a:lnTo>
                      <a:lnTo>
                        <a:pt x="2566195" y="2058931"/>
                      </a:lnTo>
                      <a:lnTo>
                        <a:pt x="2567989" y="2056778"/>
                      </a:lnTo>
                      <a:lnTo>
                        <a:pt x="2569778" y="2054621"/>
                      </a:lnTo>
                      <a:lnTo>
                        <a:pt x="2571561" y="2052460"/>
                      </a:lnTo>
                      <a:lnTo>
                        <a:pt x="2573340" y="2050297"/>
                      </a:lnTo>
                      <a:lnTo>
                        <a:pt x="2575114" y="2048130"/>
                      </a:lnTo>
                      <a:lnTo>
                        <a:pt x="2576882" y="2045959"/>
                      </a:lnTo>
                      <a:lnTo>
                        <a:pt x="2578646" y="2043785"/>
                      </a:lnTo>
                      <a:lnTo>
                        <a:pt x="2580404" y="2041608"/>
                      </a:lnTo>
                      <a:lnTo>
                        <a:pt x="2582158" y="2039428"/>
                      </a:lnTo>
                      <a:lnTo>
                        <a:pt x="2583906" y="2037244"/>
                      </a:lnTo>
                      <a:lnTo>
                        <a:pt x="2585650" y="2035057"/>
                      </a:lnTo>
                      <a:lnTo>
                        <a:pt x="2587388" y="2032867"/>
                      </a:lnTo>
                      <a:lnTo>
                        <a:pt x="2589121" y="2030674"/>
                      </a:lnTo>
                      <a:lnTo>
                        <a:pt x="2590849" y="2028477"/>
                      </a:lnTo>
                      <a:lnTo>
                        <a:pt x="2592572" y="2026277"/>
                      </a:lnTo>
                      <a:lnTo>
                        <a:pt x="2594290" y="2024074"/>
                      </a:lnTo>
                      <a:lnTo>
                        <a:pt x="2596002" y="2021867"/>
                      </a:lnTo>
                      <a:lnTo>
                        <a:pt x="2597710" y="2019657"/>
                      </a:lnTo>
                      <a:lnTo>
                        <a:pt x="2599412" y="2017444"/>
                      </a:lnTo>
                      <a:lnTo>
                        <a:pt x="2601110" y="2015228"/>
                      </a:lnTo>
                      <a:lnTo>
                        <a:pt x="2602802" y="2013009"/>
                      </a:lnTo>
                      <a:lnTo>
                        <a:pt x="2604489" y="2010786"/>
                      </a:lnTo>
                      <a:lnTo>
                        <a:pt x="2606171" y="2008560"/>
                      </a:lnTo>
                      <a:lnTo>
                        <a:pt x="2607847" y="2006331"/>
                      </a:lnTo>
                      <a:lnTo>
                        <a:pt x="2609519" y="2004099"/>
                      </a:lnTo>
                      <a:lnTo>
                        <a:pt x="2611185" y="2001864"/>
                      </a:lnTo>
                      <a:lnTo>
                        <a:pt x="2612846" y="1999626"/>
                      </a:lnTo>
                      <a:lnTo>
                        <a:pt x="2614502" y="1997384"/>
                      </a:lnTo>
                      <a:lnTo>
                        <a:pt x="2616152" y="1995140"/>
                      </a:lnTo>
                      <a:lnTo>
                        <a:pt x="2617798" y="1992892"/>
                      </a:lnTo>
                      <a:lnTo>
                        <a:pt x="2619438" y="1990641"/>
                      </a:lnTo>
                      <a:lnTo>
                        <a:pt x="2621073" y="1988387"/>
                      </a:lnTo>
                      <a:lnTo>
                        <a:pt x="2622703" y="1986130"/>
                      </a:lnTo>
                      <a:lnTo>
                        <a:pt x="2624327" y="1983870"/>
                      </a:lnTo>
                      <a:lnTo>
                        <a:pt x="2625946" y="1981607"/>
                      </a:lnTo>
                      <a:lnTo>
                        <a:pt x="2627560" y="1979341"/>
                      </a:lnTo>
                      <a:lnTo>
                        <a:pt x="2629169" y="1977071"/>
                      </a:lnTo>
                      <a:lnTo>
                        <a:pt x="2630772" y="1974799"/>
                      </a:lnTo>
                      <a:lnTo>
                        <a:pt x="2632371" y="1972524"/>
                      </a:lnTo>
                      <a:lnTo>
                        <a:pt x="2633963" y="1970245"/>
                      </a:lnTo>
                      <a:lnTo>
                        <a:pt x="2635551" y="1967964"/>
                      </a:lnTo>
                      <a:lnTo>
                        <a:pt x="2637133" y="1965680"/>
                      </a:lnTo>
                      <a:lnTo>
                        <a:pt x="2638710" y="1963393"/>
                      </a:lnTo>
                      <a:lnTo>
                        <a:pt x="2640282" y="1961102"/>
                      </a:lnTo>
                      <a:lnTo>
                        <a:pt x="2641848" y="1958809"/>
                      </a:lnTo>
                      <a:lnTo>
                        <a:pt x="2643409" y="1956513"/>
                      </a:lnTo>
                      <a:lnTo>
                        <a:pt x="2644965" y="1954214"/>
                      </a:lnTo>
                      <a:lnTo>
                        <a:pt x="2646515" y="1951912"/>
                      </a:lnTo>
                      <a:lnTo>
                        <a:pt x="2648060" y="1949607"/>
                      </a:lnTo>
                      <a:lnTo>
                        <a:pt x="2649599" y="1947299"/>
                      </a:lnTo>
                      <a:lnTo>
                        <a:pt x="2651133" y="1944988"/>
                      </a:lnTo>
                      <a:lnTo>
                        <a:pt x="2652662" y="1942674"/>
                      </a:lnTo>
                      <a:lnTo>
                        <a:pt x="2654186" y="1940358"/>
                      </a:lnTo>
                      <a:lnTo>
                        <a:pt x="2655704" y="1938038"/>
                      </a:lnTo>
                      <a:lnTo>
                        <a:pt x="2657216" y="1935716"/>
                      </a:lnTo>
                      <a:lnTo>
                        <a:pt x="2658724" y="1933391"/>
                      </a:lnTo>
                      <a:lnTo>
                        <a:pt x="2660226" y="1931063"/>
                      </a:lnTo>
                      <a:lnTo>
                        <a:pt x="2661722" y="1928732"/>
                      </a:lnTo>
                      <a:lnTo>
                        <a:pt x="2663213" y="1926399"/>
                      </a:lnTo>
                      <a:lnTo>
                        <a:pt x="2664699" y="1924062"/>
                      </a:lnTo>
                      <a:lnTo>
                        <a:pt x="2666179" y="1921723"/>
                      </a:lnTo>
                      <a:lnTo>
                        <a:pt x="2667654" y="1919381"/>
                      </a:lnTo>
                      <a:lnTo>
                        <a:pt x="2669123" y="1917036"/>
                      </a:lnTo>
                      <a:lnTo>
                        <a:pt x="2670587" y="1914688"/>
                      </a:lnTo>
                      <a:lnTo>
                        <a:pt x="2672045" y="1912338"/>
                      </a:lnTo>
                      <a:lnTo>
                        <a:pt x="2673498" y="1909985"/>
                      </a:lnTo>
                      <a:lnTo>
                        <a:pt x="2674945" y="1907629"/>
                      </a:lnTo>
                      <a:lnTo>
                        <a:pt x="2676387" y="1905271"/>
                      </a:lnTo>
                      <a:lnTo>
                        <a:pt x="2677824" y="1902909"/>
                      </a:lnTo>
                      <a:lnTo>
                        <a:pt x="2679255" y="1900545"/>
                      </a:lnTo>
                      <a:lnTo>
                        <a:pt x="2680680" y="1898179"/>
                      </a:lnTo>
                      <a:lnTo>
                        <a:pt x="2682100" y="1895809"/>
                      </a:lnTo>
                      <a:lnTo>
                        <a:pt x="2683515" y="1893437"/>
                      </a:lnTo>
                      <a:lnTo>
                        <a:pt x="2684924" y="1891063"/>
                      </a:lnTo>
                      <a:lnTo>
                        <a:pt x="2686327" y="1888685"/>
                      </a:lnTo>
                      <a:lnTo>
                        <a:pt x="2687725" y="1886305"/>
                      </a:lnTo>
                      <a:lnTo>
                        <a:pt x="2689118" y="1883923"/>
                      </a:lnTo>
                      <a:lnTo>
                        <a:pt x="2690504" y="1881537"/>
                      </a:lnTo>
                      <a:lnTo>
                        <a:pt x="2691886" y="1879150"/>
                      </a:lnTo>
                      <a:lnTo>
                        <a:pt x="2693261" y="1876759"/>
                      </a:lnTo>
                      <a:lnTo>
                        <a:pt x="2694632" y="1874366"/>
                      </a:lnTo>
                      <a:lnTo>
                        <a:pt x="2695996" y="1871970"/>
                      </a:lnTo>
                      <a:lnTo>
                        <a:pt x="2697355" y="1869572"/>
                      </a:lnTo>
                      <a:lnTo>
                        <a:pt x="2698709" y="1867171"/>
                      </a:lnTo>
                      <a:lnTo>
                        <a:pt x="2700057" y="1864768"/>
                      </a:lnTo>
                      <a:lnTo>
                        <a:pt x="2701399" y="1862362"/>
                      </a:lnTo>
                      <a:lnTo>
                        <a:pt x="2702736" y="1859954"/>
                      </a:lnTo>
                      <a:lnTo>
                        <a:pt x="2704067" y="1857543"/>
                      </a:lnTo>
                      <a:lnTo>
                        <a:pt x="2705393" y="1855129"/>
                      </a:lnTo>
                      <a:lnTo>
                        <a:pt x="2706712" y="1852714"/>
                      </a:lnTo>
                      <a:lnTo>
                        <a:pt x="2708027" y="1850295"/>
                      </a:lnTo>
                      <a:lnTo>
                        <a:pt x="2709335" y="1847874"/>
                      </a:lnTo>
                      <a:lnTo>
                        <a:pt x="2710639" y="1845451"/>
                      </a:lnTo>
                      <a:lnTo>
                        <a:pt x="2711936" y="1843025"/>
                      </a:lnTo>
                      <a:lnTo>
                        <a:pt x="2713228" y="1840597"/>
                      </a:lnTo>
                      <a:lnTo>
                        <a:pt x="2714514" y="1838166"/>
                      </a:lnTo>
                      <a:lnTo>
                        <a:pt x="2715794" y="1835733"/>
                      </a:lnTo>
                      <a:lnTo>
                        <a:pt x="2717069" y="1833298"/>
                      </a:lnTo>
                      <a:lnTo>
                        <a:pt x="2718338" y="1830860"/>
                      </a:lnTo>
                      <a:lnTo>
                        <a:pt x="2719602" y="1828419"/>
                      </a:lnTo>
                      <a:lnTo>
                        <a:pt x="2720860" y="1825977"/>
                      </a:lnTo>
                      <a:lnTo>
                        <a:pt x="2722112" y="1823532"/>
                      </a:lnTo>
                      <a:lnTo>
                        <a:pt x="2723358" y="1821084"/>
                      </a:lnTo>
                      <a:lnTo>
                        <a:pt x="2724599" y="1818634"/>
                      </a:lnTo>
                      <a:lnTo>
                        <a:pt x="2725834" y="1816182"/>
                      </a:lnTo>
                      <a:lnTo>
                        <a:pt x="2727064" y="1813728"/>
                      </a:lnTo>
                      <a:lnTo>
                        <a:pt x="2728287" y="1811271"/>
                      </a:lnTo>
                      <a:lnTo>
                        <a:pt x="2729505" y="1808812"/>
                      </a:lnTo>
                      <a:lnTo>
                        <a:pt x="2730717" y="1806351"/>
                      </a:lnTo>
                      <a:lnTo>
                        <a:pt x="2731924" y="1803887"/>
                      </a:lnTo>
                      <a:lnTo>
                        <a:pt x="2733125" y="1801421"/>
                      </a:lnTo>
                      <a:lnTo>
                        <a:pt x="2734320" y="1798953"/>
                      </a:lnTo>
                      <a:lnTo>
                        <a:pt x="2735509" y="1796483"/>
                      </a:lnTo>
                      <a:lnTo>
                        <a:pt x="2736693" y="1794010"/>
                      </a:lnTo>
                      <a:lnTo>
                        <a:pt x="2737871" y="1791535"/>
                      </a:lnTo>
                      <a:lnTo>
                        <a:pt x="2739043" y="1789058"/>
                      </a:lnTo>
                      <a:lnTo>
                        <a:pt x="2740209" y="1786579"/>
                      </a:lnTo>
                      <a:lnTo>
                        <a:pt x="2741370" y="1784097"/>
                      </a:lnTo>
                      <a:lnTo>
                        <a:pt x="2742524" y="1781614"/>
                      </a:lnTo>
                      <a:lnTo>
                        <a:pt x="2743674" y="1779128"/>
                      </a:lnTo>
                      <a:lnTo>
                        <a:pt x="2744817" y="1776640"/>
                      </a:lnTo>
                      <a:lnTo>
                        <a:pt x="2745954" y="1774150"/>
                      </a:lnTo>
                      <a:lnTo>
                        <a:pt x="2747086" y="1771657"/>
                      </a:lnTo>
                      <a:lnTo>
                        <a:pt x="2748212" y="1769163"/>
                      </a:lnTo>
                      <a:lnTo>
                        <a:pt x="2749332" y="1766666"/>
                      </a:lnTo>
                      <a:lnTo>
                        <a:pt x="2750446" y="1764168"/>
                      </a:lnTo>
                      <a:lnTo>
                        <a:pt x="2751555" y="1761667"/>
                      </a:lnTo>
                      <a:lnTo>
                        <a:pt x="2752657" y="1759164"/>
                      </a:lnTo>
                      <a:lnTo>
                        <a:pt x="2753754" y="1756659"/>
                      </a:lnTo>
                      <a:lnTo>
                        <a:pt x="2754845" y="1754152"/>
                      </a:lnTo>
                      <a:lnTo>
                        <a:pt x="2755930" y="1751643"/>
                      </a:lnTo>
                      <a:lnTo>
                        <a:pt x="2757010" y="1749132"/>
                      </a:lnTo>
                      <a:lnTo>
                        <a:pt x="2758083" y="1746619"/>
                      </a:lnTo>
                      <a:lnTo>
                        <a:pt x="2759151" y="1744103"/>
                      </a:lnTo>
                      <a:lnTo>
                        <a:pt x="2760213" y="1741586"/>
                      </a:lnTo>
                      <a:lnTo>
                        <a:pt x="2761269" y="1739067"/>
                      </a:lnTo>
                      <a:lnTo>
                        <a:pt x="2762319" y="1736546"/>
                      </a:lnTo>
                      <a:lnTo>
                        <a:pt x="2763363" y="1734023"/>
                      </a:lnTo>
                      <a:lnTo>
                        <a:pt x="2764402" y="1731498"/>
                      </a:lnTo>
                      <a:lnTo>
                        <a:pt x="2765434" y="1728971"/>
                      </a:lnTo>
                      <a:lnTo>
                        <a:pt x="2766461" y="1726442"/>
                      </a:lnTo>
                      <a:lnTo>
                        <a:pt x="2767482" y="1723911"/>
                      </a:lnTo>
                      <a:lnTo>
                        <a:pt x="2768497" y="1721378"/>
                      </a:lnTo>
                      <a:lnTo>
                        <a:pt x="2769506" y="1718843"/>
                      </a:lnTo>
                      <a:lnTo>
                        <a:pt x="2770509" y="1716306"/>
                      </a:lnTo>
                      <a:lnTo>
                        <a:pt x="2771506" y="1713768"/>
                      </a:lnTo>
                      <a:lnTo>
                        <a:pt x="2772497" y="1711227"/>
                      </a:lnTo>
                      <a:lnTo>
                        <a:pt x="2773483" y="1708685"/>
                      </a:lnTo>
                      <a:lnTo>
                        <a:pt x="2774462" y="1706141"/>
                      </a:lnTo>
                      <a:lnTo>
                        <a:pt x="2775436" y="1703595"/>
                      </a:lnTo>
                      <a:lnTo>
                        <a:pt x="2776404" y="1701047"/>
                      </a:lnTo>
                      <a:lnTo>
                        <a:pt x="2777365" y="1698498"/>
                      </a:lnTo>
                      <a:lnTo>
                        <a:pt x="2778321" y="1695946"/>
                      </a:lnTo>
                      <a:lnTo>
                        <a:pt x="2779271" y="1693393"/>
                      </a:lnTo>
                      <a:lnTo>
                        <a:pt x="2780215" y="1690838"/>
                      </a:lnTo>
                      <a:lnTo>
                        <a:pt x="2781153" y="1688281"/>
                      </a:lnTo>
                      <a:lnTo>
                        <a:pt x="2782085" y="1685722"/>
                      </a:lnTo>
                      <a:lnTo>
                        <a:pt x="2783011" y="1683162"/>
                      </a:lnTo>
                      <a:lnTo>
                        <a:pt x="2783932" y="1680600"/>
                      </a:lnTo>
                      <a:lnTo>
                        <a:pt x="2784846" y="1678036"/>
                      </a:lnTo>
                      <a:lnTo>
                        <a:pt x="2785754" y="1675471"/>
                      </a:lnTo>
                      <a:lnTo>
                        <a:pt x="2786657" y="1672903"/>
                      </a:lnTo>
                      <a:lnTo>
                        <a:pt x="2787553" y="1670334"/>
                      </a:lnTo>
                      <a:lnTo>
                        <a:pt x="2788443" y="1667764"/>
                      </a:lnTo>
                      <a:lnTo>
                        <a:pt x="2789328" y="1665192"/>
                      </a:lnTo>
                      <a:lnTo>
                        <a:pt x="2790206" y="1662618"/>
                      </a:lnTo>
                      <a:lnTo>
                        <a:pt x="2791079" y="1660042"/>
                      </a:lnTo>
                      <a:lnTo>
                        <a:pt x="2791945" y="1657465"/>
                      </a:lnTo>
                      <a:lnTo>
                        <a:pt x="2792806" y="1654886"/>
                      </a:lnTo>
                      <a:lnTo>
                        <a:pt x="2793660" y="1652305"/>
                      </a:lnTo>
                      <a:lnTo>
                        <a:pt x="2794509" y="1649723"/>
                      </a:lnTo>
                      <a:lnTo>
                        <a:pt x="2795351" y="1647139"/>
                      </a:lnTo>
                      <a:lnTo>
                        <a:pt x="2796187" y="1644554"/>
                      </a:lnTo>
                      <a:lnTo>
                        <a:pt x="2797018" y="1641967"/>
                      </a:lnTo>
                      <a:lnTo>
                        <a:pt x="2797842" y="1639379"/>
                      </a:lnTo>
                      <a:lnTo>
                        <a:pt x="2798661" y="1636789"/>
                      </a:lnTo>
                      <a:lnTo>
                        <a:pt x="2799473" y="1634197"/>
                      </a:lnTo>
                      <a:lnTo>
                        <a:pt x="2800280" y="1631604"/>
                      </a:lnTo>
                      <a:lnTo>
                        <a:pt x="2801080" y="1629010"/>
                      </a:lnTo>
                      <a:lnTo>
                        <a:pt x="2801874" y="1626414"/>
                      </a:lnTo>
                      <a:lnTo>
                        <a:pt x="2802663" y="1623816"/>
                      </a:lnTo>
                      <a:lnTo>
                        <a:pt x="2803445" y="1621217"/>
                      </a:lnTo>
                      <a:lnTo>
                        <a:pt x="2804221" y="1618616"/>
                      </a:lnTo>
                      <a:lnTo>
                        <a:pt x="2804991" y="1616014"/>
                      </a:lnTo>
                      <a:lnTo>
                        <a:pt x="2805756" y="1613411"/>
                      </a:lnTo>
                      <a:lnTo>
                        <a:pt x="2806514" y="1610806"/>
                      </a:lnTo>
                      <a:lnTo>
                        <a:pt x="2807266" y="1608200"/>
                      </a:lnTo>
                      <a:lnTo>
                        <a:pt x="2808012" y="1605592"/>
                      </a:lnTo>
                      <a:lnTo>
                        <a:pt x="2808752" y="1602983"/>
                      </a:lnTo>
                      <a:lnTo>
                        <a:pt x="2809485" y="1600373"/>
                      </a:lnTo>
                      <a:lnTo>
                        <a:pt x="2810213" y="1597761"/>
                      </a:lnTo>
                      <a:lnTo>
                        <a:pt x="2810935" y="1595147"/>
                      </a:lnTo>
                      <a:lnTo>
                        <a:pt x="2811651" y="1592533"/>
                      </a:lnTo>
                      <a:lnTo>
                        <a:pt x="2812360" y="1589917"/>
                      </a:lnTo>
                      <a:lnTo>
                        <a:pt x="2813064" y="1587300"/>
                      </a:lnTo>
                      <a:lnTo>
                        <a:pt x="2813761" y="1584681"/>
                      </a:lnTo>
                      <a:lnTo>
                        <a:pt x="2814452" y="1582061"/>
                      </a:lnTo>
                      <a:lnTo>
                        <a:pt x="2815138" y="1579440"/>
                      </a:lnTo>
                      <a:lnTo>
                        <a:pt x="2815817" y="1576817"/>
                      </a:lnTo>
                      <a:lnTo>
                        <a:pt x="2816490" y="1574194"/>
                      </a:lnTo>
                      <a:lnTo>
                        <a:pt x="2817157" y="1571568"/>
                      </a:lnTo>
                      <a:lnTo>
                        <a:pt x="2817818" y="1568942"/>
                      </a:lnTo>
                      <a:lnTo>
                        <a:pt x="2818472" y="1566315"/>
                      </a:lnTo>
                      <a:lnTo>
                        <a:pt x="2819121" y="1563686"/>
                      </a:lnTo>
                      <a:lnTo>
                        <a:pt x="2819764" y="1561056"/>
                      </a:lnTo>
                      <a:lnTo>
                        <a:pt x="2820400" y="1558425"/>
                      </a:lnTo>
                      <a:lnTo>
                        <a:pt x="2821030" y="1555792"/>
                      </a:lnTo>
                      <a:lnTo>
                        <a:pt x="2821655" y="1553159"/>
                      </a:lnTo>
                      <a:lnTo>
                        <a:pt x="2822273" y="1550524"/>
                      </a:lnTo>
                      <a:lnTo>
                        <a:pt x="2822885" y="1547888"/>
                      </a:lnTo>
                      <a:lnTo>
                        <a:pt x="2823490" y="1545251"/>
                      </a:lnTo>
                      <a:lnTo>
                        <a:pt x="2824090" y="1542613"/>
                      </a:lnTo>
                      <a:lnTo>
                        <a:pt x="2824684" y="1539973"/>
                      </a:lnTo>
                      <a:lnTo>
                        <a:pt x="2825271" y="1537333"/>
                      </a:lnTo>
                      <a:lnTo>
                        <a:pt x="2825852" y="1534691"/>
                      </a:lnTo>
                      <a:lnTo>
                        <a:pt x="2826428" y="1532049"/>
                      </a:lnTo>
                      <a:lnTo>
                        <a:pt x="2826997" y="1529405"/>
                      </a:lnTo>
                      <a:lnTo>
                        <a:pt x="2827559" y="1526760"/>
                      </a:lnTo>
                      <a:lnTo>
                        <a:pt x="2828116" y="1524114"/>
                      </a:lnTo>
                      <a:lnTo>
                        <a:pt x="2828667" y="1521468"/>
                      </a:lnTo>
                      <a:lnTo>
                        <a:pt x="2829211" y="1518820"/>
                      </a:lnTo>
                      <a:lnTo>
                        <a:pt x="2829749" y="1516171"/>
                      </a:lnTo>
                      <a:lnTo>
                        <a:pt x="2830282" y="1513521"/>
                      </a:lnTo>
                      <a:lnTo>
                        <a:pt x="2830807" y="1510870"/>
                      </a:lnTo>
                      <a:lnTo>
                        <a:pt x="2831327" y="1508218"/>
                      </a:lnTo>
                      <a:lnTo>
                        <a:pt x="2831841" y="1505565"/>
                      </a:lnTo>
                      <a:lnTo>
                        <a:pt x="2832348" y="1502911"/>
                      </a:lnTo>
                      <a:lnTo>
                        <a:pt x="2832850" y="1500256"/>
                      </a:lnTo>
                      <a:lnTo>
                        <a:pt x="2833345" y="1497600"/>
                      </a:lnTo>
                      <a:lnTo>
                        <a:pt x="2833834" y="1494944"/>
                      </a:lnTo>
                      <a:lnTo>
                        <a:pt x="2834317" y="1492286"/>
                      </a:lnTo>
                      <a:lnTo>
                        <a:pt x="2834793" y="1489628"/>
                      </a:lnTo>
                      <a:lnTo>
                        <a:pt x="2835264" y="1486968"/>
                      </a:lnTo>
                      <a:lnTo>
                        <a:pt x="2835728" y="1484308"/>
                      </a:lnTo>
                      <a:lnTo>
                        <a:pt x="2836186" y="1481647"/>
                      </a:lnTo>
                      <a:lnTo>
                        <a:pt x="2836638" y="1478985"/>
                      </a:lnTo>
                      <a:lnTo>
                        <a:pt x="2837083" y="1476322"/>
                      </a:lnTo>
                      <a:lnTo>
                        <a:pt x="2837523" y="1473658"/>
                      </a:lnTo>
                      <a:lnTo>
                        <a:pt x="2837956" y="1470994"/>
                      </a:lnTo>
                      <a:lnTo>
                        <a:pt x="2838383" y="1468328"/>
                      </a:lnTo>
                      <a:lnTo>
                        <a:pt x="2838804" y="1465662"/>
                      </a:lnTo>
                      <a:lnTo>
                        <a:pt x="2839219" y="1462995"/>
                      </a:lnTo>
                      <a:lnTo>
                        <a:pt x="2839628" y="1460327"/>
                      </a:lnTo>
                      <a:lnTo>
                        <a:pt x="2840030" y="1457659"/>
                      </a:lnTo>
                      <a:lnTo>
                        <a:pt x="2840426" y="1454990"/>
                      </a:lnTo>
                      <a:lnTo>
                        <a:pt x="2840816" y="1452320"/>
                      </a:lnTo>
                      <a:lnTo>
                        <a:pt x="2841200" y="1449649"/>
                      </a:lnTo>
                      <a:lnTo>
                        <a:pt x="2841577" y="1446978"/>
                      </a:lnTo>
                      <a:lnTo>
                        <a:pt x="2841949" y="1444305"/>
                      </a:lnTo>
                      <a:lnTo>
                        <a:pt x="2842314" y="1441633"/>
                      </a:lnTo>
                      <a:lnTo>
                        <a:pt x="2842673" y="1438959"/>
                      </a:lnTo>
                      <a:lnTo>
                        <a:pt x="2843025" y="1436285"/>
                      </a:lnTo>
                      <a:lnTo>
                        <a:pt x="2843372" y="1433610"/>
                      </a:lnTo>
                      <a:lnTo>
                        <a:pt x="2843712" y="1430934"/>
                      </a:lnTo>
                      <a:lnTo>
                        <a:pt x="2844046" y="1428258"/>
                      </a:lnTo>
                      <a:lnTo>
                        <a:pt x="2844374" y="1425582"/>
                      </a:lnTo>
                      <a:lnTo>
                        <a:pt x="2844696" y="1422904"/>
                      </a:lnTo>
                      <a:lnTo>
                        <a:pt x="2845011" y="1420226"/>
                      </a:lnTo>
                      <a:lnTo>
                        <a:pt x="2845320" y="1417548"/>
                      </a:lnTo>
                      <a:lnTo>
                        <a:pt x="2845623" y="1414869"/>
                      </a:lnTo>
                      <a:lnTo>
                        <a:pt x="2845920" y="1412189"/>
                      </a:lnTo>
                      <a:lnTo>
                        <a:pt x="2846210" y="1409509"/>
                      </a:lnTo>
                      <a:lnTo>
                        <a:pt x="2846495" y="1406828"/>
                      </a:lnTo>
                      <a:lnTo>
                        <a:pt x="2846773" y="1404146"/>
                      </a:lnTo>
                      <a:lnTo>
                        <a:pt x="2847044" y="1401465"/>
                      </a:lnTo>
                      <a:lnTo>
                        <a:pt x="2847310" y="1398782"/>
                      </a:lnTo>
                      <a:lnTo>
                        <a:pt x="2847569" y="1396099"/>
                      </a:lnTo>
                      <a:lnTo>
                        <a:pt x="2847822" y="1393416"/>
                      </a:lnTo>
                      <a:lnTo>
                        <a:pt x="2848069" y="1390732"/>
                      </a:lnTo>
                      <a:lnTo>
                        <a:pt x="2848310" y="1388048"/>
                      </a:lnTo>
                      <a:lnTo>
                        <a:pt x="2848544" y="1385363"/>
                      </a:lnTo>
                      <a:lnTo>
                        <a:pt x="2848773" y="1382678"/>
                      </a:lnTo>
                      <a:lnTo>
                        <a:pt x="2848994" y="1379993"/>
                      </a:lnTo>
                      <a:lnTo>
                        <a:pt x="2849210" y="1377307"/>
                      </a:lnTo>
                      <a:lnTo>
                        <a:pt x="2849420" y="1374620"/>
                      </a:lnTo>
                      <a:lnTo>
                        <a:pt x="2849623" y="1371933"/>
                      </a:lnTo>
                      <a:lnTo>
                        <a:pt x="2849820" y="1369246"/>
                      </a:lnTo>
                      <a:lnTo>
                        <a:pt x="2850010" y="1366559"/>
                      </a:lnTo>
                      <a:lnTo>
                        <a:pt x="2850195" y="1363871"/>
                      </a:lnTo>
                      <a:lnTo>
                        <a:pt x="2850373" y="1361183"/>
                      </a:lnTo>
                      <a:lnTo>
                        <a:pt x="2850545" y="1358494"/>
                      </a:lnTo>
                      <a:lnTo>
                        <a:pt x="2850711" y="1355805"/>
                      </a:lnTo>
                      <a:lnTo>
                        <a:pt x="2850870" y="1353116"/>
                      </a:lnTo>
                      <a:lnTo>
                        <a:pt x="2851023" y="1350427"/>
                      </a:lnTo>
                      <a:lnTo>
                        <a:pt x="2851170" y="1347737"/>
                      </a:lnTo>
                      <a:lnTo>
                        <a:pt x="2851311" y="1345047"/>
                      </a:lnTo>
                      <a:lnTo>
                        <a:pt x="2851446" y="1342356"/>
                      </a:lnTo>
                      <a:lnTo>
                        <a:pt x="2851574" y="1339666"/>
                      </a:lnTo>
                      <a:lnTo>
                        <a:pt x="2851696" y="1336975"/>
                      </a:lnTo>
                      <a:lnTo>
                        <a:pt x="2851812" y="1334284"/>
                      </a:lnTo>
                      <a:lnTo>
                        <a:pt x="2851921" y="1331593"/>
                      </a:lnTo>
                      <a:lnTo>
                        <a:pt x="2852024" y="1328902"/>
                      </a:lnTo>
                      <a:lnTo>
                        <a:pt x="2852121" y="1326210"/>
                      </a:lnTo>
                      <a:lnTo>
                        <a:pt x="2852212" y="1323518"/>
                      </a:lnTo>
                      <a:lnTo>
                        <a:pt x="2852296" y="1320826"/>
                      </a:lnTo>
                      <a:lnTo>
                        <a:pt x="2852375" y="1318134"/>
                      </a:lnTo>
                      <a:lnTo>
                        <a:pt x="2852447" y="1315442"/>
                      </a:lnTo>
                      <a:lnTo>
                        <a:pt x="2852512" y="1312750"/>
                      </a:lnTo>
                      <a:lnTo>
                        <a:pt x="2852572" y="1310057"/>
                      </a:lnTo>
                      <a:lnTo>
                        <a:pt x="2852625" y="1307364"/>
                      </a:lnTo>
                      <a:lnTo>
                        <a:pt x="2852672" y="1304672"/>
                      </a:lnTo>
                      <a:lnTo>
                        <a:pt x="2852712" y="1301979"/>
                      </a:lnTo>
                      <a:lnTo>
                        <a:pt x="2852747" y="1299286"/>
                      </a:lnTo>
                      <a:lnTo>
                        <a:pt x="2852775" y="1296593"/>
                      </a:lnTo>
                      <a:lnTo>
                        <a:pt x="2852797" y="1293900"/>
                      </a:lnTo>
                      <a:lnTo>
                        <a:pt x="2852813" y="1291207"/>
                      </a:lnTo>
                      <a:lnTo>
                        <a:pt x="2852822" y="1288514"/>
                      </a:lnTo>
                      <a:lnTo>
                        <a:pt x="2852825" y="1285821"/>
                      </a:lnTo>
                      <a:lnTo>
                        <a:pt x="2852825" y="1285821"/>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27" name="pl7"/>
                <p:cNvSpPr/>
                <p:nvPr/>
              </p:nvSpPr>
              <p:spPr>
                <a:xfrm>
                  <a:off x="1509383" y="1233107"/>
                  <a:ext cx="940048" cy="911481"/>
                </a:xfrm>
                <a:custGeom>
                  <a:avLst/>
                  <a:gdLst/>
                  <a:ahLst/>
                  <a:cxnLst/>
                  <a:rect l="0" t="0" r="0" b="0"/>
                  <a:pathLst>
                    <a:path w="2341705" h="2110901">
                      <a:moveTo>
                        <a:pt x="2341705" y="1055450"/>
                      </a:moveTo>
                      <a:lnTo>
                        <a:pt x="2341703" y="1053240"/>
                      </a:lnTo>
                      <a:lnTo>
                        <a:pt x="2341695" y="1051029"/>
                      </a:lnTo>
                      <a:lnTo>
                        <a:pt x="2341682" y="1048819"/>
                      </a:lnTo>
                      <a:lnTo>
                        <a:pt x="2341664" y="1046608"/>
                      </a:lnTo>
                      <a:lnTo>
                        <a:pt x="2341641" y="1044398"/>
                      </a:lnTo>
                      <a:lnTo>
                        <a:pt x="2341613" y="1042187"/>
                      </a:lnTo>
                      <a:lnTo>
                        <a:pt x="2341580" y="1039977"/>
                      </a:lnTo>
                      <a:lnTo>
                        <a:pt x="2341541" y="1037767"/>
                      </a:lnTo>
                      <a:lnTo>
                        <a:pt x="2341497" y="1035556"/>
                      </a:lnTo>
                      <a:lnTo>
                        <a:pt x="2341449" y="1033346"/>
                      </a:lnTo>
                      <a:lnTo>
                        <a:pt x="2341395" y="1031136"/>
                      </a:lnTo>
                      <a:lnTo>
                        <a:pt x="2341336" y="1028927"/>
                      </a:lnTo>
                      <a:lnTo>
                        <a:pt x="2341271" y="1026717"/>
                      </a:lnTo>
                      <a:lnTo>
                        <a:pt x="2341202" y="1024507"/>
                      </a:lnTo>
                      <a:lnTo>
                        <a:pt x="2341128" y="1022298"/>
                      </a:lnTo>
                      <a:lnTo>
                        <a:pt x="2341048" y="1020088"/>
                      </a:lnTo>
                      <a:lnTo>
                        <a:pt x="2340963" y="1017879"/>
                      </a:lnTo>
                      <a:lnTo>
                        <a:pt x="2340873" y="1015670"/>
                      </a:lnTo>
                      <a:lnTo>
                        <a:pt x="2340778" y="1013461"/>
                      </a:lnTo>
                      <a:lnTo>
                        <a:pt x="2340678" y="1011252"/>
                      </a:lnTo>
                      <a:lnTo>
                        <a:pt x="2340573" y="1009044"/>
                      </a:lnTo>
                      <a:lnTo>
                        <a:pt x="2340463" y="1006836"/>
                      </a:lnTo>
                      <a:lnTo>
                        <a:pt x="2340347" y="1004628"/>
                      </a:lnTo>
                      <a:lnTo>
                        <a:pt x="2340227" y="1002420"/>
                      </a:lnTo>
                      <a:lnTo>
                        <a:pt x="2340101" y="1000212"/>
                      </a:lnTo>
                      <a:lnTo>
                        <a:pt x="2339970" y="998005"/>
                      </a:lnTo>
                      <a:lnTo>
                        <a:pt x="2339834" y="995798"/>
                      </a:lnTo>
                      <a:lnTo>
                        <a:pt x="2339693" y="993591"/>
                      </a:lnTo>
                      <a:lnTo>
                        <a:pt x="2339546" y="991384"/>
                      </a:lnTo>
                      <a:lnTo>
                        <a:pt x="2339395" y="989178"/>
                      </a:lnTo>
                      <a:lnTo>
                        <a:pt x="2339238" y="986972"/>
                      </a:lnTo>
                      <a:lnTo>
                        <a:pt x="2339077" y="984766"/>
                      </a:lnTo>
                      <a:lnTo>
                        <a:pt x="2338910" y="982561"/>
                      </a:lnTo>
                      <a:lnTo>
                        <a:pt x="2338738" y="980356"/>
                      </a:lnTo>
                      <a:lnTo>
                        <a:pt x="2338561" y="978151"/>
                      </a:lnTo>
                      <a:lnTo>
                        <a:pt x="2338379" y="975946"/>
                      </a:lnTo>
                      <a:lnTo>
                        <a:pt x="2338192" y="973742"/>
                      </a:lnTo>
                      <a:lnTo>
                        <a:pt x="2337999" y="971539"/>
                      </a:lnTo>
                      <a:lnTo>
                        <a:pt x="2337802" y="969335"/>
                      </a:lnTo>
                      <a:lnTo>
                        <a:pt x="2337599" y="967132"/>
                      </a:lnTo>
                      <a:lnTo>
                        <a:pt x="2337391" y="964930"/>
                      </a:lnTo>
                      <a:lnTo>
                        <a:pt x="2337178" y="962727"/>
                      </a:lnTo>
                      <a:lnTo>
                        <a:pt x="2336960" y="960526"/>
                      </a:lnTo>
                      <a:lnTo>
                        <a:pt x="2336737" y="958324"/>
                      </a:lnTo>
                      <a:lnTo>
                        <a:pt x="2336509" y="956123"/>
                      </a:lnTo>
                      <a:lnTo>
                        <a:pt x="2336276" y="953923"/>
                      </a:lnTo>
                      <a:lnTo>
                        <a:pt x="2336037" y="951723"/>
                      </a:lnTo>
                      <a:lnTo>
                        <a:pt x="2335794" y="949523"/>
                      </a:lnTo>
                      <a:lnTo>
                        <a:pt x="2335545" y="947324"/>
                      </a:lnTo>
                      <a:lnTo>
                        <a:pt x="2335291" y="945125"/>
                      </a:lnTo>
                      <a:lnTo>
                        <a:pt x="2335032" y="942927"/>
                      </a:lnTo>
                      <a:lnTo>
                        <a:pt x="2334768" y="940730"/>
                      </a:lnTo>
                      <a:lnTo>
                        <a:pt x="2334499" y="938532"/>
                      </a:lnTo>
                      <a:lnTo>
                        <a:pt x="2334225" y="936336"/>
                      </a:lnTo>
                      <a:lnTo>
                        <a:pt x="2333946" y="934140"/>
                      </a:lnTo>
                      <a:lnTo>
                        <a:pt x="2333661" y="931944"/>
                      </a:lnTo>
                      <a:lnTo>
                        <a:pt x="2333372" y="929749"/>
                      </a:lnTo>
                      <a:lnTo>
                        <a:pt x="2333077" y="927554"/>
                      </a:lnTo>
                      <a:lnTo>
                        <a:pt x="2332778" y="925360"/>
                      </a:lnTo>
                      <a:lnTo>
                        <a:pt x="2332473" y="923167"/>
                      </a:lnTo>
                      <a:lnTo>
                        <a:pt x="2332163" y="920974"/>
                      </a:lnTo>
                      <a:lnTo>
                        <a:pt x="2331848" y="918782"/>
                      </a:lnTo>
                      <a:lnTo>
                        <a:pt x="2331528" y="916590"/>
                      </a:lnTo>
                      <a:lnTo>
                        <a:pt x="2331203" y="914399"/>
                      </a:lnTo>
                      <a:lnTo>
                        <a:pt x="2330872" y="912209"/>
                      </a:lnTo>
                      <a:lnTo>
                        <a:pt x="2330537" y="910019"/>
                      </a:lnTo>
                      <a:lnTo>
                        <a:pt x="2330197" y="907830"/>
                      </a:lnTo>
                      <a:lnTo>
                        <a:pt x="2329851" y="905642"/>
                      </a:lnTo>
                      <a:lnTo>
                        <a:pt x="2329501" y="903454"/>
                      </a:lnTo>
                      <a:lnTo>
                        <a:pt x="2329145" y="901267"/>
                      </a:lnTo>
                      <a:lnTo>
                        <a:pt x="2328784" y="899080"/>
                      </a:lnTo>
                      <a:lnTo>
                        <a:pt x="2328418" y="896894"/>
                      </a:lnTo>
                      <a:lnTo>
                        <a:pt x="2328047" y="894709"/>
                      </a:lnTo>
                      <a:lnTo>
                        <a:pt x="2327671" y="892525"/>
                      </a:lnTo>
                      <a:lnTo>
                        <a:pt x="2327290" y="890341"/>
                      </a:lnTo>
                      <a:lnTo>
                        <a:pt x="2326904" y="888158"/>
                      </a:lnTo>
                      <a:lnTo>
                        <a:pt x="2326513" y="885976"/>
                      </a:lnTo>
                      <a:lnTo>
                        <a:pt x="2326117" y="883795"/>
                      </a:lnTo>
                      <a:lnTo>
                        <a:pt x="2325715" y="881614"/>
                      </a:lnTo>
                      <a:lnTo>
                        <a:pt x="2325309" y="879434"/>
                      </a:lnTo>
                      <a:lnTo>
                        <a:pt x="2324897" y="877255"/>
                      </a:lnTo>
                      <a:lnTo>
                        <a:pt x="2324481" y="875076"/>
                      </a:lnTo>
                      <a:lnTo>
                        <a:pt x="2324059" y="872899"/>
                      </a:lnTo>
                      <a:lnTo>
                        <a:pt x="2323632" y="870722"/>
                      </a:lnTo>
                      <a:lnTo>
                        <a:pt x="2323201" y="868546"/>
                      </a:lnTo>
                      <a:lnTo>
                        <a:pt x="2322764" y="866371"/>
                      </a:lnTo>
                      <a:lnTo>
                        <a:pt x="2322322" y="864196"/>
                      </a:lnTo>
                      <a:lnTo>
                        <a:pt x="2321875" y="862023"/>
                      </a:lnTo>
                      <a:lnTo>
                        <a:pt x="2321423" y="859850"/>
                      </a:lnTo>
                      <a:lnTo>
                        <a:pt x="2320966" y="857678"/>
                      </a:lnTo>
                      <a:lnTo>
                        <a:pt x="2320504" y="855507"/>
                      </a:lnTo>
                      <a:lnTo>
                        <a:pt x="2320037" y="853337"/>
                      </a:lnTo>
                      <a:lnTo>
                        <a:pt x="2319565" y="851168"/>
                      </a:lnTo>
                      <a:lnTo>
                        <a:pt x="2319088" y="849000"/>
                      </a:lnTo>
                      <a:lnTo>
                        <a:pt x="2318606" y="846833"/>
                      </a:lnTo>
                      <a:lnTo>
                        <a:pt x="2318119" y="844666"/>
                      </a:lnTo>
                      <a:lnTo>
                        <a:pt x="2317626" y="842501"/>
                      </a:lnTo>
                      <a:lnTo>
                        <a:pt x="2317129" y="840336"/>
                      </a:lnTo>
                      <a:lnTo>
                        <a:pt x="2316627" y="838172"/>
                      </a:lnTo>
                      <a:lnTo>
                        <a:pt x="2316119" y="836010"/>
                      </a:lnTo>
                      <a:lnTo>
                        <a:pt x="2315607" y="833848"/>
                      </a:lnTo>
                      <a:lnTo>
                        <a:pt x="2315090" y="831687"/>
                      </a:lnTo>
                      <a:lnTo>
                        <a:pt x="2314567" y="829527"/>
                      </a:lnTo>
                      <a:lnTo>
                        <a:pt x="2314040" y="827368"/>
                      </a:lnTo>
                      <a:lnTo>
                        <a:pt x="2313507" y="825211"/>
                      </a:lnTo>
                      <a:lnTo>
                        <a:pt x="2312970" y="823054"/>
                      </a:lnTo>
                      <a:lnTo>
                        <a:pt x="2312428" y="820898"/>
                      </a:lnTo>
                      <a:lnTo>
                        <a:pt x="2311880" y="818743"/>
                      </a:lnTo>
                      <a:lnTo>
                        <a:pt x="2311328" y="816590"/>
                      </a:lnTo>
                      <a:lnTo>
                        <a:pt x="2310770" y="814437"/>
                      </a:lnTo>
                      <a:lnTo>
                        <a:pt x="2310208" y="812285"/>
                      </a:lnTo>
                      <a:lnTo>
                        <a:pt x="2309640" y="810135"/>
                      </a:lnTo>
                      <a:lnTo>
                        <a:pt x="2309068" y="807985"/>
                      </a:lnTo>
                      <a:lnTo>
                        <a:pt x="2308490" y="805837"/>
                      </a:lnTo>
                      <a:lnTo>
                        <a:pt x="2307908" y="803690"/>
                      </a:lnTo>
                      <a:lnTo>
                        <a:pt x="2307320" y="801544"/>
                      </a:lnTo>
                      <a:lnTo>
                        <a:pt x="2306728" y="799399"/>
                      </a:lnTo>
                      <a:lnTo>
                        <a:pt x="2306131" y="797255"/>
                      </a:lnTo>
                      <a:lnTo>
                        <a:pt x="2305528" y="795112"/>
                      </a:lnTo>
                      <a:lnTo>
                        <a:pt x="2304921" y="792970"/>
                      </a:lnTo>
                      <a:lnTo>
                        <a:pt x="2304309" y="790830"/>
                      </a:lnTo>
                      <a:lnTo>
                        <a:pt x="2303691" y="788690"/>
                      </a:lnTo>
                      <a:lnTo>
                        <a:pt x="2303069" y="786552"/>
                      </a:lnTo>
                      <a:lnTo>
                        <a:pt x="2302442" y="784415"/>
                      </a:lnTo>
                      <a:lnTo>
                        <a:pt x="2301810" y="782279"/>
                      </a:lnTo>
                      <a:lnTo>
                        <a:pt x="2301172" y="780145"/>
                      </a:lnTo>
                      <a:lnTo>
                        <a:pt x="2300530" y="778011"/>
                      </a:lnTo>
                      <a:lnTo>
                        <a:pt x="2299883" y="775879"/>
                      </a:lnTo>
                      <a:lnTo>
                        <a:pt x="2299231" y="773748"/>
                      </a:lnTo>
                      <a:lnTo>
                        <a:pt x="2298574" y="771619"/>
                      </a:lnTo>
                      <a:lnTo>
                        <a:pt x="2297912" y="769490"/>
                      </a:lnTo>
                      <a:lnTo>
                        <a:pt x="2297245" y="767363"/>
                      </a:lnTo>
                      <a:lnTo>
                        <a:pt x="2296574" y="765237"/>
                      </a:lnTo>
                      <a:lnTo>
                        <a:pt x="2295897" y="763112"/>
                      </a:lnTo>
                      <a:lnTo>
                        <a:pt x="2295215" y="760989"/>
                      </a:lnTo>
                      <a:lnTo>
                        <a:pt x="2294528" y="758867"/>
                      </a:lnTo>
                      <a:lnTo>
                        <a:pt x="2293837" y="756746"/>
                      </a:lnTo>
                      <a:lnTo>
                        <a:pt x="2293140" y="754626"/>
                      </a:lnTo>
                      <a:lnTo>
                        <a:pt x="2292439" y="752508"/>
                      </a:lnTo>
                      <a:lnTo>
                        <a:pt x="2291733" y="750391"/>
                      </a:lnTo>
                      <a:lnTo>
                        <a:pt x="2291022" y="748276"/>
                      </a:lnTo>
                      <a:lnTo>
                        <a:pt x="2290305" y="746162"/>
                      </a:lnTo>
                      <a:lnTo>
                        <a:pt x="2289584" y="744049"/>
                      </a:lnTo>
                      <a:lnTo>
                        <a:pt x="2288858" y="741937"/>
                      </a:lnTo>
                      <a:lnTo>
                        <a:pt x="2288128" y="739827"/>
                      </a:lnTo>
                      <a:lnTo>
                        <a:pt x="2287392" y="737719"/>
                      </a:lnTo>
                      <a:lnTo>
                        <a:pt x="2286651" y="735611"/>
                      </a:lnTo>
                      <a:lnTo>
                        <a:pt x="2285906" y="733505"/>
                      </a:lnTo>
                      <a:lnTo>
                        <a:pt x="2285155" y="731401"/>
                      </a:lnTo>
                      <a:lnTo>
                        <a:pt x="2284400" y="729298"/>
                      </a:lnTo>
                      <a:lnTo>
                        <a:pt x="2283640" y="727196"/>
                      </a:lnTo>
                      <a:lnTo>
                        <a:pt x="2282874" y="725096"/>
                      </a:lnTo>
                      <a:lnTo>
                        <a:pt x="2282104" y="722997"/>
                      </a:lnTo>
                      <a:lnTo>
                        <a:pt x="2281330" y="720900"/>
                      </a:lnTo>
                      <a:lnTo>
                        <a:pt x="2280550" y="718804"/>
                      </a:lnTo>
                      <a:lnTo>
                        <a:pt x="2279765" y="716710"/>
                      </a:lnTo>
                      <a:lnTo>
                        <a:pt x="2278976" y="714617"/>
                      </a:lnTo>
                      <a:lnTo>
                        <a:pt x="2278181" y="712526"/>
                      </a:lnTo>
                      <a:lnTo>
                        <a:pt x="2277382" y="710436"/>
                      </a:lnTo>
                      <a:lnTo>
                        <a:pt x="2276578" y="708348"/>
                      </a:lnTo>
                      <a:lnTo>
                        <a:pt x="2275769" y="706261"/>
                      </a:lnTo>
                      <a:lnTo>
                        <a:pt x="2274956" y="704176"/>
                      </a:lnTo>
                      <a:lnTo>
                        <a:pt x="2274137" y="702092"/>
                      </a:lnTo>
                      <a:lnTo>
                        <a:pt x="2273314" y="700010"/>
                      </a:lnTo>
                      <a:lnTo>
                        <a:pt x="2272485" y="697929"/>
                      </a:lnTo>
                      <a:lnTo>
                        <a:pt x="2271652" y="695850"/>
                      </a:lnTo>
                      <a:lnTo>
                        <a:pt x="2270814" y="693772"/>
                      </a:lnTo>
                      <a:lnTo>
                        <a:pt x="2269972" y="691697"/>
                      </a:lnTo>
                      <a:lnTo>
                        <a:pt x="2269124" y="689622"/>
                      </a:lnTo>
                      <a:lnTo>
                        <a:pt x="2268272" y="687550"/>
                      </a:lnTo>
                      <a:lnTo>
                        <a:pt x="2267415" y="685478"/>
                      </a:lnTo>
                      <a:lnTo>
                        <a:pt x="2266553" y="683409"/>
                      </a:lnTo>
                      <a:lnTo>
                        <a:pt x="2265686" y="681341"/>
                      </a:lnTo>
                      <a:lnTo>
                        <a:pt x="2264814" y="679275"/>
                      </a:lnTo>
                      <a:lnTo>
                        <a:pt x="2263938" y="677210"/>
                      </a:lnTo>
                      <a:lnTo>
                        <a:pt x="2263057" y="675148"/>
                      </a:lnTo>
                      <a:lnTo>
                        <a:pt x="2262171" y="673086"/>
                      </a:lnTo>
                      <a:lnTo>
                        <a:pt x="2261280" y="671027"/>
                      </a:lnTo>
                      <a:lnTo>
                        <a:pt x="2260384" y="668969"/>
                      </a:lnTo>
                      <a:lnTo>
                        <a:pt x="2259484" y="666913"/>
                      </a:lnTo>
                      <a:lnTo>
                        <a:pt x="2258579" y="664858"/>
                      </a:lnTo>
                      <a:lnTo>
                        <a:pt x="2257669" y="662806"/>
                      </a:lnTo>
                      <a:lnTo>
                        <a:pt x="2256754" y="660755"/>
                      </a:lnTo>
                      <a:lnTo>
                        <a:pt x="2255835" y="658705"/>
                      </a:lnTo>
                      <a:lnTo>
                        <a:pt x="2254911" y="656658"/>
                      </a:lnTo>
                      <a:lnTo>
                        <a:pt x="2253982" y="654612"/>
                      </a:lnTo>
                      <a:lnTo>
                        <a:pt x="2253048" y="652568"/>
                      </a:lnTo>
                      <a:lnTo>
                        <a:pt x="2252110" y="650526"/>
                      </a:lnTo>
                      <a:lnTo>
                        <a:pt x="2251167" y="648485"/>
                      </a:lnTo>
                      <a:lnTo>
                        <a:pt x="2250219" y="646447"/>
                      </a:lnTo>
                      <a:lnTo>
                        <a:pt x="2249266" y="644410"/>
                      </a:lnTo>
                      <a:lnTo>
                        <a:pt x="2248309" y="642375"/>
                      </a:lnTo>
                      <a:lnTo>
                        <a:pt x="2247346" y="640341"/>
                      </a:lnTo>
                      <a:lnTo>
                        <a:pt x="2246380" y="638310"/>
                      </a:lnTo>
                      <a:lnTo>
                        <a:pt x="2245408" y="636280"/>
                      </a:lnTo>
                      <a:lnTo>
                        <a:pt x="2244432" y="634252"/>
                      </a:lnTo>
                      <a:lnTo>
                        <a:pt x="2243451" y="632226"/>
                      </a:lnTo>
                      <a:lnTo>
                        <a:pt x="2242465" y="630202"/>
                      </a:lnTo>
                      <a:lnTo>
                        <a:pt x="2241475" y="628180"/>
                      </a:lnTo>
                      <a:lnTo>
                        <a:pt x="2240480" y="626160"/>
                      </a:lnTo>
                      <a:lnTo>
                        <a:pt x="2239480" y="624141"/>
                      </a:lnTo>
                      <a:lnTo>
                        <a:pt x="2238476" y="622125"/>
                      </a:lnTo>
                      <a:lnTo>
                        <a:pt x="2237466" y="620110"/>
                      </a:lnTo>
                      <a:lnTo>
                        <a:pt x="2236453" y="618097"/>
                      </a:lnTo>
                      <a:lnTo>
                        <a:pt x="2235434" y="616086"/>
                      </a:lnTo>
                      <a:lnTo>
                        <a:pt x="2234411" y="614077"/>
                      </a:lnTo>
                      <a:lnTo>
                        <a:pt x="2233383" y="612070"/>
                      </a:lnTo>
                      <a:lnTo>
                        <a:pt x="2232351" y="610065"/>
                      </a:lnTo>
                      <a:lnTo>
                        <a:pt x="2231314" y="608062"/>
                      </a:lnTo>
                      <a:lnTo>
                        <a:pt x="2230272" y="606061"/>
                      </a:lnTo>
                      <a:lnTo>
                        <a:pt x="2229225" y="604062"/>
                      </a:lnTo>
                      <a:lnTo>
                        <a:pt x="2228174" y="602065"/>
                      </a:lnTo>
                      <a:lnTo>
                        <a:pt x="2227119" y="600070"/>
                      </a:lnTo>
                      <a:lnTo>
                        <a:pt x="2226058" y="598076"/>
                      </a:lnTo>
                      <a:lnTo>
                        <a:pt x="2224993" y="596085"/>
                      </a:lnTo>
                      <a:lnTo>
                        <a:pt x="2223924" y="594096"/>
                      </a:lnTo>
                      <a:lnTo>
                        <a:pt x="2222849" y="592109"/>
                      </a:lnTo>
                      <a:lnTo>
                        <a:pt x="2221771" y="590124"/>
                      </a:lnTo>
                      <a:lnTo>
                        <a:pt x="2220687" y="588141"/>
                      </a:lnTo>
                      <a:lnTo>
                        <a:pt x="2219599" y="586160"/>
                      </a:lnTo>
                      <a:lnTo>
                        <a:pt x="2218507" y="584181"/>
                      </a:lnTo>
                      <a:lnTo>
                        <a:pt x="2217409" y="582204"/>
                      </a:lnTo>
                      <a:lnTo>
                        <a:pt x="2216307" y="580229"/>
                      </a:lnTo>
                      <a:lnTo>
                        <a:pt x="2215201" y="578256"/>
                      </a:lnTo>
                      <a:lnTo>
                        <a:pt x="2214090" y="576286"/>
                      </a:lnTo>
                      <a:lnTo>
                        <a:pt x="2212974" y="574317"/>
                      </a:lnTo>
                      <a:lnTo>
                        <a:pt x="2211854" y="572351"/>
                      </a:lnTo>
                      <a:lnTo>
                        <a:pt x="2210730" y="570386"/>
                      </a:lnTo>
                      <a:lnTo>
                        <a:pt x="2209600" y="568424"/>
                      </a:lnTo>
                      <a:lnTo>
                        <a:pt x="2208466" y="566464"/>
                      </a:lnTo>
                      <a:lnTo>
                        <a:pt x="2207328" y="564506"/>
                      </a:lnTo>
                      <a:lnTo>
                        <a:pt x="2206185" y="562550"/>
                      </a:lnTo>
                      <a:lnTo>
                        <a:pt x="2205038" y="560597"/>
                      </a:lnTo>
                      <a:lnTo>
                        <a:pt x="2203886" y="558645"/>
                      </a:lnTo>
                      <a:lnTo>
                        <a:pt x="2202729" y="556696"/>
                      </a:lnTo>
                      <a:lnTo>
                        <a:pt x="2201568" y="554749"/>
                      </a:lnTo>
                      <a:lnTo>
                        <a:pt x="2200402" y="552804"/>
                      </a:lnTo>
                      <a:lnTo>
                        <a:pt x="2199232" y="550862"/>
                      </a:lnTo>
                      <a:lnTo>
                        <a:pt x="2198058" y="548921"/>
                      </a:lnTo>
                      <a:lnTo>
                        <a:pt x="2196879" y="546983"/>
                      </a:lnTo>
                      <a:lnTo>
                        <a:pt x="2195695" y="545047"/>
                      </a:lnTo>
                      <a:lnTo>
                        <a:pt x="2194507" y="543113"/>
                      </a:lnTo>
                      <a:lnTo>
                        <a:pt x="2193314" y="541182"/>
                      </a:lnTo>
                      <a:lnTo>
                        <a:pt x="2192117" y="539252"/>
                      </a:lnTo>
                      <a:lnTo>
                        <a:pt x="2190916" y="537325"/>
                      </a:lnTo>
                      <a:lnTo>
                        <a:pt x="2189710" y="535401"/>
                      </a:lnTo>
                      <a:lnTo>
                        <a:pt x="2188499" y="533478"/>
                      </a:lnTo>
                      <a:lnTo>
                        <a:pt x="2187284" y="531558"/>
                      </a:lnTo>
                      <a:lnTo>
                        <a:pt x="2186065" y="529640"/>
                      </a:lnTo>
                      <a:lnTo>
                        <a:pt x="2184841" y="527725"/>
                      </a:lnTo>
                      <a:lnTo>
                        <a:pt x="2183612" y="525812"/>
                      </a:lnTo>
                      <a:lnTo>
                        <a:pt x="2182380" y="523901"/>
                      </a:lnTo>
                      <a:lnTo>
                        <a:pt x="2181142" y="521992"/>
                      </a:lnTo>
                      <a:lnTo>
                        <a:pt x="2179901" y="520086"/>
                      </a:lnTo>
                      <a:lnTo>
                        <a:pt x="2178655" y="518182"/>
                      </a:lnTo>
                      <a:lnTo>
                        <a:pt x="2177404" y="516281"/>
                      </a:lnTo>
                      <a:lnTo>
                        <a:pt x="2176149" y="514381"/>
                      </a:lnTo>
                      <a:lnTo>
                        <a:pt x="2174890" y="512485"/>
                      </a:lnTo>
                      <a:lnTo>
                        <a:pt x="2173626" y="510590"/>
                      </a:lnTo>
                      <a:lnTo>
                        <a:pt x="2172358" y="508698"/>
                      </a:lnTo>
                      <a:lnTo>
                        <a:pt x="2171086" y="506809"/>
                      </a:lnTo>
                      <a:lnTo>
                        <a:pt x="2169809" y="504921"/>
                      </a:lnTo>
                      <a:lnTo>
                        <a:pt x="2168527" y="503037"/>
                      </a:lnTo>
                      <a:lnTo>
                        <a:pt x="2167242" y="501154"/>
                      </a:lnTo>
                      <a:lnTo>
                        <a:pt x="2165952" y="499274"/>
                      </a:lnTo>
                      <a:lnTo>
                        <a:pt x="2164657" y="497397"/>
                      </a:lnTo>
                      <a:lnTo>
                        <a:pt x="2163359" y="495522"/>
                      </a:lnTo>
                      <a:lnTo>
                        <a:pt x="2162056" y="493649"/>
                      </a:lnTo>
                      <a:lnTo>
                        <a:pt x="2160748" y="491779"/>
                      </a:lnTo>
                      <a:lnTo>
                        <a:pt x="2159436" y="489911"/>
                      </a:lnTo>
                      <a:lnTo>
                        <a:pt x="2158120" y="488046"/>
                      </a:lnTo>
                      <a:lnTo>
                        <a:pt x="2156800" y="486184"/>
                      </a:lnTo>
                      <a:lnTo>
                        <a:pt x="2155475" y="484323"/>
                      </a:lnTo>
                      <a:lnTo>
                        <a:pt x="2154146" y="482466"/>
                      </a:lnTo>
                      <a:lnTo>
                        <a:pt x="2152812" y="480610"/>
                      </a:lnTo>
                      <a:lnTo>
                        <a:pt x="2151475" y="478758"/>
                      </a:lnTo>
                      <a:lnTo>
                        <a:pt x="2150133" y="476908"/>
                      </a:lnTo>
                      <a:lnTo>
                        <a:pt x="2148786" y="475060"/>
                      </a:lnTo>
                      <a:lnTo>
                        <a:pt x="2147436" y="473215"/>
                      </a:lnTo>
                      <a:lnTo>
                        <a:pt x="2146081" y="471373"/>
                      </a:lnTo>
                      <a:lnTo>
                        <a:pt x="2144722" y="469533"/>
                      </a:lnTo>
                      <a:lnTo>
                        <a:pt x="2143358" y="467695"/>
                      </a:lnTo>
                      <a:lnTo>
                        <a:pt x="2141990" y="465861"/>
                      </a:lnTo>
                      <a:lnTo>
                        <a:pt x="2140618" y="464028"/>
                      </a:lnTo>
                      <a:lnTo>
                        <a:pt x="2139242" y="462199"/>
                      </a:lnTo>
                      <a:lnTo>
                        <a:pt x="2137862" y="460372"/>
                      </a:lnTo>
                      <a:lnTo>
                        <a:pt x="2136477" y="458547"/>
                      </a:lnTo>
                      <a:lnTo>
                        <a:pt x="2135088" y="456726"/>
                      </a:lnTo>
                      <a:lnTo>
                        <a:pt x="2133695" y="454907"/>
                      </a:lnTo>
                      <a:lnTo>
                        <a:pt x="2132297" y="453090"/>
                      </a:lnTo>
                      <a:lnTo>
                        <a:pt x="2130896" y="451276"/>
                      </a:lnTo>
                      <a:lnTo>
                        <a:pt x="2129490" y="449465"/>
                      </a:lnTo>
                      <a:lnTo>
                        <a:pt x="2128080" y="447657"/>
                      </a:lnTo>
                      <a:lnTo>
                        <a:pt x="2126666" y="445851"/>
                      </a:lnTo>
                      <a:lnTo>
                        <a:pt x="2125247" y="444047"/>
                      </a:lnTo>
                      <a:lnTo>
                        <a:pt x="2123825" y="442247"/>
                      </a:lnTo>
                      <a:lnTo>
                        <a:pt x="2122398" y="440449"/>
                      </a:lnTo>
                      <a:lnTo>
                        <a:pt x="2120967" y="438654"/>
                      </a:lnTo>
                      <a:lnTo>
                        <a:pt x="2119532" y="436862"/>
                      </a:lnTo>
                      <a:lnTo>
                        <a:pt x="2118092" y="435072"/>
                      </a:lnTo>
                      <a:lnTo>
                        <a:pt x="2116649" y="433285"/>
                      </a:lnTo>
                      <a:lnTo>
                        <a:pt x="2115201" y="431501"/>
                      </a:lnTo>
                      <a:lnTo>
                        <a:pt x="2113750" y="429719"/>
                      </a:lnTo>
                      <a:lnTo>
                        <a:pt x="2112294" y="427940"/>
                      </a:lnTo>
                      <a:lnTo>
                        <a:pt x="2110834" y="426164"/>
                      </a:lnTo>
                      <a:lnTo>
                        <a:pt x="2109369" y="424391"/>
                      </a:lnTo>
                      <a:lnTo>
                        <a:pt x="2107901" y="422620"/>
                      </a:lnTo>
                      <a:lnTo>
                        <a:pt x="2106429" y="420853"/>
                      </a:lnTo>
                      <a:lnTo>
                        <a:pt x="2104952" y="419088"/>
                      </a:lnTo>
                      <a:lnTo>
                        <a:pt x="2103472" y="417326"/>
                      </a:lnTo>
                      <a:lnTo>
                        <a:pt x="2101987" y="415566"/>
                      </a:lnTo>
                      <a:lnTo>
                        <a:pt x="2100498" y="413810"/>
                      </a:lnTo>
                      <a:lnTo>
                        <a:pt x="2099006" y="412056"/>
                      </a:lnTo>
                      <a:lnTo>
                        <a:pt x="2097509" y="410305"/>
                      </a:lnTo>
                      <a:lnTo>
                        <a:pt x="2096008" y="408557"/>
                      </a:lnTo>
                      <a:lnTo>
                        <a:pt x="2094503" y="406812"/>
                      </a:lnTo>
                      <a:lnTo>
                        <a:pt x="2092994" y="405069"/>
                      </a:lnTo>
                      <a:lnTo>
                        <a:pt x="2091481" y="403330"/>
                      </a:lnTo>
                      <a:lnTo>
                        <a:pt x="2089963" y="401593"/>
                      </a:lnTo>
                      <a:lnTo>
                        <a:pt x="2088442" y="399859"/>
                      </a:lnTo>
                      <a:lnTo>
                        <a:pt x="2086917" y="398128"/>
                      </a:lnTo>
                      <a:lnTo>
                        <a:pt x="2085388" y="396400"/>
                      </a:lnTo>
                      <a:lnTo>
                        <a:pt x="2083855" y="394675"/>
                      </a:lnTo>
                      <a:lnTo>
                        <a:pt x="2082317" y="392953"/>
                      </a:lnTo>
                      <a:lnTo>
                        <a:pt x="2080776" y="391234"/>
                      </a:lnTo>
                      <a:lnTo>
                        <a:pt x="2079231" y="389517"/>
                      </a:lnTo>
                      <a:lnTo>
                        <a:pt x="2077682" y="387804"/>
                      </a:lnTo>
                      <a:lnTo>
                        <a:pt x="2076128" y="386093"/>
                      </a:lnTo>
                      <a:lnTo>
                        <a:pt x="2074571" y="384385"/>
                      </a:lnTo>
                      <a:lnTo>
                        <a:pt x="2073010" y="382681"/>
                      </a:lnTo>
                      <a:lnTo>
                        <a:pt x="2071445" y="380979"/>
                      </a:lnTo>
                      <a:lnTo>
                        <a:pt x="2069876" y="379280"/>
                      </a:lnTo>
                      <a:lnTo>
                        <a:pt x="2068303" y="377584"/>
                      </a:lnTo>
                      <a:lnTo>
                        <a:pt x="2066726" y="375891"/>
                      </a:lnTo>
                      <a:lnTo>
                        <a:pt x="2065145" y="374201"/>
                      </a:lnTo>
                      <a:lnTo>
                        <a:pt x="2063560" y="372514"/>
                      </a:lnTo>
                      <a:lnTo>
                        <a:pt x="2061972" y="370831"/>
                      </a:lnTo>
                      <a:lnTo>
                        <a:pt x="2060379" y="369150"/>
                      </a:lnTo>
                      <a:lnTo>
                        <a:pt x="2058783" y="367472"/>
                      </a:lnTo>
                      <a:lnTo>
                        <a:pt x="2057182" y="365797"/>
                      </a:lnTo>
                      <a:lnTo>
                        <a:pt x="2055578" y="364125"/>
                      </a:lnTo>
                      <a:lnTo>
                        <a:pt x="2053970" y="362456"/>
                      </a:lnTo>
                      <a:lnTo>
                        <a:pt x="2052358" y="360790"/>
                      </a:lnTo>
                      <a:lnTo>
                        <a:pt x="2050742" y="359128"/>
                      </a:lnTo>
                      <a:lnTo>
                        <a:pt x="2049122" y="357468"/>
                      </a:lnTo>
                      <a:lnTo>
                        <a:pt x="2047499" y="355811"/>
                      </a:lnTo>
                      <a:lnTo>
                        <a:pt x="2045871" y="354158"/>
                      </a:lnTo>
                      <a:lnTo>
                        <a:pt x="2044240" y="352507"/>
                      </a:lnTo>
                      <a:lnTo>
                        <a:pt x="2042605" y="350860"/>
                      </a:lnTo>
                      <a:lnTo>
                        <a:pt x="2040966" y="349216"/>
                      </a:lnTo>
                      <a:lnTo>
                        <a:pt x="2039323" y="347575"/>
                      </a:lnTo>
                      <a:lnTo>
                        <a:pt x="2037676" y="345937"/>
                      </a:lnTo>
                      <a:lnTo>
                        <a:pt x="2036026" y="344302"/>
                      </a:lnTo>
                      <a:lnTo>
                        <a:pt x="2034372" y="342670"/>
                      </a:lnTo>
                      <a:lnTo>
                        <a:pt x="2032714" y="341041"/>
                      </a:lnTo>
                      <a:lnTo>
                        <a:pt x="2031052" y="339415"/>
                      </a:lnTo>
                      <a:lnTo>
                        <a:pt x="2029387" y="337793"/>
                      </a:lnTo>
                      <a:lnTo>
                        <a:pt x="2027717" y="336174"/>
                      </a:lnTo>
                      <a:lnTo>
                        <a:pt x="2026044" y="334557"/>
                      </a:lnTo>
                      <a:lnTo>
                        <a:pt x="2024367" y="332944"/>
                      </a:lnTo>
                      <a:lnTo>
                        <a:pt x="2022687" y="331335"/>
                      </a:lnTo>
                      <a:lnTo>
                        <a:pt x="2021003" y="329728"/>
                      </a:lnTo>
                      <a:lnTo>
                        <a:pt x="2019315" y="328125"/>
                      </a:lnTo>
                      <a:lnTo>
                        <a:pt x="2017623" y="326524"/>
                      </a:lnTo>
                      <a:lnTo>
                        <a:pt x="2015927" y="324927"/>
                      </a:lnTo>
                      <a:lnTo>
                        <a:pt x="2014228" y="323333"/>
                      </a:lnTo>
                      <a:lnTo>
                        <a:pt x="2012526" y="321743"/>
                      </a:lnTo>
                      <a:lnTo>
                        <a:pt x="2010819" y="320155"/>
                      </a:lnTo>
                      <a:lnTo>
                        <a:pt x="2009109" y="318571"/>
                      </a:lnTo>
                      <a:lnTo>
                        <a:pt x="2007395" y="316990"/>
                      </a:lnTo>
                      <a:lnTo>
                        <a:pt x="2005677" y="315412"/>
                      </a:lnTo>
                      <a:lnTo>
                        <a:pt x="2003956" y="313838"/>
                      </a:lnTo>
                      <a:lnTo>
                        <a:pt x="2002231" y="312267"/>
                      </a:lnTo>
                      <a:lnTo>
                        <a:pt x="2000503" y="310699"/>
                      </a:lnTo>
                      <a:lnTo>
                        <a:pt x="1998770" y="309134"/>
                      </a:lnTo>
                      <a:lnTo>
                        <a:pt x="1997035" y="307572"/>
                      </a:lnTo>
                      <a:lnTo>
                        <a:pt x="1995295" y="306014"/>
                      </a:lnTo>
                      <a:lnTo>
                        <a:pt x="1993552" y="304459"/>
                      </a:lnTo>
                      <a:lnTo>
                        <a:pt x="1991806" y="302908"/>
                      </a:lnTo>
                      <a:lnTo>
                        <a:pt x="1990055" y="301359"/>
                      </a:lnTo>
                      <a:lnTo>
                        <a:pt x="1988301" y="299815"/>
                      </a:lnTo>
                      <a:lnTo>
                        <a:pt x="1986544" y="298273"/>
                      </a:lnTo>
                      <a:lnTo>
                        <a:pt x="1984783" y="296735"/>
                      </a:lnTo>
                      <a:lnTo>
                        <a:pt x="1983018" y="295200"/>
                      </a:lnTo>
                      <a:lnTo>
                        <a:pt x="1981250" y="293668"/>
                      </a:lnTo>
                      <a:lnTo>
                        <a:pt x="1979479" y="292139"/>
                      </a:lnTo>
                      <a:lnTo>
                        <a:pt x="1977703" y="290615"/>
                      </a:lnTo>
                      <a:lnTo>
                        <a:pt x="1975925" y="289093"/>
                      </a:lnTo>
                      <a:lnTo>
                        <a:pt x="1974142" y="287575"/>
                      </a:lnTo>
                      <a:lnTo>
                        <a:pt x="1972356" y="286060"/>
                      </a:lnTo>
                      <a:lnTo>
                        <a:pt x="1970567" y="284548"/>
                      </a:lnTo>
                      <a:lnTo>
                        <a:pt x="1968774" y="283040"/>
                      </a:lnTo>
                      <a:lnTo>
                        <a:pt x="1966978" y="281535"/>
                      </a:lnTo>
                      <a:lnTo>
                        <a:pt x="1965178" y="280034"/>
                      </a:lnTo>
                      <a:lnTo>
                        <a:pt x="1963375" y="278536"/>
                      </a:lnTo>
                      <a:lnTo>
                        <a:pt x="1961568" y="277041"/>
                      </a:lnTo>
                      <a:lnTo>
                        <a:pt x="1959758" y="275550"/>
                      </a:lnTo>
                      <a:lnTo>
                        <a:pt x="1957944" y="274063"/>
                      </a:lnTo>
                      <a:lnTo>
                        <a:pt x="1956127" y="272578"/>
                      </a:lnTo>
                      <a:lnTo>
                        <a:pt x="1954306" y="271097"/>
                      </a:lnTo>
                      <a:lnTo>
                        <a:pt x="1952482" y="269620"/>
                      </a:lnTo>
                      <a:lnTo>
                        <a:pt x="1950654" y="268146"/>
                      </a:lnTo>
                      <a:lnTo>
                        <a:pt x="1948823" y="266676"/>
                      </a:lnTo>
                      <a:lnTo>
                        <a:pt x="1946989" y="265209"/>
                      </a:lnTo>
                      <a:lnTo>
                        <a:pt x="1945151" y="263745"/>
                      </a:lnTo>
                      <a:lnTo>
                        <a:pt x="1943310" y="262285"/>
                      </a:lnTo>
                      <a:lnTo>
                        <a:pt x="1941466" y="260828"/>
                      </a:lnTo>
                      <a:lnTo>
                        <a:pt x="1939618" y="259375"/>
                      </a:lnTo>
                      <a:lnTo>
                        <a:pt x="1937766" y="257925"/>
                      </a:lnTo>
                      <a:lnTo>
                        <a:pt x="1935912" y="256479"/>
                      </a:lnTo>
                      <a:lnTo>
                        <a:pt x="1934054" y="255037"/>
                      </a:lnTo>
                      <a:lnTo>
                        <a:pt x="1932193" y="253597"/>
                      </a:lnTo>
                      <a:lnTo>
                        <a:pt x="1930328" y="252162"/>
                      </a:lnTo>
                      <a:lnTo>
                        <a:pt x="1928460" y="250730"/>
                      </a:lnTo>
                      <a:lnTo>
                        <a:pt x="1926588" y="249301"/>
                      </a:lnTo>
                      <a:lnTo>
                        <a:pt x="1924714" y="247876"/>
                      </a:lnTo>
                      <a:lnTo>
                        <a:pt x="1922836" y="246455"/>
                      </a:lnTo>
                      <a:lnTo>
                        <a:pt x="1920955" y="245037"/>
                      </a:lnTo>
                      <a:lnTo>
                        <a:pt x="1919070" y="243622"/>
                      </a:lnTo>
                      <a:lnTo>
                        <a:pt x="1917182" y="242211"/>
                      </a:lnTo>
                      <a:lnTo>
                        <a:pt x="1915291" y="240804"/>
                      </a:lnTo>
                      <a:lnTo>
                        <a:pt x="1913397" y="239400"/>
                      </a:lnTo>
                      <a:lnTo>
                        <a:pt x="1911499" y="238000"/>
                      </a:lnTo>
                      <a:lnTo>
                        <a:pt x="1909598" y="236604"/>
                      </a:lnTo>
                      <a:lnTo>
                        <a:pt x="1907694" y="235211"/>
                      </a:lnTo>
                      <a:lnTo>
                        <a:pt x="1905787" y="233822"/>
                      </a:lnTo>
                      <a:lnTo>
                        <a:pt x="1903876" y="232436"/>
                      </a:lnTo>
                      <a:lnTo>
                        <a:pt x="1901962" y="231054"/>
                      </a:lnTo>
                      <a:lnTo>
                        <a:pt x="1900045" y="229675"/>
                      </a:lnTo>
                      <a:lnTo>
                        <a:pt x="1898125" y="228300"/>
                      </a:lnTo>
                      <a:lnTo>
                        <a:pt x="1896202" y="226929"/>
                      </a:lnTo>
                      <a:lnTo>
                        <a:pt x="1894275" y="225561"/>
                      </a:lnTo>
                      <a:lnTo>
                        <a:pt x="1892345" y="224198"/>
                      </a:lnTo>
                      <a:lnTo>
                        <a:pt x="1890413" y="222837"/>
                      </a:lnTo>
                      <a:lnTo>
                        <a:pt x="1888476" y="221481"/>
                      </a:lnTo>
                      <a:lnTo>
                        <a:pt x="1886537" y="220127"/>
                      </a:lnTo>
                      <a:lnTo>
                        <a:pt x="1884595" y="218778"/>
                      </a:lnTo>
                      <a:lnTo>
                        <a:pt x="1882649" y="217432"/>
                      </a:lnTo>
                      <a:lnTo>
                        <a:pt x="1880701" y="216090"/>
                      </a:lnTo>
                      <a:lnTo>
                        <a:pt x="1878749" y="214752"/>
                      </a:lnTo>
                      <a:lnTo>
                        <a:pt x="1876794" y="213417"/>
                      </a:lnTo>
                      <a:lnTo>
                        <a:pt x="1874836" y="212087"/>
                      </a:lnTo>
                      <a:lnTo>
                        <a:pt x="1872875" y="210759"/>
                      </a:lnTo>
                      <a:lnTo>
                        <a:pt x="1870911" y="209436"/>
                      </a:lnTo>
                      <a:lnTo>
                        <a:pt x="1868944" y="208116"/>
                      </a:lnTo>
                      <a:lnTo>
                        <a:pt x="1866974" y="206800"/>
                      </a:lnTo>
                      <a:lnTo>
                        <a:pt x="1865001" y="205487"/>
                      </a:lnTo>
                      <a:lnTo>
                        <a:pt x="1863024" y="204179"/>
                      </a:lnTo>
                      <a:lnTo>
                        <a:pt x="1861045" y="202874"/>
                      </a:lnTo>
                      <a:lnTo>
                        <a:pt x="1859063" y="201573"/>
                      </a:lnTo>
                      <a:lnTo>
                        <a:pt x="1857077" y="200275"/>
                      </a:lnTo>
                      <a:lnTo>
                        <a:pt x="1855089" y="198981"/>
                      </a:lnTo>
                      <a:lnTo>
                        <a:pt x="1853097" y="197692"/>
                      </a:lnTo>
                      <a:lnTo>
                        <a:pt x="1851103" y="196405"/>
                      </a:lnTo>
                      <a:lnTo>
                        <a:pt x="1849105" y="195123"/>
                      </a:lnTo>
                      <a:lnTo>
                        <a:pt x="1847105" y="193844"/>
                      </a:lnTo>
                      <a:lnTo>
                        <a:pt x="1845102" y="192569"/>
                      </a:lnTo>
                      <a:lnTo>
                        <a:pt x="1843095" y="191298"/>
                      </a:lnTo>
                      <a:lnTo>
                        <a:pt x="1841086" y="190031"/>
                      </a:lnTo>
                      <a:lnTo>
                        <a:pt x="1839074" y="188768"/>
                      </a:lnTo>
                      <a:lnTo>
                        <a:pt x="1837059" y="187508"/>
                      </a:lnTo>
                      <a:lnTo>
                        <a:pt x="1835041" y="186252"/>
                      </a:lnTo>
                      <a:lnTo>
                        <a:pt x="1833020" y="185000"/>
                      </a:lnTo>
                      <a:lnTo>
                        <a:pt x="1830996" y="183752"/>
                      </a:lnTo>
                      <a:lnTo>
                        <a:pt x="1828969" y="182507"/>
                      </a:lnTo>
                      <a:lnTo>
                        <a:pt x="1826940" y="181267"/>
                      </a:lnTo>
                      <a:lnTo>
                        <a:pt x="1824907" y="180030"/>
                      </a:lnTo>
                      <a:lnTo>
                        <a:pt x="1822872" y="178797"/>
                      </a:lnTo>
                      <a:lnTo>
                        <a:pt x="1820834" y="177568"/>
                      </a:lnTo>
                      <a:lnTo>
                        <a:pt x="1818793" y="176343"/>
                      </a:lnTo>
                      <a:lnTo>
                        <a:pt x="1816749" y="175122"/>
                      </a:lnTo>
                      <a:lnTo>
                        <a:pt x="1814702" y="173904"/>
                      </a:lnTo>
                      <a:lnTo>
                        <a:pt x="1812652" y="172690"/>
                      </a:lnTo>
                      <a:lnTo>
                        <a:pt x="1810600" y="171481"/>
                      </a:lnTo>
                      <a:lnTo>
                        <a:pt x="1808545" y="170275"/>
                      </a:lnTo>
                      <a:lnTo>
                        <a:pt x="1806487" y="169073"/>
                      </a:lnTo>
                      <a:lnTo>
                        <a:pt x="1804426" y="167875"/>
                      </a:lnTo>
                      <a:lnTo>
                        <a:pt x="1802362" y="166680"/>
                      </a:lnTo>
                      <a:lnTo>
                        <a:pt x="1800296" y="165490"/>
                      </a:lnTo>
                      <a:lnTo>
                        <a:pt x="1798227" y="164304"/>
                      </a:lnTo>
                      <a:lnTo>
                        <a:pt x="1796155" y="163121"/>
                      </a:lnTo>
                      <a:lnTo>
                        <a:pt x="1794080" y="161943"/>
                      </a:lnTo>
                      <a:lnTo>
                        <a:pt x="1792003" y="160768"/>
                      </a:lnTo>
                      <a:lnTo>
                        <a:pt x="1789923" y="159597"/>
                      </a:lnTo>
                      <a:lnTo>
                        <a:pt x="1787840" y="158430"/>
                      </a:lnTo>
                      <a:lnTo>
                        <a:pt x="1785755" y="157267"/>
                      </a:lnTo>
                      <a:lnTo>
                        <a:pt x="1783666" y="156109"/>
                      </a:lnTo>
                      <a:lnTo>
                        <a:pt x="1781576" y="154954"/>
                      </a:lnTo>
                      <a:lnTo>
                        <a:pt x="1779482" y="153802"/>
                      </a:lnTo>
                      <a:lnTo>
                        <a:pt x="1777386" y="152655"/>
                      </a:lnTo>
                      <a:lnTo>
                        <a:pt x="1775287" y="151512"/>
                      </a:lnTo>
                      <a:lnTo>
                        <a:pt x="1773185" y="150373"/>
                      </a:lnTo>
                      <a:lnTo>
                        <a:pt x="1771081" y="149238"/>
                      </a:lnTo>
                      <a:lnTo>
                        <a:pt x="1768974" y="148107"/>
                      </a:lnTo>
                      <a:lnTo>
                        <a:pt x="1766865" y="146979"/>
                      </a:lnTo>
                      <a:lnTo>
                        <a:pt x="1764753" y="145856"/>
                      </a:lnTo>
                      <a:lnTo>
                        <a:pt x="1762638" y="144737"/>
                      </a:lnTo>
                      <a:lnTo>
                        <a:pt x="1760521" y="143622"/>
                      </a:lnTo>
                      <a:lnTo>
                        <a:pt x="1758401" y="142510"/>
                      </a:lnTo>
                      <a:lnTo>
                        <a:pt x="1756279" y="141403"/>
                      </a:lnTo>
                      <a:lnTo>
                        <a:pt x="1754154" y="140300"/>
                      </a:lnTo>
                      <a:lnTo>
                        <a:pt x="1752026" y="139201"/>
                      </a:lnTo>
                      <a:lnTo>
                        <a:pt x="1749896" y="138105"/>
                      </a:lnTo>
                      <a:lnTo>
                        <a:pt x="1747764" y="137014"/>
                      </a:lnTo>
                      <a:lnTo>
                        <a:pt x="1745629" y="135927"/>
                      </a:lnTo>
                      <a:lnTo>
                        <a:pt x="1743491" y="134844"/>
                      </a:lnTo>
                      <a:lnTo>
                        <a:pt x="1741351" y="133765"/>
                      </a:lnTo>
                      <a:lnTo>
                        <a:pt x="1739208" y="132690"/>
                      </a:lnTo>
                      <a:lnTo>
                        <a:pt x="1737063" y="131619"/>
                      </a:lnTo>
                      <a:lnTo>
                        <a:pt x="1734915" y="130552"/>
                      </a:lnTo>
                      <a:lnTo>
                        <a:pt x="1732765" y="129489"/>
                      </a:lnTo>
                      <a:lnTo>
                        <a:pt x="1730612" y="128430"/>
                      </a:lnTo>
                      <a:lnTo>
                        <a:pt x="1728457" y="127375"/>
                      </a:lnTo>
                      <a:lnTo>
                        <a:pt x="1726300" y="126324"/>
                      </a:lnTo>
                      <a:lnTo>
                        <a:pt x="1724140" y="125278"/>
                      </a:lnTo>
                      <a:lnTo>
                        <a:pt x="1721978" y="124235"/>
                      </a:lnTo>
                      <a:lnTo>
                        <a:pt x="1719813" y="123197"/>
                      </a:lnTo>
                      <a:lnTo>
                        <a:pt x="1717646" y="122162"/>
                      </a:lnTo>
                      <a:lnTo>
                        <a:pt x="1715476" y="121132"/>
                      </a:lnTo>
                      <a:lnTo>
                        <a:pt x="1713304" y="120106"/>
                      </a:lnTo>
                      <a:lnTo>
                        <a:pt x="1711130" y="119084"/>
                      </a:lnTo>
                      <a:lnTo>
                        <a:pt x="1708953" y="118066"/>
                      </a:lnTo>
                      <a:lnTo>
                        <a:pt x="1706774" y="117052"/>
                      </a:lnTo>
                      <a:lnTo>
                        <a:pt x="1704592" y="116042"/>
                      </a:lnTo>
                      <a:lnTo>
                        <a:pt x="1702409" y="115037"/>
                      </a:lnTo>
                      <a:lnTo>
                        <a:pt x="1700222" y="114035"/>
                      </a:lnTo>
                      <a:lnTo>
                        <a:pt x="1698034" y="113038"/>
                      </a:lnTo>
                      <a:lnTo>
                        <a:pt x="1695843" y="112045"/>
                      </a:lnTo>
                      <a:lnTo>
                        <a:pt x="1693650" y="111056"/>
                      </a:lnTo>
                      <a:lnTo>
                        <a:pt x="1691455" y="110071"/>
                      </a:lnTo>
                      <a:lnTo>
                        <a:pt x="1689257" y="109090"/>
                      </a:lnTo>
                      <a:lnTo>
                        <a:pt x="1687057" y="108113"/>
                      </a:lnTo>
                      <a:lnTo>
                        <a:pt x="1684855" y="107141"/>
                      </a:lnTo>
                      <a:lnTo>
                        <a:pt x="1682651" y="106172"/>
                      </a:lnTo>
                      <a:lnTo>
                        <a:pt x="1680444" y="105208"/>
                      </a:lnTo>
                      <a:lnTo>
                        <a:pt x="1678235" y="104248"/>
                      </a:lnTo>
                      <a:lnTo>
                        <a:pt x="1676024" y="103292"/>
                      </a:lnTo>
                      <a:lnTo>
                        <a:pt x="1673811" y="102341"/>
                      </a:lnTo>
                      <a:lnTo>
                        <a:pt x="1671595" y="101393"/>
                      </a:lnTo>
                      <a:lnTo>
                        <a:pt x="1669377" y="100450"/>
                      </a:lnTo>
                      <a:lnTo>
                        <a:pt x="1667157" y="99511"/>
                      </a:lnTo>
                      <a:lnTo>
                        <a:pt x="1664935" y="98576"/>
                      </a:lnTo>
                      <a:lnTo>
                        <a:pt x="1662711" y="97645"/>
                      </a:lnTo>
                      <a:lnTo>
                        <a:pt x="1660485" y="96719"/>
                      </a:lnTo>
                      <a:lnTo>
                        <a:pt x="1658256" y="95796"/>
                      </a:lnTo>
                      <a:lnTo>
                        <a:pt x="1656025" y="94878"/>
                      </a:lnTo>
                      <a:lnTo>
                        <a:pt x="1653792" y="93964"/>
                      </a:lnTo>
                      <a:lnTo>
                        <a:pt x="1651557" y="93055"/>
                      </a:lnTo>
                      <a:lnTo>
                        <a:pt x="1649320" y="92149"/>
                      </a:lnTo>
                      <a:lnTo>
                        <a:pt x="1647081" y="91248"/>
                      </a:lnTo>
                      <a:lnTo>
                        <a:pt x="1644840" y="90351"/>
                      </a:lnTo>
                      <a:lnTo>
                        <a:pt x="1642597" y="89458"/>
                      </a:lnTo>
                      <a:lnTo>
                        <a:pt x="1640351" y="88570"/>
                      </a:lnTo>
                      <a:lnTo>
                        <a:pt x="1638104" y="87685"/>
                      </a:lnTo>
                      <a:lnTo>
                        <a:pt x="1635854" y="86805"/>
                      </a:lnTo>
                      <a:lnTo>
                        <a:pt x="1633603" y="85930"/>
                      </a:lnTo>
                      <a:lnTo>
                        <a:pt x="1631349" y="85058"/>
                      </a:lnTo>
                      <a:lnTo>
                        <a:pt x="1629093" y="84191"/>
                      </a:lnTo>
                      <a:lnTo>
                        <a:pt x="1626836" y="83328"/>
                      </a:lnTo>
                      <a:lnTo>
                        <a:pt x="1624576" y="82469"/>
                      </a:lnTo>
                      <a:lnTo>
                        <a:pt x="1622315" y="81615"/>
                      </a:lnTo>
                      <a:lnTo>
                        <a:pt x="1620051" y="80764"/>
                      </a:lnTo>
                      <a:lnTo>
                        <a:pt x="1617785" y="79918"/>
                      </a:lnTo>
                      <a:lnTo>
                        <a:pt x="1615518" y="79077"/>
                      </a:lnTo>
                      <a:lnTo>
                        <a:pt x="1613248" y="78239"/>
                      </a:lnTo>
                      <a:lnTo>
                        <a:pt x="1610977" y="77406"/>
                      </a:lnTo>
                      <a:lnTo>
                        <a:pt x="1608704" y="76578"/>
                      </a:lnTo>
                      <a:lnTo>
                        <a:pt x="1606428" y="75753"/>
                      </a:lnTo>
                      <a:lnTo>
                        <a:pt x="1604151" y="74933"/>
                      </a:lnTo>
                      <a:lnTo>
                        <a:pt x="1601872" y="74117"/>
                      </a:lnTo>
                      <a:lnTo>
                        <a:pt x="1599591" y="73305"/>
                      </a:lnTo>
                      <a:lnTo>
                        <a:pt x="1597308" y="72498"/>
                      </a:lnTo>
                      <a:lnTo>
                        <a:pt x="1595024" y="71695"/>
                      </a:lnTo>
                      <a:lnTo>
                        <a:pt x="1592737" y="70896"/>
                      </a:lnTo>
                      <a:lnTo>
                        <a:pt x="1590449" y="70102"/>
                      </a:lnTo>
                      <a:lnTo>
                        <a:pt x="1588158" y="69312"/>
                      </a:lnTo>
                      <a:lnTo>
                        <a:pt x="1585866" y="68526"/>
                      </a:lnTo>
                      <a:lnTo>
                        <a:pt x="1583572" y="67745"/>
                      </a:lnTo>
                      <a:lnTo>
                        <a:pt x="1581277" y="66968"/>
                      </a:lnTo>
                      <a:lnTo>
                        <a:pt x="1578979" y="66195"/>
                      </a:lnTo>
                      <a:lnTo>
                        <a:pt x="1576680" y="65427"/>
                      </a:lnTo>
                      <a:lnTo>
                        <a:pt x="1574379" y="64663"/>
                      </a:lnTo>
                      <a:lnTo>
                        <a:pt x="1572076" y="63903"/>
                      </a:lnTo>
                      <a:lnTo>
                        <a:pt x="1569771" y="63148"/>
                      </a:lnTo>
                      <a:lnTo>
                        <a:pt x="1567465" y="62397"/>
                      </a:lnTo>
                      <a:lnTo>
                        <a:pt x="1565157" y="61650"/>
                      </a:lnTo>
                      <a:lnTo>
                        <a:pt x="1562847" y="60908"/>
                      </a:lnTo>
                      <a:lnTo>
                        <a:pt x="1560535" y="60170"/>
                      </a:lnTo>
                      <a:lnTo>
                        <a:pt x="1558222" y="59437"/>
                      </a:lnTo>
                      <a:lnTo>
                        <a:pt x="1555907" y="58707"/>
                      </a:lnTo>
                      <a:lnTo>
                        <a:pt x="1553590" y="57983"/>
                      </a:lnTo>
                      <a:lnTo>
                        <a:pt x="1551272" y="57262"/>
                      </a:lnTo>
                      <a:lnTo>
                        <a:pt x="1548952" y="56546"/>
                      </a:lnTo>
                      <a:lnTo>
                        <a:pt x="1546630" y="55835"/>
                      </a:lnTo>
                      <a:lnTo>
                        <a:pt x="1544307" y="55127"/>
                      </a:lnTo>
                      <a:lnTo>
                        <a:pt x="1541982" y="54424"/>
                      </a:lnTo>
                      <a:lnTo>
                        <a:pt x="1539655" y="53726"/>
                      </a:lnTo>
                      <a:lnTo>
                        <a:pt x="1537327" y="53032"/>
                      </a:lnTo>
                      <a:lnTo>
                        <a:pt x="1534997" y="52342"/>
                      </a:lnTo>
                      <a:lnTo>
                        <a:pt x="1532666" y="51657"/>
                      </a:lnTo>
                      <a:lnTo>
                        <a:pt x="1530333" y="50976"/>
                      </a:lnTo>
                      <a:lnTo>
                        <a:pt x="1527998" y="50300"/>
                      </a:lnTo>
                      <a:lnTo>
                        <a:pt x="1525662" y="49627"/>
                      </a:lnTo>
                      <a:lnTo>
                        <a:pt x="1523324" y="48960"/>
                      </a:lnTo>
                      <a:lnTo>
                        <a:pt x="1520985" y="48297"/>
                      </a:lnTo>
                      <a:lnTo>
                        <a:pt x="1518644" y="47638"/>
                      </a:lnTo>
                      <a:lnTo>
                        <a:pt x="1516302" y="46983"/>
                      </a:lnTo>
                      <a:lnTo>
                        <a:pt x="1513958" y="46333"/>
                      </a:lnTo>
                      <a:lnTo>
                        <a:pt x="1511613" y="45688"/>
                      </a:lnTo>
                      <a:lnTo>
                        <a:pt x="1509266" y="45047"/>
                      </a:lnTo>
                      <a:lnTo>
                        <a:pt x="1506918" y="44410"/>
                      </a:lnTo>
                      <a:lnTo>
                        <a:pt x="1504568" y="43778"/>
                      </a:lnTo>
                      <a:lnTo>
                        <a:pt x="1502217" y="43150"/>
                      </a:lnTo>
                      <a:lnTo>
                        <a:pt x="1499864" y="42526"/>
                      </a:lnTo>
                      <a:lnTo>
                        <a:pt x="1497510" y="41908"/>
                      </a:lnTo>
                      <a:lnTo>
                        <a:pt x="1495154" y="41293"/>
                      </a:lnTo>
                      <a:lnTo>
                        <a:pt x="1492797" y="40683"/>
                      </a:lnTo>
                      <a:lnTo>
                        <a:pt x="1490439" y="40077"/>
                      </a:lnTo>
                      <a:lnTo>
                        <a:pt x="1488079" y="39476"/>
                      </a:lnTo>
                      <a:lnTo>
                        <a:pt x="1485718" y="38880"/>
                      </a:lnTo>
                      <a:lnTo>
                        <a:pt x="1483355" y="38287"/>
                      </a:lnTo>
                      <a:lnTo>
                        <a:pt x="1480991" y="37700"/>
                      </a:lnTo>
                      <a:lnTo>
                        <a:pt x="1478626" y="37116"/>
                      </a:lnTo>
                      <a:lnTo>
                        <a:pt x="1476259" y="36537"/>
                      </a:lnTo>
                      <a:lnTo>
                        <a:pt x="1473891" y="35963"/>
                      </a:lnTo>
                      <a:lnTo>
                        <a:pt x="1471522" y="35393"/>
                      </a:lnTo>
                      <a:lnTo>
                        <a:pt x="1469151" y="34828"/>
                      </a:lnTo>
                      <a:lnTo>
                        <a:pt x="1466780" y="34267"/>
                      </a:lnTo>
                      <a:lnTo>
                        <a:pt x="1464406" y="33710"/>
                      </a:lnTo>
                      <a:lnTo>
                        <a:pt x="1462032" y="33158"/>
                      </a:lnTo>
                      <a:lnTo>
                        <a:pt x="1459656" y="32611"/>
                      </a:lnTo>
                      <a:lnTo>
                        <a:pt x="1457279" y="32068"/>
                      </a:lnTo>
                      <a:lnTo>
                        <a:pt x="1454900" y="31529"/>
                      </a:lnTo>
                      <a:lnTo>
                        <a:pt x="1452521" y="30995"/>
                      </a:lnTo>
                      <a:lnTo>
                        <a:pt x="1450140" y="30466"/>
                      </a:lnTo>
                      <a:lnTo>
                        <a:pt x="1447758" y="29941"/>
                      </a:lnTo>
                      <a:lnTo>
                        <a:pt x="1445375" y="29420"/>
                      </a:lnTo>
                      <a:lnTo>
                        <a:pt x="1442990" y="28904"/>
                      </a:lnTo>
                      <a:lnTo>
                        <a:pt x="1440605" y="28393"/>
                      </a:lnTo>
                      <a:lnTo>
                        <a:pt x="1438218" y="27886"/>
                      </a:lnTo>
                      <a:lnTo>
                        <a:pt x="1435830" y="27383"/>
                      </a:lnTo>
                      <a:lnTo>
                        <a:pt x="1433441" y="26885"/>
                      </a:lnTo>
                      <a:lnTo>
                        <a:pt x="1431050" y="26392"/>
                      </a:lnTo>
                      <a:lnTo>
                        <a:pt x="1428659" y="25903"/>
                      </a:lnTo>
                      <a:lnTo>
                        <a:pt x="1426266" y="25418"/>
                      </a:lnTo>
                      <a:lnTo>
                        <a:pt x="1423872" y="24938"/>
                      </a:lnTo>
                      <a:lnTo>
                        <a:pt x="1421478" y="24463"/>
                      </a:lnTo>
                      <a:lnTo>
                        <a:pt x="1419082" y="23992"/>
                      </a:lnTo>
                      <a:lnTo>
                        <a:pt x="1416685" y="23525"/>
                      </a:lnTo>
                      <a:lnTo>
                        <a:pt x="1414286" y="23064"/>
                      </a:lnTo>
                      <a:lnTo>
                        <a:pt x="1411887" y="22606"/>
                      </a:lnTo>
                      <a:lnTo>
                        <a:pt x="1409487" y="22153"/>
                      </a:lnTo>
                      <a:lnTo>
                        <a:pt x="1407086" y="21705"/>
                      </a:lnTo>
                      <a:lnTo>
                        <a:pt x="1404683" y="21261"/>
                      </a:lnTo>
                      <a:lnTo>
                        <a:pt x="1402280" y="20822"/>
                      </a:lnTo>
                      <a:lnTo>
                        <a:pt x="1399876" y="20388"/>
                      </a:lnTo>
                      <a:lnTo>
                        <a:pt x="1397470" y="19958"/>
                      </a:lnTo>
                      <a:lnTo>
                        <a:pt x="1395064" y="19532"/>
                      </a:lnTo>
                      <a:lnTo>
                        <a:pt x="1392657" y="19111"/>
                      </a:lnTo>
                      <a:lnTo>
                        <a:pt x="1390248" y="18694"/>
                      </a:lnTo>
                      <a:lnTo>
                        <a:pt x="1387839" y="18282"/>
                      </a:lnTo>
                      <a:lnTo>
                        <a:pt x="1385429" y="17875"/>
                      </a:lnTo>
                      <a:lnTo>
                        <a:pt x="1383018" y="17472"/>
                      </a:lnTo>
                      <a:lnTo>
                        <a:pt x="1380606" y="17074"/>
                      </a:lnTo>
                      <a:lnTo>
                        <a:pt x="1378193" y="16680"/>
                      </a:lnTo>
                      <a:lnTo>
                        <a:pt x="1375779" y="16291"/>
                      </a:lnTo>
                      <a:lnTo>
                        <a:pt x="1373364" y="15906"/>
                      </a:lnTo>
                      <a:lnTo>
                        <a:pt x="1370948" y="15526"/>
                      </a:lnTo>
                      <a:lnTo>
                        <a:pt x="1368532" y="15151"/>
                      </a:lnTo>
                      <a:lnTo>
                        <a:pt x="1366114" y="14780"/>
                      </a:lnTo>
                      <a:lnTo>
                        <a:pt x="1363696" y="14414"/>
                      </a:lnTo>
                      <a:lnTo>
                        <a:pt x="1361277" y="14052"/>
                      </a:lnTo>
                      <a:lnTo>
                        <a:pt x="1358857" y="13695"/>
                      </a:lnTo>
                      <a:lnTo>
                        <a:pt x="1356436" y="13342"/>
                      </a:lnTo>
                      <a:lnTo>
                        <a:pt x="1354014" y="12994"/>
                      </a:lnTo>
                      <a:lnTo>
                        <a:pt x="1351592" y="12650"/>
                      </a:lnTo>
                      <a:lnTo>
                        <a:pt x="1349169" y="12311"/>
                      </a:lnTo>
                      <a:lnTo>
                        <a:pt x="1346744" y="11977"/>
                      </a:lnTo>
                      <a:lnTo>
                        <a:pt x="1344320" y="11647"/>
                      </a:lnTo>
                      <a:lnTo>
                        <a:pt x="1341894" y="11322"/>
                      </a:lnTo>
                      <a:lnTo>
                        <a:pt x="1339468" y="11001"/>
                      </a:lnTo>
                      <a:lnTo>
                        <a:pt x="1337041" y="10685"/>
                      </a:lnTo>
                      <a:lnTo>
                        <a:pt x="1334613" y="10374"/>
                      </a:lnTo>
                      <a:lnTo>
                        <a:pt x="1332185" y="10067"/>
                      </a:lnTo>
                      <a:lnTo>
                        <a:pt x="1329755" y="9765"/>
                      </a:lnTo>
                      <a:lnTo>
                        <a:pt x="1327326" y="9467"/>
                      </a:lnTo>
                      <a:lnTo>
                        <a:pt x="1324895" y="9174"/>
                      </a:lnTo>
                      <a:lnTo>
                        <a:pt x="1322464" y="8885"/>
                      </a:lnTo>
                      <a:lnTo>
                        <a:pt x="1320032" y="8601"/>
                      </a:lnTo>
                      <a:lnTo>
                        <a:pt x="1317599" y="8322"/>
                      </a:lnTo>
                      <a:lnTo>
                        <a:pt x="1315166" y="8047"/>
                      </a:lnTo>
                      <a:lnTo>
                        <a:pt x="1312732" y="7777"/>
                      </a:lnTo>
                      <a:lnTo>
                        <a:pt x="1310298" y="7512"/>
                      </a:lnTo>
                      <a:lnTo>
                        <a:pt x="1307863" y="7251"/>
                      </a:lnTo>
                      <a:lnTo>
                        <a:pt x="1305427" y="6994"/>
                      </a:lnTo>
                      <a:lnTo>
                        <a:pt x="1302991" y="6742"/>
                      </a:lnTo>
                      <a:lnTo>
                        <a:pt x="1300554" y="6495"/>
                      </a:lnTo>
                      <a:lnTo>
                        <a:pt x="1298116" y="6253"/>
                      </a:lnTo>
                      <a:lnTo>
                        <a:pt x="1295678" y="6015"/>
                      </a:lnTo>
                      <a:lnTo>
                        <a:pt x="1293240" y="5781"/>
                      </a:lnTo>
                      <a:lnTo>
                        <a:pt x="1290801" y="5553"/>
                      </a:lnTo>
                      <a:lnTo>
                        <a:pt x="1288361" y="5328"/>
                      </a:lnTo>
                      <a:lnTo>
                        <a:pt x="1285921" y="5109"/>
                      </a:lnTo>
                      <a:lnTo>
                        <a:pt x="1283481" y="4894"/>
                      </a:lnTo>
                      <a:lnTo>
                        <a:pt x="1281039" y="4684"/>
                      </a:lnTo>
                      <a:lnTo>
                        <a:pt x="1278598" y="4478"/>
                      </a:lnTo>
                      <a:lnTo>
                        <a:pt x="1276156" y="4277"/>
                      </a:lnTo>
                      <a:lnTo>
                        <a:pt x="1273713" y="4080"/>
                      </a:lnTo>
                      <a:lnTo>
                        <a:pt x="1271270" y="3888"/>
                      </a:lnTo>
                      <a:lnTo>
                        <a:pt x="1268827" y="3701"/>
                      </a:lnTo>
                      <a:lnTo>
                        <a:pt x="1266383" y="3518"/>
                      </a:lnTo>
                      <a:lnTo>
                        <a:pt x="1263939" y="3340"/>
                      </a:lnTo>
                      <a:lnTo>
                        <a:pt x="1261494" y="3167"/>
                      </a:lnTo>
                      <a:lnTo>
                        <a:pt x="1259049" y="2998"/>
                      </a:lnTo>
                      <a:lnTo>
                        <a:pt x="1256604" y="2834"/>
                      </a:lnTo>
                      <a:lnTo>
                        <a:pt x="1254158" y="2674"/>
                      </a:lnTo>
                      <a:lnTo>
                        <a:pt x="1251712" y="2519"/>
                      </a:lnTo>
                      <a:lnTo>
                        <a:pt x="1249265" y="2369"/>
                      </a:lnTo>
                      <a:lnTo>
                        <a:pt x="1246818" y="2223"/>
                      </a:lnTo>
                      <a:lnTo>
                        <a:pt x="1244371" y="2082"/>
                      </a:lnTo>
                      <a:lnTo>
                        <a:pt x="1241923" y="1946"/>
                      </a:lnTo>
                      <a:lnTo>
                        <a:pt x="1239475" y="1814"/>
                      </a:lnTo>
                      <a:lnTo>
                        <a:pt x="1237027" y="1687"/>
                      </a:lnTo>
                      <a:lnTo>
                        <a:pt x="1234579" y="1564"/>
                      </a:lnTo>
                      <a:lnTo>
                        <a:pt x="1232130" y="1446"/>
                      </a:lnTo>
                      <a:lnTo>
                        <a:pt x="1229681" y="1333"/>
                      </a:lnTo>
                      <a:lnTo>
                        <a:pt x="1227232" y="1224"/>
                      </a:lnTo>
                      <a:lnTo>
                        <a:pt x="1224782" y="1120"/>
                      </a:lnTo>
                      <a:lnTo>
                        <a:pt x="1222333" y="1020"/>
                      </a:lnTo>
                      <a:lnTo>
                        <a:pt x="1219883" y="925"/>
                      </a:lnTo>
                      <a:lnTo>
                        <a:pt x="1217432" y="835"/>
                      </a:lnTo>
                      <a:lnTo>
                        <a:pt x="1214982" y="749"/>
                      </a:lnTo>
                      <a:lnTo>
                        <a:pt x="1212532" y="668"/>
                      </a:lnTo>
                      <a:lnTo>
                        <a:pt x="1210081" y="592"/>
                      </a:lnTo>
                      <a:lnTo>
                        <a:pt x="1207630" y="520"/>
                      </a:lnTo>
                      <a:lnTo>
                        <a:pt x="1205179" y="453"/>
                      </a:lnTo>
                      <a:lnTo>
                        <a:pt x="1202727" y="391"/>
                      </a:lnTo>
                      <a:lnTo>
                        <a:pt x="1200276" y="333"/>
                      </a:lnTo>
                      <a:lnTo>
                        <a:pt x="1197825" y="280"/>
                      </a:lnTo>
                      <a:lnTo>
                        <a:pt x="1195373" y="231"/>
                      </a:lnTo>
                      <a:lnTo>
                        <a:pt x="1192921" y="187"/>
                      </a:lnTo>
                      <a:lnTo>
                        <a:pt x="1190469" y="148"/>
                      </a:lnTo>
                      <a:lnTo>
                        <a:pt x="1188017" y="113"/>
                      </a:lnTo>
                      <a:lnTo>
                        <a:pt x="1185565" y="83"/>
                      </a:lnTo>
                      <a:lnTo>
                        <a:pt x="1183113" y="57"/>
                      </a:lnTo>
                      <a:lnTo>
                        <a:pt x="1180661" y="37"/>
                      </a:lnTo>
                      <a:lnTo>
                        <a:pt x="1178209" y="20"/>
                      </a:lnTo>
                      <a:lnTo>
                        <a:pt x="1175757" y="9"/>
                      </a:lnTo>
                      <a:lnTo>
                        <a:pt x="1173305" y="2"/>
                      </a:lnTo>
                      <a:lnTo>
                        <a:pt x="1170852" y="0"/>
                      </a:lnTo>
                      <a:lnTo>
                        <a:pt x="1168400" y="2"/>
                      </a:lnTo>
                      <a:lnTo>
                        <a:pt x="1165948" y="9"/>
                      </a:lnTo>
                      <a:lnTo>
                        <a:pt x="1163496" y="20"/>
                      </a:lnTo>
                      <a:lnTo>
                        <a:pt x="1161044" y="37"/>
                      </a:lnTo>
                      <a:lnTo>
                        <a:pt x="1158592" y="57"/>
                      </a:lnTo>
                      <a:lnTo>
                        <a:pt x="1156139" y="83"/>
                      </a:lnTo>
                      <a:lnTo>
                        <a:pt x="1153687" y="113"/>
                      </a:lnTo>
                      <a:lnTo>
                        <a:pt x="1151236" y="148"/>
                      </a:lnTo>
                      <a:lnTo>
                        <a:pt x="1148784" y="187"/>
                      </a:lnTo>
                      <a:lnTo>
                        <a:pt x="1146332" y="231"/>
                      </a:lnTo>
                      <a:lnTo>
                        <a:pt x="1143880" y="280"/>
                      </a:lnTo>
                      <a:lnTo>
                        <a:pt x="1141429" y="333"/>
                      </a:lnTo>
                      <a:lnTo>
                        <a:pt x="1138977" y="391"/>
                      </a:lnTo>
                      <a:lnTo>
                        <a:pt x="1136526" y="453"/>
                      </a:lnTo>
                      <a:lnTo>
                        <a:pt x="1134075" y="520"/>
                      </a:lnTo>
                      <a:lnTo>
                        <a:pt x="1131624" y="592"/>
                      </a:lnTo>
                      <a:lnTo>
                        <a:pt x="1129173" y="668"/>
                      </a:lnTo>
                      <a:lnTo>
                        <a:pt x="1126723" y="749"/>
                      </a:lnTo>
                      <a:lnTo>
                        <a:pt x="1124272" y="835"/>
                      </a:lnTo>
                      <a:lnTo>
                        <a:pt x="1121822" y="925"/>
                      </a:lnTo>
                      <a:lnTo>
                        <a:pt x="1119372" y="1020"/>
                      </a:lnTo>
                      <a:lnTo>
                        <a:pt x="1116922" y="1120"/>
                      </a:lnTo>
                      <a:lnTo>
                        <a:pt x="1114473" y="1224"/>
                      </a:lnTo>
                      <a:lnTo>
                        <a:pt x="1112024" y="1333"/>
                      </a:lnTo>
                      <a:lnTo>
                        <a:pt x="1109575" y="1446"/>
                      </a:lnTo>
                      <a:lnTo>
                        <a:pt x="1107126" y="1564"/>
                      </a:lnTo>
                      <a:lnTo>
                        <a:pt x="1104678" y="1687"/>
                      </a:lnTo>
                      <a:lnTo>
                        <a:pt x="1102229" y="1814"/>
                      </a:lnTo>
                      <a:lnTo>
                        <a:pt x="1099782" y="1946"/>
                      </a:lnTo>
                      <a:lnTo>
                        <a:pt x="1097334" y="2082"/>
                      </a:lnTo>
                      <a:lnTo>
                        <a:pt x="1094887" y="2223"/>
                      </a:lnTo>
                      <a:lnTo>
                        <a:pt x="1092440" y="2369"/>
                      </a:lnTo>
                      <a:lnTo>
                        <a:pt x="1089993" y="2519"/>
                      </a:lnTo>
                      <a:lnTo>
                        <a:pt x="1087547" y="2674"/>
                      </a:lnTo>
                      <a:lnTo>
                        <a:pt x="1085101" y="2834"/>
                      </a:lnTo>
                      <a:lnTo>
                        <a:pt x="1082656" y="2998"/>
                      </a:lnTo>
                      <a:lnTo>
                        <a:pt x="1080211" y="3167"/>
                      </a:lnTo>
                      <a:lnTo>
                        <a:pt x="1077766" y="3340"/>
                      </a:lnTo>
                      <a:lnTo>
                        <a:pt x="1075322" y="3518"/>
                      </a:lnTo>
                      <a:lnTo>
                        <a:pt x="1072878" y="3701"/>
                      </a:lnTo>
                      <a:lnTo>
                        <a:pt x="1070435" y="3888"/>
                      </a:lnTo>
                      <a:lnTo>
                        <a:pt x="1067992" y="4080"/>
                      </a:lnTo>
                      <a:lnTo>
                        <a:pt x="1065549" y="4277"/>
                      </a:lnTo>
                      <a:lnTo>
                        <a:pt x="1063107" y="4478"/>
                      </a:lnTo>
                      <a:lnTo>
                        <a:pt x="1060665" y="4684"/>
                      </a:lnTo>
                      <a:lnTo>
                        <a:pt x="1058224" y="4894"/>
                      </a:lnTo>
                      <a:lnTo>
                        <a:pt x="1055784" y="5109"/>
                      </a:lnTo>
                      <a:lnTo>
                        <a:pt x="1053344" y="5328"/>
                      </a:lnTo>
                      <a:lnTo>
                        <a:pt x="1050904" y="5553"/>
                      </a:lnTo>
                      <a:lnTo>
                        <a:pt x="1048465" y="5781"/>
                      </a:lnTo>
                      <a:lnTo>
                        <a:pt x="1046026" y="6015"/>
                      </a:lnTo>
                      <a:lnTo>
                        <a:pt x="1043588" y="6253"/>
                      </a:lnTo>
                      <a:lnTo>
                        <a:pt x="1041151" y="6495"/>
                      </a:lnTo>
                      <a:lnTo>
                        <a:pt x="1038714" y="6742"/>
                      </a:lnTo>
                      <a:lnTo>
                        <a:pt x="1036278" y="6994"/>
                      </a:lnTo>
                      <a:lnTo>
                        <a:pt x="1033842" y="7251"/>
                      </a:lnTo>
                      <a:lnTo>
                        <a:pt x="1031407" y="7512"/>
                      </a:lnTo>
                      <a:lnTo>
                        <a:pt x="1028973" y="7777"/>
                      </a:lnTo>
                      <a:lnTo>
                        <a:pt x="1026539" y="8047"/>
                      </a:lnTo>
                      <a:lnTo>
                        <a:pt x="1024106" y="8322"/>
                      </a:lnTo>
                      <a:lnTo>
                        <a:pt x="1021673" y="8601"/>
                      </a:lnTo>
                      <a:lnTo>
                        <a:pt x="1019241" y="8885"/>
                      </a:lnTo>
                      <a:lnTo>
                        <a:pt x="1016810" y="9174"/>
                      </a:lnTo>
                      <a:lnTo>
                        <a:pt x="1014379" y="9467"/>
                      </a:lnTo>
                      <a:lnTo>
                        <a:pt x="1011949" y="9765"/>
                      </a:lnTo>
                      <a:lnTo>
                        <a:pt x="1009520" y="10067"/>
                      </a:lnTo>
                      <a:lnTo>
                        <a:pt x="1007092" y="10374"/>
                      </a:lnTo>
                      <a:lnTo>
                        <a:pt x="1004664" y="10685"/>
                      </a:lnTo>
                      <a:lnTo>
                        <a:pt x="1002237" y="11001"/>
                      </a:lnTo>
                      <a:lnTo>
                        <a:pt x="999811" y="11322"/>
                      </a:lnTo>
                      <a:lnTo>
                        <a:pt x="997385" y="11647"/>
                      </a:lnTo>
                      <a:lnTo>
                        <a:pt x="994960" y="11977"/>
                      </a:lnTo>
                      <a:lnTo>
                        <a:pt x="992536" y="12311"/>
                      </a:lnTo>
                      <a:lnTo>
                        <a:pt x="990113" y="12650"/>
                      </a:lnTo>
                      <a:lnTo>
                        <a:pt x="987691" y="12994"/>
                      </a:lnTo>
                      <a:lnTo>
                        <a:pt x="985269" y="13342"/>
                      </a:lnTo>
                      <a:lnTo>
                        <a:pt x="982848" y="13695"/>
                      </a:lnTo>
                      <a:lnTo>
                        <a:pt x="980428" y="14052"/>
                      </a:lnTo>
                      <a:lnTo>
                        <a:pt x="978009" y="14414"/>
                      </a:lnTo>
                      <a:lnTo>
                        <a:pt x="975591" y="14780"/>
                      </a:lnTo>
                      <a:lnTo>
                        <a:pt x="973173" y="15151"/>
                      </a:lnTo>
                      <a:lnTo>
                        <a:pt x="970757" y="15526"/>
                      </a:lnTo>
                      <a:lnTo>
                        <a:pt x="968341" y="15906"/>
                      </a:lnTo>
                      <a:lnTo>
                        <a:pt x="965926" y="16291"/>
                      </a:lnTo>
                      <a:lnTo>
                        <a:pt x="963512" y="16680"/>
                      </a:lnTo>
                      <a:lnTo>
                        <a:pt x="961099" y="17074"/>
                      </a:lnTo>
                      <a:lnTo>
                        <a:pt x="958687" y="17472"/>
                      </a:lnTo>
                      <a:lnTo>
                        <a:pt x="956276" y="17875"/>
                      </a:lnTo>
                      <a:lnTo>
                        <a:pt x="953866" y="18282"/>
                      </a:lnTo>
                      <a:lnTo>
                        <a:pt x="951456" y="18694"/>
                      </a:lnTo>
                      <a:lnTo>
                        <a:pt x="949048" y="19111"/>
                      </a:lnTo>
                      <a:lnTo>
                        <a:pt x="946641" y="19532"/>
                      </a:lnTo>
                      <a:lnTo>
                        <a:pt x="944234" y="19958"/>
                      </a:lnTo>
                      <a:lnTo>
                        <a:pt x="941829" y="20388"/>
                      </a:lnTo>
                      <a:lnTo>
                        <a:pt x="939425" y="20822"/>
                      </a:lnTo>
                      <a:lnTo>
                        <a:pt x="937021" y="21261"/>
                      </a:lnTo>
                      <a:lnTo>
                        <a:pt x="934619" y="21705"/>
                      </a:lnTo>
                      <a:lnTo>
                        <a:pt x="932218" y="22153"/>
                      </a:lnTo>
                      <a:lnTo>
                        <a:pt x="929818" y="22606"/>
                      </a:lnTo>
                      <a:lnTo>
                        <a:pt x="927418" y="23064"/>
                      </a:lnTo>
                      <a:lnTo>
                        <a:pt x="925020" y="23525"/>
                      </a:lnTo>
                      <a:lnTo>
                        <a:pt x="922623" y="23992"/>
                      </a:lnTo>
                      <a:lnTo>
                        <a:pt x="920227" y="24463"/>
                      </a:lnTo>
                      <a:lnTo>
                        <a:pt x="917833" y="24938"/>
                      </a:lnTo>
                      <a:lnTo>
                        <a:pt x="915439" y="25418"/>
                      </a:lnTo>
                      <a:lnTo>
                        <a:pt x="913046" y="25903"/>
                      </a:lnTo>
                      <a:lnTo>
                        <a:pt x="910655" y="26392"/>
                      </a:lnTo>
                      <a:lnTo>
                        <a:pt x="908264" y="26885"/>
                      </a:lnTo>
                      <a:lnTo>
                        <a:pt x="905875" y="27383"/>
                      </a:lnTo>
                      <a:lnTo>
                        <a:pt x="903487" y="27886"/>
                      </a:lnTo>
                      <a:lnTo>
                        <a:pt x="901100" y="28393"/>
                      </a:lnTo>
                      <a:lnTo>
                        <a:pt x="898715" y="28904"/>
                      </a:lnTo>
                      <a:lnTo>
                        <a:pt x="896330" y="29420"/>
                      </a:lnTo>
                      <a:lnTo>
                        <a:pt x="893947" y="29941"/>
                      </a:lnTo>
                      <a:lnTo>
                        <a:pt x="891565" y="30466"/>
                      </a:lnTo>
                      <a:lnTo>
                        <a:pt x="889184" y="30995"/>
                      </a:lnTo>
                      <a:lnTo>
                        <a:pt x="886804" y="31529"/>
                      </a:lnTo>
                      <a:lnTo>
                        <a:pt x="884426" y="32068"/>
                      </a:lnTo>
                      <a:lnTo>
                        <a:pt x="882049" y="32611"/>
                      </a:lnTo>
                      <a:lnTo>
                        <a:pt x="879673" y="33158"/>
                      </a:lnTo>
                      <a:lnTo>
                        <a:pt x="877299" y="33710"/>
                      </a:lnTo>
                      <a:lnTo>
                        <a:pt x="874925" y="34267"/>
                      </a:lnTo>
                      <a:lnTo>
                        <a:pt x="872553" y="34828"/>
                      </a:lnTo>
                      <a:lnTo>
                        <a:pt x="870183" y="35393"/>
                      </a:lnTo>
                      <a:lnTo>
                        <a:pt x="867813" y="35963"/>
                      </a:lnTo>
                      <a:lnTo>
                        <a:pt x="865445" y="36537"/>
                      </a:lnTo>
                      <a:lnTo>
                        <a:pt x="863079" y="37116"/>
                      </a:lnTo>
                      <a:lnTo>
                        <a:pt x="860713" y="37700"/>
                      </a:lnTo>
                      <a:lnTo>
                        <a:pt x="858349" y="38287"/>
                      </a:lnTo>
                      <a:lnTo>
                        <a:pt x="855987" y="38880"/>
                      </a:lnTo>
                      <a:lnTo>
                        <a:pt x="853626" y="39476"/>
                      </a:lnTo>
                      <a:lnTo>
                        <a:pt x="851266" y="40077"/>
                      </a:lnTo>
                      <a:lnTo>
                        <a:pt x="848907" y="40683"/>
                      </a:lnTo>
                      <a:lnTo>
                        <a:pt x="846550" y="41293"/>
                      </a:lnTo>
                      <a:lnTo>
                        <a:pt x="844195" y="41908"/>
                      </a:lnTo>
                      <a:lnTo>
                        <a:pt x="841841" y="42526"/>
                      </a:lnTo>
                      <a:lnTo>
                        <a:pt x="839488" y="43150"/>
                      </a:lnTo>
                      <a:lnTo>
                        <a:pt x="837137" y="43778"/>
                      </a:lnTo>
                      <a:lnTo>
                        <a:pt x="834787" y="44410"/>
                      </a:lnTo>
                      <a:lnTo>
                        <a:pt x="832439" y="45047"/>
                      </a:lnTo>
                      <a:lnTo>
                        <a:pt x="830092" y="45688"/>
                      </a:lnTo>
                      <a:lnTo>
                        <a:pt x="827747" y="46333"/>
                      </a:lnTo>
                      <a:lnTo>
                        <a:pt x="825403" y="46983"/>
                      </a:lnTo>
                      <a:lnTo>
                        <a:pt x="823060" y="47638"/>
                      </a:lnTo>
                      <a:lnTo>
                        <a:pt x="820720" y="48297"/>
                      </a:lnTo>
                      <a:lnTo>
                        <a:pt x="818380" y="48960"/>
                      </a:lnTo>
                      <a:lnTo>
                        <a:pt x="816043" y="49627"/>
                      </a:lnTo>
                      <a:lnTo>
                        <a:pt x="813707" y="50300"/>
                      </a:lnTo>
                      <a:lnTo>
                        <a:pt x="811372" y="50976"/>
                      </a:lnTo>
                      <a:lnTo>
                        <a:pt x="809039" y="51657"/>
                      </a:lnTo>
                      <a:lnTo>
                        <a:pt x="806708" y="52342"/>
                      </a:lnTo>
                      <a:lnTo>
                        <a:pt x="804378" y="53032"/>
                      </a:lnTo>
                      <a:lnTo>
                        <a:pt x="802050" y="53726"/>
                      </a:lnTo>
                      <a:lnTo>
                        <a:pt x="799723" y="54424"/>
                      </a:lnTo>
                      <a:lnTo>
                        <a:pt x="797398" y="55127"/>
                      </a:lnTo>
                      <a:lnTo>
                        <a:pt x="795075" y="55835"/>
                      </a:lnTo>
                      <a:lnTo>
                        <a:pt x="792753" y="56546"/>
                      </a:lnTo>
                      <a:lnTo>
                        <a:pt x="790433" y="57262"/>
                      </a:lnTo>
                      <a:lnTo>
                        <a:pt x="788115" y="57983"/>
                      </a:lnTo>
                      <a:lnTo>
                        <a:pt x="785798" y="58707"/>
                      </a:lnTo>
                      <a:lnTo>
                        <a:pt x="783483" y="59437"/>
                      </a:lnTo>
                      <a:lnTo>
                        <a:pt x="781170" y="60170"/>
                      </a:lnTo>
                      <a:lnTo>
                        <a:pt x="778858" y="60908"/>
                      </a:lnTo>
                      <a:lnTo>
                        <a:pt x="776548" y="61650"/>
                      </a:lnTo>
                      <a:lnTo>
                        <a:pt x="774240" y="62397"/>
                      </a:lnTo>
                      <a:lnTo>
                        <a:pt x="771934" y="63148"/>
                      </a:lnTo>
                      <a:lnTo>
                        <a:pt x="769629" y="63903"/>
                      </a:lnTo>
                      <a:lnTo>
                        <a:pt x="767326" y="64663"/>
                      </a:lnTo>
                      <a:lnTo>
                        <a:pt x="765025" y="65427"/>
                      </a:lnTo>
                      <a:lnTo>
                        <a:pt x="762726" y="66195"/>
                      </a:lnTo>
                      <a:lnTo>
                        <a:pt x="760428" y="66968"/>
                      </a:lnTo>
                      <a:lnTo>
                        <a:pt x="758133" y="67745"/>
                      </a:lnTo>
                      <a:lnTo>
                        <a:pt x="755839" y="68526"/>
                      </a:lnTo>
                      <a:lnTo>
                        <a:pt x="753547" y="69312"/>
                      </a:lnTo>
                      <a:lnTo>
                        <a:pt x="751256" y="70102"/>
                      </a:lnTo>
                      <a:lnTo>
                        <a:pt x="748968" y="70896"/>
                      </a:lnTo>
                      <a:lnTo>
                        <a:pt x="746681" y="71695"/>
                      </a:lnTo>
                      <a:lnTo>
                        <a:pt x="744397" y="72498"/>
                      </a:lnTo>
                      <a:lnTo>
                        <a:pt x="742114" y="73305"/>
                      </a:lnTo>
                      <a:lnTo>
                        <a:pt x="739833" y="74117"/>
                      </a:lnTo>
                      <a:lnTo>
                        <a:pt x="737554" y="74933"/>
                      </a:lnTo>
                      <a:lnTo>
                        <a:pt x="735276" y="75753"/>
                      </a:lnTo>
                      <a:lnTo>
                        <a:pt x="733001" y="76578"/>
                      </a:lnTo>
                      <a:lnTo>
                        <a:pt x="730728" y="77406"/>
                      </a:lnTo>
                      <a:lnTo>
                        <a:pt x="728456" y="78239"/>
                      </a:lnTo>
                      <a:lnTo>
                        <a:pt x="726187" y="79077"/>
                      </a:lnTo>
                      <a:lnTo>
                        <a:pt x="723919" y="79918"/>
                      </a:lnTo>
                      <a:lnTo>
                        <a:pt x="721654" y="80764"/>
                      </a:lnTo>
                      <a:lnTo>
                        <a:pt x="719390" y="81615"/>
                      </a:lnTo>
                      <a:lnTo>
                        <a:pt x="717129" y="82469"/>
                      </a:lnTo>
                      <a:lnTo>
                        <a:pt x="714869" y="83328"/>
                      </a:lnTo>
                      <a:lnTo>
                        <a:pt x="712611" y="84191"/>
                      </a:lnTo>
                      <a:lnTo>
                        <a:pt x="710356" y="85058"/>
                      </a:lnTo>
                      <a:lnTo>
                        <a:pt x="708102" y="85930"/>
                      </a:lnTo>
                      <a:lnTo>
                        <a:pt x="705851" y="86805"/>
                      </a:lnTo>
                      <a:lnTo>
                        <a:pt x="703601" y="87685"/>
                      </a:lnTo>
                      <a:lnTo>
                        <a:pt x="701354" y="88570"/>
                      </a:lnTo>
                      <a:lnTo>
                        <a:pt x="699108" y="89458"/>
                      </a:lnTo>
                      <a:lnTo>
                        <a:pt x="696865" y="90351"/>
                      </a:lnTo>
                      <a:lnTo>
                        <a:pt x="694624" y="91248"/>
                      </a:lnTo>
                      <a:lnTo>
                        <a:pt x="692384" y="92149"/>
                      </a:lnTo>
                      <a:lnTo>
                        <a:pt x="690147" y="93055"/>
                      </a:lnTo>
                      <a:lnTo>
                        <a:pt x="687912" y="93964"/>
                      </a:lnTo>
                      <a:lnTo>
                        <a:pt x="685680" y="94878"/>
                      </a:lnTo>
                      <a:lnTo>
                        <a:pt x="683449" y="95796"/>
                      </a:lnTo>
                      <a:lnTo>
                        <a:pt x="681220" y="96719"/>
                      </a:lnTo>
                      <a:lnTo>
                        <a:pt x="678994" y="97645"/>
                      </a:lnTo>
                      <a:lnTo>
                        <a:pt x="676770" y="98576"/>
                      </a:lnTo>
                      <a:lnTo>
                        <a:pt x="674547" y="99511"/>
                      </a:lnTo>
                      <a:lnTo>
                        <a:pt x="672327" y="100450"/>
                      </a:lnTo>
                      <a:lnTo>
                        <a:pt x="670110" y="101393"/>
                      </a:lnTo>
                      <a:lnTo>
                        <a:pt x="667894" y="102341"/>
                      </a:lnTo>
                      <a:lnTo>
                        <a:pt x="665681" y="103292"/>
                      </a:lnTo>
                      <a:lnTo>
                        <a:pt x="663470" y="104248"/>
                      </a:lnTo>
                      <a:lnTo>
                        <a:pt x="661261" y="105208"/>
                      </a:lnTo>
                      <a:lnTo>
                        <a:pt x="659054" y="106172"/>
                      </a:lnTo>
                      <a:lnTo>
                        <a:pt x="656850" y="107141"/>
                      </a:lnTo>
                      <a:lnTo>
                        <a:pt x="654648" y="108113"/>
                      </a:lnTo>
                      <a:lnTo>
                        <a:pt x="652448" y="109090"/>
                      </a:lnTo>
                      <a:lnTo>
                        <a:pt x="650250" y="110071"/>
                      </a:lnTo>
                      <a:lnTo>
                        <a:pt x="648055" y="111056"/>
                      </a:lnTo>
                      <a:lnTo>
                        <a:pt x="645862" y="112045"/>
                      </a:lnTo>
                      <a:lnTo>
                        <a:pt x="643671" y="113038"/>
                      </a:lnTo>
                      <a:lnTo>
                        <a:pt x="641482" y="114035"/>
                      </a:lnTo>
                      <a:lnTo>
                        <a:pt x="639296" y="115037"/>
                      </a:lnTo>
                      <a:lnTo>
                        <a:pt x="637113" y="116042"/>
                      </a:lnTo>
                      <a:lnTo>
                        <a:pt x="634931" y="117052"/>
                      </a:lnTo>
                      <a:lnTo>
                        <a:pt x="632752" y="118066"/>
                      </a:lnTo>
                      <a:lnTo>
                        <a:pt x="630575" y="119084"/>
                      </a:lnTo>
                      <a:lnTo>
                        <a:pt x="628401" y="120106"/>
                      </a:lnTo>
                      <a:lnTo>
                        <a:pt x="626229" y="121132"/>
                      </a:lnTo>
                      <a:lnTo>
                        <a:pt x="624059" y="122162"/>
                      </a:lnTo>
                      <a:lnTo>
                        <a:pt x="621892" y="123197"/>
                      </a:lnTo>
                      <a:lnTo>
                        <a:pt x="619727" y="124235"/>
                      </a:lnTo>
                      <a:lnTo>
                        <a:pt x="617565" y="125278"/>
                      </a:lnTo>
                      <a:lnTo>
                        <a:pt x="615405" y="126324"/>
                      </a:lnTo>
                      <a:lnTo>
                        <a:pt x="613248" y="127375"/>
                      </a:lnTo>
                      <a:lnTo>
                        <a:pt x="611092" y="128430"/>
                      </a:lnTo>
                      <a:lnTo>
                        <a:pt x="608940" y="129489"/>
                      </a:lnTo>
                      <a:lnTo>
                        <a:pt x="606790" y="130552"/>
                      </a:lnTo>
                      <a:lnTo>
                        <a:pt x="604642" y="131619"/>
                      </a:lnTo>
                      <a:lnTo>
                        <a:pt x="602497" y="132690"/>
                      </a:lnTo>
                      <a:lnTo>
                        <a:pt x="600354" y="133765"/>
                      </a:lnTo>
                      <a:lnTo>
                        <a:pt x="598214" y="134844"/>
                      </a:lnTo>
                      <a:lnTo>
                        <a:pt x="596076" y="135927"/>
                      </a:lnTo>
                      <a:lnTo>
                        <a:pt x="593941" y="137014"/>
                      </a:lnTo>
                      <a:lnTo>
                        <a:pt x="591809" y="138105"/>
                      </a:lnTo>
                      <a:lnTo>
                        <a:pt x="589678" y="139201"/>
                      </a:lnTo>
                      <a:lnTo>
                        <a:pt x="587551" y="140300"/>
                      </a:lnTo>
                      <a:lnTo>
                        <a:pt x="585426" y="141403"/>
                      </a:lnTo>
                      <a:lnTo>
                        <a:pt x="583304" y="142510"/>
                      </a:lnTo>
                      <a:lnTo>
                        <a:pt x="581184" y="143622"/>
                      </a:lnTo>
                      <a:lnTo>
                        <a:pt x="579066" y="144737"/>
                      </a:lnTo>
                      <a:lnTo>
                        <a:pt x="576952" y="145856"/>
                      </a:lnTo>
                      <a:lnTo>
                        <a:pt x="574840" y="146979"/>
                      </a:lnTo>
                      <a:lnTo>
                        <a:pt x="572730" y="148107"/>
                      </a:lnTo>
                      <a:lnTo>
                        <a:pt x="570624" y="149238"/>
                      </a:lnTo>
                      <a:lnTo>
                        <a:pt x="568519" y="150373"/>
                      </a:lnTo>
                      <a:lnTo>
                        <a:pt x="566418" y="151512"/>
                      </a:lnTo>
                      <a:lnTo>
                        <a:pt x="564319" y="152655"/>
                      </a:lnTo>
                      <a:lnTo>
                        <a:pt x="562223" y="153802"/>
                      </a:lnTo>
                      <a:lnTo>
                        <a:pt x="560129" y="154954"/>
                      </a:lnTo>
                      <a:lnTo>
                        <a:pt x="558038" y="156109"/>
                      </a:lnTo>
                      <a:lnTo>
                        <a:pt x="555950" y="157267"/>
                      </a:lnTo>
                      <a:lnTo>
                        <a:pt x="553865" y="158430"/>
                      </a:lnTo>
                      <a:lnTo>
                        <a:pt x="551782" y="159597"/>
                      </a:lnTo>
                      <a:lnTo>
                        <a:pt x="549702" y="160768"/>
                      </a:lnTo>
                      <a:lnTo>
                        <a:pt x="547625" y="161943"/>
                      </a:lnTo>
                      <a:lnTo>
                        <a:pt x="545550" y="163121"/>
                      </a:lnTo>
                      <a:lnTo>
                        <a:pt x="543478" y="164304"/>
                      </a:lnTo>
                      <a:lnTo>
                        <a:pt x="541409" y="165490"/>
                      </a:lnTo>
                      <a:lnTo>
                        <a:pt x="539343" y="166680"/>
                      </a:lnTo>
                      <a:lnTo>
                        <a:pt x="537279" y="167875"/>
                      </a:lnTo>
                      <a:lnTo>
                        <a:pt x="535218" y="169073"/>
                      </a:lnTo>
                      <a:lnTo>
                        <a:pt x="533160" y="170275"/>
                      </a:lnTo>
                      <a:lnTo>
                        <a:pt x="531105" y="171481"/>
                      </a:lnTo>
                      <a:lnTo>
                        <a:pt x="529053" y="172690"/>
                      </a:lnTo>
                      <a:lnTo>
                        <a:pt x="527003" y="173904"/>
                      </a:lnTo>
                      <a:lnTo>
                        <a:pt x="524956" y="175122"/>
                      </a:lnTo>
                      <a:lnTo>
                        <a:pt x="522912" y="176343"/>
                      </a:lnTo>
                      <a:lnTo>
                        <a:pt x="520871" y="177568"/>
                      </a:lnTo>
                      <a:lnTo>
                        <a:pt x="518833" y="178797"/>
                      </a:lnTo>
                      <a:lnTo>
                        <a:pt x="516798" y="180030"/>
                      </a:lnTo>
                      <a:lnTo>
                        <a:pt x="514765" y="181267"/>
                      </a:lnTo>
                      <a:lnTo>
                        <a:pt x="512735" y="182507"/>
                      </a:lnTo>
                      <a:lnTo>
                        <a:pt x="510709" y="183752"/>
                      </a:lnTo>
                      <a:lnTo>
                        <a:pt x="508685" y="185000"/>
                      </a:lnTo>
                      <a:lnTo>
                        <a:pt x="506664" y="186252"/>
                      </a:lnTo>
                      <a:lnTo>
                        <a:pt x="504646" y="187508"/>
                      </a:lnTo>
                      <a:lnTo>
                        <a:pt x="502631" y="188768"/>
                      </a:lnTo>
                      <a:lnTo>
                        <a:pt x="500619" y="190031"/>
                      </a:lnTo>
                      <a:lnTo>
                        <a:pt x="498609" y="191298"/>
                      </a:lnTo>
                      <a:lnTo>
                        <a:pt x="496603" y="192569"/>
                      </a:lnTo>
                      <a:lnTo>
                        <a:pt x="494600" y="193844"/>
                      </a:lnTo>
                      <a:lnTo>
                        <a:pt x="492599" y="195123"/>
                      </a:lnTo>
                      <a:lnTo>
                        <a:pt x="490602" y="196405"/>
                      </a:lnTo>
                      <a:lnTo>
                        <a:pt x="488608" y="197692"/>
                      </a:lnTo>
                      <a:lnTo>
                        <a:pt x="486616" y="198981"/>
                      </a:lnTo>
                      <a:lnTo>
                        <a:pt x="484628" y="200275"/>
                      </a:lnTo>
                      <a:lnTo>
                        <a:pt x="482642" y="201573"/>
                      </a:lnTo>
                      <a:lnTo>
                        <a:pt x="480660" y="202874"/>
                      </a:lnTo>
                      <a:lnTo>
                        <a:pt x="478681" y="204179"/>
                      </a:lnTo>
                      <a:lnTo>
                        <a:pt x="476704" y="205487"/>
                      </a:lnTo>
                      <a:lnTo>
                        <a:pt x="474731" y="206800"/>
                      </a:lnTo>
                      <a:lnTo>
                        <a:pt x="472761" y="208116"/>
                      </a:lnTo>
                      <a:lnTo>
                        <a:pt x="470794" y="209436"/>
                      </a:lnTo>
                      <a:lnTo>
                        <a:pt x="468830" y="210759"/>
                      </a:lnTo>
                      <a:lnTo>
                        <a:pt x="466869" y="212087"/>
                      </a:lnTo>
                      <a:lnTo>
                        <a:pt x="464911" y="213417"/>
                      </a:lnTo>
                      <a:lnTo>
                        <a:pt x="462956" y="214752"/>
                      </a:lnTo>
                      <a:lnTo>
                        <a:pt x="461004" y="216090"/>
                      </a:lnTo>
                      <a:lnTo>
                        <a:pt x="459055" y="217432"/>
                      </a:lnTo>
                      <a:lnTo>
                        <a:pt x="457110" y="218778"/>
                      </a:lnTo>
                      <a:lnTo>
                        <a:pt x="455168" y="220127"/>
                      </a:lnTo>
                      <a:lnTo>
                        <a:pt x="453228" y="221481"/>
                      </a:lnTo>
                      <a:lnTo>
                        <a:pt x="451292" y="222837"/>
                      </a:lnTo>
                      <a:lnTo>
                        <a:pt x="449359" y="224198"/>
                      </a:lnTo>
                      <a:lnTo>
                        <a:pt x="447430" y="225561"/>
                      </a:lnTo>
                      <a:lnTo>
                        <a:pt x="445503" y="226929"/>
                      </a:lnTo>
                      <a:lnTo>
                        <a:pt x="443580" y="228300"/>
                      </a:lnTo>
                      <a:lnTo>
                        <a:pt x="441660" y="229675"/>
                      </a:lnTo>
                      <a:lnTo>
                        <a:pt x="439743" y="231054"/>
                      </a:lnTo>
                      <a:lnTo>
                        <a:pt x="437829" y="232436"/>
                      </a:lnTo>
                      <a:lnTo>
                        <a:pt x="435918" y="233822"/>
                      </a:lnTo>
                      <a:lnTo>
                        <a:pt x="434011" y="235211"/>
                      </a:lnTo>
                      <a:lnTo>
                        <a:pt x="432107" y="236604"/>
                      </a:lnTo>
                      <a:lnTo>
                        <a:pt x="430206" y="238000"/>
                      </a:lnTo>
                      <a:lnTo>
                        <a:pt x="428308" y="239400"/>
                      </a:lnTo>
                      <a:lnTo>
                        <a:pt x="426414" y="240804"/>
                      </a:lnTo>
                      <a:lnTo>
                        <a:pt x="424523" y="242211"/>
                      </a:lnTo>
                      <a:lnTo>
                        <a:pt x="422635" y="243622"/>
                      </a:lnTo>
                      <a:lnTo>
                        <a:pt x="420750" y="245037"/>
                      </a:lnTo>
                      <a:lnTo>
                        <a:pt x="418869" y="246455"/>
                      </a:lnTo>
                      <a:lnTo>
                        <a:pt x="416991" y="247876"/>
                      </a:lnTo>
                      <a:lnTo>
                        <a:pt x="415116" y="249301"/>
                      </a:lnTo>
                      <a:lnTo>
                        <a:pt x="413245" y="250730"/>
                      </a:lnTo>
                      <a:lnTo>
                        <a:pt x="411377" y="252162"/>
                      </a:lnTo>
                      <a:lnTo>
                        <a:pt x="409512" y="253597"/>
                      </a:lnTo>
                      <a:lnTo>
                        <a:pt x="407651" y="255037"/>
                      </a:lnTo>
                      <a:lnTo>
                        <a:pt x="405793" y="256479"/>
                      </a:lnTo>
                      <a:lnTo>
                        <a:pt x="403938" y="257925"/>
                      </a:lnTo>
                      <a:lnTo>
                        <a:pt x="402087" y="259375"/>
                      </a:lnTo>
                      <a:lnTo>
                        <a:pt x="400239" y="260828"/>
                      </a:lnTo>
                      <a:lnTo>
                        <a:pt x="398395" y="262285"/>
                      </a:lnTo>
                      <a:lnTo>
                        <a:pt x="396553" y="263745"/>
                      </a:lnTo>
                      <a:lnTo>
                        <a:pt x="394716" y="265209"/>
                      </a:lnTo>
                      <a:lnTo>
                        <a:pt x="392881" y="266676"/>
                      </a:lnTo>
                      <a:lnTo>
                        <a:pt x="391050" y="268146"/>
                      </a:lnTo>
                      <a:lnTo>
                        <a:pt x="389223" y="269620"/>
                      </a:lnTo>
                      <a:lnTo>
                        <a:pt x="387399" y="271097"/>
                      </a:lnTo>
                      <a:lnTo>
                        <a:pt x="385578" y="272578"/>
                      </a:lnTo>
                      <a:lnTo>
                        <a:pt x="383761" y="274063"/>
                      </a:lnTo>
                      <a:lnTo>
                        <a:pt x="381947" y="275550"/>
                      </a:lnTo>
                      <a:lnTo>
                        <a:pt x="380137" y="277041"/>
                      </a:lnTo>
                      <a:lnTo>
                        <a:pt x="378330" y="278536"/>
                      </a:lnTo>
                      <a:lnTo>
                        <a:pt x="376527" y="280034"/>
                      </a:lnTo>
                      <a:lnTo>
                        <a:pt x="374727" y="281535"/>
                      </a:lnTo>
                      <a:lnTo>
                        <a:pt x="372931" y="283040"/>
                      </a:lnTo>
                      <a:lnTo>
                        <a:pt x="371138" y="284548"/>
                      </a:lnTo>
                      <a:lnTo>
                        <a:pt x="369348" y="286060"/>
                      </a:lnTo>
                      <a:lnTo>
                        <a:pt x="367563" y="287575"/>
                      </a:lnTo>
                      <a:lnTo>
                        <a:pt x="365780" y="289093"/>
                      </a:lnTo>
                      <a:lnTo>
                        <a:pt x="364002" y="290615"/>
                      </a:lnTo>
                      <a:lnTo>
                        <a:pt x="362226" y="292139"/>
                      </a:lnTo>
                      <a:lnTo>
                        <a:pt x="360455" y="293668"/>
                      </a:lnTo>
                      <a:lnTo>
                        <a:pt x="358686" y="295200"/>
                      </a:lnTo>
                      <a:lnTo>
                        <a:pt x="356922" y="296735"/>
                      </a:lnTo>
                      <a:lnTo>
                        <a:pt x="355161" y="298273"/>
                      </a:lnTo>
                      <a:lnTo>
                        <a:pt x="353403" y="299815"/>
                      </a:lnTo>
                      <a:lnTo>
                        <a:pt x="351650" y="301359"/>
                      </a:lnTo>
                      <a:lnTo>
                        <a:pt x="349899" y="302908"/>
                      </a:lnTo>
                      <a:lnTo>
                        <a:pt x="348153" y="304459"/>
                      </a:lnTo>
                      <a:lnTo>
                        <a:pt x="346410" y="306014"/>
                      </a:lnTo>
                      <a:lnTo>
                        <a:pt x="344670" y="307572"/>
                      </a:lnTo>
                      <a:lnTo>
                        <a:pt x="342934" y="309134"/>
                      </a:lnTo>
                      <a:lnTo>
                        <a:pt x="341202" y="310699"/>
                      </a:lnTo>
                      <a:lnTo>
                        <a:pt x="339474" y="312267"/>
                      </a:lnTo>
                      <a:lnTo>
                        <a:pt x="337749" y="313838"/>
                      </a:lnTo>
                      <a:lnTo>
                        <a:pt x="336028" y="315412"/>
                      </a:lnTo>
                      <a:lnTo>
                        <a:pt x="334310" y="316990"/>
                      </a:lnTo>
                      <a:lnTo>
                        <a:pt x="332596" y="318571"/>
                      </a:lnTo>
                      <a:lnTo>
                        <a:pt x="330886" y="320155"/>
                      </a:lnTo>
                      <a:lnTo>
                        <a:pt x="329179" y="321743"/>
                      </a:lnTo>
                      <a:lnTo>
                        <a:pt x="327476" y="323333"/>
                      </a:lnTo>
                      <a:lnTo>
                        <a:pt x="325777" y="324927"/>
                      </a:lnTo>
                      <a:lnTo>
                        <a:pt x="324082" y="326524"/>
                      </a:lnTo>
                      <a:lnTo>
                        <a:pt x="322390" y="328125"/>
                      </a:lnTo>
                      <a:lnTo>
                        <a:pt x="320702" y="329728"/>
                      </a:lnTo>
                      <a:lnTo>
                        <a:pt x="319018" y="331335"/>
                      </a:lnTo>
                      <a:lnTo>
                        <a:pt x="317337" y="332944"/>
                      </a:lnTo>
                      <a:lnTo>
                        <a:pt x="315661" y="334557"/>
                      </a:lnTo>
                      <a:lnTo>
                        <a:pt x="313988" y="336174"/>
                      </a:lnTo>
                      <a:lnTo>
                        <a:pt x="312318" y="337793"/>
                      </a:lnTo>
                      <a:lnTo>
                        <a:pt x="310653" y="339415"/>
                      </a:lnTo>
                      <a:lnTo>
                        <a:pt x="308991" y="341041"/>
                      </a:lnTo>
                      <a:lnTo>
                        <a:pt x="307333" y="342670"/>
                      </a:lnTo>
                      <a:lnTo>
                        <a:pt x="305679" y="344302"/>
                      </a:lnTo>
                      <a:lnTo>
                        <a:pt x="304028" y="345937"/>
                      </a:lnTo>
                      <a:lnTo>
                        <a:pt x="302382" y="347575"/>
                      </a:lnTo>
                      <a:lnTo>
                        <a:pt x="300739" y="349216"/>
                      </a:lnTo>
                      <a:lnTo>
                        <a:pt x="299100" y="350860"/>
                      </a:lnTo>
                      <a:lnTo>
                        <a:pt x="297465" y="352507"/>
                      </a:lnTo>
                      <a:lnTo>
                        <a:pt x="295834" y="354158"/>
                      </a:lnTo>
                      <a:lnTo>
                        <a:pt x="294206" y="355811"/>
                      </a:lnTo>
                      <a:lnTo>
                        <a:pt x="292583" y="357468"/>
                      </a:lnTo>
                      <a:lnTo>
                        <a:pt x="290963" y="359128"/>
                      </a:lnTo>
                      <a:lnTo>
                        <a:pt x="289347" y="360790"/>
                      </a:lnTo>
                      <a:lnTo>
                        <a:pt x="287735" y="362456"/>
                      </a:lnTo>
                      <a:lnTo>
                        <a:pt x="286127" y="364125"/>
                      </a:lnTo>
                      <a:lnTo>
                        <a:pt x="284523" y="365797"/>
                      </a:lnTo>
                      <a:lnTo>
                        <a:pt x="282922" y="367472"/>
                      </a:lnTo>
                      <a:lnTo>
                        <a:pt x="281326" y="369150"/>
                      </a:lnTo>
                      <a:lnTo>
                        <a:pt x="279733" y="370831"/>
                      </a:lnTo>
                      <a:lnTo>
                        <a:pt x="278144" y="372514"/>
                      </a:lnTo>
                      <a:lnTo>
                        <a:pt x="276560" y="374201"/>
                      </a:lnTo>
                      <a:lnTo>
                        <a:pt x="274979" y="375891"/>
                      </a:lnTo>
                      <a:lnTo>
                        <a:pt x="273402" y="377584"/>
                      </a:lnTo>
                      <a:lnTo>
                        <a:pt x="271829" y="379280"/>
                      </a:lnTo>
                      <a:lnTo>
                        <a:pt x="270260" y="380979"/>
                      </a:lnTo>
                      <a:lnTo>
                        <a:pt x="268695" y="382681"/>
                      </a:lnTo>
                      <a:lnTo>
                        <a:pt x="267134" y="384385"/>
                      </a:lnTo>
                      <a:lnTo>
                        <a:pt x="265576" y="386093"/>
                      </a:lnTo>
                      <a:lnTo>
                        <a:pt x="264023" y="387804"/>
                      </a:lnTo>
                      <a:lnTo>
                        <a:pt x="262474" y="389517"/>
                      </a:lnTo>
                      <a:lnTo>
                        <a:pt x="260929" y="391234"/>
                      </a:lnTo>
                      <a:lnTo>
                        <a:pt x="259388" y="392953"/>
                      </a:lnTo>
                      <a:lnTo>
                        <a:pt x="257850" y="394675"/>
                      </a:lnTo>
                      <a:lnTo>
                        <a:pt x="256317" y="396400"/>
                      </a:lnTo>
                      <a:lnTo>
                        <a:pt x="254788" y="398128"/>
                      </a:lnTo>
                      <a:lnTo>
                        <a:pt x="253263" y="399859"/>
                      </a:lnTo>
                      <a:lnTo>
                        <a:pt x="251741" y="401593"/>
                      </a:lnTo>
                      <a:lnTo>
                        <a:pt x="250224" y="403330"/>
                      </a:lnTo>
                      <a:lnTo>
                        <a:pt x="248711" y="405069"/>
                      </a:lnTo>
                      <a:lnTo>
                        <a:pt x="247202" y="406812"/>
                      </a:lnTo>
                      <a:lnTo>
                        <a:pt x="245697" y="408557"/>
                      </a:lnTo>
                      <a:lnTo>
                        <a:pt x="244196" y="410305"/>
                      </a:lnTo>
                      <a:lnTo>
                        <a:pt x="242699" y="412056"/>
                      </a:lnTo>
                      <a:lnTo>
                        <a:pt x="241206" y="413810"/>
                      </a:lnTo>
                      <a:lnTo>
                        <a:pt x="239718" y="415566"/>
                      </a:lnTo>
                      <a:lnTo>
                        <a:pt x="238233" y="417326"/>
                      </a:lnTo>
                      <a:lnTo>
                        <a:pt x="236752" y="419088"/>
                      </a:lnTo>
                      <a:lnTo>
                        <a:pt x="235276" y="420853"/>
                      </a:lnTo>
                      <a:lnTo>
                        <a:pt x="233804" y="422620"/>
                      </a:lnTo>
                      <a:lnTo>
                        <a:pt x="232335" y="424391"/>
                      </a:lnTo>
                      <a:lnTo>
                        <a:pt x="230871" y="426164"/>
                      </a:lnTo>
                      <a:lnTo>
                        <a:pt x="229411" y="427940"/>
                      </a:lnTo>
                      <a:lnTo>
                        <a:pt x="227955" y="429719"/>
                      </a:lnTo>
                      <a:lnTo>
                        <a:pt x="226504" y="431501"/>
                      </a:lnTo>
                      <a:lnTo>
                        <a:pt x="225056" y="433285"/>
                      </a:lnTo>
                      <a:lnTo>
                        <a:pt x="223613" y="435072"/>
                      </a:lnTo>
                      <a:lnTo>
                        <a:pt x="222173" y="436862"/>
                      </a:lnTo>
                      <a:lnTo>
                        <a:pt x="220738" y="438654"/>
                      </a:lnTo>
                      <a:lnTo>
                        <a:pt x="219307" y="440449"/>
                      </a:lnTo>
                      <a:lnTo>
                        <a:pt x="217880" y="442247"/>
                      </a:lnTo>
                      <a:lnTo>
                        <a:pt x="216458" y="444047"/>
                      </a:lnTo>
                      <a:lnTo>
                        <a:pt x="215039" y="445851"/>
                      </a:lnTo>
                      <a:lnTo>
                        <a:pt x="213625" y="447657"/>
                      </a:lnTo>
                      <a:lnTo>
                        <a:pt x="212215" y="449465"/>
                      </a:lnTo>
                      <a:lnTo>
                        <a:pt x="210809" y="451276"/>
                      </a:lnTo>
                      <a:lnTo>
                        <a:pt x="209407" y="453090"/>
                      </a:lnTo>
                      <a:lnTo>
                        <a:pt x="208010" y="454907"/>
                      </a:lnTo>
                      <a:lnTo>
                        <a:pt x="206617" y="456726"/>
                      </a:lnTo>
                      <a:lnTo>
                        <a:pt x="205228" y="458547"/>
                      </a:lnTo>
                      <a:lnTo>
                        <a:pt x="203843" y="460372"/>
                      </a:lnTo>
                      <a:lnTo>
                        <a:pt x="202463" y="462199"/>
                      </a:lnTo>
                      <a:lnTo>
                        <a:pt x="201086" y="464028"/>
                      </a:lnTo>
                      <a:lnTo>
                        <a:pt x="199715" y="465861"/>
                      </a:lnTo>
                      <a:lnTo>
                        <a:pt x="198347" y="467695"/>
                      </a:lnTo>
                      <a:lnTo>
                        <a:pt x="196983" y="469533"/>
                      </a:lnTo>
                      <a:lnTo>
                        <a:pt x="195624" y="471373"/>
                      </a:lnTo>
                      <a:lnTo>
                        <a:pt x="194269" y="473215"/>
                      </a:lnTo>
                      <a:lnTo>
                        <a:pt x="192919" y="475060"/>
                      </a:lnTo>
                      <a:lnTo>
                        <a:pt x="191572" y="476908"/>
                      </a:lnTo>
                      <a:lnTo>
                        <a:pt x="190230" y="478758"/>
                      </a:lnTo>
                      <a:lnTo>
                        <a:pt x="188893" y="480610"/>
                      </a:lnTo>
                      <a:lnTo>
                        <a:pt x="187559" y="482466"/>
                      </a:lnTo>
                      <a:lnTo>
                        <a:pt x="186230" y="484323"/>
                      </a:lnTo>
                      <a:lnTo>
                        <a:pt x="184905" y="486184"/>
                      </a:lnTo>
                      <a:lnTo>
                        <a:pt x="183585" y="488046"/>
                      </a:lnTo>
                      <a:lnTo>
                        <a:pt x="182269" y="489911"/>
                      </a:lnTo>
                      <a:lnTo>
                        <a:pt x="180957" y="491779"/>
                      </a:lnTo>
                      <a:lnTo>
                        <a:pt x="179649" y="493649"/>
                      </a:lnTo>
                      <a:lnTo>
                        <a:pt x="178346" y="495522"/>
                      </a:lnTo>
                      <a:lnTo>
                        <a:pt x="177047" y="497397"/>
                      </a:lnTo>
                      <a:lnTo>
                        <a:pt x="175753" y="499274"/>
                      </a:lnTo>
                      <a:lnTo>
                        <a:pt x="174463" y="501154"/>
                      </a:lnTo>
                      <a:lnTo>
                        <a:pt x="173177" y="503037"/>
                      </a:lnTo>
                      <a:lnTo>
                        <a:pt x="171896" y="504921"/>
                      </a:lnTo>
                      <a:lnTo>
                        <a:pt x="170619" y="506809"/>
                      </a:lnTo>
                      <a:lnTo>
                        <a:pt x="169347" y="508698"/>
                      </a:lnTo>
                      <a:lnTo>
                        <a:pt x="168079" y="510590"/>
                      </a:lnTo>
                      <a:lnTo>
                        <a:pt x="166815" y="512485"/>
                      </a:lnTo>
                      <a:lnTo>
                        <a:pt x="165556" y="514381"/>
                      </a:lnTo>
                      <a:lnTo>
                        <a:pt x="164301" y="516281"/>
                      </a:lnTo>
                      <a:lnTo>
                        <a:pt x="163050" y="518182"/>
                      </a:lnTo>
                      <a:lnTo>
                        <a:pt x="161804" y="520086"/>
                      </a:lnTo>
                      <a:lnTo>
                        <a:pt x="160562" y="521992"/>
                      </a:lnTo>
                      <a:lnTo>
                        <a:pt x="159325" y="523901"/>
                      </a:lnTo>
                      <a:lnTo>
                        <a:pt x="158092" y="525812"/>
                      </a:lnTo>
                      <a:lnTo>
                        <a:pt x="156864" y="527725"/>
                      </a:lnTo>
                      <a:lnTo>
                        <a:pt x="155640" y="529640"/>
                      </a:lnTo>
                      <a:lnTo>
                        <a:pt x="154421" y="531558"/>
                      </a:lnTo>
                      <a:lnTo>
                        <a:pt x="153206" y="533478"/>
                      </a:lnTo>
                      <a:lnTo>
                        <a:pt x="151995" y="535401"/>
                      </a:lnTo>
                      <a:lnTo>
                        <a:pt x="150789" y="537325"/>
                      </a:lnTo>
                      <a:lnTo>
                        <a:pt x="149588" y="539252"/>
                      </a:lnTo>
                      <a:lnTo>
                        <a:pt x="148391" y="541182"/>
                      </a:lnTo>
                      <a:lnTo>
                        <a:pt x="147198" y="543113"/>
                      </a:lnTo>
                      <a:lnTo>
                        <a:pt x="146010" y="545047"/>
                      </a:lnTo>
                      <a:lnTo>
                        <a:pt x="144826" y="546983"/>
                      </a:lnTo>
                      <a:lnTo>
                        <a:pt x="143647" y="548921"/>
                      </a:lnTo>
                      <a:lnTo>
                        <a:pt x="142472" y="550862"/>
                      </a:lnTo>
                      <a:lnTo>
                        <a:pt x="141302" y="552804"/>
                      </a:lnTo>
                      <a:lnTo>
                        <a:pt x="140137" y="554749"/>
                      </a:lnTo>
                      <a:lnTo>
                        <a:pt x="138976" y="556696"/>
                      </a:lnTo>
                      <a:lnTo>
                        <a:pt x="137819" y="558645"/>
                      </a:lnTo>
                      <a:lnTo>
                        <a:pt x="136667" y="560597"/>
                      </a:lnTo>
                      <a:lnTo>
                        <a:pt x="135520" y="562550"/>
                      </a:lnTo>
                      <a:lnTo>
                        <a:pt x="134377" y="564506"/>
                      </a:lnTo>
                      <a:lnTo>
                        <a:pt x="133238" y="566464"/>
                      </a:lnTo>
                      <a:lnTo>
                        <a:pt x="132105" y="568424"/>
                      </a:lnTo>
                      <a:lnTo>
                        <a:pt x="130975" y="570386"/>
                      </a:lnTo>
                      <a:lnTo>
                        <a:pt x="129851" y="572351"/>
                      </a:lnTo>
                      <a:lnTo>
                        <a:pt x="128730" y="574317"/>
                      </a:lnTo>
                      <a:lnTo>
                        <a:pt x="127615" y="576286"/>
                      </a:lnTo>
                      <a:lnTo>
                        <a:pt x="126504" y="578256"/>
                      </a:lnTo>
                      <a:lnTo>
                        <a:pt x="125397" y="580229"/>
                      </a:lnTo>
                      <a:lnTo>
                        <a:pt x="124296" y="582204"/>
                      </a:lnTo>
                      <a:lnTo>
                        <a:pt x="123198" y="584181"/>
                      </a:lnTo>
                      <a:lnTo>
                        <a:pt x="122106" y="586160"/>
                      </a:lnTo>
                      <a:lnTo>
                        <a:pt x="121018" y="588141"/>
                      </a:lnTo>
                      <a:lnTo>
                        <a:pt x="119934" y="590124"/>
                      </a:lnTo>
                      <a:lnTo>
                        <a:pt x="118855" y="592109"/>
                      </a:lnTo>
                      <a:lnTo>
                        <a:pt x="117781" y="594096"/>
                      </a:lnTo>
                      <a:lnTo>
                        <a:pt x="116712" y="596085"/>
                      </a:lnTo>
                      <a:lnTo>
                        <a:pt x="115647" y="598076"/>
                      </a:lnTo>
                      <a:lnTo>
                        <a:pt x="114586" y="600070"/>
                      </a:lnTo>
                      <a:lnTo>
                        <a:pt x="113531" y="602065"/>
                      </a:lnTo>
                      <a:lnTo>
                        <a:pt x="112479" y="604062"/>
                      </a:lnTo>
                      <a:lnTo>
                        <a:pt x="111433" y="606061"/>
                      </a:lnTo>
                      <a:lnTo>
                        <a:pt x="110391" y="608062"/>
                      </a:lnTo>
                      <a:lnTo>
                        <a:pt x="109354" y="610065"/>
                      </a:lnTo>
                      <a:lnTo>
                        <a:pt x="108322" y="612070"/>
                      </a:lnTo>
                      <a:lnTo>
                        <a:pt x="107294" y="614077"/>
                      </a:lnTo>
                      <a:lnTo>
                        <a:pt x="106271" y="616086"/>
                      </a:lnTo>
                      <a:lnTo>
                        <a:pt x="105252" y="618097"/>
                      </a:lnTo>
                      <a:lnTo>
                        <a:pt x="104238" y="620110"/>
                      </a:lnTo>
                      <a:lnTo>
                        <a:pt x="103229" y="622125"/>
                      </a:lnTo>
                      <a:lnTo>
                        <a:pt x="102225" y="624141"/>
                      </a:lnTo>
                      <a:lnTo>
                        <a:pt x="101225" y="626160"/>
                      </a:lnTo>
                      <a:lnTo>
                        <a:pt x="100230" y="628180"/>
                      </a:lnTo>
                      <a:lnTo>
                        <a:pt x="99240" y="630202"/>
                      </a:lnTo>
                      <a:lnTo>
                        <a:pt x="98254" y="632226"/>
                      </a:lnTo>
                      <a:lnTo>
                        <a:pt x="97273" y="634252"/>
                      </a:lnTo>
                      <a:lnTo>
                        <a:pt x="96297" y="636280"/>
                      </a:lnTo>
                      <a:lnTo>
                        <a:pt x="95325" y="638310"/>
                      </a:lnTo>
                      <a:lnTo>
                        <a:pt x="94358" y="640341"/>
                      </a:lnTo>
                      <a:lnTo>
                        <a:pt x="93396" y="642375"/>
                      </a:lnTo>
                      <a:lnTo>
                        <a:pt x="92439" y="644410"/>
                      </a:lnTo>
                      <a:lnTo>
                        <a:pt x="91486" y="646447"/>
                      </a:lnTo>
                      <a:lnTo>
                        <a:pt x="90538" y="648485"/>
                      </a:lnTo>
                      <a:lnTo>
                        <a:pt x="89595" y="650526"/>
                      </a:lnTo>
                      <a:lnTo>
                        <a:pt x="88657" y="652568"/>
                      </a:lnTo>
                      <a:lnTo>
                        <a:pt x="87723" y="654612"/>
                      </a:lnTo>
                      <a:lnTo>
                        <a:pt x="86794" y="656658"/>
                      </a:lnTo>
                      <a:lnTo>
                        <a:pt x="85870" y="658705"/>
                      </a:lnTo>
                      <a:lnTo>
                        <a:pt x="84951" y="660755"/>
                      </a:lnTo>
                      <a:lnTo>
                        <a:pt x="84036" y="662806"/>
                      </a:lnTo>
                      <a:lnTo>
                        <a:pt x="83126" y="664858"/>
                      </a:lnTo>
                      <a:lnTo>
                        <a:pt x="82221" y="666913"/>
                      </a:lnTo>
                      <a:lnTo>
                        <a:pt x="81321" y="668969"/>
                      </a:lnTo>
                      <a:lnTo>
                        <a:pt x="80425" y="671027"/>
                      </a:lnTo>
                      <a:lnTo>
                        <a:pt x="79534" y="673086"/>
                      </a:lnTo>
                      <a:lnTo>
                        <a:pt x="78648" y="675148"/>
                      </a:lnTo>
                      <a:lnTo>
                        <a:pt x="77767" y="677210"/>
                      </a:lnTo>
                      <a:lnTo>
                        <a:pt x="76891" y="679275"/>
                      </a:lnTo>
                      <a:lnTo>
                        <a:pt x="76019" y="681341"/>
                      </a:lnTo>
                      <a:lnTo>
                        <a:pt x="75152" y="683409"/>
                      </a:lnTo>
                      <a:lnTo>
                        <a:pt x="74290" y="685478"/>
                      </a:lnTo>
                      <a:lnTo>
                        <a:pt x="73433" y="687550"/>
                      </a:lnTo>
                      <a:lnTo>
                        <a:pt x="72581" y="689622"/>
                      </a:lnTo>
                      <a:lnTo>
                        <a:pt x="71733" y="691697"/>
                      </a:lnTo>
                      <a:lnTo>
                        <a:pt x="70890" y="693772"/>
                      </a:lnTo>
                      <a:lnTo>
                        <a:pt x="70053" y="695850"/>
                      </a:lnTo>
                      <a:lnTo>
                        <a:pt x="69219" y="697929"/>
                      </a:lnTo>
                      <a:lnTo>
                        <a:pt x="68391" y="700010"/>
                      </a:lnTo>
                      <a:lnTo>
                        <a:pt x="67568" y="702092"/>
                      </a:lnTo>
                      <a:lnTo>
                        <a:pt x="66749" y="704176"/>
                      </a:lnTo>
                      <a:lnTo>
                        <a:pt x="65935" y="706261"/>
                      </a:lnTo>
                      <a:lnTo>
                        <a:pt x="65127" y="708348"/>
                      </a:lnTo>
                      <a:lnTo>
                        <a:pt x="64323" y="710436"/>
                      </a:lnTo>
                      <a:lnTo>
                        <a:pt x="63523" y="712526"/>
                      </a:lnTo>
                      <a:lnTo>
                        <a:pt x="62729" y="714617"/>
                      </a:lnTo>
                      <a:lnTo>
                        <a:pt x="61940" y="716710"/>
                      </a:lnTo>
                      <a:lnTo>
                        <a:pt x="61155" y="718804"/>
                      </a:lnTo>
                      <a:lnTo>
                        <a:pt x="60375" y="720900"/>
                      </a:lnTo>
                      <a:lnTo>
                        <a:pt x="59600" y="722997"/>
                      </a:lnTo>
                      <a:lnTo>
                        <a:pt x="58830" y="725096"/>
                      </a:lnTo>
                      <a:lnTo>
                        <a:pt x="58065" y="727196"/>
                      </a:lnTo>
                      <a:lnTo>
                        <a:pt x="57305" y="729298"/>
                      </a:lnTo>
                      <a:lnTo>
                        <a:pt x="56550" y="731401"/>
                      </a:lnTo>
                      <a:lnTo>
                        <a:pt x="55799" y="733505"/>
                      </a:lnTo>
                      <a:lnTo>
                        <a:pt x="55054" y="735611"/>
                      </a:lnTo>
                      <a:lnTo>
                        <a:pt x="54313" y="737719"/>
                      </a:lnTo>
                      <a:lnTo>
                        <a:pt x="53577" y="739827"/>
                      </a:lnTo>
                      <a:lnTo>
                        <a:pt x="52846" y="741937"/>
                      </a:lnTo>
                      <a:lnTo>
                        <a:pt x="52121" y="744049"/>
                      </a:lnTo>
                      <a:lnTo>
                        <a:pt x="51399" y="746162"/>
                      </a:lnTo>
                      <a:lnTo>
                        <a:pt x="50683" y="748276"/>
                      </a:lnTo>
                      <a:lnTo>
                        <a:pt x="49972" y="750391"/>
                      </a:lnTo>
                      <a:lnTo>
                        <a:pt x="49266" y="752508"/>
                      </a:lnTo>
                      <a:lnTo>
                        <a:pt x="48564" y="754626"/>
                      </a:lnTo>
                      <a:lnTo>
                        <a:pt x="47868" y="756746"/>
                      </a:lnTo>
                      <a:lnTo>
                        <a:pt x="47176" y="758867"/>
                      </a:lnTo>
                      <a:lnTo>
                        <a:pt x="46490" y="760989"/>
                      </a:lnTo>
                      <a:lnTo>
                        <a:pt x="45808" y="763112"/>
                      </a:lnTo>
                      <a:lnTo>
                        <a:pt x="45131" y="765237"/>
                      </a:lnTo>
                      <a:lnTo>
                        <a:pt x="44460" y="767363"/>
                      </a:lnTo>
                      <a:lnTo>
                        <a:pt x="43793" y="769490"/>
                      </a:lnTo>
                      <a:lnTo>
                        <a:pt x="43131" y="771619"/>
                      </a:lnTo>
                      <a:lnTo>
                        <a:pt x="42474" y="773748"/>
                      </a:lnTo>
                      <a:lnTo>
                        <a:pt x="41822" y="775879"/>
                      </a:lnTo>
                      <a:lnTo>
                        <a:pt x="41175" y="778011"/>
                      </a:lnTo>
                      <a:lnTo>
                        <a:pt x="40533" y="780145"/>
                      </a:lnTo>
                      <a:lnTo>
                        <a:pt x="39895" y="782279"/>
                      </a:lnTo>
                      <a:lnTo>
                        <a:pt x="39263" y="784415"/>
                      </a:lnTo>
                      <a:lnTo>
                        <a:pt x="38636" y="786552"/>
                      </a:lnTo>
                      <a:lnTo>
                        <a:pt x="38014" y="788690"/>
                      </a:lnTo>
                      <a:lnTo>
                        <a:pt x="37396" y="790830"/>
                      </a:lnTo>
                      <a:lnTo>
                        <a:pt x="36784" y="792970"/>
                      </a:lnTo>
                      <a:lnTo>
                        <a:pt x="36177" y="795112"/>
                      </a:lnTo>
                      <a:lnTo>
                        <a:pt x="35574" y="797255"/>
                      </a:lnTo>
                      <a:lnTo>
                        <a:pt x="34977" y="799399"/>
                      </a:lnTo>
                      <a:lnTo>
                        <a:pt x="34384" y="801544"/>
                      </a:lnTo>
                      <a:lnTo>
                        <a:pt x="33797" y="803690"/>
                      </a:lnTo>
                      <a:lnTo>
                        <a:pt x="33215" y="805837"/>
                      </a:lnTo>
                      <a:lnTo>
                        <a:pt x="32637" y="807985"/>
                      </a:lnTo>
                      <a:lnTo>
                        <a:pt x="32065" y="810135"/>
                      </a:lnTo>
                      <a:lnTo>
                        <a:pt x="31497" y="812285"/>
                      </a:lnTo>
                      <a:lnTo>
                        <a:pt x="30935" y="814437"/>
                      </a:lnTo>
                      <a:lnTo>
                        <a:pt x="30377" y="816590"/>
                      </a:lnTo>
                      <a:lnTo>
                        <a:pt x="29825" y="818743"/>
                      </a:lnTo>
                      <a:lnTo>
                        <a:pt x="29277" y="820898"/>
                      </a:lnTo>
                      <a:lnTo>
                        <a:pt x="28735" y="823054"/>
                      </a:lnTo>
                      <a:lnTo>
                        <a:pt x="28197" y="825211"/>
                      </a:lnTo>
                      <a:lnTo>
                        <a:pt x="27665" y="827368"/>
                      </a:lnTo>
                      <a:lnTo>
                        <a:pt x="27138" y="829527"/>
                      </a:lnTo>
                      <a:lnTo>
                        <a:pt x="26615" y="831687"/>
                      </a:lnTo>
                      <a:lnTo>
                        <a:pt x="26098" y="833848"/>
                      </a:lnTo>
                      <a:lnTo>
                        <a:pt x="25585" y="836010"/>
                      </a:lnTo>
                      <a:lnTo>
                        <a:pt x="25078" y="838172"/>
                      </a:lnTo>
                      <a:lnTo>
                        <a:pt x="24576" y="840336"/>
                      </a:lnTo>
                      <a:lnTo>
                        <a:pt x="24079" y="842501"/>
                      </a:lnTo>
                      <a:lnTo>
                        <a:pt x="23586" y="844666"/>
                      </a:lnTo>
                      <a:lnTo>
                        <a:pt x="23099" y="846833"/>
                      </a:lnTo>
                      <a:lnTo>
                        <a:pt x="22617" y="849000"/>
                      </a:lnTo>
                      <a:lnTo>
                        <a:pt x="22140" y="851168"/>
                      </a:lnTo>
                      <a:lnTo>
                        <a:pt x="21668" y="853337"/>
                      </a:lnTo>
                      <a:lnTo>
                        <a:pt x="21201" y="855507"/>
                      </a:lnTo>
                      <a:lnTo>
                        <a:pt x="20739" y="857678"/>
                      </a:lnTo>
                      <a:lnTo>
                        <a:pt x="20282" y="859850"/>
                      </a:lnTo>
                      <a:lnTo>
                        <a:pt x="19830" y="862023"/>
                      </a:lnTo>
                      <a:lnTo>
                        <a:pt x="19383" y="864196"/>
                      </a:lnTo>
                      <a:lnTo>
                        <a:pt x="18941" y="866371"/>
                      </a:lnTo>
                      <a:lnTo>
                        <a:pt x="18504" y="868546"/>
                      </a:lnTo>
                      <a:lnTo>
                        <a:pt x="18072" y="870722"/>
                      </a:lnTo>
                      <a:lnTo>
                        <a:pt x="17646" y="872899"/>
                      </a:lnTo>
                      <a:lnTo>
                        <a:pt x="17224" y="875076"/>
                      </a:lnTo>
                      <a:lnTo>
                        <a:pt x="16808" y="877255"/>
                      </a:lnTo>
                      <a:lnTo>
                        <a:pt x="16396" y="879434"/>
                      </a:lnTo>
                      <a:lnTo>
                        <a:pt x="15990" y="881614"/>
                      </a:lnTo>
                      <a:lnTo>
                        <a:pt x="15588" y="883795"/>
                      </a:lnTo>
                      <a:lnTo>
                        <a:pt x="15192" y="885976"/>
                      </a:lnTo>
                      <a:lnTo>
                        <a:pt x="14801" y="888158"/>
                      </a:lnTo>
                      <a:lnTo>
                        <a:pt x="14415" y="890341"/>
                      </a:lnTo>
                      <a:lnTo>
                        <a:pt x="14034" y="892525"/>
                      </a:lnTo>
                      <a:lnTo>
                        <a:pt x="13658" y="894709"/>
                      </a:lnTo>
                      <a:lnTo>
                        <a:pt x="13287" y="896894"/>
                      </a:lnTo>
                      <a:lnTo>
                        <a:pt x="12921" y="899080"/>
                      </a:lnTo>
                      <a:lnTo>
                        <a:pt x="12560" y="901267"/>
                      </a:lnTo>
                      <a:lnTo>
                        <a:pt x="12204" y="903454"/>
                      </a:lnTo>
                      <a:lnTo>
                        <a:pt x="11854" y="905642"/>
                      </a:lnTo>
                      <a:lnTo>
                        <a:pt x="11508" y="907830"/>
                      </a:lnTo>
                      <a:lnTo>
                        <a:pt x="11168" y="910019"/>
                      </a:lnTo>
                      <a:lnTo>
                        <a:pt x="10832" y="912209"/>
                      </a:lnTo>
                      <a:lnTo>
                        <a:pt x="10502" y="914399"/>
                      </a:lnTo>
                      <a:lnTo>
                        <a:pt x="10177" y="916590"/>
                      </a:lnTo>
                      <a:lnTo>
                        <a:pt x="9857" y="918782"/>
                      </a:lnTo>
                      <a:lnTo>
                        <a:pt x="9542" y="920974"/>
                      </a:lnTo>
                      <a:lnTo>
                        <a:pt x="9232" y="923167"/>
                      </a:lnTo>
                      <a:lnTo>
                        <a:pt x="8927" y="925360"/>
                      </a:lnTo>
                      <a:lnTo>
                        <a:pt x="8628" y="927554"/>
                      </a:lnTo>
                      <a:lnTo>
                        <a:pt x="8333" y="929749"/>
                      </a:lnTo>
                      <a:lnTo>
                        <a:pt x="8043" y="931944"/>
                      </a:lnTo>
                      <a:lnTo>
                        <a:pt x="7759" y="934140"/>
                      </a:lnTo>
                      <a:lnTo>
                        <a:pt x="7480" y="936336"/>
                      </a:lnTo>
                      <a:lnTo>
                        <a:pt x="7206" y="938532"/>
                      </a:lnTo>
                      <a:lnTo>
                        <a:pt x="6936" y="940730"/>
                      </a:lnTo>
                      <a:lnTo>
                        <a:pt x="6672" y="942927"/>
                      </a:lnTo>
                      <a:lnTo>
                        <a:pt x="6414" y="945125"/>
                      </a:lnTo>
                      <a:lnTo>
                        <a:pt x="6160" y="947324"/>
                      </a:lnTo>
                      <a:lnTo>
                        <a:pt x="5911" y="949523"/>
                      </a:lnTo>
                      <a:lnTo>
                        <a:pt x="5668" y="951723"/>
                      </a:lnTo>
                      <a:lnTo>
                        <a:pt x="5429" y="953923"/>
                      </a:lnTo>
                      <a:lnTo>
                        <a:pt x="5196" y="956123"/>
                      </a:lnTo>
                      <a:lnTo>
                        <a:pt x="4968" y="958324"/>
                      </a:lnTo>
                      <a:lnTo>
                        <a:pt x="4744" y="960526"/>
                      </a:lnTo>
                      <a:lnTo>
                        <a:pt x="4526" y="962727"/>
                      </a:lnTo>
                      <a:lnTo>
                        <a:pt x="4314" y="964930"/>
                      </a:lnTo>
                      <a:lnTo>
                        <a:pt x="4106" y="967132"/>
                      </a:lnTo>
                      <a:lnTo>
                        <a:pt x="3903" y="969335"/>
                      </a:lnTo>
                      <a:lnTo>
                        <a:pt x="3706" y="971539"/>
                      </a:lnTo>
                      <a:lnTo>
                        <a:pt x="3513" y="973742"/>
                      </a:lnTo>
                      <a:lnTo>
                        <a:pt x="3326" y="975946"/>
                      </a:lnTo>
                      <a:lnTo>
                        <a:pt x="3144" y="978151"/>
                      </a:lnTo>
                      <a:lnTo>
                        <a:pt x="2967" y="980356"/>
                      </a:lnTo>
                      <a:lnTo>
                        <a:pt x="2795" y="982561"/>
                      </a:lnTo>
                      <a:lnTo>
                        <a:pt x="2628" y="984766"/>
                      </a:lnTo>
                      <a:lnTo>
                        <a:pt x="2466" y="986972"/>
                      </a:lnTo>
                      <a:lnTo>
                        <a:pt x="2310" y="989178"/>
                      </a:lnTo>
                      <a:lnTo>
                        <a:pt x="2158" y="991384"/>
                      </a:lnTo>
                      <a:lnTo>
                        <a:pt x="2012" y="993591"/>
                      </a:lnTo>
                      <a:lnTo>
                        <a:pt x="1871" y="995798"/>
                      </a:lnTo>
                      <a:lnTo>
                        <a:pt x="1735" y="998005"/>
                      </a:lnTo>
                      <a:lnTo>
                        <a:pt x="1604" y="1000212"/>
                      </a:lnTo>
                      <a:lnTo>
                        <a:pt x="1478" y="1002420"/>
                      </a:lnTo>
                      <a:lnTo>
                        <a:pt x="1358" y="1004628"/>
                      </a:lnTo>
                      <a:lnTo>
                        <a:pt x="1242" y="1006836"/>
                      </a:lnTo>
                      <a:lnTo>
                        <a:pt x="1132" y="1009044"/>
                      </a:lnTo>
                      <a:lnTo>
                        <a:pt x="1027" y="1011252"/>
                      </a:lnTo>
                      <a:lnTo>
                        <a:pt x="926" y="1013461"/>
                      </a:lnTo>
                      <a:lnTo>
                        <a:pt x="831" y="1015670"/>
                      </a:lnTo>
                      <a:lnTo>
                        <a:pt x="742" y="1017879"/>
                      </a:lnTo>
                      <a:lnTo>
                        <a:pt x="657" y="1020088"/>
                      </a:lnTo>
                      <a:lnTo>
                        <a:pt x="577" y="1022298"/>
                      </a:lnTo>
                      <a:lnTo>
                        <a:pt x="503" y="1024507"/>
                      </a:lnTo>
                      <a:lnTo>
                        <a:pt x="433" y="1026717"/>
                      </a:lnTo>
                      <a:lnTo>
                        <a:pt x="369" y="1028927"/>
                      </a:lnTo>
                      <a:lnTo>
                        <a:pt x="310" y="1031136"/>
                      </a:lnTo>
                      <a:lnTo>
                        <a:pt x="256" y="1033346"/>
                      </a:lnTo>
                      <a:lnTo>
                        <a:pt x="207" y="1035556"/>
                      </a:lnTo>
                      <a:lnTo>
                        <a:pt x="164" y="1037767"/>
                      </a:lnTo>
                      <a:lnTo>
                        <a:pt x="125" y="1039977"/>
                      </a:lnTo>
                      <a:lnTo>
                        <a:pt x="92" y="1042187"/>
                      </a:lnTo>
                      <a:lnTo>
                        <a:pt x="64" y="1044398"/>
                      </a:lnTo>
                      <a:lnTo>
                        <a:pt x="41" y="1046608"/>
                      </a:lnTo>
                      <a:lnTo>
                        <a:pt x="23" y="1048819"/>
                      </a:lnTo>
                      <a:lnTo>
                        <a:pt x="10" y="1051029"/>
                      </a:lnTo>
                      <a:lnTo>
                        <a:pt x="2" y="1053240"/>
                      </a:lnTo>
                      <a:lnTo>
                        <a:pt x="0" y="1055450"/>
                      </a:lnTo>
                      <a:lnTo>
                        <a:pt x="2" y="1057661"/>
                      </a:lnTo>
                      <a:lnTo>
                        <a:pt x="10" y="1059871"/>
                      </a:lnTo>
                      <a:lnTo>
                        <a:pt x="23" y="1062082"/>
                      </a:lnTo>
                      <a:lnTo>
                        <a:pt x="41" y="1064292"/>
                      </a:lnTo>
                      <a:lnTo>
                        <a:pt x="64" y="1066503"/>
                      </a:lnTo>
                      <a:lnTo>
                        <a:pt x="92" y="1068713"/>
                      </a:lnTo>
                      <a:lnTo>
                        <a:pt x="125" y="1070923"/>
                      </a:lnTo>
                      <a:lnTo>
                        <a:pt x="164" y="1073134"/>
                      </a:lnTo>
                      <a:lnTo>
                        <a:pt x="207" y="1075344"/>
                      </a:lnTo>
                      <a:lnTo>
                        <a:pt x="256" y="1077554"/>
                      </a:lnTo>
                      <a:lnTo>
                        <a:pt x="310" y="1079764"/>
                      </a:lnTo>
                      <a:lnTo>
                        <a:pt x="369" y="1081974"/>
                      </a:lnTo>
                      <a:lnTo>
                        <a:pt x="433" y="1084183"/>
                      </a:lnTo>
                      <a:lnTo>
                        <a:pt x="503" y="1086393"/>
                      </a:lnTo>
                      <a:lnTo>
                        <a:pt x="577" y="1088603"/>
                      </a:lnTo>
                      <a:lnTo>
                        <a:pt x="657" y="1090812"/>
                      </a:lnTo>
                      <a:lnTo>
                        <a:pt x="742" y="1093021"/>
                      </a:lnTo>
                      <a:lnTo>
                        <a:pt x="831" y="1095230"/>
                      </a:lnTo>
                      <a:lnTo>
                        <a:pt x="926" y="1097439"/>
                      </a:lnTo>
                      <a:lnTo>
                        <a:pt x="1027" y="1099648"/>
                      </a:lnTo>
                      <a:lnTo>
                        <a:pt x="1132" y="1101856"/>
                      </a:lnTo>
                      <a:lnTo>
                        <a:pt x="1242" y="1104065"/>
                      </a:lnTo>
                      <a:lnTo>
                        <a:pt x="1358" y="1106273"/>
                      </a:lnTo>
                      <a:lnTo>
                        <a:pt x="1478" y="1108480"/>
                      </a:lnTo>
                      <a:lnTo>
                        <a:pt x="1604" y="1110688"/>
                      </a:lnTo>
                      <a:lnTo>
                        <a:pt x="1735" y="1112895"/>
                      </a:lnTo>
                      <a:lnTo>
                        <a:pt x="1871" y="1115103"/>
                      </a:lnTo>
                      <a:lnTo>
                        <a:pt x="2012" y="1117309"/>
                      </a:lnTo>
                      <a:lnTo>
                        <a:pt x="2158" y="1119516"/>
                      </a:lnTo>
                      <a:lnTo>
                        <a:pt x="2310" y="1121722"/>
                      </a:lnTo>
                      <a:lnTo>
                        <a:pt x="2466" y="1123928"/>
                      </a:lnTo>
                      <a:lnTo>
                        <a:pt x="2628" y="1126134"/>
                      </a:lnTo>
                      <a:lnTo>
                        <a:pt x="2795" y="1128340"/>
                      </a:lnTo>
                      <a:lnTo>
                        <a:pt x="2967" y="1130545"/>
                      </a:lnTo>
                      <a:lnTo>
                        <a:pt x="3144" y="1132749"/>
                      </a:lnTo>
                      <a:lnTo>
                        <a:pt x="3326" y="1134954"/>
                      </a:lnTo>
                      <a:lnTo>
                        <a:pt x="3513" y="1137158"/>
                      </a:lnTo>
                      <a:lnTo>
                        <a:pt x="3706" y="1139362"/>
                      </a:lnTo>
                      <a:lnTo>
                        <a:pt x="3903" y="1141565"/>
                      </a:lnTo>
                      <a:lnTo>
                        <a:pt x="4106" y="1143768"/>
                      </a:lnTo>
                      <a:lnTo>
                        <a:pt x="4314" y="1145970"/>
                      </a:lnTo>
                      <a:lnTo>
                        <a:pt x="4526" y="1148173"/>
                      </a:lnTo>
                      <a:lnTo>
                        <a:pt x="4744" y="1150374"/>
                      </a:lnTo>
                      <a:lnTo>
                        <a:pt x="4968" y="1152576"/>
                      </a:lnTo>
                      <a:lnTo>
                        <a:pt x="5196" y="1154777"/>
                      </a:lnTo>
                      <a:lnTo>
                        <a:pt x="5429" y="1156977"/>
                      </a:lnTo>
                      <a:lnTo>
                        <a:pt x="5668" y="1159177"/>
                      </a:lnTo>
                      <a:lnTo>
                        <a:pt x="5911" y="1161377"/>
                      </a:lnTo>
                      <a:lnTo>
                        <a:pt x="6160" y="1163576"/>
                      </a:lnTo>
                      <a:lnTo>
                        <a:pt x="6414" y="1165775"/>
                      </a:lnTo>
                      <a:lnTo>
                        <a:pt x="6672" y="1167973"/>
                      </a:lnTo>
                      <a:lnTo>
                        <a:pt x="6936" y="1170171"/>
                      </a:lnTo>
                      <a:lnTo>
                        <a:pt x="7206" y="1172368"/>
                      </a:lnTo>
                      <a:lnTo>
                        <a:pt x="7480" y="1174564"/>
                      </a:lnTo>
                      <a:lnTo>
                        <a:pt x="7759" y="1176761"/>
                      </a:lnTo>
                      <a:lnTo>
                        <a:pt x="8043" y="1178956"/>
                      </a:lnTo>
                      <a:lnTo>
                        <a:pt x="8333" y="1181151"/>
                      </a:lnTo>
                      <a:lnTo>
                        <a:pt x="8628" y="1183346"/>
                      </a:lnTo>
                      <a:lnTo>
                        <a:pt x="8927" y="1185540"/>
                      </a:lnTo>
                      <a:lnTo>
                        <a:pt x="9232" y="1187733"/>
                      </a:lnTo>
                      <a:lnTo>
                        <a:pt x="9542" y="1189926"/>
                      </a:lnTo>
                      <a:lnTo>
                        <a:pt x="9857" y="1192118"/>
                      </a:lnTo>
                      <a:lnTo>
                        <a:pt x="10177" y="1194310"/>
                      </a:lnTo>
                      <a:lnTo>
                        <a:pt x="10502" y="1196501"/>
                      </a:lnTo>
                      <a:lnTo>
                        <a:pt x="10832" y="1198691"/>
                      </a:lnTo>
                      <a:lnTo>
                        <a:pt x="11168" y="1200881"/>
                      </a:lnTo>
                      <a:lnTo>
                        <a:pt x="11508" y="1203070"/>
                      </a:lnTo>
                      <a:lnTo>
                        <a:pt x="11854" y="1205259"/>
                      </a:lnTo>
                      <a:lnTo>
                        <a:pt x="12204" y="1207446"/>
                      </a:lnTo>
                      <a:lnTo>
                        <a:pt x="12560" y="1209634"/>
                      </a:lnTo>
                      <a:lnTo>
                        <a:pt x="12921" y="1211820"/>
                      </a:lnTo>
                      <a:lnTo>
                        <a:pt x="13287" y="1214006"/>
                      </a:lnTo>
                      <a:lnTo>
                        <a:pt x="13658" y="1216191"/>
                      </a:lnTo>
                      <a:lnTo>
                        <a:pt x="14034" y="1218375"/>
                      </a:lnTo>
                      <a:lnTo>
                        <a:pt x="14415" y="1220559"/>
                      </a:lnTo>
                      <a:lnTo>
                        <a:pt x="14801" y="1222742"/>
                      </a:lnTo>
                      <a:lnTo>
                        <a:pt x="15192" y="1224924"/>
                      </a:lnTo>
                      <a:lnTo>
                        <a:pt x="15588" y="1227106"/>
                      </a:lnTo>
                      <a:lnTo>
                        <a:pt x="15990" y="1229286"/>
                      </a:lnTo>
                      <a:lnTo>
                        <a:pt x="16396" y="1231466"/>
                      </a:lnTo>
                      <a:lnTo>
                        <a:pt x="16808" y="1233645"/>
                      </a:lnTo>
                      <a:lnTo>
                        <a:pt x="17224" y="1235824"/>
                      </a:lnTo>
                      <a:lnTo>
                        <a:pt x="17646" y="1238001"/>
                      </a:lnTo>
                      <a:lnTo>
                        <a:pt x="18072" y="1240178"/>
                      </a:lnTo>
                      <a:lnTo>
                        <a:pt x="18504" y="1242354"/>
                      </a:lnTo>
                      <a:lnTo>
                        <a:pt x="18941" y="1244529"/>
                      </a:lnTo>
                      <a:lnTo>
                        <a:pt x="19383" y="1246704"/>
                      </a:lnTo>
                      <a:lnTo>
                        <a:pt x="19830" y="1248877"/>
                      </a:lnTo>
                      <a:lnTo>
                        <a:pt x="20282" y="1251050"/>
                      </a:lnTo>
                      <a:lnTo>
                        <a:pt x="20739" y="1253222"/>
                      </a:lnTo>
                      <a:lnTo>
                        <a:pt x="21201" y="1255393"/>
                      </a:lnTo>
                      <a:lnTo>
                        <a:pt x="21668" y="1257563"/>
                      </a:lnTo>
                      <a:lnTo>
                        <a:pt x="22140" y="1259732"/>
                      </a:lnTo>
                      <a:lnTo>
                        <a:pt x="22617" y="1261900"/>
                      </a:lnTo>
                      <a:lnTo>
                        <a:pt x="23099" y="1264068"/>
                      </a:lnTo>
                      <a:lnTo>
                        <a:pt x="23586" y="1266234"/>
                      </a:lnTo>
                      <a:lnTo>
                        <a:pt x="24079" y="1268400"/>
                      </a:lnTo>
                      <a:lnTo>
                        <a:pt x="24576" y="1270564"/>
                      </a:lnTo>
                      <a:lnTo>
                        <a:pt x="25078" y="1272728"/>
                      </a:lnTo>
                      <a:lnTo>
                        <a:pt x="25585" y="1274891"/>
                      </a:lnTo>
                      <a:lnTo>
                        <a:pt x="26098" y="1277052"/>
                      </a:lnTo>
                      <a:lnTo>
                        <a:pt x="26615" y="1279213"/>
                      </a:lnTo>
                      <a:lnTo>
                        <a:pt x="27138" y="1281373"/>
                      </a:lnTo>
                      <a:lnTo>
                        <a:pt x="27665" y="1283532"/>
                      </a:lnTo>
                      <a:lnTo>
                        <a:pt x="28197" y="1285689"/>
                      </a:lnTo>
                      <a:lnTo>
                        <a:pt x="28735" y="1287846"/>
                      </a:lnTo>
                      <a:lnTo>
                        <a:pt x="29277" y="1290002"/>
                      </a:lnTo>
                      <a:lnTo>
                        <a:pt x="29825" y="1292157"/>
                      </a:lnTo>
                      <a:lnTo>
                        <a:pt x="30377" y="1294310"/>
                      </a:lnTo>
                      <a:lnTo>
                        <a:pt x="30935" y="1296463"/>
                      </a:lnTo>
                      <a:lnTo>
                        <a:pt x="31497" y="1298615"/>
                      </a:lnTo>
                      <a:lnTo>
                        <a:pt x="32065" y="1300765"/>
                      </a:lnTo>
                      <a:lnTo>
                        <a:pt x="32637" y="1302915"/>
                      </a:lnTo>
                      <a:lnTo>
                        <a:pt x="33215" y="1305063"/>
                      </a:lnTo>
                      <a:lnTo>
                        <a:pt x="33797" y="1307210"/>
                      </a:lnTo>
                      <a:lnTo>
                        <a:pt x="34384" y="1309357"/>
                      </a:lnTo>
                      <a:lnTo>
                        <a:pt x="34977" y="1311502"/>
                      </a:lnTo>
                      <a:lnTo>
                        <a:pt x="35574" y="1313646"/>
                      </a:lnTo>
                      <a:lnTo>
                        <a:pt x="36177" y="1315788"/>
                      </a:lnTo>
                      <a:lnTo>
                        <a:pt x="36784" y="1317930"/>
                      </a:lnTo>
                      <a:lnTo>
                        <a:pt x="37396" y="1320070"/>
                      </a:lnTo>
                      <a:lnTo>
                        <a:pt x="38014" y="1322210"/>
                      </a:lnTo>
                      <a:lnTo>
                        <a:pt x="38636" y="1324348"/>
                      </a:lnTo>
                      <a:lnTo>
                        <a:pt x="39263" y="1326485"/>
                      </a:lnTo>
                      <a:lnTo>
                        <a:pt x="39895" y="1328621"/>
                      </a:lnTo>
                      <a:lnTo>
                        <a:pt x="40533" y="1330755"/>
                      </a:lnTo>
                      <a:lnTo>
                        <a:pt x="41175" y="1332889"/>
                      </a:lnTo>
                      <a:lnTo>
                        <a:pt x="41822" y="1335021"/>
                      </a:lnTo>
                      <a:lnTo>
                        <a:pt x="42474" y="1337152"/>
                      </a:lnTo>
                      <a:lnTo>
                        <a:pt x="43131" y="1339282"/>
                      </a:lnTo>
                      <a:lnTo>
                        <a:pt x="43793" y="1341410"/>
                      </a:lnTo>
                      <a:lnTo>
                        <a:pt x="44460" y="1343537"/>
                      </a:lnTo>
                      <a:lnTo>
                        <a:pt x="45131" y="1345663"/>
                      </a:lnTo>
                      <a:lnTo>
                        <a:pt x="45808" y="1347788"/>
                      </a:lnTo>
                      <a:lnTo>
                        <a:pt x="46490" y="1349911"/>
                      </a:lnTo>
                      <a:lnTo>
                        <a:pt x="47176" y="1352034"/>
                      </a:lnTo>
                      <a:lnTo>
                        <a:pt x="47868" y="1354154"/>
                      </a:lnTo>
                      <a:lnTo>
                        <a:pt x="48564" y="1356274"/>
                      </a:lnTo>
                      <a:lnTo>
                        <a:pt x="49266" y="1358392"/>
                      </a:lnTo>
                      <a:lnTo>
                        <a:pt x="49972" y="1360509"/>
                      </a:lnTo>
                      <a:lnTo>
                        <a:pt x="50683" y="1362624"/>
                      </a:lnTo>
                      <a:lnTo>
                        <a:pt x="51399" y="1364739"/>
                      </a:lnTo>
                      <a:lnTo>
                        <a:pt x="52121" y="1366851"/>
                      </a:lnTo>
                      <a:lnTo>
                        <a:pt x="52846" y="1368963"/>
                      </a:lnTo>
                      <a:lnTo>
                        <a:pt x="53577" y="1371073"/>
                      </a:lnTo>
                      <a:lnTo>
                        <a:pt x="54313" y="1373182"/>
                      </a:lnTo>
                      <a:lnTo>
                        <a:pt x="55054" y="1375289"/>
                      </a:lnTo>
                      <a:lnTo>
                        <a:pt x="55799" y="1377395"/>
                      </a:lnTo>
                      <a:lnTo>
                        <a:pt x="56550" y="1379499"/>
                      </a:lnTo>
                      <a:lnTo>
                        <a:pt x="57305" y="1381602"/>
                      </a:lnTo>
                      <a:lnTo>
                        <a:pt x="58065" y="1383704"/>
                      </a:lnTo>
                      <a:lnTo>
                        <a:pt x="58830" y="1385804"/>
                      </a:lnTo>
                      <a:lnTo>
                        <a:pt x="59600" y="1387903"/>
                      </a:lnTo>
                      <a:lnTo>
                        <a:pt x="60375" y="1390000"/>
                      </a:lnTo>
                      <a:lnTo>
                        <a:pt x="61155" y="1392096"/>
                      </a:lnTo>
                      <a:lnTo>
                        <a:pt x="61940" y="1394190"/>
                      </a:lnTo>
                      <a:lnTo>
                        <a:pt x="62729" y="1396283"/>
                      </a:lnTo>
                      <a:lnTo>
                        <a:pt x="63523" y="1398374"/>
                      </a:lnTo>
                      <a:lnTo>
                        <a:pt x="64323" y="1400464"/>
                      </a:lnTo>
                      <a:lnTo>
                        <a:pt x="65127" y="1402553"/>
                      </a:lnTo>
                      <a:lnTo>
                        <a:pt x="65935" y="1404639"/>
                      </a:lnTo>
                      <a:lnTo>
                        <a:pt x="66749" y="1406725"/>
                      </a:lnTo>
                      <a:lnTo>
                        <a:pt x="67568" y="1408808"/>
                      </a:lnTo>
                      <a:lnTo>
                        <a:pt x="68391" y="1410891"/>
                      </a:lnTo>
                      <a:lnTo>
                        <a:pt x="69219" y="1412971"/>
                      </a:lnTo>
                      <a:lnTo>
                        <a:pt x="70053" y="1415050"/>
                      </a:lnTo>
                      <a:lnTo>
                        <a:pt x="70890" y="1417128"/>
                      </a:lnTo>
                      <a:lnTo>
                        <a:pt x="71733" y="1419204"/>
                      </a:lnTo>
                      <a:lnTo>
                        <a:pt x="72581" y="1421278"/>
                      </a:lnTo>
                      <a:lnTo>
                        <a:pt x="73433" y="1423351"/>
                      </a:lnTo>
                      <a:lnTo>
                        <a:pt x="74290" y="1425422"/>
                      </a:lnTo>
                      <a:lnTo>
                        <a:pt x="75152" y="1427491"/>
                      </a:lnTo>
                      <a:lnTo>
                        <a:pt x="76019" y="1429559"/>
                      </a:lnTo>
                      <a:lnTo>
                        <a:pt x="76891" y="1431625"/>
                      </a:lnTo>
                      <a:lnTo>
                        <a:pt x="77767" y="1433690"/>
                      </a:lnTo>
                      <a:lnTo>
                        <a:pt x="78648" y="1435753"/>
                      </a:lnTo>
                      <a:lnTo>
                        <a:pt x="79534" y="1437814"/>
                      </a:lnTo>
                      <a:lnTo>
                        <a:pt x="80425" y="1439873"/>
                      </a:lnTo>
                      <a:lnTo>
                        <a:pt x="81321" y="1441931"/>
                      </a:lnTo>
                      <a:lnTo>
                        <a:pt x="82221" y="1443987"/>
                      </a:lnTo>
                      <a:lnTo>
                        <a:pt x="83126" y="1446042"/>
                      </a:lnTo>
                      <a:lnTo>
                        <a:pt x="84036" y="1448095"/>
                      </a:lnTo>
                      <a:lnTo>
                        <a:pt x="84951" y="1450146"/>
                      </a:lnTo>
                      <a:lnTo>
                        <a:pt x="85870" y="1452195"/>
                      </a:lnTo>
                      <a:lnTo>
                        <a:pt x="86794" y="1454242"/>
                      </a:lnTo>
                      <a:lnTo>
                        <a:pt x="87723" y="1456288"/>
                      </a:lnTo>
                      <a:lnTo>
                        <a:pt x="88657" y="1458332"/>
                      </a:lnTo>
                      <a:lnTo>
                        <a:pt x="89595" y="1460374"/>
                      </a:lnTo>
                      <a:lnTo>
                        <a:pt x="90538" y="1462415"/>
                      </a:lnTo>
                      <a:lnTo>
                        <a:pt x="91486" y="1464454"/>
                      </a:lnTo>
                      <a:lnTo>
                        <a:pt x="92439" y="1466491"/>
                      </a:lnTo>
                      <a:lnTo>
                        <a:pt x="93396" y="1468526"/>
                      </a:lnTo>
                      <a:lnTo>
                        <a:pt x="94358" y="1470559"/>
                      </a:lnTo>
                      <a:lnTo>
                        <a:pt x="95325" y="1472590"/>
                      </a:lnTo>
                      <a:lnTo>
                        <a:pt x="96297" y="1474620"/>
                      </a:lnTo>
                      <a:lnTo>
                        <a:pt x="97273" y="1476648"/>
                      </a:lnTo>
                      <a:lnTo>
                        <a:pt x="98254" y="1478674"/>
                      </a:lnTo>
                      <a:lnTo>
                        <a:pt x="99240" y="1480698"/>
                      </a:lnTo>
                      <a:lnTo>
                        <a:pt x="100230" y="1482720"/>
                      </a:lnTo>
                      <a:lnTo>
                        <a:pt x="101225" y="1484741"/>
                      </a:lnTo>
                      <a:lnTo>
                        <a:pt x="102225" y="1486759"/>
                      </a:lnTo>
                      <a:lnTo>
                        <a:pt x="103229" y="1488776"/>
                      </a:lnTo>
                      <a:lnTo>
                        <a:pt x="104238" y="1490790"/>
                      </a:lnTo>
                      <a:lnTo>
                        <a:pt x="105252" y="1492803"/>
                      </a:lnTo>
                      <a:lnTo>
                        <a:pt x="106271" y="1494814"/>
                      </a:lnTo>
                      <a:lnTo>
                        <a:pt x="107294" y="1496823"/>
                      </a:lnTo>
                      <a:lnTo>
                        <a:pt x="108322" y="1498830"/>
                      </a:lnTo>
                      <a:lnTo>
                        <a:pt x="109354" y="1500835"/>
                      </a:lnTo>
                      <a:lnTo>
                        <a:pt x="110391" y="1502838"/>
                      </a:lnTo>
                      <a:lnTo>
                        <a:pt x="111433" y="1504839"/>
                      </a:lnTo>
                      <a:lnTo>
                        <a:pt x="112479" y="1506838"/>
                      </a:lnTo>
                      <a:lnTo>
                        <a:pt x="113531" y="1508835"/>
                      </a:lnTo>
                      <a:lnTo>
                        <a:pt x="114586" y="1510831"/>
                      </a:lnTo>
                      <a:lnTo>
                        <a:pt x="115647" y="1512824"/>
                      </a:lnTo>
                      <a:lnTo>
                        <a:pt x="116712" y="1514815"/>
                      </a:lnTo>
                      <a:lnTo>
                        <a:pt x="117781" y="1516804"/>
                      </a:lnTo>
                      <a:lnTo>
                        <a:pt x="118855" y="1518791"/>
                      </a:lnTo>
                      <a:lnTo>
                        <a:pt x="119934" y="1520776"/>
                      </a:lnTo>
                      <a:lnTo>
                        <a:pt x="121018" y="1522760"/>
                      </a:lnTo>
                      <a:lnTo>
                        <a:pt x="122106" y="1524741"/>
                      </a:lnTo>
                      <a:lnTo>
                        <a:pt x="123198" y="1526720"/>
                      </a:lnTo>
                      <a:lnTo>
                        <a:pt x="124296" y="1528696"/>
                      </a:lnTo>
                      <a:lnTo>
                        <a:pt x="125397" y="1530671"/>
                      </a:lnTo>
                      <a:lnTo>
                        <a:pt x="126504" y="1532644"/>
                      </a:lnTo>
                      <a:lnTo>
                        <a:pt x="127615" y="1534615"/>
                      </a:lnTo>
                      <a:lnTo>
                        <a:pt x="128730" y="1536583"/>
                      </a:lnTo>
                      <a:lnTo>
                        <a:pt x="129851" y="1538550"/>
                      </a:lnTo>
                      <a:lnTo>
                        <a:pt x="130975" y="1540514"/>
                      </a:lnTo>
                      <a:lnTo>
                        <a:pt x="132105" y="1542476"/>
                      </a:lnTo>
                      <a:lnTo>
                        <a:pt x="133238" y="1544436"/>
                      </a:lnTo>
                      <a:lnTo>
                        <a:pt x="134377" y="1546394"/>
                      </a:lnTo>
                      <a:lnTo>
                        <a:pt x="135520" y="1548350"/>
                      </a:lnTo>
                      <a:lnTo>
                        <a:pt x="136667" y="1550303"/>
                      </a:lnTo>
                      <a:lnTo>
                        <a:pt x="137819" y="1552255"/>
                      </a:lnTo>
                      <a:lnTo>
                        <a:pt x="138976" y="1554204"/>
                      </a:lnTo>
                      <a:lnTo>
                        <a:pt x="140137" y="1556151"/>
                      </a:lnTo>
                      <a:lnTo>
                        <a:pt x="141302" y="1558096"/>
                      </a:lnTo>
                      <a:lnTo>
                        <a:pt x="142472" y="1560039"/>
                      </a:lnTo>
                      <a:lnTo>
                        <a:pt x="143647" y="1561979"/>
                      </a:lnTo>
                      <a:lnTo>
                        <a:pt x="144826" y="1563917"/>
                      </a:lnTo>
                      <a:lnTo>
                        <a:pt x="146010" y="1565853"/>
                      </a:lnTo>
                      <a:lnTo>
                        <a:pt x="147198" y="1567787"/>
                      </a:lnTo>
                      <a:lnTo>
                        <a:pt x="148391" y="1569719"/>
                      </a:lnTo>
                      <a:lnTo>
                        <a:pt x="149588" y="1571648"/>
                      </a:lnTo>
                      <a:lnTo>
                        <a:pt x="150789" y="1573575"/>
                      </a:lnTo>
                      <a:lnTo>
                        <a:pt x="151995" y="1575499"/>
                      </a:lnTo>
                      <a:lnTo>
                        <a:pt x="153206" y="1577422"/>
                      </a:lnTo>
                      <a:lnTo>
                        <a:pt x="154421" y="1579342"/>
                      </a:lnTo>
                      <a:lnTo>
                        <a:pt x="155640" y="1581260"/>
                      </a:lnTo>
                      <a:lnTo>
                        <a:pt x="156864" y="1583175"/>
                      </a:lnTo>
                      <a:lnTo>
                        <a:pt x="158092" y="1585089"/>
                      </a:lnTo>
                      <a:lnTo>
                        <a:pt x="159325" y="1586999"/>
                      </a:lnTo>
                      <a:lnTo>
                        <a:pt x="160562" y="1588908"/>
                      </a:lnTo>
                      <a:lnTo>
                        <a:pt x="161804" y="1590814"/>
                      </a:lnTo>
                      <a:lnTo>
                        <a:pt x="163050" y="1592718"/>
                      </a:lnTo>
                      <a:lnTo>
                        <a:pt x="164301" y="1594620"/>
                      </a:lnTo>
                      <a:lnTo>
                        <a:pt x="165556" y="1596519"/>
                      </a:lnTo>
                      <a:lnTo>
                        <a:pt x="166815" y="1598416"/>
                      </a:lnTo>
                      <a:lnTo>
                        <a:pt x="168079" y="1600310"/>
                      </a:lnTo>
                      <a:lnTo>
                        <a:pt x="169347" y="1602202"/>
                      </a:lnTo>
                      <a:lnTo>
                        <a:pt x="170619" y="1604092"/>
                      </a:lnTo>
                      <a:lnTo>
                        <a:pt x="171896" y="1605979"/>
                      </a:lnTo>
                      <a:lnTo>
                        <a:pt x="173177" y="1607864"/>
                      </a:lnTo>
                      <a:lnTo>
                        <a:pt x="174463" y="1609746"/>
                      </a:lnTo>
                      <a:lnTo>
                        <a:pt x="175753" y="1611626"/>
                      </a:lnTo>
                      <a:lnTo>
                        <a:pt x="177047" y="1613503"/>
                      </a:lnTo>
                      <a:lnTo>
                        <a:pt x="178346" y="1615378"/>
                      </a:lnTo>
                      <a:lnTo>
                        <a:pt x="179649" y="1617251"/>
                      </a:lnTo>
                      <a:lnTo>
                        <a:pt x="180957" y="1619121"/>
                      </a:lnTo>
                      <a:lnTo>
                        <a:pt x="182269" y="1620989"/>
                      </a:lnTo>
                      <a:lnTo>
                        <a:pt x="183585" y="1622854"/>
                      </a:lnTo>
                      <a:lnTo>
                        <a:pt x="184905" y="1624717"/>
                      </a:lnTo>
                      <a:lnTo>
                        <a:pt x="186230" y="1626577"/>
                      </a:lnTo>
                      <a:lnTo>
                        <a:pt x="187559" y="1628435"/>
                      </a:lnTo>
                      <a:lnTo>
                        <a:pt x="188893" y="1630290"/>
                      </a:lnTo>
                      <a:lnTo>
                        <a:pt x="190230" y="1632142"/>
                      </a:lnTo>
                      <a:lnTo>
                        <a:pt x="191572" y="1633992"/>
                      </a:lnTo>
                      <a:lnTo>
                        <a:pt x="192919" y="1635840"/>
                      </a:lnTo>
                      <a:lnTo>
                        <a:pt x="194269" y="1637685"/>
                      </a:lnTo>
                      <a:lnTo>
                        <a:pt x="195624" y="1639528"/>
                      </a:lnTo>
                      <a:lnTo>
                        <a:pt x="196983" y="1641367"/>
                      </a:lnTo>
                      <a:lnTo>
                        <a:pt x="198347" y="1643205"/>
                      </a:lnTo>
                      <a:lnTo>
                        <a:pt x="199715" y="1645040"/>
                      </a:lnTo>
                      <a:lnTo>
                        <a:pt x="201086" y="1646872"/>
                      </a:lnTo>
                      <a:lnTo>
                        <a:pt x="202463" y="1648701"/>
                      </a:lnTo>
                      <a:lnTo>
                        <a:pt x="203843" y="1650528"/>
                      </a:lnTo>
                      <a:lnTo>
                        <a:pt x="205228" y="1652353"/>
                      </a:lnTo>
                      <a:lnTo>
                        <a:pt x="206617" y="1654174"/>
                      </a:lnTo>
                      <a:lnTo>
                        <a:pt x="208010" y="1655994"/>
                      </a:lnTo>
                      <a:lnTo>
                        <a:pt x="209407" y="1657810"/>
                      </a:lnTo>
                      <a:lnTo>
                        <a:pt x="210809" y="1659624"/>
                      </a:lnTo>
                      <a:lnTo>
                        <a:pt x="212215" y="1661435"/>
                      </a:lnTo>
                      <a:lnTo>
                        <a:pt x="213625" y="1663244"/>
                      </a:lnTo>
                      <a:lnTo>
                        <a:pt x="215039" y="1665050"/>
                      </a:lnTo>
                      <a:lnTo>
                        <a:pt x="216458" y="1666853"/>
                      </a:lnTo>
                      <a:lnTo>
                        <a:pt x="217880" y="1668653"/>
                      </a:lnTo>
                      <a:lnTo>
                        <a:pt x="219307" y="1670451"/>
                      </a:lnTo>
                      <a:lnTo>
                        <a:pt x="220738" y="1672246"/>
                      </a:lnTo>
                      <a:lnTo>
                        <a:pt x="222173" y="1674039"/>
                      </a:lnTo>
                      <a:lnTo>
                        <a:pt x="223613" y="1675828"/>
                      </a:lnTo>
                      <a:lnTo>
                        <a:pt x="225056" y="1677615"/>
                      </a:lnTo>
                      <a:lnTo>
                        <a:pt x="226504" y="1679400"/>
                      </a:lnTo>
                      <a:lnTo>
                        <a:pt x="227955" y="1681181"/>
                      </a:lnTo>
                      <a:lnTo>
                        <a:pt x="229411" y="1682960"/>
                      </a:lnTo>
                      <a:lnTo>
                        <a:pt x="230871" y="1684736"/>
                      </a:lnTo>
                      <a:lnTo>
                        <a:pt x="232335" y="1686509"/>
                      </a:lnTo>
                      <a:lnTo>
                        <a:pt x="233804" y="1688280"/>
                      </a:lnTo>
                      <a:lnTo>
                        <a:pt x="235276" y="1690047"/>
                      </a:lnTo>
                      <a:lnTo>
                        <a:pt x="236752" y="1691812"/>
                      </a:lnTo>
                      <a:lnTo>
                        <a:pt x="238233" y="1693575"/>
                      </a:lnTo>
                      <a:lnTo>
                        <a:pt x="239718" y="1695334"/>
                      </a:lnTo>
                      <a:lnTo>
                        <a:pt x="241206" y="1697090"/>
                      </a:lnTo>
                      <a:lnTo>
                        <a:pt x="242699" y="1698844"/>
                      </a:lnTo>
                      <a:lnTo>
                        <a:pt x="244196" y="1700595"/>
                      </a:lnTo>
                      <a:lnTo>
                        <a:pt x="245697" y="1702343"/>
                      </a:lnTo>
                      <a:lnTo>
                        <a:pt x="247202" y="1704088"/>
                      </a:lnTo>
                      <a:lnTo>
                        <a:pt x="248711" y="1705831"/>
                      </a:lnTo>
                      <a:lnTo>
                        <a:pt x="250224" y="1707570"/>
                      </a:lnTo>
                      <a:lnTo>
                        <a:pt x="251741" y="1709307"/>
                      </a:lnTo>
                      <a:lnTo>
                        <a:pt x="253263" y="1711041"/>
                      </a:lnTo>
                      <a:lnTo>
                        <a:pt x="254788" y="1712772"/>
                      </a:lnTo>
                      <a:lnTo>
                        <a:pt x="256317" y="1714500"/>
                      </a:lnTo>
                      <a:lnTo>
                        <a:pt x="257850" y="1716225"/>
                      </a:lnTo>
                      <a:lnTo>
                        <a:pt x="259388" y="1717947"/>
                      </a:lnTo>
                      <a:lnTo>
                        <a:pt x="260929" y="1719667"/>
                      </a:lnTo>
                      <a:lnTo>
                        <a:pt x="262474" y="1721383"/>
                      </a:lnTo>
                      <a:lnTo>
                        <a:pt x="264023" y="1723097"/>
                      </a:lnTo>
                      <a:lnTo>
                        <a:pt x="265576" y="1724807"/>
                      </a:lnTo>
                      <a:lnTo>
                        <a:pt x="267134" y="1726515"/>
                      </a:lnTo>
                      <a:lnTo>
                        <a:pt x="268695" y="1728220"/>
                      </a:lnTo>
                      <a:lnTo>
                        <a:pt x="270260" y="1729921"/>
                      </a:lnTo>
                      <a:lnTo>
                        <a:pt x="271829" y="1731620"/>
                      </a:lnTo>
                      <a:lnTo>
                        <a:pt x="273402" y="1733316"/>
                      </a:lnTo>
                      <a:lnTo>
                        <a:pt x="274979" y="1735009"/>
                      </a:lnTo>
                      <a:lnTo>
                        <a:pt x="276560" y="1736699"/>
                      </a:lnTo>
                      <a:lnTo>
                        <a:pt x="278144" y="1738386"/>
                      </a:lnTo>
                      <a:lnTo>
                        <a:pt x="279733" y="1740070"/>
                      </a:lnTo>
                      <a:lnTo>
                        <a:pt x="281326" y="1741750"/>
                      </a:lnTo>
                      <a:lnTo>
                        <a:pt x="282922" y="1743428"/>
                      </a:lnTo>
                      <a:lnTo>
                        <a:pt x="284523" y="1745103"/>
                      </a:lnTo>
                      <a:lnTo>
                        <a:pt x="286127" y="1746775"/>
                      </a:lnTo>
                      <a:lnTo>
                        <a:pt x="287735" y="1748444"/>
                      </a:lnTo>
                      <a:lnTo>
                        <a:pt x="289347" y="1750110"/>
                      </a:lnTo>
                      <a:lnTo>
                        <a:pt x="290963" y="1751772"/>
                      </a:lnTo>
                      <a:lnTo>
                        <a:pt x="292583" y="1753432"/>
                      </a:lnTo>
                      <a:lnTo>
                        <a:pt x="294206" y="1755089"/>
                      </a:lnTo>
                      <a:lnTo>
                        <a:pt x="295834" y="1756742"/>
                      </a:lnTo>
                      <a:lnTo>
                        <a:pt x="297465" y="1758393"/>
                      </a:lnTo>
                      <a:lnTo>
                        <a:pt x="299100" y="1760040"/>
                      </a:lnTo>
                      <a:lnTo>
                        <a:pt x="300739" y="1761684"/>
                      </a:lnTo>
                      <a:lnTo>
                        <a:pt x="302382" y="1763326"/>
                      </a:lnTo>
                      <a:lnTo>
                        <a:pt x="304028" y="1764964"/>
                      </a:lnTo>
                      <a:lnTo>
                        <a:pt x="305679" y="1766599"/>
                      </a:lnTo>
                      <a:lnTo>
                        <a:pt x="307333" y="1768230"/>
                      </a:lnTo>
                      <a:lnTo>
                        <a:pt x="308991" y="1769859"/>
                      </a:lnTo>
                      <a:lnTo>
                        <a:pt x="310653" y="1771485"/>
                      </a:lnTo>
                      <a:lnTo>
                        <a:pt x="312318" y="1773107"/>
                      </a:lnTo>
                      <a:lnTo>
                        <a:pt x="313988" y="1774727"/>
                      </a:lnTo>
                      <a:lnTo>
                        <a:pt x="315661" y="1776343"/>
                      </a:lnTo>
                      <a:lnTo>
                        <a:pt x="317337" y="1777956"/>
                      </a:lnTo>
                      <a:lnTo>
                        <a:pt x="319018" y="1779566"/>
                      </a:lnTo>
                      <a:lnTo>
                        <a:pt x="320702" y="1781172"/>
                      </a:lnTo>
                      <a:lnTo>
                        <a:pt x="322390" y="1782776"/>
                      </a:lnTo>
                      <a:lnTo>
                        <a:pt x="324082" y="1784376"/>
                      </a:lnTo>
                      <a:lnTo>
                        <a:pt x="325777" y="1785973"/>
                      </a:lnTo>
                      <a:lnTo>
                        <a:pt x="327476" y="1787567"/>
                      </a:lnTo>
                      <a:lnTo>
                        <a:pt x="329179" y="1789158"/>
                      </a:lnTo>
                      <a:lnTo>
                        <a:pt x="330886" y="1790745"/>
                      </a:lnTo>
                      <a:lnTo>
                        <a:pt x="332596" y="1792329"/>
                      </a:lnTo>
                      <a:lnTo>
                        <a:pt x="334310" y="1793910"/>
                      </a:lnTo>
                      <a:lnTo>
                        <a:pt x="336028" y="1795488"/>
                      </a:lnTo>
                      <a:lnTo>
                        <a:pt x="337749" y="1797062"/>
                      </a:lnTo>
                      <a:lnTo>
                        <a:pt x="339474" y="1798634"/>
                      </a:lnTo>
                      <a:lnTo>
                        <a:pt x="341202" y="1800202"/>
                      </a:lnTo>
                      <a:lnTo>
                        <a:pt x="342934" y="1801766"/>
                      </a:lnTo>
                      <a:lnTo>
                        <a:pt x="344670" y="1803328"/>
                      </a:lnTo>
                      <a:lnTo>
                        <a:pt x="346410" y="1804886"/>
                      </a:lnTo>
                      <a:lnTo>
                        <a:pt x="348153" y="1806441"/>
                      </a:lnTo>
                      <a:lnTo>
                        <a:pt x="349899" y="1807992"/>
                      </a:lnTo>
                      <a:lnTo>
                        <a:pt x="351650" y="1809541"/>
                      </a:lnTo>
                      <a:lnTo>
                        <a:pt x="353403" y="1811086"/>
                      </a:lnTo>
                      <a:lnTo>
                        <a:pt x="355161" y="1812627"/>
                      </a:lnTo>
                      <a:lnTo>
                        <a:pt x="356922" y="1814166"/>
                      </a:lnTo>
                      <a:lnTo>
                        <a:pt x="358686" y="1815701"/>
                      </a:lnTo>
                      <a:lnTo>
                        <a:pt x="360455" y="1817232"/>
                      </a:lnTo>
                      <a:lnTo>
                        <a:pt x="362226" y="1818761"/>
                      </a:lnTo>
                      <a:lnTo>
                        <a:pt x="364002" y="1820286"/>
                      </a:lnTo>
                      <a:lnTo>
                        <a:pt x="365780" y="1821807"/>
                      </a:lnTo>
                      <a:lnTo>
                        <a:pt x="367563" y="1823326"/>
                      </a:lnTo>
                      <a:lnTo>
                        <a:pt x="369348" y="1824840"/>
                      </a:lnTo>
                      <a:lnTo>
                        <a:pt x="371138" y="1826352"/>
                      </a:lnTo>
                      <a:lnTo>
                        <a:pt x="372931" y="1827860"/>
                      </a:lnTo>
                      <a:lnTo>
                        <a:pt x="374727" y="1829365"/>
                      </a:lnTo>
                      <a:lnTo>
                        <a:pt x="376527" y="1830866"/>
                      </a:lnTo>
                      <a:lnTo>
                        <a:pt x="378330" y="1832364"/>
                      </a:lnTo>
                      <a:lnTo>
                        <a:pt x="380137" y="1833859"/>
                      </a:lnTo>
                      <a:lnTo>
                        <a:pt x="381947" y="1835350"/>
                      </a:lnTo>
                      <a:lnTo>
                        <a:pt x="383761" y="1836838"/>
                      </a:lnTo>
                      <a:lnTo>
                        <a:pt x="385578" y="1838322"/>
                      </a:lnTo>
                      <a:lnTo>
                        <a:pt x="387399" y="1839803"/>
                      </a:lnTo>
                      <a:lnTo>
                        <a:pt x="389223" y="1841280"/>
                      </a:lnTo>
                      <a:lnTo>
                        <a:pt x="391050" y="1842754"/>
                      </a:lnTo>
                      <a:lnTo>
                        <a:pt x="392881" y="1844225"/>
                      </a:lnTo>
                      <a:lnTo>
                        <a:pt x="394716" y="1845692"/>
                      </a:lnTo>
                      <a:lnTo>
                        <a:pt x="396553" y="1847155"/>
                      </a:lnTo>
                      <a:lnTo>
                        <a:pt x="398395" y="1848615"/>
                      </a:lnTo>
                      <a:lnTo>
                        <a:pt x="400239" y="1850072"/>
                      </a:lnTo>
                      <a:lnTo>
                        <a:pt x="402087" y="1851525"/>
                      </a:lnTo>
                      <a:lnTo>
                        <a:pt x="403938" y="1852975"/>
                      </a:lnTo>
                      <a:lnTo>
                        <a:pt x="405793" y="1854421"/>
                      </a:lnTo>
                      <a:lnTo>
                        <a:pt x="407651" y="1855864"/>
                      </a:lnTo>
                      <a:lnTo>
                        <a:pt x="409512" y="1857303"/>
                      </a:lnTo>
                      <a:lnTo>
                        <a:pt x="411377" y="1858738"/>
                      </a:lnTo>
                      <a:lnTo>
                        <a:pt x="413245" y="1860170"/>
                      </a:lnTo>
                      <a:lnTo>
                        <a:pt x="415116" y="1861599"/>
                      </a:lnTo>
                      <a:lnTo>
                        <a:pt x="416991" y="1863024"/>
                      </a:lnTo>
                      <a:lnTo>
                        <a:pt x="418869" y="1864446"/>
                      </a:lnTo>
                      <a:lnTo>
                        <a:pt x="420750" y="1865864"/>
                      </a:lnTo>
                      <a:lnTo>
                        <a:pt x="422635" y="1867278"/>
                      </a:lnTo>
                      <a:lnTo>
                        <a:pt x="424523" y="1868689"/>
                      </a:lnTo>
                      <a:lnTo>
                        <a:pt x="426414" y="1870096"/>
                      </a:lnTo>
                      <a:lnTo>
                        <a:pt x="428308" y="1871500"/>
                      </a:lnTo>
                      <a:lnTo>
                        <a:pt x="430206" y="1872900"/>
                      </a:lnTo>
                      <a:lnTo>
                        <a:pt x="432107" y="1874296"/>
                      </a:lnTo>
                      <a:lnTo>
                        <a:pt x="434011" y="1875689"/>
                      </a:lnTo>
                      <a:lnTo>
                        <a:pt x="435918" y="1877079"/>
                      </a:lnTo>
                      <a:lnTo>
                        <a:pt x="437829" y="1878464"/>
                      </a:lnTo>
                      <a:lnTo>
                        <a:pt x="439743" y="1879846"/>
                      </a:lnTo>
                      <a:lnTo>
                        <a:pt x="441660" y="1881225"/>
                      </a:lnTo>
                      <a:lnTo>
                        <a:pt x="443580" y="1882600"/>
                      </a:lnTo>
                      <a:lnTo>
                        <a:pt x="445503" y="1883971"/>
                      </a:lnTo>
                      <a:lnTo>
                        <a:pt x="447430" y="1885339"/>
                      </a:lnTo>
                      <a:lnTo>
                        <a:pt x="449359" y="1886703"/>
                      </a:lnTo>
                      <a:lnTo>
                        <a:pt x="451292" y="1888063"/>
                      </a:lnTo>
                      <a:lnTo>
                        <a:pt x="453228" y="1889420"/>
                      </a:lnTo>
                      <a:lnTo>
                        <a:pt x="455168" y="1890773"/>
                      </a:lnTo>
                      <a:lnTo>
                        <a:pt x="457110" y="1892122"/>
                      </a:lnTo>
                      <a:lnTo>
                        <a:pt x="459055" y="1893468"/>
                      </a:lnTo>
                      <a:lnTo>
                        <a:pt x="461004" y="1894810"/>
                      </a:lnTo>
                      <a:lnTo>
                        <a:pt x="462956" y="1896148"/>
                      </a:lnTo>
                      <a:lnTo>
                        <a:pt x="464911" y="1897483"/>
                      </a:lnTo>
                      <a:lnTo>
                        <a:pt x="466869" y="1898814"/>
                      </a:lnTo>
                      <a:lnTo>
                        <a:pt x="468830" y="1900141"/>
                      </a:lnTo>
                      <a:lnTo>
                        <a:pt x="470794" y="1901464"/>
                      </a:lnTo>
                      <a:lnTo>
                        <a:pt x="472761" y="1902784"/>
                      </a:lnTo>
                      <a:lnTo>
                        <a:pt x="474731" y="1904100"/>
                      </a:lnTo>
                      <a:lnTo>
                        <a:pt x="476704" y="1905413"/>
                      </a:lnTo>
                      <a:lnTo>
                        <a:pt x="478681" y="1906721"/>
                      </a:lnTo>
                      <a:lnTo>
                        <a:pt x="480660" y="1908026"/>
                      </a:lnTo>
                      <a:lnTo>
                        <a:pt x="482642" y="1909328"/>
                      </a:lnTo>
                      <a:lnTo>
                        <a:pt x="484628" y="1910625"/>
                      </a:lnTo>
                      <a:lnTo>
                        <a:pt x="486616" y="1911919"/>
                      </a:lnTo>
                      <a:lnTo>
                        <a:pt x="488608" y="1913209"/>
                      </a:lnTo>
                      <a:lnTo>
                        <a:pt x="490602" y="1914495"/>
                      </a:lnTo>
                      <a:lnTo>
                        <a:pt x="492599" y="1915777"/>
                      </a:lnTo>
                      <a:lnTo>
                        <a:pt x="494600" y="1917056"/>
                      </a:lnTo>
                      <a:lnTo>
                        <a:pt x="496603" y="1918331"/>
                      </a:lnTo>
                      <a:lnTo>
                        <a:pt x="498609" y="1919602"/>
                      </a:lnTo>
                      <a:lnTo>
                        <a:pt x="500619" y="1920869"/>
                      </a:lnTo>
                      <a:lnTo>
                        <a:pt x="502631" y="1922132"/>
                      </a:lnTo>
                      <a:lnTo>
                        <a:pt x="504646" y="1923392"/>
                      </a:lnTo>
                      <a:lnTo>
                        <a:pt x="506664" y="1924648"/>
                      </a:lnTo>
                      <a:lnTo>
                        <a:pt x="508685" y="1925900"/>
                      </a:lnTo>
                      <a:lnTo>
                        <a:pt x="510709" y="1927148"/>
                      </a:lnTo>
                      <a:lnTo>
                        <a:pt x="512735" y="1928393"/>
                      </a:lnTo>
                      <a:lnTo>
                        <a:pt x="514765" y="1929633"/>
                      </a:lnTo>
                      <a:lnTo>
                        <a:pt x="516798" y="1930870"/>
                      </a:lnTo>
                      <a:lnTo>
                        <a:pt x="518833" y="1932103"/>
                      </a:lnTo>
                      <a:lnTo>
                        <a:pt x="520871" y="1933332"/>
                      </a:lnTo>
                      <a:lnTo>
                        <a:pt x="522912" y="1934557"/>
                      </a:lnTo>
                      <a:lnTo>
                        <a:pt x="524956" y="1935779"/>
                      </a:lnTo>
                      <a:lnTo>
                        <a:pt x="527003" y="1936996"/>
                      </a:lnTo>
                      <a:lnTo>
                        <a:pt x="529053" y="1938210"/>
                      </a:lnTo>
                      <a:lnTo>
                        <a:pt x="531105" y="1939420"/>
                      </a:lnTo>
                      <a:lnTo>
                        <a:pt x="533160" y="1940625"/>
                      </a:lnTo>
                      <a:lnTo>
                        <a:pt x="535218" y="1941827"/>
                      </a:lnTo>
                      <a:lnTo>
                        <a:pt x="537279" y="1943026"/>
                      </a:lnTo>
                      <a:lnTo>
                        <a:pt x="539343" y="1944220"/>
                      </a:lnTo>
                      <a:lnTo>
                        <a:pt x="541409" y="1945410"/>
                      </a:lnTo>
                      <a:lnTo>
                        <a:pt x="543478" y="1946596"/>
                      </a:lnTo>
                      <a:lnTo>
                        <a:pt x="545550" y="1947779"/>
                      </a:lnTo>
                      <a:lnTo>
                        <a:pt x="547625" y="1948958"/>
                      </a:lnTo>
                      <a:lnTo>
                        <a:pt x="549702" y="1950132"/>
                      </a:lnTo>
                      <a:lnTo>
                        <a:pt x="551782" y="1951303"/>
                      </a:lnTo>
                      <a:lnTo>
                        <a:pt x="553865" y="1952470"/>
                      </a:lnTo>
                      <a:lnTo>
                        <a:pt x="555950" y="1953633"/>
                      </a:lnTo>
                      <a:lnTo>
                        <a:pt x="558038" y="1954792"/>
                      </a:lnTo>
                      <a:lnTo>
                        <a:pt x="560129" y="1955947"/>
                      </a:lnTo>
                      <a:lnTo>
                        <a:pt x="562223" y="1957098"/>
                      </a:lnTo>
                      <a:lnTo>
                        <a:pt x="564319" y="1958245"/>
                      </a:lnTo>
                      <a:lnTo>
                        <a:pt x="566418" y="1959388"/>
                      </a:lnTo>
                      <a:lnTo>
                        <a:pt x="568519" y="1960527"/>
                      </a:lnTo>
                      <a:lnTo>
                        <a:pt x="570624" y="1961662"/>
                      </a:lnTo>
                      <a:lnTo>
                        <a:pt x="572730" y="1962794"/>
                      </a:lnTo>
                      <a:lnTo>
                        <a:pt x="574840" y="1963921"/>
                      </a:lnTo>
                      <a:lnTo>
                        <a:pt x="576952" y="1965044"/>
                      </a:lnTo>
                      <a:lnTo>
                        <a:pt x="579066" y="1966163"/>
                      </a:lnTo>
                      <a:lnTo>
                        <a:pt x="581184" y="1967279"/>
                      </a:lnTo>
                      <a:lnTo>
                        <a:pt x="583304" y="1968390"/>
                      </a:lnTo>
                      <a:lnTo>
                        <a:pt x="585426" y="1969497"/>
                      </a:lnTo>
                      <a:lnTo>
                        <a:pt x="587551" y="1970600"/>
                      </a:lnTo>
                      <a:lnTo>
                        <a:pt x="589678" y="1971700"/>
                      </a:lnTo>
                      <a:lnTo>
                        <a:pt x="591809" y="1972795"/>
                      </a:lnTo>
                      <a:lnTo>
                        <a:pt x="593941" y="1973886"/>
                      </a:lnTo>
                      <a:lnTo>
                        <a:pt x="596076" y="1974973"/>
                      </a:lnTo>
                      <a:lnTo>
                        <a:pt x="598214" y="1976056"/>
                      </a:lnTo>
                      <a:lnTo>
                        <a:pt x="600354" y="1977135"/>
                      </a:lnTo>
                      <a:lnTo>
                        <a:pt x="602497" y="1978211"/>
                      </a:lnTo>
                      <a:lnTo>
                        <a:pt x="604642" y="1979282"/>
                      </a:lnTo>
                      <a:lnTo>
                        <a:pt x="606790" y="1980348"/>
                      </a:lnTo>
                      <a:lnTo>
                        <a:pt x="608940" y="1981411"/>
                      </a:lnTo>
                      <a:lnTo>
                        <a:pt x="611092" y="1982470"/>
                      </a:lnTo>
                      <a:lnTo>
                        <a:pt x="613248" y="1983525"/>
                      </a:lnTo>
                      <a:lnTo>
                        <a:pt x="615405" y="1984576"/>
                      </a:lnTo>
                      <a:lnTo>
                        <a:pt x="617565" y="1985622"/>
                      </a:lnTo>
                      <a:lnTo>
                        <a:pt x="619727" y="1986665"/>
                      </a:lnTo>
                      <a:lnTo>
                        <a:pt x="621892" y="1987703"/>
                      </a:lnTo>
                      <a:lnTo>
                        <a:pt x="624059" y="1988738"/>
                      </a:lnTo>
                      <a:lnTo>
                        <a:pt x="626229" y="1989768"/>
                      </a:lnTo>
                      <a:lnTo>
                        <a:pt x="628401" y="1990794"/>
                      </a:lnTo>
                      <a:lnTo>
                        <a:pt x="630575" y="1991816"/>
                      </a:lnTo>
                      <a:lnTo>
                        <a:pt x="632752" y="1992834"/>
                      </a:lnTo>
                      <a:lnTo>
                        <a:pt x="634931" y="1993848"/>
                      </a:lnTo>
                      <a:lnTo>
                        <a:pt x="637113" y="1994858"/>
                      </a:lnTo>
                      <a:lnTo>
                        <a:pt x="639296" y="1995863"/>
                      </a:lnTo>
                      <a:lnTo>
                        <a:pt x="641482" y="1996865"/>
                      </a:lnTo>
                      <a:lnTo>
                        <a:pt x="643671" y="1997862"/>
                      </a:lnTo>
                      <a:lnTo>
                        <a:pt x="645862" y="1998856"/>
                      </a:lnTo>
                      <a:lnTo>
                        <a:pt x="648055" y="1999845"/>
                      </a:lnTo>
                      <a:lnTo>
                        <a:pt x="650250" y="2000830"/>
                      </a:lnTo>
                      <a:lnTo>
                        <a:pt x="652448" y="2001810"/>
                      </a:lnTo>
                      <a:lnTo>
                        <a:pt x="654648" y="2002787"/>
                      </a:lnTo>
                      <a:lnTo>
                        <a:pt x="656850" y="2003760"/>
                      </a:lnTo>
                      <a:lnTo>
                        <a:pt x="659054" y="2004728"/>
                      </a:lnTo>
                      <a:lnTo>
                        <a:pt x="661261" y="2005692"/>
                      </a:lnTo>
                      <a:lnTo>
                        <a:pt x="663470" y="2006652"/>
                      </a:lnTo>
                      <a:lnTo>
                        <a:pt x="665681" y="2007608"/>
                      </a:lnTo>
                      <a:lnTo>
                        <a:pt x="667894" y="2008560"/>
                      </a:lnTo>
                      <a:lnTo>
                        <a:pt x="670110" y="2009507"/>
                      </a:lnTo>
                      <a:lnTo>
                        <a:pt x="672327" y="2010450"/>
                      </a:lnTo>
                      <a:lnTo>
                        <a:pt x="674547" y="2011389"/>
                      </a:lnTo>
                      <a:lnTo>
                        <a:pt x="676770" y="2012324"/>
                      </a:lnTo>
                      <a:lnTo>
                        <a:pt x="678994" y="2013255"/>
                      </a:lnTo>
                      <a:lnTo>
                        <a:pt x="681220" y="2014182"/>
                      </a:lnTo>
                      <a:lnTo>
                        <a:pt x="683449" y="2015104"/>
                      </a:lnTo>
                      <a:lnTo>
                        <a:pt x="685680" y="2016022"/>
                      </a:lnTo>
                      <a:lnTo>
                        <a:pt x="687912" y="2016936"/>
                      </a:lnTo>
                      <a:lnTo>
                        <a:pt x="690147" y="2017846"/>
                      </a:lnTo>
                      <a:lnTo>
                        <a:pt x="692384" y="2018751"/>
                      </a:lnTo>
                      <a:lnTo>
                        <a:pt x="694624" y="2019652"/>
                      </a:lnTo>
                      <a:lnTo>
                        <a:pt x="696865" y="2020549"/>
                      </a:lnTo>
                      <a:lnTo>
                        <a:pt x="699108" y="2021442"/>
                      </a:lnTo>
                      <a:lnTo>
                        <a:pt x="701354" y="2022330"/>
                      </a:lnTo>
                      <a:lnTo>
                        <a:pt x="703601" y="2023215"/>
                      </a:lnTo>
                      <a:lnTo>
                        <a:pt x="705851" y="2024095"/>
                      </a:lnTo>
                      <a:lnTo>
                        <a:pt x="708102" y="2024971"/>
                      </a:lnTo>
                      <a:lnTo>
                        <a:pt x="710356" y="2025842"/>
                      </a:lnTo>
                      <a:lnTo>
                        <a:pt x="712611" y="2026709"/>
                      </a:lnTo>
                      <a:lnTo>
                        <a:pt x="714869" y="2027572"/>
                      </a:lnTo>
                      <a:lnTo>
                        <a:pt x="717129" y="2028431"/>
                      </a:lnTo>
                      <a:lnTo>
                        <a:pt x="719390" y="2029286"/>
                      </a:lnTo>
                      <a:lnTo>
                        <a:pt x="721654" y="2030136"/>
                      </a:lnTo>
                      <a:lnTo>
                        <a:pt x="723919" y="2030982"/>
                      </a:lnTo>
                      <a:lnTo>
                        <a:pt x="726187" y="2031823"/>
                      </a:lnTo>
                      <a:lnTo>
                        <a:pt x="728456" y="2032661"/>
                      </a:lnTo>
                      <a:lnTo>
                        <a:pt x="730728" y="2033494"/>
                      </a:lnTo>
                      <a:lnTo>
                        <a:pt x="733001" y="2034323"/>
                      </a:lnTo>
                      <a:lnTo>
                        <a:pt x="735276" y="2035147"/>
                      </a:lnTo>
                      <a:lnTo>
                        <a:pt x="737554" y="2035967"/>
                      </a:lnTo>
                      <a:lnTo>
                        <a:pt x="739833" y="2036783"/>
                      </a:lnTo>
                      <a:lnTo>
                        <a:pt x="742114" y="2037595"/>
                      </a:lnTo>
                      <a:lnTo>
                        <a:pt x="744397" y="2038402"/>
                      </a:lnTo>
                      <a:lnTo>
                        <a:pt x="746681" y="2039205"/>
                      </a:lnTo>
                      <a:lnTo>
                        <a:pt x="748968" y="2040004"/>
                      </a:lnTo>
                      <a:lnTo>
                        <a:pt x="751256" y="2040798"/>
                      </a:lnTo>
                      <a:lnTo>
                        <a:pt x="753547" y="2041588"/>
                      </a:lnTo>
                      <a:lnTo>
                        <a:pt x="755839" y="2042374"/>
                      </a:lnTo>
                      <a:lnTo>
                        <a:pt x="758133" y="2043155"/>
                      </a:lnTo>
                      <a:lnTo>
                        <a:pt x="760428" y="2043932"/>
                      </a:lnTo>
                      <a:lnTo>
                        <a:pt x="762726" y="2044705"/>
                      </a:lnTo>
                      <a:lnTo>
                        <a:pt x="765025" y="2045473"/>
                      </a:lnTo>
                      <a:lnTo>
                        <a:pt x="767326" y="2046237"/>
                      </a:lnTo>
                      <a:lnTo>
                        <a:pt x="769629" y="2046997"/>
                      </a:lnTo>
                      <a:lnTo>
                        <a:pt x="771934" y="2047752"/>
                      </a:lnTo>
                      <a:lnTo>
                        <a:pt x="774240" y="2048503"/>
                      </a:lnTo>
                      <a:lnTo>
                        <a:pt x="776548" y="2049250"/>
                      </a:lnTo>
                      <a:lnTo>
                        <a:pt x="778858" y="2049992"/>
                      </a:lnTo>
                      <a:lnTo>
                        <a:pt x="781170" y="2050730"/>
                      </a:lnTo>
                      <a:lnTo>
                        <a:pt x="783483" y="2051464"/>
                      </a:lnTo>
                      <a:lnTo>
                        <a:pt x="785798" y="2052193"/>
                      </a:lnTo>
                      <a:lnTo>
                        <a:pt x="788115" y="2052917"/>
                      </a:lnTo>
                      <a:lnTo>
                        <a:pt x="790433" y="2053638"/>
                      </a:lnTo>
                      <a:lnTo>
                        <a:pt x="792753" y="2054354"/>
                      </a:lnTo>
                      <a:lnTo>
                        <a:pt x="795075" y="2055066"/>
                      </a:lnTo>
                      <a:lnTo>
                        <a:pt x="797398" y="2055773"/>
                      </a:lnTo>
                      <a:lnTo>
                        <a:pt x="799723" y="2056476"/>
                      </a:lnTo>
                      <a:lnTo>
                        <a:pt x="802050" y="2057174"/>
                      </a:lnTo>
                      <a:lnTo>
                        <a:pt x="804378" y="2057868"/>
                      </a:lnTo>
                      <a:lnTo>
                        <a:pt x="806708" y="2058558"/>
                      </a:lnTo>
                      <a:lnTo>
                        <a:pt x="809039" y="2059243"/>
                      </a:lnTo>
                      <a:lnTo>
                        <a:pt x="811372" y="2059924"/>
                      </a:lnTo>
                      <a:lnTo>
                        <a:pt x="813707" y="2060601"/>
                      </a:lnTo>
                      <a:lnTo>
                        <a:pt x="816043" y="2061273"/>
                      </a:lnTo>
                      <a:lnTo>
                        <a:pt x="818380" y="2061940"/>
                      </a:lnTo>
                      <a:lnTo>
                        <a:pt x="820720" y="2062604"/>
                      </a:lnTo>
                      <a:lnTo>
                        <a:pt x="823060" y="2063262"/>
                      </a:lnTo>
                      <a:lnTo>
                        <a:pt x="825403" y="2063917"/>
                      </a:lnTo>
                      <a:lnTo>
                        <a:pt x="827747" y="2064567"/>
                      </a:lnTo>
                      <a:lnTo>
                        <a:pt x="830092" y="2065212"/>
                      </a:lnTo>
                      <a:lnTo>
                        <a:pt x="832439" y="2065854"/>
                      </a:lnTo>
                      <a:lnTo>
                        <a:pt x="834787" y="2066490"/>
                      </a:lnTo>
                      <a:lnTo>
                        <a:pt x="837137" y="2067122"/>
                      </a:lnTo>
                      <a:lnTo>
                        <a:pt x="839488" y="2067750"/>
                      </a:lnTo>
                      <a:lnTo>
                        <a:pt x="841841" y="2068374"/>
                      </a:lnTo>
                      <a:lnTo>
                        <a:pt x="844195" y="2068993"/>
                      </a:lnTo>
                      <a:lnTo>
                        <a:pt x="846550" y="2069607"/>
                      </a:lnTo>
                      <a:lnTo>
                        <a:pt x="848907" y="2070217"/>
                      </a:lnTo>
                      <a:lnTo>
                        <a:pt x="851266" y="2070823"/>
                      </a:lnTo>
                      <a:lnTo>
                        <a:pt x="853626" y="2071424"/>
                      </a:lnTo>
                      <a:lnTo>
                        <a:pt x="855987" y="2072021"/>
                      </a:lnTo>
                      <a:lnTo>
                        <a:pt x="858349" y="2072613"/>
                      </a:lnTo>
                      <a:lnTo>
                        <a:pt x="860713" y="2073201"/>
                      </a:lnTo>
                      <a:lnTo>
                        <a:pt x="863079" y="2073784"/>
                      </a:lnTo>
                      <a:lnTo>
                        <a:pt x="865445" y="2074363"/>
                      </a:lnTo>
                      <a:lnTo>
                        <a:pt x="867813" y="2074937"/>
                      </a:lnTo>
                      <a:lnTo>
                        <a:pt x="870183" y="2075507"/>
                      </a:lnTo>
                      <a:lnTo>
                        <a:pt x="872553" y="2076072"/>
                      </a:lnTo>
                      <a:lnTo>
                        <a:pt x="874925" y="2076633"/>
                      </a:lnTo>
                      <a:lnTo>
                        <a:pt x="877299" y="2077190"/>
                      </a:lnTo>
                      <a:lnTo>
                        <a:pt x="879673" y="2077742"/>
                      </a:lnTo>
                      <a:lnTo>
                        <a:pt x="882049" y="2078289"/>
                      </a:lnTo>
                      <a:lnTo>
                        <a:pt x="884426" y="2078832"/>
                      </a:lnTo>
                      <a:lnTo>
                        <a:pt x="886804" y="2079371"/>
                      </a:lnTo>
                      <a:lnTo>
                        <a:pt x="889184" y="2079905"/>
                      </a:lnTo>
                      <a:lnTo>
                        <a:pt x="891565" y="2080434"/>
                      </a:lnTo>
                      <a:lnTo>
                        <a:pt x="893947" y="2080959"/>
                      </a:lnTo>
                      <a:lnTo>
                        <a:pt x="896330" y="2081480"/>
                      </a:lnTo>
                      <a:lnTo>
                        <a:pt x="898715" y="2081996"/>
                      </a:lnTo>
                      <a:lnTo>
                        <a:pt x="901100" y="2082507"/>
                      </a:lnTo>
                      <a:lnTo>
                        <a:pt x="903487" y="2083015"/>
                      </a:lnTo>
                      <a:lnTo>
                        <a:pt x="905875" y="2083517"/>
                      </a:lnTo>
                      <a:lnTo>
                        <a:pt x="908264" y="2084015"/>
                      </a:lnTo>
                      <a:lnTo>
                        <a:pt x="910655" y="2084509"/>
                      </a:lnTo>
                      <a:lnTo>
                        <a:pt x="913046" y="2084998"/>
                      </a:lnTo>
                      <a:lnTo>
                        <a:pt x="915439" y="2085482"/>
                      </a:lnTo>
                      <a:lnTo>
                        <a:pt x="917833" y="2085962"/>
                      </a:lnTo>
                      <a:lnTo>
                        <a:pt x="920227" y="2086437"/>
                      </a:lnTo>
                      <a:lnTo>
                        <a:pt x="922623" y="2086908"/>
                      </a:lnTo>
                      <a:lnTo>
                        <a:pt x="925020" y="2087375"/>
                      </a:lnTo>
                      <a:lnTo>
                        <a:pt x="927418" y="2087837"/>
                      </a:lnTo>
                      <a:lnTo>
                        <a:pt x="929818" y="2088294"/>
                      </a:lnTo>
                      <a:lnTo>
                        <a:pt x="932218" y="2088747"/>
                      </a:lnTo>
                      <a:lnTo>
                        <a:pt x="934619" y="2089195"/>
                      </a:lnTo>
                      <a:lnTo>
                        <a:pt x="937021" y="2089639"/>
                      </a:lnTo>
                      <a:lnTo>
                        <a:pt x="939425" y="2090078"/>
                      </a:lnTo>
                      <a:lnTo>
                        <a:pt x="941829" y="2090513"/>
                      </a:lnTo>
                      <a:lnTo>
                        <a:pt x="944234" y="2090943"/>
                      </a:lnTo>
                      <a:lnTo>
                        <a:pt x="946641" y="2091368"/>
                      </a:lnTo>
                      <a:lnTo>
                        <a:pt x="949048" y="2091789"/>
                      </a:lnTo>
                      <a:lnTo>
                        <a:pt x="951456" y="2092206"/>
                      </a:lnTo>
                      <a:lnTo>
                        <a:pt x="953866" y="2092618"/>
                      </a:lnTo>
                      <a:lnTo>
                        <a:pt x="956276" y="2093025"/>
                      </a:lnTo>
                      <a:lnTo>
                        <a:pt x="958687" y="2093428"/>
                      </a:lnTo>
                      <a:lnTo>
                        <a:pt x="961099" y="2093826"/>
                      </a:lnTo>
                      <a:lnTo>
                        <a:pt x="963512" y="2094220"/>
                      </a:lnTo>
                      <a:lnTo>
                        <a:pt x="965926" y="2094609"/>
                      </a:lnTo>
                      <a:lnTo>
                        <a:pt x="968341" y="2094994"/>
                      </a:lnTo>
                      <a:lnTo>
                        <a:pt x="970757" y="2095374"/>
                      </a:lnTo>
                      <a:lnTo>
                        <a:pt x="973173" y="2095749"/>
                      </a:lnTo>
                      <a:lnTo>
                        <a:pt x="975591" y="2096120"/>
                      </a:lnTo>
                      <a:lnTo>
                        <a:pt x="978009" y="2096487"/>
                      </a:lnTo>
                      <a:lnTo>
                        <a:pt x="980428" y="2096848"/>
                      </a:lnTo>
                      <a:lnTo>
                        <a:pt x="982848" y="2097206"/>
                      </a:lnTo>
                      <a:lnTo>
                        <a:pt x="985269" y="2097558"/>
                      </a:lnTo>
                      <a:lnTo>
                        <a:pt x="987691" y="2097906"/>
                      </a:lnTo>
                      <a:lnTo>
                        <a:pt x="990113" y="2098250"/>
                      </a:lnTo>
                      <a:lnTo>
                        <a:pt x="992536" y="2098589"/>
                      </a:lnTo>
                      <a:lnTo>
                        <a:pt x="994960" y="2098923"/>
                      </a:lnTo>
                      <a:lnTo>
                        <a:pt x="997385" y="2099253"/>
                      </a:lnTo>
                      <a:lnTo>
                        <a:pt x="999811" y="2099578"/>
                      </a:lnTo>
                      <a:lnTo>
                        <a:pt x="1002237" y="2099899"/>
                      </a:lnTo>
                      <a:lnTo>
                        <a:pt x="1004664" y="2100215"/>
                      </a:lnTo>
                      <a:lnTo>
                        <a:pt x="1007092" y="2100526"/>
                      </a:lnTo>
                      <a:lnTo>
                        <a:pt x="1009520" y="2100833"/>
                      </a:lnTo>
                      <a:lnTo>
                        <a:pt x="1011949" y="2101135"/>
                      </a:lnTo>
                      <a:lnTo>
                        <a:pt x="1014379" y="2101433"/>
                      </a:lnTo>
                      <a:lnTo>
                        <a:pt x="1016810" y="2101726"/>
                      </a:lnTo>
                      <a:lnTo>
                        <a:pt x="1019241" y="2102015"/>
                      </a:lnTo>
                      <a:lnTo>
                        <a:pt x="1021673" y="2102299"/>
                      </a:lnTo>
                      <a:lnTo>
                        <a:pt x="1024106" y="2102578"/>
                      </a:lnTo>
                      <a:lnTo>
                        <a:pt x="1026539" y="2102853"/>
                      </a:lnTo>
                      <a:lnTo>
                        <a:pt x="1028973" y="2103123"/>
                      </a:lnTo>
                      <a:lnTo>
                        <a:pt x="1031407" y="2103389"/>
                      </a:lnTo>
                      <a:lnTo>
                        <a:pt x="1033842" y="2103650"/>
                      </a:lnTo>
                      <a:lnTo>
                        <a:pt x="1036278" y="2103906"/>
                      </a:lnTo>
                      <a:lnTo>
                        <a:pt x="1038714" y="2104158"/>
                      </a:lnTo>
                      <a:lnTo>
                        <a:pt x="1041151" y="2104405"/>
                      </a:lnTo>
                      <a:lnTo>
                        <a:pt x="1043588" y="2104647"/>
                      </a:lnTo>
                      <a:lnTo>
                        <a:pt x="1046026" y="2104885"/>
                      </a:lnTo>
                      <a:lnTo>
                        <a:pt x="1048465" y="2105119"/>
                      </a:lnTo>
                      <a:lnTo>
                        <a:pt x="1050904" y="2105348"/>
                      </a:lnTo>
                      <a:lnTo>
                        <a:pt x="1053344" y="2105572"/>
                      </a:lnTo>
                      <a:lnTo>
                        <a:pt x="1055784" y="2105791"/>
                      </a:lnTo>
                      <a:lnTo>
                        <a:pt x="1058224" y="2106006"/>
                      </a:lnTo>
                      <a:lnTo>
                        <a:pt x="1060665" y="2106217"/>
                      </a:lnTo>
                      <a:lnTo>
                        <a:pt x="1063107" y="2106422"/>
                      </a:lnTo>
                      <a:lnTo>
                        <a:pt x="1065549" y="2106623"/>
                      </a:lnTo>
                      <a:lnTo>
                        <a:pt x="1067992" y="2106820"/>
                      </a:lnTo>
                      <a:lnTo>
                        <a:pt x="1070435" y="2107012"/>
                      </a:lnTo>
                      <a:lnTo>
                        <a:pt x="1072878" y="2107199"/>
                      </a:lnTo>
                      <a:lnTo>
                        <a:pt x="1075322" y="2107382"/>
                      </a:lnTo>
                      <a:lnTo>
                        <a:pt x="1077766" y="2107560"/>
                      </a:lnTo>
                      <a:lnTo>
                        <a:pt x="1080211" y="2107733"/>
                      </a:lnTo>
                      <a:lnTo>
                        <a:pt x="1082656" y="2107902"/>
                      </a:lnTo>
                      <a:lnTo>
                        <a:pt x="1085101" y="2108066"/>
                      </a:lnTo>
                      <a:lnTo>
                        <a:pt x="1087547" y="2108226"/>
                      </a:lnTo>
                      <a:lnTo>
                        <a:pt x="1089993" y="2108381"/>
                      </a:lnTo>
                      <a:lnTo>
                        <a:pt x="1092440" y="2108531"/>
                      </a:lnTo>
                      <a:lnTo>
                        <a:pt x="1094887" y="2108677"/>
                      </a:lnTo>
                      <a:lnTo>
                        <a:pt x="1097334" y="2108818"/>
                      </a:lnTo>
                      <a:lnTo>
                        <a:pt x="1099782" y="2108954"/>
                      </a:lnTo>
                      <a:lnTo>
                        <a:pt x="1102229" y="2109086"/>
                      </a:lnTo>
                      <a:lnTo>
                        <a:pt x="1104678" y="2109214"/>
                      </a:lnTo>
                      <a:lnTo>
                        <a:pt x="1107126" y="2109336"/>
                      </a:lnTo>
                      <a:lnTo>
                        <a:pt x="1109575" y="2109454"/>
                      </a:lnTo>
                      <a:lnTo>
                        <a:pt x="1112024" y="2109568"/>
                      </a:lnTo>
                      <a:lnTo>
                        <a:pt x="1114473" y="2109676"/>
                      </a:lnTo>
                      <a:lnTo>
                        <a:pt x="1116922" y="2109780"/>
                      </a:lnTo>
                      <a:lnTo>
                        <a:pt x="1119372" y="2109880"/>
                      </a:lnTo>
                      <a:lnTo>
                        <a:pt x="1121822" y="2109975"/>
                      </a:lnTo>
                      <a:lnTo>
                        <a:pt x="1124272" y="2110065"/>
                      </a:lnTo>
                      <a:lnTo>
                        <a:pt x="1126723" y="2110151"/>
                      </a:lnTo>
                      <a:lnTo>
                        <a:pt x="1129173" y="2110232"/>
                      </a:lnTo>
                      <a:lnTo>
                        <a:pt x="1131624" y="2110308"/>
                      </a:lnTo>
                      <a:lnTo>
                        <a:pt x="1134075" y="2110380"/>
                      </a:lnTo>
                      <a:lnTo>
                        <a:pt x="1136526" y="2110447"/>
                      </a:lnTo>
                      <a:lnTo>
                        <a:pt x="1138977" y="2110509"/>
                      </a:lnTo>
                      <a:lnTo>
                        <a:pt x="1141429" y="2110567"/>
                      </a:lnTo>
                      <a:lnTo>
                        <a:pt x="1143880" y="2110621"/>
                      </a:lnTo>
                      <a:lnTo>
                        <a:pt x="1146332" y="2110669"/>
                      </a:lnTo>
                      <a:lnTo>
                        <a:pt x="1148784" y="2110713"/>
                      </a:lnTo>
                      <a:lnTo>
                        <a:pt x="1151236" y="2110753"/>
                      </a:lnTo>
                      <a:lnTo>
                        <a:pt x="1153687" y="2110787"/>
                      </a:lnTo>
                      <a:lnTo>
                        <a:pt x="1156139" y="2110817"/>
                      </a:lnTo>
                      <a:lnTo>
                        <a:pt x="1158592" y="2110843"/>
                      </a:lnTo>
                      <a:lnTo>
                        <a:pt x="1161044" y="2110864"/>
                      </a:lnTo>
                      <a:lnTo>
                        <a:pt x="1163496" y="2110880"/>
                      </a:lnTo>
                      <a:lnTo>
                        <a:pt x="1165948" y="2110891"/>
                      </a:lnTo>
                      <a:lnTo>
                        <a:pt x="1168400" y="2110898"/>
                      </a:lnTo>
                      <a:lnTo>
                        <a:pt x="1170852" y="2110901"/>
                      </a:lnTo>
                      <a:lnTo>
                        <a:pt x="1173305" y="2110898"/>
                      </a:lnTo>
                      <a:lnTo>
                        <a:pt x="1175757" y="2110891"/>
                      </a:lnTo>
                      <a:lnTo>
                        <a:pt x="1178209" y="2110880"/>
                      </a:lnTo>
                      <a:lnTo>
                        <a:pt x="1180661" y="2110864"/>
                      </a:lnTo>
                      <a:lnTo>
                        <a:pt x="1183113" y="2110843"/>
                      </a:lnTo>
                      <a:lnTo>
                        <a:pt x="1185565" y="2110817"/>
                      </a:lnTo>
                      <a:lnTo>
                        <a:pt x="1188017" y="2110787"/>
                      </a:lnTo>
                      <a:lnTo>
                        <a:pt x="1190469" y="2110753"/>
                      </a:lnTo>
                      <a:lnTo>
                        <a:pt x="1192921" y="2110713"/>
                      </a:lnTo>
                      <a:lnTo>
                        <a:pt x="1195373" y="2110669"/>
                      </a:lnTo>
                      <a:lnTo>
                        <a:pt x="1197825" y="2110621"/>
                      </a:lnTo>
                      <a:lnTo>
                        <a:pt x="1200276" y="2110567"/>
                      </a:lnTo>
                      <a:lnTo>
                        <a:pt x="1202727" y="2110509"/>
                      </a:lnTo>
                      <a:lnTo>
                        <a:pt x="1205179" y="2110447"/>
                      </a:lnTo>
                      <a:lnTo>
                        <a:pt x="1207630" y="2110380"/>
                      </a:lnTo>
                      <a:lnTo>
                        <a:pt x="1210081" y="2110308"/>
                      </a:lnTo>
                      <a:lnTo>
                        <a:pt x="1212532" y="2110232"/>
                      </a:lnTo>
                      <a:lnTo>
                        <a:pt x="1214982" y="2110151"/>
                      </a:lnTo>
                      <a:lnTo>
                        <a:pt x="1217432" y="2110065"/>
                      </a:lnTo>
                      <a:lnTo>
                        <a:pt x="1219883" y="2109975"/>
                      </a:lnTo>
                      <a:lnTo>
                        <a:pt x="1222333" y="2109880"/>
                      </a:lnTo>
                      <a:lnTo>
                        <a:pt x="1224782" y="2109780"/>
                      </a:lnTo>
                      <a:lnTo>
                        <a:pt x="1227232" y="2109676"/>
                      </a:lnTo>
                      <a:lnTo>
                        <a:pt x="1229681" y="2109568"/>
                      </a:lnTo>
                      <a:lnTo>
                        <a:pt x="1232130" y="2109454"/>
                      </a:lnTo>
                      <a:lnTo>
                        <a:pt x="1234579" y="2109336"/>
                      </a:lnTo>
                      <a:lnTo>
                        <a:pt x="1237027" y="2109214"/>
                      </a:lnTo>
                      <a:lnTo>
                        <a:pt x="1239475" y="2109086"/>
                      </a:lnTo>
                      <a:lnTo>
                        <a:pt x="1241923" y="2108954"/>
                      </a:lnTo>
                      <a:lnTo>
                        <a:pt x="1244371" y="2108818"/>
                      </a:lnTo>
                      <a:lnTo>
                        <a:pt x="1246818" y="2108677"/>
                      </a:lnTo>
                      <a:lnTo>
                        <a:pt x="1249265" y="2108531"/>
                      </a:lnTo>
                      <a:lnTo>
                        <a:pt x="1251712" y="2108381"/>
                      </a:lnTo>
                      <a:lnTo>
                        <a:pt x="1254158" y="2108226"/>
                      </a:lnTo>
                      <a:lnTo>
                        <a:pt x="1256604" y="2108066"/>
                      </a:lnTo>
                      <a:lnTo>
                        <a:pt x="1259049" y="2107902"/>
                      </a:lnTo>
                      <a:lnTo>
                        <a:pt x="1261494" y="2107733"/>
                      </a:lnTo>
                      <a:lnTo>
                        <a:pt x="1263939" y="2107560"/>
                      </a:lnTo>
                      <a:lnTo>
                        <a:pt x="1266383" y="2107382"/>
                      </a:lnTo>
                      <a:lnTo>
                        <a:pt x="1268827" y="2107199"/>
                      </a:lnTo>
                      <a:lnTo>
                        <a:pt x="1271270" y="2107012"/>
                      </a:lnTo>
                      <a:lnTo>
                        <a:pt x="1273713" y="2106820"/>
                      </a:lnTo>
                      <a:lnTo>
                        <a:pt x="1276156" y="2106623"/>
                      </a:lnTo>
                      <a:lnTo>
                        <a:pt x="1278598" y="2106422"/>
                      </a:lnTo>
                      <a:lnTo>
                        <a:pt x="1281039" y="2106217"/>
                      </a:lnTo>
                      <a:lnTo>
                        <a:pt x="1283481" y="2106006"/>
                      </a:lnTo>
                      <a:lnTo>
                        <a:pt x="1285921" y="2105791"/>
                      </a:lnTo>
                      <a:lnTo>
                        <a:pt x="1288361" y="2105572"/>
                      </a:lnTo>
                      <a:lnTo>
                        <a:pt x="1290801" y="2105348"/>
                      </a:lnTo>
                      <a:lnTo>
                        <a:pt x="1293240" y="2105119"/>
                      </a:lnTo>
                      <a:lnTo>
                        <a:pt x="1295678" y="2104885"/>
                      </a:lnTo>
                      <a:lnTo>
                        <a:pt x="1298116" y="2104647"/>
                      </a:lnTo>
                      <a:lnTo>
                        <a:pt x="1300554" y="2104405"/>
                      </a:lnTo>
                      <a:lnTo>
                        <a:pt x="1302991" y="2104158"/>
                      </a:lnTo>
                      <a:lnTo>
                        <a:pt x="1305427" y="2103906"/>
                      </a:lnTo>
                      <a:lnTo>
                        <a:pt x="1307863" y="2103650"/>
                      </a:lnTo>
                      <a:lnTo>
                        <a:pt x="1310298" y="2103389"/>
                      </a:lnTo>
                      <a:lnTo>
                        <a:pt x="1312732" y="2103123"/>
                      </a:lnTo>
                      <a:lnTo>
                        <a:pt x="1315166" y="2102853"/>
                      </a:lnTo>
                      <a:lnTo>
                        <a:pt x="1317599" y="2102578"/>
                      </a:lnTo>
                      <a:lnTo>
                        <a:pt x="1320032" y="2102299"/>
                      </a:lnTo>
                      <a:lnTo>
                        <a:pt x="1322464" y="2102015"/>
                      </a:lnTo>
                      <a:lnTo>
                        <a:pt x="1324895" y="2101726"/>
                      </a:lnTo>
                      <a:lnTo>
                        <a:pt x="1327326" y="2101433"/>
                      </a:lnTo>
                      <a:lnTo>
                        <a:pt x="1329755" y="2101135"/>
                      </a:lnTo>
                      <a:lnTo>
                        <a:pt x="1332185" y="2100833"/>
                      </a:lnTo>
                      <a:lnTo>
                        <a:pt x="1334613" y="2100526"/>
                      </a:lnTo>
                      <a:lnTo>
                        <a:pt x="1337041" y="2100215"/>
                      </a:lnTo>
                      <a:lnTo>
                        <a:pt x="1339468" y="2099899"/>
                      </a:lnTo>
                      <a:lnTo>
                        <a:pt x="1341894" y="2099578"/>
                      </a:lnTo>
                      <a:lnTo>
                        <a:pt x="1344320" y="2099253"/>
                      </a:lnTo>
                      <a:lnTo>
                        <a:pt x="1346744" y="2098923"/>
                      </a:lnTo>
                      <a:lnTo>
                        <a:pt x="1349169" y="2098589"/>
                      </a:lnTo>
                      <a:lnTo>
                        <a:pt x="1351592" y="2098250"/>
                      </a:lnTo>
                      <a:lnTo>
                        <a:pt x="1354014" y="2097906"/>
                      </a:lnTo>
                      <a:lnTo>
                        <a:pt x="1356436" y="2097558"/>
                      </a:lnTo>
                      <a:lnTo>
                        <a:pt x="1358857" y="2097206"/>
                      </a:lnTo>
                      <a:lnTo>
                        <a:pt x="1361277" y="2096848"/>
                      </a:lnTo>
                      <a:lnTo>
                        <a:pt x="1363696" y="2096487"/>
                      </a:lnTo>
                      <a:lnTo>
                        <a:pt x="1366114" y="2096120"/>
                      </a:lnTo>
                      <a:lnTo>
                        <a:pt x="1368532" y="2095749"/>
                      </a:lnTo>
                      <a:lnTo>
                        <a:pt x="1370948" y="2095374"/>
                      </a:lnTo>
                      <a:lnTo>
                        <a:pt x="1373364" y="2094994"/>
                      </a:lnTo>
                      <a:lnTo>
                        <a:pt x="1375779" y="2094609"/>
                      </a:lnTo>
                      <a:lnTo>
                        <a:pt x="1378193" y="2094220"/>
                      </a:lnTo>
                      <a:lnTo>
                        <a:pt x="1380606" y="2093826"/>
                      </a:lnTo>
                      <a:lnTo>
                        <a:pt x="1383018" y="2093428"/>
                      </a:lnTo>
                      <a:lnTo>
                        <a:pt x="1385429" y="2093025"/>
                      </a:lnTo>
                      <a:lnTo>
                        <a:pt x="1387839" y="2092618"/>
                      </a:lnTo>
                      <a:lnTo>
                        <a:pt x="1390248" y="2092206"/>
                      </a:lnTo>
                      <a:lnTo>
                        <a:pt x="1392657" y="2091789"/>
                      </a:lnTo>
                      <a:lnTo>
                        <a:pt x="1395064" y="2091368"/>
                      </a:lnTo>
                      <a:lnTo>
                        <a:pt x="1397470" y="2090943"/>
                      </a:lnTo>
                      <a:lnTo>
                        <a:pt x="1399876" y="2090513"/>
                      </a:lnTo>
                      <a:lnTo>
                        <a:pt x="1402280" y="2090078"/>
                      </a:lnTo>
                      <a:lnTo>
                        <a:pt x="1404683" y="2089639"/>
                      </a:lnTo>
                      <a:lnTo>
                        <a:pt x="1407086" y="2089195"/>
                      </a:lnTo>
                      <a:lnTo>
                        <a:pt x="1409487" y="2088747"/>
                      </a:lnTo>
                      <a:lnTo>
                        <a:pt x="1411887" y="2088294"/>
                      </a:lnTo>
                      <a:lnTo>
                        <a:pt x="1414286" y="2087837"/>
                      </a:lnTo>
                      <a:lnTo>
                        <a:pt x="1416685" y="2087375"/>
                      </a:lnTo>
                      <a:lnTo>
                        <a:pt x="1419082" y="2086908"/>
                      </a:lnTo>
                      <a:lnTo>
                        <a:pt x="1421478" y="2086437"/>
                      </a:lnTo>
                      <a:lnTo>
                        <a:pt x="1423872" y="2085962"/>
                      </a:lnTo>
                      <a:lnTo>
                        <a:pt x="1426266" y="2085482"/>
                      </a:lnTo>
                      <a:lnTo>
                        <a:pt x="1428659" y="2084998"/>
                      </a:lnTo>
                      <a:lnTo>
                        <a:pt x="1431050" y="2084509"/>
                      </a:lnTo>
                      <a:lnTo>
                        <a:pt x="1433441" y="2084015"/>
                      </a:lnTo>
                      <a:lnTo>
                        <a:pt x="1435830" y="2083517"/>
                      </a:lnTo>
                      <a:lnTo>
                        <a:pt x="1438218" y="2083015"/>
                      </a:lnTo>
                      <a:lnTo>
                        <a:pt x="1440605" y="2082507"/>
                      </a:lnTo>
                      <a:lnTo>
                        <a:pt x="1442990" y="2081996"/>
                      </a:lnTo>
                      <a:lnTo>
                        <a:pt x="1445375" y="2081480"/>
                      </a:lnTo>
                      <a:lnTo>
                        <a:pt x="1447758" y="2080959"/>
                      </a:lnTo>
                      <a:lnTo>
                        <a:pt x="1450140" y="2080434"/>
                      </a:lnTo>
                      <a:lnTo>
                        <a:pt x="1452521" y="2079905"/>
                      </a:lnTo>
                      <a:lnTo>
                        <a:pt x="1454900" y="2079371"/>
                      </a:lnTo>
                      <a:lnTo>
                        <a:pt x="1457279" y="2078832"/>
                      </a:lnTo>
                      <a:lnTo>
                        <a:pt x="1459656" y="2078289"/>
                      </a:lnTo>
                      <a:lnTo>
                        <a:pt x="1462032" y="2077742"/>
                      </a:lnTo>
                      <a:lnTo>
                        <a:pt x="1464406" y="2077190"/>
                      </a:lnTo>
                      <a:lnTo>
                        <a:pt x="1466780" y="2076633"/>
                      </a:lnTo>
                      <a:lnTo>
                        <a:pt x="1469151" y="2076072"/>
                      </a:lnTo>
                      <a:lnTo>
                        <a:pt x="1471522" y="2075507"/>
                      </a:lnTo>
                      <a:lnTo>
                        <a:pt x="1473891" y="2074937"/>
                      </a:lnTo>
                      <a:lnTo>
                        <a:pt x="1476259" y="2074363"/>
                      </a:lnTo>
                      <a:lnTo>
                        <a:pt x="1478626" y="2073784"/>
                      </a:lnTo>
                      <a:lnTo>
                        <a:pt x="1480991" y="2073201"/>
                      </a:lnTo>
                      <a:lnTo>
                        <a:pt x="1483355" y="2072613"/>
                      </a:lnTo>
                      <a:lnTo>
                        <a:pt x="1485718" y="2072021"/>
                      </a:lnTo>
                      <a:lnTo>
                        <a:pt x="1488079" y="2071424"/>
                      </a:lnTo>
                      <a:lnTo>
                        <a:pt x="1490439" y="2070823"/>
                      </a:lnTo>
                      <a:lnTo>
                        <a:pt x="1492797" y="2070217"/>
                      </a:lnTo>
                      <a:lnTo>
                        <a:pt x="1495154" y="2069607"/>
                      </a:lnTo>
                      <a:lnTo>
                        <a:pt x="1497510" y="2068993"/>
                      </a:lnTo>
                      <a:lnTo>
                        <a:pt x="1499864" y="2068374"/>
                      </a:lnTo>
                      <a:lnTo>
                        <a:pt x="1502217" y="2067750"/>
                      </a:lnTo>
                      <a:lnTo>
                        <a:pt x="1504568" y="2067122"/>
                      </a:lnTo>
                      <a:lnTo>
                        <a:pt x="1506918" y="2066490"/>
                      </a:lnTo>
                      <a:lnTo>
                        <a:pt x="1509266" y="2065854"/>
                      </a:lnTo>
                      <a:lnTo>
                        <a:pt x="1511613" y="2065212"/>
                      </a:lnTo>
                      <a:lnTo>
                        <a:pt x="1513958" y="2064567"/>
                      </a:lnTo>
                      <a:lnTo>
                        <a:pt x="1516302" y="2063917"/>
                      </a:lnTo>
                      <a:lnTo>
                        <a:pt x="1518644" y="2063262"/>
                      </a:lnTo>
                      <a:lnTo>
                        <a:pt x="1520985" y="2062604"/>
                      </a:lnTo>
                      <a:lnTo>
                        <a:pt x="1523324" y="2061940"/>
                      </a:lnTo>
                      <a:lnTo>
                        <a:pt x="1525662" y="2061273"/>
                      </a:lnTo>
                      <a:lnTo>
                        <a:pt x="1527998" y="2060601"/>
                      </a:lnTo>
                      <a:lnTo>
                        <a:pt x="1530333" y="2059924"/>
                      </a:lnTo>
                      <a:lnTo>
                        <a:pt x="1532666" y="2059243"/>
                      </a:lnTo>
                      <a:lnTo>
                        <a:pt x="1534997" y="2058558"/>
                      </a:lnTo>
                      <a:lnTo>
                        <a:pt x="1537327" y="2057868"/>
                      </a:lnTo>
                      <a:lnTo>
                        <a:pt x="1539655" y="2057174"/>
                      </a:lnTo>
                      <a:lnTo>
                        <a:pt x="1541982" y="2056476"/>
                      </a:lnTo>
                      <a:lnTo>
                        <a:pt x="1544307" y="2055773"/>
                      </a:lnTo>
                      <a:lnTo>
                        <a:pt x="1546630" y="2055066"/>
                      </a:lnTo>
                      <a:lnTo>
                        <a:pt x="1548952" y="2054354"/>
                      </a:lnTo>
                      <a:lnTo>
                        <a:pt x="1551272" y="2053638"/>
                      </a:lnTo>
                      <a:lnTo>
                        <a:pt x="1553590" y="2052917"/>
                      </a:lnTo>
                      <a:lnTo>
                        <a:pt x="1555907" y="2052193"/>
                      </a:lnTo>
                      <a:lnTo>
                        <a:pt x="1558222" y="2051464"/>
                      </a:lnTo>
                      <a:lnTo>
                        <a:pt x="1560535" y="2050730"/>
                      </a:lnTo>
                      <a:lnTo>
                        <a:pt x="1562847" y="2049992"/>
                      </a:lnTo>
                      <a:lnTo>
                        <a:pt x="1565157" y="2049250"/>
                      </a:lnTo>
                      <a:lnTo>
                        <a:pt x="1567465" y="2048503"/>
                      </a:lnTo>
                      <a:lnTo>
                        <a:pt x="1569771" y="2047752"/>
                      </a:lnTo>
                      <a:lnTo>
                        <a:pt x="1572076" y="2046997"/>
                      </a:lnTo>
                      <a:lnTo>
                        <a:pt x="1574379" y="2046237"/>
                      </a:lnTo>
                      <a:lnTo>
                        <a:pt x="1576680" y="2045473"/>
                      </a:lnTo>
                      <a:lnTo>
                        <a:pt x="1578979" y="2044705"/>
                      </a:lnTo>
                      <a:lnTo>
                        <a:pt x="1581277" y="2043932"/>
                      </a:lnTo>
                      <a:lnTo>
                        <a:pt x="1583572" y="2043155"/>
                      </a:lnTo>
                      <a:lnTo>
                        <a:pt x="1585866" y="2042374"/>
                      </a:lnTo>
                      <a:lnTo>
                        <a:pt x="1588158" y="2041588"/>
                      </a:lnTo>
                      <a:lnTo>
                        <a:pt x="1590449" y="2040798"/>
                      </a:lnTo>
                      <a:lnTo>
                        <a:pt x="1592737" y="2040004"/>
                      </a:lnTo>
                      <a:lnTo>
                        <a:pt x="1595024" y="2039205"/>
                      </a:lnTo>
                      <a:lnTo>
                        <a:pt x="1597308" y="2038402"/>
                      </a:lnTo>
                      <a:lnTo>
                        <a:pt x="1599591" y="2037595"/>
                      </a:lnTo>
                      <a:lnTo>
                        <a:pt x="1601872" y="2036783"/>
                      </a:lnTo>
                      <a:lnTo>
                        <a:pt x="1604151" y="2035967"/>
                      </a:lnTo>
                      <a:lnTo>
                        <a:pt x="1606428" y="2035147"/>
                      </a:lnTo>
                      <a:lnTo>
                        <a:pt x="1608704" y="2034323"/>
                      </a:lnTo>
                      <a:lnTo>
                        <a:pt x="1610977" y="2033494"/>
                      </a:lnTo>
                      <a:lnTo>
                        <a:pt x="1613248" y="2032661"/>
                      </a:lnTo>
                      <a:lnTo>
                        <a:pt x="1615518" y="2031823"/>
                      </a:lnTo>
                      <a:lnTo>
                        <a:pt x="1617785" y="2030982"/>
                      </a:lnTo>
                      <a:lnTo>
                        <a:pt x="1620051" y="2030136"/>
                      </a:lnTo>
                      <a:lnTo>
                        <a:pt x="1622315" y="2029286"/>
                      </a:lnTo>
                      <a:lnTo>
                        <a:pt x="1624576" y="2028431"/>
                      </a:lnTo>
                      <a:lnTo>
                        <a:pt x="1626836" y="2027572"/>
                      </a:lnTo>
                      <a:lnTo>
                        <a:pt x="1629093" y="2026709"/>
                      </a:lnTo>
                      <a:lnTo>
                        <a:pt x="1631349" y="2025842"/>
                      </a:lnTo>
                      <a:lnTo>
                        <a:pt x="1633603" y="2024971"/>
                      </a:lnTo>
                      <a:lnTo>
                        <a:pt x="1635854" y="2024095"/>
                      </a:lnTo>
                      <a:lnTo>
                        <a:pt x="1638104" y="2023215"/>
                      </a:lnTo>
                      <a:lnTo>
                        <a:pt x="1640351" y="2022330"/>
                      </a:lnTo>
                      <a:lnTo>
                        <a:pt x="1642597" y="2021442"/>
                      </a:lnTo>
                      <a:lnTo>
                        <a:pt x="1644840" y="2020549"/>
                      </a:lnTo>
                      <a:lnTo>
                        <a:pt x="1647081" y="2019652"/>
                      </a:lnTo>
                      <a:lnTo>
                        <a:pt x="1649320" y="2018751"/>
                      </a:lnTo>
                      <a:lnTo>
                        <a:pt x="1651557" y="2017846"/>
                      </a:lnTo>
                      <a:lnTo>
                        <a:pt x="1653792" y="2016936"/>
                      </a:lnTo>
                      <a:lnTo>
                        <a:pt x="1656025" y="2016022"/>
                      </a:lnTo>
                      <a:lnTo>
                        <a:pt x="1658256" y="2015104"/>
                      </a:lnTo>
                      <a:lnTo>
                        <a:pt x="1660485" y="2014182"/>
                      </a:lnTo>
                      <a:lnTo>
                        <a:pt x="1662711" y="2013255"/>
                      </a:lnTo>
                      <a:lnTo>
                        <a:pt x="1664935" y="2012324"/>
                      </a:lnTo>
                      <a:lnTo>
                        <a:pt x="1667157" y="2011389"/>
                      </a:lnTo>
                      <a:lnTo>
                        <a:pt x="1669377" y="2010450"/>
                      </a:lnTo>
                      <a:lnTo>
                        <a:pt x="1671595" y="2009507"/>
                      </a:lnTo>
                      <a:lnTo>
                        <a:pt x="1673811" y="2008560"/>
                      </a:lnTo>
                      <a:lnTo>
                        <a:pt x="1676024" y="2007608"/>
                      </a:lnTo>
                      <a:lnTo>
                        <a:pt x="1678235" y="2006652"/>
                      </a:lnTo>
                      <a:lnTo>
                        <a:pt x="1680444" y="2005692"/>
                      </a:lnTo>
                      <a:lnTo>
                        <a:pt x="1682651" y="2004728"/>
                      </a:lnTo>
                      <a:lnTo>
                        <a:pt x="1684855" y="2003760"/>
                      </a:lnTo>
                      <a:lnTo>
                        <a:pt x="1687057" y="2002787"/>
                      </a:lnTo>
                      <a:lnTo>
                        <a:pt x="1689257" y="2001810"/>
                      </a:lnTo>
                      <a:lnTo>
                        <a:pt x="1691455" y="2000830"/>
                      </a:lnTo>
                      <a:lnTo>
                        <a:pt x="1693650" y="1999845"/>
                      </a:lnTo>
                      <a:lnTo>
                        <a:pt x="1695843" y="1998856"/>
                      </a:lnTo>
                      <a:lnTo>
                        <a:pt x="1698034" y="1997862"/>
                      </a:lnTo>
                      <a:lnTo>
                        <a:pt x="1700222" y="1996865"/>
                      </a:lnTo>
                      <a:lnTo>
                        <a:pt x="1702409" y="1995863"/>
                      </a:lnTo>
                      <a:lnTo>
                        <a:pt x="1704592" y="1994858"/>
                      </a:lnTo>
                      <a:lnTo>
                        <a:pt x="1706774" y="1993848"/>
                      </a:lnTo>
                      <a:lnTo>
                        <a:pt x="1708953" y="1992834"/>
                      </a:lnTo>
                      <a:lnTo>
                        <a:pt x="1711130" y="1991816"/>
                      </a:lnTo>
                      <a:lnTo>
                        <a:pt x="1713304" y="1990794"/>
                      </a:lnTo>
                      <a:lnTo>
                        <a:pt x="1715476" y="1989768"/>
                      </a:lnTo>
                      <a:lnTo>
                        <a:pt x="1717646" y="1988738"/>
                      </a:lnTo>
                      <a:lnTo>
                        <a:pt x="1719813" y="1987703"/>
                      </a:lnTo>
                      <a:lnTo>
                        <a:pt x="1721978" y="1986665"/>
                      </a:lnTo>
                      <a:lnTo>
                        <a:pt x="1724140" y="1985622"/>
                      </a:lnTo>
                      <a:lnTo>
                        <a:pt x="1726300" y="1984576"/>
                      </a:lnTo>
                      <a:lnTo>
                        <a:pt x="1728457" y="1983525"/>
                      </a:lnTo>
                      <a:lnTo>
                        <a:pt x="1730612" y="1982470"/>
                      </a:lnTo>
                      <a:lnTo>
                        <a:pt x="1732765" y="1981411"/>
                      </a:lnTo>
                      <a:lnTo>
                        <a:pt x="1734915" y="1980348"/>
                      </a:lnTo>
                      <a:lnTo>
                        <a:pt x="1737063" y="1979282"/>
                      </a:lnTo>
                      <a:lnTo>
                        <a:pt x="1739208" y="1978211"/>
                      </a:lnTo>
                      <a:lnTo>
                        <a:pt x="1741351" y="1977135"/>
                      </a:lnTo>
                      <a:lnTo>
                        <a:pt x="1743491" y="1976056"/>
                      </a:lnTo>
                      <a:lnTo>
                        <a:pt x="1745629" y="1974973"/>
                      </a:lnTo>
                      <a:lnTo>
                        <a:pt x="1747764" y="1973886"/>
                      </a:lnTo>
                      <a:lnTo>
                        <a:pt x="1749896" y="1972795"/>
                      </a:lnTo>
                      <a:lnTo>
                        <a:pt x="1752026" y="1971700"/>
                      </a:lnTo>
                      <a:lnTo>
                        <a:pt x="1754154" y="1970600"/>
                      </a:lnTo>
                      <a:lnTo>
                        <a:pt x="1756279" y="1969497"/>
                      </a:lnTo>
                      <a:lnTo>
                        <a:pt x="1758401" y="1968390"/>
                      </a:lnTo>
                      <a:lnTo>
                        <a:pt x="1760521" y="1967279"/>
                      </a:lnTo>
                      <a:lnTo>
                        <a:pt x="1762638" y="1966163"/>
                      </a:lnTo>
                      <a:lnTo>
                        <a:pt x="1764753" y="1965044"/>
                      </a:lnTo>
                      <a:lnTo>
                        <a:pt x="1766865" y="1963921"/>
                      </a:lnTo>
                      <a:lnTo>
                        <a:pt x="1768974" y="1962794"/>
                      </a:lnTo>
                      <a:lnTo>
                        <a:pt x="1771081" y="1961662"/>
                      </a:lnTo>
                      <a:lnTo>
                        <a:pt x="1773185" y="1960527"/>
                      </a:lnTo>
                      <a:lnTo>
                        <a:pt x="1775287" y="1959388"/>
                      </a:lnTo>
                      <a:lnTo>
                        <a:pt x="1777386" y="1958245"/>
                      </a:lnTo>
                      <a:lnTo>
                        <a:pt x="1779482" y="1957098"/>
                      </a:lnTo>
                      <a:lnTo>
                        <a:pt x="1781576" y="1955947"/>
                      </a:lnTo>
                      <a:lnTo>
                        <a:pt x="1783666" y="1954792"/>
                      </a:lnTo>
                      <a:lnTo>
                        <a:pt x="1785755" y="1953633"/>
                      </a:lnTo>
                      <a:lnTo>
                        <a:pt x="1787840" y="1952470"/>
                      </a:lnTo>
                      <a:lnTo>
                        <a:pt x="1789923" y="1951303"/>
                      </a:lnTo>
                      <a:lnTo>
                        <a:pt x="1792003" y="1950132"/>
                      </a:lnTo>
                      <a:lnTo>
                        <a:pt x="1794080" y="1948958"/>
                      </a:lnTo>
                      <a:lnTo>
                        <a:pt x="1796155" y="1947779"/>
                      </a:lnTo>
                      <a:lnTo>
                        <a:pt x="1798227" y="1946596"/>
                      </a:lnTo>
                      <a:lnTo>
                        <a:pt x="1800296" y="1945410"/>
                      </a:lnTo>
                      <a:lnTo>
                        <a:pt x="1802362" y="1944220"/>
                      </a:lnTo>
                      <a:lnTo>
                        <a:pt x="1804426" y="1943026"/>
                      </a:lnTo>
                      <a:lnTo>
                        <a:pt x="1806487" y="1941827"/>
                      </a:lnTo>
                      <a:lnTo>
                        <a:pt x="1808545" y="1940625"/>
                      </a:lnTo>
                      <a:lnTo>
                        <a:pt x="1810600" y="1939420"/>
                      </a:lnTo>
                      <a:lnTo>
                        <a:pt x="1812652" y="1938210"/>
                      </a:lnTo>
                      <a:lnTo>
                        <a:pt x="1814702" y="1936996"/>
                      </a:lnTo>
                      <a:lnTo>
                        <a:pt x="1816749" y="1935779"/>
                      </a:lnTo>
                      <a:lnTo>
                        <a:pt x="1818793" y="1934557"/>
                      </a:lnTo>
                      <a:lnTo>
                        <a:pt x="1820834" y="1933332"/>
                      </a:lnTo>
                      <a:lnTo>
                        <a:pt x="1822872" y="1932103"/>
                      </a:lnTo>
                      <a:lnTo>
                        <a:pt x="1824907" y="1930870"/>
                      </a:lnTo>
                      <a:lnTo>
                        <a:pt x="1826940" y="1929633"/>
                      </a:lnTo>
                      <a:lnTo>
                        <a:pt x="1828969" y="1928393"/>
                      </a:lnTo>
                      <a:lnTo>
                        <a:pt x="1830996" y="1927148"/>
                      </a:lnTo>
                      <a:lnTo>
                        <a:pt x="1833020" y="1925900"/>
                      </a:lnTo>
                      <a:lnTo>
                        <a:pt x="1835041" y="1924648"/>
                      </a:lnTo>
                      <a:lnTo>
                        <a:pt x="1837059" y="1923392"/>
                      </a:lnTo>
                      <a:lnTo>
                        <a:pt x="1839074" y="1922132"/>
                      </a:lnTo>
                      <a:lnTo>
                        <a:pt x="1841086" y="1920869"/>
                      </a:lnTo>
                      <a:lnTo>
                        <a:pt x="1843095" y="1919602"/>
                      </a:lnTo>
                      <a:lnTo>
                        <a:pt x="1845102" y="1918331"/>
                      </a:lnTo>
                      <a:lnTo>
                        <a:pt x="1847105" y="1917056"/>
                      </a:lnTo>
                      <a:lnTo>
                        <a:pt x="1849105" y="1915777"/>
                      </a:lnTo>
                      <a:lnTo>
                        <a:pt x="1851103" y="1914495"/>
                      </a:lnTo>
                      <a:lnTo>
                        <a:pt x="1853097" y="1913209"/>
                      </a:lnTo>
                      <a:lnTo>
                        <a:pt x="1855089" y="1911919"/>
                      </a:lnTo>
                      <a:lnTo>
                        <a:pt x="1857077" y="1910625"/>
                      </a:lnTo>
                      <a:lnTo>
                        <a:pt x="1859063" y="1909328"/>
                      </a:lnTo>
                      <a:lnTo>
                        <a:pt x="1861045" y="1908026"/>
                      </a:lnTo>
                      <a:lnTo>
                        <a:pt x="1863024" y="1906721"/>
                      </a:lnTo>
                      <a:lnTo>
                        <a:pt x="1865001" y="1905413"/>
                      </a:lnTo>
                      <a:lnTo>
                        <a:pt x="1866974" y="1904100"/>
                      </a:lnTo>
                      <a:lnTo>
                        <a:pt x="1868944" y="1902784"/>
                      </a:lnTo>
                      <a:lnTo>
                        <a:pt x="1870911" y="1901464"/>
                      </a:lnTo>
                      <a:lnTo>
                        <a:pt x="1872875" y="1900141"/>
                      </a:lnTo>
                      <a:lnTo>
                        <a:pt x="1874836" y="1898814"/>
                      </a:lnTo>
                      <a:lnTo>
                        <a:pt x="1876794" y="1897483"/>
                      </a:lnTo>
                      <a:lnTo>
                        <a:pt x="1878749" y="1896148"/>
                      </a:lnTo>
                      <a:lnTo>
                        <a:pt x="1880701" y="1894810"/>
                      </a:lnTo>
                      <a:lnTo>
                        <a:pt x="1882649" y="1893468"/>
                      </a:lnTo>
                      <a:lnTo>
                        <a:pt x="1884595" y="1892122"/>
                      </a:lnTo>
                      <a:lnTo>
                        <a:pt x="1886537" y="1890773"/>
                      </a:lnTo>
                      <a:lnTo>
                        <a:pt x="1888476" y="1889420"/>
                      </a:lnTo>
                      <a:lnTo>
                        <a:pt x="1890413" y="1888063"/>
                      </a:lnTo>
                      <a:lnTo>
                        <a:pt x="1892345" y="1886703"/>
                      </a:lnTo>
                      <a:lnTo>
                        <a:pt x="1894275" y="1885339"/>
                      </a:lnTo>
                      <a:lnTo>
                        <a:pt x="1896202" y="1883971"/>
                      </a:lnTo>
                      <a:lnTo>
                        <a:pt x="1898125" y="1882600"/>
                      </a:lnTo>
                      <a:lnTo>
                        <a:pt x="1900045" y="1881225"/>
                      </a:lnTo>
                      <a:lnTo>
                        <a:pt x="1901962" y="1879846"/>
                      </a:lnTo>
                      <a:lnTo>
                        <a:pt x="1903876" y="1878464"/>
                      </a:lnTo>
                      <a:lnTo>
                        <a:pt x="1905787" y="1877079"/>
                      </a:lnTo>
                      <a:lnTo>
                        <a:pt x="1907694" y="1875689"/>
                      </a:lnTo>
                      <a:lnTo>
                        <a:pt x="1909598" y="1874296"/>
                      </a:lnTo>
                      <a:lnTo>
                        <a:pt x="1911499" y="1872900"/>
                      </a:lnTo>
                      <a:lnTo>
                        <a:pt x="1913397" y="1871500"/>
                      </a:lnTo>
                      <a:lnTo>
                        <a:pt x="1915291" y="1870096"/>
                      </a:lnTo>
                      <a:lnTo>
                        <a:pt x="1917182" y="1868689"/>
                      </a:lnTo>
                      <a:lnTo>
                        <a:pt x="1919070" y="1867278"/>
                      </a:lnTo>
                      <a:lnTo>
                        <a:pt x="1920955" y="1865864"/>
                      </a:lnTo>
                      <a:lnTo>
                        <a:pt x="1922836" y="1864446"/>
                      </a:lnTo>
                      <a:lnTo>
                        <a:pt x="1924714" y="1863024"/>
                      </a:lnTo>
                      <a:lnTo>
                        <a:pt x="1926588" y="1861599"/>
                      </a:lnTo>
                      <a:lnTo>
                        <a:pt x="1928460" y="1860170"/>
                      </a:lnTo>
                      <a:lnTo>
                        <a:pt x="1930328" y="1858738"/>
                      </a:lnTo>
                      <a:lnTo>
                        <a:pt x="1932193" y="1857303"/>
                      </a:lnTo>
                      <a:lnTo>
                        <a:pt x="1934054" y="1855864"/>
                      </a:lnTo>
                      <a:lnTo>
                        <a:pt x="1935912" y="1854421"/>
                      </a:lnTo>
                      <a:lnTo>
                        <a:pt x="1937766" y="1852975"/>
                      </a:lnTo>
                      <a:lnTo>
                        <a:pt x="1939618" y="1851525"/>
                      </a:lnTo>
                      <a:lnTo>
                        <a:pt x="1941466" y="1850072"/>
                      </a:lnTo>
                      <a:lnTo>
                        <a:pt x="1943310" y="1848615"/>
                      </a:lnTo>
                      <a:lnTo>
                        <a:pt x="1945151" y="1847155"/>
                      </a:lnTo>
                      <a:lnTo>
                        <a:pt x="1946989" y="1845692"/>
                      </a:lnTo>
                      <a:lnTo>
                        <a:pt x="1948823" y="1844225"/>
                      </a:lnTo>
                      <a:lnTo>
                        <a:pt x="1950654" y="1842754"/>
                      </a:lnTo>
                      <a:lnTo>
                        <a:pt x="1952482" y="1841280"/>
                      </a:lnTo>
                      <a:lnTo>
                        <a:pt x="1954306" y="1839803"/>
                      </a:lnTo>
                      <a:lnTo>
                        <a:pt x="1956127" y="1838322"/>
                      </a:lnTo>
                      <a:lnTo>
                        <a:pt x="1957944" y="1836838"/>
                      </a:lnTo>
                      <a:lnTo>
                        <a:pt x="1959758" y="1835350"/>
                      </a:lnTo>
                      <a:lnTo>
                        <a:pt x="1961568" y="1833859"/>
                      </a:lnTo>
                      <a:lnTo>
                        <a:pt x="1963375" y="1832364"/>
                      </a:lnTo>
                      <a:lnTo>
                        <a:pt x="1965178" y="1830866"/>
                      </a:lnTo>
                      <a:lnTo>
                        <a:pt x="1966978" y="1829365"/>
                      </a:lnTo>
                      <a:lnTo>
                        <a:pt x="1968774" y="1827860"/>
                      </a:lnTo>
                      <a:lnTo>
                        <a:pt x="1970567" y="1826352"/>
                      </a:lnTo>
                      <a:lnTo>
                        <a:pt x="1972356" y="1824840"/>
                      </a:lnTo>
                      <a:lnTo>
                        <a:pt x="1974142" y="1823326"/>
                      </a:lnTo>
                      <a:lnTo>
                        <a:pt x="1975925" y="1821807"/>
                      </a:lnTo>
                      <a:lnTo>
                        <a:pt x="1977703" y="1820286"/>
                      </a:lnTo>
                      <a:lnTo>
                        <a:pt x="1979479" y="1818761"/>
                      </a:lnTo>
                      <a:lnTo>
                        <a:pt x="1981250" y="1817232"/>
                      </a:lnTo>
                      <a:lnTo>
                        <a:pt x="1983018" y="1815701"/>
                      </a:lnTo>
                      <a:lnTo>
                        <a:pt x="1984783" y="1814166"/>
                      </a:lnTo>
                      <a:lnTo>
                        <a:pt x="1986544" y="1812627"/>
                      </a:lnTo>
                      <a:lnTo>
                        <a:pt x="1988301" y="1811086"/>
                      </a:lnTo>
                      <a:lnTo>
                        <a:pt x="1990055" y="1809541"/>
                      </a:lnTo>
                      <a:lnTo>
                        <a:pt x="1991806" y="1807992"/>
                      </a:lnTo>
                      <a:lnTo>
                        <a:pt x="1993552" y="1806441"/>
                      </a:lnTo>
                      <a:lnTo>
                        <a:pt x="1995295" y="1804886"/>
                      </a:lnTo>
                      <a:lnTo>
                        <a:pt x="1997035" y="1803328"/>
                      </a:lnTo>
                      <a:lnTo>
                        <a:pt x="1998770" y="1801766"/>
                      </a:lnTo>
                      <a:lnTo>
                        <a:pt x="2000503" y="1800202"/>
                      </a:lnTo>
                      <a:lnTo>
                        <a:pt x="2002231" y="1798634"/>
                      </a:lnTo>
                      <a:lnTo>
                        <a:pt x="2003956" y="1797062"/>
                      </a:lnTo>
                      <a:lnTo>
                        <a:pt x="2005677" y="1795488"/>
                      </a:lnTo>
                      <a:lnTo>
                        <a:pt x="2007395" y="1793910"/>
                      </a:lnTo>
                      <a:lnTo>
                        <a:pt x="2009109" y="1792329"/>
                      </a:lnTo>
                      <a:lnTo>
                        <a:pt x="2010819" y="1790745"/>
                      </a:lnTo>
                      <a:lnTo>
                        <a:pt x="2012526" y="1789158"/>
                      </a:lnTo>
                      <a:lnTo>
                        <a:pt x="2014228" y="1787567"/>
                      </a:lnTo>
                      <a:lnTo>
                        <a:pt x="2015927" y="1785973"/>
                      </a:lnTo>
                      <a:lnTo>
                        <a:pt x="2017623" y="1784376"/>
                      </a:lnTo>
                      <a:lnTo>
                        <a:pt x="2019315" y="1782776"/>
                      </a:lnTo>
                      <a:lnTo>
                        <a:pt x="2021003" y="1781172"/>
                      </a:lnTo>
                      <a:lnTo>
                        <a:pt x="2022687" y="1779566"/>
                      </a:lnTo>
                      <a:lnTo>
                        <a:pt x="2024367" y="1777956"/>
                      </a:lnTo>
                      <a:lnTo>
                        <a:pt x="2026044" y="1776343"/>
                      </a:lnTo>
                      <a:lnTo>
                        <a:pt x="2027717" y="1774727"/>
                      </a:lnTo>
                      <a:lnTo>
                        <a:pt x="2029387" y="1773107"/>
                      </a:lnTo>
                      <a:lnTo>
                        <a:pt x="2031052" y="1771485"/>
                      </a:lnTo>
                      <a:lnTo>
                        <a:pt x="2032714" y="1769859"/>
                      </a:lnTo>
                      <a:lnTo>
                        <a:pt x="2034372" y="1768230"/>
                      </a:lnTo>
                      <a:lnTo>
                        <a:pt x="2036026" y="1766599"/>
                      </a:lnTo>
                      <a:lnTo>
                        <a:pt x="2037676" y="1764964"/>
                      </a:lnTo>
                      <a:lnTo>
                        <a:pt x="2039323" y="1763326"/>
                      </a:lnTo>
                      <a:lnTo>
                        <a:pt x="2040966" y="1761684"/>
                      </a:lnTo>
                      <a:lnTo>
                        <a:pt x="2042605" y="1760040"/>
                      </a:lnTo>
                      <a:lnTo>
                        <a:pt x="2044240" y="1758393"/>
                      </a:lnTo>
                      <a:lnTo>
                        <a:pt x="2045871" y="1756742"/>
                      </a:lnTo>
                      <a:lnTo>
                        <a:pt x="2047499" y="1755089"/>
                      </a:lnTo>
                      <a:lnTo>
                        <a:pt x="2049122" y="1753432"/>
                      </a:lnTo>
                      <a:lnTo>
                        <a:pt x="2050742" y="1751772"/>
                      </a:lnTo>
                      <a:lnTo>
                        <a:pt x="2052358" y="1750110"/>
                      </a:lnTo>
                      <a:lnTo>
                        <a:pt x="2053970" y="1748444"/>
                      </a:lnTo>
                      <a:lnTo>
                        <a:pt x="2055578" y="1746775"/>
                      </a:lnTo>
                      <a:lnTo>
                        <a:pt x="2057182" y="1745103"/>
                      </a:lnTo>
                      <a:lnTo>
                        <a:pt x="2058783" y="1743428"/>
                      </a:lnTo>
                      <a:lnTo>
                        <a:pt x="2060379" y="1741750"/>
                      </a:lnTo>
                      <a:lnTo>
                        <a:pt x="2061972" y="1740070"/>
                      </a:lnTo>
                      <a:lnTo>
                        <a:pt x="2063560" y="1738386"/>
                      </a:lnTo>
                      <a:lnTo>
                        <a:pt x="2065145" y="1736699"/>
                      </a:lnTo>
                      <a:lnTo>
                        <a:pt x="2066726" y="1735009"/>
                      </a:lnTo>
                      <a:lnTo>
                        <a:pt x="2068303" y="1733316"/>
                      </a:lnTo>
                      <a:lnTo>
                        <a:pt x="2069876" y="1731620"/>
                      </a:lnTo>
                      <a:lnTo>
                        <a:pt x="2071445" y="1729921"/>
                      </a:lnTo>
                      <a:lnTo>
                        <a:pt x="2073010" y="1728220"/>
                      </a:lnTo>
                      <a:lnTo>
                        <a:pt x="2074571" y="1726515"/>
                      </a:lnTo>
                      <a:lnTo>
                        <a:pt x="2076128" y="1724807"/>
                      </a:lnTo>
                      <a:lnTo>
                        <a:pt x="2077682" y="1723097"/>
                      </a:lnTo>
                      <a:lnTo>
                        <a:pt x="2079231" y="1721383"/>
                      </a:lnTo>
                      <a:lnTo>
                        <a:pt x="2080776" y="1719667"/>
                      </a:lnTo>
                      <a:lnTo>
                        <a:pt x="2082317" y="1717947"/>
                      </a:lnTo>
                      <a:lnTo>
                        <a:pt x="2083855" y="1716225"/>
                      </a:lnTo>
                      <a:lnTo>
                        <a:pt x="2085388" y="1714500"/>
                      </a:lnTo>
                      <a:lnTo>
                        <a:pt x="2086917" y="1712772"/>
                      </a:lnTo>
                      <a:lnTo>
                        <a:pt x="2088442" y="1711041"/>
                      </a:lnTo>
                      <a:lnTo>
                        <a:pt x="2089963" y="1709307"/>
                      </a:lnTo>
                      <a:lnTo>
                        <a:pt x="2091481" y="1707570"/>
                      </a:lnTo>
                      <a:lnTo>
                        <a:pt x="2092994" y="1705831"/>
                      </a:lnTo>
                      <a:lnTo>
                        <a:pt x="2094503" y="1704088"/>
                      </a:lnTo>
                      <a:lnTo>
                        <a:pt x="2096008" y="1702343"/>
                      </a:lnTo>
                      <a:lnTo>
                        <a:pt x="2097509" y="1700595"/>
                      </a:lnTo>
                      <a:lnTo>
                        <a:pt x="2099006" y="1698844"/>
                      </a:lnTo>
                      <a:lnTo>
                        <a:pt x="2100498" y="1697090"/>
                      </a:lnTo>
                      <a:lnTo>
                        <a:pt x="2101987" y="1695334"/>
                      </a:lnTo>
                      <a:lnTo>
                        <a:pt x="2103472" y="1693575"/>
                      </a:lnTo>
                      <a:lnTo>
                        <a:pt x="2104952" y="1691812"/>
                      </a:lnTo>
                      <a:lnTo>
                        <a:pt x="2106429" y="1690047"/>
                      </a:lnTo>
                      <a:lnTo>
                        <a:pt x="2107901" y="1688280"/>
                      </a:lnTo>
                      <a:lnTo>
                        <a:pt x="2109369" y="1686509"/>
                      </a:lnTo>
                      <a:lnTo>
                        <a:pt x="2110834" y="1684736"/>
                      </a:lnTo>
                      <a:lnTo>
                        <a:pt x="2112294" y="1682960"/>
                      </a:lnTo>
                      <a:lnTo>
                        <a:pt x="2113750" y="1681181"/>
                      </a:lnTo>
                      <a:lnTo>
                        <a:pt x="2115201" y="1679400"/>
                      </a:lnTo>
                      <a:lnTo>
                        <a:pt x="2116649" y="1677615"/>
                      </a:lnTo>
                      <a:lnTo>
                        <a:pt x="2118092" y="1675828"/>
                      </a:lnTo>
                      <a:lnTo>
                        <a:pt x="2119532" y="1674039"/>
                      </a:lnTo>
                      <a:lnTo>
                        <a:pt x="2120967" y="1672246"/>
                      </a:lnTo>
                      <a:lnTo>
                        <a:pt x="2122398" y="1670451"/>
                      </a:lnTo>
                      <a:lnTo>
                        <a:pt x="2123825" y="1668653"/>
                      </a:lnTo>
                      <a:lnTo>
                        <a:pt x="2125247" y="1666853"/>
                      </a:lnTo>
                      <a:lnTo>
                        <a:pt x="2126666" y="1665050"/>
                      </a:lnTo>
                      <a:lnTo>
                        <a:pt x="2128080" y="1663244"/>
                      </a:lnTo>
                      <a:lnTo>
                        <a:pt x="2129490" y="1661435"/>
                      </a:lnTo>
                      <a:lnTo>
                        <a:pt x="2130896" y="1659624"/>
                      </a:lnTo>
                      <a:lnTo>
                        <a:pt x="2132297" y="1657810"/>
                      </a:lnTo>
                      <a:lnTo>
                        <a:pt x="2133695" y="1655994"/>
                      </a:lnTo>
                      <a:lnTo>
                        <a:pt x="2135088" y="1654174"/>
                      </a:lnTo>
                      <a:lnTo>
                        <a:pt x="2136477" y="1652353"/>
                      </a:lnTo>
                      <a:lnTo>
                        <a:pt x="2137862" y="1650528"/>
                      </a:lnTo>
                      <a:lnTo>
                        <a:pt x="2139242" y="1648701"/>
                      </a:lnTo>
                      <a:lnTo>
                        <a:pt x="2140618" y="1646872"/>
                      </a:lnTo>
                      <a:lnTo>
                        <a:pt x="2141990" y="1645040"/>
                      </a:lnTo>
                      <a:lnTo>
                        <a:pt x="2143358" y="1643205"/>
                      </a:lnTo>
                      <a:lnTo>
                        <a:pt x="2144722" y="1641367"/>
                      </a:lnTo>
                      <a:lnTo>
                        <a:pt x="2146081" y="1639528"/>
                      </a:lnTo>
                      <a:lnTo>
                        <a:pt x="2147436" y="1637685"/>
                      </a:lnTo>
                      <a:lnTo>
                        <a:pt x="2148786" y="1635840"/>
                      </a:lnTo>
                      <a:lnTo>
                        <a:pt x="2150133" y="1633992"/>
                      </a:lnTo>
                      <a:lnTo>
                        <a:pt x="2151475" y="1632142"/>
                      </a:lnTo>
                      <a:lnTo>
                        <a:pt x="2152812" y="1630290"/>
                      </a:lnTo>
                      <a:lnTo>
                        <a:pt x="2154146" y="1628435"/>
                      </a:lnTo>
                      <a:lnTo>
                        <a:pt x="2155475" y="1626577"/>
                      </a:lnTo>
                      <a:lnTo>
                        <a:pt x="2156800" y="1624717"/>
                      </a:lnTo>
                      <a:lnTo>
                        <a:pt x="2158120" y="1622854"/>
                      </a:lnTo>
                      <a:lnTo>
                        <a:pt x="2159436" y="1620989"/>
                      </a:lnTo>
                      <a:lnTo>
                        <a:pt x="2160748" y="1619121"/>
                      </a:lnTo>
                      <a:lnTo>
                        <a:pt x="2162056" y="1617251"/>
                      </a:lnTo>
                      <a:lnTo>
                        <a:pt x="2163359" y="1615378"/>
                      </a:lnTo>
                      <a:lnTo>
                        <a:pt x="2164657" y="1613503"/>
                      </a:lnTo>
                      <a:lnTo>
                        <a:pt x="2165952" y="1611626"/>
                      </a:lnTo>
                      <a:lnTo>
                        <a:pt x="2167242" y="1609746"/>
                      </a:lnTo>
                      <a:lnTo>
                        <a:pt x="2168527" y="1607864"/>
                      </a:lnTo>
                      <a:lnTo>
                        <a:pt x="2169809" y="1605979"/>
                      </a:lnTo>
                      <a:lnTo>
                        <a:pt x="2171086" y="1604092"/>
                      </a:lnTo>
                      <a:lnTo>
                        <a:pt x="2172358" y="1602202"/>
                      </a:lnTo>
                      <a:lnTo>
                        <a:pt x="2173626" y="1600310"/>
                      </a:lnTo>
                      <a:lnTo>
                        <a:pt x="2174890" y="1598416"/>
                      </a:lnTo>
                      <a:lnTo>
                        <a:pt x="2176149" y="1596519"/>
                      </a:lnTo>
                      <a:lnTo>
                        <a:pt x="2177404" y="1594620"/>
                      </a:lnTo>
                      <a:lnTo>
                        <a:pt x="2178655" y="1592718"/>
                      </a:lnTo>
                      <a:lnTo>
                        <a:pt x="2179901" y="1590814"/>
                      </a:lnTo>
                      <a:lnTo>
                        <a:pt x="2181142" y="1588908"/>
                      </a:lnTo>
                      <a:lnTo>
                        <a:pt x="2182380" y="1586999"/>
                      </a:lnTo>
                      <a:lnTo>
                        <a:pt x="2183612" y="1585089"/>
                      </a:lnTo>
                      <a:lnTo>
                        <a:pt x="2184841" y="1583175"/>
                      </a:lnTo>
                      <a:lnTo>
                        <a:pt x="2186065" y="1581260"/>
                      </a:lnTo>
                      <a:lnTo>
                        <a:pt x="2187284" y="1579342"/>
                      </a:lnTo>
                      <a:lnTo>
                        <a:pt x="2188499" y="1577422"/>
                      </a:lnTo>
                      <a:lnTo>
                        <a:pt x="2189710" y="1575499"/>
                      </a:lnTo>
                      <a:lnTo>
                        <a:pt x="2190916" y="1573575"/>
                      </a:lnTo>
                      <a:lnTo>
                        <a:pt x="2192117" y="1571648"/>
                      </a:lnTo>
                      <a:lnTo>
                        <a:pt x="2193314" y="1569719"/>
                      </a:lnTo>
                      <a:lnTo>
                        <a:pt x="2194507" y="1567787"/>
                      </a:lnTo>
                      <a:lnTo>
                        <a:pt x="2195695" y="1565853"/>
                      </a:lnTo>
                      <a:lnTo>
                        <a:pt x="2196879" y="1563917"/>
                      </a:lnTo>
                      <a:lnTo>
                        <a:pt x="2198058" y="1561979"/>
                      </a:lnTo>
                      <a:lnTo>
                        <a:pt x="2199232" y="1560039"/>
                      </a:lnTo>
                      <a:lnTo>
                        <a:pt x="2200402" y="1558096"/>
                      </a:lnTo>
                      <a:lnTo>
                        <a:pt x="2201568" y="1556151"/>
                      </a:lnTo>
                      <a:lnTo>
                        <a:pt x="2202729" y="1554204"/>
                      </a:lnTo>
                      <a:lnTo>
                        <a:pt x="2203886" y="1552255"/>
                      </a:lnTo>
                      <a:lnTo>
                        <a:pt x="2205038" y="1550303"/>
                      </a:lnTo>
                      <a:lnTo>
                        <a:pt x="2206185" y="1548350"/>
                      </a:lnTo>
                      <a:lnTo>
                        <a:pt x="2207328" y="1546394"/>
                      </a:lnTo>
                      <a:lnTo>
                        <a:pt x="2208466" y="1544436"/>
                      </a:lnTo>
                      <a:lnTo>
                        <a:pt x="2209600" y="1542476"/>
                      </a:lnTo>
                      <a:lnTo>
                        <a:pt x="2210730" y="1540514"/>
                      </a:lnTo>
                      <a:lnTo>
                        <a:pt x="2211854" y="1538550"/>
                      </a:lnTo>
                      <a:lnTo>
                        <a:pt x="2212974" y="1536583"/>
                      </a:lnTo>
                      <a:lnTo>
                        <a:pt x="2214090" y="1534615"/>
                      </a:lnTo>
                      <a:lnTo>
                        <a:pt x="2215201" y="1532644"/>
                      </a:lnTo>
                      <a:lnTo>
                        <a:pt x="2216307" y="1530671"/>
                      </a:lnTo>
                      <a:lnTo>
                        <a:pt x="2217409" y="1528696"/>
                      </a:lnTo>
                      <a:lnTo>
                        <a:pt x="2218507" y="1526720"/>
                      </a:lnTo>
                      <a:lnTo>
                        <a:pt x="2219599" y="1524741"/>
                      </a:lnTo>
                      <a:lnTo>
                        <a:pt x="2220687" y="1522760"/>
                      </a:lnTo>
                      <a:lnTo>
                        <a:pt x="2221771" y="1520776"/>
                      </a:lnTo>
                      <a:lnTo>
                        <a:pt x="2222849" y="1518791"/>
                      </a:lnTo>
                      <a:lnTo>
                        <a:pt x="2223924" y="1516804"/>
                      </a:lnTo>
                      <a:lnTo>
                        <a:pt x="2224993" y="1514815"/>
                      </a:lnTo>
                      <a:lnTo>
                        <a:pt x="2226058" y="1512824"/>
                      </a:lnTo>
                      <a:lnTo>
                        <a:pt x="2227119" y="1510831"/>
                      </a:lnTo>
                      <a:lnTo>
                        <a:pt x="2228174" y="1508835"/>
                      </a:lnTo>
                      <a:lnTo>
                        <a:pt x="2229225" y="1506838"/>
                      </a:lnTo>
                      <a:lnTo>
                        <a:pt x="2230272" y="1504839"/>
                      </a:lnTo>
                      <a:lnTo>
                        <a:pt x="2231314" y="1502838"/>
                      </a:lnTo>
                      <a:lnTo>
                        <a:pt x="2232351" y="1500835"/>
                      </a:lnTo>
                      <a:lnTo>
                        <a:pt x="2233383" y="1498830"/>
                      </a:lnTo>
                      <a:lnTo>
                        <a:pt x="2234411" y="1496823"/>
                      </a:lnTo>
                      <a:lnTo>
                        <a:pt x="2235434" y="1494814"/>
                      </a:lnTo>
                      <a:lnTo>
                        <a:pt x="2236453" y="1492803"/>
                      </a:lnTo>
                      <a:lnTo>
                        <a:pt x="2237466" y="1490790"/>
                      </a:lnTo>
                      <a:lnTo>
                        <a:pt x="2238476" y="1488776"/>
                      </a:lnTo>
                      <a:lnTo>
                        <a:pt x="2239480" y="1486759"/>
                      </a:lnTo>
                      <a:lnTo>
                        <a:pt x="2240480" y="1484741"/>
                      </a:lnTo>
                      <a:lnTo>
                        <a:pt x="2241475" y="1482720"/>
                      </a:lnTo>
                      <a:lnTo>
                        <a:pt x="2242465" y="1480698"/>
                      </a:lnTo>
                      <a:lnTo>
                        <a:pt x="2243451" y="1478674"/>
                      </a:lnTo>
                      <a:lnTo>
                        <a:pt x="2244432" y="1476648"/>
                      </a:lnTo>
                      <a:lnTo>
                        <a:pt x="2245408" y="1474620"/>
                      </a:lnTo>
                      <a:lnTo>
                        <a:pt x="2246380" y="1472590"/>
                      </a:lnTo>
                      <a:lnTo>
                        <a:pt x="2247346" y="1470559"/>
                      </a:lnTo>
                      <a:lnTo>
                        <a:pt x="2248309" y="1468526"/>
                      </a:lnTo>
                      <a:lnTo>
                        <a:pt x="2249266" y="1466491"/>
                      </a:lnTo>
                      <a:lnTo>
                        <a:pt x="2250219" y="1464454"/>
                      </a:lnTo>
                      <a:lnTo>
                        <a:pt x="2251167" y="1462415"/>
                      </a:lnTo>
                      <a:lnTo>
                        <a:pt x="2252110" y="1460374"/>
                      </a:lnTo>
                      <a:lnTo>
                        <a:pt x="2253048" y="1458332"/>
                      </a:lnTo>
                      <a:lnTo>
                        <a:pt x="2253982" y="1456288"/>
                      </a:lnTo>
                      <a:lnTo>
                        <a:pt x="2254911" y="1454242"/>
                      </a:lnTo>
                      <a:lnTo>
                        <a:pt x="2255835" y="1452195"/>
                      </a:lnTo>
                      <a:lnTo>
                        <a:pt x="2256754" y="1450146"/>
                      </a:lnTo>
                      <a:lnTo>
                        <a:pt x="2257669" y="1448095"/>
                      </a:lnTo>
                      <a:lnTo>
                        <a:pt x="2258579" y="1446042"/>
                      </a:lnTo>
                      <a:lnTo>
                        <a:pt x="2259484" y="1443987"/>
                      </a:lnTo>
                      <a:lnTo>
                        <a:pt x="2260384" y="1441931"/>
                      </a:lnTo>
                      <a:lnTo>
                        <a:pt x="2261280" y="1439873"/>
                      </a:lnTo>
                      <a:lnTo>
                        <a:pt x="2262171" y="1437814"/>
                      </a:lnTo>
                      <a:lnTo>
                        <a:pt x="2263057" y="1435753"/>
                      </a:lnTo>
                      <a:lnTo>
                        <a:pt x="2263938" y="1433690"/>
                      </a:lnTo>
                      <a:lnTo>
                        <a:pt x="2264814" y="1431625"/>
                      </a:lnTo>
                      <a:lnTo>
                        <a:pt x="2265686" y="1429559"/>
                      </a:lnTo>
                      <a:lnTo>
                        <a:pt x="2266553" y="1427491"/>
                      </a:lnTo>
                      <a:lnTo>
                        <a:pt x="2267415" y="1425422"/>
                      </a:lnTo>
                      <a:lnTo>
                        <a:pt x="2268272" y="1423351"/>
                      </a:lnTo>
                      <a:lnTo>
                        <a:pt x="2269124" y="1421278"/>
                      </a:lnTo>
                      <a:lnTo>
                        <a:pt x="2269972" y="1419204"/>
                      </a:lnTo>
                      <a:lnTo>
                        <a:pt x="2270814" y="1417128"/>
                      </a:lnTo>
                      <a:lnTo>
                        <a:pt x="2271652" y="1415050"/>
                      </a:lnTo>
                      <a:lnTo>
                        <a:pt x="2272485" y="1412971"/>
                      </a:lnTo>
                      <a:lnTo>
                        <a:pt x="2273314" y="1410891"/>
                      </a:lnTo>
                      <a:lnTo>
                        <a:pt x="2274137" y="1408808"/>
                      </a:lnTo>
                      <a:lnTo>
                        <a:pt x="2274956" y="1406725"/>
                      </a:lnTo>
                      <a:lnTo>
                        <a:pt x="2275769" y="1404639"/>
                      </a:lnTo>
                      <a:lnTo>
                        <a:pt x="2276578" y="1402553"/>
                      </a:lnTo>
                      <a:lnTo>
                        <a:pt x="2277382" y="1400464"/>
                      </a:lnTo>
                      <a:lnTo>
                        <a:pt x="2278181" y="1398374"/>
                      </a:lnTo>
                      <a:lnTo>
                        <a:pt x="2278976" y="1396283"/>
                      </a:lnTo>
                      <a:lnTo>
                        <a:pt x="2279765" y="1394190"/>
                      </a:lnTo>
                      <a:lnTo>
                        <a:pt x="2280550" y="1392096"/>
                      </a:lnTo>
                      <a:lnTo>
                        <a:pt x="2281330" y="1390000"/>
                      </a:lnTo>
                      <a:lnTo>
                        <a:pt x="2282104" y="1387903"/>
                      </a:lnTo>
                      <a:lnTo>
                        <a:pt x="2282874" y="1385804"/>
                      </a:lnTo>
                      <a:lnTo>
                        <a:pt x="2283640" y="1383704"/>
                      </a:lnTo>
                      <a:lnTo>
                        <a:pt x="2284400" y="1381602"/>
                      </a:lnTo>
                      <a:lnTo>
                        <a:pt x="2285155" y="1379499"/>
                      </a:lnTo>
                      <a:lnTo>
                        <a:pt x="2285906" y="1377395"/>
                      </a:lnTo>
                      <a:lnTo>
                        <a:pt x="2286651" y="1375289"/>
                      </a:lnTo>
                      <a:lnTo>
                        <a:pt x="2287392" y="1373182"/>
                      </a:lnTo>
                      <a:lnTo>
                        <a:pt x="2288128" y="1371073"/>
                      </a:lnTo>
                      <a:lnTo>
                        <a:pt x="2288858" y="1368963"/>
                      </a:lnTo>
                      <a:lnTo>
                        <a:pt x="2289584" y="1366851"/>
                      </a:lnTo>
                      <a:lnTo>
                        <a:pt x="2290305" y="1364739"/>
                      </a:lnTo>
                      <a:lnTo>
                        <a:pt x="2291022" y="1362624"/>
                      </a:lnTo>
                      <a:lnTo>
                        <a:pt x="2291733" y="1360509"/>
                      </a:lnTo>
                      <a:lnTo>
                        <a:pt x="2292439" y="1358392"/>
                      </a:lnTo>
                      <a:lnTo>
                        <a:pt x="2293140" y="1356274"/>
                      </a:lnTo>
                      <a:lnTo>
                        <a:pt x="2293837" y="1354154"/>
                      </a:lnTo>
                      <a:lnTo>
                        <a:pt x="2294528" y="1352034"/>
                      </a:lnTo>
                      <a:lnTo>
                        <a:pt x="2295215" y="1349911"/>
                      </a:lnTo>
                      <a:lnTo>
                        <a:pt x="2295897" y="1347788"/>
                      </a:lnTo>
                      <a:lnTo>
                        <a:pt x="2296574" y="1345663"/>
                      </a:lnTo>
                      <a:lnTo>
                        <a:pt x="2297245" y="1343537"/>
                      </a:lnTo>
                      <a:lnTo>
                        <a:pt x="2297912" y="1341410"/>
                      </a:lnTo>
                      <a:lnTo>
                        <a:pt x="2298574" y="1339282"/>
                      </a:lnTo>
                      <a:lnTo>
                        <a:pt x="2299231" y="1337152"/>
                      </a:lnTo>
                      <a:lnTo>
                        <a:pt x="2299883" y="1335021"/>
                      </a:lnTo>
                      <a:lnTo>
                        <a:pt x="2300530" y="1332889"/>
                      </a:lnTo>
                      <a:lnTo>
                        <a:pt x="2301172" y="1330755"/>
                      </a:lnTo>
                      <a:lnTo>
                        <a:pt x="2301810" y="1328621"/>
                      </a:lnTo>
                      <a:lnTo>
                        <a:pt x="2302442" y="1326485"/>
                      </a:lnTo>
                      <a:lnTo>
                        <a:pt x="2303069" y="1324348"/>
                      </a:lnTo>
                      <a:lnTo>
                        <a:pt x="2303691" y="1322210"/>
                      </a:lnTo>
                      <a:lnTo>
                        <a:pt x="2304309" y="1320070"/>
                      </a:lnTo>
                      <a:lnTo>
                        <a:pt x="2304921" y="1317930"/>
                      </a:lnTo>
                      <a:lnTo>
                        <a:pt x="2305528" y="1315788"/>
                      </a:lnTo>
                      <a:lnTo>
                        <a:pt x="2306131" y="1313646"/>
                      </a:lnTo>
                      <a:lnTo>
                        <a:pt x="2306728" y="1311502"/>
                      </a:lnTo>
                      <a:lnTo>
                        <a:pt x="2307320" y="1309357"/>
                      </a:lnTo>
                      <a:lnTo>
                        <a:pt x="2307908" y="1307210"/>
                      </a:lnTo>
                      <a:lnTo>
                        <a:pt x="2308490" y="1305063"/>
                      </a:lnTo>
                      <a:lnTo>
                        <a:pt x="2309068" y="1302915"/>
                      </a:lnTo>
                      <a:lnTo>
                        <a:pt x="2309640" y="1300765"/>
                      </a:lnTo>
                      <a:lnTo>
                        <a:pt x="2310208" y="1298615"/>
                      </a:lnTo>
                      <a:lnTo>
                        <a:pt x="2310770" y="1296463"/>
                      </a:lnTo>
                      <a:lnTo>
                        <a:pt x="2311328" y="1294310"/>
                      </a:lnTo>
                      <a:lnTo>
                        <a:pt x="2311880" y="1292157"/>
                      </a:lnTo>
                      <a:lnTo>
                        <a:pt x="2312428" y="1290002"/>
                      </a:lnTo>
                      <a:lnTo>
                        <a:pt x="2312970" y="1287846"/>
                      </a:lnTo>
                      <a:lnTo>
                        <a:pt x="2313507" y="1285689"/>
                      </a:lnTo>
                      <a:lnTo>
                        <a:pt x="2314040" y="1283532"/>
                      </a:lnTo>
                      <a:lnTo>
                        <a:pt x="2314567" y="1281373"/>
                      </a:lnTo>
                      <a:lnTo>
                        <a:pt x="2315090" y="1279213"/>
                      </a:lnTo>
                      <a:lnTo>
                        <a:pt x="2315607" y="1277052"/>
                      </a:lnTo>
                      <a:lnTo>
                        <a:pt x="2316119" y="1274891"/>
                      </a:lnTo>
                      <a:lnTo>
                        <a:pt x="2316627" y="1272728"/>
                      </a:lnTo>
                      <a:lnTo>
                        <a:pt x="2317129" y="1270564"/>
                      </a:lnTo>
                      <a:lnTo>
                        <a:pt x="2317626" y="1268400"/>
                      </a:lnTo>
                      <a:lnTo>
                        <a:pt x="2318119" y="1266234"/>
                      </a:lnTo>
                      <a:lnTo>
                        <a:pt x="2318606" y="1264068"/>
                      </a:lnTo>
                      <a:lnTo>
                        <a:pt x="2319088" y="1261900"/>
                      </a:lnTo>
                      <a:lnTo>
                        <a:pt x="2319565" y="1259732"/>
                      </a:lnTo>
                      <a:lnTo>
                        <a:pt x="2320037" y="1257563"/>
                      </a:lnTo>
                      <a:lnTo>
                        <a:pt x="2320504" y="1255393"/>
                      </a:lnTo>
                      <a:lnTo>
                        <a:pt x="2320966" y="1253222"/>
                      </a:lnTo>
                      <a:lnTo>
                        <a:pt x="2321423" y="1251050"/>
                      </a:lnTo>
                      <a:lnTo>
                        <a:pt x="2321875" y="1248877"/>
                      </a:lnTo>
                      <a:lnTo>
                        <a:pt x="2322322" y="1246704"/>
                      </a:lnTo>
                      <a:lnTo>
                        <a:pt x="2322764" y="1244529"/>
                      </a:lnTo>
                      <a:lnTo>
                        <a:pt x="2323201" y="1242354"/>
                      </a:lnTo>
                      <a:lnTo>
                        <a:pt x="2323632" y="1240178"/>
                      </a:lnTo>
                      <a:lnTo>
                        <a:pt x="2324059" y="1238001"/>
                      </a:lnTo>
                      <a:lnTo>
                        <a:pt x="2324481" y="1235824"/>
                      </a:lnTo>
                      <a:lnTo>
                        <a:pt x="2324897" y="1233645"/>
                      </a:lnTo>
                      <a:lnTo>
                        <a:pt x="2325309" y="1231466"/>
                      </a:lnTo>
                      <a:lnTo>
                        <a:pt x="2325715" y="1229286"/>
                      </a:lnTo>
                      <a:lnTo>
                        <a:pt x="2326117" y="1227106"/>
                      </a:lnTo>
                      <a:lnTo>
                        <a:pt x="2326513" y="1224924"/>
                      </a:lnTo>
                      <a:lnTo>
                        <a:pt x="2326904" y="1222742"/>
                      </a:lnTo>
                      <a:lnTo>
                        <a:pt x="2327290" y="1220559"/>
                      </a:lnTo>
                      <a:lnTo>
                        <a:pt x="2327671" y="1218375"/>
                      </a:lnTo>
                      <a:lnTo>
                        <a:pt x="2328047" y="1216191"/>
                      </a:lnTo>
                      <a:lnTo>
                        <a:pt x="2328418" y="1214006"/>
                      </a:lnTo>
                      <a:lnTo>
                        <a:pt x="2328784" y="1211820"/>
                      </a:lnTo>
                      <a:lnTo>
                        <a:pt x="2329145" y="1209634"/>
                      </a:lnTo>
                      <a:lnTo>
                        <a:pt x="2329501" y="1207446"/>
                      </a:lnTo>
                      <a:lnTo>
                        <a:pt x="2329851" y="1205259"/>
                      </a:lnTo>
                      <a:lnTo>
                        <a:pt x="2330197" y="1203070"/>
                      </a:lnTo>
                      <a:lnTo>
                        <a:pt x="2330537" y="1200881"/>
                      </a:lnTo>
                      <a:lnTo>
                        <a:pt x="2330872" y="1198691"/>
                      </a:lnTo>
                      <a:lnTo>
                        <a:pt x="2331203" y="1196501"/>
                      </a:lnTo>
                      <a:lnTo>
                        <a:pt x="2331528" y="1194310"/>
                      </a:lnTo>
                      <a:lnTo>
                        <a:pt x="2331848" y="1192118"/>
                      </a:lnTo>
                      <a:lnTo>
                        <a:pt x="2332163" y="1189926"/>
                      </a:lnTo>
                      <a:lnTo>
                        <a:pt x="2332473" y="1187733"/>
                      </a:lnTo>
                      <a:lnTo>
                        <a:pt x="2332778" y="1185540"/>
                      </a:lnTo>
                      <a:lnTo>
                        <a:pt x="2333077" y="1183346"/>
                      </a:lnTo>
                      <a:lnTo>
                        <a:pt x="2333372" y="1181151"/>
                      </a:lnTo>
                      <a:lnTo>
                        <a:pt x="2333661" y="1178956"/>
                      </a:lnTo>
                      <a:lnTo>
                        <a:pt x="2333946" y="1176761"/>
                      </a:lnTo>
                      <a:lnTo>
                        <a:pt x="2334225" y="1174564"/>
                      </a:lnTo>
                      <a:lnTo>
                        <a:pt x="2334499" y="1172368"/>
                      </a:lnTo>
                      <a:lnTo>
                        <a:pt x="2334768" y="1170171"/>
                      </a:lnTo>
                      <a:lnTo>
                        <a:pt x="2335032" y="1167973"/>
                      </a:lnTo>
                      <a:lnTo>
                        <a:pt x="2335291" y="1165775"/>
                      </a:lnTo>
                      <a:lnTo>
                        <a:pt x="2335545" y="1163576"/>
                      </a:lnTo>
                      <a:lnTo>
                        <a:pt x="2335794" y="1161377"/>
                      </a:lnTo>
                      <a:lnTo>
                        <a:pt x="2336037" y="1159177"/>
                      </a:lnTo>
                      <a:lnTo>
                        <a:pt x="2336276" y="1156977"/>
                      </a:lnTo>
                      <a:lnTo>
                        <a:pt x="2336509" y="1154777"/>
                      </a:lnTo>
                      <a:lnTo>
                        <a:pt x="2336737" y="1152576"/>
                      </a:lnTo>
                      <a:lnTo>
                        <a:pt x="2336960" y="1150374"/>
                      </a:lnTo>
                      <a:lnTo>
                        <a:pt x="2337178" y="1148173"/>
                      </a:lnTo>
                      <a:lnTo>
                        <a:pt x="2337391" y="1145970"/>
                      </a:lnTo>
                      <a:lnTo>
                        <a:pt x="2337599" y="1143768"/>
                      </a:lnTo>
                      <a:lnTo>
                        <a:pt x="2337802" y="1141565"/>
                      </a:lnTo>
                      <a:lnTo>
                        <a:pt x="2337999" y="1139362"/>
                      </a:lnTo>
                      <a:lnTo>
                        <a:pt x="2338192" y="1137158"/>
                      </a:lnTo>
                      <a:lnTo>
                        <a:pt x="2338379" y="1134954"/>
                      </a:lnTo>
                      <a:lnTo>
                        <a:pt x="2338561" y="1132749"/>
                      </a:lnTo>
                      <a:lnTo>
                        <a:pt x="2338738" y="1130545"/>
                      </a:lnTo>
                      <a:lnTo>
                        <a:pt x="2338910" y="1128340"/>
                      </a:lnTo>
                      <a:lnTo>
                        <a:pt x="2339077" y="1126134"/>
                      </a:lnTo>
                      <a:lnTo>
                        <a:pt x="2339238" y="1123928"/>
                      </a:lnTo>
                      <a:lnTo>
                        <a:pt x="2339395" y="1121722"/>
                      </a:lnTo>
                      <a:lnTo>
                        <a:pt x="2339546" y="1119516"/>
                      </a:lnTo>
                      <a:lnTo>
                        <a:pt x="2339693" y="1117309"/>
                      </a:lnTo>
                      <a:lnTo>
                        <a:pt x="2339834" y="1115103"/>
                      </a:lnTo>
                      <a:lnTo>
                        <a:pt x="2339970" y="1112895"/>
                      </a:lnTo>
                      <a:lnTo>
                        <a:pt x="2340101" y="1110688"/>
                      </a:lnTo>
                      <a:lnTo>
                        <a:pt x="2340227" y="1108480"/>
                      </a:lnTo>
                      <a:lnTo>
                        <a:pt x="2340347" y="1106273"/>
                      </a:lnTo>
                      <a:lnTo>
                        <a:pt x="2340463" y="1104065"/>
                      </a:lnTo>
                      <a:lnTo>
                        <a:pt x="2340573" y="1101856"/>
                      </a:lnTo>
                      <a:lnTo>
                        <a:pt x="2340678" y="1099648"/>
                      </a:lnTo>
                      <a:lnTo>
                        <a:pt x="2340778" y="1097439"/>
                      </a:lnTo>
                      <a:lnTo>
                        <a:pt x="2340873" y="1095230"/>
                      </a:lnTo>
                      <a:lnTo>
                        <a:pt x="2340963" y="1093021"/>
                      </a:lnTo>
                      <a:lnTo>
                        <a:pt x="2341048" y="1090812"/>
                      </a:lnTo>
                      <a:lnTo>
                        <a:pt x="2341128" y="1088603"/>
                      </a:lnTo>
                      <a:lnTo>
                        <a:pt x="2341202" y="1086393"/>
                      </a:lnTo>
                      <a:lnTo>
                        <a:pt x="2341271" y="1084183"/>
                      </a:lnTo>
                      <a:lnTo>
                        <a:pt x="2341336" y="1081974"/>
                      </a:lnTo>
                      <a:lnTo>
                        <a:pt x="2341395" y="1079764"/>
                      </a:lnTo>
                      <a:lnTo>
                        <a:pt x="2341449" y="1077554"/>
                      </a:lnTo>
                      <a:lnTo>
                        <a:pt x="2341497" y="1075344"/>
                      </a:lnTo>
                      <a:lnTo>
                        <a:pt x="2341541" y="1073134"/>
                      </a:lnTo>
                      <a:lnTo>
                        <a:pt x="2341580" y="1070923"/>
                      </a:lnTo>
                      <a:lnTo>
                        <a:pt x="2341613" y="1068713"/>
                      </a:lnTo>
                      <a:lnTo>
                        <a:pt x="2341641" y="1066503"/>
                      </a:lnTo>
                      <a:lnTo>
                        <a:pt x="2341664" y="1064292"/>
                      </a:lnTo>
                      <a:lnTo>
                        <a:pt x="2341682" y="1062082"/>
                      </a:lnTo>
                      <a:lnTo>
                        <a:pt x="2341695" y="1059871"/>
                      </a:lnTo>
                      <a:lnTo>
                        <a:pt x="2341703" y="1057661"/>
                      </a:lnTo>
                      <a:lnTo>
                        <a:pt x="2341705" y="1055450"/>
                      </a:lnTo>
                      <a:lnTo>
                        <a:pt x="2341705" y="1055450"/>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28" name="tx8"/>
                <p:cNvSpPr/>
                <p:nvPr/>
              </p:nvSpPr>
              <p:spPr>
                <a:xfrm>
                  <a:off x="1040396" y="1665392"/>
                  <a:ext cx="91769" cy="45242"/>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394</a:t>
                  </a:r>
                  <a:endParaRPr sz="700" dirty="0">
                    <a:solidFill>
                      <a:srgbClr val="000000">
                        <a:alpha val="100000"/>
                      </a:srgbClr>
                    </a:solidFill>
                    <a:latin typeface="Arial" panose="020B0604020202020204" pitchFamily="34" charset="0"/>
                    <a:cs typeface="Arial" panose="020B0604020202020204" pitchFamily="34" charset="0"/>
                  </a:endParaRPr>
                </a:p>
              </p:txBody>
            </p:sp>
            <p:sp>
              <p:nvSpPr>
                <p:cNvPr id="29" name="tx9"/>
                <p:cNvSpPr/>
                <p:nvPr/>
              </p:nvSpPr>
              <p:spPr>
                <a:xfrm>
                  <a:off x="2083035" y="1665392"/>
                  <a:ext cx="91769" cy="45242"/>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249</a:t>
                  </a:r>
                  <a:endParaRPr sz="700" dirty="0">
                    <a:solidFill>
                      <a:srgbClr val="000000">
                        <a:alpha val="100000"/>
                      </a:srgbClr>
                    </a:solidFill>
                    <a:latin typeface="Arial" panose="020B0604020202020204" pitchFamily="34" charset="0"/>
                    <a:cs typeface="Arial" panose="020B0604020202020204" pitchFamily="34" charset="0"/>
                  </a:endParaRPr>
                </a:p>
              </p:txBody>
            </p:sp>
            <p:sp>
              <p:nvSpPr>
                <p:cNvPr id="30" name="tx10"/>
                <p:cNvSpPr/>
                <p:nvPr/>
              </p:nvSpPr>
              <p:spPr>
                <a:xfrm>
                  <a:off x="1628306" y="1665392"/>
                  <a:ext cx="61179" cy="45242"/>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67</a:t>
                  </a:r>
                  <a:endParaRPr sz="700" dirty="0">
                    <a:solidFill>
                      <a:srgbClr val="000000">
                        <a:alpha val="100000"/>
                      </a:srgbClr>
                    </a:solidFill>
                    <a:latin typeface="Arial" panose="020B0604020202020204" pitchFamily="34" charset="0"/>
                    <a:cs typeface="Arial" panose="020B0604020202020204" pitchFamily="34" charset="0"/>
                  </a:endParaRPr>
                </a:p>
              </p:txBody>
            </p:sp>
          </p:grpSp>
          <p:sp>
            <p:nvSpPr>
              <p:cNvPr id="113" name="文本框 112"/>
              <p:cNvSpPr txBox="1"/>
              <p:nvPr/>
            </p:nvSpPr>
            <p:spPr>
              <a:xfrm>
                <a:off x="5684" y="1621"/>
                <a:ext cx="742" cy="337"/>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class3</a:t>
                </a:r>
                <a:endParaRPr lang="zh-CN" altLang="en-US" sz="800" dirty="0">
                  <a:latin typeface="Arial" panose="020B0604020202020204" pitchFamily="34" charset="0"/>
                  <a:cs typeface="Arial" panose="020B0604020202020204" pitchFamily="34" charset="0"/>
                </a:endParaRPr>
              </a:p>
            </p:txBody>
          </p:sp>
        </p:grpSp>
        <p:grpSp>
          <p:nvGrpSpPr>
            <p:cNvPr id="165" name="组合 164"/>
            <p:cNvGrpSpPr/>
            <p:nvPr/>
          </p:nvGrpSpPr>
          <p:grpSpPr>
            <a:xfrm rot="0">
              <a:off x="5399" y="1621"/>
              <a:ext cx="1311" cy="1204"/>
              <a:chOff x="7113" y="1621"/>
              <a:chExt cx="1311" cy="1204"/>
            </a:xfrm>
          </p:grpSpPr>
          <p:grpSp>
            <p:nvGrpSpPr>
              <p:cNvPr id="8" name="组合 7"/>
              <p:cNvGrpSpPr/>
              <p:nvPr/>
            </p:nvGrpSpPr>
            <p:grpSpPr>
              <a:xfrm rot="0">
                <a:off x="7113" y="2104"/>
                <a:ext cx="1311" cy="721"/>
                <a:chOff x="2652220" y="1447086"/>
                <a:chExt cx="1607101" cy="814597"/>
              </a:xfrm>
            </p:grpSpPr>
            <p:sp>
              <p:nvSpPr>
                <p:cNvPr id="18" name="pg4"/>
                <p:cNvSpPr/>
                <p:nvPr/>
              </p:nvSpPr>
              <p:spPr>
                <a:xfrm>
                  <a:off x="2652220" y="1447086"/>
                  <a:ext cx="903664" cy="814597"/>
                </a:xfrm>
                <a:custGeom>
                  <a:avLst/>
                  <a:gdLst/>
                  <a:ahLst/>
                  <a:cxnLst/>
                  <a:rect l="0" t="0" r="0" b="0"/>
                  <a:pathLst>
                    <a:path w="2511606" h="2264056">
                      <a:moveTo>
                        <a:pt x="2511606" y="1132028"/>
                      </a:moveTo>
                      <a:lnTo>
                        <a:pt x="2511603" y="1129657"/>
                      </a:lnTo>
                      <a:lnTo>
                        <a:pt x="2511595" y="1127286"/>
                      </a:lnTo>
                      <a:lnTo>
                        <a:pt x="2511581" y="1124915"/>
                      </a:lnTo>
                      <a:lnTo>
                        <a:pt x="2511562" y="1122544"/>
                      </a:lnTo>
                      <a:lnTo>
                        <a:pt x="2511537" y="1120173"/>
                      </a:lnTo>
                      <a:lnTo>
                        <a:pt x="2511507" y="1117802"/>
                      </a:lnTo>
                      <a:lnTo>
                        <a:pt x="2511471" y="1115432"/>
                      </a:lnTo>
                      <a:lnTo>
                        <a:pt x="2511430" y="1113061"/>
                      </a:lnTo>
                      <a:lnTo>
                        <a:pt x="2511383" y="1110691"/>
                      </a:lnTo>
                      <a:lnTo>
                        <a:pt x="2511331" y="1108320"/>
                      </a:lnTo>
                      <a:lnTo>
                        <a:pt x="2511273" y="1105950"/>
                      </a:lnTo>
                      <a:lnTo>
                        <a:pt x="2511209" y="1103580"/>
                      </a:lnTo>
                      <a:lnTo>
                        <a:pt x="2511141" y="1101209"/>
                      </a:lnTo>
                      <a:lnTo>
                        <a:pt x="2511066" y="1098839"/>
                      </a:lnTo>
                      <a:lnTo>
                        <a:pt x="2510986" y="1096470"/>
                      </a:lnTo>
                      <a:lnTo>
                        <a:pt x="2510901" y="1094100"/>
                      </a:lnTo>
                      <a:lnTo>
                        <a:pt x="2510810" y="1091731"/>
                      </a:lnTo>
                      <a:lnTo>
                        <a:pt x="2510714" y="1089361"/>
                      </a:lnTo>
                      <a:lnTo>
                        <a:pt x="2510612" y="1086992"/>
                      </a:lnTo>
                      <a:lnTo>
                        <a:pt x="2510505" y="1084623"/>
                      </a:lnTo>
                      <a:lnTo>
                        <a:pt x="2510392" y="1082254"/>
                      </a:lnTo>
                      <a:lnTo>
                        <a:pt x="2510273" y="1079886"/>
                      </a:lnTo>
                      <a:lnTo>
                        <a:pt x="2510149" y="1077518"/>
                      </a:lnTo>
                      <a:lnTo>
                        <a:pt x="2510020" y="1075150"/>
                      </a:lnTo>
                      <a:lnTo>
                        <a:pt x="2509885" y="1072782"/>
                      </a:lnTo>
                      <a:lnTo>
                        <a:pt x="2509745" y="1070414"/>
                      </a:lnTo>
                      <a:lnTo>
                        <a:pt x="2509599" y="1068047"/>
                      </a:lnTo>
                      <a:lnTo>
                        <a:pt x="2509447" y="1065680"/>
                      </a:lnTo>
                      <a:lnTo>
                        <a:pt x="2509290" y="1063313"/>
                      </a:lnTo>
                      <a:lnTo>
                        <a:pt x="2509128" y="1060947"/>
                      </a:lnTo>
                      <a:lnTo>
                        <a:pt x="2508960" y="1058581"/>
                      </a:lnTo>
                      <a:lnTo>
                        <a:pt x="2508787" y="1056215"/>
                      </a:lnTo>
                      <a:lnTo>
                        <a:pt x="2508608" y="1053850"/>
                      </a:lnTo>
                      <a:lnTo>
                        <a:pt x="2508423" y="1051485"/>
                      </a:lnTo>
                      <a:lnTo>
                        <a:pt x="2508234" y="1049120"/>
                      </a:lnTo>
                      <a:lnTo>
                        <a:pt x="2508038" y="1046755"/>
                      </a:lnTo>
                      <a:lnTo>
                        <a:pt x="2507837" y="1044391"/>
                      </a:lnTo>
                      <a:lnTo>
                        <a:pt x="2507631" y="1042028"/>
                      </a:lnTo>
                      <a:lnTo>
                        <a:pt x="2507419" y="1039665"/>
                      </a:lnTo>
                      <a:lnTo>
                        <a:pt x="2507202" y="1037302"/>
                      </a:lnTo>
                      <a:lnTo>
                        <a:pt x="2506979" y="1034939"/>
                      </a:lnTo>
                      <a:lnTo>
                        <a:pt x="2506751" y="1032578"/>
                      </a:lnTo>
                      <a:lnTo>
                        <a:pt x="2506517" y="1030216"/>
                      </a:lnTo>
                      <a:lnTo>
                        <a:pt x="2506278" y="1027855"/>
                      </a:lnTo>
                      <a:lnTo>
                        <a:pt x="2506033" y="1025494"/>
                      </a:lnTo>
                      <a:lnTo>
                        <a:pt x="2505783" y="1023134"/>
                      </a:lnTo>
                      <a:lnTo>
                        <a:pt x="2505527" y="1020774"/>
                      </a:lnTo>
                      <a:lnTo>
                        <a:pt x="2505266" y="1018415"/>
                      </a:lnTo>
                      <a:lnTo>
                        <a:pt x="2504999" y="1016057"/>
                      </a:lnTo>
                      <a:lnTo>
                        <a:pt x="2504727" y="1013698"/>
                      </a:lnTo>
                      <a:lnTo>
                        <a:pt x="2504449" y="1011341"/>
                      </a:lnTo>
                      <a:lnTo>
                        <a:pt x="2504166" y="1008984"/>
                      </a:lnTo>
                      <a:lnTo>
                        <a:pt x="2503877" y="1006627"/>
                      </a:lnTo>
                      <a:lnTo>
                        <a:pt x="2503583" y="1004271"/>
                      </a:lnTo>
                      <a:lnTo>
                        <a:pt x="2503284" y="1001915"/>
                      </a:lnTo>
                      <a:lnTo>
                        <a:pt x="2502979" y="999561"/>
                      </a:lnTo>
                      <a:lnTo>
                        <a:pt x="2502668" y="997206"/>
                      </a:lnTo>
                      <a:lnTo>
                        <a:pt x="2502352" y="994852"/>
                      </a:lnTo>
                      <a:lnTo>
                        <a:pt x="2502031" y="992499"/>
                      </a:lnTo>
                      <a:lnTo>
                        <a:pt x="2501704" y="990147"/>
                      </a:lnTo>
                      <a:lnTo>
                        <a:pt x="2501371" y="987795"/>
                      </a:lnTo>
                      <a:lnTo>
                        <a:pt x="2501033" y="985444"/>
                      </a:lnTo>
                      <a:lnTo>
                        <a:pt x="2500690" y="983093"/>
                      </a:lnTo>
                      <a:lnTo>
                        <a:pt x="2500341" y="980743"/>
                      </a:lnTo>
                      <a:lnTo>
                        <a:pt x="2499987" y="978394"/>
                      </a:lnTo>
                      <a:lnTo>
                        <a:pt x="2499628" y="976045"/>
                      </a:lnTo>
                      <a:lnTo>
                        <a:pt x="2499262" y="973697"/>
                      </a:lnTo>
                      <a:lnTo>
                        <a:pt x="2498892" y="971350"/>
                      </a:lnTo>
                      <a:lnTo>
                        <a:pt x="2498516" y="969003"/>
                      </a:lnTo>
                      <a:lnTo>
                        <a:pt x="2498134" y="966657"/>
                      </a:lnTo>
                      <a:lnTo>
                        <a:pt x="2497747" y="964312"/>
                      </a:lnTo>
                      <a:lnTo>
                        <a:pt x="2497355" y="961968"/>
                      </a:lnTo>
                      <a:lnTo>
                        <a:pt x="2496957" y="959624"/>
                      </a:lnTo>
                      <a:lnTo>
                        <a:pt x="2496554" y="957281"/>
                      </a:lnTo>
                      <a:lnTo>
                        <a:pt x="2496145" y="954939"/>
                      </a:lnTo>
                      <a:lnTo>
                        <a:pt x="2495731" y="952598"/>
                      </a:lnTo>
                      <a:lnTo>
                        <a:pt x="2495311" y="950257"/>
                      </a:lnTo>
                      <a:lnTo>
                        <a:pt x="2494886" y="947918"/>
                      </a:lnTo>
                      <a:lnTo>
                        <a:pt x="2494456" y="945579"/>
                      </a:lnTo>
                      <a:lnTo>
                        <a:pt x="2494020" y="943241"/>
                      </a:lnTo>
                      <a:lnTo>
                        <a:pt x="2493579" y="940903"/>
                      </a:lnTo>
                      <a:lnTo>
                        <a:pt x="2493132" y="938567"/>
                      </a:lnTo>
                      <a:lnTo>
                        <a:pt x="2492680" y="936231"/>
                      </a:lnTo>
                      <a:lnTo>
                        <a:pt x="2492222" y="933897"/>
                      </a:lnTo>
                      <a:lnTo>
                        <a:pt x="2491759" y="931563"/>
                      </a:lnTo>
                      <a:lnTo>
                        <a:pt x="2491290" y="929230"/>
                      </a:lnTo>
                      <a:lnTo>
                        <a:pt x="2490817" y="926898"/>
                      </a:lnTo>
                      <a:lnTo>
                        <a:pt x="2490337" y="924566"/>
                      </a:lnTo>
                      <a:lnTo>
                        <a:pt x="2489853" y="922236"/>
                      </a:lnTo>
                      <a:lnTo>
                        <a:pt x="2489362" y="919907"/>
                      </a:lnTo>
                      <a:lnTo>
                        <a:pt x="2488867" y="917578"/>
                      </a:lnTo>
                      <a:lnTo>
                        <a:pt x="2488366" y="915251"/>
                      </a:lnTo>
                      <a:lnTo>
                        <a:pt x="2487860" y="912924"/>
                      </a:lnTo>
                      <a:lnTo>
                        <a:pt x="2487348" y="910599"/>
                      </a:lnTo>
                      <a:lnTo>
                        <a:pt x="2486831" y="908274"/>
                      </a:lnTo>
                      <a:lnTo>
                        <a:pt x="2486308" y="905950"/>
                      </a:lnTo>
                      <a:lnTo>
                        <a:pt x="2485780" y="903628"/>
                      </a:lnTo>
                      <a:lnTo>
                        <a:pt x="2485247" y="901306"/>
                      </a:lnTo>
                      <a:lnTo>
                        <a:pt x="2484708" y="898985"/>
                      </a:lnTo>
                      <a:lnTo>
                        <a:pt x="2484164" y="896666"/>
                      </a:lnTo>
                      <a:lnTo>
                        <a:pt x="2483614" y="894347"/>
                      </a:lnTo>
                      <a:lnTo>
                        <a:pt x="2483059" y="892030"/>
                      </a:lnTo>
                      <a:lnTo>
                        <a:pt x="2482499" y="889713"/>
                      </a:lnTo>
                      <a:lnTo>
                        <a:pt x="2481933" y="887398"/>
                      </a:lnTo>
                      <a:lnTo>
                        <a:pt x="2481362" y="885083"/>
                      </a:lnTo>
                      <a:lnTo>
                        <a:pt x="2480786" y="882770"/>
                      </a:lnTo>
                      <a:lnTo>
                        <a:pt x="2480204" y="880458"/>
                      </a:lnTo>
                      <a:lnTo>
                        <a:pt x="2479617" y="878147"/>
                      </a:lnTo>
                      <a:lnTo>
                        <a:pt x="2479024" y="875837"/>
                      </a:lnTo>
                      <a:lnTo>
                        <a:pt x="2478426" y="873528"/>
                      </a:lnTo>
                      <a:lnTo>
                        <a:pt x="2477823" y="871220"/>
                      </a:lnTo>
                      <a:lnTo>
                        <a:pt x="2477214" y="868914"/>
                      </a:lnTo>
                      <a:lnTo>
                        <a:pt x="2476600" y="866608"/>
                      </a:lnTo>
                      <a:lnTo>
                        <a:pt x="2475981" y="864304"/>
                      </a:lnTo>
                      <a:lnTo>
                        <a:pt x="2475356" y="862001"/>
                      </a:lnTo>
                      <a:lnTo>
                        <a:pt x="2474726" y="859699"/>
                      </a:lnTo>
                      <a:lnTo>
                        <a:pt x="2474091" y="857398"/>
                      </a:lnTo>
                      <a:lnTo>
                        <a:pt x="2473450" y="855099"/>
                      </a:lnTo>
                      <a:lnTo>
                        <a:pt x="2472804" y="852801"/>
                      </a:lnTo>
                      <a:lnTo>
                        <a:pt x="2472153" y="850504"/>
                      </a:lnTo>
                      <a:lnTo>
                        <a:pt x="2471496" y="848208"/>
                      </a:lnTo>
                      <a:lnTo>
                        <a:pt x="2470834" y="845913"/>
                      </a:lnTo>
                      <a:lnTo>
                        <a:pt x="2470166" y="843620"/>
                      </a:lnTo>
                      <a:lnTo>
                        <a:pt x="2469494" y="841328"/>
                      </a:lnTo>
                      <a:lnTo>
                        <a:pt x="2468816" y="839037"/>
                      </a:lnTo>
                      <a:lnTo>
                        <a:pt x="2468132" y="836748"/>
                      </a:lnTo>
                      <a:lnTo>
                        <a:pt x="2467444" y="834459"/>
                      </a:lnTo>
                      <a:lnTo>
                        <a:pt x="2466750" y="832173"/>
                      </a:lnTo>
                      <a:lnTo>
                        <a:pt x="2466050" y="829887"/>
                      </a:lnTo>
                      <a:lnTo>
                        <a:pt x="2465346" y="827603"/>
                      </a:lnTo>
                      <a:lnTo>
                        <a:pt x="2464636" y="825320"/>
                      </a:lnTo>
                      <a:lnTo>
                        <a:pt x="2463920" y="823038"/>
                      </a:lnTo>
                      <a:lnTo>
                        <a:pt x="2463200" y="820758"/>
                      </a:lnTo>
                      <a:lnTo>
                        <a:pt x="2462474" y="818479"/>
                      </a:lnTo>
                      <a:lnTo>
                        <a:pt x="2461743" y="816202"/>
                      </a:lnTo>
                      <a:lnTo>
                        <a:pt x="2461006" y="813926"/>
                      </a:lnTo>
                      <a:lnTo>
                        <a:pt x="2460265" y="811651"/>
                      </a:lnTo>
                      <a:lnTo>
                        <a:pt x="2459518" y="809378"/>
                      </a:lnTo>
                      <a:lnTo>
                        <a:pt x="2458765" y="807106"/>
                      </a:lnTo>
                      <a:lnTo>
                        <a:pt x="2458008" y="804835"/>
                      </a:lnTo>
                      <a:lnTo>
                        <a:pt x="2457245" y="802566"/>
                      </a:lnTo>
                      <a:lnTo>
                        <a:pt x="2456477" y="800299"/>
                      </a:lnTo>
                      <a:lnTo>
                        <a:pt x="2455703" y="798033"/>
                      </a:lnTo>
                      <a:lnTo>
                        <a:pt x="2454925" y="795768"/>
                      </a:lnTo>
                      <a:lnTo>
                        <a:pt x="2454141" y="793505"/>
                      </a:lnTo>
                      <a:lnTo>
                        <a:pt x="2453352" y="791243"/>
                      </a:lnTo>
                      <a:lnTo>
                        <a:pt x="2452557" y="788983"/>
                      </a:lnTo>
                      <a:lnTo>
                        <a:pt x="2451758" y="786724"/>
                      </a:lnTo>
                      <a:lnTo>
                        <a:pt x="2450953" y="784467"/>
                      </a:lnTo>
                      <a:lnTo>
                        <a:pt x="2450143" y="782212"/>
                      </a:lnTo>
                      <a:lnTo>
                        <a:pt x="2449327" y="779958"/>
                      </a:lnTo>
                      <a:lnTo>
                        <a:pt x="2448507" y="777705"/>
                      </a:lnTo>
                      <a:lnTo>
                        <a:pt x="2447681" y="775454"/>
                      </a:lnTo>
                      <a:lnTo>
                        <a:pt x="2446850" y="773205"/>
                      </a:lnTo>
                      <a:lnTo>
                        <a:pt x="2446013" y="770957"/>
                      </a:lnTo>
                      <a:lnTo>
                        <a:pt x="2445172" y="768710"/>
                      </a:lnTo>
                      <a:lnTo>
                        <a:pt x="2444325" y="766466"/>
                      </a:lnTo>
                      <a:lnTo>
                        <a:pt x="2443473" y="764223"/>
                      </a:lnTo>
                      <a:lnTo>
                        <a:pt x="2442616" y="761981"/>
                      </a:lnTo>
                      <a:lnTo>
                        <a:pt x="2441754" y="759741"/>
                      </a:lnTo>
                      <a:lnTo>
                        <a:pt x="2440886" y="757503"/>
                      </a:lnTo>
                      <a:lnTo>
                        <a:pt x="2440013" y="755266"/>
                      </a:lnTo>
                      <a:lnTo>
                        <a:pt x="2439135" y="753032"/>
                      </a:lnTo>
                      <a:lnTo>
                        <a:pt x="2438252" y="750798"/>
                      </a:lnTo>
                      <a:lnTo>
                        <a:pt x="2437364" y="748567"/>
                      </a:lnTo>
                      <a:lnTo>
                        <a:pt x="2436470" y="746337"/>
                      </a:lnTo>
                      <a:lnTo>
                        <a:pt x="2435572" y="744109"/>
                      </a:lnTo>
                      <a:lnTo>
                        <a:pt x="2434668" y="741882"/>
                      </a:lnTo>
                      <a:lnTo>
                        <a:pt x="2433759" y="739657"/>
                      </a:lnTo>
                      <a:lnTo>
                        <a:pt x="2432845" y="737434"/>
                      </a:lnTo>
                      <a:lnTo>
                        <a:pt x="2431925" y="735213"/>
                      </a:lnTo>
                      <a:lnTo>
                        <a:pt x="2431001" y="732993"/>
                      </a:lnTo>
                      <a:lnTo>
                        <a:pt x="2430071" y="730775"/>
                      </a:lnTo>
                      <a:lnTo>
                        <a:pt x="2429136" y="728559"/>
                      </a:lnTo>
                      <a:lnTo>
                        <a:pt x="2428196" y="726345"/>
                      </a:lnTo>
                      <a:lnTo>
                        <a:pt x="2427251" y="724132"/>
                      </a:lnTo>
                      <a:lnTo>
                        <a:pt x="2426301" y="721922"/>
                      </a:lnTo>
                      <a:lnTo>
                        <a:pt x="2425345" y="719713"/>
                      </a:lnTo>
                      <a:lnTo>
                        <a:pt x="2424385" y="717506"/>
                      </a:lnTo>
                      <a:lnTo>
                        <a:pt x="2423419" y="715300"/>
                      </a:lnTo>
                      <a:lnTo>
                        <a:pt x="2422448" y="713097"/>
                      </a:lnTo>
                      <a:lnTo>
                        <a:pt x="2421472" y="710895"/>
                      </a:lnTo>
                      <a:lnTo>
                        <a:pt x="2420491" y="708695"/>
                      </a:lnTo>
                      <a:lnTo>
                        <a:pt x="2419505" y="706497"/>
                      </a:lnTo>
                      <a:lnTo>
                        <a:pt x="2418514" y="704301"/>
                      </a:lnTo>
                      <a:lnTo>
                        <a:pt x="2417518" y="702107"/>
                      </a:lnTo>
                      <a:lnTo>
                        <a:pt x="2416516" y="699915"/>
                      </a:lnTo>
                      <a:lnTo>
                        <a:pt x="2415510" y="697724"/>
                      </a:lnTo>
                      <a:lnTo>
                        <a:pt x="2414498" y="695536"/>
                      </a:lnTo>
                      <a:lnTo>
                        <a:pt x="2413482" y="693349"/>
                      </a:lnTo>
                      <a:lnTo>
                        <a:pt x="2412460" y="691164"/>
                      </a:lnTo>
                      <a:lnTo>
                        <a:pt x="2411433" y="688982"/>
                      </a:lnTo>
                      <a:lnTo>
                        <a:pt x="2410401" y="686801"/>
                      </a:lnTo>
                      <a:lnTo>
                        <a:pt x="2409364" y="684622"/>
                      </a:lnTo>
                      <a:lnTo>
                        <a:pt x="2408322" y="682445"/>
                      </a:lnTo>
                      <a:lnTo>
                        <a:pt x="2407275" y="680270"/>
                      </a:lnTo>
                      <a:lnTo>
                        <a:pt x="2406223" y="678097"/>
                      </a:lnTo>
                      <a:lnTo>
                        <a:pt x="2405166" y="675926"/>
                      </a:lnTo>
                      <a:lnTo>
                        <a:pt x="2404103" y="673757"/>
                      </a:lnTo>
                      <a:lnTo>
                        <a:pt x="2403036" y="671590"/>
                      </a:lnTo>
                      <a:lnTo>
                        <a:pt x="2401964" y="669425"/>
                      </a:lnTo>
                      <a:lnTo>
                        <a:pt x="2400887" y="667262"/>
                      </a:lnTo>
                      <a:lnTo>
                        <a:pt x="2399804" y="665102"/>
                      </a:lnTo>
                      <a:lnTo>
                        <a:pt x="2398717" y="662943"/>
                      </a:lnTo>
                      <a:lnTo>
                        <a:pt x="2397625" y="660786"/>
                      </a:lnTo>
                      <a:lnTo>
                        <a:pt x="2396527" y="658631"/>
                      </a:lnTo>
                      <a:lnTo>
                        <a:pt x="2395425" y="656479"/>
                      </a:lnTo>
                      <a:lnTo>
                        <a:pt x="2394317" y="654328"/>
                      </a:lnTo>
                      <a:lnTo>
                        <a:pt x="2393205" y="652180"/>
                      </a:lnTo>
                      <a:lnTo>
                        <a:pt x="2392088" y="650033"/>
                      </a:lnTo>
                      <a:lnTo>
                        <a:pt x="2390965" y="647889"/>
                      </a:lnTo>
                      <a:lnTo>
                        <a:pt x="2389838" y="645747"/>
                      </a:lnTo>
                      <a:lnTo>
                        <a:pt x="2388706" y="643607"/>
                      </a:lnTo>
                      <a:lnTo>
                        <a:pt x="2387568" y="641469"/>
                      </a:lnTo>
                      <a:lnTo>
                        <a:pt x="2386426" y="639334"/>
                      </a:lnTo>
                      <a:lnTo>
                        <a:pt x="2385279" y="637200"/>
                      </a:lnTo>
                      <a:lnTo>
                        <a:pt x="2384127" y="635069"/>
                      </a:lnTo>
                      <a:lnTo>
                        <a:pt x="2382970" y="632940"/>
                      </a:lnTo>
                      <a:lnTo>
                        <a:pt x="2381808" y="630813"/>
                      </a:lnTo>
                      <a:lnTo>
                        <a:pt x="2380641" y="628688"/>
                      </a:lnTo>
                      <a:lnTo>
                        <a:pt x="2379469" y="626565"/>
                      </a:lnTo>
                      <a:lnTo>
                        <a:pt x="2378292" y="624445"/>
                      </a:lnTo>
                      <a:lnTo>
                        <a:pt x="2377110" y="622327"/>
                      </a:lnTo>
                      <a:lnTo>
                        <a:pt x="2375923" y="620211"/>
                      </a:lnTo>
                      <a:lnTo>
                        <a:pt x="2374732" y="618098"/>
                      </a:lnTo>
                      <a:lnTo>
                        <a:pt x="2373535" y="615986"/>
                      </a:lnTo>
                      <a:lnTo>
                        <a:pt x="2372334" y="613877"/>
                      </a:lnTo>
                      <a:lnTo>
                        <a:pt x="2371127" y="611770"/>
                      </a:lnTo>
                      <a:lnTo>
                        <a:pt x="2369916" y="609666"/>
                      </a:lnTo>
                      <a:lnTo>
                        <a:pt x="2368700" y="607563"/>
                      </a:lnTo>
                      <a:lnTo>
                        <a:pt x="2367479" y="605463"/>
                      </a:lnTo>
                      <a:lnTo>
                        <a:pt x="2366253" y="603366"/>
                      </a:lnTo>
                      <a:lnTo>
                        <a:pt x="2365023" y="601270"/>
                      </a:lnTo>
                      <a:lnTo>
                        <a:pt x="2363787" y="599177"/>
                      </a:lnTo>
                      <a:lnTo>
                        <a:pt x="2362547" y="597087"/>
                      </a:lnTo>
                      <a:lnTo>
                        <a:pt x="2361301" y="594998"/>
                      </a:lnTo>
                      <a:lnTo>
                        <a:pt x="2360051" y="592913"/>
                      </a:lnTo>
                      <a:lnTo>
                        <a:pt x="2358796" y="590829"/>
                      </a:lnTo>
                      <a:lnTo>
                        <a:pt x="2357536" y="588748"/>
                      </a:lnTo>
                      <a:lnTo>
                        <a:pt x="2356272" y="586669"/>
                      </a:lnTo>
                      <a:lnTo>
                        <a:pt x="2355002" y="584592"/>
                      </a:lnTo>
                      <a:lnTo>
                        <a:pt x="2353728" y="582518"/>
                      </a:lnTo>
                      <a:lnTo>
                        <a:pt x="2352449" y="580447"/>
                      </a:lnTo>
                      <a:lnTo>
                        <a:pt x="2351165" y="578378"/>
                      </a:lnTo>
                      <a:lnTo>
                        <a:pt x="2349876" y="576311"/>
                      </a:lnTo>
                      <a:lnTo>
                        <a:pt x="2348582" y="574246"/>
                      </a:lnTo>
                      <a:lnTo>
                        <a:pt x="2347284" y="572184"/>
                      </a:lnTo>
                      <a:lnTo>
                        <a:pt x="2345981" y="570125"/>
                      </a:lnTo>
                      <a:lnTo>
                        <a:pt x="2344673" y="568068"/>
                      </a:lnTo>
                      <a:lnTo>
                        <a:pt x="2343360" y="566014"/>
                      </a:lnTo>
                      <a:lnTo>
                        <a:pt x="2342043" y="563961"/>
                      </a:lnTo>
                      <a:lnTo>
                        <a:pt x="2340721" y="561912"/>
                      </a:lnTo>
                      <a:lnTo>
                        <a:pt x="2339394" y="559865"/>
                      </a:lnTo>
                      <a:lnTo>
                        <a:pt x="2338062" y="557820"/>
                      </a:lnTo>
                      <a:lnTo>
                        <a:pt x="2336725" y="555778"/>
                      </a:lnTo>
                      <a:lnTo>
                        <a:pt x="2335384" y="553739"/>
                      </a:lnTo>
                      <a:lnTo>
                        <a:pt x="2334038" y="551702"/>
                      </a:lnTo>
                      <a:lnTo>
                        <a:pt x="2332688" y="549668"/>
                      </a:lnTo>
                      <a:lnTo>
                        <a:pt x="2331332" y="547636"/>
                      </a:lnTo>
                      <a:lnTo>
                        <a:pt x="2329972" y="545606"/>
                      </a:lnTo>
                      <a:lnTo>
                        <a:pt x="2328607" y="543580"/>
                      </a:lnTo>
                      <a:lnTo>
                        <a:pt x="2327238" y="541556"/>
                      </a:lnTo>
                      <a:lnTo>
                        <a:pt x="2325863" y="539534"/>
                      </a:lnTo>
                      <a:lnTo>
                        <a:pt x="2324484" y="537515"/>
                      </a:lnTo>
                      <a:lnTo>
                        <a:pt x="2323101" y="535499"/>
                      </a:lnTo>
                      <a:lnTo>
                        <a:pt x="2321713" y="533485"/>
                      </a:lnTo>
                      <a:lnTo>
                        <a:pt x="2320320" y="531474"/>
                      </a:lnTo>
                      <a:lnTo>
                        <a:pt x="2318922" y="529466"/>
                      </a:lnTo>
                      <a:lnTo>
                        <a:pt x="2317520" y="527460"/>
                      </a:lnTo>
                      <a:lnTo>
                        <a:pt x="2316113" y="525457"/>
                      </a:lnTo>
                      <a:lnTo>
                        <a:pt x="2314701" y="523456"/>
                      </a:lnTo>
                      <a:lnTo>
                        <a:pt x="2313285" y="521458"/>
                      </a:lnTo>
                      <a:lnTo>
                        <a:pt x="2311864" y="519463"/>
                      </a:lnTo>
                      <a:lnTo>
                        <a:pt x="2310438" y="517471"/>
                      </a:lnTo>
                      <a:lnTo>
                        <a:pt x="2309008" y="515481"/>
                      </a:lnTo>
                      <a:lnTo>
                        <a:pt x="2307573" y="513494"/>
                      </a:lnTo>
                      <a:lnTo>
                        <a:pt x="2306134" y="511509"/>
                      </a:lnTo>
                      <a:lnTo>
                        <a:pt x="2304690" y="509528"/>
                      </a:lnTo>
                      <a:lnTo>
                        <a:pt x="2303241" y="507549"/>
                      </a:lnTo>
                      <a:lnTo>
                        <a:pt x="2301788" y="505573"/>
                      </a:lnTo>
                      <a:lnTo>
                        <a:pt x="2300330" y="503599"/>
                      </a:lnTo>
                      <a:lnTo>
                        <a:pt x="2298868" y="501629"/>
                      </a:lnTo>
                      <a:lnTo>
                        <a:pt x="2297401" y="499661"/>
                      </a:lnTo>
                      <a:lnTo>
                        <a:pt x="2295929" y="497696"/>
                      </a:lnTo>
                      <a:lnTo>
                        <a:pt x="2294453" y="495733"/>
                      </a:lnTo>
                      <a:lnTo>
                        <a:pt x="2292973" y="493774"/>
                      </a:lnTo>
                      <a:lnTo>
                        <a:pt x="2291487" y="491817"/>
                      </a:lnTo>
                      <a:lnTo>
                        <a:pt x="2289998" y="489863"/>
                      </a:lnTo>
                      <a:lnTo>
                        <a:pt x="2288503" y="487912"/>
                      </a:lnTo>
                      <a:lnTo>
                        <a:pt x="2287005" y="485964"/>
                      </a:lnTo>
                      <a:lnTo>
                        <a:pt x="2285501" y="484018"/>
                      </a:lnTo>
                      <a:lnTo>
                        <a:pt x="2283994" y="482076"/>
                      </a:lnTo>
                      <a:lnTo>
                        <a:pt x="2282481" y="480136"/>
                      </a:lnTo>
                      <a:lnTo>
                        <a:pt x="2280964" y="478199"/>
                      </a:lnTo>
                      <a:lnTo>
                        <a:pt x="2279443" y="476265"/>
                      </a:lnTo>
                      <a:lnTo>
                        <a:pt x="2277917" y="474334"/>
                      </a:lnTo>
                      <a:lnTo>
                        <a:pt x="2276387" y="472406"/>
                      </a:lnTo>
                      <a:lnTo>
                        <a:pt x="2274852" y="470480"/>
                      </a:lnTo>
                      <a:lnTo>
                        <a:pt x="2273313" y="468558"/>
                      </a:lnTo>
                      <a:lnTo>
                        <a:pt x="2271769" y="466638"/>
                      </a:lnTo>
                      <a:lnTo>
                        <a:pt x="2270221" y="464721"/>
                      </a:lnTo>
                      <a:lnTo>
                        <a:pt x="2268668" y="462808"/>
                      </a:lnTo>
                      <a:lnTo>
                        <a:pt x="2267111" y="460897"/>
                      </a:lnTo>
                      <a:lnTo>
                        <a:pt x="2265550" y="458989"/>
                      </a:lnTo>
                      <a:lnTo>
                        <a:pt x="2263984" y="457084"/>
                      </a:lnTo>
                      <a:lnTo>
                        <a:pt x="2262413" y="455182"/>
                      </a:lnTo>
                      <a:lnTo>
                        <a:pt x="2260838" y="453283"/>
                      </a:lnTo>
                      <a:lnTo>
                        <a:pt x="2259259" y="451387"/>
                      </a:lnTo>
                      <a:lnTo>
                        <a:pt x="2257676" y="449494"/>
                      </a:lnTo>
                      <a:lnTo>
                        <a:pt x="2256088" y="447604"/>
                      </a:lnTo>
                      <a:lnTo>
                        <a:pt x="2254495" y="445717"/>
                      </a:lnTo>
                      <a:lnTo>
                        <a:pt x="2252899" y="443833"/>
                      </a:lnTo>
                      <a:lnTo>
                        <a:pt x="2251297" y="441952"/>
                      </a:lnTo>
                      <a:lnTo>
                        <a:pt x="2249692" y="440074"/>
                      </a:lnTo>
                      <a:lnTo>
                        <a:pt x="2248082" y="438200"/>
                      </a:lnTo>
                      <a:lnTo>
                        <a:pt x="2246468" y="436328"/>
                      </a:lnTo>
                      <a:lnTo>
                        <a:pt x="2244849" y="434459"/>
                      </a:lnTo>
                      <a:lnTo>
                        <a:pt x="2243226" y="432593"/>
                      </a:lnTo>
                      <a:lnTo>
                        <a:pt x="2241599" y="430730"/>
                      </a:lnTo>
                      <a:lnTo>
                        <a:pt x="2239968" y="428871"/>
                      </a:lnTo>
                      <a:lnTo>
                        <a:pt x="2238332" y="427014"/>
                      </a:lnTo>
                      <a:lnTo>
                        <a:pt x="2236692" y="425161"/>
                      </a:lnTo>
                      <a:lnTo>
                        <a:pt x="2235047" y="423311"/>
                      </a:lnTo>
                      <a:lnTo>
                        <a:pt x="2233398" y="421463"/>
                      </a:lnTo>
                      <a:lnTo>
                        <a:pt x="2231745" y="419619"/>
                      </a:lnTo>
                      <a:lnTo>
                        <a:pt x="2230088" y="417778"/>
                      </a:lnTo>
                      <a:lnTo>
                        <a:pt x="2228426" y="415940"/>
                      </a:lnTo>
                      <a:lnTo>
                        <a:pt x="2226760" y="414106"/>
                      </a:lnTo>
                      <a:lnTo>
                        <a:pt x="2225090" y="412274"/>
                      </a:lnTo>
                      <a:lnTo>
                        <a:pt x="2223416" y="410446"/>
                      </a:lnTo>
                      <a:lnTo>
                        <a:pt x="2221737" y="408620"/>
                      </a:lnTo>
                      <a:lnTo>
                        <a:pt x="2220054" y="406798"/>
                      </a:lnTo>
                      <a:lnTo>
                        <a:pt x="2218367" y="404980"/>
                      </a:lnTo>
                      <a:lnTo>
                        <a:pt x="2216676" y="403164"/>
                      </a:lnTo>
                      <a:lnTo>
                        <a:pt x="2214980" y="401351"/>
                      </a:lnTo>
                      <a:lnTo>
                        <a:pt x="2213281" y="399542"/>
                      </a:lnTo>
                      <a:lnTo>
                        <a:pt x="2211577" y="397736"/>
                      </a:lnTo>
                      <a:lnTo>
                        <a:pt x="2209869" y="395933"/>
                      </a:lnTo>
                      <a:lnTo>
                        <a:pt x="2208156" y="394133"/>
                      </a:lnTo>
                      <a:lnTo>
                        <a:pt x="2206440" y="392337"/>
                      </a:lnTo>
                      <a:lnTo>
                        <a:pt x="2204719" y="390544"/>
                      </a:lnTo>
                      <a:lnTo>
                        <a:pt x="2202994" y="388754"/>
                      </a:lnTo>
                      <a:lnTo>
                        <a:pt x="2201265" y="386967"/>
                      </a:lnTo>
                      <a:lnTo>
                        <a:pt x="2199532" y="385184"/>
                      </a:lnTo>
                      <a:lnTo>
                        <a:pt x="2197795" y="383404"/>
                      </a:lnTo>
                      <a:lnTo>
                        <a:pt x="2196053" y="381627"/>
                      </a:lnTo>
                      <a:lnTo>
                        <a:pt x="2194308" y="379854"/>
                      </a:lnTo>
                      <a:lnTo>
                        <a:pt x="2192558" y="378083"/>
                      </a:lnTo>
                      <a:lnTo>
                        <a:pt x="2190804" y="376317"/>
                      </a:lnTo>
                      <a:lnTo>
                        <a:pt x="2189047" y="374553"/>
                      </a:lnTo>
                      <a:lnTo>
                        <a:pt x="2187285" y="372793"/>
                      </a:lnTo>
                      <a:lnTo>
                        <a:pt x="2185519" y="371036"/>
                      </a:lnTo>
                      <a:lnTo>
                        <a:pt x="2183748" y="369282"/>
                      </a:lnTo>
                      <a:lnTo>
                        <a:pt x="2181974" y="367532"/>
                      </a:lnTo>
                      <a:lnTo>
                        <a:pt x="2180196" y="365785"/>
                      </a:lnTo>
                      <a:lnTo>
                        <a:pt x="2178414" y="364041"/>
                      </a:lnTo>
                      <a:lnTo>
                        <a:pt x="2176627" y="362301"/>
                      </a:lnTo>
                      <a:lnTo>
                        <a:pt x="2174837" y="360564"/>
                      </a:lnTo>
                      <a:lnTo>
                        <a:pt x="2173042" y="358831"/>
                      </a:lnTo>
                      <a:lnTo>
                        <a:pt x="2171244" y="357101"/>
                      </a:lnTo>
                      <a:lnTo>
                        <a:pt x="2169442" y="355374"/>
                      </a:lnTo>
                      <a:lnTo>
                        <a:pt x="2167635" y="353651"/>
                      </a:lnTo>
                      <a:lnTo>
                        <a:pt x="2165825" y="351931"/>
                      </a:lnTo>
                      <a:lnTo>
                        <a:pt x="2164010" y="350215"/>
                      </a:lnTo>
                      <a:lnTo>
                        <a:pt x="2162192" y="348502"/>
                      </a:lnTo>
                      <a:lnTo>
                        <a:pt x="2160369" y="346793"/>
                      </a:lnTo>
                      <a:lnTo>
                        <a:pt x="2158543" y="345086"/>
                      </a:lnTo>
                      <a:lnTo>
                        <a:pt x="2156712" y="343384"/>
                      </a:lnTo>
                      <a:lnTo>
                        <a:pt x="2154878" y="341685"/>
                      </a:lnTo>
                      <a:lnTo>
                        <a:pt x="2153040" y="339989"/>
                      </a:lnTo>
                      <a:lnTo>
                        <a:pt x="2151198" y="338297"/>
                      </a:lnTo>
                      <a:lnTo>
                        <a:pt x="2149352" y="336608"/>
                      </a:lnTo>
                      <a:lnTo>
                        <a:pt x="2147502" y="334923"/>
                      </a:lnTo>
                      <a:lnTo>
                        <a:pt x="2145648" y="333241"/>
                      </a:lnTo>
                      <a:lnTo>
                        <a:pt x="2143790" y="331563"/>
                      </a:lnTo>
                      <a:lnTo>
                        <a:pt x="2141928" y="329888"/>
                      </a:lnTo>
                      <a:lnTo>
                        <a:pt x="2140062" y="328217"/>
                      </a:lnTo>
                      <a:lnTo>
                        <a:pt x="2138193" y="326549"/>
                      </a:lnTo>
                      <a:lnTo>
                        <a:pt x="2136320" y="324885"/>
                      </a:lnTo>
                      <a:lnTo>
                        <a:pt x="2134442" y="323224"/>
                      </a:lnTo>
                      <a:lnTo>
                        <a:pt x="2132561" y="321567"/>
                      </a:lnTo>
                      <a:lnTo>
                        <a:pt x="2130676" y="319914"/>
                      </a:lnTo>
                      <a:lnTo>
                        <a:pt x="2128788" y="318264"/>
                      </a:lnTo>
                      <a:lnTo>
                        <a:pt x="2126895" y="316618"/>
                      </a:lnTo>
                      <a:lnTo>
                        <a:pt x="2124998" y="314975"/>
                      </a:lnTo>
                      <a:lnTo>
                        <a:pt x="2123098" y="313336"/>
                      </a:lnTo>
                      <a:lnTo>
                        <a:pt x="2121194" y="311700"/>
                      </a:lnTo>
                      <a:lnTo>
                        <a:pt x="2119286" y="310068"/>
                      </a:lnTo>
                      <a:lnTo>
                        <a:pt x="2117375" y="308439"/>
                      </a:lnTo>
                      <a:lnTo>
                        <a:pt x="2115459" y="306815"/>
                      </a:lnTo>
                      <a:lnTo>
                        <a:pt x="2113540" y="305193"/>
                      </a:lnTo>
                      <a:lnTo>
                        <a:pt x="2111617" y="303576"/>
                      </a:lnTo>
                      <a:lnTo>
                        <a:pt x="2109690" y="301962"/>
                      </a:lnTo>
                      <a:lnTo>
                        <a:pt x="2107760" y="300352"/>
                      </a:lnTo>
                      <a:lnTo>
                        <a:pt x="2105826" y="298745"/>
                      </a:lnTo>
                      <a:lnTo>
                        <a:pt x="2103888" y="297142"/>
                      </a:lnTo>
                      <a:lnTo>
                        <a:pt x="2101946" y="295543"/>
                      </a:lnTo>
                      <a:lnTo>
                        <a:pt x="2100001" y="293947"/>
                      </a:lnTo>
                      <a:lnTo>
                        <a:pt x="2098052" y="292355"/>
                      </a:lnTo>
                      <a:lnTo>
                        <a:pt x="2096099" y="290767"/>
                      </a:lnTo>
                      <a:lnTo>
                        <a:pt x="2094143" y="289182"/>
                      </a:lnTo>
                      <a:lnTo>
                        <a:pt x="2092183" y="287601"/>
                      </a:lnTo>
                      <a:lnTo>
                        <a:pt x="2090219" y="286024"/>
                      </a:lnTo>
                      <a:lnTo>
                        <a:pt x="2088251" y="284451"/>
                      </a:lnTo>
                      <a:lnTo>
                        <a:pt x="2086280" y="282881"/>
                      </a:lnTo>
                      <a:lnTo>
                        <a:pt x="2084306" y="281315"/>
                      </a:lnTo>
                      <a:lnTo>
                        <a:pt x="2082327" y="279752"/>
                      </a:lnTo>
                      <a:lnTo>
                        <a:pt x="2080345" y="278194"/>
                      </a:lnTo>
                      <a:lnTo>
                        <a:pt x="2078360" y="276639"/>
                      </a:lnTo>
                      <a:lnTo>
                        <a:pt x="2076371" y="275088"/>
                      </a:lnTo>
                      <a:lnTo>
                        <a:pt x="2074378" y="273541"/>
                      </a:lnTo>
                      <a:lnTo>
                        <a:pt x="2072381" y="271997"/>
                      </a:lnTo>
                      <a:lnTo>
                        <a:pt x="2070381" y="270457"/>
                      </a:lnTo>
                      <a:lnTo>
                        <a:pt x="2068378" y="268921"/>
                      </a:lnTo>
                      <a:lnTo>
                        <a:pt x="2066371" y="267389"/>
                      </a:lnTo>
                      <a:lnTo>
                        <a:pt x="2064360" y="265861"/>
                      </a:lnTo>
                      <a:lnTo>
                        <a:pt x="2062346" y="264336"/>
                      </a:lnTo>
                      <a:lnTo>
                        <a:pt x="2060328" y="262815"/>
                      </a:lnTo>
                      <a:lnTo>
                        <a:pt x="2058307" y="261298"/>
                      </a:lnTo>
                      <a:lnTo>
                        <a:pt x="2056282" y="259785"/>
                      </a:lnTo>
                      <a:lnTo>
                        <a:pt x="2054254" y="258276"/>
                      </a:lnTo>
                      <a:lnTo>
                        <a:pt x="2052222" y="256770"/>
                      </a:lnTo>
                      <a:lnTo>
                        <a:pt x="2050186" y="255268"/>
                      </a:lnTo>
                      <a:lnTo>
                        <a:pt x="2048148" y="253771"/>
                      </a:lnTo>
                      <a:lnTo>
                        <a:pt x="2046105" y="252277"/>
                      </a:lnTo>
                      <a:lnTo>
                        <a:pt x="2044060" y="250786"/>
                      </a:lnTo>
                      <a:lnTo>
                        <a:pt x="2042010" y="249300"/>
                      </a:lnTo>
                      <a:lnTo>
                        <a:pt x="2039958" y="247818"/>
                      </a:lnTo>
                      <a:lnTo>
                        <a:pt x="2037902" y="246339"/>
                      </a:lnTo>
                      <a:lnTo>
                        <a:pt x="2035842" y="244865"/>
                      </a:lnTo>
                      <a:lnTo>
                        <a:pt x="2033779" y="243394"/>
                      </a:lnTo>
                      <a:lnTo>
                        <a:pt x="2031713" y="241927"/>
                      </a:lnTo>
                      <a:lnTo>
                        <a:pt x="2029643" y="240464"/>
                      </a:lnTo>
                      <a:lnTo>
                        <a:pt x="2027570" y="239005"/>
                      </a:lnTo>
                      <a:lnTo>
                        <a:pt x="2025493" y="237550"/>
                      </a:lnTo>
                      <a:lnTo>
                        <a:pt x="2023414" y="236099"/>
                      </a:lnTo>
                      <a:lnTo>
                        <a:pt x="2021330" y="234651"/>
                      </a:lnTo>
                      <a:lnTo>
                        <a:pt x="2019244" y="233208"/>
                      </a:lnTo>
                      <a:lnTo>
                        <a:pt x="2017154" y="231769"/>
                      </a:lnTo>
                      <a:lnTo>
                        <a:pt x="2015060" y="230333"/>
                      </a:lnTo>
                      <a:lnTo>
                        <a:pt x="2012964" y="228902"/>
                      </a:lnTo>
                      <a:lnTo>
                        <a:pt x="2010864" y="227474"/>
                      </a:lnTo>
                      <a:lnTo>
                        <a:pt x="2008760" y="226051"/>
                      </a:lnTo>
                      <a:lnTo>
                        <a:pt x="2006654" y="224631"/>
                      </a:lnTo>
                      <a:lnTo>
                        <a:pt x="2004544" y="223216"/>
                      </a:lnTo>
                      <a:lnTo>
                        <a:pt x="2002431" y="221804"/>
                      </a:lnTo>
                      <a:lnTo>
                        <a:pt x="2000314" y="220396"/>
                      </a:lnTo>
                      <a:lnTo>
                        <a:pt x="1998195" y="218993"/>
                      </a:lnTo>
                      <a:lnTo>
                        <a:pt x="1996072" y="217593"/>
                      </a:lnTo>
                      <a:lnTo>
                        <a:pt x="1993945" y="216198"/>
                      </a:lnTo>
                      <a:lnTo>
                        <a:pt x="1991816" y="214806"/>
                      </a:lnTo>
                      <a:lnTo>
                        <a:pt x="1989683" y="213418"/>
                      </a:lnTo>
                      <a:lnTo>
                        <a:pt x="1987547" y="212035"/>
                      </a:lnTo>
                      <a:lnTo>
                        <a:pt x="1985408" y="210655"/>
                      </a:lnTo>
                      <a:lnTo>
                        <a:pt x="1983266" y="209280"/>
                      </a:lnTo>
                      <a:lnTo>
                        <a:pt x="1981121" y="207909"/>
                      </a:lnTo>
                      <a:lnTo>
                        <a:pt x="1978972" y="206541"/>
                      </a:lnTo>
                      <a:lnTo>
                        <a:pt x="1976820" y="205178"/>
                      </a:lnTo>
                      <a:lnTo>
                        <a:pt x="1974665" y="203819"/>
                      </a:lnTo>
                      <a:lnTo>
                        <a:pt x="1972507" y="202464"/>
                      </a:lnTo>
                      <a:lnTo>
                        <a:pt x="1970345" y="201113"/>
                      </a:lnTo>
                      <a:lnTo>
                        <a:pt x="1968181" y="199766"/>
                      </a:lnTo>
                      <a:lnTo>
                        <a:pt x="1966013" y="198423"/>
                      </a:lnTo>
                      <a:lnTo>
                        <a:pt x="1963843" y="197084"/>
                      </a:lnTo>
                      <a:lnTo>
                        <a:pt x="1961669" y="195749"/>
                      </a:lnTo>
                      <a:lnTo>
                        <a:pt x="1959492" y="194419"/>
                      </a:lnTo>
                      <a:lnTo>
                        <a:pt x="1957312" y="193092"/>
                      </a:lnTo>
                      <a:lnTo>
                        <a:pt x="1955129" y="191770"/>
                      </a:lnTo>
                      <a:lnTo>
                        <a:pt x="1952943" y="190451"/>
                      </a:lnTo>
                      <a:lnTo>
                        <a:pt x="1950754" y="189137"/>
                      </a:lnTo>
                      <a:lnTo>
                        <a:pt x="1948562" y="187827"/>
                      </a:lnTo>
                      <a:lnTo>
                        <a:pt x="1946366" y="186522"/>
                      </a:lnTo>
                      <a:lnTo>
                        <a:pt x="1944168" y="185220"/>
                      </a:lnTo>
                      <a:lnTo>
                        <a:pt x="1941967" y="183922"/>
                      </a:lnTo>
                      <a:lnTo>
                        <a:pt x="1939762" y="182629"/>
                      </a:lnTo>
                      <a:lnTo>
                        <a:pt x="1937555" y="181340"/>
                      </a:lnTo>
                      <a:lnTo>
                        <a:pt x="1935345" y="180055"/>
                      </a:lnTo>
                      <a:lnTo>
                        <a:pt x="1933131" y="178774"/>
                      </a:lnTo>
                      <a:lnTo>
                        <a:pt x="1930915" y="177497"/>
                      </a:lnTo>
                      <a:lnTo>
                        <a:pt x="1928696" y="176225"/>
                      </a:lnTo>
                      <a:lnTo>
                        <a:pt x="1926474" y="174956"/>
                      </a:lnTo>
                      <a:lnTo>
                        <a:pt x="1924249" y="173692"/>
                      </a:lnTo>
                      <a:lnTo>
                        <a:pt x="1922020" y="172432"/>
                      </a:lnTo>
                      <a:lnTo>
                        <a:pt x="1919790" y="171177"/>
                      </a:lnTo>
                      <a:lnTo>
                        <a:pt x="1917556" y="169925"/>
                      </a:lnTo>
                      <a:lnTo>
                        <a:pt x="1915319" y="168678"/>
                      </a:lnTo>
                      <a:lnTo>
                        <a:pt x="1913079" y="167435"/>
                      </a:lnTo>
                      <a:lnTo>
                        <a:pt x="1910837" y="166196"/>
                      </a:lnTo>
                      <a:lnTo>
                        <a:pt x="1908591" y="164962"/>
                      </a:lnTo>
                      <a:lnTo>
                        <a:pt x="1906343" y="163731"/>
                      </a:lnTo>
                      <a:lnTo>
                        <a:pt x="1904092" y="162505"/>
                      </a:lnTo>
                      <a:lnTo>
                        <a:pt x="1901838" y="161283"/>
                      </a:lnTo>
                      <a:lnTo>
                        <a:pt x="1899581" y="160066"/>
                      </a:lnTo>
                      <a:lnTo>
                        <a:pt x="1897321" y="158852"/>
                      </a:lnTo>
                      <a:lnTo>
                        <a:pt x="1895059" y="157643"/>
                      </a:lnTo>
                      <a:lnTo>
                        <a:pt x="1892793" y="156439"/>
                      </a:lnTo>
                      <a:lnTo>
                        <a:pt x="1890525" y="155238"/>
                      </a:lnTo>
                      <a:lnTo>
                        <a:pt x="1888254" y="154042"/>
                      </a:lnTo>
                      <a:lnTo>
                        <a:pt x="1885981" y="152850"/>
                      </a:lnTo>
                      <a:lnTo>
                        <a:pt x="1883704" y="151662"/>
                      </a:lnTo>
                      <a:lnTo>
                        <a:pt x="1881425" y="150479"/>
                      </a:lnTo>
                      <a:lnTo>
                        <a:pt x="1879143" y="149300"/>
                      </a:lnTo>
                      <a:lnTo>
                        <a:pt x="1876859" y="148126"/>
                      </a:lnTo>
                      <a:lnTo>
                        <a:pt x="1874571" y="146955"/>
                      </a:lnTo>
                      <a:lnTo>
                        <a:pt x="1872281" y="145789"/>
                      </a:lnTo>
                      <a:lnTo>
                        <a:pt x="1869989" y="144627"/>
                      </a:lnTo>
                      <a:lnTo>
                        <a:pt x="1867693" y="143470"/>
                      </a:lnTo>
                      <a:lnTo>
                        <a:pt x="1865395" y="142317"/>
                      </a:lnTo>
                      <a:lnTo>
                        <a:pt x="1863094" y="141168"/>
                      </a:lnTo>
                      <a:lnTo>
                        <a:pt x="1860791" y="140024"/>
                      </a:lnTo>
                      <a:lnTo>
                        <a:pt x="1858485" y="138884"/>
                      </a:lnTo>
                      <a:lnTo>
                        <a:pt x="1856176" y="137748"/>
                      </a:lnTo>
                      <a:lnTo>
                        <a:pt x="1853864" y="136617"/>
                      </a:lnTo>
                      <a:lnTo>
                        <a:pt x="1851550" y="135490"/>
                      </a:lnTo>
                      <a:lnTo>
                        <a:pt x="1849234" y="134367"/>
                      </a:lnTo>
                      <a:lnTo>
                        <a:pt x="1846914" y="133249"/>
                      </a:lnTo>
                      <a:lnTo>
                        <a:pt x="1844592" y="132135"/>
                      </a:lnTo>
                      <a:lnTo>
                        <a:pt x="1842268" y="131026"/>
                      </a:lnTo>
                      <a:lnTo>
                        <a:pt x="1839941" y="129921"/>
                      </a:lnTo>
                      <a:lnTo>
                        <a:pt x="1837611" y="128820"/>
                      </a:lnTo>
                      <a:lnTo>
                        <a:pt x="1835279" y="127724"/>
                      </a:lnTo>
                      <a:lnTo>
                        <a:pt x="1832945" y="126632"/>
                      </a:lnTo>
                      <a:lnTo>
                        <a:pt x="1830608" y="125545"/>
                      </a:lnTo>
                      <a:lnTo>
                        <a:pt x="1828268" y="124462"/>
                      </a:lnTo>
                      <a:lnTo>
                        <a:pt x="1825926" y="123383"/>
                      </a:lnTo>
                      <a:lnTo>
                        <a:pt x="1823581" y="122309"/>
                      </a:lnTo>
                      <a:lnTo>
                        <a:pt x="1821234" y="121239"/>
                      </a:lnTo>
                      <a:lnTo>
                        <a:pt x="1818884" y="120174"/>
                      </a:lnTo>
                      <a:lnTo>
                        <a:pt x="1816532" y="119113"/>
                      </a:lnTo>
                      <a:lnTo>
                        <a:pt x="1814177" y="118057"/>
                      </a:lnTo>
                      <a:lnTo>
                        <a:pt x="1811820" y="117005"/>
                      </a:lnTo>
                      <a:lnTo>
                        <a:pt x="1809461" y="115957"/>
                      </a:lnTo>
                      <a:lnTo>
                        <a:pt x="1807099" y="114914"/>
                      </a:lnTo>
                      <a:lnTo>
                        <a:pt x="1804734" y="113876"/>
                      </a:lnTo>
                      <a:lnTo>
                        <a:pt x="1802367" y="112841"/>
                      </a:lnTo>
                      <a:lnTo>
                        <a:pt x="1799998" y="111812"/>
                      </a:lnTo>
                      <a:lnTo>
                        <a:pt x="1797627" y="110787"/>
                      </a:lnTo>
                      <a:lnTo>
                        <a:pt x="1795253" y="109766"/>
                      </a:lnTo>
                      <a:lnTo>
                        <a:pt x="1792876" y="108750"/>
                      </a:lnTo>
                      <a:lnTo>
                        <a:pt x="1790498" y="107738"/>
                      </a:lnTo>
                      <a:lnTo>
                        <a:pt x="1788117" y="106731"/>
                      </a:lnTo>
                      <a:lnTo>
                        <a:pt x="1785734" y="105728"/>
                      </a:lnTo>
                      <a:lnTo>
                        <a:pt x="1783348" y="104730"/>
                      </a:lnTo>
                      <a:lnTo>
                        <a:pt x="1780960" y="103736"/>
                      </a:lnTo>
                      <a:lnTo>
                        <a:pt x="1778570" y="102747"/>
                      </a:lnTo>
                      <a:lnTo>
                        <a:pt x="1776177" y="101762"/>
                      </a:lnTo>
                      <a:lnTo>
                        <a:pt x="1773782" y="100782"/>
                      </a:lnTo>
                      <a:lnTo>
                        <a:pt x="1771385" y="99806"/>
                      </a:lnTo>
                      <a:lnTo>
                        <a:pt x="1768986" y="98835"/>
                      </a:lnTo>
                      <a:lnTo>
                        <a:pt x="1766584" y="97868"/>
                      </a:lnTo>
                      <a:lnTo>
                        <a:pt x="1764180" y="96906"/>
                      </a:lnTo>
                      <a:lnTo>
                        <a:pt x="1761774" y="95949"/>
                      </a:lnTo>
                      <a:lnTo>
                        <a:pt x="1759366" y="94996"/>
                      </a:lnTo>
                      <a:lnTo>
                        <a:pt x="1756955" y="94047"/>
                      </a:lnTo>
                      <a:lnTo>
                        <a:pt x="1754542" y="93104"/>
                      </a:lnTo>
                      <a:lnTo>
                        <a:pt x="1752128" y="92164"/>
                      </a:lnTo>
                      <a:lnTo>
                        <a:pt x="1749710" y="91229"/>
                      </a:lnTo>
                      <a:lnTo>
                        <a:pt x="1747291" y="90299"/>
                      </a:lnTo>
                      <a:lnTo>
                        <a:pt x="1744870" y="89374"/>
                      </a:lnTo>
                      <a:lnTo>
                        <a:pt x="1742446" y="88453"/>
                      </a:lnTo>
                      <a:lnTo>
                        <a:pt x="1740020" y="87536"/>
                      </a:lnTo>
                      <a:lnTo>
                        <a:pt x="1737593" y="86624"/>
                      </a:lnTo>
                      <a:lnTo>
                        <a:pt x="1735163" y="85717"/>
                      </a:lnTo>
                      <a:lnTo>
                        <a:pt x="1732731" y="84814"/>
                      </a:lnTo>
                      <a:lnTo>
                        <a:pt x="1730297" y="83916"/>
                      </a:lnTo>
                      <a:lnTo>
                        <a:pt x="1727860" y="83023"/>
                      </a:lnTo>
                      <a:lnTo>
                        <a:pt x="1725422" y="82134"/>
                      </a:lnTo>
                      <a:lnTo>
                        <a:pt x="1722982" y="81249"/>
                      </a:lnTo>
                      <a:lnTo>
                        <a:pt x="1720539" y="80370"/>
                      </a:lnTo>
                      <a:lnTo>
                        <a:pt x="1718095" y="79494"/>
                      </a:lnTo>
                      <a:lnTo>
                        <a:pt x="1715648" y="78624"/>
                      </a:lnTo>
                      <a:lnTo>
                        <a:pt x="1713200" y="77758"/>
                      </a:lnTo>
                      <a:lnTo>
                        <a:pt x="1710749" y="76897"/>
                      </a:lnTo>
                      <a:lnTo>
                        <a:pt x="1708297" y="76040"/>
                      </a:lnTo>
                      <a:lnTo>
                        <a:pt x="1705842" y="75188"/>
                      </a:lnTo>
                      <a:lnTo>
                        <a:pt x="1703386" y="74341"/>
                      </a:lnTo>
                      <a:lnTo>
                        <a:pt x="1700928" y="73498"/>
                      </a:lnTo>
                      <a:lnTo>
                        <a:pt x="1698467" y="72660"/>
                      </a:lnTo>
                      <a:lnTo>
                        <a:pt x="1696005" y="71827"/>
                      </a:lnTo>
                      <a:lnTo>
                        <a:pt x="1693541" y="70998"/>
                      </a:lnTo>
                      <a:lnTo>
                        <a:pt x="1691075" y="70174"/>
                      </a:lnTo>
                      <a:lnTo>
                        <a:pt x="1688607" y="69354"/>
                      </a:lnTo>
                      <a:lnTo>
                        <a:pt x="1686137" y="68540"/>
                      </a:lnTo>
                      <a:lnTo>
                        <a:pt x="1683665" y="67730"/>
                      </a:lnTo>
                      <a:lnTo>
                        <a:pt x="1681191" y="66924"/>
                      </a:lnTo>
                      <a:lnTo>
                        <a:pt x="1678715" y="66123"/>
                      </a:lnTo>
                      <a:lnTo>
                        <a:pt x="1676238" y="65327"/>
                      </a:lnTo>
                      <a:lnTo>
                        <a:pt x="1673759" y="64536"/>
                      </a:lnTo>
                      <a:lnTo>
                        <a:pt x="1671278" y="63749"/>
                      </a:lnTo>
                      <a:lnTo>
                        <a:pt x="1668795" y="62967"/>
                      </a:lnTo>
                      <a:lnTo>
                        <a:pt x="1666310" y="62190"/>
                      </a:lnTo>
                      <a:lnTo>
                        <a:pt x="1663823" y="61417"/>
                      </a:lnTo>
                      <a:lnTo>
                        <a:pt x="1661335" y="60649"/>
                      </a:lnTo>
                      <a:lnTo>
                        <a:pt x="1658845" y="59886"/>
                      </a:lnTo>
                      <a:lnTo>
                        <a:pt x="1656353" y="59127"/>
                      </a:lnTo>
                      <a:lnTo>
                        <a:pt x="1653859" y="58373"/>
                      </a:lnTo>
                      <a:lnTo>
                        <a:pt x="1651364" y="57624"/>
                      </a:lnTo>
                      <a:lnTo>
                        <a:pt x="1648867" y="56880"/>
                      </a:lnTo>
                      <a:lnTo>
                        <a:pt x="1646368" y="56140"/>
                      </a:lnTo>
                      <a:lnTo>
                        <a:pt x="1643867" y="55405"/>
                      </a:lnTo>
                      <a:lnTo>
                        <a:pt x="1641365" y="54675"/>
                      </a:lnTo>
                      <a:lnTo>
                        <a:pt x="1638861" y="53949"/>
                      </a:lnTo>
                      <a:lnTo>
                        <a:pt x="1636355" y="53228"/>
                      </a:lnTo>
                      <a:lnTo>
                        <a:pt x="1633848" y="52512"/>
                      </a:lnTo>
                      <a:lnTo>
                        <a:pt x="1631339" y="51801"/>
                      </a:lnTo>
                      <a:lnTo>
                        <a:pt x="1628829" y="51094"/>
                      </a:lnTo>
                      <a:lnTo>
                        <a:pt x="1626316" y="50392"/>
                      </a:lnTo>
                      <a:lnTo>
                        <a:pt x="1623802" y="49695"/>
                      </a:lnTo>
                      <a:lnTo>
                        <a:pt x="1621287" y="49003"/>
                      </a:lnTo>
                      <a:lnTo>
                        <a:pt x="1618770" y="48315"/>
                      </a:lnTo>
                      <a:lnTo>
                        <a:pt x="1616251" y="47632"/>
                      </a:lnTo>
                      <a:lnTo>
                        <a:pt x="1613731" y="46954"/>
                      </a:lnTo>
                      <a:lnTo>
                        <a:pt x="1611209" y="46281"/>
                      </a:lnTo>
                      <a:lnTo>
                        <a:pt x="1608686" y="45612"/>
                      </a:lnTo>
                      <a:lnTo>
                        <a:pt x="1606161" y="44948"/>
                      </a:lnTo>
                      <a:lnTo>
                        <a:pt x="1603634" y="44289"/>
                      </a:lnTo>
                      <a:lnTo>
                        <a:pt x="1601106" y="43635"/>
                      </a:lnTo>
                      <a:lnTo>
                        <a:pt x="1598577" y="42985"/>
                      </a:lnTo>
                      <a:lnTo>
                        <a:pt x="1596046" y="42340"/>
                      </a:lnTo>
                      <a:lnTo>
                        <a:pt x="1593513" y="41701"/>
                      </a:lnTo>
                      <a:lnTo>
                        <a:pt x="1590979" y="41065"/>
                      </a:lnTo>
                      <a:lnTo>
                        <a:pt x="1588444" y="40435"/>
                      </a:lnTo>
                      <a:lnTo>
                        <a:pt x="1585907" y="39809"/>
                      </a:lnTo>
                      <a:lnTo>
                        <a:pt x="1583368" y="39188"/>
                      </a:lnTo>
                      <a:lnTo>
                        <a:pt x="1580829" y="38572"/>
                      </a:lnTo>
                      <a:lnTo>
                        <a:pt x="1578287" y="37961"/>
                      </a:lnTo>
                      <a:lnTo>
                        <a:pt x="1575745" y="37355"/>
                      </a:lnTo>
                      <a:lnTo>
                        <a:pt x="1573201" y="36753"/>
                      </a:lnTo>
                      <a:lnTo>
                        <a:pt x="1570655" y="36156"/>
                      </a:lnTo>
                      <a:lnTo>
                        <a:pt x="1568108" y="35564"/>
                      </a:lnTo>
                      <a:lnTo>
                        <a:pt x="1565560" y="34977"/>
                      </a:lnTo>
                      <a:lnTo>
                        <a:pt x="1563011" y="34395"/>
                      </a:lnTo>
                      <a:lnTo>
                        <a:pt x="1560460" y="33817"/>
                      </a:lnTo>
                      <a:lnTo>
                        <a:pt x="1557907" y="33244"/>
                      </a:lnTo>
                      <a:lnTo>
                        <a:pt x="1555354" y="32676"/>
                      </a:lnTo>
                      <a:lnTo>
                        <a:pt x="1552799" y="32113"/>
                      </a:lnTo>
                      <a:lnTo>
                        <a:pt x="1550243" y="31555"/>
                      </a:lnTo>
                      <a:lnTo>
                        <a:pt x="1547685" y="31001"/>
                      </a:lnTo>
                      <a:lnTo>
                        <a:pt x="1545127" y="30453"/>
                      </a:lnTo>
                      <a:lnTo>
                        <a:pt x="1542567" y="29909"/>
                      </a:lnTo>
                      <a:lnTo>
                        <a:pt x="1540005" y="29370"/>
                      </a:lnTo>
                      <a:lnTo>
                        <a:pt x="1537443" y="28836"/>
                      </a:lnTo>
                      <a:lnTo>
                        <a:pt x="1534879" y="28306"/>
                      </a:lnTo>
                      <a:lnTo>
                        <a:pt x="1532314" y="27782"/>
                      </a:lnTo>
                      <a:lnTo>
                        <a:pt x="1529748" y="27262"/>
                      </a:lnTo>
                      <a:lnTo>
                        <a:pt x="1527180" y="26748"/>
                      </a:lnTo>
                      <a:lnTo>
                        <a:pt x="1524612" y="26238"/>
                      </a:lnTo>
                      <a:lnTo>
                        <a:pt x="1522042" y="25733"/>
                      </a:lnTo>
                      <a:lnTo>
                        <a:pt x="1519471" y="25232"/>
                      </a:lnTo>
                      <a:lnTo>
                        <a:pt x="1516899" y="24737"/>
                      </a:lnTo>
                      <a:lnTo>
                        <a:pt x="1514326" y="24247"/>
                      </a:lnTo>
                      <a:lnTo>
                        <a:pt x="1511751" y="23761"/>
                      </a:lnTo>
                      <a:lnTo>
                        <a:pt x="1509176" y="23280"/>
                      </a:lnTo>
                      <a:lnTo>
                        <a:pt x="1506599" y="22804"/>
                      </a:lnTo>
                      <a:lnTo>
                        <a:pt x="1504022" y="22333"/>
                      </a:lnTo>
                      <a:lnTo>
                        <a:pt x="1501443" y="21867"/>
                      </a:lnTo>
                      <a:lnTo>
                        <a:pt x="1498863" y="21406"/>
                      </a:lnTo>
                      <a:lnTo>
                        <a:pt x="1496282" y="20949"/>
                      </a:lnTo>
                      <a:lnTo>
                        <a:pt x="1493700" y="20498"/>
                      </a:lnTo>
                      <a:lnTo>
                        <a:pt x="1491117" y="20051"/>
                      </a:lnTo>
                      <a:lnTo>
                        <a:pt x="1488533" y="19609"/>
                      </a:lnTo>
                      <a:lnTo>
                        <a:pt x="1485948" y="19172"/>
                      </a:lnTo>
                      <a:lnTo>
                        <a:pt x="1483362" y="18740"/>
                      </a:lnTo>
                      <a:lnTo>
                        <a:pt x="1480774" y="18313"/>
                      </a:lnTo>
                      <a:lnTo>
                        <a:pt x="1478186" y="17891"/>
                      </a:lnTo>
                      <a:lnTo>
                        <a:pt x="1475597" y="17473"/>
                      </a:lnTo>
                      <a:lnTo>
                        <a:pt x="1473007" y="17061"/>
                      </a:lnTo>
                      <a:lnTo>
                        <a:pt x="1470416" y="16653"/>
                      </a:lnTo>
                      <a:lnTo>
                        <a:pt x="1467824" y="16250"/>
                      </a:lnTo>
                      <a:lnTo>
                        <a:pt x="1465232" y="15852"/>
                      </a:lnTo>
                      <a:lnTo>
                        <a:pt x="1462638" y="15459"/>
                      </a:lnTo>
                      <a:lnTo>
                        <a:pt x="1460043" y="15071"/>
                      </a:lnTo>
                      <a:lnTo>
                        <a:pt x="1457448" y="14688"/>
                      </a:lnTo>
                      <a:lnTo>
                        <a:pt x="1454851" y="14310"/>
                      </a:lnTo>
                      <a:lnTo>
                        <a:pt x="1452254" y="13937"/>
                      </a:lnTo>
                      <a:lnTo>
                        <a:pt x="1449656" y="13568"/>
                      </a:lnTo>
                      <a:lnTo>
                        <a:pt x="1447056" y="13205"/>
                      </a:lnTo>
                      <a:lnTo>
                        <a:pt x="1444457" y="12846"/>
                      </a:lnTo>
                      <a:lnTo>
                        <a:pt x="1441856" y="12492"/>
                      </a:lnTo>
                      <a:lnTo>
                        <a:pt x="1439254" y="12144"/>
                      </a:lnTo>
                      <a:lnTo>
                        <a:pt x="1436652" y="11800"/>
                      </a:lnTo>
                      <a:lnTo>
                        <a:pt x="1434049" y="11461"/>
                      </a:lnTo>
                      <a:lnTo>
                        <a:pt x="1431445" y="11127"/>
                      </a:lnTo>
                      <a:lnTo>
                        <a:pt x="1428840" y="10797"/>
                      </a:lnTo>
                      <a:lnTo>
                        <a:pt x="1426235" y="10473"/>
                      </a:lnTo>
                      <a:lnTo>
                        <a:pt x="1423629" y="10154"/>
                      </a:lnTo>
                      <a:lnTo>
                        <a:pt x="1421022" y="9840"/>
                      </a:lnTo>
                      <a:lnTo>
                        <a:pt x="1418414" y="9530"/>
                      </a:lnTo>
                      <a:lnTo>
                        <a:pt x="1415806" y="9225"/>
                      </a:lnTo>
                      <a:lnTo>
                        <a:pt x="1413197" y="8926"/>
                      </a:lnTo>
                      <a:lnTo>
                        <a:pt x="1410587" y="8631"/>
                      </a:lnTo>
                      <a:lnTo>
                        <a:pt x="1407977" y="8341"/>
                      </a:lnTo>
                      <a:lnTo>
                        <a:pt x="1405365" y="8057"/>
                      </a:lnTo>
                      <a:lnTo>
                        <a:pt x="1402754" y="7777"/>
                      </a:lnTo>
                      <a:lnTo>
                        <a:pt x="1400141" y="7502"/>
                      </a:lnTo>
                      <a:lnTo>
                        <a:pt x="1397528" y="7232"/>
                      </a:lnTo>
                      <a:lnTo>
                        <a:pt x="1394915" y="6967"/>
                      </a:lnTo>
                      <a:lnTo>
                        <a:pt x="1392300" y="6706"/>
                      </a:lnTo>
                      <a:lnTo>
                        <a:pt x="1389685" y="6451"/>
                      </a:lnTo>
                      <a:lnTo>
                        <a:pt x="1387070" y="6201"/>
                      </a:lnTo>
                      <a:lnTo>
                        <a:pt x="1384454" y="5956"/>
                      </a:lnTo>
                      <a:lnTo>
                        <a:pt x="1381837" y="5715"/>
                      </a:lnTo>
                      <a:lnTo>
                        <a:pt x="1379220" y="5480"/>
                      </a:lnTo>
                      <a:lnTo>
                        <a:pt x="1376603" y="5249"/>
                      </a:lnTo>
                      <a:lnTo>
                        <a:pt x="1373984" y="5023"/>
                      </a:lnTo>
                      <a:lnTo>
                        <a:pt x="1371366" y="4803"/>
                      </a:lnTo>
                      <a:lnTo>
                        <a:pt x="1368746" y="4587"/>
                      </a:lnTo>
                      <a:lnTo>
                        <a:pt x="1366127" y="4376"/>
                      </a:lnTo>
                      <a:lnTo>
                        <a:pt x="1363506" y="4171"/>
                      </a:lnTo>
                      <a:lnTo>
                        <a:pt x="1360886" y="3970"/>
                      </a:lnTo>
                      <a:lnTo>
                        <a:pt x="1358265" y="3774"/>
                      </a:lnTo>
                      <a:lnTo>
                        <a:pt x="1355643" y="3583"/>
                      </a:lnTo>
                      <a:lnTo>
                        <a:pt x="1353021" y="3397"/>
                      </a:lnTo>
                      <a:lnTo>
                        <a:pt x="1350398" y="3216"/>
                      </a:lnTo>
                      <a:lnTo>
                        <a:pt x="1347776" y="3040"/>
                      </a:lnTo>
                      <a:lnTo>
                        <a:pt x="1345152" y="2868"/>
                      </a:lnTo>
                      <a:lnTo>
                        <a:pt x="1342529" y="2702"/>
                      </a:lnTo>
                      <a:lnTo>
                        <a:pt x="1339905" y="2541"/>
                      </a:lnTo>
                      <a:lnTo>
                        <a:pt x="1337280" y="2385"/>
                      </a:lnTo>
                      <a:lnTo>
                        <a:pt x="1334655" y="2233"/>
                      </a:lnTo>
                      <a:lnTo>
                        <a:pt x="1332030" y="2087"/>
                      </a:lnTo>
                      <a:lnTo>
                        <a:pt x="1329405" y="1945"/>
                      </a:lnTo>
                      <a:lnTo>
                        <a:pt x="1326779" y="1809"/>
                      </a:lnTo>
                      <a:lnTo>
                        <a:pt x="1324153" y="1677"/>
                      </a:lnTo>
                      <a:lnTo>
                        <a:pt x="1321526" y="1551"/>
                      </a:lnTo>
                      <a:lnTo>
                        <a:pt x="1318900" y="1429"/>
                      </a:lnTo>
                      <a:lnTo>
                        <a:pt x="1316273" y="1313"/>
                      </a:lnTo>
                      <a:lnTo>
                        <a:pt x="1313646" y="1201"/>
                      </a:lnTo>
                      <a:lnTo>
                        <a:pt x="1311018" y="1094"/>
                      </a:lnTo>
                      <a:lnTo>
                        <a:pt x="1308390" y="992"/>
                      </a:lnTo>
                      <a:lnTo>
                        <a:pt x="1305762" y="896"/>
                      </a:lnTo>
                      <a:lnTo>
                        <a:pt x="1303134" y="804"/>
                      </a:lnTo>
                      <a:lnTo>
                        <a:pt x="1300506" y="717"/>
                      </a:lnTo>
                      <a:lnTo>
                        <a:pt x="1297877" y="635"/>
                      </a:lnTo>
                      <a:lnTo>
                        <a:pt x="1295249" y="558"/>
                      </a:lnTo>
                      <a:lnTo>
                        <a:pt x="1292620" y="486"/>
                      </a:lnTo>
                      <a:lnTo>
                        <a:pt x="1289991" y="419"/>
                      </a:lnTo>
                      <a:lnTo>
                        <a:pt x="1287361" y="357"/>
                      </a:lnTo>
                      <a:lnTo>
                        <a:pt x="1284732" y="300"/>
                      </a:lnTo>
                      <a:lnTo>
                        <a:pt x="1282102" y="248"/>
                      </a:lnTo>
                      <a:lnTo>
                        <a:pt x="1279473" y="201"/>
                      </a:lnTo>
                      <a:lnTo>
                        <a:pt x="1276843" y="158"/>
                      </a:lnTo>
                      <a:lnTo>
                        <a:pt x="1274213" y="121"/>
                      </a:lnTo>
                      <a:lnTo>
                        <a:pt x="1271583" y="89"/>
                      </a:lnTo>
                      <a:lnTo>
                        <a:pt x="1268953" y="62"/>
                      </a:lnTo>
                      <a:lnTo>
                        <a:pt x="1266323" y="39"/>
                      </a:lnTo>
                      <a:lnTo>
                        <a:pt x="1263693" y="22"/>
                      </a:lnTo>
                      <a:lnTo>
                        <a:pt x="1261063" y="9"/>
                      </a:lnTo>
                      <a:lnTo>
                        <a:pt x="1258433" y="2"/>
                      </a:lnTo>
                      <a:lnTo>
                        <a:pt x="1255803" y="0"/>
                      </a:lnTo>
                      <a:lnTo>
                        <a:pt x="1253173" y="2"/>
                      </a:lnTo>
                      <a:lnTo>
                        <a:pt x="1250543" y="9"/>
                      </a:lnTo>
                      <a:lnTo>
                        <a:pt x="1247912" y="22"/>
                      </a:lnTo>
                      <a:lnTo>
                        <a:pt x="1245282" y="39"/>
                      </a:lnTo>
                      <a:lnTo>
                        <a:pt x="1242652" y="62"/>
                      </a:lnTo>
                      <a:lnTo>
                        <a:pt x="1240022" y="89"/>
                      </a:lnTo>
                      <a:lnTo>
                        <a:pt x="1237392" y="121"/>
                      </a:lnTo>
                      <a:lnTo>
                        <a:pt x="1234763" y="158"/>
                      </a:lnTo>
                      <a:lnTo>
                        <a:pt x="1232133" y="201"/>
                      </a:lnTo>
                      <a:lnTo>
                        <a:pt x="1229503" y="248"/>
                      </a:lnTo>
                      <a:lnTo>
                        <a:pt x="1226874" y="300"/>
                      </a:lnTo>
                      <a:lnTo>
                        <a:pt x="1224244" y="357"/>
                      </a:lnTo>
                      <a:lnTo>
                        <a:pt x="1221615" y="419"/>
                      </a:lnTo>
                      <a:lnTo>
                        <a:pt x="1218986" y="486"/>
                      </a:lnTo>
                      <a:lnTo>
                        <a:pt x="1216357" y="558"/>
                      </a:lnTo>
                      <a:lnTo>
                        <a:pt x="1213728" y="635"/>
                      </a:lnTo>
                      <a:lnTo>
                        <a:pt x="1211100" y="717"/>
                      </a:lnTo>
                      <a:lnTo>
                        <a:pt x="1208471" y="804"/>
                      </a:lnTo>
                      <a:lnTo>
                        <a:pt x="1205843" y="896"/>
                      </a:lnTo>
                      <a:lnTo>
                        <a:pt x="1203215" y="992"/>
                      </a:lnTo>
                      <a:lnTo>
                        <a:pt x="1200587" y="1094"/>
                      </a:lnTo>
                      <a:lnTo>
                        <a:pt x="1197960" y="1201"/>
                      </a:lnTo>
                      <a:lnTo>
                        <a:pt x="1195333" y="1313"/>
                      </a:lnTo>
                      <a:lnTo>
                        <a:pt x="1192706" y="1429"/>
                      </a:lnTo>
                      <a:lnTo>
                        <a:pt x="1190079" y="1551"/>
                      </a:lnTo>
                      <a:lnTo>
                        <a:pt x="1187453" y="1677"/>
                      </a:lnTo>
                      <a:lnTo>
                        <a:pt x="1184827" y="1809"/>
                      </a:lnTo>
                      <a:lnTo>
                        <a:pt x="1182201" y="1945"/>
                      </a:lnTo>
                      <a:lnTo>
                        <a:pt x="1179575" y="2087"/>
                      </a:lnTo>
                      <a:lnTo>
                        <a:pt x="1176950" y="2233"/>
                      </a:lnTo>
                      <a:lnTo>
                        <a:pt x="1174325" y="2385"/>
                      </a:lnTo>
                      <a:lnTo>
                        <a:pt x="1171701" y="2541"/>
                      </a:lnTo>
                      <a:lnTo>
                        <a:pt x="1169077" y="2702"/>
                      </a:lnTo>
                      <a:lnTo>
                        <a:pt x="1166453" y="2868"/>
                      </a:lnTo>
                      <a:lnTo>
                        <a:pt x="1163830" y="3040"/>
                      </a:lnTo>
                      <a:lnTo>
                        <a:pt x="1161207" y="3216"/>
                      </a:lnTo>
                      <a:lnTo>
                        <a:pt x="1158585" y="3397"/>
                      </a:lnTo>
                      <a:lnTo>
                        <a:pt x="1155963" y="3583"/>
                      </a:lnTo>
                      <a:lnTo>
                        <a:pt x="1153341" y="3774"/>
                      </a:lnTo>
                      <a:lnTo>
                        <a:pt x="1150720" y="3970"/>
                      </a:lnTo>
                      <a:lnTo>
                        <a:pt x="1148099" y="4171"/>
                      </a:lnTo>
                      <a:lnTo>
                        <a:pt x="1145479" y="4376"/>
                      </a:lnTo>
                      <a:lnTo>
                        <a:pt x="1142859" y="4587"/>
                      </a:lnTo>
                      <a:lnTo>
                        <a:pt x="1140240" y="4803"/>
                      </a:lnTo>
                      <a:lnTo>
                        <a:pt x="1137621" y="5023"/>
                      </a:lnTo>
                      <a:lnTo>
                        <a:pt x="1135003" y="5249"/>
                      </a:lnTo>
                      <a:lnTo>
                        <a:pt x="1132385" y="5480"/>
                      </a:lnTo>
                      <a:lnTo>
                        <a:pt x="1129768" y="5715"/>
                      </a:lnTo>
                      <a:lnTo>
                        <a:pt x="1127152" y="5956"/>
                      </a:lnTo>
                      <a:lnTo>
                        <a:pt x="1124536" y="6201"/>
                      </a:lnTo>
                      <a:lnTo>
                        <a:pt x="1121920" y="6451"/>
                      </a:lnTo>
                      <a:lnTo>
                        <a:pt x="1119305" y="6706"/>
                      </a:lnTo>
                      <a:lnTo>
                        <a:pt x="1116691" y="6967"/>
                      </a:lnTo>
                      <a:lnTo>
                        <a:pt x="1114077" y="7232"/>
                      </a:lnTo>
                      <a:lnTo>
                        <a:pt x="1111464" y="7502"/>
                      </a:lnTo>
                      <a:lnTo>
                        <a:pt x="1108852" y="7777"/>
                      </a:lnTo>
                      <a:lnTo>
                        <a:pt x="1106240" y="8057"/>
                      </a:lnTo>
                      <a:lnTo>
                        <a:pt x="1103629" y="8341"/>
                      </a:lnTo>
                      <a:lnTo>
                        <a:pt x="1101019" y="8631"/>
                      </a:lnTo>
                      <a:lnTo>
                        <a:pt x="1098409" y="8926"/>
                      </a:lnTo>
                      <a:lnTo>
                        <a:pt x="1095800" y="9225"/>
                      </a:lnTo>
                      <a:lnTo>
                        <a:pt x="1093191" y="9530"/>
                      </a:lnTo>
                      <a:lnTo>
                        <a:pt x="1090584" y="9840"/>
                      </a:lnTo>
                      <a:lnTo>
                        <a:pt x="1087977" y="10154"/>
                      </a:lnTo>
                      <a:lnTo>
                        <a:pt x="1085371" y="10473"/>
                      </a:lnTo>
                      <a:lnTo>
                        <a:pt x="1082765" y="10797"/>
                      </a:lnTo>
                      <a:lnTo>
                        <a:pt x="1080161" y="11127"/>
                      </a:lnTo>
                      <a:lnTo>
                        <a:pt x="1077557" y="11461"/>
                      </a:lnTo>
                      <a:lnTo>
                        <a:pt x="1074954" y="11800"/>
                      </a:lnTo>
                      <a:lnTo>
                        <a:pt x="1072351" y="12144"/>
                      </a:lnTo>
                      <a:lnTo>
                        <a:pt x="1069750" y="12492"/>
                      </a:lnTo>
                      <a:lnTo>
                        <a:pt x="1067149" y="12846"/>
                      </a:lnTo>
                      <a:lnTo>
                        <a:pt x="1064549" y="13205"/>
                      </a:lnTo>
                      <a:lnTo>
                        <a:pt x="1061950" y="13568"/>
                      </a:lnTo>
                      <a:lnTo>
                        <a:pt x="1059352" y="13937"/>
                      </a:lnTo>
                      <a:lnTo>
                        <a:pt x="1056755" y="14310"/>
                      </a:lnTo>
                      <a:lnTo>
                        <a:pt x="1054158" y="14688"/>
                      </a:lnTo>
                      <a:lnTo>
                        <a:pt x="1051563" y="15071"/>
                      </a:lnTo>
                      <a:lnTo>
                        <a:pt x="1048968" y="15459"/>
                      </a:lnTo>
                      <a:lnTo>
                        <a:pt x="1046374" y="15852"/>
                      </a:lnTo>
                      <a:lnTo>
                        <a:pt x="1043781" y="16250"/>
                      </a:lnTo>
                      <a:lnTo>
                        <a:pt x="1041189" y="16653"/>
                      </a:lnTo>
                      <a:lnTo>
                        <a:pt x="1038598" y="17061"/>
                      </a:lnTo>
                      <a:lnTo>
                        <a:pt x="1036008" y="17473"/>
                      </a:lnTo>
                      <a:lnTo>
                        <a:pt x="1033419" y="17891"/>
                      </a:lnTo>
                      <a:lnTo>
                        <a:pt x="1030831" y="18313"/>
                      </a:lnTo>
                      <a:lnTo>
                        <a:pt x="1028244" y="18740"/>
                      </a:lnTo>
                      <a:lnTo>
                        <a:pt x="1025658" y="19172"/>
                      </a:lnTo>
                      <a:lnTo>
                        <a:pt x="1023073" y="19609"/>
                      </a:lnTo>
                      <a:lnTo>
                        <a:pt x="1020489" y="20051"/>
                      </a:lnTo>
                      <a:lnTo>
                        <a:pt x="1017906" y="20498"/>
                      </a:lnTo>
                      <a:lnTo>
                        <a:pt x="1015324" y="20949"/>
                      </a:lnTo>
                      <a:lnTo>
                        <a:pt x="1012743" y="21406"/>
                      </a:lnTo>
                      <a:lnTo>
                        <a:pt x="1010163" y="21867"/>
                      </a:lnTo>
                      <a:lnTo>
                        <a:pt x="1007584" y="22333"/>
                      </a:lnTo>
                      <a:lnTo>
                        <a:pt x="1005006" y="22804"/>
                      </a:lnTo>
                      <a:lnTo>
                        <a:pt x="1002430" y="23280"/>
                      </a:lnTo>
                      <a:lnTo>
                        <a:pt x="999854" y="23761"/>
                      </a:lnTo>
                      <a:lnTo>
                        <a:pt x="997280" y="24247"/>
                      </a:lnTo>
                      <a:lnTo>
                        <a:pt x="994707" y="24737"/>
                      </a:lnTo>
                      <a:lnTo>
                        <a:pt x="992135" y="25232"/>
                      </a:lnTo>
                      <a:lnTo>
                        <a:pt x="989564" y="25733"/>
                      </a:lnTo>
                      <a:lnTo>
                        <a:pt x="986994" y="26238"/>
                      </a:lnTo>
                      <a:lnTo>
                        <a:pt x="984425" y="26748"/>
                      </a:lnTo>
                      <a:lnTo>
                        <a:pt x="981858" y="27262"/>
                      </a:lnTo>
                      <a:lnTo>
                        <a:pt x="979292" y="27782"/>
                      </a:lnTo>
                      <a:lnTo>
                        <a:pt x="976727" y="28306"/>
                      </a:lnTo>
                      <a:lnTo>
                        <a:pt x="974163" y="28836"/>
                      </a:lnTo>
                      <a:lnTo>
                        <a:pt x="971600" y="29370"/>
                      </a:lnTo>
                      <a:lnTo>
                        <a:pt x="969039" y="29909"/>
                      </a:lnTo>
                      <a:lnTo>
                        <a:pt x="966479" y="30453"/>
                      </a:lnTo>
                      <a:lnTo>
                        <a:pt x="963920" y="31001"/>
                      </a:lnTo>
                      <a:lnTo>
                        <a:pt x="961363" y="31555"/>
                      </a:lnTo>
                      <a:lnTo>
                        <a:pt x="958807" y="32113"/>
                      </a:lnTo>
                      <a:lnTo>
                        <a:pt x="956252" y="32676"/>
                      </a:lnTo>
                      <a:lnTo>
                        <a:pt x="953698" y="33244"/>
                      </a:lnTo>
                      <a:lnTo>
                        <a:pt x="951146" y="33817"/>
                      </a:lnTo>
                      <a:lnTo>
                        <a:pt x="948595" y="34395"/>
                      </a:lnTo>
                      <a:lnTo>
                        <a:pt x="946045" y="34977"/>
                      </a:lnTo>
                      <a:lnTo>
                        <a:pt x="943497" y="35564"/>
                      </a:lnTo>
                      <a:lnTo>
                        <a:pt x="940950" y="36156"/>
                      </a:lnTo>
                      <a:lnTo>
                        <a:pt x="938405" y="36753"/>
                      </a:lnTo>
                      <a:lnTo>
                        <a:pt x="935861" y="37355"/>
                      </a:lnTo>
                      <a:lnTo>
                        <a:pt x="933318" y="37961"/>
                      </a:lnTo>
                      <a:lnTo>
                        <a:pt x="930777" y="38572"/>
                      </a:lnTo>
                      <a:lnTo>
                        <a:pt x="928237" y="39188"/>
                      </a:lnTo>
                      <a:lnTo>
                        <a:pt x="925699" y="39809"/>
                      </a:lnTo>
                      <a:lnTo>
                        <a:pt x="923162" y="40435"/>
                      </a:lnTo>
                      <a:lnTo>
                        <a:pt x="920626" y="41065"/>
                      </a:lnTo>
                      <a:lnTo>
                        <a:pt x="918092" y="41701"/>
                      </a:lnTo>
                      <a:lnTo>
                        <a:pt x="915560" y="42340"/>
                      </a:lnTo>
                      <a:lnTo>
                        <a:pt x="913029" y="42985"/>
                      </a:lnTo>
                      <a:lnTo>
                        <a:pt x="910499" y="43635"/>
                      </a:lnTo>
                      <a:lnTo>
                        <a:pt x="907971" y="44289"/>
                      </a:lnTo>
                      <a:lnTo>
                        <a:pt x="905445" y="44948"/>
                      </a:lnTo>
                      <a:lnTo>
                        <a:pt x="902920" y="45612"/>
                      </a:lnTo>
                      <a:lnTo>
                        <a:pt x="900397" y="46281"/>
                      </a:lnTo>
                      <a:lnTo>
                        <a:pt x="897875" y="46954"/>
                      </a:lnTo>
                      <a:lnTo>
                        <a:pt x="895354" y="47632"/>
                      </a:lnTo>
                      <a:lnTo>
                        <a:pt x="892836" y="48315"/>
                      </a:lnTo>
                      <a:lnTo>
                        <a:pt x="890319" y="49003"/>
                      </a:lnTo>
                      <a:lnTo>
                        <a:pt x="887803" y="49695"/>
                      </a:lnTo>
                      <a:lnTo>
                        <a:pt x="885289" y="50392"/>
                      </a:lnTo>
                      <a:lnTo>
                        <a:pt x="882777" y="51094"/>
                      </a:lnTo>
                      <a:lnTo>
                        <a:pt x="880266" y="51801"/>
                      </a:lnTo>
                      <a:lnTo>
                        <a:pt x="877757" y="52512"/>
                      </a:lnTo>
                      <a:lnTo>
                        <a:pt x="875250" y="53228"/>
                      </a:lnTo>
                      <a:lnTo>
                        <a:pt x="872744" y="53949"/>
                      </a:lnTo>
                      <a:lnTo>
                        <a:pt x="870241" y="54675"/>
                      </a:lnTo>
                      <a:lnTo>
                        <a:pt x="867738" y="55405"/>
                      </a:lnTo>
                      <a:lnTo>
                        <a:pt x="865238" y="56140"/>
                      </a:lnTo>
                      <a:lnTo>
                        <a:pt x="862739" y="56880"/>
                      </a:lnTo>
                      <a:lnTo>
                        <a:pt x="860242" y="57624"/>
                      </a:lnTo>
                      <a:lnTo>
                        <a:pt x="857746" y="58373"/>
                      </a:lnTo>
                      <a:lnTo>
                        <a:pt x="855253" y="59127"/>
                      </a:lnTo>
                      <a:lnTo>
                        <a:pt x="852761" y="59886"/>
                      </a:lnTo>
                      <a:lnTo>
                        <a:pt x="850271" y="60649"/>
                      </a:lnTo>
                      <a:lnTo>
                        <a:pt x="847782" y="61417"/>
                      </a:lnTo>
                      <a:lnTo>
                        <a:pt x="845296" y="62190"/>
                      </a:lnTo>
                      <a:lnTo>
                        <a:pt x="842811" y="62967"/>
                      </a:lnTo>
                      <a:lnTo>
                        <a:pt x="840328" y="63749"/>
                      </a:lnTo>
                      <a:lnTo>
                        <a:pt x="837847" y="64536"/>
                      </a:lnTo>
                      <a:lnTo>
                        <a:pt x="835368" y="65327"/>
                      </a:lnTo>
                      <a:lnTo>
                        <a:pt x="832890" y="66123"/>
                      </a:lnTo>
                      <a:lnTo>
                        <a:pt x="830415" y="66924"/>
                      </a:lnTo>
                      <a:lnTo>
                        <a:pt x="827941" y="67730"/>
                      </a:lnTo>
                      <a:lnTo>
                        <a:pt x="825469" y="68540"/>
                      </a:lnTo>
                      <a:lnTo>
                        <a:pt x="822999" y="69354"/>
                      </a:lnTo>
                      <a:lnTo>
                        <a:pt x="820531" y="70174"/>
                      </a:lnTo>
                      <a:lnTo>
                        <a:pt x="818065" y="70998"/>
                      </a:lnTo>
                      <a:lnTo>
                        <a:pt x="815601" y="71827"/>
                      </a:lnTo>
                      <a:lnTo>
                        <a:pt x="813138" y="72660"/>
                      </a:lnTo>
                      <a:lnTo>
                        <a:pt x="810678" y="73498"/>
                      </a:lnTo>
                      <a:lnTo>
                        <a:pt x="808220" y="74341"/>
                      </a:lnTo>
                      <a:lnTo>
                        <a:pt x="805763" y="75188"/>
                      </a:lnTo>
                      <a:lnTo>
                        <a:pt x="803309" y="76040"/>
                      </a:lnTo>
                      <a:lnTo>
                        <a:pt x="800856" y="76897"/>
                      </a:lnTo>
                      <a:lnTo>
                        <a:pt x="798406" y="77758"/>
                      </a:lnTo>
                      <a:lnTo>
                        <a:pt x="795957" y="78624"/>
                      </a:lnTo>
                      <a:lnTo>
                        <a:pt x="793511" y="79494"/>
                      </a:lnTo>
                      <a:lnTo>
                        <a:pt x="791066" y="80370"/>
                      </a:lnTo>
                      <a:lnTo>
                        <a:pt x="788624" y="81249"/>
                      </a:lnTo>
                      <a:lnTo>
                        <a:pt x="786184" y="82134"/>
                      </a:lnTo>
                      <a:lnTo>
                        <a:pt x="783745" y="83023"/>
                      </a:lnTo>
                      <a:lnTo>
                        <a:pt x="781309" y="83916"/>
                      </a:lnTo>
                      <a:lnTo>
                        <a:pt x="778875" y="84814"/>
                      </a:lnTo>
                      <a:lnTo>
                        <a:pt x="776443" y="85717"/>
                      </a:lnTo>
                      <a:lnTo>
                        <a:pt x="774013" y="86624"/>
                      </a:lnTo>
                      <a:lnTo>
                        <a:pt x="771585" y="87536"/>
                      </a:lnTo>
                      <a:lnTo>
                        <a:pt x="769159" y="88453"/>
                      </a:lnTo>
                      <a:lnTo>
                        <a:pt x="766736" y="89374"/>
                      </a:lnTo>
                      <a:lnTo>
                        <a:pt x="764314" y="90299"/>
                      </a:lnTo>
                      <a:lnTo>
                        <a:pt x="761895" y="91229"/>
                      </a:lnTo>
                      <a:lnTo>
                        <a:pt x="759478" y="92164"/>
                      </a:lnTo>
                      <a:lnTo>
                        <a:pt x="757063" y="93104"/>
                      </a:lnTo>
                      <a:lnTo>
                        <a:pt x="754650" y="94047"/>
                      </a:lnTo>
                      <a:lnTo>
                        <a:pt x="752240" y="94996"/>
                      </a:lnTo>
                      <a:lnTo>
                        <a:pt x="749832" y="95949"/>
                      </a:lnTo>
                      <a:lnTo>
                        <a:pt x="747425" y="96906"/>
                      </a:lnTo>
                      <a:lnTo>
                        <a:pt x="745022" y="97868"/>
                      </a:lnTo>
                      <a:lnTo>
                        <a:pt x="742620" y="98835"/>
                      </a:lnTo>
                      <a:lnTo>
                        <a:pt x="740221" y="99806"/>
                      </a:lnTo>
                      <a:lnTo>
                        <a:pt x="737823" y="100782"/>
                      </a:lnTo>
                      <a:lnTo>
                        <a:pt x="735429" y="101762"/>
                      </a:lnTo>
                      <a:lnTo>
                        <a:pt x="733036" y="102747"/>
                      </a:lnTo>
                      <a:lnTo>
                        <a:pt x="730646" y="103736"/>
                      </a:lnTo>
                      <a:lnTo>
                        <a:pt x="728258" y="104730"/>
                      </a:lnTo>
                      <a:lnTo>
                        <a:pt x="725872" y="105728"/>
                      </a:lnTo>
                      <a:lnTo>
                        <a:pt x="723489" y="106731"/>
                      </a:lnTo>
                      <a:lnTo>
                        <a:pt x="721108" y="107738"/>
                      </a:lnTo>
                      <a:lnTo>
                        <a:pt x="718729" y="108750"/>
                      </a:lnTo>
                      <a:lnTo>
                        <a:pt x="716353" y="109766"/>
                      </a:lnTo>
                      <a:lnTo>
                        <a:pt x="713979" y="110787"/>
                      </a:lnTo>
                      <a:lnTo>
                        <a:pt x="711607" y="111812"/>
                      </a:lnTo>
                      <a:lnTo>
                        <a:pt x="709238" y="112841"/>
                      </a:lnTo>
                      <a:lnTo>
                        <a:pt x="706871" y="113876"/>
                      </a:lnTo>
                      <a:lnTo>
                        <a:pt x="704507" y="114914"/>
                      </a:lnTo>
                      <a:lnTo>
                        <a:pt x="702145" y="115957"/>
                      </a:lnTo>
                      <a:lnTo>
                        <a:pt x="699786" y="117005"/>
                      </a:lnTo>
                      <a:lnTo>
                        <a:pt x="697428" y="118057"/>
                      </a:lnTo>
                      <a:lnTo>
                        <a:pt x="695074" y="119113"/>
                      </a:lnTo>
                      <a:lnTo>
                        <a:pt x="692722" y="120174"/>
                      </a:lnTo>
                      <a:lnTo>
                        <a:pt x="690372" y="121239"/>
                      </a:lnTo>
                      <a:lnTo>
                        <a:pt x="688025" y="122309"/>
                      </a:lnTo>
                      <a:lnTo>
                        <a:pt x="685680" y="123383"/>
                      </a:lnTo>
                      <a:lnTo>
                        <a:pt x="683338" y="124462"/>
                      </a:lnTo>
                      <a:lnTo>
                        <a:pt x="680998" y="125545"/>
                      </a:lnTo>
                      <a:lnTo>
                        <a:pt x="678661" y="126632"/>
                      </a:lnTo>
                      <a:lnTo>
                        <a:pt x="676326" y="127724"/>
                      </a:lnTo>
                      <a:lnTo>
                        <a:pt x="673994" y="128820"/>
                      </a:lnTo>
                      <a:lnTo>
                        <a:pt x="671665" y="129921"/>
                      </a:lnTo>
                      <a:lnTo>
                        <a:pt x="669338" y="131026"/>
                      </a:lnTo>
                      <a:lnTo>
                        <a:pt x="667013" y="132135"/>
                      </a:lnTo>
                      <a:lnTo>
                        <a:pt x="664691" y="133249"/>
                      </a:lnTo>
                      <a:lnTo>
                        <a:pt x="662372" y="134367"/>
                      </a:lnTo>
                      <a:lnTo>
                        <a:pt x="660055" y="135490"/>
                      </a:lnTo>
                      <a:lnTo>
                        <a:pt x="657741" y="136617"/>
                      </a:lnTo>
                      <a:lnTo>
                        <a:pt x="655430" y="137748"/>
                      </a:lnTo>
                      <a:lnTo>
                        <a:pt x="653121" y="138884"/>
                      </a:lnTo>
                      <a:lnTo>
                        <a:pt x="650815" y="140024"/>
                      </a:lnTo>
                      <a:lnTo>
                        <a:pt x="648511" y="141168"/>
                      </a:lnTo>
                      <a:lnTo>
                        <a:pt x="646211" y="142317"/>
                      </a:lnTo>
                      <a:lnTo>
                        <a:pt x="643912" y="143470"/>
                      </a:lnTo>
                      <a:lnTo>
                        <a:pt x="641617" y="144627"/>
                      </a:lnTo>
                      <a:lnTo>
                        <a:pt x="639324" y="145789"/>
                      </a:lnTo>
                      <a:lnTo>
                        <a:pt x="637034" y="146955"/>
                      </a:lnTo>
                      <a:lnTo>
                        <a:pt x="634747" y="148126"/>
                      </a:lnTo>
                      <a:lnTo>
                        <a:pt x="632462" y="149300"/>
                      </a:lnTo>
                      <a:lnTo>
                        <a:pt x="630180" y="150479"/>
                      </a:lnTo>
                      <a:lnTo>
                        <a:pt x="627901" y="151662"/>
                      </a:lnTo>
                      <a:lnTo>
                        <a:pt x="625625" y="152850"/>
                      </a:lnTo>
                      <a:lnTo>
                        <a:pt x="623351" y="154042"/>
                      </a:lnTo>
                      <a:lnTo>
                        <a:pt x="621080" y="155238"/>
                      </a:lnTo>
                      <a:lnTo>
                        <a:pt x="618812" y="156439"/>
                      </a:lnTo>
                      <a:lnTo>
                        <a:pt x="616547" y="157643"/>
                      </a:lnTo>
                      <a:lnTo>
                        <a:pt x="614284" y="158852"/>
                      </a:lnTo>
                      <a:lnTo>
                        <a:pt x="612025" y="160066"/>
                      </a:lnTo>
                      <a:lnTo>
                        <a:pt x="609768" y="161283"/>
                      </a:lnTo>
                      <a:lnTo>
                        <a:pt x="607514" y="162505"/>
                      </a:lnTo>
                      <a:lnTo>
                        <a:pt x="605263" y="163731"/>
                      </a:lnTo>
                      <a:lnTo>
                        <a:pt x="603014" y="164962"/>
                      </a:lnTo>
                      <a:lnTo>
                        <a:pt x="600769" y="166196"/>
                      </a:lnTo>
                      <a:lnTo>
                        <a:pt x="598526" y="167435"/>
                      </a:lnTo>
                      <a:lnTo>
                        <a:pt x="596287" y="168678"/>
                      </a:lnTo>
                      <a:lnTo>
                        <a:pt x="594050" y="169925"/>
                      </a:lnTo>
                      <a:lnTo>
                        <a:pt x="591816" y="171177"/>
                      </a:lnTo>
                      <a:lnTo>
                        <a:pt x="589585" y="172432"/>
                      </a:lnTo>
                      <a:lnTo>
                        <a:pt x="587357" y="173692"/>
                      </a:lnTo>
                      <a:lnTo>
                        <a:pt x="585132" y="174956"/>
                      </a:lnTo>
                      <a:lnTo>
                        <a:pt x="582910" y="176225"/>
                      </a:lnTo>
                      <a:lnTo>
                        <a:pt x="580691" y="177497"/>
                      </a:lnTo>
                      <a:lnTo>
                        <a:pt x="578474" y="178774"/>
                      </a:lnTo>
                      <a:lnTo>
                        <a:pt x="576261" y="180055"/>
                      </a:lnTo>
                      <a:lnTo>
                        <a:pt x="574051" y="181340"/>
                      </a:lnTo>
                      <a:lnTo>
                        <a:pt x="571843" y="182629"/>
                      </a:lnTo>
                      <a:lnTo>
                        <a:pt x="569639" y="183922"/>
                      </a:lnTo>
                      <a:lnTo>
                        <a:pt x="567438" y="185220"/>
                      </a:lnTo>
                      <a:lnTo>
                        <a:pt x="565239" y="186522"/>
                      </a:lnTo>
                      <a:lnTo>
                        <a:pt x="563044" y="187827"/>
                      </a:lnTo>
                      <a:lnTo>
                        <a:pt x="560852" y="189137"/>
                      </a:lnTo>
                      <a:lnTo>
                        <a:pt x="558663" y="190451"/>
                      </a:lnTo>
                      <a:lnTo>
                        <a:pt x="556477" y="191770"/>
                      </a:lnTo>
                      <a:lnTo>
                        <a:pt x="554294" y="193092"/>
                      </a:lnTo>
                      <a:lnTo>
                        <a:pt x="552114" y="194419"/>
                      </a:lnTo>
                      <a:lnTo>
                        <a:pt x="549937" y="195749"/>
                      </a:lnTo>
                      <a:lnTo>
                        <a:pt x="547763" y="197084"/>
                      </a:lnTo>
                      <a:lnTo>
                        <a:pt x="545592" y="198423"/>
                      </a:lnTo>
                      <a:lnTo>
                        <a:pt x="543425" y="199766"/>
                      </a:lnTo>
                      <a:lnTo>
                        <a:pt x="541260" y="201113"/>
                      </a:lnTo>
                      <a:lnTo>
                        <a:pt x="539099" y="202464"/>
                      </a:lnTo>
                      <a:lnTo>
                        <a:pt x="536941" y="203819"/>
                      </a:lnTo>
                      <a:lnTo>
                        <a:pt x="534786" y="205178"/>
                      </a:lnTo>
                      <a:lnTo>
                        <a:pt x="532634" y="206541"/>
                      </a:lnTo>
                      <a:lnTo>
                        <a:pt x="530485" y="207909"/>
                      </a:lnTo>
                      <a:lnTo>
                        <a:pt x="528340" y="209280"/>
                      </a:lnTo>
                      <a:lnTo>
                        <a:pt x="526197" y="210655"/>
                      </a:lnTo>
                      <a:lnTo>
                        <a:pt x="524058" y="212035"/>
                      </a:lnTo>
                      <a:lnTo>
                        <a:pt x="521922" y="213418"/>
                      </a:lnTo>
                      <a:lnTo>
                        <a:pt x="519790" y="214806"/>
                      </a:lnTo>
                      <a:lnTo>
                        <a:pt x="517660" y="216198"/>
                      </a:lnTo>
                      <a:lnTo>
                        <a:pt x="515534" y="217593"/>
                      </a:lnTo>
                      <a:lnTo>
                        <a:pt x="513411" y="218993"/>
                      </a:lnTo>
                      <a:lnTo>
                        <a:pt x="511291" y="220396"/>
                      </a:lnTo>
                      <a:lnTo>
                        <a:pt x="509175" y="221804"/>
                      </a:lnTo>
                      <a:lnTo>
                        <a:pt x="507062" y="223216"/>
                      </a:lnTo>
                      <a:lnTo>
                        <a:pt x="504952" y="224631"/>
                      </a:lnTo>
                      <a:lnTo>
                        <a:pt x="502845" y="226051"/>
                      </a:lnTo>
                      <a:lnTo>
                        <a:pt x="500742" y="227474"/>
                      </a:lnTo>
                      <a:lnTo>
                        <a:pt x="498642" y="228902"/>
                      </a:lnTo>
                      <a:lnTo>
                        <a:pt x="496545" y="230333"/>
                      </a:lnTo>
                      <a:lnTo>
                        <a:pt x="494452" y="231769"/>
                      </a:lnTo>
                      <a:lnTo>
                        <a:pt x="492362" y="233208"/>
                      </a:lnTo>
                      <a:lnTo>
                        <a:pt x="490275" y="234651"/>
                      </a:lnTo>
                      <a:lnTo>
                        <a:pt x="488192" y="236099"/>
                      </a:lnTo>
                      <a:lnTo>
                        <a:pt x="486112" y="237550"/>
                      </a:lnTo>
                      <a:lnTo>
                        <a:pt x="484036" y="239005"/>
                      </a:lnTo>
                      <a:lnTo>
                        <a:pt x="481962" y="240464"/>
                      </a:lnTo>
                      <a:lnTo>
                        <a:pt x="479893" y="241927"/>
                      </a:lnTo>
                      <a:lnTo>
                        <a:pt x="477826" y="243394"/>
                      </a:lnTo>
                      <a:lnTo>
                        <a:pt x="475763" y="244865"/>
                      </a:lnTo>
                      <a:lnTo>
                        <a:pt x="473704" y="246339"/>
                      </a:lnTo>
                      <a:lnTo>
                        <a:pt x="471648" y="247818"/>
                      </a:lnTo>
                      <a:lnTo>
                        <a:pt x="469595" y="249300"/>
                      </a:lnTo>
                      <a:lnTo>
                        <a:pt x="467546" y="250786"/>
                      </a:lnTo>
                      <a:lnTo>
                        <a:pt x="465500" y="252277"/>
                      </a:lnTo>
                      <a:lnTo>
                        <a:pt x="463458" y="253771"/>
                      </a:lnTo>
                      <a:lnTo>
                        <a:pt x="461419" y="255268"/>
                      </a:lnTo>
                      <a:lnTo>
                        <a:pt x="459384" y="256770"/>
                      </a:lnTo>
                      <a:lnTo>
                        <a:pt x="457352" y="258276"/>
                      </a:lnTo>
                      <a:lnTo>
                        <a:pt x="455324" y="259785"/>
                      </a:lnTo>
                      <a:lnTo>
                        <a:pt x="453299" y="261298"/>
                      </a:lnTo>
                      <a:lnTo>
                        <a:pt x="451278" y="262815"/>
                      </a:lnTo>
                      <a:lnTo>
                        <a:pt x="449260" y="264336"/>
                      </a:lnTo>
                      <a:lnTo>
                        <a:pt x="447246" y="265861"/>
                      </a:lnTo>
                      <a:lnTo>
                        <a:pt x="445235" y="267389"/>
                      </a:lnTo>
                      <a:lnTo>
                        <a:pt x="443228" y="268921"/>
                      </a:lnTo>
                      <a:lnTo>
                        <a:pt x="441224" y="270457"/>
                      </a:lnTo>
                      <a:lnTo>
                        <a:pt x="439224" y="271997"/>
                      </a:lnTo>
                      <a:lnTo>
                        <a:pt x="437228" y="273541"/>
                      </a:lnTo>
                      <a:lnTo>
                        <a:pt x="435235" y="275088"/>
                      </a:lnTo>
                      <a:lnTo>
                        <a:pt x="433246" y="276639"/>
                      </a:lnTo>
                      <a:lnTo>
                        <a:pt x="431260" y="278194"/>
                      </a:lnTo>
                      <a:lnTo>
                        <a:pt x="429278" y="279752"/>
                      </a:lnTo>
                      <a:lnTo>
                        <a:pt x="427300" y="281315"/>
                      </a:lnTo>
                      <a:lnTo>
                        <a:pt x="425325" y="282881"/>
                      </a:lnTo>
                      <a:lnTo>
                        <a:pt x="423354" y="284451"/>
                      </a:lnTo>
                      <a:lnTo>
                        <a:pt x="421387" y="286024"/>
                      </a:lnTo>
                      <a:lnTo>
                        <a:pt x="419423" y="287601"/>
                      </a:lnTo>
                      <a:lnTo>
                        <a:pt x="417463" y="289182"/>
                      </a:lnTo>
                      <a:lnTo>
                        <a:pt x="415506" y="290767"/>
                      </a:lnTo>
                      <a:lnTo>
                        <a:pt x="413554" y="292355"/>
                      </a:lnTo>
                      <a:lnTo>
                        <a:pt x="411605" y="293947"/>
                      </a:lnTo>
                      <a:lnTo>
                        <a:pt x="409659" y="295543"/>
                      </a:lnTo>
                      <a:lnTo>
                        <a:pt x="407718" y="297142"/>
                      </a:lnTo>
                      <a:lnTo>
                        <a:pt x="405780" y="298745"/>
                      </a:lnTo>
                      <a:lnTo>
                        <a:pt x="403846" y="300352"/>
                      </a:lnTo>
                      <a:lnTo>
                        <a:pt x="401915" y="301962"/>
                      </a:lnTo>
                      <a:lnTo>
                        <a:pt x="399988" y="303576"/>
                      </a:lnTo>
                      <a:lnTo>
                        <a:pt x="398065" y="305193"/>
                      </a:lnTo>
                      <a:lnTo>
                        <a:pt x="396146" y="306815"/>
                      </a:lnTo>
                      <a:lnTo>
                        <a:pt x="394231" y="308439"/>
                      </a:lnTo>
                      <a:lnTo>
                        <a:pt x="392319" y="310068"/>
                      </a:lnTo>
                      <a:lnTo>
                        <a:pt x="390411" y="311700"/>
                      </a:lnTo>
                      <a:lnTo>
                        <a:pt x="388507" y="313336"/>
                      </a:lnTo>
                      <a:lnTo>
                        <a:pt x="386607" y="314975"/>
                      </a:lnTo>
                      <a:lnTo>
                        <a:pt x="384711" y="316618"/>
                      </a:lnTo>
                      <a:lnTo>
                        <a:pt x="382818" y="318264"/>
                      </a:lnTo>
                      <a:lnTo>
                        <a:pt x="380929" y="319914"/>
                      </a:lnTo>
                      <a:lnTo>
                        <a:pt x="379044" y="321567"/>
                      </a:lnTo>
                      <a:lnTo>
                        <a:pt x="377163" y="323224"/>
                      </a:lnTo>
                      <a:lnTo>
                        <a:pt x="375286" y="324885"/>
                      </a:lnTo>
                      <a:lnTo>
                        <a:pt x="373413" y="326549"/>
                      </a:lnTo>
                      <a:lnTo>
                        <a:pt x="371543" y="328217"/>
                      </a:lnTo>
                      <a:lnTo>
                        <a:pt x="369678" y="329888"/>
                      </a:lnTo>
                      <a:lnTo>
                        <a:pt x="367816" y="331563"/>
                      </a:lnTo>
                      <a:lnTo>
                        <a:pt x="365958" y="333241"/>
                      </a:lnTo>
                      <a:lnTo>
                        <a:pt x="364104" y="334923"/>
                      </a:lnTo>
                      <a:lnTo>
                        <a:pt x="362254" y="336608"/>
                      </a:lnTo>
                      <a:lnTo>
                        <a:pt x="360408" y="338297"/>
                      </a:lnTo>
                      <a:lnTo>
                        <a:pt x="358566" y="339989"/>
                      </a:lnTo>
                      <a:lnTo>
                        <a:pt x="356727" y="341685"/>
                      </a:lnTo>
                      <a:lnTo>
                        <a:pt x="354893" y="343384"/>
                      </a:lnTo>
                      <a:lnTo>
                        <a:pt x="353063" y="345086"/>
                      </a:lnTo>
                      <a:lnTo>
                        <a:pt x="351236" y="346793"/>
                      </a:lnTo>
                      <a:lnTo>
                        <a:pt x="349414" y="348502"/>
                      </a:lnTo>
                      <a:lnTo>
                        <a:pt x="347595" y="350215"/>
                      </a:lnTo>
                      <a:lnTo>
                        <a:pt x="345781" y="351931"/>
                      </a:lnTo>
                      <a:lnTo>
                        <a:pt x="343971" y="353651"/>
                      </a:lnTo>
                      <a:lnTo>
                        <a:pt x="342164" y="355374"/>
                      </a:lnTo>
                      <a:lnTo>
                        <a:pt x="340362" y="357101"/>
                      </a:lnTo>
                      <a:lnTo>
                        <a:pt x="338563" y="358831"/>
                      </a:lnTo>
                      <a:lnTo>
                        <a:pt x="336769" y="360564"/>
                      </a:lnTo>
                      <a:lnTo>
                        <a:pt x="334978" y="362301"/>
                      </a:lnTo>
                      <a:lnTo>
                        <a:pt x="333192" y="364041"/>
                      </a:lnTo>
                      <a:lnTo>
                        <a:pt x="331410" y="365785"/>
                      </a:lnTo>
                      <a:lnTo>
                        <a:pt x="329631" y="367532"/>
                      </a:lnTo>
                      <a:lnTo>
                        <a:pt x="327857" y="369282"/>
                      </a:lnTo>
                      <a:lnTo>
                        <a:pt x="326087" y="371036"/>
                      </a:lnTo>
                      <a:lnTo>
                        <a:pt x="324321" y="372793"/>
                      </a:lnTo>
                      <a:lnTo>
                        <a:pt x="322559" y="374553"/>
                      </a:lnTo>
                      <a:lnTo>
                        <a:pt x="320801" y="376317"/>
                      </a:lnTo>
                      <a:lnTo>
                        <a:pt x="319047" y="378083"/>
                      </a:lnTo>
                      <a:lnTo>
                        <a:pt x="317298" y="379854"/>
                      </a:lnTo>
                      <a:lnTo>
                        <a:pt x="315552" y="381627"/>
                      </a:lnTo>
                      <a:lnTo>
                        <a:pt x="313811" y="383404"/>
                      </a:lnTo>
                      <a:lnTo>
                        <a:pt x="312074" y="385184"/>
                      </a:lnTo>
                      <a:lnTo>
                        <a:pt x="310340" y="386967"/>
                      </a:lnTo>
                      <a:lnTo>
                        <a:pt x="308611" y="388754"/>
                      </a:lnTo>
                      <a:lnTo>
                        <a:pt x="306887" y="390544"/>
                      </a:lnTo>
                      <a:lnTo>
                        <a:pt x="305166" y="392337"/>
                      </a:lnTo>
                      <a:lnTo>
                        <a:pt x="303449" y="394133"/>
                      </a:lnTo>
                      <a:lnTo>
                        <a:pt x="301737" y="395933"/>
                      </a:lnTo>
                      <a:lnTo>
                        <a:pt x="300029" y="397736"/>
                      </a:lnTo>
                      <a:lnTo>
                        <a:pt x="298325" y="399542"/>
                      </a:lnTo>
                      <a:lnTo>
                        <a:pt x="296625" y="401351"/>
                      </a:lnTo>
                      <a:lnTo>
                        <a:pt x="294930" y="403164"/>
                      </a:lnTo>
                      <a:lnTo>
                        <a:pt x="293238" y="404980"/>
                      </a:lnTo>
                      <a:lnTo>
                        <a:pt x="291551" y="406798"/>
                      </a:lnTo>
                      <a:lnTo>
                        <a:pt x="289868" y="408620"/>
                      </a:lnTo>
                      <a:lnTo>
                        <a:pt x="288190" y="410446"/>
                      </a:lnTo>
                      <a:lnTo>
                        <a:pt x="286515" y="412274"/>
                      </a:lnTo>
                      <a:lnTo>
                        <a:pt x="284845" y="414106"/>
                      </a:lnTo>
                      <a:lnTo>
                        <a:pt x="283179" y="415940"/>
                      </a:lnTo>
                      <a:lnTo>
                        <a:pt x="281518" y="417778"/>
                      </a:lnTo>
                      <a:lnTo>
                        <a:pt x="279860" y="419619"/>
                      </a:lnTo>
                      <a:lnTo>
                        <a:pt x="278207" y="421463"/>
                      </a:lnTo>
                      <a:lnTo>
                        <a:pt x="276558" y="423311"/>
                      </a:lnTo>
                      <a:lnTo>
                        <a:pt x="274914" y="425161"/>
                      </a:lnTo>
                      <a:lnTo>
                        <a:pt x="273274" y="427014"/>
                      </a:lnTo>
                      <a:lnTo>
                        <a:pt x="271638" y="428871"/>
                      </a:lnTo>
                      <a:lnTo>
                        <a:pt x="270006" y="430730"/>
                      </a:lnTo>
                      <a:lnTo>
                        <a:pt x="268379" y="432593"/>
                      </a:lnTo>
                      <a:lnTo>
                        <a:pt x="266756" y="434459"/>
                      </a:lnTo>
                      <a:lnTo>
                        <a:pt x="265138" y="436328"/>
                      </a:lnTo>
                      <a:lnTo>
                        <a:pt x="263524" y="438200"/>
                      </a:lnTo>
                      <a:lnTo>
                        <a:pt x="261914" y="440074"/>
                      </a:lnTo>
                      <a:lnTo>
                        <a:pt x="260308" y="441952"/>
                      </a:lnTo>
                      <a:lnTo>
                        <a:pt x="258707" y="443833"/>
                      </a:lnTo>
                      <a:lnTo>
                        <a:pt x="257110" y="445717"/>
                      </a:lnTo>
                      <a:lnTo>
                        <a:pt x="255518" y="447604"/>
                      </a:lnTo>
                      <a:lnTo>
                        <a:pt x="253930" y="449494"/>
                      </a:lnTo>
                      <a:lnTo>
                        <a:pt x="252346" y="451387"/>
                      </a:lnTo>
                      <a:lnTo>
                        <a:pt x="250767" y="453283"/>
                      </a:lnTo>
                      <a:lnTo>
                        <a:pt x="249192" y="455182"/>
                      </a:lnTo>
                      <a:lnTo>
                        <a:pt x="247622" y="457084"/>
                      </a:lnTo>
                      <a:lnTo>
                        <a:pt x="246056" y="458989"/>
                      </a:lnTo>
                      <a:lnTo>
                        <a:pt x="244494" y="460897"/>
                      </a:lnTo>
                      <a:lnTo>
                        <a:pt x="242937" y="462808"/>
                      </a:lnTo>
                      <a:lnTo>
                        <a:pt x="241385" y="464721"/>
                      </a:lnTo>
                      <a:lnTo>
                        <a:pt x="239837" y="466638"/>
                      </a:lnTo>
                      <a:lnTo>
                        <a:pt x="238293" y="468558"/>
                      </a:lnTo>
                      <a:lnTo>
                        <a:pt x="236754" y="470480"/>
                      </a:lnTo>
                      <a:lnTo>
                        <a:pt x="235219" y="472406"/>
                      </a:lnTo>
                      <a:lnTo>
                        <a:pt x="233688" y="474334"/>
                      </a:lnTo>
                      <a:lnTo>
                        <a:pt x="232163" y="476265"/>
                      </a:lnTo>
                      <a:lnTo>
                        <a:pt x="230641" y="478199"/>
                      </a:lnTo>
                      <a:lnTo>
                        <a:pt x="229124" y="480136"/>
                      </a:lnTo>
                      <a:lnTo>
                        <a:pt x="227612" y="482076"/>
                      </a:lnTo>
                      <a:lnTo>
                        <a:pt x="226104" y="484018"/>
                      </a:lnTo>
                      <a:lnTo>
                        <a:pt x="224601" y="485964"/>
                      </a:lnTo>
                      <a:lnTo>
                        <a:pt x="223102" y="487912"/>
                      </a:lnTo>
                      <a:lnTo>
                        <a:pt x="221608" y="489863"/>
                      </a:lnTo>
                      <a:lnTo>
                        <a:pt x="220118" y="491817"/>
                      </a:lnTo>
                      <a:lnTo>
                        <a:pt x="218633" y="493774"/>
                      </a:lnTo>
                      <a:lnTo>
                        <a:pt x="217152" y="495733"/>
                      </a:lnTo>
                      <a:lnTo>
                        <a:pt x="215676" y="497696"/>
                      </a:lnTo>
                      <a:lnTo>
                        <a:pt x="214205" y="499661"/>
                      </a:lnTo>
                      <a:lnTo>
                        <a:pt x="212738" y="501629"/>
                      </a:lnTo>
                      <a:lnTo>
                        <a:pt x="211275" y="503599"/>
                      </a:lnTo>
                      <a:lnTo>
                        <a:pt x="209818" y="505573"/>
                      </a:lnTo>
                      <a:lnTo>
                        <a:pt x="208364" y="507549"/>
                      </a:lnTo>
                      <a:lnTo>
                        <a:pt x="206916" y="509528"/>
                      </a:lnTo>
                      <a:lnTo>
                        <a:pt x="205472" y="511509"/>
                      </a:lnTo>
                      <a:lnTo>
                        <a:pt x="204032" y="513494"/>
                      </a:lnTo>
                      <a:lnTo>
                        <a:pt x="202598" y="515481"/>
                      </a:lnTo>
                      <a:lnTo>
                        <a:pt x="201167" y="517471"/>
                      </a:lnTo>
                      <a:lnTo>
                        <a:pt x="199742" y="519463"/>
                      </a:lnTo>
                      <a:lnTo>
                        <a:pt x="198321" y="521458"/>
                      </a:lnTo>
                      <a:lnTo>
                        <a:pt x="196905" y="523456"/>
                      </a:lnTo>
                      <a:lnTo>
                        <a:pt x="195493" y="525457"/>
                      </a:lnTo>
                      <a:lnTo>
                        <a:pt x="194086" y="527460"/>
                      </a:lnTo>
                      <a:lnTo>
                        <a:pt x="192684" y="529466"/>
                      </a:lnTo>
                      <a:lnTo>
                        <a:pt x="191286" y="531474"/>
                      </a:lnTo>
                      <a:lnTo>
                        <a:pt x="189893" y="533485"/>
                      </a:lnTo>
                      <a:lnTo>
                        <a:pt x="188505" y="535499"/>
                      </a:lnTo>
                      <a:lnTo>
                        <a:pt x="187121" y="537515"/>
                      </a:lnTo>
                      <a:lnTo>
                        <a:pt x="185742" y="539534"/>
                      </a:lnTo>
                      <a:lnTo>
                        <a:pt x="184368" y="541556"/>
                      </a:lnTo>
                      <a:lnTo>
                        <a:pt x="182998" y="543580"/>
                      </a:lnTo>
                      <a:lnTo>
                        <a:pt x="181634" y="545606"/>
                      </a:lnTo>
                      <a:lnTo>
                        <a:pt x="180273" y="547636"/>
                      </a:lnTo>
                      <a:lnTo>
                        <a:pt x="178918" y="549668"/>
                      </a:lnTo>
                      <a:lnTo>
                        <a:pt x="177567" y="551702"/>
                      </a:lnTo>
                      <a:lnTo>
                        <a:pt x="176221" y="553739"/>
                      </a:lnTo>
                      <a:lnTo>
                        <a:pt x="174880" y="555778"/>
                      </a:lnTo>
                      <a:lnTo>
                        <a:pt x="173544" y="557820"/>
                      </a:lnTo>
                      <a:lnTo>
                        <a:pt x="172212" y="559865"/>
                      </a:lnTo>
                      <a:lnTo>
                        <a:pt x="170885" y="561912"/>
                      </a:lnTo>
                      <a:lnTo>
                        <a:pt x="169563" y="563961"/>
                      </a:lnTo>
                      <a:lnTo>
                        <a:pt x="168245" y="566014"/>
                      </a:lnTo>
                      <a:lnTo>
                        <a:pt x="166933" y="568068"/>
                      </a:lnTo>
                      <a:lnTo>
                        <a:pt x="165625" y="570125"/>
                      </a:lnTo>
                      <a:lnTo>
                        <a:pt x="164322" y="572184"/>
                      </a:lnTo>
                      <a:lnTo>
                        <a:pt x="163023" y="574246"/>
                      </a:lnTo>
                      <a:lnTo>
                        <a:pt x="161730" y="576311"/>
                      </a:lnTo>
                      <a:lnTo>
                        <a:pt x="160441" y="578378"/>
                      </a:lnTo>
                      <a:lnTo>
                        <a:pt x="159157" y="580447"/>
                      </a:lnTo>
                      <a:lnTo>
                        <a:pt x="157878" y="582518"/>
                      </a:lnTo>
                      <a:lnTo>
                        <a:pt x="156603" y="584592"/>
                      </a:lnTo>
                      <a:lnTo>
                        <a:pt x="155334" y="586669"/>
                      </a:lnTo>
                      <a:lnTo>
                        <a:pt x="154069" y="588748"/>
                      </a:lnTo>
                      <a:lnTo>
                        <a:pt x="152809" y="590829"/>
                      </a:lnTo>
                      <a:lnTo>
                        <a:pt x="151554" y="592913"/>
                      </a:lnTo>
                      <a:lnTo>
                        <a:pt x="150304" y="594998"/>
                      </a:lnTo>
                      <a:lnTo>
                        <a:pt x="149059" y="597087"/>
                      </a:lnTo>
                      <a:lnTo>
                        <a:pt x="147819" y="599177"/>
                      </a:lnTo>
                      <a:lnTo>
                        <a:pt x="146583" y="601270"/>
                      </a:lnTo>
                      <a:lnTo>
                        <a:pt x="145352" y="603366"/>
                      </a:lnTo>
                      <a:lnTo>
                        <a:pt x="144126" y="605463"/>
                      </a:lnTo>
                      <a:lnTo>
                        <a:pt x="142905" y="607563"/>
                      </a:lnTo>
                      <a:lnTo>
                        <a:pt x="141689" y="609666"/>
                      </a:lnTo>
                      <a:lnTo>
                        <a:pt x="140478" y="611770"/>
                      </a:lnTo>
                      <a:lnTo>
                        <a:pt x="139272" y="613877"/>
                      </a:lnTo>
                      <a:lnTo>
                        <a:pt x="138070" y="615986"/>
                      </a:lnTo>
                      <a:lnTo>
                        <a:pt x="136874" y="618098"/>
                      </a:lnTo>
                      <a:lnTo>
                        <a:pt x="135682" y="620211"/>
                      </a:lnTo>
                      <a:lnTo>
                        <a:pt x="134496" y="622327"/>
                      </a:lnTo>
                      <a:lnTo>
                        <a:pt x="133314" y="624445"/>
                      </a:lnTo>
                      <a:lnTo>
                        <a:pt x="132137" y="626565"/>
                      </a:lnTo>
                      <a:lnTo>
                        <a:pt x="130965" y="628688"/>
                      </a:lnTo>
                      <a:lnTo>
                        <a:pt x="129798" y="630813"/>
                      </a:lnTo>
                      <a:lnTo>
                        <a:pt x="128636" y="632940"/>
                      </a:lnTo>
                      <a:lnTo>
                        <a:pt x="127479" y="635069"/>
                      </a:lnTo>
                      <a:lnTo>
                        <a:pt x="126327" y="637200"/>
                      </a:lnTo>
                      <a:lnTo>
                        <a:pt x="125180" y="639334"/>
                      </a:lnTo>
                      <a:lnTo>
                        <a:pt x="124037" y="641469"/>
                      </a:lnTo>
                      <a:lnTo>
                        <a:pt x="122900" y="643607"/>
                      </a:lnTo>
                      <a:lnTo>
                        <a:pt x="121768" y="645747"/>
                      </a:lnTo>
                      <a:lnTo>
                        <a:pt x="120640" y="647889"/>
                      </a:lnTo>
                      <a:lnTo>
                        <a:pt x="119518" y="650033"/>
                      </a:lnTo>
                      <a:lnTo>
                        <a:pt x="118401" y="652180"/>
                      </a:lnTo>
                      <a:lnTo>
                        <a:pt x="117288" y="654328"/>
                      </a:lnTo>
                      <a:lnTo>
                        <a:pt x="116181" y="656479"/>
                      </a:lnTo>
                      <a:lnTo>
                        <a:pt x="115078" y="658631"/>
                      </a:lnTo>
                      <a:lnTo>
                        <a:pt x="113981" y="660786"/>
                      </a:lnTo>
                      <a:lnTo>
                        <a:pt x="112889" y="662943"/>
                      </a:lnTo>
                      <a:lnTo>
                        <a:pt x="111801" y="665102"/>
                      </a:lnTo>
                      <a:lnTo>
                        <a:pt x="110719" y="667262"/>
                      </a:lnTo>
                      <a:lnTo>
                        <a:pt x="109642" y="669425"/>
                      </a:lnTo>
                      <a:lnTo>
                        <a:pt x="108569" y="671590"/>
                      </a:lnTo>
                      <a:lnTo>
                        <a:pt x="107502" y="673757"/>
                      </a:lnTo>
                      <a:lnTo>
                        <a:pt x="106440" y="675926"/>
                      </a:lnTo>
                      <a:lnTo>
                        <a:pt x="105383" y="678097"/>
                      </a:lnTo>
                      <a:lnTo>
                        <a:pt x="104331" y="680270"/>
                      </a:lnTo>
                      <a:lnTo>
                        <a:pt x="103284" y="682445"/>
                      </a:lnTo>
                      <a:lnTo>
                        <a:pt x="102241" y="684622"/>
                      </a:lnTo>
                      <a:lnTo>
                        <a:pt x="101205" y="686801"/>
                      </a:lnTo>
                      <a:lnTo>
                        <a:pt x="100173" y="688982"/>
                      </a:lnTo>
                      <a:lnTo>
                        <a:pt x="99146" y="691164"/>
                      </a:lnTo>
                      <a:lnTo>
                        <a:pt x="98124" y="693349"/>
                      </a:lnTo>
                      <a:lnTo>
                        <a:pt x="97107" y="695536"/>
                      </a:lnTo>
                      <a:lnTo>
                        <a:pt x="96096" y="697724"/>
                      </a:lnTo>
                      <a:lnTo>
                        <a:pt x="95089" y="699915"/>
                      </a:lnTo>
                      <a:lnTo>
                        <a:pt x="94088" y="702107"/>
                      </a:lnTo>
                      <a:lnTo>
                        <a:pt x="93091" y="704301"/>
                      </a:lnTo>
                      <a:lnTo>
                        <a:pt x="92100" y="706497"/>
                      </a:lnTo>
                      <a:lnTo>
                        <a:pt x="91114" y="708695"/>
                      </a:lnTo>
                      <a:lnTo>
                        <a:pt x="90133" y="710895"/>
                      </a:lnTo>
                      <a:lnTo>
                        <a:pt x="89157" y="713097"/>
                      </a:lnTo>
                      <a:lnTo>
                        <a:pt x="88186" y="715300"/>
                      </a:lnTo>
                      <a:lnTo>
                        <a:pt x="87221" y="717506"/>
                      </a:lnTo>
                      <a:lnTo>
                        <a:pt x="86260" y="719713"/>
                      </a:lnTo>
                      <a:lnTo>
                        <a:pt x="85305" y="721922"/>
                      </a:lnTo>
                      <a:lnTo>
                        <a:pt x="84355" y="724132"/>
                      </a:lnTo>
                      <a:lnTo>
                        <a:pt x="83409" y="726345"/>
                      </a:lnTo>
                      <a:lnTo>
                        <a:pt x="82469" y="728559"/>
                      </a:lnTo>
                      <a:lnTo>
                        <a:pt x="81535" y="730775"/>
                      </a:lnTo>
                      <a:lnTo>
                        <a:pt x="80605" y="732993"/>
                      </a:lnTo>
                      <a:lnTo>
                        <a:pt x="79680" y="735213"/>
                      </a:lnTo>
                      <a:lnTo>
                        <a:pt x="78761" y="737434"/>
                      </a:lnTo>
                      <a:lnTo>
                        <a:pt x="77847" y="739657"/>
                      </a:lnTo>
                      <a:lnTo>
                        <a:pt x="76938" y="741882"/>
                      </a:lnTo>
                      <a:lnTo>
                        <a:pt x="76034" y="744109"/>
                      </a:lnTo>
                      <a:lnTo>
                        <a:pt x="75135" y="746337"/>
                      </a:lnTo>
                      <a:lnTo>
                        <a:pt x="74242" y="748567"/>
                      </a:lnTo>
                      <a:lnTo>
                        <a:pt x="73353" y="750798"/>
                      </a:lnTo>
                      <a:lnTo>
                        <a:pt x="72470" y="753032"/>
                      </a:lnTo>
                      <a:lnTo>
                        <a:pt x="71592" y="755266"/>
                      </a:lnTo>
                      <a:lnTo>
                        <a:pt x="70719" y="757503"/>
                      </a:lnTo>
                      <a:lnTo>
                        <a:pt x="69852" y="759741"/>
                      </a:lnTo>
                      <a:lnTo>
                        <a:pt x="68989" y="761981"/>
                      </a:lnTo>
                      <a:lnTo>
                        <a:pt x="68132" y="764223"/>
                      </a:lnTo>
                      <a:lnTo>
                        <a:pt x="67280" y="766466"/>
                      </a:lnTo>
                      <a:lnTo>
                        <a:pt x="66434" y="768710"/>
                      </a:lnTo>
                      <a:lnTo>
                        <a:pt x="65592" y="770957"/>
                      </a:lnTo>
                      <a:lnTo>
                        <a:pt x="64756" y="773205"/>
                      </a:lnTo>
                      <a:lnTo>
                        <a:pt x="63925" y="775454"/>
                      </a:lnTo>
                      <a:lnTo>
                        <a:pt x="63099" y="777705"/>
                      </a:lnTo>
                      <a:lnTo>
                        <a:pt x="62278" y="779958"/>
                      </a:lnTo>
                      <a:lnTo>
                        <a:pt x="61463" y="782212"/>
                      </a:lnTo>
                      <a:lnTo>
                        <a:pt x="60653" y="784467"/>
                      </a:lnTo>
                      <a:lnTo>
                        <a:pt x="59848" y="786724"/>
                      </a:lnTo>
                      <a:lnTo>
                        <a:pt x="59048" y="788983"/>
                      </a:lnTo>
                      <a:lnTo>
                        <a:pt x="58254" y="791243"/>
                      </a:lnTo>
                      <a:lnTo>
                        <a:pt x="57465" y="793505"/>
                      </a:lnTo>
                      <a:lnTo>
                        <a:pt x="56681" y="795768"/>
                      </a:lnTo>
                      <a:lnTo>
                        <a:pt x="55902" y="798033"/>
                      </a:lnTo>
                      <a:lnTo>
                        <a:pt x="55129" y="800299"/>
                      </a:lnTo>
                      <a:lnTo>
                        <a:pt x="54361" y="802566"/>
                      </a:lnTo>
                      <a:lnTo>
                        <a:pt x="53598" y="804835"/>
                      </a:lnTo>
                      <a:lnTo>
                        <a:pt x="52840" y="807106"/>
                      </a:lnTo>
                      <a:lnTo>
                        <a:pt x="52088" y="809378"/>
                      </a:lnTo>
                      <a:lnTo>
                        <a:pt x="51341" y="811651"/>
                      </a:lnTo>
                      <a:lnTo>
                        <a:pt x="50599" y="813926"/>
                      </a:lnTo>
                      <a:lnTo>
                        <a:pt x="49863" y="816202"/>
                      </a:lnTo>
                      <a:lnTo>
                        <a:pt x="49132" y="818479"/>
                      </a:lnTo>
                      <a:lnTo>
                        <a:pt x="48406" y="820758"/>
                      </a:lnTo>
                      <a:lnTo>
                        <a:pt x="47685" y="823038"/>
                      </a:lnTo>
                      <a:lnTo>
                        <a:pt x="46970" y="825320"/>
                      </a:lnTo>
                      <a:lnTo>
                        <a:pt x="46260" y="827603"/>
                      </a:lnTo>
                      <a:lnTo>
                        <a:pt x="45555" y="829887"/>
                      </a:lnTo>
                      <a:lnTo>
                        <a:pt x="44856" y="832173"/>
                      </a:lnTo>
                      <a:lnTo>
                        <a:pt x="44162" y="834459"/>
                      </a:lnTo>
                      <a:lnTo>
                        <a:pt x="43473" y="836748"/>
                      </a:lnTo>
                      <a:lnTo>
                        <a:pt x="42790" y="839037"/>
                      </a:lnTo>
                      <a:lnTo>
                        <a:pt x="42112" y="841328"/>
                      </a:lnTo>
                      <a:lnTo>
                        <a:pt x="41439" y="843620"/>
                      </a:lnTo>
                      <a:lnTo>
                        <a:pt x="40772" y="845913"/>
                      </a:lnTo>
                      <a:lnTo>
                        <a:pt x="40110" y="848208"/>
                      </a:lnTo>
                      <a:lnTo>
                        <a:pt x="39453" y="850504"/>
                      </a:lnTo>
                      <a:lnTo>
                        <a:pt x="38801" y="852801"/>
                      </a:lnTo>
                      <a:lnTo>
                        <a:pt x="38155" y="855099"/>
                      </a:lnTo>
                      <a:lnTo>
                        <a:pt x="37515" y="857398"/>
                      </a:lnTo>
                      <a:lnTo>
                        <a:pt x="36879" y="859699"/>
                      </a:lnTo>
                      <a:lnTo>
                        <a:pt x="36249" y="862001"/>
                      </a:lnTo>
                      <a:lnTo>
                        <a:pt x="35624" y="864304"/>
                      </a:lnTo>
                      <a:lnTo>
                        <a:pt x="35005" y="866608"/>
                      </a:lnTo>
                      <a:lnTo>
                        <a:pt x="34391" y="868914"/>
                      </a:lnTo>
                      <a:lnTo>
                        <a:pt x="33782" y="871220"/>
                      </a:lnTo>
                      <a:lnTo>
                        <a:pt x="33179" y="873528"/>
                      </a:lnTo>
                      <a:lnTo>
                        <a:pt x="32581" y="875837"/>
                      </a:lnTo>
                      <a:lnTo>
                        <a:pt x="31989" y="878147"/>
                      </a:lnTo>
                      <a:lnTo>
                        <a:pt x="31402" y="880458"/>
                      </a:lnTo>
                      <a:lnTo>
                        <a:pt x="30820" y="882770"/>
                      </a:lnTo>
                      <a:lnTo>
                        <a:pt x="30243" y="885083"/>
                      </a:lnTo>
                      <a:lnTo>
                        <a:pt x="29672" y="887398"/>
                      </a:lnTo>
                      <a:lnTo>
                        <a:pt x="29107" y="889713"/>
                      </a:lnTo>
                      <a:lnTo>
                        <a:pt x="28546" y="892030"/>
                      </a:lnTo>
                      <a:lnTo>
                        <a:pt x="27991" y="894347"/>
                      </a:lnTo>
                      <a:lnTo>
                        <a:pt x="27442" y="896666"/>
                      </a:lnTo>
                      <a:lnTo>
                        <a:pt x="26898" y="898985"/>
                      </a:lnTo>
                      <a:lnTo>
                        <a:pt x="26359" y="901306"/>
                      </a:lnTo>
                      <a:lnTo>
                        <a:pt x="25826" y="903628"/>
                      </a:lnTo>
                      <a:lnTo>
                        <a:pt x="25298" y="905950"/>
                      </a:lnTo>
                      <a:lnTo>
                        <a:pt x="24775" y="908274"/>
                      </a:lnTo>
                      <a:lnTo>
                        <a:pt x="24258" y="910599"/>
                      </a:lnTo>
                      <a:lnTo>
                        <a:pt x="23746" y="912924"/>
                      </a:lnTo>
                      <a:lnTo>
                        <a:pt x="23240" y="915251"/>
                      </a:lnTo>
                      <a:lnTo>
                        <a:pt x="22739" y="917578"/>
                      </a:lnTo>
                      <a:lnTo>
                        <a:pt x="22243" y="919907"/>
                      </a:lnTo>
                      <a:lnTo>
                        <a:pt x="21753" y="922236"/>
                      </a:lnTo>
                      <a:lnTo>
                        <a:pt x="21268" y="924566"/>
                      </a:lnTo>
                      <a:lnTo>
                        <a:pt x="20789" y="926898"/>
                      </a:lnTo>
                      <a:lnTo>
                        <a:pt x="20315" y="929230"/>
                      </a:lnTo>
                      <a:lnTo>
                        <a:pt x="19847" y="931563"/>
                      </a:lnTo>
                      <a:lnTo>
                        <a:pt x="19384" y="933897"/>
                      </a:lnTo>
                      <a:lnTo>
                        <a:pt x="18926" y="936231"/>
                      </a:lnTo>
                      <a:lnTo>
                        <a:pt x="18474" y="938567"/>
                      </a:lnTo>
                      <a:lnTo>
                        <a:pt x="18027" y="940903"/>
                      </a:lnTo>
                      <a:lnTo>
                        <a:pt x="17586" y="943241"/>
                      </a:lnTo>
                      <a:lnTo>
                        <a:pt x="17150" y="945579"/>
                      </a:lnTo>
                      <a:lnTo>
                        <a:pt x="16719" y="947918"/>
                      </a:lnTo>
                      <a:lnTo>
                        <a:pt x="16294" y="950257"/>
                      </a:lnTo>
                      <a:lnTo>
                        <a:pt x="15875" y="952598"/>
                      </a:lnTo>
                      <a:lnTo>
                        <a:pt x="15461" y="954939"/>
                      </a:lnTo>
                      <a:lnTo>
                        <a:pt x="15052" y="957281"/>
                      </a:lnTo>
                      <a:lnTo>
                        <a:pt x="14649" y="959624"/>
                      </a:lnTo>
                      <a:lnTo>
                        <a:pt x="14251" y="961968"/>
                      </a:lnTo>
                      <a:lnTo>
                        <a:pt x="13858" y="964312"/>
                      </a:lnTo>
                      <a:lnTo>
                        <a:pt x="13471" y="966657"/>
                      </a:lnTo>
                      <a:lnTo>
                        <a:pt x="13090" y="969003"/>
                      </a:lnTo>
                      <a:lnTo>
                        <a:pt x="12714" y="971350"/>
                      </a:lnTo>
                      <a:lnTo>
                        <a:pt x="12343" y="973697"/>
                      </a:lnTo>
                      <a:lnTo>
                        <a:pt x="11978" y="976045"/>
                      </a:lnTo>
                      <a:lnTo>
                        <a:pt x="11618" y="978394"/>
                      </a:lnTo>
                      <a:lnTo>
                        <a:pt x="11264" y="980743"/>
                      </a:lnTo>
                      <a:lnTo>
                        <a:pt x="10915" y="983093"/>
                      </a:lnTo>
                      <a:lnTo>
                        <a:pt x="10572" y="985444"/>
                      </a:lnTo>
                      <a:lnTo>
                        <a:pt x="10234" y="987795"/>
                      </a:lnTo>
                      <a:lnTo>
                        <a:pt x="9902" y="990147"/>
                      </a:lnTo>
                      <a:lnTo>
                        <a:pt x="9575" y="992499"/>
                      </a:lnTo>
                      <a:lnTo>
                        <a:pt x="9254" y="994852"/>
                      </a:lnTo>
                      <a:lnTo>
                        <a:pt x="8938" y="997206"/>
                      </a:lnTo>
                      <a:lnTo>
                        <a:pt x="8627" y="999561"/>
                      </a:lnTo>
                      <a:lnTo>
                        <a:pt x="8322" y="1001915"/>
                      </a:lnTo>
                      <a:lnTo>
                        <a:pt x="8022" y="1004271"/>
                      </a:lnTo>
                      <a:lnTo>
                        <a:pt x="7728" y="1006627"/>
                      </a:lnTo>
                      <a:lnTo>
                        <a:pt x="7440" y="1008984"/>
                      </a:lnTo>
                      <a:lnTo>
                        <a:pt x="7157" y="1011341"/>
                      </a:lnTo>
                      <a:lnTo>
                        <a:pt x="6879" y="1013698"/>
                      </a:lnTo>
                      <a:lnTo>
                        <a:pt x="6607" y="1016057"/>
                      </a:lnTo>
                      <a:lnTo>
                        <a:pt x="6340" y="1018415"/>
                      </a:lnTo>
                      <a:lnTo>
                        <a:pt x="6079" y="1020774"/>
                      </a:lnTo>
                      <a:lnTo>
                        <a:pt x="5823" y="1023134"/>
                      </a:lnTo>
                      <a:lnTo>
                        <a:pt x="5573" y="1025494"/>
                      </a:lnTo>
                      <a:lnTo>
                        <a:pt x="5328" y="1027855"/>
                      </a:lnTo>
                      <a:lnTo>
                        <a:pt x="5089" y="1030216"/>
                      </a:lnTo>
                      <a:lnTo>
                        <a:pt x="4855" y="1032578"/>
                      </a:lnTo>
                      <a:lnTo>
                        <a:pt x="4627" y="1034939"/>
                      </a:lnTo>
                      <a:lnTo>
                        <a:pt x="4404" y="1037302"/>
                      </a:lnTo>
                      <a:lnTo>
                        <a:pt x="4186" y="1039665"/>
                      </a:lnTo>
                      <a:lnTo>
                        <a:pt x="3975" y="1042028"/>
                      </a:lnTo>
                      <a:lnTo>
                        <a:pt x="3768" y="1044391"/>
                      </a:lnTo>
                      <a:lnTo>
                        <a:pt x="3567" y="1046755"/>
                      </a:lnTo>
                      <a:lnTo>
                        <a:pt x="3372" y="1049120"/>
                      </a:lnTo>
                      <a:lnTo>
                        <a:pt x="3182" y="1051485"/>
                      </a:lnTo>
                      <a:lnTo>
                        <a:pt x="2998" y="1053850"/>
                      </a:lnTo>
                      <a:lnTo>
                        <a:pt x="2819" y="1056215"/>
                      </a:lnTo>
                      <a:lnTo>
                        <a:pt x="2645" y="1058581"/>
                      </a:lnTo>
                      <a:lnTo>
                        <a:pt x="2478" y="1060947"/>
                      </a:lnTo>
                      <a:lnTo>
                        <a:pt x="2315" y="1063313"/>
                      </a:lnTo>
                      <a:lnTo>
                        <a:pt x="2158" y="1065680"/>
                      </a:lnTo>
                      <a:lnTo>
                        <a:pt x="2007" y="1068047"/>
                      </a:lnTo>
                      <a:lnTo>
                        <a:pt x="1861" y="1070414"/>
                      </a:lnTo>
                      <a:lnTo>
                        <a:pt x="1721" y="1072782"/>
                      </a:lnTo>
                      <a:lnTo>
                        <a:pt x="1586" y="1075150"/>
                      </a:lnTo>
                      <a:lnTo>
                        <a:pt x="1456" y="1077518"/>
                      </a:lnTo>
                      <a:lnTo>
                        <a:pt x="1332" y="1079886"/>
                      </a:lnTo>
                      <a:lnTo>
                        <a:pt x="1214" y="1082254"/>
                      </a:lnTo>
                      <a:lnTo>
                        <a:pt x="1101" y="1084623"/>
                      </a:lnTo>
                      <a:lnTo>
                        <a:pt x="994" y="1086992"/>
                      </a:lnTo>
                      <a:lnTo>
                        <a:pt x="892" y="1089361"/>
                      </a:lnTo>
                      <a:lnTo>
                        <a:pt x="795" y="1091731"/>
                      </a:lnTo>
                      <a:lnTo>
                        <a:pt x="705" y="1094100"/>
                      </a:lnTo>
                      <a:lnTo>
                        <a:pt x="619" y="1096470"/>
                      </a:lnTo>
                      <a:lnTo>
                        <a:pt x="539" y="1098839"/>
                      </a:lnTo>
                      <a:lnTo>
                        <a:pt x="465" y="1101209"/>
                      </a:lnTo>
                      <a:lnTo>
                        <a:pt x="396" y="1103580"/>
                      </a:lnTo>
                      <a:lnTo>
                        <a:pt x="333" y="1105950"/>
                      </a:lnTo>
                      <a:lnTo>
                        <a:pt x="275" y="1108320"/>
                      </a:lnTo>
                      <a:lnTo>
                        <a:pt x="223" y="1110691"/>
                      </a:lnTo>
                      <a:lnTo>
                        <a:pt x="176" y="1113061"/>
                      </a:lnTo>
                      <a:lnTo>
                        <a:pt x="134" y="1115432"/>
                      </a:lnTo>
                      <a:lnTo>
                        <a:pt x="99" y="1117802"/>
                      </a:lnTo>
                      <a:lnTo>
                        <a:pt x="68" y="1120173"/>
                      </a:lnTo>
                      <a:lnTo>
                        <a:pt x="44" y="1122544"/>
                      </a:lnTo>
                      <a:lnTo>
                        <a:pt x="24" y="1124915"/>
                      </a:lnTo>
                      <a:lnTo>
                        <a:pt x="11" y="1127286"/>
                      </a:lnTo>
                      <a:lnTo>
                        <a:pt x="2" y="1129657"/>
                      </a:lnTo>
                      <a:lnTo>
                        <a:pt x="0" y="1132028"/>
                      </a:lnTo>
                      <a:lnTo>
                        <a:pt x="2" y="1134398"/>
                      </a:lnTo>
                      <a:lnTo>
                        <a:pt x="11" y="1136769"/>
                      </a:lnTo>
                      <a:lnTo>
                        <a:pt x="24" y="1139140"/>
                      </a:lnTo>
                      <a:lnTo>
                        <a:pt x="44" y="1141511"/>
                      </a:lnTo>
                      <a:lnTo>
                        <a:pt x="68" y="1143882"/>
                      </a:lnTo>
                      <a:lnTo>
                        <a:pt x="99" y="1146253"/>
                      </a:lnTo>
                      <a:lnTo>
                        <a:pt x="134" y="1148623"/>
                      </a:lnTo>
                      <a:lnTo>
                        <a:pt x="176" y="1150994"/>
                      </a:lnTo>
                      <a:lnTo>
                        <a:pt x="223" y="1153364"/>
                      </a:lnTo>
                      <a:lnTo>
                        <a:pt x="275" y="1155735"/>
                      </a:lnTo>
                      <a:lnTo>
                        <a:pt x="333" y="1158105"/>
                      </a:lnTo>
                      <a:lnTo>
                        <a:pt x="396" y="1160475"/>
                      </a:lnTo>
                      <a:lnTo>
                        <a:pt x="465" y="1162846"/>
                      </a:lnTo>
                      <a:lnTo>
                        <a:pt x="539" y="1165216"/>
                      </a:lnTo>
                      <a:lnTo>
                        <a:pt x="619" y="1167585"/>
                      </a:lnTo>
                      <a:lnTo>
                        <a:pt x="705" y="1169955"/>
                      </a:lnTo>
                      <a:lnTo>
                        <a:pt x="795" y="1172325"/>
                      </a:lnTo>
                      <a:lnTo>
                        <a:pt x="892" y="1174694"/>
                      </a:lnTo>
                      <a:lnTo>
                        <a:pt x="994" y="1177063"/>
                      </a:lnTo>
                      <a:lnTo>
                        <a:pt x="1101" y="1179432"/>
                      </a:lnTo>
                      <a:lnTo>
                        <a:pt x="1214" y="1181801"/>
                      </a:lnTo>
                      <a:lnTo>
                        <a:pt x="1332" y="1184169"/>
                      </a:lnTo>
                      <a:lnTo>
                        <a:pt x="1456" y="1186537"/>
                      </a:lnTo>
                      <a:lnTo>
                        <a:pt x="1586" y="1188905"/>
                      </a:lnTo>
                      <a:lnTo>
                        <a:pt x="1721" y="1191273"/>
                      </a:lnTo>
                      <a:lnTo>
                        <a:pt x="1861" y="1193641"/>
                      </a:lnTo>
                      <a:lnTo>
                        <a:pt x="2007" y="1196008"/>
                      </a:lnTo>
                      <a:lnTo>
                        <a:pt x="2158" y="1198375"/>
                      </a:lnTo>
                      <a:lnTo>
                        <a:pt x="2315" y="1200742"/>
                      </a:lnTo>
                      <a:lnTo>
                        <a:pt x="2478" y="1203108"/>
                      </a:lnTo>
                      <a:lnTo>
                        <a:pt x="2645" y="1205474"/>
                      </a:lnTo>
                      <a:lnTo>
                        <a:pt x="2819" y="1207840"/>
                      </a:lnTo>
                      <a:lnTo>
                        <a:pt x="2998" y="1210205"/>
                      </a:lnTo>
                      <a:lnTo>
                        <a:pt x="3182" y="1212570"/>
                      </a:lnTo>
                      <a:lnTo>
                        <a:pt x="3372" y="1214935"/>
                      </a:lnTo>
                      <a:lnTo>
                        <a:pt x="3567" y="1217300"/>
                      </a:lnTo>
                      <a:lnTo>
                        <a:pt x="3768" y="1219664"/>
                      </a:lnTo>
                      <a:lnTo>
                        <a:pt x="3975" y="1222027"/>
                      </a:lnTo>
                      <a:lnTo>
                        <a:pt x="4186" y="1224390"/>
                      </a:lnTo>
                      <a:lnTo>
                        <a:pt x="4404" y="1226753"/>
                      </a:lnTo>
                      <a:lnTo>
                        <a:pt x="4627" y="1229116"/>
                      </a:lnTo>
                      <a:lnTo>
                        <a:pt x="4855" y="1231478"/>
                      </a:lnTo>
                      <a:lnTo>
                        <a:pt x="5089" y="1233839"/>
                      </a:lnTo>
                      <a:lnTo>
                        <a:pt x="5328" y="1236200"/>
                      </a:lnTo>
                      <a:lnTo>
                        <a:pt x="5573" y="1238561"/>
                      </a:lnTo>
                      <a:lnTo>
                        <a:pt x="5823" y="1240921"/>
                      </a:lnTo>
                      <a:lnTo>
                        <a:pt x="6079" y="1243281"/>
                      </a:lnTo>
                      <a:lnTo>
                        <a:pt x="6340" y="1245640"/>
                      </a:lnTo>
                      <a:lnTo>
                        <a:pt x="6607" y="1247998"/>
                      </a:lnTo>
                      <a:lnTo>
                        <a:pt x="6879" y="1250357"/>
                      </a:lnTo>
                      <a:lnTo>
                        <a:pt x="7157" y="1252714"/>
                      </a:lnTo>
                      <a:lnTo>
                        <a:pt x="7440" y="1255071"/>
                      </a:lnTo>
                      <a:lnTo>
                        <a:pt x="7728" y="1257428"/>
                      </a:lnTo>
                      <a:lnTo>
                        <a:pt x="8022" y="1259784"/>
                      </a:lnTo>
                      <a:lnTo>
                        <a:pt x="8322" y="1262140"/>
                      </a:lnTo>
                      <a:lnTo>
                        <a:pt x="8627" y="1264495"/>
                      </a:lnTo>
                      <a:lnTo>
                        <a:pt x="8938" y="1266849"/>
                      </a:lnTo>
                      <a:lnTo>
                        <a:pt x="9254" y="1269203"/>
                      </a:lnTo>
                      <a:lnTo>
                        <a:pt x="9575" y="1271556"/>
                      </a:lnTo>
                      <a:lnTo>
                        <a:pt x="9902" y="1273908"/>
                      </a:lnTo>
                      <a:lnTo>
                        <a:pt x="10234" y="1276260"/>
                      </a:lnTo>
                      <a:lnTo>
                        <a:pt x="10572" y="1278611"/>
                      </a:lnTo>
                      <a:lnTo>
                        <a:pt x="10915" y="1280962"/>
                      </a:lnTo>
                      <a:lnTo>
                        <a:pt x="11264" y="1283312"/>
                      </a:lnTo>
                      <a:lnTo>
                        <a:pt x="11618" y="1285661"/>
                      </a:lnTo>
                      <a:lnTo>
                        <a:pt x="11978" y="1288010"/>
                      </a:lnTo>
                      <a:lnTo>
                        <a:pt x="12343" y="1290358"/>
                      </a:lnTo>
                      <a:lnTo>
                        <a:pt x="12714" y="1292705"/>
                      </a:lnTo>
                      <a:lnTo>
                        <a:pt x="13090" y="1295052"/>
                      </a:lnTo>
                      <a:lnTo>
                        <a:pt x="13471" y="1297398"/>
                      </a:lnTo>
                      <a:lnTo>
                        <a:pt x="13858" y="1299743"/>
                      </a:lnTo>
                      <a:lnTo>
                        <a:pt x="14251" y="1302087"/>
                      </a:lnTo>
                      <a:lnTo>
                        <a:pt x="14649" y="1304431"/>
                      </a:lnTo>
                      <a:lnTo>
                        <a:pt x="15052" y="1306774"/>
                      </a:lnTo>
                      <a:lnTo>
                        <a:pt x="15461" y="1309116"/>
                      </a:lnTo>
                      <a:lnTo>
                        <a:pt x="15875" y="1311457"/>
                      </a:lnTo>
                      <a:lnTo>
                        <a:pt x="16294" y="1313798"/>
                      </a:lnTo>
                      <a:lnTo>
                        <a:pt x="16719" y="1316137"/>
                      </a:lnTo>
                      <a:lnTo>
                        <a:pt x="17150" y="1318476"/>
                      </a:lnTo>
                      <a:lnTo>
                        <a:pt x="17586" y="1320814"/>
                      </a:lnTo>
                      <a:lnTo>
                        <a:pt x="18027" y="1323152"/>
                      </a:lnTo>
                      <a:lnTo>
                        <a:pt x="18474" y="1325488"/>
                      </a:lnTo>
                      <a:lnTo>
                        <a:pt x="18926" y="1327824"/>
                      </a:lnTo>
                      <a:lnTo>
                        <a:pt x="19384" y="1330159"/>
                      </a:lnTo>
                      <a:lnTo>
                        <a:pt x="19847" y="1332492"/>
                      </a:lnTo>
                      <a:lnTo>
                        <a:pt x="20315" y="1334825"/>
                      </a:lnTo>
                      <a:lnTo>
                        <a:pt x="20789" y="1337158"/>
                      </a:lnTo>
                      <a:lnTo>
                        <a:pt x="21268" y="1339489"/>
                      </a:lnTo>
                      <a:lnTo>
                        <a:pt x="21753" y="1341819"/>
                      </a:lnTo>
                      <a:lnTo>
                        <a:pt x="22243" y="1344148"/>
                      </a:lnTo>
                      <a:lnTo>
                        <a:pt x="22739" y="1346477"/>
                      </a:lnTo>
                      <a:lnTo>
                        <a:pt x="23240" y="1348804"/>
                      </a:lnTo>
                      <a:lnTo>
                        <a:pt x="23746" y="1351131"/>
                      </a:lnTo>
                      <a:lnTo>
                        <a:pt x="24258" y="1353457"/>
                      </a:lnTo>
                      <a:lnTo>
                        <a:pt x="24775" y="1355781"/>
                      </a:lnTo>
                      <a:lnTo>
                        <a:pt x="25298" y="1358105"/>
                      </a:lnTo>
                      <a:lnTo>
                        <a:pt x="25826" y="1360427"/>
                      </a:lnTo>
                      <a:lnTo>
                        <a:pt x="26359" y="1362749"/>
                      </a:lnTo>
                      <a:lnTo>
                        <a:pt x="26898" y="1365070"/>
                      </a:lnTo>
                      <a:lnTo>
                        <a:pt x="27442" y="1367389"/>
                      </a:lnTo>
                      <a:lnTo>
                        <a:pt x="27991" y="1369708"/>
                      </a:lnTo>
                      <a:lnTo>
                        <a:pt x="28546" y="1372026"/>
                      </a:lnTo>
                      <a:lnTo>
                        <a:pt x="29107" y="1374342"/>
                      </a:lnTo>
                      <a:lnTo>
                        <a:pt x="29672" y="1376657"/>
                      </a:lnTo>
                      <a:lnTo>
                        <a:pt x="30243" y="1378972"/>
                      </a:lnTo>
                      <a:lnTo>
                        <a:pt x="30820" y="1381285"/>
                      </a:lnTo>
                      <a:lnTo>
                        <a:pt x="31402" y="1383597"/>
                      </a:lnTo>
                      <a:lnTo>
                        <a:pt x="31989" y="1385908"/>
                      </a:lnTo>
                      <a:lnTo>
                        <a:pt x="32581" y="1388218"/>
                      </a:lnTo>
                      <a:lnTo>
                        <a:pt x="33179" y="1390527"/>
                      </a:lnTo>
                      <a:lnTo>
                        <a:pt x="33782" y="1392835"/>
                      </a:lnTo>
                      <a:lnTo>
                        <a:pt x="34391" y="1395141"/>
                      </a:lnTo>
                      <a:lnTo>
                        <a:pt x="35005" y="1397447"/>
                      </a:lnTo>
                      <a:lnTo>
                        <a:pt x="35624" y="1399751"/>
                      </a:lnTo>
                      <a:lnTo>
                        <a:pt x="36249" y="1402054"/>
                      </a:lnTo>
                      <a:lnTo>
                        <a:pt x="36879" y="1404356"/>
                      </a:lnTo>
                      <a:lnTo>
                        <a:pt x="37515" y="1406657"/>
                      </a:lnTo>
                      <a:lnTo>
                        <a:pt x="38155" y="1408956"/>
                      </a:lnTo>
                      <a:lnTo>
                        <a:pt x="38801" y="1411254"/>
                      </a:lnTo>
                      <a:lnTo>
                        <a:pt x="39453" y="1413551"/>
                      </a:lnTo>
                      <a:lnTo>
                        <a:pt x="40110" y="1415847"/>
                      </a:lnTo>
                      <a:lnTo>
                        <a:pt x="40772" y="1418142"/>
                      </a:lnTo>
                      <a:lnTo>
                        <a:pt x="41439" y="1420435"/>
                      </a:lnTo>
                      <a:lnTo>
                        <a:pt x="42112" y="1422727"/>
                      </a:lnTo>
                      <a:lnTo>
                        <a:pt x="42790" y="1425018"/>
                      </a:lnTo>
                      <a:lnTo>
                        <a:pt x="43473" y="1427307"/>
                      </a:lnTo>
                      <a:lnTo>
                        <a:pt x="44162" y="1429596"/>
                      </a:lnTo>
                      <a:lnTo>
                        <a:pt x="44856" y="1431882"/>
                      </a:lnTo>
                      <a:lnTo>
                        <a:pt x="45555" y="1434168"/>
                      </a:lnTo>
                      <a:lnTo>
                        <a:pt x="46260" y="1436452"/>
                      </a:lnTo>
                      <a:lnTo>
                        <a:pt x="46970" y="1438735"/>
                      </a:lnTo>
                      <a:lnTo>
                        <a:pt x="47685" y="1441017"/>
                      </a:lnTo>
                      <a:lnTo>
                        <a:pt x="48406" y="1443297"/>
                      </a:lnTo>
                      <a:lnTo>
                        <a:pt x="49132" y="1445576"/>
                      </a:lnTo>
                      <a:lnTo>
                        <a:pt x="49863" y="1447853"/>
                      </a:lnTo>
                      <a:lnTo>
                        <a:pt x="50599" y="1450129"/>
                      </a:lnTo>
                      <a:lnTo>
                        <a:pt x="51341" y="1452404"/>
                      </a:lnTo>
                      <a:lnTo>
                        <a:pt x="52088" y="1454677"/>
                      </a:lnTo>
                      <a:lnTo>
                        <a:pt x="52840" y="1456949"/>
                      </a:lnTo>
                      <a:lnTo>
                        <a:pt x="53598" y="1459220"/>
                      </a:lnTo>
                      <a:lnTo>
                        <a:pt x="54361" y="1461489"/>
                      </a:lnTo>
                      <a:lnTo>
                        <a:pt x="55129" y="1463756"/>
                      </a:lnTo>
                      <a:lnTo>
                        <a:pt x="55902" y="1466022"/>
                      </a:lnTo>
                      <a:lnTo>
                        <a:pt x="56681" y="1468287"/>
                      </a:lnTo>
                      <a:lnTo>
                        <a:pt x="57465" y="1470550"/>
                      </a:lnTo>
                      <a:lnTo>
                        <a:pt x="58254" y="1472812"/>
                      </a:lnTo>
                      <a:lnTo>
                        <a:pt x="59048" y="1475072"/>
                      </a:lnTo>
                      <a:lnTo>
                        <a:pt x="59848" y="1477331"/>
                      </a:lnTo>
                      <a:lnTo>
                        <a:pt x="60653" y="1479588"/>
                      </a:lnTo>
                      <a:lnTo>
                        <a:pt x="61463" y="1481843"/>
                      </a:lnTo>
                      <a:lnTo>
                        <a:pt x="62278" y="1484098"/>
                      </a:lnTo>
                      <a:lnTo>
                        <a:pt x="63099" y="1486350"/>
                      </a:lnTo>
                      <a:lnTo>
                        <a:pt x="63925" y="1488601"/>
                      </a:lnTo>
                      <a:lnTo>
                        <a:pt x="64756" y="1490851"/>
                      </a:lnTo>
                      <a:lnTo>
                        <a:pt x="65592" y="1493098"/>
                      </a:lnTo>
                      <a:lnTo>
                        <a:pt x="66434" y="1495345"/>
                      </a:lnTo>
                      <a:lnTo>
                        <a:pt x="67280" y="1497589"/>
                      </a:lnTo>
                      <a:lnTo>
                        <a:pt x="68132" y="1499832"/>
                      </a:lnTo>
                      <a:lnTo>
                        <a:pt x="68989" y="1502074"/>
                      </a:lnTo>
                      <a:lnTo>
                        <a:pt x="69852" y="1504314"/>
                      </a:lnTo>
                      <a:lnTo>
                        <a:pt x="70719" y="1506552"/>
                      </a:lnTo>
                      <a:lnTo>
                        <a:pt x="71592" y="1508789"/>
                      </a:lnTo>
                      <a:lnTo>
                        <a:pt x="72470" y="1511023"/>
                      </a:lnTo>
                      <a:lnTo>
                        <a:pt x="73353" y="1513257"/>
                      </a:lnTo>
                      <a:lnTo>
                        <a:pt x="74242" y="1515488"/>
                      </a:lnTo>
                      <a:lnTo>
                        <a:pt x="75135" y="1517718"/>
                      </a:lnTo>
                      <a:lnTo>
                        <a:pt x="76034" y="1519946"/>
                      </a:lnTo>
                      <a:lnTo>
                        <a:pt x="76938" y="1522173"/>
                      </a:lnTo>
                      <a:lnTo>
                        <a:pt x="77847" y="1524398"/>
                      </a:lnTo>
                      <a:lnTo>
                        <a:pt x="78761" y="1526621"/>
                      </a:lnTo>
                      <a:lnTo>
                        <a:pt x="79680" y="1528842"/>
                      </a:lnTo>
                      <a:lnTo>
                        <a:pt x="80605" y="1531062"/>
                      </a:lnTo>
                      <a:lnTo>
                        <a:pt x="81535" y="1533280"/>
                      </a:lnTo>
                      <a:lnTo>
                        <a:pt x="82469" y="1535496"/>
                      </a:lnTo>
                      <a:lnTo>
                        <a:pt x="83409" y="1537710"/>
                      </a:lnTo>
                      <a:lnTo>
                        <a:pt x="84355" y="1539923"/>
                      </a:lnTo>
                      <a:lnTo>
                        <a:pt x="85305" y="1542133"/>
                      </a:lnTo>
                      <a:lnTo>
                        <a:pt x="86260" y="1544342"/>
                      </a:lnTo>
                      <a:lnTo>
                        <a:pt x="87221" y="1546550"/>
                      </a:lnTo>
                      <a:lnTo>
                        <a:pt x="88186" y="1548755"/>
                      </a:lnTo>
                      <a:lnTo>
                        <a:pt x="89157" y="1550958"/>
                      </a:lnTo>
                      <a:lnTo>
                        <a:pt x="90133" y="1553160"/>
                      </a:lnTo>
                      <a:lnTo>
                        <a:pt x="91114" y="1555360"/>
                      </a:lnTo>
                      <a:lnTo>
                        <a:pt x="92100" y="1557558"/>
                      </a:lnTo>
                      <a:lnTo>
                        <a:pt x="93091" y="1559754"/>
                      </a:lnTo>
                      <a:lnTo>
                        <a:pt x="94088" y="1561948"/>
                      </a:lnTo>
                      <a:lnTo>
                        <a:pt x="95089" y="1564140"/>
                      </a:lnTo>
                      <a:lnTo>
                        <a:pt x="96096" y="1566331"/>
                      </a:lnTo>
                      <a:lnTo>
                        <a:pt x="97107" y="1568519"/>
                      </a:lnTo>
                      <a:lnTo>
                        <a:pt x="98124" y="1570706"/>
                      </a:lnTo>
                      <a:lnTo>
                        <a:pt x="99146" y="1572891"/>
                      </a:lnTo>
                      <a:lnTo>
                        <a:pt x="100173" y="1575073"/>
                      </a:lnTo>
                      <a:lnTo>
                        <a:pt x="101205" y="1577254"/>
                      </a:lnTo>
                      <a:lnTo>
                        <a:pt x="102241" y="1579433"/>
                      </a:lnTo>
                      <a:lnTo>
                        <a:pt x="103284" y="1581610"/>
                      </a:lnTo>
                      <a:lnTo>
                        <a:pt x="104331" y="1583785"/>
                      </a:lnTo>
                      <a:lnTo>
                        <a:pt x="105383" y="1585958"/>
                      </a:lnTo>
                      <a:lnTo>
                        <a:pt x="106440" y="1588129"/>
                      </a:lnTo>
                      <a:lnTo>
                        <a:pt x="107502" y="1590298"/>
                      </a:lnTo>
                      <a:lnTo>
                        <a:pt x="108569" y="1592465"/>
                      </a:lnTo>
                      <a:lnTo>
                        <a:pt x="109642" y="1594630"/>
                      </a:lnTo>
                      <a:lnTo>
                        <a:pt x="110719" y="1596793"/>
                      </a:lnTo>
                      <a:lnTo>
                        <a:pt x="111801" y="1598953"/>
                      </a:lnTo>
                      <a:lnTo>
                        <a:pt x="112889" y="1601112"/>
                      </a:lnTo>
                      <a:lnTo>
                        <a:pt x="113981" y="1603269"/>
                      </a:lnTo>
                      <a:lnTo>
                        <a:pt x="115078" y="1605424"/>
                      </a:lnTo>
                      <a:lnTo>
                        <a:pt x="116181" y="1607576"/>
                      </a:lnTo>
                      <a:lnTo>
                        <a:pt x="117288" y="1609727"/>
                      </a:lnTo>
                      <a:lnTo>
                        <a:pt x="118401" y="1611875"/>
                      </a:lnTo>
                      <a:lnTo>
                        <a:pt x="119518" y="1614022"/>
                      </a:lnTo>
                      <a:lnTo>
                        <a:pt x="120640" y="1616166"/>
                      </a:lnTo>
                      <a:lnTo>
                        <a:pt x="121768" y="1618308"/>
                      </a:lnTo>
                      <a:lnTo>
                        <a:pt x="122900" y="1620448"/>
                      </a:lnTo>
                      <a:lnTo>
                        <a:pt x="124037" y="1622586"/>
                      </a:lnTo>
                      <a:lnTo>
                        <a:pt x="125180" y="1624721"/>
                      </a:lnTo>
                      <a:lnTo>
                        <a:pt x="126327" y="1626855"/>
                      </a:lnTo>
                      <a:lnTo>
                        <a:pt x="127479" y="1628986"/>
                      </a:lnTo>
                      <a:lnTo>
                        <a:pt x="128636" y="1631115"/>
                      </a:lnTo>
                      <a:lnTo>
                        <a:pt x="129798" y="1633242"/>
                      </a:lnTo>
                      <a:lnTo>
                        <a:pt x="130965" y="1635367"/>
                      </a:lnTo>
                      <a:lnTo>
                        <a:pt x="132137" y="1637490"/>
                      </a:lnTo>
                      <a:lnTo>
                        <a:pt x="133314" y="1639610"/>
                      </a:lnTo>
                      <a:lnTo>
                        <a:pt x="134496" y="1641728"/>
                      </a:lnTo>
                      <a:lnTo>
                        <a:pt x="135682" y="1643844"/>
                      </a:lnTo>
                      <a:lnTo>
                        <a:pt x="136874" y="1645957"/>
                      </a:lnTo>
                      <a:lnTo>
                        <a:pt x="138070" y="1648069"/>
                      </a:lnTo>
                      <a:lnTo>
                        <a:pt x="139272" y="1650178"/>
                      </a:lnTo>
                      <a:lnTo>
                        <a:pt x="140478" y="1652285"/>
                      </a:lnTo>
                      <a:lnTo>
                        <a:pt x="141689" y="1654389"/>
                      </a:lnTo>
                      <a:lnTo>
                        <a:pt x="142905" y="1656492"/>
                      </a:lnTo>
                      <a:lnTo>
                        <a:pt x="144126" y="1658592"/>
                      </a:lnTo>
                      <a:lnTo>
                        <a:pt x="145352" y="1660689"/>
                      </a:lnTo>
                      <a:lnTo>
                        <a:pt x="146583" y="1662785"/>
                      </a:lnTo>
                      <a:lnTo>
                        <a:pt x="147819" y="1664878"/>
                      </a:lnTo>
                      <a:lnTo>
                        <a:pt x="149059" y="1666968"/>
                      </a:lnTo>
                      <a:lnTo>
                        <a:pt x="150304" y="1669057"/>
                      </a:lnTo>
                      <a:lnTo>
                        <a:pt x="151554" y="1671143"/>
                      </a:lnTo>
                      <a:lnTo>
                        <a:pt x="152809" y="1673226"/>
                      </a:lnTo>
                      <a:lnTo>
                        <a:pt x="154069" y="1675307"/>
                      </a:lnTo>
                      <a:lnTo>
                        <a:pt x="155334" y="1677386"/>
                      </a:lnTo>
                      <a:lnTo>
                        <a:pt x="156603" y="1679463"/>
                      </a:lnTo>
                      <a:lnTo>
                        <a:pt x="157878" y="1681537"/>
                      </a:lnTo>
                      <a:lnTo>
                        <a:pt x="159157" y="1683608"/>
                      </a:lnTo>
                      <a:lnTo>
                        <a:pt x="160441" y="1685678"/>
                      </a:lnTo>
                      <a:lnTo>
                        <a:pt x="161730" y="1687744"/>
                      </a:lnTo>
                      <a:lnTo>
                        <a:pt x="163023" y="1689809"/>
                      </a:lnTo>
                      <a:lnTo>
                        <a:pt x="164322" y="1691871"/>
                      </a:lnTo>
                      <a:lnTo>
                        <a:pt x="165625" y="1693930"/>
                      </a:lnTo>
                      <a:lnTo>
                        <a:pt x="166933" y="1695987"/>
                      </a:lnTo>
                      <a:lnTo>
                        <a:pt x="168245" y="1698042"/>
                      </a:lnTo>
                      <a:lnTo>
                        <a:pt x="169563" y="1700094"/>
                      </a:lnTo>
                      <a:lnTo>
                        <a:pt x="170885" y="1702143"/>
                      </a:lnTo>
                      <a:lnTo>
                        <a:pt x="172212" y="1704190"/>
                      </a:lnTo>
                      <a:lnTo>
                        <a:pt x="173544" y="1706235"/>
                      </a:lnTo>
                      <a:lnTo>
                        <a:pt x="174880" y="1708277"/>
                      </a:lnTo>
                      <a:lnTo>
                        <a:pt x="176221" y="1710316"/>
                      </a:lnTo>
                      <a:lnTo>
                        <a:pt x="177567" y="1712353"/>
                      </a:lnTo>
                      <a:lnTo>
                        <a:pt x="178918" y="1714387"/>
                      </a:lnTo>
                      <a:lnTo>
                        <a:pt x="180273" y="1716419"/>
                      </a:lnTo>
                      <a:lnTo>
                        <a:pt x="181634" y="1718449"/>
                      </a:lnTo>
                      <a:lnTo>
                        <a:pt x="182998" y="1720475"/>
                      </a:lnTo>
                      <a:lnTo>
                        <a:pt x="184368" y="1722499"/>
                      </a:lnTo>
                      <a:lnTo>
                        <a:pt x="185742" y="1724521"/>
                      </a:lnTo>
                      <a:lnTo>
                        <a:pt x="187121" y="1726540"/>
                      </a:lnTo>
                      <a:lnTo>
                        <a:pt x="188505" y="1728556"/>
                      </a:lnTo>
                      <a:lnTo>
                        <a:pt x="189893" y="1730570"/>
                      </a:lnTo>
                      <a:lnTo>
                        <a:pt x="191286" y="1732581"/>
                      </a:lnTo>
                      <a:lnTo>
                        <a:pt x="192684" y="1734590"/>
                      </a:lnTo>
                      <a:lnTo>
                        <a:pt x="194086" y="1736595"/>
                      </a:lnTo>
                      <a:lnTo>
                        <a:pt x="195493" y="1738598"/>
                      </a:lnTo>
                      <a:lnTo>
                        <a:pt x="196905" y="1740599"/>
                      </a:lnTo>
                      <a:lnTo>
                        <a:pt x="198321" y="1742597"/>
                      </a:lnTo>
                      <a:lnTo>
                        <a:pt x="199742" y="1744592"/>
                      </a:lnTo>
                      <a:lnTo>
                        <a:pt x="201167" y="1746584"/>
                      </a:lnTo>
                      <a:lnTo>
                        <a:pt x="202598" y="1748574"/>
                      </a:lnTo>
                      <a:lnTo>
                        <a:pt x="204032" y="1750561"/>
                      </a:lnTo>
                      <a:lnTo>
                        <a:pt x="205472" y="1752546"/>
                      </a:lnTo>
                      <a:lnTo>
                        <a:pt x="206916" y="1754527"/>
                      </a:lnTo>
                      <a:lnTo>
                        <a:pt x="208364" y="1756506"/>
                      </a:lnTo>
                      <a:lnTo>
                        <a:pt x="209818" y="1758482"/>
                      </a:lnTo>
                      <a:lnTo>
                        <a:pt x="211275" y="1760456"/>
                      </a:lnTo>
                      <a:lnTo>
                        <a:pt x="212738" y="1762426"/>
                      </a:lnTo>
                      <a:lnTo>
                        <a:pt x="214205" y="1764394"/>
                      </a:lnTo>
                      <a:lnTo>
                        <a:pt x="215676" y="1766359"/>
                      </a:lnTo>
                      <a:lnTo>
                        <a:pt x="217152" y="1768322"/>
                      </a:lnTo>
                      <a:lnTo>
                        <a:pt x="218633" y="1770281"/>
                      </a:lnTo>
                      <a:lnTo>
                        <a:pt x="220118" y="1772238"/>
                      </a:lnTo>
                      <a:lnTo>
                        <a:pt x="221608" y="1774192"/>
                      </a:lnTo>
                      <a:lnTo>
                        <a:pt x="223102" y="1776143"/>
                      </a:lnTo>
                      <a:lnTo>
                        <a:pt x="224601" y="1778091"/>
                      </a:lnTo>
                      <a:lnTo>
                        <a:pt x="226104" y="1780037"/>
                      </a:lnTo>
                      <a:lnTo>
                        <a:pt x="227612" y="1781979"/>
                      </a:lnTo>
                      <a:lnTo>
                        <a:pt x="229124" y="1783919"/>
                      </a:lnTo>
                      <a:lnTo>
                        <a:pt x="230641" y="1785856"/>
                      </a:lnTo>
                      <a:lnTo>
                        <a:pt x="232163" y="1787790"/>
                      </a:lnTo>
                      <a:lnTo>
                        <a:pt x="233688" y="1789721"/>
                      </a:lnTo>
                      <a:lnTo>
                        <a:pt x="235219" y="1791649"/>
                      </a:lnTo>
                      <a:lnTo>
                        <a:pt x="236754" y="1793575"/>
                      </a:lnTo>
                      <a:lnTo>
                        <a:pt x="238293" y="1795497"/>
                      </a:lnTo>
                      <a:lnTo>
                        <a:pt x="239837" y="1797417"/>
                      </a:lnTo>
                      <a:lnTo>
                        <a:pt x="241385" y="1799334"/>
                      </a:lnTo>
                      <a:lnTo>
                        <a:pt x="242937" y="1801247"/>
                      </a:lnTo>
                      <a:lnTo>
                        <a:pt x="244494" y="1803158"/>
                      </a:lnTo>
                      <a:lnTo>
                        <a:pt x="246056" y="1805066"/>
                      </a:lnTo>
                      <a:lnTo>
                        <a:pt x="247622" y="1806971"/>
                      </a:lnTo>
                      <a:lnTo>
                        <a:pt x="249192" y="1808873"/>
                      </a:lnTo>
                      <a:lnTo>
                        <a:pt x="250767" y="1810772"/>
                      </a:lnTo>
                      <a:lnTo>
                        <a:pt x="252346" y="1812668"/>
                      </a:lnTo>
                      <a:lnTo>
                        <a:pt x="253930" y="1814561"/>
                      </a:lnTo>
                      <a:lnTo>
                        <a:pt x="255518" y="1816451"/>
                      </a:lnTo>
                      <a:lnTo>
                        <a:pt x="257110" y="1818338"/>
                      </a:lnTo>
                      <a:lnTo>
                        <a:pt x="258707" y="1820222"/>
                      </a:lnTo>
                      <a:lnTo>
                        <a:pt x="260308" y="1822103"/>
                      </a:lnTo>
                      <a:lnTo>
                        <a:pt x="261914" y="1823981"/>
                      </a:lnTo>
                      <a:lnTo>
                        <a:pt x="263524" y="1825855"/>
                      </a:lnTo>
                      <a:lnTo>
                        <a:pt x="265138" y="1827727"/>
                      </a:lnTo>
                      <a:lnTo>
                        <a:pt x="266756" y="1829596"/>
                      </a:lnTo>
                      <a:lnTo>
                        <a:pt x="268379" y="1831462"/>
                      </a:lnTo>
                      <a:lnTo>
                        <a:pt x="270006" y="1833325"/>
                      </a:lnTo>
                      <a:lnTo>
                        <a:pt x="271638" y="1835184"/>
                      </a:lnTo>
                      <a:lnTo>
                        <a:pt x="273274" y="1837041"/>
                      </a:lnTo>
                      <a:lnTo>
                        <a:pt x="274914" y="1838894"/>
                      </a:lnTo>
                      <a:lnTo>
                        <a:pt x="276558" y="1840745"/>
                      </a:lnTo>
                      <a:lnTo>
                        <a:pt x="278207" y="1842592"/>
                      </a:lnTo>
                      <a:lnTo>
                        <a:pt x="279860" y="1844436"/>
                      </a:lnTo>
                      <a:lnTo>
                        <a:pt x="281518" y="1846277"/>
                      </a:lnTo>
                      <a:lnTo>
                        <a:pt x="283179" y="1848115"/>
                      </a:lnTo>
                      <a:lnTo>
                        <a:pt x="284845" y="1849949"/>
                      </a:lnTo>
                      <a:lnTo>
                        <a:pt x="286515" y="1851781"/>
                      </a:lnTo>
                      <a:lnTo>
                        <a:pt x="288190" y="1853609"/>
                      </a:lnTo>
                      <a:lnTo>
                        <a:pt x="289868" y="1855435"/>
                      </a:lnTo>
                      <a:lnTo>
                        <a:pt x="291551" y="1857257"/>
                      </a:lnTo>
                      <a:lnTo>
                        <a:pt x="293238" y="1859076"/>
                      </a:lnTo>
                      <a:lnTo>
                        <a:pt x="294930" y="1860891"/>
                      </a:lnTo>
                      <a:lnTo>
                        <a:pt x="296625" y="1862704"/>
                      </a:lnTo>
                      <a:lnTo>
                        <a:pt x="298325" y="1864513"/>
                      </a:lnTo>
                      <a:lnTo>
                        <a:pt x="300029" y="1866319"/>
                      </a:lnTo>
                      <a:lnTo>
                        <a:pt x="301737" y="1868122"/>
                      </a:lnTo>
                      <a:lnTo>
                        <a:pt x="303449" y="1869922"/>
                      </a:lnTo>
                      <a:lnTo>
                        <a:pt x="305166" y="1871718"/>
                      </a:lnTo>
                      <a:lnTo>
                        <a:pt x="306887" y="1873511"/>
                      </a:lnTo>
                      <a:lnTo>
                        <a:pt x="308611" y="1875301"/>
                      </a:lnTo>
                      <a:lnTo>
                        <a:pt x="310340" y="1877088"/>
                      </a:lnTo>
                      <a:lnTo>
                        <a:pt x="312074" y="1878871"/>
                      </a:lnTo>
                      <a:lnTo>
                        <a:pt x="313811" y="1880651"/>
                      </a:lnTo>
                      <a:lnTo>
                        <a:pt x="315552" y="1882428"/>
                      </a:lnTo>
                      <a:lnTo>
                        <a:pt x="317298" y="1884201"/>
                      </a:lnTo>
                      <a:lnTo>
                        <a:pt x="319047" y="1885972"/>
                      </a:lnTo>
                      <a:lnTo>
                        <a:pt x="320801" y="1887739"/>
                      </a:lnTo>
                      <a:lnTo>
                        <a:pt x="322559" y="1889502"/>
                      </a:lnTo>
                      <a:lnTo>
                        <a:pt x="324321" y="1891262"/>
                      </a:lnTo>
                      <a:lnTo>
                        <a:pt x="326087" y="1893019"/>
                      </a:lnTo>
                      <a:lnTo>
                        <a:pt x="327857" y="1894773"/>
                      </a:lnTo>
                      <a:lnTo>
                        <a:pt x="329631" y="1896523"/>
                      </a:lnTo>
                      <a:lnTo>
                        <a:pt x="331410" y="1898270"/>
                      </a:lnTo>
                      <a:lnTo>
                        <a:pt x="333192" y="1900014"/>
                      </a:lnTo>
                      <a:lnTo>
                        <a:pt x="334978" y="1901754"/>
                      </a:lnTo>
                      <a:lnTo>
                        <a:pt x="336769" y="1903491"/>
                      </a:lnTo>
                      <a:lnTo>
                        <a:pt x="338563" y="1905224"/>
                      </a:lnTo>
                      <a:lnTo>
                        <a:pt x="340362" y="1906954"/>
                      </a:lnTo>
                      <a:lnTo>
                        <a:pt x="342164" y="1908681"/>
                      </a:lnTo>
                      <a:lnTo>
                        <a:pt x="343971" y="1910404"/>
                      </a:lnTo>
                      <a:lnTo>
                        <a:pt x="345781" y="1912124"/>
                      </a:lnTo>
                      <a:lnTo>
                        <a:pt x="347595" y="1913840"/>
                      </a:lnTo>
                      <a:lnTo>
                        <a:pt x="349414" y="1915553"/>
                      </a:lnTo>
                      <a:lnTo>
                        <a:pt x="351236" y="1917263"/>
                      </a:lnTo>
                      <a:lnTo>
                        <a:pt x="353063" y="1918969"/>
                      </a:lnTo>
                      <a:lnTo>
                        <a:pt x="354893" y="1920671"/>
                      </a:lnTo>
                      <a:lnTo>
                        <a:pt x="356727" y="1922370"/>
                      </a:lnTo>
                      <a:lnTo>
                        <a:pt x="358566" y="1924066"/>
                      </a:lnTo>
                      <a:lnTo>
                        <a:pt x="360408" y="1925758"/>
                      </a:lnTo>
                      <a:lnTo>
                        <a:pt x="362254" y="1927447"/>
                      </a:lnTo>
                      <a:lnTo>
                        <a:pt x="364104" y="1929132"/>
                      </a:lnTo>
                      <a:lnTo>
                        <a:pt x="365958" y="1930814"/>
                      </a:lnTo>
                      <a:lnTo>
                        <a:pt x="367816" y="1932492"/>
                      </a:lnTo>
                      <a:lnTo>
                        <a:pt x="369678" y="1934167"/>
                      </a:lnTo>
                      <a:lnTo>
                        <a:pt x="371543" y="1935838"/>
                      </a:lnTo>
                      <a:lnTo>
                        <a:pt x="373413" y="1937506"/>
                      </a:lnTo>
                      <a:lnTo>
                        <a:pt x="375286" y="1939170"/>
                      </a:lnTo>
                      <a:lnTo>
                        <a:pt x="377163" y="1940831"/>
                      </a:lnTo>
                      <a:lnTo>
                        <a:pt x="379044" y="1942488"/>
                      </a:lnTo>
                      <a:lnTo>
                        <a:pt x="380929" y="1944141"/>
                      </a:lnTo>
                      <a:lnTo>
                        <a:pt x="382818" y="1945791"/>
                      </a:lnTo>
                      <a:lnTo>
                        <a:pt x="384711" y="1947438"/>
                      </a:lnTo>
                      <a:lnTo>
                        <a:pt x="386607" y="1949080"/>
                      </a:lnTo>
                      <a:lnTo>
                        <a:pt x="388507" y="1950720"/>
                      </a:lnTo>
                      <a:lnTo>
                        <a:pt x="390411" y="1952355"/>
                      </a:lnTo>
                      <a:lnTo>
                        <a:pt x="392319" y="1953987"/>
                      </a:lnTo>
                      <a:lnTo>
                        <a:pt x="394231" y="1955616"/>
                      </a:lnTo>
                      <a:lnTo>
                        <a:pt x="396146" y="1957240"/>
                      </a:lnTo>
                      <a:lnTo>
                        <a:pt x="398065" y="1958862"/>
                      </a:lnTo>
                      <a:lnTo>
                        <a:pt x="399988" y="1960479"/>
                      </a:lnTo>
                      <a:lnTo>
                        <a:pt x="401915" y="1962093"/>
                      </a:lnTo>
                      <a:lnTo>
                        <a:pt x="403846" y="1963703"/>
                      </a:lnTo>
                      <a:lnTo>
                        <a:pt x="405780" y="1965310"/>
                      </a:lnTo>
                      <a:lnTo>
                        <a:pt x="407718" y="1966913"/>
                      </a:lnTo>
                      <a:lnTo>
                        <a:pt x="409659" y="1968512"/>
                      </a:lnTo>
                      <a:lnTo>
                        <a:pt x="411605" y="1970108"/>
                      </a:lnTo>
                      <a:lnTo>
                        <a:pt x="413554" y="1971700"/>
                      </a:lnTo>
                      <a:lnTo>
                        <a:pt x="415506" y="1973288"/>
                      </a:lnTo>
                      <a:lnTo>
                        <a:pt x="417463" y="1974873"/>
                      </a:lnTo>
                      <a:lnTo>
                        <a:pt x="419423" y="1976454"/>
                      </a:lnTo>
                      <a:lnTo>
                        <a:pt x="421387" y="1978031"/>
                      </a:lnTo>
                      <a:lnTo>
                        <a:pt x="423354" y="1979605"/>
                      </a:lnTo>
                      <a:lnTo>
                        <a:pt x="425325" y="1981174"/>
                      </a:lnTo>
                      <a:lnTo>
                        <a:pt x="427300" y="1982740"/>
                      </a:lnTo>
                      <a:lnTo>
                        <a:pt x="429278" y="1984303"/>
                      </a:lnTo>
                      <a:lnTo>
                        <a:pt x="431260" y="1985861"/>
                      </a:lnTo>
                      <a:lnTo>
                        <a:pt x="433246" y="1987416"/>
                      </a:lnTo>
                      <a:lnTo>
                        <a:pt x="435235" y="1988967"/>
                      </a:lnTo>
                      <a:lnTo>
                        <a:pt x="437228" y="1990514"/>
                      </a:lnTo>
                      <a:lnTo>
                        <a:pt x="439224" y="1992058"/>
                      </a:lnTo>
                      <a:lnTo>
                        <a:pt x="441224" y="1993598"/>
                      </a:lnTo>
                      <a:lnTo>
                        <a:pt x="443228" y="1995134"/>
                      </a:lnTo>
                      <a:lnTo>
                        <a:pt x="445235" y="1996666"/>
                      </a:lnTo>
                      <a:lnTo>
                        <a:pt x="447246" y="1998194"/>
                      </a:lnTo>
                      <a:lnTo>
                        <a:pt x="449260" y="1999719"/>
                      </a:lnTo>
                      <a:lnTo>
                        <a:pt x="451278" y="2001240"/>
                      </a:lnTo>
                      <a:lnTo>
                        <a:pt x="453299" y="2002757"/>
                      </a:lnTo>
                      <a:lnTo>
                        <a:pt x="455324" y="2004270"/>
                      </a:lnTo>
                      <a:lnTo>
                        <a:pt x="457352" y="2005779"/>
                      </a:lnTo>
                      <a:lnTo>
                        <a:pt x="459384" y="2007285"/>
                      </a:lnTo>
                      <a:lnTo>
                        <a:pt x="461419" y="2008787"/>
                      </a:lnTo>
                      <a:lnTo>
                        <a:pt x="463458" y="2010285"/>
                      </a:lnTo>
                      <a:lnTo>
                        <a:pt x="465500" y="2011779"/>
                      </a:lnTo>
                      <a:lnTo>
                        <a:pt x="467546" y="2013269"/>
                      </a:lnTo>
                      <a:lnTo>
                        <a:pt x="469595" y="2014755"/>
                      </a:lnTo>
                      <a:lnTo>
                        <a:pt x="471648" y="2016237"/>
                      </a:lnTo>
                      <a:lnTo>
                        <a:pt x="473704" y="2017716"/>
                      </a:lnTo>
                      <a:lnTo>
                        <a:pt x="475763" y="2019190"/>
                      </a:lnTo>
                      <a:lnTo>
                        <a:pt x="477826" y="2020661"/>
                      </a:lnTo>
                      <a:lnTo>
                        <a:pt x="479893" y="2022128"/>
                      </a:lnTo>
                      <a:lnTo>
                        <a:pt x="481962" y="2023591"/>
                      </a:lnTo>
                      <a:lnTo>
                        <a:pt x="484036" y="2025050"/>
                      </a:lnTo>
                      <a:lnTo>
                        <a:pt x="486112" y="2026505"/>
                      </a:lnTo>
                      <a:lnTo>
                        <a:pt x="488192" y="2027956"/>
                      </a:lnTo>
                      <a:lnTo>
                        <a:pt x="490275" y="2029404"/>
                      </a:lnTo>
                      <a:lnTo>
                        <a:pt x="492362" y="2030847"/>
                      </a:lnTo>
                      <a:lnTo>
                        <a:pt x="494452" y="2032286"/>
                      </a:lnTo>
                      <a:lnTo>
                        <a:pt x="496545" y="2033722"/>
                      </a:lnTo>
                      <a:lnTo>
                        <a:pt x="498642" y="2035153"/>
                      </a:lnTo>
                      <a:lnTo>
                        <a:pt x="500742" y="2036581"/>
                      </a:lnTo>
                      <a:lnTo>
                        <a:pt x="502845" y="2038004"/>
                      </a:lnTo>
                      <a:lnTo>
                        <a:pt x="504952" y="2039424"/>
                      </a:lnTo>
                      <a:lnTo>
                        <a:pt x="507062" y="2040839"/>
                      </a:lnTo>
                      <a:lnTo>
                        <a:pt x="509175" y="2042251"/>
                      </a:lnTo>
                      <a:lnTo>
                        <a:pt x="511291" y="2043659"/>
                      </a:lnTo>
                      <a:lnTo>
                        <a:pt x="513411" y="2045062"/>
                      </a:lnTo>
                      <a:lnTo>
                        <a:pt x="515534" y="2046462"/>
                      </a:lnTo>
                      <a:lnTo>
                        <a:pt x="517660" y="2047857"/>
                      </a:lnTo>
                      <a:lnTo>
                        <a:pt x="519790" y="2049249"/>
                      </a:lnTo>
                      <a:lnTo>
                        <a:pt x="521922" y="2050637"/>
                      </a:lnTo>
                      <a:lnTo>
                        <a:pt x="524058" y="2052020"/>
                      </a:lnTo>
                      <a:lnTo>
                        <a:pt x="526197" y="2053400"/>
                      </a:lnTo>
                      <a:lnTo>
                        <a:pt x="528340" y="2054775"/>
                      </a:lnTo>
                      <a:lnTo>
                        <a:pt x="530485" y="2056146"/>
                      </a:lnTo>
                      <a:lnTo>
                        <a:pt x="532634" y="2057514"/>
                      </a:lnTo>
                      <a:lnTo>
                        <a:pt x="534786" y="2058877"/>
                      </a:lnTo>
                      <a:lnTo>
                        <a:pt x="536941" y="2060236"/>
                      </a:lnTo>
                      <a:lnTo>
                        <a:pt x="539099" y="2061591"/>
                      </a:lnTo>
                      <a:lnTo>
                        <a:pt x="541260" y="2062943"/>
                      </a:lnTo>
                      <a:lnTo>
                        <a:pt x="543425" y="2064290"/>
                      </a:lnTo>
                      <a:lnTo>
                        <a:pt x="545592" y="2065632"/>
                      </a:lnTo>
                      <a:lnTo>
                        <a:pt x="547763" y="2066971"/>
                      </a:lnTo>
                      <a:lnTo>
                        <a:pt x="549937" y="2068306"/>
                      </a:lnTo>
                      <a:lnTo>
                        <a:pt x="552114" y="2069637"/>
                      </a:lnTo>
                      <a:lnTo>
                        <a:pt x="554294" y="2070963"/>
                      </a:lnTo>
                      <a:lnTo>
                        <a:pt x="556477" y="2072285"/>
                      </a:lnTo>
                      <a:lnTo>
                        <a:pt x="558663" y="2073604"/>
                      </a:lnTo>
                      <a:lnTo>
                        <a:pt x="560852" y="2074918"/>
                      </a:lnTo>
                      <a:lnTo>
                        <a:pt x="563044" y="2076228"/>
                      </a:lnTo>
                      <a:lnTo>
                        <a:pt x="565239" y="2077534"/>
                      </a:lnTo>
                      <a:lnTo>
                        <a:pt x="567438" y="2078835"/>
                      </a:lnTo>
                      <a:lnTo>
                        <a:pt x="569639" y="2080133"/>
                      </a:lnTo>
                      <a:lnTo>
                        <a:pt x="571843" y="2081426"/>
                      </a:lnTo>
                      <a:lnTo>
                        <a:pt x="574051" y="2082715"/>
                      </a:lnTo>
                      <a:lnTo>
                        <a:pt x="576261" y="2084000"/>
                      </a:lnTo>
                      <a:lnTo>
                        <a:pt x="578474" y="2085281"/>
                      </a:lnTo>
                      <a:lnTo>
                        <a:pt x="580691" y="2086558"/>
                      </a:lnTo>
                      <a:lnTo>
                        <a:pt x="582910" y="2087830"/>
                      </a:lnTo>
                      <a:lnTo>
                        <a:pt x="585132" y="2089099"/>
                      </a:lnTo>
                      <a:lnTo>
                        <a:pt x="587357" y="2090363"/>
                      </a:lnTo>
                      <a:lnTo>
                        <a:pt x="589585" y="2091623"/>
                      </a:lnTo>
                      <a:lnTo>
                        <a:pt x="591816" y="2092878"/>
                      </a:lnTo>
                      <a:lnTo>
                        <a:pt x="594050" y="2094130"/>
                      </a:lnTo>
                      <a:lnTo>
                        <a:pt x="596287" y="2095377"/>
                      </a:lnTo>
                      <a:lnTo>
                        <a:pt x="598526" y="2096620"/>
                      </a:lnTo>
                      <a:lnTo>
                        <a:pt x="600769" y="2097859"/>
                      </a:lnTo>
                      <a:lnTo>
                        <a:pt x="603014" y="2099094"/>
                      </a:lnTo>
                      <a:lnTo>
                        <a:pt x="605263" y="2100324"/>
                      </a:lnTo>
                      <a:lnTo>
                        <a:pt x="607514" y="2101550"/>
                      </a:lnTo>
                      <a:lnTo>
                        <a:pt x="609768" y="2102772"/>
                      </a:lnTo>
                      <a:lnTo>
                        <a:pt x="612025" y="2103989"/>
                      </a:lnTo>
                      <a:lnTo>
                        <a:pt x="614284" y="2105203"/>
                      </a:lnTo>
                      <a:lnTo>
                        <a:pt x="616547" y="2106412"/>
                      </a:lnTo>
                      <a:lnTo>
                        <a:pt x="618812" y="2107616"/>
                      </a:lnTo>
                      <a:lnTo>
                        <a:pt x="621080" y="2108817"/>
                      </a:lnTo>
                      <a:lnTo>
                        <a:pt x="623351" y="2110013"/>
                      </a:lnTo>
                      <a:lnTo>
                        <a:pt x="625625" y="2111205"/>
                      </a:lnTo>
                      <a:lnTo>
                        <a:pt x="627901" y="2112393"/>
                      </a:lnTo>
                      <a:lnTo>
                        <a:pt x="630180" y="2113576"/>
                      </a:lnTo>
                      <a:lnTo>
                        <a:pt x="632462" y="2114755"/>
                      </a:lnTo>
                      <a:lnTo>
                        <a:pt x="634747" y="2115930"/>
                      </a:lnTo>
                      <a:lnTo>
                        <a:pt x="637034" y="2117100"/>
                      </a:lnTo>
                      <a:lnTo>
                        <a:pt x="639324" y="2118266"/>
                      </a:lnTo>
                      <a:lnTo>
                        <a:pt x="641617" y="2119428"/>
                      </a:lnTo>
                      <a:lnTo>
                        <a:pt x="643912" y="2120585"/>
                      </a:lnTo>
                      <a:lnTo>
                        <a:pt x="646211" y="2121738"/>
                      </a:lnTo>
                      <a:lnTo>
                        <a:pt x="648511" y="2122887"/>
                      </a:lnTo>
                      <a:lnTo>
                        <a:pt x="650815" y="2124031"/>
                      </a:lnTo>
                      <a:lnTo>
                        <a:pt x="653121" y="2125171"/>
                      </a:lnTo>
                      <a:lnTo>
                        <a:pt x="655430" y="2126307"/>
                      </a:lnTo>
                      <a:lnTo>
                        <a:pt x="657741" y="2127438"/>
                      </a:lnTo>
                      <a:lnTo>
                        <a:pt x="660055" y="2128565"/>
                      </a:lnTo>
                      <a:lnTo>
                        <a:pt x="662372" y="2129688"/>
                      </a:lnTo>
                      <a:lnTo>
                        <a:pt x="664691" y="2130806"/>
                      </a:lnTo>
                      <a:lnTo>
                        <a:pt x="667013" y="2131920"/>
                      </a:lnTo>
                      <a:lnTo>
                        <a:pt x="669338" y="2133029"/>
                      </a:lnTo>
                      <a:lnTo>
                        <a:pt x="671665" y="2134134"/>
                      </a:lnTo>
                      <a:lnTo>
                        <a:pt x="673994" y="2135235"/>
                      </a:lnTo>
                      <a:lnTo>
                        <a:pt x="676326" y="2136331"/>
                      </a:lnTo>
                      <a:lnTo>
                        <a:pt x="678661" y="2137423"/>
                      </a:lnTo>
                      <a:lnTo>
                        <a:pt x="680998" y="2138510"/>
                      </a:lnTo>
                      <a:lnTo>
                        <a:pt x="683338" y="2139593"/>
                      </a:lnTo>
                      <a:lnTo>
                        <a:pt x="685680" y="2140672"/>
                      </a:lnTo>
                      <a:lnTo>
                        <a:pt x="688025" y="2141746"/>
                      </a:lnTo>
                      <a:lnTo>
                        <a:pt x="690372" y="2142816"/>
                      </a:lnTo>
                      <a:lnTo>
                        <a:pt x="692722" y="2143881"/>
                      </a:lnTo>
                      <a:lnTo>
                        <a:pt x="695074" y="2144942"/>
                      </a:lnTo>
                      <a:lnTo>
                        <a:pt x="697428" y="2145998"/>
                      </a:lnTo>
                      <a:lnTo>
                        <a:pt x="699786" y="2147050"/>
                      </a:lnTo>
                      <a:lnTo>
                        <a:pt x="702145" y="2148098"/>
                      </a:lnTo>
                      <a:lnTo>
                        <a:pt x="704507" y="2149141"/>
                      </a:lnTo>
                      <a:lnTo>
                        <a:pt x="706871" y="2150179"/>
                      </a:lnTo>
                      <a:lnTo>
                        <a:pt x="709238" y="2151214"/>
                      </a:lnTo>
                      <a:lnTo>
                        <a:pt x="711607" y="2152243"/>
                      </a:lnTo>
                      <a:lnTo>
                        <a:pt x="713979" y="2153268"/>
                      </a:lnTo>
                      <a:lnTo>
                        <a:pt x="716353" y="2154289"/>
                      </a:lnTo>
                      <a:lnTo>
                        <a:pt x="718729" y="2155305"/>
                      </a:lnTo>
                      <a:lnTo>
                        <a:pt x="721108" y="2156317"/>
                      </a:lnTo>
                      <a:lnTo>
                        <a:pt x="723489" y="2157324"/>
                      </a:lnTo>
                      <a:lnTo>
                        <a:pt x="725872" y="2158327"/>
                      </a:lnTo>
                      <a:lnTo>
                        <a:pt x="728258" y="2159325"/>
                      </a:lnTo>
                      <a:lnTo>
                        <a:pt x="730646" y="2160319"/>
                      </a:lnTo>
                      <a:lnTo>
                        <a:pt x="733036" y="2161308"/>
                      </a:lnTo>
                      <a:lnTo>
                        <a:pt x="735429" y="2162293"/>
                      </a:lnTo>
                      <a:lnTo>
                        <a:pt x="737823" y="2163273"/>
                      </a:lnTo>
                      <a:lnTo>
                        <a:pt x="740221" y="2164249"/>
                      </a:lnTo>
                      <a:lnTo>
                        <a:pt x="742620" y="2165220"/>
                      </a:lnTo>
                      <a:lnTo>
                        <a:pt x="745022" y="2166187"/>
                      </a:lnTo>
                      <a:lnTo>
                        <a:pt x="747425" y="2167149"/>
                      </a:lnTo>
                      <a:lnTo>
                        <a:pt x="749832" y="2168106"/>
                      </a:lnTo>
                      <a:lnTo>
                        <a:pt x="752240" y="2169059"/>
                      </a:lnTo>
                      <a:lnTo>
                        <a:pt x="754650" y="2170008"/>
                      </a:lnTo>
                      <a:lnTo>
                        <a:pt x="757063" y="2170951"/>
                      </a:lnTo>
                      <a:lnTo>
                        <a:pt x="759478" y="2171891"/>
                      </a:lnTo>
                      <a:lnTo>
                        <a:pt x="761895" y="2172826"/>
                      </a:lnTo>
                      <a:lnTo>
                        <a:pt x="764314" y="2173756"/>
                      </a:lnTo>
                      <a:lnTo>
                        <a:pt x="766736" y="2174681"/>
                      </a:lnTo>
                      <a:lnTo>
                        <a:pt x="769159" y="2175602"/>
                      </a:lnTo>
                      <a:lnTo>
                        <a:pt x="771585" y="2176519"/>
                      </a:lnTo>
                      <a:lnTo>
                        <a:pt x="774013" y="2177431"/>
                      </a:lnTo>
                      <a:lnTo>
                        <a:pt x="776443" y="2178338"/>
                      </a:lnTo>
                      <a:lnTo>
                        <a:pt x="778875" y="2179241"/>
                      </a:lnTo>
                      <a:lnTo>
                        <a:pt x="781309" y="2180139"/>
                      </a:lnTo>
                      <a:lnTo>
                        <a:pt x="783745" y="2181033"/>
                      </a:lnTo>
                      <a:lnTo>
                        <a:pt x="786184" y="2181921"/>
                      </a:lnTo>
                      <a:lnTo>
                        <a:pt x="788624" y="2182806"/>
                      </a:lnTo>
                      <a:lnTo>
                        <a:pt x="791066" y="2183685"/>
                      </a:lnTo>
                      <a:lnTo>
                        <a:pt x="793511" y="2184561"/>
                      </a:lnTo>
                      <a:lnTo>
                        <a:pt x="795957" y="2185431"/>
                      </a:lnTo>
                      <a:lnTo>
                        <a:pt x="798406" y="2186297"/>
                      </a:lnTo>
                      <a:lnTo>
                        <a:pt x="800856" y="2187158"/>
                      </a:lnTo>
                      <a:lnTo>
                        <a:pt x="803309" y="2188015"/>
                      </a:lnTo>
                      <a:lnTo>
                        <a:pt x="805763" y="2188867"/>
                      </a:lnTo>
                      <a:lnTo>
                        <a:pt x="808220" y="2189714"/>
                      </a:lnTo>
                      <a:lnTo>
                        <a:pt x="810678" y="2190557"/>
                      </a:lnTo>
                      <a:lnTo>
                        <a:pt x="813138" y="2191395"/>
                      </a:lnTo>
                      <a:lnTo>
                        <a:pt x="815601" y="2192228"/>
                      </a:lnTo>
                      <a:lnTo>
                        <a:pt x="818065" y="2193057"/>
                      </a:lnTo>
                      <a:lnTo>
                        <a:pt x="820531" y="2193881"/>
                      </a:lnTo>
                      <a:lnTo>
                        <a:pt x="822999" y="2194701"/>
                      </a:lnTo>
                      <a:lnTo>
                        <a:pt x="825469" y="2195515"/>
                      </a:lnTo>
                      <a:lnTo>
                        <a:pt x="827941" y="2196325"/>
                      </a:lnTo>
                      <a:lnTo>
                        <a:pt x="830415" y="2197131"/>
                      </a:lnTo>
                      <a:lnTo>
                        <a:pt x="832890" y="2197932"/>
                      </a:lnTo>
                      <a:lnTo>
                        <a:pt x="835368" y="2198728"/>
                      </a:lnTo>
                      <a:lnTo>
                        <a:pt x="837847" y="2199519"/>
                      </a:lnTo>
                      <a:lnTo>
                        <a:pt x="840328" y="2200306"/>
                      </a:lnTo>
                      <a:lnTo>
                        <a:pt x="842811" y="2201088"/>
                      </a:lnTo>
                      <a:lnTo>
                        <a:pt x="845296" y="2201865"/>
                      </a:lnTo>
                      <a:lnTo>
                        <a:pt x="847782" y="2202638"/>
                      </a:lnTo>
                      <a:lnTo>
                        <a:pt x="850271" y="2203406"/>
                      </a:lnTo>
                      <a:lnTo>
                        <a:pt x="852761" y="2204169"/>
                      </a:lnTo>
                      <a:lnTo>
                        <a:pt x="855253" y="2204928"/>
                      </a:lnTo>
                      <a:lnTo>
                        <a:pt x="857746" y="2205682"/>
                      </a:lnTo>
                      <a:lnTo>
                        <a:pt x="860242" y="2206431"/>
                      </a:lnTo>
                      <a:lnTo>
                        <a:pt x="862739" y="2207175"/>
                      </a:lnTo>
                      <a:lnTo>
                        <a:pt x="865238" y="2207915"/>
                      </a:lnTo>
                      <a:lnTo>
                        <a:pt x="867738" y="2208650"/>
                      </a:lnTo>
                      <a:lnTo>
                        <a:pt x="870241" y="2209380"/>
                      </a:lnTo>
                      <a:lnTo>
                        <a:pt x="872744" y="2210106"/>
                      </a:lnTo>
                      <a:lnTo>
                        <a:pt x="875250" y="2210827"/>
                      </a:lnTo>
                      <a:lnTo>
                        <a:pt x="877757" y="2211543"/>
                      </a:lnTo>
                      <a:lnTo>
                        <a:pt x="880266" y="2212254"/>
                      </a:lnTo>
                      <a:lnTo>
                        <a:pt x="882777" y="2212961"/>
                      </a:lnTo>
                      <a:lnTo>
                        <a:pt x="885289" y="2213663"/>
                      </a:lnTo>
                      <a:lnTo>
                        <a:pt x="887803" y="2214360"/>
                      </a:lnTo>
                      <a:lnTo>
                        <a:pt x="890319" y="2215052"/>
                      </a:lnTo>
                      <a:lnTo>
                        <a:pt x="892836" y="2215740"/>
                      </a:lnTo>
                      <a:lnTo>
                        <a:pt x="895354" y="2216423"/>
                      </a:lnTo>
                      <a:lnTo>
                        <a:pt x="897875" y="2217101"/>
                      </a:lnTo>
                      <a:lnTo>
                        <a:pt x="900397" y="2217774"/>
                      </a:lnTo>
                      <a:lnTo>
                        <a:pt x="902920" y="2218443"/>
                      </a:lnTo>
                      <a:lnTo>
                        <a:pt x="905445" y="2219107"/>
                      </a:lnTo>
                      <a:lnTo>
                        <a:pt x="907971" y="2219766"/>
                      </a:lnTo>
                      <a:lnTo>
                        <a:pt x="910499" y="2220420"/>
                      </a:lnTo>
                      <a:lnTo>
                        <a:pt x="913029" y="2221070"/>
                      </a:lnTo>
                      <a:lnTo>
                        <a:pt x="915560" y="2221715"/>
                      </a:lnTo>
                      <a:lnTo>
                        <a:pt x="918092" y="2222355"/>
                      </a:lnTo>
                      <a:lnTo>
                        <a:pt x="920626" y="2222990"/>
                      </a:lnTo>
                      <a:lnTo>
                        <a:pt x="923162" y="2223620"/>
                      </a:lnTo>
                      <a:lnTo>
                        <a:pt x="925699" y="2224246"/>
                      </a:lnTo>
                      <a:lnTo>
                        <a:pt x="928237" y="2224867"/>
                      </a:lnTo>
                      <a:lnTo>
                        <a:pt x="930777" y="2225483"/>
                      </a:lnTo>
                      <a:lnTo>
                        <a:pt x="933318" y="2226094"/>
                      </a:lnTo>
                      <a:lnTo>
                        <a:pt x="935861" y="2226700"/>
                      </a:lnTo>
                      <a:lnTo>
                        <a:pt x="938405" y="2227302"/>
                      </a:lnTo>
                      <a:lnTo>
                        <a:pt x="940950" y="2227899"/>
                      </a:lnTo>
                      <a:lnTo>
                        <a:pt x="943497" y="2228491"/>
                      </a:lnTo>
                      <a:lnTo>
                        <a:pt x="946045" y="2229078"/>
                      </a:lnTo>
                      <a:lnTo>
                        <a:pt x="948595" y="2229660"/>
                      </a:lnTo>
                      <a:lnTo>
                        <a:pt x="951146" y="2230238"/>
                      </a:lnTo>
                      <a:lnTo>
                        <a:pt x="953698" y="2230811"/>
                      </a:lnTo>
                      <a:lnTo>
                        <a:pt x="956252" y="2231379"/>
                      </a:lnTo>
                      <a:lnTo>
                        <a:pt x="958807" y="2231942"/>
                      </a:lnTo>
                      <a:lnTo>
                        <a:pt x="961363" y="2232500"/>
                      </a:lnTo>
                      <a:lnTo>
                        <a:pt x="963920" y="2233054"/>
                      </a:lnTo>
                      <a:lnTo>
                        <a:pt x="966479" y="2233602"/>
                      </a:lnTo>
                      <a:lnTo>
                        <a:pt x="969039" y="2234146"/>
                      </a:lnTo>
                      <a:lnTo>
                        <a:pt x="971600" y="2234685"/>
                      </a:lnTo>
                      <a:lnTo>
                        <a:pt x="974163" y="2235219"/>
                      </a:lnTo>
                      <a:lnTo>
                        <a:pt x="976727" y="2235749"/>
                      </a:lnTo>
                      <a:lnTo>
                        <a:pt x="979292" y="2236273"/>
                      </a:lnTo>
                      <a:lnTo>
                        <a:pt x="981858" y="2236793"/>
                      </a:lnTo>
                      <a:lnTo>
                        <a:pt x="984425" y="2237307"/>
                      </a:lnTo>
                      <a:lnTo>
                        <a:pt x="986994" y="2237817"/>
                      </a:lnTo>
                      <a:lnTo>
                        <a:pt x="989564" y="2238322"/>
                      </a:lnTo>
                      <a:lnTo>
                        <a:pt x="992135" y="2238823"/>
                      </a:lnTo>
                      <a:lnTo>
                        <a:pt x="994707" y="2239318"/>
                      </a:lnTo>
                      <a:lnTo>
                        <a:pt x="997280" y="2239809"/>
                      </a:lnTo>
                      <a:lnTo>
                        <a:pt x="999854" y="2240294"/>
                      </a:lnTo>
                      <a:lnTo>
                        <a:pt x="1002430" y="2240775"/>
                      </a:lnTo>
                      <a:lnTo>
                        <a:pt x="1005006" y="2241251"/>
                      </a:lnTo>
                      <a:lnTo>
                        <a:pt x="1007584" y="2241722"/>
                      </a:lnTo>
                      <a:lnTo>
                        <a:pt x="1010163" y="2242188"/>
                      </a:lnTo>
                      <a:lnTo>
                        <a:pt x="1012743" y="2242649"/>
                      </a:lnTo>
                      <a:lnTo>
                        <a:pt x="1015324" y="2243106"/>
                      </a:lnTo>
                      <a:lnTo>
                        <a:pt x="1017906" y="2243558"/>
                      </a:lnTo>
                      <a:lnTo>
                        <a:pt x="1020489" y="2244004"/>
                      </a:lnTo>
                      <a:lnTo>
                        <a:pt x="1023073" y="2244446"/>
                      </a:lnTo>
                      <a:lnTo>
                        <a:pt x="1025658" y="2244883"/>
                      </a:lnTo>
                      <a:lnTo>
                        <a:pt x="1028244" y="2245315"/>
                      </a:lnTo>
                      <a:lnTo>
                        <a:pt x="1030831" y="2245742"/>
                      </a:lnTo>
                      <a:lnTo>
                        <a:pt x="1033419" y="2246165"/>
                      </a:lnTo>
                      <a:lnTo>
                        <a:pt x="1036008" y="2246582"/>
                      </a:lnTo>
                      <a:lnTo>
                        <a:pt x="1038598" y="2246994"/>
                      </a:lnTo>
                      <a:lnTo>
                        <a:pt x="1041189" y="2247402"/>
                      </a:lnTo>
                      <a:lnTo>
                        <a:pt x="1043781" y="2247805"/>
                      </a:lnTo>
                      <a:lnTo>
                        <a:pt x="1046374" y="2248203"/>
                      </a:lnTo>
                      <a:lnTo>
                        <a:pt x="1048968" y="2248596"/>
                      </a:lnTo>
                      <a:lnTo>
                        <a:pt x="1051563" y="2248984"/>
                      </a:lnTo>
                      <a:lnTo>
                        <a:pt x="1054158" y="2249367"/>
                      </a:lnTo>
                      <a:lnTo>
                        <a:pt x="1056755" y="2249745"/>
                      </a:lnTo>
                      <a:lnTo>
                        <a:pt x="1059352" y="2250118"/>
                      </a:lnTo>
                      <a:lnTo>
                        <a:pt x="1061950" y="2250487"/>
                      </a:lnTo>
                      <a:lnTo>
                        <a:pt x="1064549" y="2250850"/>
                      </a:lnTo>
                      <a:lnTo>
                        <a:pt x="1067149" y="2251209"/>
                      </a:lnTo>
                      <a:lnTo>
                        <a:pt x="1069750" y="2251563"/>
                      </a:lnTo>
                      <a:lnTo>
                        <a:pt x="1072351" y="2251912"/>
                      </a:lnTo>
                      <a:lnTo>
                        <a:pt x="1074954" y="2252255"/>
                      </a:lnTo>
                      <a:lnTo>
                        <a:pt x="1077557" y="2252594"/>
                      </a:lnTo>
                      <a:lnTo>
                        <a:pt x="1080161" y="2252928"/>
                      </a:lnTo>
                      <a:lnTo>
                        <a:pt x="1082765" y="2253258"/>
                      </a:lnTo>
                      <a:lnTo>
                        <a:pt x="1085371" y="2253582"/>
                      </a:lnTo>
                      <a:lnTo>
                        <a:pt x="1087977" y="2253901"/>
                      </a:lnTo>
                      <a:lnTo>
                        <a:pt x="1090584" y="2254216"/>
                      </a:lnTo>
                      <a:lnTo>
                        <a:pt x="1093191" y="2254525"/>
                      </a:lnTo>
                      <a:lnTo>
                        <a:pt x="1095800" y="2254830"/>
                      </a:lnTo>
                      <a:lnTo>
                        <a:pt x="1098409" y="2255129"/>
                      </a:lnTo>
                      <a:lnTo>
                        <a:pt x="1101019" y="2255424"/>
                      </a:lnTo>
                      <a:lnTo>
                        <a:pt x="1103629" y="2255714"/>
                      </a:lnTo>
                      <a:lnTo>
                        <a:pt x="1106240" y="2255998"/>
                      </a:lnTo>
                      <a:lnTo>
                        <a:pt x="1108852" y="2256278"/>
                      </a:lnTo>
                      <a:lnTo>
                        <a:pt x="1111464" y="2256553"/>
                      </a:lnTo>
                      <a:lnTo>
                        <a:pt x="1114077" y="2256823"/>
                      </a:lnTo>
                      <a:lnTo>
                        <a:pt x="1116691" y="2257088"/>
                      </a:lnTo>
                      <a:lnTo>
                        <a:pt x="1119305" y="2257349"/>
                      </a:lnTo>
                      <a:lnTo>
                        <a:pt x="1121920" y="2257604"/>
                      </a:lnTo>
                      <a:lnTo>
                        <a:pt x="1124536" y="2257854"/>
                      </a:lnTo>
                      <a:lnTo>
                        <a:pt x="1127152" y="2258100"/>
                      </a:lnTo>
                      <a:lnTo>
                        <a:pt x="1129768" y="2258340"/>
                      </a:lnTo>
                      <a:lnTo>
                        <a:pt x="1132385" y="2258575"/>
                      </a:lnTo>
                      <a:lnTo>
                        <a:pt x="1135003" y="2258806"/>
                      </a:lnTo>
                      <a:lnTo>
                        <a:pt x="1137621" y="2259032"/>
                      </a:lnTo>
                      <a:lnTo>
                        <a:pt x="1140240" y="2259252"/>
                      </a:lnTo>
                      <a:lnTo>
                        <a:pt x="1142859" y="2259468"/>
                      </a:lnTo>
                      <a:lnTo>
                        <a:pt x="1145479" y="2259679"/>
                      </a:lnTo>
                      <a:lnTo>
                        <a:pt x="1148099" y="2259884"/>
                      </a:lnTo>
                      <a:lnTo>
                        <a:pt x="1150720" y="2260085"/>
                      </a:lnTo>
                      <a:lnTo>
                        <a:pt x="1153341" y="2260281"/>
                      </a:lnTo>
                      <a:lnTo>
                        <a:pt x="1155963" y="2260472"/>
                      </a:lnTo>
                      <a:lnTo>
                        <a:pt x="1158585" y="2260658"/>
                      </a:lnTo>
                      <a:lnTo>
                        <a:pt x="1161207" y="2260839"/>
                      </a:lnTo>
                      <a:lnTo>
                        <a:pt x="1163830" y="2261015"/>
                      </a:lnTo>
                      <a:lnTo>
                        <a:pt x="1166453" y="2261187"/>
                      </a:lnTo>
                      <a:lnTo>
                        <a:pt x="1169077" y="2261353"/>
                      </a:lnTo>
                      <a:lnTo>
                        <a:pt x="1171701" y="2261514"/>
                      </a:lnTo>
                      <a:lnTo>
                        <a:pt x="1174325" y="2261670"/>
                      </a:lnTo>
                      <a:lnTo>
                        <a:pt x="1176950" y="2261822"/>
                      </a:lnTo>
                      <a:lnTo>
                        <a:pt x="1179575" y="2261968"/>
                      </a:lnTo>
                      <a:lnTo>
                        <a:pt x="1182201" y="2262110"/>
                      </a:lnTo>
                      <a:lnTo>
                        <a:pt x="1184827" y="2262246"/>
                      </a:lnTo>
                      <a:lnTo>
                        <a:pt x="1187453" y="2262378"/>
                      </a:lnTo>
                      <a:lnTo>
                        <a:pt x="1190079" y="2262504"/>
                      </a:lnTo>
                      <a:lnTo>
                        <a:pt x="1192706" y="2262626"/>
                      </a:lnTo>
                      <a:lnTo>
                        <a:pt x="1195333" y="2262742"/>
                      </a:lnTo>
                      <a:lnTo>
                        <a:pt x="1197960" y="2262854"/>
                      </a:lnTo>
                      <a:lnTo>
                        <a:pt x="1200587" y="2262961"/>
                      </a:lnTo>
                      <a:lnTo>
                        <a:pt x="1203215" y="2263063"/>
                      </a:lnTo>
                      <a:lnTo>
                        <a:pt x="1205843" y="2263159"/>
                      </a:lnTo>
                      <a:lnTo>
                        <a:pt x="1208471" y="2263251"/>
                      </a:lnTo>
                      <a:lnTo>
                        <a:pt x="1211100" y="2263338"/>
                      </a:lnTo>
                      <a:lnTo>
                        <a:pt x="1213728" y="2263420"/>
                      </a:lnTo>
                      <a:lnTo>
                        <a:pt x="1216357" y="2263497"/>
                      </a:lnTo>
                      <a:lnTo>
                        <a:pt x="1218986" y="2263569"/>
                      </a:lnTo>
                      <a:lnTo>
                        <a:pt x="1221615" y="2263636"/>
                      </a:lnTo>
                      <a:lnTo>
                        <a:pt x="1224244" y="2263698"/>
                      </a:lnTo>
                      <a:lnTo>
                        <a:pt x="1226874" y="2263755"/>
                      </a:lnTo>
                      <a:lnTo>
                        <a:pt x="1229503" y="2263807"/>
                      </a:lnTo>
                      <a:lnTo>
                        <a:pt x="1232133" y="2263854"/>
                      </a:lnTo>
                      <a:lnTo>
                        <a:pt x="1234763" y="2263897"/>
                      </a:lnTo>
                      <a:lnTo>
                        <a:pt x="1237392" y="2263934"/>
                      </a:lnTo>
                      <a:lnTo>
                        <a:pt x="1240022" y="2263966"/>
                      </a:lnTo>
                      <a:lnTo>
                        <a:pt x="1242652" y="2263993"/>
                      </a:lnTo>
                      <a:lnTo>
                        <a:pt x="1245282" y="2264016"/>
                      </a:lnTo>
                      <a:lnTo>
                        <a:pt x="1247912" y="2264033"/>
                      </a:lnTo>
                      <a:lnTo>
                        <a:pt x="1250543" y="2264046"/>
                      </a:lnTo>
                      <a:lnTo>
                        <a:pt x="1253173" y="2264053"/>
                      </a:lnTo>
                      <a:lnTo>
                        <a:pt x="1255803" y="2264056"/>
                      </a:lnTo>
                      <a:lnTo>
                        <a:pt x="1258433" y="2264053"/>
                      </a:lnTo>
                      <a:lnTo>
                        <a:pt x="1261063" y="2264046"/>
                      </a:lnTo>
                      <a:lnTo>
                        <a:pt x="1263693" y="2264033"/>
                      </a:lnTo>
                      <a:lnTo>
                        <a:pt x="1266323" y="2264016"/>
                      </a:lnTo>
                      <a:lnTo>
                        <a:pt x="1268953" y="2263993"/>
                      </a:lnTo>
                      <a:lnTo>
                        <a:pt x="1271583" y="2263966"/>
                      </a:lnTo>
                      <a:lnTo>
                        <a:pt x="1274213" y="2263934"/>
                      </a:lnTo>
                      <a:lnTo>
                        <a:pt x="1276843" y="2263897"/>
                      </a:lnTo>
                      <a:lnTo>
                        <a:pt x="1279473" y="2263854"/>
                      </a:lnTo>
                      <a:lnTo>
                        <a:pt x="1282102" y="2263807"/>
                      </a:lnTo>
                      <a:lnTo>
                        <a:pt x="1284732" y="2263755"/>
                      </a:lnTo>
                      <a:lnTo>
                        <a:pt x="1287361" y="2263698"/>
                      </a:lnTo>
                      <a:lnTo>
                        <a:pt x="1289991" y="2263636"/>
                      </a:lnTo>
                      <a:lnTo>
                        <a:pt x="1292620" y="2263569"/>
                      </a:lnTo>
                      <a:lnTo>
                        <a:pt x="1295249" y="2263497"/>
                      </a:lnTo>
                      <a:lnTo>
                        <a:pt x="1297877" y="2263420"/>
                      </a:lnTo>
                      <a:lnTo>
                        <a:pt x="1300506" y="2263338"/>
                      </a:lnTo>
                      <a:lnTo>
                        <a:pt x="1303134" y="2263251"/>
                      </a:lnTo>
                      <a:lnTo>
                        <a:pt x="1305762" y="2263159"/>
                      </a:lnTo>
                      <a:lnTo>
                        <a:pt x="1308390" y="2263063"/>
                      </a:lnTo>
                      <a:lnTo>
                        <a:pt x="1311018" y="2262961"/>
                      </a:lnTo>
                      <a:lnTo>
                        <a:pt x="1313646" y="2262854"/>
                      </a:lnTo>
                      <a:lnTo>
                        <a:pt x="1316273" y="2262742"/>
                      </a:lnTo>
                      <a:lnTo>
                        <a:pt x="1318900" y="2262626"/>
                      </a:lnTo>
                      <a:lnTo>
                        <a:pt x="1321526" y="2262504"/>
                      </a:lnTo>
                      <a:lnTo>
                        <a:pt x="1324153" y="2262378"/>
                      </a:lnTo>
                      <a:lnTo>
                        <a:pt x="1326779" y="2262246"/>
                      </a:lnTo>
                      <a:lnTo>
                        <a:pt x="1329405" y="2262110"/>
                      </a:lnTo>
                      <a:lnTo>
                        <a:pt x="1332030" y="2261968"/>
                      </a:lnTo>
                      <a:lnTo>
                        <a:pt x="1334655" y="2261822"/>
                      </a:lnTo>
                      <a:lnTo>
                        <a:pt x="1337280" y="2261670"/>
                      </a:lnTo>
                      <a:lnTo>
                        <a:pt x="1339905" y="2261514"/>
                      </a:lnTo>
                      <a:lnTo>
                        <a:pt x="1342529" y="2261353"/>
                      </a:lnTo>
                      <a:lnTo>
                        <a:pt x="1345152" y="2261187"/>
                      </a:lnTo>
                      <a:lnTo>
                        <a:pt x="1347776" y="2261015"/>
                      </a:lnTo>
                      <a:lnTo>
                        <a:pt x="1350398" y="2260839"/>
                      </a:lnTo>
                      <a:lnTo>
                        <a:pt x="1353021" y="2260658"/>
                      </a:lnTo>
                      <a:lnTo>
                        <a:pt x="1355643" y="2260472"/>
                      </a:lnTo>
                      <a:lnTo>
                        <a:pt x="1358265" y="2260281"/>
                      </a:lnTo>
                      <a:lnTo>
                        <a:pt x="1360886" y="2260085"/>
                      </a:lnTo>
                      <a:lnTo>
                        <a:pt x="1363506" y="2259884"/>
                      </a:lnTo>
                      <a:lnTo>
                        <a:pt x="1366127" y="2259679"/>
                      </a:lnTo>
                      <a:lnTo>
                        <a:pt x="1368746" y="2259468"/>
                      </a:lnTo>
                      <a:lnTo>
                        <a:pt x="1371366" y="2259252"/>
                      </a:lnTo>
                      <a:lnTo>
                        <a:pt x="1373984" y="2259032"/>
                      </a:lnTo>
                      <a:lnTo>
                        <a:pt x="1376603" y="2258806"/>
                      </a:lnTo>
                      <a:lnTo>
                        <a:pt x="1379220" y="2258575"/>
                      </a:lnTo>
                      <a:lnTo>
                        <a:pt x="1381837" y="2258340"/>
                      </a:lnTo>
                      <a:lnTo>
                        <a:pt x="1384454" y="2258100"/>
                      </a:lnTo>
                      <a:lnTo>
                        <a:pt x="1387070" y="2257854"/>
                      </a:lnTo>
                      <a:lnTo>
                        <a:pt x="1389685" y="2257604"/>
                      </a:lnTo>
                      <a:lnTo>
                        <a:pt x="1392300" y="2257349"/>
                      </a:lnTo>
                      <a:lnTo>
                        <a:pt x="1394915" y="2257088"/>
                      </a:lnTo>
                      <a:lnTo>
                        <a:pt x="1397528" y="2256823"/>
                      </a:lnTo>
                      <a:lnTo>
                        <a:pt x="1400141" y="2256553"/>
                      </a:lnTo>
                      <a:lnTo>
                        <a:pt x="1402754" y="2256278"/>
                      </a:lnTo>
                      <a:lnTo>
                        <a:pt x="1405365" y="2255998"/>
                      </a:lnTo>
                      <a:lnTo>
                        <a:pt x="1407977" y="2255714"/>
                      </a:lnTo>
                      <a:lnTo>
                        <a:pt x="1410587" y="2255424"/>
                      </a:lnTo>
                      <a:lnTo>
                        <a:pt x="1413197" y="2255129"/>
                      </a:lnTo>
                      <a:lnTo>
                        <a:pt x="1415806" y="2254830"/>
                      </a:lnTo>
                      <a:lnTo>
                        <a:pt x="1418414" y="2254525"/>
                      </a:lnTo>
                      <a:lnTo>
                        <a:pt x="1421022" y="2254216"/>
                      </a:lnTo>
                      <a:lnTo>
                        <a:pt x="1423629" y="2253901"/>
                      </a:lnTo>
                      <a:lnTo>
                        <a:pt x="1426235" y="2253582"/>
                      </a:lnTo>
                      <a:lnTo>
                        <a:pt x="1428840" y="2253258"/>
                      </a:lnTo>
                      <a:lnTo>
                        <a:pt x="1431445" y="2252928"/>
                      </a:lnTo>
                      <a:lnTo>
                        <a:pt x="1434049" y="2252594"/>
                      </a:lnTo>
                      <a:lnTo>
                        <a:pt x="1436652" y="2252255"/>
                      </a:lnTo>
                      <a:lnTo>
                        <a:pt x="1439254" y="2251912"/>
                      </a:lnTo>
                      <a:lnTo>
                        <a:pt x="1441856" y="2251563"/>
                      </a:lnTo>
                      <a:lnTo>
                        <a:pt x="1444457" y="2251209"/>
                      </a:lnTo>
                      <a:lnTo>
                        <a:pt x="1447056" y="2250850"/>
                      </a:lnTo>
                      <a:lnTo>
                        <a:pt x="1449656" y="2250487"/>
                      </a:lnTo>
                      <a:lnTo>
                        <a:pt x="1452254" y="2250118"/>
                      </a:lnTo>
                      <a:lnTo>
                        <a:pt x="1454851" y="2249745"/>
                      </a:lnTo>
                      <a:lnTo>
                        <a:pt x="1457448" y="2249367"/>
                      </a:lnTo>
                      <a:lnTo>
                        <a:pt x="1460043" y="2248984"/>
                      </a:lnTo>
                      <a:lnTo>
                        <a:pt x="1462638" y="2248596"/>
                      </a:lnTo>
                      <a:lnTo>
                        <a:pt x="1465232" y="2248203"/>
                      </a:lnTo>
                      <a:lnTo>
                        <a:pt x="1467824" y="2247805"/>
                      </a:lnTo>
                      <a:lnTo>
                        <a:pt x="1470416" y="2247402"/>
                      </a:lnTo>
                      <a:lnTo>
                        <a:pt x="1473007" y="2246994"/>
                      </a:lnTo>
                      <a:lnTo>
                        <a:pt x="1475597" y="2246582"/>
                      </a:lnTo>
                      <a:lnTo>
                        <a:pt x="1478186" y="2246165"/>
                      </a:lnTo>
                      <a:lnTo>
                        <a:pt x="1480774" y="2245742"/>
                      </a:lnTo>
                      <a:lnTo>
                        <a:pt x="1483362" y="2245315"/>
                      </a:lnTo>
                      <a:lnTo>
                        <a:pt x="1485948" y="2244883"/>
                      </a:lnTo>
                      <a:lnTo>
                        <a:pt x="1488533" y="2244446"/>
                      </a:lnTo>
                      <a:lnTo>
                        <a:pt x="1491117" y="2244004"/>
                      </a:lnTo>
                      <a:lnTo>
                        <a:pt x="1493700" y="2243558"/>
                      </a:lnTo>
                      <a:lnTo>
                        <a:pt x="1496282" y="2243106"/>
                      </a:lnTo>
                      <a:lnTo>
                        <a:pt x="1498863" y="2242649"/>
                      </a:lnTo>
                      <a:lnTo>
                        <a:pt x="1501443" y="2242188"/>
                      </a:lnTo>
                      <a:lnTo>
                        <a:pt x="1504022" y="2241722"/>
                      </a:lnTo>
                      <a:lnTo>
                        <a:pt x="1506599" y="2241251"/>
                      </a:lnTo>
                      <a:lnTo>
                        <a:pt x="1509176" y="2240775"/>
                      </a:lnTo>
                      <a:lnTo>
                        <a:pt x="1511751" y="2240294"/>
                      </a:lnTo>
                      <a:lnTo>
                        <a:pt x="1514326" y="2239809"/>
                      </a:lnTo>
                      <a:lnTo>
                        <a:pt x="1516899" y="2239318"/>
                      </a:lnTo>
                      <a:lnTo>
                        <a:pt x="1519471" y="2238823"/>
                      </a:lnTo>
                      <a:lnTo>
                        <a:pt x="1522042" y="2238322"/>
                      </a:lnTo>
                      <a:lnTo>
                        <a:pt x="1524612" y="2237817"/>
                      </a:lnTo>
                      <a:lnTo>
                        <a:pt x="1527180" y="2237307"/>
                      </a:lnTo>
                      <a:lnTo>
                        <a:pt x="1529748" y="2236793"/>
                      </a:lnTo>
                      <a:lnTo>
                        <a:pt x="1532314" y="2236273"/>
                      </a:lnTo>
                      <a:lnTo>
                        <a:pt x="1534879" y="2235749"/>
                      </a:lnTo>
                      <a:lnTo>
                        <a:pt x="1537443" y="2235219"/>
                      </a:lnTo>
                      <a:lnTo>
                        <a:pt x="1540005" y="2234685"/>
                      </a:lnTo>
                      <a:lnTo>
                        <a:pt x="1542567" y="2234146"/>
                      </a:lnTo>
                      <a:lnTo>
                        <a:pt x="1545127" y="2233602"/>
                      </a:lnTo>
                      <a:lnTo>
                        <a:pt x="1547685" y="2233054"/>
                      </a:lnTo>
                      <a:lnTo>
                        <a:pt x="1550243" y="2232500"/>
                      </a:lnTo>
                      <a:lnTo>
                        <a:pt x="1552799" y="2231942"/>
                      </a:lnTo>
                      <a:lnTo>
                        <a:pt x="1555354" y="2231379"/>
                      </a:lnTo>
                      <a:lnTo>
                        <a:pt x="1557907" y="2230811"/>
                      </a:lnTo>
                      <a:lnTo>
                        <a:pt x="1560460" y="2230238"/>
                      </a:lnTo>
                      <a:lnTo>
                        <a:pt x="1563011" y="2229660"/>
                      </a:lnTo>
                      <a:lnTo>
                        <a:pt x="1565560" y="2229078"/>
                      </a:lnTo>
                      <a:lnTo>
                        <a:pt x="1568108" y="2228491"/>
                      </a:lnTo>
                      <a:lnTo>
                        <a:pt x="1570655" y="2227899"/>
                      </a:lnTo>
                      <a:lnTo>
                        <a:pt x="1573201" y="2227302"/>
                      </a:lnTo>
                      <a:lnTo>
                        <a:pt x="1575745" y="2226700"/>
                      </a:lnTo>
                      <a:lnTo>
                        <a:pt x="1578287" y="2226094"/>
                      </a:lnTo>
                      <a:lnTo>
                        <a:pt x="1580829" y="2225483"/>
                      </a:lnTo>
                      <a:lnTo>
                        <a:pt x="1583368" y="2224867"/>
                      </a:lnTo>
                      <a:lnTo>
                        <a:pt x="1585907" y="2224246"/>
                      </a:lnTo>
                      <a:lnTo>
                        <a:pt x="1588444" y="2223620"/>
                      </a:lnTo>
                      <a:lnTo>
                        <a:pt x="1590979" y="2222990"/>
                      </a:lnTo>
                      <a:lnTo>
                        <a:pt x="1593513" y="2222355"/>
                      </a:lnTo>
                      <a:lnTo>
                        <a:pt x="1596046" y="2221715"/>
                      </a:lnTo>
                      <a:lnTo>
                        <a:pt x="1598577" y="2221070"/>
                      </a:lnTo>
                      <a:lnTo>
                        <a:pt x="1601106" y="2220420"/>
                      </a:lnTo>
                      <a:lnTo>
                        <a:pt x="1603634" y="2219766"/>
                      </a:lnTo>
                      <a:lnTo>
                        <a:pt x="1606161" y="2219107"/>
                      </a:lnTo>
                      <a:lnTo>
                        <a:pt x="1608686" y="2218443"/>
                      </a:lnTo>
                      <a:lnTo>
                        <a:pt x="1611209" y="2217774"/>
                      </a:lnTo>
                      <a:lnTo>
                        <a:pt x="1613731" y="2217101"/>
                      </a:lnTo>
                      <a:lnTo>
                        <a:pt x="1616251" y="2216423"/>
                      </a:lnTo>
                      <a:lnTo>
                        <a:pt x="1618770" y="2215740"/>
                      </a:lnTo>
                      <a:lnTo>
                        <a:pt x="1621287" y="2215052"/>
                      </a:lnTo>
                      <a:lnTo>
                        <a:pt x="1623802" y="2214360"/>
                      </a:lnTo>
                      <a:lnTo>
                        <a:pt x="1626316" y="2213663"/>
                      </a:lnTo>
                      <a:lnTo>
                        <a:pt x="1628829" y="2212961"/>
                      </a:lnTo>
                      <a:lnTo>
                        <a:pt x="1631339" y="2212254"/>
                      </a:lnTo>
                      <a:lnTo>
                        <a:pt x="1633848" y="2211543"/>
                      </a:lnTo>
                      <a:lnTo>
                        <a:pt x="1636355" y="2210827"/>
                      </a:lnTo>
                      <a:lnTo>
                        <a:pt x="1638861" y="2210106"/>
                      </a:lnTo>
                      <a:lnTo>
                        <a:pt x="1641365" y="2209380"/>
                      </a:lnTo>
                      <a:lnTo>
                        <a:pt x="1643867" y="2208650"/>
                      </a:lnTo>
                      <a:lnTo>
                        <a:pt x="1646368" y="2207915"/>
                      </a:lnTo>
                      <a:lnTo>
                        <a:pt x="1648867" y="2207175"/>
                      </a:lnTo>
                      <a:lnTo>
                        <a:pt x="1651364" y="2206431"/>
                      </a:lnTo>
                      <a:lnTo>
                        <a:pt x="1653859" y="2205682"/>
                      </a:lnTo>
                      <a:lnTo>
                        <a:pt x="1656353" y="2204928"/>
                      </a:lnTo>
                      <a:lnTo>
                        <a:pt x="1658845" y="2204169"/>
                      </a:lnTo>
                      <a:lnTo>
                        <a:pt x="1661335" y="2203406"/>
                      </a:lnTo>
                      <a:lnTo>
                        <a:pt x="1663823" y="2202638"/>
                      </a:lnTo>
                      <a:lnTo>
                        <a:pt x="1666310" y="2201865"/>
                      </a:lnTo>
                      <a:lnTo>
                        <a:pt x="1668795" y="2201088"/>
                      </a:lnTo>
                      <a:lnTo>
                        <a:pt x="1671278" y="2200306"/>
                      </a:lnTo>
                      <a:lnTo>
                        <a:pt x="1673759" y="2199519"/>
                      </a:lnTo>
                      <a:lnTo>
                        <a:pt x="1676238" y="2198728"/>
                      </a:lnTo>
                      <a:lnTo>
                        <a:pt x="1678715" y="2197932"/>
                      </a:lnTo>
                      <a:lnTo>
                        <a:pt x="1681191" y="2197131"/>
                      </a:lnTo>
                      <a:lnTo>
                        <a:pt x="1683665" y="2196325"/>
                      </a:lnTo>
                      <a:lnTo>
                        <a:pt x="1686137" y="2195515"/>
                      </a:lnTo>
                      <a:lnTo>
                        <a:pt x="1688607" y="2194701"/>
                      </a:lnTo>
                      <a:lnTo>
                        <a:pt x="1691075" y="2193881"/>
                      </a:lnTo>
                      <a:lnTo>
                        <a:pt x="1693541" y="2193057"/>
                      </a:lnTo>
                      <a:lnTo>
                        <a:pt x="1696005" y="2192228"/>
                      </a:lnTo>
                      <a:lnTo>
                        <a:pt x="1698467" y="2191395"/>
                      </a:lnTo>
                      <a:lnTo>
                        <a:pt x="1700928" y="2190557"/>
                      </a:lnTo>
                      <a:lnTo>
                        <a:pt x="1703386" y="2189714"/>
                      </a:lnTo>
                      <a:lnTo>
                        <a:pt x="1705842" y="2188867"/>
                      </a:lnTo>
                      <a:lnTo>
                        <a:pt x="1708297" y="2188015"/>
                      </a:lnTo>
                      <a:lnTo>
                        <a:pt x="1710749" y="2187158"/>
                      </a:lnTo>
                      <a:lnTo>
                        <a:pt x="1713200" y="2186297"/>
                      </a:lnTo>
                      <a:lnTo>
                        <a:pt x="1715648" y="2185431"/>
                      </a:lnTo>
                      <a:lnTo>
                        <a:pt x="1718095" y="2184561"/>
                      </a:lnTo>
                      <a:lnTo>
                        <a:pt x="1720539" y="2183685"/>
                      </a:lnTo>
                      <a:lnTo>
                        <a:pt x="1722982" y="2182806"/>
                      </a:lnTo>
                      <a:lnTo>
                        <a:pt x="1725422" y="2181921"/>
                      </a:lnTo>
                      <a:lnTo>
                        <a:pt x="1727860" y="2181033"/>
                      </a:lnTo>
                      <a:lnTo>
                        <a:pt x="1730297" y="2180139"/>
                      </a:lnTo>
                      <a:lnTo>
                        <a:pt x="1732731" y="2179241"/>
                      </a:lnTo>
                      <a:lnTo>
                        <a:pt x="1735163" y="2178338"/>
                      </a:lnTo>
                      <a:lnTo>
                        <a:pt x="1737593" y="2177431"/>
                      </a:lnTo>
                      <a:lnTo>
                        <a:pt x="1740020" y="2176519"/>
                      </a:lnTo>
                      <a:lnTo>
                        <a:pt x="1742446" y="2175602"/>
                      </a:lnTo>
                      <a:lnTo>
                        <a:pt x="1744870" y="2174681"/>
                      </a:lnTo>
                      <a:lnTo>
                        <a:pt x="1747291" y="2173756"/>
                      </a:lnTo>
                      <a:lnTo>
                        <a:pt x="1749710" y="2172826"/>
                      </a:lnTo>
                      <a:lnTo>
                        <a:pt x="1752128" y="2171891"/>
                      </a:lnTo>
                      <a:lnTo>
                        <a:pt x="1754542" y="2170951"/>
                      </a:lnTo>
                      <a:lnTo>
                        <a:pt x="1756955" y="2170008"/>
                      </a:lnTo>
                      <a:lnTo>
                        <a:pt x="1759366" y="2169059"/>
                      </a:lnTo>
                      <a:lnTo>
                        <a:pt x="1761774" y="2168106"/>
                      </a:lnTo>
                      <a:lnTo>
                        <a:pt x="1764180" y="2167149"/>
                      </a:lnTo>
                      <a:lnTo>
                        <a:pt x="1766584" y="2166187"/>
                      </a:lnTo>
                      <a:lnTo>
                        <a:pt x="1768986" y="2165220"/>
                      </a:lnTo>
                      <a:lnTo>
                        <a:pt x="1771385" y="2164249"/>
                      </a:lnTo>
                      <a:lnTo>
                        <a:pt x="1773782" y="2163273"/>
                      </a:lnTo>
                      <a:lnTo>
                        <a:pt x="1776177" y="2162293"/>
                      </a:lnTo>
                      <a:lnTo>
                        <a:pt x="1778570" y="2161308"/>
                      </a:lnTo>
                      <a:lnTo>
                        <a:pt x="1780960" y="2160319"/>
                      </a:lnTo>
                      <a:lnTo>
                        <a:pt x="1783348" y="2159325"/>
                      </a:lnTo>
                      <a:lnTo>
                        <a:pt x="1785734" y="2158327"/>
                      </a:lnTo>
                      <a:lnTo>
                        <a:pt x="1788117" y="2157324"/>
                      </a:lnTo>
                      <a:lnTo>
                        <a:pt x="1790498" y="2156317"/>
                      </a:lnTo>
                      <a:lnTo>
                        <a:pt x="1792876" y="2155305"/>
                      </a:lnTo>
                      <a:lnTo>
                        <a:pt x="1795253" y="2154289"/>
                      </a:lnTo>
                      <a:lnTo>
                        <a:pt x="1797627" y="2153268"/>
                      </a:lnTo>
                      <a:lnTo>
                        <a:pt x="1799998" y="2152243"/>
                      </a:lnTo>
                      <a:lnTo>
                        <a:pt x="1802367" y="2151214"/>
                      </a:lnTo>
                      <a:lnTo>
                        <a:pt x="1804734" y="2150179"/>
                      </a:lnTo>
                      <a:lnTo>
                        <a:pt x="1807099" y="2149141"/>
                      </a:lnTo>
                      <a:lnTo>
                        <a:pt x="1809461" y="2148098"/>
                      </a:lnTo>
                      <a:lnTo>
                        <a:pt x="1811820" y="2147050"/>
                      </a:lnTo>
                      <a:lnTo>
                        <a:pt x="1814177" y="2145998"/>
                      </a:lnTo>
                      <a:lnTo>
                        <a:pt x="1816532" y="2144942"/>
                      </a:lnTo>
                      <a:lnTo>
                        <a:pt x="1818884" y="2143881"/>
                      </a:lnTo>
                      <a:lnTo>
                        <a:pt x="1821234" y="2142816"/>
                      </a:lnTo>
                      <a:lnTo>
                        <a:pt x="1823581" y="2141746"/>
                      </a:lnTo>
                      <a:lnTo>
                        <a:pt x="1825926" y="2140672"/>
                      </a:lnTo>
                      <a:lnTo>
                        <a:pt x="1828268" y="2139593"/>
                      </a:lnTo>
                      <a:lnTo>
                        <a:pt x="1830608" y="2138510"/>
                      </a:lnTo>
                      <a:lnTo>
                        <a:pt x="1832945" y="2137423"/>
                      </a:lnTo>
                      <a:lnTo>
                        <a:pt x="1835279" y="2136331"/>
                      </a:lnTo>
                      <a:lnTo>
                        <a:pt x="1837611" y="2135235"/>
                      </a:lnTo>
                      <a:lnTo>
                        <a:pt x="1839941" y="2134134"/>
                      </a:lnTo>
                      <a:lnTo>
                        <a:pt x="1842268" y="2133029"/>
                      </a:lnTo>
                      <a:lnTo>
                        <a:pt x="1844592" y="2131920"/>
                      </a:lnTo>
                      <a:lnTo>
                        <a:pt x="1846914" y="2130806"/>
                      </a:lnTo>
                      <a:lnTo>
                        <a:pt x="1849234" y="2129688"/>
                      </a:lnTo>
                      <a:lnTo>
                        <a:pt x="1851550" y="2128565"/>
                      </a:lnTo>
                      <a:lnTo>
                        <a:pt x="1853864" y="2127438"/>
                      </a:lnTo>
                      <a:lnTo>
                        <a:pt x="1856176" y="2126307"/>
                      </a:lnTo>
                      <a:lnTo>
                        <a:pt x="1858485" y="2125171"/>
                      </a:lnTo>
                      <a:lnTo>
                        <a:pt x="1860791" y="2124031"/>
                      </a:lnTo>
                      <a:lnTo>
                        <a:pt x="1863094" y="2122887"/>
                      </a:lnTo>
                      <a:lnTo>
                        <a:pt x="1865395" y="2121738"/>
                      </a:lnTo>
                      <a:lnTo>
                        <a:pt x="1867693" y="2120585"/>
                      </a:lnTo>
                      <a:lnTo>
                        <a:pt x="1869989" y="2119428"/>
                      </a:lnTo>
                      <a:lnTo>
                        <a:pt x="1872281" y="2118266"/>
                      </a:lnTo>
                      <a:lnTo>
                        <a:pt x="1874571" y="2117100"/>
                      </a:lnTo>
                      <a:lnTo>
                        <a:pt x="1876859" y="2115930"/>
                      </a:lnTo>
                      <a:lnTo>
                        <a:pt x="1879143" y="2114755"/>
                      </a:lnTo>
                      <a:lnTo>
                        <a:pt x="1881425" y="2113576"/>
                      </a:lnTo>
                      <a:lnTo>
                        <a:pt x="1883704" y="2112393"/>
                      </a:lnTo>
                      <a:lnTo>
                        <a:pt x="1885981" y="2111205"/>
                      </a:lnTo>
                      <a:lnTo>
                        <a:pt x="1888254" y="2110013"/>
                      </a:lnTo>
                      <a:lnTo>
                        <a:pt x="1890525" y="2108817"/>
                      </a:lnTo>
                      <a:lnTo>
                        <a:pt x="1892793" y="2107616"/>
                      </a:lnTo>
                      <a:lnTo>
                        <a:pt x="1895059" y="2106412"/>
                      </a:lnTo>
                      <a:lnTo>
                        <a:pt x="1897321" y="2105203"/>
                      </a:lnTo>
                      <a:lnTo>
                        <a:pt x="1899581" y="2103989"/>
                      </a:lnTo>
                      <a:lnTo>
                        <a:pt x="1901838" y="2102772"/>
                      </a:lnTo>
                      <a:lnTo>
                        <a:pt x="1904092" y="2101550"/>
                      </a:lnTo>
                      <a:lnTo>
                        <a:pt x="1906343" y="2100324"/>
                      </a:lnTo>
                      <a:lnTo>
                        <a:pt x="1908591" y="2099094"/>
                      </a:lnTo>
                      <a:lnTo>
                        <a:pt x="1910837" y="2097859"/>
                      </a:lnTo>
                      <a:lnTo>
                        <a:pt x="1913079" y="2096620"/>
                      </a:lnTo>
                      <a:lnTo>
                        <a:pt x="1915319" y="2095377"/>
                      </a:lnTo>
                      <a:lnTo>
                        <a:pt x="1917556" y="2094130"/>
                      </a:lnTo>
                      <a:lnTo>
                        <a:pt x="1919790" y="2092878"/>
                      </a:lnTo>
                      <a:lnTo>
                        <a:pt x="1922020" y="2091623"/>
                      </a:lnTo>
                      <a:lnTo>
                        <a:pt x="1924249" y="2090363"/>
                      </a:lnTo>
                      <a:lnTo>
                        <a:pt x="1926474" y="2089099"/>
                      </a:lnTo>
                      <a:lnTo>
                        <a:pt x="1928696" y="2087830"/>
                      </a:lnTo>
                      <a:lnTo>
                        <a:pt x="1930915" y="2086558"/>
                      </a:lnTo>
                      <a:lnTo>
                        <a:pt x="1933131" y="2085281"/>
                      </a:lnTo>
                      <a:lnTo>
                        <a:pt x="1935345" y="2084000"/>
                      </a:lnTo>
                      <a:lnTo>
                        <a:pt x="1937555" y="2082715"/>
                      </a:lnTo>
                      <a:lnTo>
                        <a:pt x="1939762" y="2081426"/>
                      </a:lnTo>
                      <a:lnTo>
                        <a:pt x="1941967" y="2080133"/>
                      </a:lnTo>
                      <a:lnTo>
                        <a:pt x="1944168" y="2078835"/>
                      </a:lnTo>
                      <a:lnTo>
                        <a:pt x="1946366" y="2077534"/>
                      </a:lnTo>
                      <a:lnTo>
                        <a:pt x="1948562" y="2076228"/>
                      </a:lnTo>
                      <a:lnTo>
                        <a:pt x="1950754" y="2074918"/>
                      </a:lnTo>
                      <a:lnTo>
                        <a:pt x="1952943" y="2073604"/>
                      </a:lnTo>
                      <a:lnTo>
                        <a:pt x="1955129" y="2072285"/>
                      </a:lnTo>
                      <a:lnTo>
                        <a:pt x="1957312" y="2070963"/>
                      </a:lnTo>
                      <a:lnTo>
                        <a:pt x="1959492" y="2069637"/>
                      </a:lnTo>
                      <a:lnTo>
                        <a:pt x="1961669" y="2068306"/>
                      </a:lnTo>
                      <a:lnTo>
                        <a:pt x="1963843" y="2066971"/>
                      </a:lnTo>
                      <a:lnTo>
                        <a:pt x="1966013" y="2065632"/>
                      </a:lnTo>
                      <a:lnTo>
                        <a:pt x="1968181" y="2064290"/>
                      </a:lnTo>
                      <a:lnTo>
                        <a:pt x="1970345" y="2062943"/>
                      </a:lnTo>
                      <a:lnTo>
                        <a:pt x="1972507" y="2061591"/>
                      </a:lnTo>
                      <a:lnTo>
                        <a:pt x="1974665" y="2060236"/>
                      </a:lnTo>
                      <a:lnTo>
                        <a:pt x="1976820" y="2058877"/>
                      </a:lnTo>
                      <a:lnTo>
                        <a:pt x="1978972" y="2057514"/>
                      </a:lnTo>
                      <a:lnTo>
                        <a:pt x="1981121" y="2056146"/>
                      </a:lnTo>
                      <a:lnTo>
                        <a:pt x="1983266" y="2054775"/>
                      </a:lnTo>
                      <a:lnTo>
                        <a:pt x="1985408" y="2053400"/>
                      </a:lnTo>
                      <a:lnTo>
                        <a:pt x="1987547" y="2052020"/>
                      </a:lnTo>
                      <a:lnTo>
                        <a:pt x="1989683" y="2050637"/>
                      </a:lnTo>
                      <a:lnTo>
                        <a:pt x="1991816" y="2049249"/>
                      </a:lnTo>
                      <a:lnTo>
                        <a:pt x="1993945" y="2047857"/>
                      </a:lnTo>
                      <a:lnTo>
                        <a:pt x="1996072" y="2046462"/>
                      </a:lnTo>
                      <a:lnTo>
                        <a:pt x="1998195" y="2045062"/>
                      </a:lnTo>
                      <a:lnTo>
                        <a:pt x="2000314" y="2043659"/>
                      </a:lnTo>
                      <a:lnTo>
                        <a:pt x="2002431" y="2042251"/>
                      </a:lnTo>
                      <a:lnTo>
                        <a:pt x="2004544" y="2040839"/>
                      </a:lnTo>
                      <a:lnTo>
                        <a:pt x="2006654" y="2039424"/>
                      </a:lnTo>
                      <a:lnTo>
                        <a:pt x="2008760" y="2038004"/>
                      </a:lnTo>
                      <a:lnTo>
                        <a:pt x="2010864" y="2036581"/>
                      </a:lnTo>
                      <a:lnTo>
                        <a:pt x="2012964" y="2035153"/>
                      </a:lnTo>
                      <a:lnTo>
                        <a:pt x="2015060" y="2033722"/>
                      </a:lnTo>
                      <a:lnTo>
                        <a:pt x="2017154" y="2032286"/>
                      </a:lnTo>
                      <a:lnTo>
                        <a:pt x="2019244" y="2030847"/>
                      </a:lnTo>
                      <a:lnTo>
                        <a:pt x="2021330" y="2029404"/>
                      </a:lnTo>
                      <a:lnTo>
                        <a:pt x="2023414" y="2027956"/>
                      </a:lnTo>
                      <a:lnTo>
                        <a:pt x="2025493" y="2026505"/>
                      </a:lnTo>
                      <a:lnTo>
                        <a:pt x="2027570" y="2025050"/>
                      </a:lnTo>
                      <a:lnTo>
                        <a:pt x="2029643" y="2023591"/>
                      </a:lnTo>
                      <a:lnTo>
                        <a:pt x="2031713" y="2022128"/>
                      </a:lnTo>
                      <a:lnTo>
                        <a:pt x="2033779" y="2020661"/>
                      </a:lnTo>
                      <a:lnTo>
                        <a:pt x="2035842" y="2019190"/>
                      </a:lnTo>
                      <a:lnTo>
                        <a:pt x="2037902" y="2017716"/>
                      </a:lnTo>
                      <a:lnTo>
                        <a:pt x="2039958" y="2016237"/>
                      </a:lnTo>
                      <a:lnTo>
                        <a:pt x="2042010" y="2014755"/>
                      </a:lnTo>
                      <a:lnTo>
                        <a:pt x="2044060" y="2013269"/>
                      </a:lnTo>
                      <a:lnTo>
                        <a:pt x="2046105" y="2011779"/>
                      </a:lnTo>
                      <a:lnTo>
                        <a:pt x="2048148" y="2010285"/>
                      </a:lnTo>
                      <a:lnTo>
                        <a:pt x="2050186" y="2008787"/>
                      </a:lnTo>
                      <a:lnTo>
                        <a:pt x="2052222" y="2007285"/>
                      </a:lnTo>
                      <a:lnTo>
                        <a:pt x="2054254" y="2005779"/>
                      </a:lnTo>
                      <a:lnTo>
                        <a:pt x="2056282" y="2004270"/>
                      </a:lnTo>
                      <a:lnTo>
                        <a:pt x="2058307" y="2002757"/>
                      </a:lnTo>
                      <a:lnTo>
                        <a:pt x="2060328" y="2001240"/>
                      </a:lnTo>
                      <a:lnTo>
                        <a:pt x="2062346" y="1999719"/>
                      </a:lnTo>
                      <a:lnTo>
                        <a:pt x="2064360" y="1998194"/>
                      </a:lnTo>
                      <a:lnTo>
                        <a:pt x="2066371" y="1996666"/>
                      </a:lnTo>
                      <a:lnTo>
                        <a:pt x="2068378" y="1995134"/>
                      </a:lnTo>
                      <a:lnTo>
                        <a:pt x="2070381" y="1993598"/>
                      </a:lnTo>
                      <a:lnTo>
                        <a:pt x="2072381" y="1992058"/>
                      </a:lnTo>
                      <a:lnTo>
                        <a:pt x="2074378" y="1990514"/>
                      </a:lnTo>
                      <a:lnTo>
                        <a:pt x="2076371" y="1988967"/>
                      </a:lnTo>
                      <a:lnTo>
                        <a:pt x="2078360" y="1987416"/>
                      </a:lnTo>
                      <a:lnTo>
                        <a:pt x="2080345" y="1985861"/>
                      </a:lnTo>
                      <a:lnTo>
                        <a:pt x="2082327" y="1984303"/>
                      </a:lnTo>
                      <a:lnTo>
                        <a:pt x="2084306" y="1982740"/>
                      </a:lnTo>
                      <a:lnTo>
                        <a:pt x="2086280" y="1981174"/>
                      </a:lnTo>
                      <a:lnTo>
                        <a:pt x="2088251" y="1979605"/>
                      </a:lnTo>
                      <a:lnTo>
                        <a:pt x="2090219" y="1978031"/>
                      </a:lnTo>
                      <a:lnTo>
                        <a:pt x="2092183" y="1976454"/>
                      </a:lnTo>
                      <a:lnTo>
                        <a:pt x="2094143" y="1974873"/>
                      </a:lnTo>
                      <a:lnTo>
                        <a:pt x="2096099" y="1973288"/>
                      </a:lnTo>
                      <a:lnTo>
                        <a:pt x="2098052" y="1971700"/>
                      </a:lnTo>
                      <a:lnTo>
                        <a:pt x="2100001" y="1970108"/>
                      </a:lnTo>
                      <a:lnTo>
                        <a:pt x="2101946" y="1968512"/>
                      </a:lnTo>
                      <a:lnTo>
                        <a:pt x="2103888" y="1966913"/>
                      </a:lnTo>
                      <a:lnTo>
                        <a:pt x="2105826" y="1965310"/>
                      </a:lnTo>
                      <a:lnTo>
                        <a:pt x="2107760" y="1963703"/>
                      </a:lnTo>
                      <a:lnTo>
                        <a:pt x="2109690" y="1962093"/>
                      </a:lnTo>
                      <a:lnTo>
                        <a:pt x="2111617" y="1960479"/>
                      </a:lnTo>
                      <a:lnTo>
                        <a:pt x="2113540" y="1958862"/>
                      </a:lnTo>
                      <a:lnTo>
                        <a:pt x="2115459" y="1957240"/>
                      </a:lnTo>
                      <a:lnTo>
                        <a:pt x="2117375" y="1955616"/>
                      </a:lnTo>
                      <a:lnTo>
                        <a:pt x="2119286" y="1953987"/>
                      </a:lnTo>
                      <a:lnTo>
                        <a:pt x="2121194" y="1952355"/>
                      </a:lnTo>
                      <a:lnTo>
                        <a:pt x="2123098" y="1950720"/>
                      </a:lnTo>
                      <a:lnTo>
                        <a:pt x="2124998" y="1949080"/>
                      </a:lnTo>
                      <a:lnTo>
                        <a:pt x="2126895" y="1947438"/>
                      </a:lnTo>
                      <a:lnTo>
                        <a:pt x="2128788" y="1945791"/>
                      </a:lnTo>
                      <a:lnTo>
                        <a:pt x="2130676" y="1944141"/>
                      </a:lnTo>
                      <a:lnTo>
                        <a:pt x="2132561" y="1942488"/>
                      </a:lnTo>
                      <a:lnTo>
                        <a:pt x="2134442" y="1940831"/>
                      </a:lnTo>
                      <a:lnTo>
                        <a:pt x="2136320" y="1939170"/>
                      </a:lnTo>
                      <a:lnTo>
                        <a:pt x="2138193" y="1937506"/>
                      </a:lnTo>
                      <a:lnTo>
                        <a:pt x="2140062" y="1935838"/>
                      </a:lnTo>
                      <a:lnTo>
                        <a:pt x="2141928" y="1934167"/>
                      </a:lnTo>
                      <a:lnTo>
                        <a:pt x="2143790" y="1932492"/>
                      </a:lnTo>
                      <a:lnTo>
                        <a:pt x="2145648" y="1930814"/>
                      </a:lnTo>
                      <a:lnTo>
                        <a:pt x="2147502" y="1929132"/>
                      </a:lnTo>
                      <a:lnTo>
                        <a:pt x="2149352" y="1927447"/>
                      </a:lnTo>
                      <a:lnTo>
                        <a:pt x="2151198" y="1925758"/>
                      </a:lnTo>
                      <a:lnTo>
                        <a:pt x="2153040" y="1924066"/>
                      </a:lnTo>
                      <a:lnTo>
                        <a:pt x="2154878" y="1922370"/>
                      </a:lnTo>
                      <a:lnTo>
                        <a:pt x="2156712" y="1920671"/>
                      </a:lnTo>
                      <a:lnTo>
                        <a:pt x="2158543" y="1918969"/>
                      </a:lnTo>
                      <a:lnTo>
                        <a:pt x="2160369" y="1917263"/>
                      </a:lnTo>
                      <a:lnTo>
                        <a:pt x="2162192" y="1915553"/>
                      </a:lnTo>
                      <a:lnTo>
                        <a:pt x="2164010" y="1913840"/>
                      </a:lnTo>
                      <a:lnTo>
                        <a:pt x="2165825" y="1912124"/>
                      </a:lnTo>
                      <a:lnTo>
                        <a:pt x="2167635" y="1910404"/>
                      </a:lnTo>
                      <a:lnTo>
                        <a:pt x="2169442" y="1908681"/>
                      </a:lnTo>
                      <a:lnTo>
                        <a:pt x="2171244" y="1906954"/>
                      </a:lnTo>
                      <a:lnTo>
                        <a:pt x="2173042" y="1905224"/>
                      </a:lnTo>
                      <a:lnTo>
                        <a:pt x="2174837" y="1903491"/>
                      </a:lnTo>
                      <a:lnTo>
                        <a:pt x="2176627" y="1901754"/>
                      </a:lnTo>
                      <a:lnTo>
                        <a:pt x="2178414" y="1900014"/>
                      </a:lnTo>
                      <a:lnTo>
                        <a:pt x="2180196" y="1898270"/>
                      </a:lnTo>
                      <a:lnTo>
                        <a:pt x="2181974" y="1896523"/>
                      </a:lnTo>
                      <a:lnTo>
                        <a:pt x="2183748" y="1894773"/>
                      </a:lnTo>
                      <a:lnTo>
                        <a:pt x="2185519" y="1893019"/>
                      </a:lnTo>
                      <a:lnTo>
                        <a:pt x="2187285" y="1891262"/>
                      </a:lnTo>
                      <a:lnTo>
                        <a:pt x="2189047" y="1889502"/>
                      </a:lnTo>
                      <a:lnTo>
                        <a:pt x="2190804" y="1887739"/>
                      </a:lnTo>
                      <a:lnTo>
                        <a:pt x="2192558" y="1885972"/>
                      </a:lnTo>
                      <a:lnTo>
                        <a:pt x="2194308" y="1884201"/>
                      </a:lnTo>
                      <a:lnTo>
                        <a:pt x="2196053" y="1882428"/>
                      </a:lnTo>
                      <a:lnTo>
                        <a:pt x="2197795" y="1880651"/>
                      </a:lnTo>
                      <a:lnTo>
                        <a:pt x="2199532" y="1878871"/>
                      </a:lnTo>
                      <a:lnTo>
                        <a:pt x="2201265" y="1877088"/>
                      </a:lnTo>
                      <a:lnTo>
                        <a:pt x="2202994" y="1875301"/>
                      </a:lnTo>
                      <a:lnTo>
                        <a:pt x="2204719" y="1873511"/>
                      </a:lnTo>
                      <a:lnTo>
                        <a:pt x="2206440" y="1871718"/>
                      </a:lnTo>
                      <a:lnTo>
                        <a:pt x="2208156" y="1869922"/>
                      </a:lnTo>
                      <a:lnTo>
                        <a:pt x="2209869" y="1868122"/>
                      </a:lnTo>
                      <a:lnTo>
                        <a:pt x="2211577" y="1866319"/>
                      </a:lnTo>
                      <a:lnTo>
                        <a:pt x="2213281" y="1864513"/>
                      </a:lnTo>
                      <a:lnTo>
                        <a:pt x="2214980" y="1862704"/>
                      </a:lnTo>
                      <a:lnTo>
                        <a:pt x="2216676" y="1860891"/>
                      </a:lnTo>
                      <a:lnTo>
                        <a:pt x="2218367" y="1859076"/>
                      </a:lnTo>
                      <a:lnTo>
                        <a:pt x="2220054" y="1857257"/>
                      </a:lnTo>
                      <a:lnTo>
                        <a:pt x="2221737" y="1855435"/>
                      </a:lnTo>
                      <a:lnTo>
                        <a:pt x="2223416" y="1853609"/>
                      </a:lnTo>
                      <a:lnTo>
                        <a:pt x="2225090" y="1851781"/>
                      </a:lnTo>
                      <a:lnTo>
                        <a:pt x="2226760" y="1849949"/>
                      </a:lnTo>
                      <a:lnTo>
                        <a:pt x="2228426" y="1848115"/>
                      </a:lnTo>
                      <a:lnTo>
                        <a:pt x="2230088" y="1846277"/>
                      </a:lnTo>
                      <a:lnTo>
                        <a:pt x="2231745" y="1844436"/>
                      </a:lnTo>
                      <a:lnTo>
                        <a:pt x="2233398" y="1842592"/>
                      </a:lnTo>
                      <a:lnTo>
                        <a:pt x="2235047" y="1840745"/>
                      </a:lnTo>
                      <a:lnTo>
                        <a:pt x="2236692" y="1838894"/>
                      </a:lnTo>
                      <a:lnTo>
                        <a:pt x="2238332" y="1837041"/>
                      </a:lnTo>
                      <a:lnTo>
                        <a:pt x="2239968" y="1835184"/>
                      </a:lnTo>
                      <a:lnTo>
                        <a:pt x="2241599" y="1833325"/>
                      </a:lnTo>
                      <a:lnTo>
                        <a:pt x="2243226" y="1831462"/>
                      </a:lnTo>
                      <a:lnTo>
                        <a:pt x="2244849" y="1829596"/>
                      </a:lnTo>
                      <a:lnTo>
                        <a:pt x="2246468" y="1827727"/>
                      </a:lnTo>
                      <a:lnTo>
                        <a:pt x="2248082" y="1825855"/>
                      </a:lnTo>
                      <a:lnTo>
                        <a:pt x="2249692" y="1823981"/>
                      </a:lnTo>
                      <a:lnTo>
                        <a:pt x="2251297" y="1822103"/>
                      </a:lnTo>
                      <a:lnTo>
                        <a:pt x="2252899" y="1820222"/>
                      </a:lnTo>
                      <a:lnTo>
                        <a:pt x="2254495" y="1818338"/>
                      </a:lnTo>
                      <a:lnTo>
                        <a:pt x="2256088" y="1816451"/>
                      </a:lnTo>
                      <a:lnTo>
                        <a:pt x="2257676" y="1814561"/>
                      </a:lnTo>
                      <a:lnTo>
                        <a:pt x="2259259" y="1812668"/>
                      </a:lnTo>
                      <a:lnTo>
                        <a:pt x="2260838" y="1810772"/>
                      </a:lnTo>
                      <a:lnTo>
                        <a:pt x="2262413" y="1808873"/>
                      </a:lnTo>
                      <a:lnTo>
                        <a:pt x="2263984" y="1806971"/>
                      </a:lnTo>
                      <a:lnTo>
                        <a:pt x="2265550" y="1805066"/>
                      </a:lnTo>
                      <a:lnTo>
                        <a:pt x="2267111" y="1803158"/>
                      </a:lnTo>
                      <a:lnTo>
                        <a:pt x="2268668" y="1801247"/>
                      </a:lnTo>
                      <a:lnTo>
                        <a:pt x="2270221" y="1799334"/>
                      </a:lnTo>
                      <a:lnTo>
                        <a:pt x="2271769" y="1797417"/>
                      </a:lnTo>
                      <a:lnTo>
                        <a:pt x="2273313" y="1795497"/>
                      </a:lnTo>
                      <a:lnTo>
                        <a:pt x="2274852" y="1793575"/>
                      </a:lnTo>
                      <a:lnTo>
                        <a:pt x="2276387" y="1791649"/>
                      </a:lnTo>
                      <a:lnTo>
                        <a:pt x="2277917" y="1789721"/>
                      </a:lnTo>
                      <a:lnTo>
                        <a:pt x="2279443" y="1787790"/>
                      </a:lnTo>
                      <a:lnTo>
                        <a:pt x="2280964" y="1785856"/>
                      </a:lnTo>
                      <a:lnTo>
                        <a:pt x="2282481" y="1783919"/>
                      </a:lnTo>
                      <a:lnTo>
                        <a:pt x="2283994" y="1781979"/>
                      </a:lnTo>
                      <a:lnTo>
                        <a:pt x="2285501" y="1780037"/>
                      </a:lnTo>
                      <a:lnTo>
                        <a:pt x="2287005" y="1778091"/>
                      </a:lnTo>
                      <a:lnTo>
                        <a:pt x="2288503" y="1776143"/>
                      </a:lnTo>
                      <a:lnTo>
                        <a:pt x="2289998" y="1774192"/>
                      </a:lnTo>
                      <a:lnTo>
                        <a:pt x="2291487" y="1772238"/>
                      </a:lnTo>
                      <a:lnTo>
                        <a:pt x="2292973" y="1770281"/>
                      </a:lnTo>
                      <a:lnTo>
                        <a:pt x="2294453" y="1768322"/>
                      </a:lnTo>
                      <a:lnTo>
                        <a:pt x="2295929" y="1766359"/>
                      </a:lnTo>
                      <a:lnTo>
                        <a:pt x="2297401" y="1764394"/>
                      </a:lnTo>
                      <a:lnTo>
                        <a:pt x="2298868" y="1762426"/>
                      </a:lnTo>
                      <a:lnTo>
                        <a:pt x="2300330" y="1760456"/>
                      </a:lnTo>
                      <a:lnTo>
                        <a:pt x="2301788" y="1758482"/>
                      </a:lnTo>
                      <a:lnTo>
                        <a:pt x="2303241" y="1756506"/>
                      </a:lnTo>
                      <a:lnTo>
                        <a:pt x="2304690" y="1754527"/>
                      </a:lnTo>
                      <a:lnTo>
                        <a:pt x="2306134" y="1752546"/>
                      </a:lnTo>
                      <a:lnTo>
                        <a:pt x="2307573" y="1750561"/>
                      </a:lnTo>
                      <a:lnTo>
                        <a:pt x="2309008" y="1748574"/>
                      </a:lnTo>
                      <a:lnTo>
                        <a:pt x="2310438" y="1746584"/>
                      </a:lnTo>
                      <a:lnTo>
                        <a:pt x="2311864" y="1744592"/>
                      </a:lnTo>
                      <a:lnTo>
                        <a:pt x="2313285" y="1742597"/>
                      </a:lnTo>
                      <a:lnTo>
                        <a:pt x="2314701" y="1740599"/>
                      </a:lnTo>
                      <a:lnTo>
                        <a:pt x="2316113" y="1738598"/>
                      </a:lnTo>
                      <a:lnTo>
                        <a:pt x="2317520" y="1736595"/>
                      </a:lnTo>
                      <a:lnTo>
                        <a:pt x="2318922" y="1734590"/>
                      </a:lnTo>
                      <a:lnTo>
                        <a:pt x="2320320" y="1732581"/>
                      </a:lnTo>
                      <a:lnTo>
                        <a:pt x="2321713" y="1730570"/>
                      </a:lnTo>
                      <a:lnTo>
                        <a:pt x="2323101" y="1728556"/>
                      </a:lnTo>
                      <a:lnTo>
                        <a:pt x="2324484" y="1726540"/>
                      </a:lnTo>
                      <a:lnTo>
                        <a:pt x="2325863" y="1724521"/>
                      </a:lnTo>
                      <a:lnTo>
                        <a:pt x="2327238" y="1722499"/>
                      </a:lnTo>
                      <a:lnTo>
                        <a:pt x="2328607" y="1720475"/>
                      </a:lnTo>
                      <a:lnTo>
                        <a:pt x="2329972" y="1718449"/>
                      </a:lnTo>
                      <a:lnTo>
                        <a:pt x="2331332" y="1716419"/>
                      </a:lnTo>
                      <a:lnTo>
                        <a:pt x="2332688" y="1714387"/>
                      </a:lnTo>
                      <a:lnTo>
                        <a:pt x="2334038" y="1712353"/>
                      </a:lnTo>
                      <a:lnTo>
                        <a:pt x="2335384" y="1710316"/>
                      </a:lnTo>
                      <a:lnTo>
                        <a:pt x="2336725" y="1708277"/>
                      </a:lnTo>
                      <a:lnTo>
                        <a:pt x="2338062" y="1706235"/>
                      </a:lnTo>
                      <a:lnTo>
                        <a:pt x="2339394" y="1704190"/>
                      </a:lnTo>
                      <a:lnTo>
                        <a:pt x="2340721" y="1702143"/>
                      </a:lnTo>
                      <a:lnTo>
                        <a:pt x="2342043" y="1700094"/>
                      </a:lnTo>
                      <a:lnTo>
                        <a:pt x="2343360" y="1698042"/>
                      </a:lnTo>
                      <a:lnTo>
                        <a:pt x="2344673" y="1695987"/>
                      </a:lnTo>
                      <a:lnTo>
                        <a:pt x="2345981" y="1693930"/>
                      </a:lnTo>
                      <a:lnTo>
                        <a:pt x="2347284" y="1691871"/>
                      </a:lnTo>
                      <a:lnTo>
                        <a:pt x="2348582" y="1689809"/>
                      </a:lnTo>
                      <a:lnTo>
                        <a:pt x="2349876" y="1687744"/>
                      </a:lnTo>
                      <a:lnTo>
                        <a:pt x="2351165" y="1685678"/>
                      </a:lnTo>
                      <a:lnTo>
                        <a:pt x="2352449" y="1683608"/>
                      </a:lnTo>
                      <a:lnTo>
                        <a:pt x="2353728" y="1681537"/>
                      </a:lnTo>
                      <a:lnTo>
                        <a:pt x="2355002" y="1679463"/>
                      </a:lnTo>
                      <a:lnTo>
                        <a:pt x="2356272" y="1677386"/>
                      </a:lnTo>
                      <a:lnTo>
                        <a:pt x="2357536" y="1675307"/>
                      </a:lnTo>
                      <a:lnTo>
                        <a:pt x="2358796" y="1673226"/>
                      </a:lnTo>
                      <a:lnTo>
                        <a:pt x="2360051" y="1671143"/>
                      </a:lnTo>
                      <a:lnTo>
                        <a:pt x="2361301" y="1669057"/>
                      </a:lnTo>
                      <a:lnTo>
                        <a:pt x="2362547" y="1666968"/>
                      </a:lnTo>
                      <a:lnTo>
                        <a:pt x="2363787" y="1664878"/>
                      </a:lnTo>
                      <a:lnTo>
                        <a:pt x="2365023" y="1662785"/>
                      </a:lnTo>
                      <a:lnTo>
                        <a:pt x="2366253" y="1660689"/>
                      </a:lnTo>
                      <a:lnTo>
                        <a:pt x="2367479" y="1658592"/>
                      </a:lnTo>
                      <a:lnTo>
                        <a:pt x="2368700" y="1656492"/>
                      </a:lnTo>
                      <a:lnTo>
                        <a:pt x="2369916" y="1654389"/>
                      </a:lnTo>
                      <a:lnTo>
                        <a:pt x="2371127" y="1652285"/>
                      </a:lnTo>
                      <a:lnTo>
                        <a:pt x="2372334" y="1650178"/>
                      </a:lnTo>
                      <a:lnTo>
                        <a:pt x="2373535" y="1648069"/>
                      </a:lnTo>
                      <a:lnTo>
                        <a:pt x="2374732" y="1645957"/>
                      </a:lnTo>
                      <a:lnTo>
                        <a:pt x="2375923" y="1643844"/>
                      </a:lnTo>
                      <a:lnTo>
                        <a:pt x="2377110" y="1641728"/>
                      </a:lnTo>
                      <a:lnTo>
                        <a:pt x="2378292" y="1639610"/>
                      </a:lnTo>
                      <a:lnTo>
                        <a:pt x="2379469" y="1637490"/>
                      </a:lnTo>
                      <a:lnTo>
                        <a:pt x="2380641" y="1635367"/>
                      </a:lnTo>
                      <a:lnTo>
                        <a:pt x="2381808" y="1633242"/>
                      </a:lnTo>
                      <a:lnTo>
                        <a:pt x="2382970" y="1631115"/>
                      </a:lnTo>
                      <a:lnTo>
                        <a:pt x="2384127" y="1628986"/>
                      </a:lnTo>
                      <a:lnTo>
                        <a:pt x="2385279" y="1626855"/>
                      </a:lnTo>
                      <a:lnTo>
                        <a:pt x="2386426" y="1624721"/>
                      </a:lnTo>
                      <a:lnTo>
                        <a:pt x="2387568" y="1622586"/>
                      </a:lnTo>
                      <a:lnTo>
                        <a:pt x="2388706" y="1620448"/>
                      </a:lnTo>
                      <a:lnTo>
                        <a:pt x="2389838" y="1618308"/>
                      </a:lnTo>
                      <a:lnTo>
                        <a:pt x="2390965" y="1616166"/>
                      </a:lnTo>
                      <a:lnTo>
                        <a:pt x="2392088" y="1614022"/>
                      </a:lnTo>
                      <a:lnTo>
                        <a:pt x="2393205" y="1611875"/>
                      </a:lnTo>
                      <a:lnTo>
                        <a:pt x="2394317" y="1609727"/>
                      </a:lnTo>
                      <a:lnTo>
                        <a:pt x="2395425" y="1607576"/>
                      </a:lnTo>
                      <a:lnTo>
                        <a:pt x="2396527" y="1605424"/>
                      </a:lnTo>
                      <a:lnTo>
                        <a:pt x="2397625" y="1603269"/>
                      </a:lnTo>
                      <a:lnTo>
                        <a:pt x="2398717" y="1601112"/>
                      </a:lnTo>
                      <a:lnTo>
                        <a:pt x="2399804" y="1598953"/>
                      </a:lnTo>
                      <a:lnTo>
                        <a:pt x="2400887" y="1596793"/>
                      </a:lnTo>
                      <a:lnTo>
                        <a:pt x="2401964" y="1594630"/>
                      </a:lnTo>
                      <a:lnTo>
                        <a:pt x="2403036" y="1592465"/>
                      </a:lnTo>
                      <a:lnTo>
                        <a:pt x="2404103" y="1590298"/>
                      </a:lnTo>
                      <a:lnTo>
                        <a:pt x="2405166" y="1588129"/>
                      </a:lnTo>
                      <a:lnTo>
                        <a:pt x="2406223" y="1585958"/>
                      </a:lnTo>
                      <a:lnTo>
                        <a:pt x="2407275" y="1583785"/>
                      </a:lnTo>
                      <a:lnTo>
                        <a:pt x="2408322" y="1581610"/>
                      </a:lnTo>
                      <a:lnTo>
                        <a:pt x="2409364" y="1579433"/>
                      </a:lnTo>
                      <a:lnTo>
                        <a:pt x="2410401" y="1577254"/>
                      </a:lnTo>
                      <a:lnTo>
                        <a:pt x="2411433" y="1575073"/>
                      </a:lnTo>
                      <a:lnTo>
                        <a:pt x="2412460" y="1572891"/>
                      </a:lnTo>
                      <a:lnTo>
                        <a:pt x="2413482" y="1570706"/>
                      </a:lnTo>
                      <a:lnTo>
                        <a:pt x="2414498" y="1568519"/>
                      </a:lnTo>
                      <a:lnTo>
                        <a:pt x="2415510" y="1566331"/>
                      </a:lnTo>
                      <a:lnTo>
                        <a:pt x="2416516" y="1564140"/>
                      </a:lnTo>
                      <a:lnTo>
                        <a:pt x="2417518" y="1561948"/>
                      </a:lnTo>
                      <a:lnTo>
                        <a:pt x="2418514" y="1559754"/>
                      </a:lnTo>
                      <a:lnTo>
                        <a:pt x="2419505" y="1557558"/>
                      </a:lnTo>
                      <a:lnTo>
                        <a:pt x="2420491" y="1555360"/>
                      </a:lnTo>
                      <a:lnTo>
                        <a:pt x="2421472" y="1553160"/>
                      </a:lnTo>
                      <a:lnTo>
                        <a:pt x="2422448" y="1550958"/>
                      </a:lnTo>
                      <a:lnTo>
                        <a:pt x="2423419" y="1548755"/>
                      </a:lnTo>
                      <a:lnTo>
                        <a:pt x="2424385" y="1546550"/>
                      </a:lnTo>
                      <a:lnTo>
                        <a:pt x="2425345" y="1544342"/>
                      </a:lnTo>
                      <a:lnTo>
                        <a:pt x="2426301" y="1542133"/>
                      </a:lnTo>
                      <a:lnTo>
                        <a:pt x="2427251" y="1539923"/>
                      </a:lnTo>
                      <a:lnTo>
                        <a:pt x="2428196" y="1537710"/>
                      </a:lnTo>
                      <a:lnTo>
                        <a:pt x="2429136" y="1535496"/>
                      </a:lnTo>
                      <a:lnTo>
                        <a:pt x="2430071" y="1533280"/>
                      </a:lnTo>
                      <a:lnTo>
                        <a:pt x="2431001" y="1531062"/>
                      </a:lnTo>
                      <a:lnTo>
                        <a:pt x="2431925" y="1528842"/>
                      </a:lnTo>
                      <a:lnTo>
                        <a:pt x="2432845" y="1526621"/>
                      </a:lnTo>
                      <a:lnTo>
                        <a:pt x="2433759" y="1524398"/>
                      </a:lnTo>
                      <a:lnTo>
                        <a:pt x="2434668" y="1522173"/>
                      </a:lnTo>
                      <a:lnTo>
                        <a:pt x="2435572" y="1519946"/>
                      </a:lnTo>
                      <a:lnTo>
                        <a:pt x="2436470" y="1517718"/>
                      </a:lnTo>
                      <a:lnTo>
                        <a:pt x="2437364" y="1515488"/>
                      </a:lnTo>
                      <a:lnTo>
                        <a:pt x="2438252" y="1513257"/>
                      </a:lnTo>
                      <a:lnTo>
                        <a:pt x="2439135" y="1511023"/>
                      </a:lnTo>
                      <a:lnTo>
                        <a:pt x="2440013" y="1508789"/>
                      </a:lnTo>
                      <a:lnTo>
                        <a:pt x="2440886" y="1506552"/>
                      </a:lnTo>
                      <a:lnTo>
                        <a:pt x="2441754" y="1504314"/>
                      </a:lnTo>
                      <a:lnTo>
                        <a:pt x="2442616" y="1502074"/>
                      </a:lnTo>
                      <a:lnTo>
                        <a:pt x="2443473" y="1499832"/>
                      </a:lnTo>
                      <a:lnTo>
                        <a:pt x="2444325" y="1497589"/>
                      </a:lnTo>
                      <a:lnTo>
                        <a:pt x="2445172" y="1495345"/>
                      </a:lnTo>
                      <a:lnTo>
                        <a:pt x="2446013" y="1493098"/>
                      </a:lnTo>
                      <a:lnTo>
                        <a:pt x="2446850" y="1490851"/>
                      </a:lnTo>
                      <a:lnTo>
                        <a:pt x="2447681" y="1488601"/>
                      </a:lnTo>
                      <a:lnTo>
                        <a:pt x="2448507" y="1486350"/>
                      </a:lnTo>
                      <a:lnTo>
                        <a:pt x="2449327" y="1484098"/>
                      </a:lnTo>
                      <a:lnTo>
                        <a:pt x="2450143" y="1481843"/>
                      </a:lnTo>
                      <a:lnTo>
                        <a:pt x="2450953" y="1479588"/>
                      </a:lnTo>
                      <a:lnTo>
                        <a:pt x="2451758" y="1477331"/>
                      </a:lnTo>
                      <a:lnTo>
                        <a:pt x="2452557" y="1475072"/>
                      </a:lnTo>
                      <a:lnTo>
                        <a:pt x="2453352" y="1472812"/>
                      </a:lnTo>
                      <a:lnTo>
                        <a:pt x="2454141" y="1470550"/>
                      </a:lnTo>
                      <a:lnTo>
                        <a:pt x="2454925" y="1468287"/>
                      </a:lnTo>
                      <a:lnTo>
                        <a:pt x="2455703" y="1466022"/>
                      </a:lnTo>
                      <a:lnTo>
                        <a:pt x="2456477" y="1463756"/>
                      </a:lnTo>
                      <a:lnTo>
                        <a:pt x="2457245" y="1461489"/>
                      </a:lnTo>
                      <a:lnTo>
                        <a:pt x="2458008" y="1459220"/>
                      </a:lnTo>
                      <a:lnTo>
                        <a:pt x="2458765" y="1456949"/>
                      </a:lnTo>
                      <a:lnTo>
                        <a:pt x="2459518" y="1454677"/>
                      </a:lnTo>
                      <a:lnTo>
                        <a:pt x="2460265" y="1452404"/>
                      </a:lnTo>
                      <a:lnTo>
                        <a:pt x="2461006" y="1450129"/>
                      </a:lnTo>
                      <a:lnTo>
                        <a:pt x="2461743" y="1447853"/>
                      </a:lnTo>
                      <a:lnTo>
                        <a:pt x="2462474" y="1445576"/>
                      </a:lnTo>
                      <a:lnTo>
                        <a:pt x="2463200" y="1443297"/>
                      </a:lnTo>
                      <a:lnTo>
                        <a:pt x="2463920" y="1441017"/>
                      </a:lnTo>
                      <a:lnTo>
                        <a:pt x="2464636" y="1438735"/>
                      </a:lnTo>
                      <a:lnTo>
                        <a:pt x="2465346" y="1436452"/>
                      </a:lnTo>
                      <a:lnTo>
                        <a:pt x="2466050" y="1434168"/>
                      </a:lnTo>
                      <a:lnTo>
                        <a:pt x="2466750" y="1431882"/>
                      </a:lnTo>
                      <a:lnTo>
                        <a:pt x="2467444" y="1429596"/>
                      </a:lnTo>
                      <a:lnTo>
                        <a:pt x="2468132" y="1427307"/>
                      </a:lnTo>
                      <a:lnTo>
                        <a:pt x="2468816" y="1425018"/>
                      </a:lnTo>
                      <a:lnTo>
                        <a:pt x="2469494" y="1422727"/>
                      </a:lnTo>
                      <a:lnTo>
                        <a:pt x="2470166" y="1420435"/>
                      </a:lnTo>
                      <a:lnTo>
                        <a:pt x="2470834" y="1418142"/>
                      </a:lnTo>
                      <a:lnTo>
                        <a:pt x="2471496" y="1415847"/>
                      </a:lnTo>
                      <a:lnTo>
                        <a:pt x="2472153" y="1413551"/>
                      </a:lnTo>
                      <a:lnTo>
                        <a:pt x="2472804" y="1411254"/>
                      </a:lnTo>
                      <a:lnTo>
                        <a:pt x="2473450" y="1408956"/>
                      </a:lnTo>
                      <a:lnTo>
                        <a:pt x="2474091" y="1406657"/>
                      </a:lnTo>
                      <a:lnTo>
                        <a:pt x="2474726" y="1404356"/>
                      </a:lnTo>
                      <a:lnTo>
                        <a:pt x="2475356" y="1402054"/>
                      </a:lnTo>
                      <a:lnTo>
                        <a:pt x="2475981" y="1399751"/>
                      </a:lnTo>
                      <a:lnTo>
                        <a:pt x="2476600" y="1397447"/>
                      </a:lnTo>
                      <a:lnTo>
                        <a:pt x="2477214" y="1395141"/>
                      </a:lnTo>
                      <a:lnTo>
                        <a:pt x="2477823" y="1392835"/>
                      </a:lnTo>
                      <a:lnTo>
                        <a:pt x="2478426" y="1390527"/>
                      </a:lnTo>
                      <a:lnTo>
                        <a:pt x="2479024" y="1388218"/>
                      </a:lnTo>
                      <a:lnTo>
                        <a:pt x="2479617" y="1385908"/>
                      </a:lnTo>
                      <a:lnTo>
                        <a:pt x="2480204" y="1383597"/>
                      </a:lnTo>
                      <a:lnTo>
                        <a:pt x="2480786" y="1381285"/>
                      </a:lnTo>
                      <a:lnTo>
                        <a:pt x="2481362" y="1378972"/>
                      </a:lnTo>
                      <a:lnTo>
                        <a:pt x="2481933" y="1376657"/>
                      </a:lnTo>
                      <a:lnTo>
                        <a:pt x="2482499" y="1374342"/>
                      </a:lnTo>
                      <a:lnTo>
                        <a:pt x="2483059" y="1372026"/>
                      </a:lnTo>
                      <a:lnTo>
                        <a:pt x="2483614" y="1369708"/>
                      </a:lnTo>
                      <a:lnTo>
                        <a:pt x="2484164" y="1367389"/>
                      </a:lnTo>
                      <a:lnTo>
                        <a:pt x="2484708" y="1365070"/>
                      </a:lnTo>
                      <a:lnTo>
                        <a:pt x="2485247" y="1362749"/>
                      </a:lnTo>
                      <a:lnTo>
                        <a:pt x="2485780" y="1360427"/>
                      </a:lnTo>
                      <a:lnTo>
                        <a:pt x="2486308" y="1358105"/>
                      </a:lnTo>
                      <a:lnTo>
                        <a:pt x="2486831" y="1355781"/>
                      </a:lnTo>
                      <a:lnTo>
                        <a:pt x="2487348" y="1353457"/>
                      </a:lnTo>
                      <a:lnTo>
                        <a:pt x="2487860" y="1351131"/>
                      </a:lnTo>
                      <a:lnTo>
                        <a:pt x="2488366" y="1348804"/>
                      </a:lnTo>
                      <a:lnTo>
                        <a:pt x="2488867" y="1346477"/>
                      </a:lnTo>
                      <a:lnTo>
                        <a:pt x="2489362" y="1344148"/>
                      </a:lnTo>
                      <a:lnTo>
                        <a:pt x="2489853" y="1341819"/>
                      </a:lnTo>
                      <a:lnTo>
                        <a:pt x="2490337" y="1339489"/>
                      </a:lnTo>
                      <a:lnTo>
                        <a:pt x="2490817" y="1337158"/>
                      </a:lnTo>
                      <a:lnTo>
                        <a:pt x="2491290" y="1334825"/>
                      </a:lnTo>
                      <a:lnTo>
                        <a:pt x="2491759" y="1332492"/>
                      </a:lnTo>
                      <a:lnTo>
                        <a:pt x="2492222" y="1330159"/>
                      </a:lnTo>
                      <a:lnTo>
                        <a:pt x="2492680" y="1327824"/>
                      </a:lnTo>
                      <a:lnTo>
                        <a:pt x="2493132" y="1325488"/>
                      </a:lnTo>
                      <a:lnTo>
                        <a:pt x="2493579" y="1323152"/>
                      </a:lnTo>
                      <a:lnTo>
                        <a:pt x="2494020" y="1320814"/>
                      </a:lnTo>
                      <a:lnTo>
                        <a:pt x="2494456" y="1318476"/>
                      </a:lnTo>
                      <a:lnTo>
                        <a:pt x="2494886" y="1316137"/>
                      </a:lnTo>
                      <a:lnTo>
                        <a:pt x="2495311" y="1313798"/>
                      </a:lnTo>
                      <a:lnTo>
                        <a:pt x="2495731" y="1311457"/>
                      </a:lnTo>
                      <a:lnTo>
                        <a:pt x="2496145" y="1309116"/>
                      </a:lnTo>
                      <a:lnTo>
                        <a:pt x="2496554" y="1306774"/>
                      </a:lnTo>
                      <a:lnTo>
                        <a:pt x="2496957" y="1304431"/>
                      </a:lnTo>
                      <a:lnTo>
                        <a:pt x="2497355" y="1302087"/>
                      </a:lnTo>
                      <a:lnTo>
                        <a:pt x="2497747" y="1299743"/>
                      </a:lnTo>
                      <a:lnTo>
                        <a:pt x="2498134" y="1297398"/>
                      </a:lnTo>
                      <a:lnTo>
                        <a:pt x="2498516" y="1295052"/>
                      </a:lnTo>
                      <a:lnTo>
                        <a:pt x="2498892" y="1292705"/>
                      </a:lnTo>
                      <a:lnTo>
                        <a:pt x="2499262" y="1290358"/>
                      </a:lnTo>
                      <a:lnTo>
                        <a:pt x="2499628" y="1288010"/>
                      </a:lnTo>
                      <a:lnTo>
                        <a:pt x="2499987" y="1285661"/>
                      </a:lnTo>
                      <a:lnTo>
                        <a:pt x="2500341" y="1283312"/>
                      </a:lnTo>
                      <a:lnTo>
                        <a:pt x="2500690" y="1280962"/>
                      </a:lnTo>
                      <a:lnTo>
                        <a:pt x="2501033" y="1278611"/>
                      </a:lnTo>
                      <a:lnTo>
                        <a:pt x="2501371" y="1276260"/>
                      </a:lnTo>
                      <a:lnTo>
                        <a:pt x="2501704" y="1273908"/>
                      </a:lnTo>
                      <a:lnTo>
                        <a:pt x="2502031" y="1271556"/>
                      </a:lnTo>
                      <a:lnTo>
                        <a:pt x="2502352" y="1269203"/>
                      </a:lnTo>
                      <a:lnTo>
                        <a:pt x="2502668" y="1266849"/>
                      </a:lnTo>
                      <a:lnTo>
                        <a:pt x="2502979" y="1264495"/>
                      </a:lnTo>
                      <a:lnTo>
                        <a:pt x="2503284" y="1262140"/>
                      </a:lnTo>
                      <a:lnTo>
                        <a:pt x="2503583" y="1259784"/>
                      </a:lnTo>
                      <a:lnTo>
                        <a:pt x="2503877" y="1257428"/>
                      </a:lnTo>
                      <a:lnTo>
                        <a:pt x="2504166" y="1255071"/>
                      </a:lnTo>
                      <a:lnTo>
                        <a:pt x="2504449" y="1252714"/>
                      </a:lnTo>
                      <a:lnTo>
                        <a:pt x="2504727" y="1250357"/>
                      </a:lnTo>
                      <a:lnTo>
                        <a:pt x="2504999" y="1247998"/>
                      </a:lnTo>
                      <a:lnTo>
                        <a:pt x="2505266" y="1245640"/>
                      </a:lnTo>
                      <a:lnTo>
                        <a:pt x="2505527" y="1243281"/>
                      </a:lnTo>
                      <a:lnTo>
                        <a:pt x="2505783" y="1240921"/>
                      </a:lnTo>
                      <a:lnTo>
                        <a:pt x="2506033" y="1238561"/>
                      </a:lnTo>
                      <a:lnTo>
                        <a:pt x="2506278" y="1236200"/>
                      </a:lnTo>
                      <a:lnTo>
                        <a:pt x="2506517" y="1233839"/>
                      </a:lnTo>
                      <a:lnTo>
                        <a:pt x="2506751" y="1231478"/>
                      </a:lnTo>
                      <a:lnTo>
                        <a:pt x="2506979" y="1229116"/>
                      </a:lnTo>
                      <a:lnTo>
                        <a:pt x="2507202" y="1226753"/>
                      </a:lnTo>
                      <a:lnTo>
                        <a:pt x="2507419" y="1224390"/>
                      </a:lnTo>
                      <a:lnTo>
                        <a:pt x="2507631" y="1222027"/>
                      </a:lnTo>
                      <a:lnTo>
                        <a:pt x="2507837" y="1219664"/>
                      </a:lnTo>
                      <a:lnTo>
                        <a:pt x="2508038" y="1217300"/>
                      </a:lnTo>
                      <a:lnTo>
                        <a:pt x="2508234" y="1214935"/>
                      </a:lnTo>
                      <a:lnTo>
                        <a:pt x="2508423" y="1212570"/>
                      </a:lnTo>
                      <a:lnTo>
                        <a:pt x="2508608" y="1210205"/>
                      </a:lnTo>
                      <a:lnTo>
                        <a:pt x="2508787" y="1207840"/>
                      </a:lnTo>
                      <a:lnTo>
                        <a:pt x="2508960" y="1205474"/>
                      </a:lnTo>
                      <a:lnTo>
                        <a:pt x="2509128" y="1203108"/>
                      </a:lnTo>
                      <a:lnTo>
                        <a:pt x="2509290" y="1200742"/>
                      </a:lnTo>
                      <a:lnTo>
                        <a:pt x="2509447" y="1198375"/>
                      </a:lnTo>
                      <a:lnTo>
                        <a:pt x="2509599" y="1196008"/>
                      </a:lnTo>
                      <a:lnTo>
                        <a:pt x="2509745" y="1193641"/>
                      </a:lnTo>
                      <a:lnTo>
                        <a:pt x="2509885" y="1191273"/>
                      </a:lnTo>
                      <a:lnTo>
                        <a:pt x="2510020" y="1188905"/>
                      </a:lnTo>
                      <a:lnTo>
                        <a:pt x="2510149" y="1186537"/>
                      </a:lnTo>
                      <a:lnTo>
                        <a:pt x="2510273" y="1184169"/>
                      </a:lnTo>
                      <a:lnTo>
                        <a:pt x="2510392" y="1181801"/>
                      </a:lnTo>
                      <a:lnTo>
                        <a:pt x="2510505" y="1179432"/>
                      </a:lnTo>
                      <a:lnTo>
                        <a:pt x="2510612" y="1177063"/>
                      </a:lnTo>
                      <a:lnTo>
                        <a:pt x="2510714" y="1174694"/>
                      </a:lnTo>
                      <a:lnTo>
                        <a:pt x="2510810" y="1172325"/>
                      </a:lnTo>
                      <a:lnTo>
                        <a:pt x="2510901" y="1169955"/>
                      </a:lnTo>
                      <a:lnTo>
                        <a:pt x="2510986" y="1167585"/>
                      </a:lnTo>
                      <a:lnTo>
                        <a:pt x="2511066" y="1165216"/>
                      </a:lnTo>
                      <a:lnTo>
                        <a:pt x="2511141" y="1162846"/>
                      </a:lnTo>
                      <a:lnTo>
                        <a:pt x="2511209" y="1160475"/>
                      </a:lnTo>
                      <a:lnTo>
                        <a:pt x="2511273" y="1158105"/>
                      </a:lnTo>
                      <a:lnTo>
                        <a:pt x="2511331" y="1155735"/>
                      </a:lnTo>
                      <a:lnTo>
                        <a:pt x="2511383" y="1153364"/>
                      </a:lnTo>
                      <a:lnTo>
                        <a:pt x="2511430" y="1150994"/>
                      </a:lnTo>
                      <a:lnTo>
                        <a:pt x="2511471" y="1148623"/>
                      </a:lnTo>
                      <a:lnTo>
                        <a:pt x="2511507" y="1146253"/>
                      </a:lnTo>
                      <a:lnTo>
                        <a:pt x="2511537" y="1143882"/>
                      </a:lnTo>
                      <a:lnTo>
                        <a:pt x="2511562" y="1141511"/>
                      </a:lnTo>
                      <a:lnTo>
                        <a:pt x="2511581" y="1139140"/>
                      </a:lnTo>
                      <a:lnTo>
                        <a:pt x="2511595" y="1136769"/>
                      </a:lnTo>
                      <a:lnTo>
                        <a:pt x="2511603" y="1134398"/>
                      </a:lnTo>
                      <a:close/>
                    </a:path>
                  </a:pathLst>
                </a:custGeom>
                <a:solidFill>
                  <a:srgbClr val="F7C043">
                    <a:alpha val="49803"/>
                  </a:srgbClr>
                </a:solidFill>
              </p:spPr>
              <p:txBody>
                <a:bodyPr/>
                <a:lstStyle/>
                <a:p>
                  <a:endParaRPr sz="700">
                    <a:latin typeface="Arial" panose="020B0604020202020204" pitchFamily="34" charset="0"/>
                    <a:cs typeface="Arial" panose="020B0604020202020204" pitchFamily="34" charset="0"/>
                  </a:endParaRPr>
                </a:p>
              </p:txBody>
            </p:sp>
            <p:sp>
              <p:nvSpPr>
                <p:cNvPr id="19" name="pg5"/>
                <p:cNvSpPr/>
                <p:nvPr/>
              </p:nvSpPr>
              <p:spPr>
                <a:xfrm>
                  <a:off x="3668843" y="1588245"/>
                  <a:ext cx="590478" cy="532279"/>
                </a:xfrm>
                <a:custGeom>
                  <a:avLst/>
                  <a:gdLst/>
                  <a:ahLst/>
                  <a:cxnLst/>
                  <a:rect l="0" t="0" r="0" b="0"/>
                  <a:pathLst>
                    <a:path w="1641150" h="1479394">
                      <a:moveTo>
                        <a:pt x="1641150" y="739697"/>
                      </a:moveTo>
                      <a:lnTo>
                        <a:pt x="1641148" y="738147"/>
                      </a:lnTo>
                      <a:lnTo>
                        <a:pt x="1641143" y="736598"/>
                      </a:lnTo>
                      <a:lnTo>
                        <a:pt x="1641134" y="735049"/>
                      </a:lnTo>
                      <a:lnTo>
                        <a:pt x="1641121" y="733500"/>
                      </a:lnTo>
                      <a:lnTo>
                        <a:pt x="1641105" y="731951"/>
                      </a:lnTo>
                      <a:lnTo>
                        <a:pt x="1641085" y="730402"/>
                      </a:lnTo>
                      <a:lnTo>
                        <a:pt x="1641062" y="728853"/>
                      </a:lnTo>
                      <a:lnTo>
                        <a:pt x="1641035" y="727304"/>
                      </a:lnTo>
                      <a:lnTo>
                        <a:pt x="1641004" y="725755"/>
                      </a:lnTo>
                      <a:lnTo>
                        <a:pt x="1640970" y="724206"/>
                      </a:lnTo>
                      <a:lnTo>
                        <a:pt x="1640932" y="722657"/>
                      </a:lnTo>
                      <a:lnTo>
                        <a:pt x="1640891" y="721108"/>
                      </a:lnTo>
                      <a:lnTo>
                        <a:pt x="1640846" y="719559"/>
                      </a:lnTo>
                      <a:lnTo>
                        <a:pt x="1640797" y="718011"/>
                      </a:lnTo>
                      <a:lnTo>
                        <a:pt x="1640745" y="716462"/>
                      </a:lnTo>
                      <a:lnTo>
                        <a:pt x="1640689" y="714914"/>
                      </a:lnTo>
                      <a:lnTo>
                        <a:pt x="1640630" y="713366"/>
                      </a:lnTo>
                      <a:lnTo>
                        <a:pt x="1640567" y="711817"/>
                      </a:lnTo>
                      <a:lnTo>
                        <a:pt x="1640500" y="710269"/>
                      </a:lnTo>
                      <a:lnTo>
                        <a:pt x="1640430" y="708721"/>
                      </a:lnTo>
                      <a:lnTo>
                        <a:pt x="1640356" y="707174"/>
                      </a:lnTo>
                      <a:lnTo>
                        <a:pt x="1640279" y="705626"/>
                      </a:lnTo>
                      <a:lnTo>
                        <a:pt x="1640198" y="704078"/>
                      </a:lnTo>
                      <a:lnTo>
                        <a:pt x="1640114" y="702531"/>
                      </a:lnTo>
                      <a:lnTo>
                        <a:pt x="1640025" y="700984"/>
                      </a:lnTo>
                      <a:lnTo>
                        <a:pt x="1639934" y="699437"/>
                      </a:lnTo>
                      <a:lnTo>
                        <a:pt x="1639838" y="697890"/>
                      </a:lnTo>
                      <a:lnTo>
                        <a:pt x="1639739" y="696343"/>
                      </a:lnTo>
                      <a:lnTo>
                        <a:pt x="1639637" y="694797"/>
                      </a:lnTo>
                      <a:lnTo>
                        <a:pt x="1639531" y="693251"/>
                      </a:lnTo>
                      <a:lnTo>
                        <a:pt x="1639421" y="691705"/>
                      </a:lnTo>
                      <a:lnTo>
                        <a:pt x="1639308" y="690159"/>
                      </a:lnTo>
                      <a:lnTo>
                        <a:pt x="1639191" y="688613"/>
                      </a:lnTo>
                      <a:lnTo>
                        <a:pt x="1639070" y="687068"/>
                      </a:lnTo>
                      <a:lnTo>
                        <a:pt x="1638946" y="685523"/>
                      </a:lnTo>
                      <a:lnTo>
                        <a:pt x="1638819" y="683978"/>
                      </a:lnTo>
                      <a:lnTo>
                        <a:pt x="1638687" y="682433"/>
                      </a:lnTo>
                      <a:lnTo>
                        <a:pt x="1638553" y="680889"/>
                      </a:lnTo>
                      <a:lnTo>
                        <a:pt x="1638414" y="679344"/>
                      </a:lnTo>
                      <a:lnTo>
                        <a:pt x="1638272" y="677800"/>
                      </a:lnTo>
                      <a:lnTo>
                        <a:pt x="1638127" y="676257"/>
                      </a:lnTo>
                      <a:lnTo>
                        <a:pt x="1637977" y="674713"/>
                      </a:lnTo>
                      <a:lnTo>
                        <a:pt x="1637825" y="673170"/>
                      </a:lnTo>
                      <a:lnTo>
                        <a:pt x="1637668" y="671628"/>
                      </a:lnTo>
                      <a:lnTo>
                        <a:pt x="1637508" y="670085"/>
                      </a:lnTo>
                      <a:lnTo>
                        <a:pt x="1637345" y="668543"/>
                      </a:lnTo>
                      <a:lnTo>
                        <a:pt x="1637178" y="667001"/>
                      </a:lnTo>
                      <a:lnTo>
                        <a:pt x="1637007" y="665459"/>
                      </a:lnTo>
                      <a:lnTo>
                        <a:pt x="1636833" y="663918"/>
                      </a:lnTo>
                      <a:lnTo>
                        <a:pt x="1636655" y="662377"/>
                      </a:lnTo>
                      <a:lnTo>
                        <a:pt x="1636473" y="660837"/>
                      </a:lnTo>
                      <a:lnTo>
                        <a:pt x="1636288" y="659297"/>
                      </a:lnTo>
                      <a:lnTo>
                        <a:pt x="1636100" y="657757"/>
                      </a:lnTo>
                      <a:lnTo>
                        <a:pt x="1635908" y="656217"/>
                      </a:lnTo>
                      <a:lnTo>
                        <a:pt x="1635712" y="654678"/>
                      </a:lnTo>
                      <a:lnTo>
                        <a:pt x="1635513" y="653139"/>
                      </a:lnTo>
                      <a:lnTo>
                        <a:pt x="1635310" y="651601"/>
                      </a:lnTo>
                      <a:lnTo>
                        <a:pt x="1635103" y="650063"/>
                      </a:lnTo>
                      <a:lnTo>
                        <a:pt x="1634893" y="648525"/>
                      </a:lnTo>
                      <a:lnTo>
                        <a:pt x="1634680" y="646988"/>
                      </a:lnTo>
                      <a:lnTo>
                        <a:pt x="1634462" y="645451"/>
                      </a:lnTo>
                      <a:lnTo>
                        <a:pt x="1634242" y="643915"/>
                      </a:lnTo>
                      <a:lnTo>
                        <a:pt x="1634017" y="642379"/>
                      </a:lnTo>
                      <a:lnTo>
                        <a:pt x="1633789" y="640843"/>
                      </a:lnTo>
                      <a:lnTo>
                        <a:pt x="1633558" y="639308"/>
                      </a:lnTo>
                      <a:lnTo>
                        <a:pt x="1633323" y="637774"/>
                      </a:lnTo>
                      <a:lnTo>
                        <a:pt x="1633084" y="636239"/>
                      </a:lnTo>
                      <a:lnTo>
                        <a:pt x="1632842" y="634706"/>
                      </a:lnTo>
                      <a:lnTo>
                        <a:pt x="1632596" y="633172"/>
                      </a:lnTo>
                      <a:lnTo>
                        <a:pt x="1632347" y="631639"/>
                      </a:lnTo>
                      <a:lnTo>
                        <a:pt x="1632094" y="630107"/>
                      </a:lnTo>
                      <a:lnTo>
                        <a:pt x="1631838" y="628575"/>
                      </a:lnTo>
                      <a:lnTo>
                        <a:pt x="1631578" y="627044"/>
                      </a:lnTo>
                      <a:lnTo>
                        <a:pt x="1631314" y="625513"/>
                      </a:lnTo>
                      <a:lnTo>
                        <a:pt x="1631047" y="623983"/>
                      </a:lnTo>
                      <a:lnTo>
                        <a:pt x="1630777" y="622453"/>
                      </a:lnTo>
                      <a:lnTo>
                        <a:pt x="1630503" y="620923"/>
                      </a:lnTo>
                      <a:lnTo>
                        <a:pt x="1630225" y="619394"/>
                      </a:lnTo>
                      <a:lnTo>
                        <a:pt x="1629944" y="617866"/>
                      </a:lnTo>
                      <a:lnTo>
                        <a:pt x="1629659" y="616338"/>
                      </a:lnTo>
                      <a:lnTo>
                        <a:pt x="1629370" y="614811"/>
                      </a:lnTo>
                      <a:lnTo>
                        <a:pt x="1629078" y="613284"/>
                      </a:lnTo>
                      <a:lnTo>
                        <a:pt x="1628783" y="611758"/>
                      </a:lnTo>
                      <a:lnTo>
                        <a:pt x="1628484" y="610233"/>
                      </a:lnTo>
                      <a:lnTo>
                        <a:pt x="1628181" y="608708"/>
                      </a:lnTo>
                      <a:lnTo>
                        <a:pt x="1627875" y="607183"/>
                      </a:lnTo>
                      <a:lnTo>
                        <a:pt x="1627566" y="605659"/>
                      </a:lnTo>
                      <a:lnTo>
                        <a:pt x="1627252" y="604136"/>
                      </a:lnTo>
                      <a:lnTo>
                        <a:pt x="1626936" y="602613"/>
                      </a:lnTo>
                      <a:lnTo>
                        <a:pt x="1626615" y="601091"/>
                      </a:lnTo>
                      <a:lnTo>
                        <a:pt x="1626292" y="599570"/>
                      </a:lnTo>
                      <a:lnTo>
                        <a:pt x="1625964" y="598049"/>
                      </a:lnTo>
                      <a:lnTo>
                        <a:pt x="1625633" y="596529"/>
                      </a:lnTo>
                      <a:lnTo>
                        <a:pt x="1625299" y="595009"/>
                      </a:lnTo>
                      <a:lnTo>
                        <a:pt x="1624961" y="593490"/>
                      </a:lnTo>
                      <a:lnTo>
                        <a:pt x="1624620" y="591972"/>
                      </a:lnTo>
                      <a:lnTo>
                        <a:pt x="1624275" y="590454"/>
                      </a:lnTo>
                      <a:lnTo>
                        <a:pt x="1623926" y="588937"/>
                      </a:lnTo>
                      <a:lnTo>
                        <a:pt x="1623574" y="587421"/>
                      </a:lnTo>
                      <a:lnTo>
                        <a:pt x="1623218" y="585905"/>
                      </a:lnTo>
                      <a:lnTo>
                        <a:pt x="1622859" y="584390"/>
                      </a:lnTo>
                      <a:lnTo>
                        <a:pt x="1622497" y="582876"/>
                      </a:lnTo>
                      <a:lnTo>
                        <a:pt x="1622131" y="581362"/>
                      </a:lnTo>
                      <a:lnTo>
                        <a:pt x="1621761" y="579849"/>
                      </a:lnTo>
                      <a:lnTo>
                        <a:pt x="1621388" y="578337"/>
                      </a:lnTo>
                      <a:lnTo>
                        <a:pt x="1621011" y="576825"/>
                      </a:lnTo>
                      <a:lnTo>
                        <a:pt x="1620631" y="575314"/>
                      </a:lnTo>
                      <a:lnTo>
                        <a:pt x="1620247" y="573804"/>
                      </a:lnTo>
                      <a:lnTo>
                        <a:pt x="1619860" y="572295"/>
                      </a:lnTo>
                      <a:lnTo>
                        <a:pt x="1619470" y="570786"/>
                      </a:lnTo>
                      <a:lnTo>
                        <a:pt x="1619075" y="569278"/>
                      </a:lnTo>
                      <a:lnTo>
                        <a:pt x="1618678" y="567771"/>
                      </a:lnTo>
                      <a:lnTo>
                        <a:pt x="1618276" y="566265"/>
                      </a:lnTo>
                      <a:lnTo>
                        <a:pt x="1617872" y="564759"/>
                      </a:lnTo>
                      <a:lnTo>
                        <a:pt x="1617464" y="563254"/>
                      </a:lnTo>
                      <a:lnTo>
                        <a:pt x="1617052" y="561750"/>
                      </a:lnTo>
                      <a:lnTo>
                        <a:pt x="1616637" y="560247"/>
                      </a:lnTo>
                      <a:lnTo>
                        <a:pt x="1616218" y="558744"/>
                      </a:lnTo>
                      <a:lnTo>
                        <a:pt x="1615796" y="557242"/>
                      </a:lnTo>
                      <a:lnTo>
                        <a:pt x="1615370" y="555741"/>
                      </a:lnTo>
                      <a:lnTo>
                        <a:pt x="1614941" y="554241"/>
                      </a:lnTo>
                      <a:lnTo>
                        <a:pt x="1614508" y="552742"/>
                      </a:lnTo>
                      <a:lnTo>
                        <a:pt x="1614072" y="551244"/>
                      </a:lnTo>
                      <a:lnTo>
                        <a:pt x="1613633" y="549746"/>
                      </a:lnTo>
                      <a:lnTo>
                        <a:pt x="1613190" y="548249"/>
                      </a:lnTo>
                      <a:lnTo>
                        <a:pt x="1612743" y="546753"/>
                      </a:lnTo>
                      <a:lnTo>
                        <a:pt x="1612293" y="545258"/>
                      </a:lnTo>
                      <a:lnTo>
                        <a:pt x="1611840" y="543763"/>
                      </a:lnTo>
                      <a:lnTo>
                        <a:pt x="1611383" y="542270"/>
                      </a:lnTo>
                      <a:lnTo>
                        <a:pt x="1610922" y="540777"/>
                      </a:lnTo>
                      <a:lnTo>
                        <a:pt x="1610458" y="539286"/>
                      </a:lnTo>
                      <a:lnTo>
                        <a:pt x="1609991" y="537795"/>
                      </a:lnTo>
                      <a:lnTo>
                        <a:pt x="1609520" y="536305"/>
                      </a:lnTo>
                      <a:lnTo>
                        <a:pt x="1609046" y="534816"/>
                      </a:lnTo>
                      <a:lnTo>
                        <a:pt x="1608568" y="533328"/>
                      </a:lnTo>
                      <a:lnTo>
                        <a:pt x="1608087" y="531841"/>
                      </a:lnTo>
                      <a:lnTo>
                        <a:pt x="1607602" y="530354"/>
                      </a:lnTo>
                      <a:lnTo>
                        <a:pt x="1607114" y="528869"/>
                      </a:lnTo>
                      <a:lnTo>
                        <a:pt x="1606622" y="527384"/>
                      </a:lnTo>
                      <a:lnTo>
                        <a:pt x="1606127" y="525901"/>
                      </a:lnTo>
                      <a:lnTo>
                        <a:pt x="1605629" y="524418"/>
                      </a:lnTo>
                      <a:lnTo>
                        <a:pt x="1605127" y="522936"/>
                      </a:lnTo>
                      <a:lnTo>
                        <a:pt x="1604622" y="521456"/>
                      </a:lnTo>
                      <a:lnTo>
                        <a:pt x="1604113" y="519976"/>
                      </a:lnTo>
                      <a:lnTo>
                        <a:pt x="1603601" y="518497"/>
                      </a:lnTo>
                      <a:lnTo>
                        <a:pt x="1603085" y="517019"/>
                      </a:lnTo>
                      <a:lnTo>
                        <a:pt x="1602566" y="515542"/>
                      </a:lnTo>
                      <a:lnTo>
                        <a:pt x="1602043" y="514066"/>
                      </a:lnTo>
                      <a:lnTo>
                        <a:pt x="1601518" y="512592"/>
                      </a:lnTo>
                      <a:lnTo>
                        <a:pt x="1600988" y="511118"/>
                      </a:lnTo>
                      <a:lnTo>
                        <a:pt x="1600455" y="509645"/>
                      </a:lnTo>
                      <a:lnTo>
                        <a:pt x="1599919" y="508173"/>
                      </a:lnTo>
                      <a:lnTo>
                        <a:pt x="1599380" y="506702"/>
                      </a:lnTo>
                      <a:lnTo>
                        <a:pt x="1598837" y="505232"/>
                      </a:lnTo>
                      <a:lnTo>
                        <a:pt x="1598290" y="503763"/>
                      </a:lnTo>
                      <a:lnTo>
                        <a:pt x="1597740" y="502296"/>
                      </a:lnTo>
                      <a:lnTo>
                        <a:pt x="1597187" y="500829"/>
                      </a:lnTo>
                      <a:lnTo>
                        <a:pt x="1596630" y="499363"/>
                      </a:lnTo>
                      <a:lnTo>
                        <a:pt x="1596070" y="497899"/>
                      </a:lnTo>
                      <a:lnTo>
                        <a:pt x="1595507" y="496435"/>
                      </a:lnTo>
                      <a:lnTo>
                        <a:pt x="1594940" y="494972"/>
                      </a:lnTo>
                      <a:lnTo>
                        <a:pt x="1594369" y="493511"/>
                      </a:lnTo>
                      <a:lnTo>
                        <a:pt x="1593796" y="492051"/>
                      </a:lnTo>
                      <a:lnTo>
                        <a:pt x="1593219" y="490591"/>
                      </a:lnTo>
                      <a:lnTo>
                        <a:pt x="1592638" y="489133"/>
                      </a:lnTo>
                      <a:lnTo>
                        <a:pt x="1592054" y="487676"/>
                      </a:lnTo>
                      <a:lnTo>
                        <a:pt x="1591467" y="486220"/>
                      </a:lnTo>
                      <a:lnTo>
                        <a:pt x="1590877" y="484765"/>
                      </a:lnTo>
                      <a:lnTo>
                        <a:pt x="1590283" y="483312"/>
                      </a:lnTo>
                      <a:lnTo>
                        <a:pt x="1589685" y="481859"/>
                      </a:lnTo>
                      <a:lnTo>
                        <a:pt x="1589084" y="480407"/>
                      </a:lnTo>
                      <a:lnTo>
                        <a:pt x="1588480" y="478957"/>
                      </a:lnTo>
                      <a:lnTo>
                        <a:pt x="1587873" y="477508"/>
                      </a:lnTo>
                      <a:lnTo>
                        <a:pt x="1587262" y="476060"/>
                      </a:lnTo>
                      <a:lnTo>
                        <a:pt x="1586648" y="474613"/>
                      </a:lnTo>
                      <a:lnTo>
                        <a:pt x="1586030" y="473167"/>
                      </a:lnTo>
                      <a:lnTo>
                        <a:pt x="1585409" y="471723"/>
                      </a:lnTo>
                      <a:lnTo>
                        <a:pt x="1584785" y="470279"/>
                      </a:lnTo>
                      <a:lnTo>
                        <a:pt x="1584157" y="468837"/>
                      </a:lnTo>
                      <a:lnTo>
                        <a:pt x="1583526" y="467396"/>
                      </a:lnTo>
                      <a:lnTo>
                        <a:pt x="1582892" y="465956"/>
                      </a:lnTo>
                      <a:lnTo>
                        <a:pt x="1582254" y="464518"/>
                      </a:lnTo>
                      <a:lnTo>
                        <a:pt x="1581613" y="463080"/>
                      </a:lnTo>
                      <a:lnTo>
                        <a:pt x="1580969" y="461644"/>
                      </a:lnTo>
                      <a:lnTo>
                        <a:pt x="1580321" y="460209"/>
                      </a:lnTo>
                      <a:lnTo>
                        <a:pt x="1579670" y="458775"/>
                      </a:lnTo>
                      <a:lnTo>
                        <a:pt x="1579016" y="457343"/>
                      </a:lnTo>
                      <a:lnTo>
                        <a:pt x="1578358" y="455911"/>
                      </a:lnTo>
                      <a:lnTo>
                        <a:pt x="1577697" y="454481"/>
                      </a:lnTo>
                      <a:lnTo>
                        <a:pt x="1577033" y="453053"/>
                      </a:lnTo>
                      <a:lnTo>
                        <a:pt x="1576365" y="451625"/>
                      </a:lnTo>
                      <a:lnTo>
                        <a:pt x="1575694" y="450199"/>
                      </a:lnTo>
                      <a:lnTo>
                        <a:pt x="1575020" y="448774"/>
                      </a:lnTo>
                      <a:lnTo>
                        <a:pt x="1574342" y="447350"/>
                      </a:lnTo>
                      <a:lnTo>
                        <a:pt x="1573661" y="445928"/>
                      </a:lnTo>
                      <a:lnTo>
                        <a:pt x="1572977" y="444506"/>
                      </a:lnTo>
                      <a:lnTo>
                        <a:pt x="1572290" y="443086"/>
                      </a:lnTo>
                      <a:lnTo>
                        <a:pt x="1571599" y="441668"/>
                      </a:lnTo>
                      <a:lnTo>
                        <a:pt x="1570905" y="440251"/>
                      </a:lnTo>
                      <a:lnTo>
                        <a:pt x="1570208" y="438835"/>
                      </a:lnTo>
                      <a:lnTo>
                        <a:pt x="1569507" y="437420"/>
                      </a:lnTo>
                      <a:lnTo>
                        <a:pt x="1568803" y="436007"/>
                      </a:lnTo>
                      <a:lnTo>
                        <a:pt x="1568096" y="434595"/>
                      </a:lnTo>
                      <a:lnTo>
                        <a:pt x="1567385" y="433184"/>
                      </a:lnTo>
                      <a:lnTo>
                        <a:pt x="1566671" y="431775"/>
                      </a:lnTo>
                      <a:lnTo>
                        <a:pt x="1565954" y="430367"/>
                      </a:lnTo>
                      <a:lnTo>
                        <a:pt x="1565234" y="428960"/>
                      </a:lnTo>
                      <a:lnTo>
                        <a:pt x="1564510" y="427555"/>
                      </a:lnTo>
                      <a:lnTo>
                        <a:pt x="1563784" y="426151"/>
                      </a:lnTo>
                      <a:lnTo>
                        <a:pt x="1563053" y="424749"/>
                      </a:lnTo>
                      <a:lnTo>
                        <a:pt x="1562320" y="423348"/>
                      </a:lnTo>
                      <a:lnTo>
                        <a:pt x="1561583" y="421948"/>
                      </a:lnTo>
                      <a:lnTo>
                        <a:pt x="1560844" y="420550"/>
                      </a:lnTo>
                      <a:lnTo>
                        <a:pt x="1560100" y="419153"/>
                      </a:lnTo>
                      <a:lnTo>
                        <a:pt x="1559354" y="417757"/>
                      </a:lnTo>
                      <a:lnTo>
                        <a:pt x="1558604" y="416363"/>
                      </a:lnTo>
                      <a:lnTo>
                        <a:pt x="1557852" y="414971"/>
                      </a:lnTo>
                      <a:lnTo>
                        <a:pt x="1557096" y="413579"/>
                      </a:lnTo>
                      <a:lnTo>
                        <a:pt x="1556336" y="412190"/>
                      </a:lnTo>
                      <a:lnTo>
                        <a:pt x="1555574" y="410801"/>
                      </a:lnTo>
                      <a:lnTo>
                        <a:pt x="1554808" y="409414"/>
                      </a:lnTo>
                      <a:lnTo>
                        <a:pt x="1554039" y="408029"/>
                      </a:lnTo>
                      <a:lnTo>
                        <a:pt x="1553267" y="406645"/>
                      </a:lnTo>
                      <a:lnTo>
                        <a:pt x="1552491" y="405262"/>
                      </a:lnTo>
                      <a:lnTo>
                        <a:pt x="1551713" y="403881"/>
                      </a:lnTo>
                      <a:lnTo>
                        <a:pt x="1550931" y="402502"/>
                      </a:lnTo>
                      <a:lnTo>
                        <a:pt x="1550146" y="401123"/>
                      </a:lnTo>
                      <a:lnTo>
                        <a:pt x="1549358" y="399747"/>
                      </a:lnTo>
                      <a:lnTo>
                        <a:pt x="1548566" y="398372"/>
                      </a:lnTo>
                      <a:lnTo>
                        <a:pt x="1547771" y="396998"/>
                      </a:lnTo>
                      <a:lnTo>
                        <a:pt x="1546974" y="395626"/>
                      </a:lnTo>
                      <a:lnTo>
                        <a:pt x="1546173" y="394255"/>
                      </a:lnTo>
                      <a:lnTo>
                        <a:pt x="1545368" y="392886"/>
                      </a:lnTo>
                      <a:lnTo>
                        <a:pt x="1544561" y="391518"/>
                      </a:lnTo>
                      <a:lnTo>
                        <a:pt x="1543751" y="390152"/>
                      </a:lnTo>
                      <a:lnTo>
                        <a:pt x="1542937" y="388788"/>
                      </a:lnTo>
                      <a:lnTo>
                        <a:pt x="1542120" y="387425"/>
                      </a:lnTo>
                      <a:lnTo>
                        <a:pt x="1541300" y="386063"/>
                      </a:lnTo>
                      <a:lnTo>
                        <a:pt x="1540477" y="384703"/>
                      </a:lnTo>
                      <a:lnTo>
                        <a:pt x="1539650" y="383345"/>
                      </a:lnTo>
                      <a:lnTo>
                        <a:pt x="1538821" y="381988"/>
                      </a:lnTo>
                      <a:lnTo>
                        <a:pt x="1537988" y="380633"/>
                      </a:lnTo>
                      <a:lnTo>
                        <a:pt x="1537152" y="379279"/>
                      </a:lnTo>
                      <a:lnTo>
                        <a:pt x="1536313" y="377927"/>
                      </a:lnTo>
                      <a:lnTo>
                        <a:pt x="1535471" y="376577"/>
                      </a:lnTo>
                      <a:lnTo>
                        <a:pt x="1534626" y="375228"/>
                      </a:lnTo>
                      <a:lnTo>
                        <a:pt x="1533778" y="373880"/>
                      </a:lnTo>
                      <a:lnTo>
                        <a:pt x="1532926" y="372535"/>
                      </a:lnTo>
                      <a:lnTo>
                        <a:pt x="1532072" y="371191"/>
                      </a:lnTo>
                      <a:lnTo>
                        <a:pt x="1531214" y="369848"/>
                      </a:lnTo>
                      <a:lnTo>
                        <a:pt x="1530353" y="368507"/>
                      </a:lnTo>
                      <a:lnTo>
                        <a:pt x="1529489" y="367168"/>
                      </a:lnTo>
                      <a:lnTo>
                        <a:pt x="1528622" y="365830"/>
                      </a:lnTo>
                      <a:lnTo>
                        <a:pt x="1527752" y="364494"/>
                      </a:lnTo>
                      <a:lnTo>
                        <a:pt x="1526878" y="363160"/>
                      </a:lnTo>
                      <a:lnTo>
                        <a:pt x="1526002" y="361828"/>
                      </a:lnTo>
                      <a:lnTo>
                        <a:pt x="1525122" y="360497"/>
                      </a:lnTo>
                      <a:lnTo>
                        <a:pt x="1524240" y="359167"/>
                      </a:lnTo>
                      <a:lnTo>
                        <a:pt x="1523354" y="357840"/>
                      </a:lnTo>
                      <a:lnTo>
                        <a:pt x="1522465" y="356514"/>
                      </a:lnTo>
                      <a:lnTo>
                        <a:pt x="1521574" y="355189"/>
                      </a:lnTo>
                      <a:lnTo>
                        <a:pt x="1520679" y="353867"/>
                      </a:lnTo>
                      <a:lnTo>
                        <a:pt x="1519781" y="352546"/>
                      </a:lnTo>
                      <a:lnTo>
                        <a:pt x="1518880" y="351226"/>
                      </a:lnTo>
                      <a:lnTo>
                        <a:pt x="1517976" y="349909"/>
                      </a:lnTo>
                      <a:lnTo>
                        <a:pt x="1517069" y="348593"/>
                      </a:lnTo>
                      <a:lnTo>
                        <a:pt x="1516158" y="347279"/>
                      </a:lnTo>
                      <a:lnTo>
                        <a:pt x="1515245" y="345967"/>
                      </a:lnTo>
                      <a:lnTo>
                        <a:pt x="1514329" y="344656"/>
                      </a:lnTo>
                      <a:lnTo>
                        <a:pt x="1513409" y="343347"/>
                      </a:lnTo>
                      <a:lnTo>
                        <a:pt x="1512487" y="342040"/>
                      </a:lnTo>
                      <a:lnTo>
                        <a:pt x="1511562" y="340735"/>
                      </a:lnTo>
                      <a:lnTo>
                        <a:pt x="1510633" y="339431"/>
                      </a:lnTo>
                      <a:lnTo>
                        <a:pt x="1509702" y="338129"/>
                      </a:lnTo>
                      <a:lnTo>
                        <a:pt x="1508767" y="336829"/>
                      </a:lnTo>
                      <a:lnTo>
                        <a:pt x="1507830" y="335530"/>
                      </a:lnTo>
                      <a:lnTo>
                        <a:pt x="1506889" y="334234"/>
                      </a:lnTo>
                      <a:lnTo>
                        <a:pt x="1505945" y="332939"/>
                      </a:lnTo>
                      <a:lnTo>
                        <a:pt x="1504999" y="331646"/>
                      </a:lnTo>
                      <a:lnTo>
                        <a:pt x="1504049" y="330355"/>
                      </a:lnTo>
                      <a:lnTo>
                        <a:pt x="1503097" y="329065"/>
                      </a:lnTo>
                      <a:lnTo>
                        <a:pt x="1502141" y="327777"/>
                      </a:lnTo>
                      <a:lnTo>
                        <a:pt x="1501183" y="326491"/>
                      </a:lnTo>
                      <a:lnTo>
                        <a:pt x="1500221" y="325207"/>
                      </a:lnTo>
                      <a:lnTo>
                        <a:pt x="1499257" y="323925"/>
                      </a:lnTo>
                      <a:lnTo>
                        <a:pt x="1498289" y="322645"/>
                      </a:lnTo>
                      <a:lnTo>
                        <a:pt x="1497319" y="321366"/>
                      </a:lnTo>
                      <a:lnTo>
                        <a:pt x="1496345" y="320089"/>
                      </a:lnTo>
                      <a:lnTo>
                        <a:pt x="1495369" y="318815"/>
                      </a:lnTo>
                      <a:lnTo>
                        <a:pt x="1494389" y="317541"/>
                      </a:lnTo>
                      <a:lnTo>
                        <a:pt x="1493407" y="316270"/>
                      </a:lnTo>
                      <a:lnTo>
                        <a:pt x="1492422" y="315001"/>
                      </a:lnTo>
                      <a:lnTo>
                        <a:pt x="1491434" y="313733"/>
                      </a:lnTo>
                      <a:lnTo>
                        <a:pt x="1490443" y="312468"/>
                      </a:lnTo>
                      <a:lnTo>
                        <a:pt x="1489448" y="311204"/>
                      </a:lnTo>
                      <a:lnTo>
                        <a:pt x="1488451" y="309942"/>
                      </a:lnTo>
                      <a:lnTo>
                        <a:pt x="1487451" y="308682"/>
                      </a:lnTo>
                      <a:lnTo>
                        <a:pt x="1486449" y="307424"/>
                      </a:lnTo>
                      <a:lnTo>
                        <a:pt x="1485443" y="306168"/>
                      </a:lnTo>
                      <a:lnTo>
                        <a:pt x="1484434" y="304914"/>
                      </a:lnTo>
                      <a:lnTo>
                        <a:pt x="1483422" y="303661"/>
                      </a:lnTo>
                      <a:lnTo>
                        <a:pt x="1482408" y="302411"/>
                      </a:lnTo>
                      <a:lnTo>
                        <a:pt x="1481390" y="301162"/>
                      </a:lnTo>
                      <a:lnTo>
                        <a:pt x="1480370" y="299916"/>
                      </a:lnTo>
                      <a:lnTo>
                        <a:pt x="1479347" y="298671"/>
                      </a:lnTo>
                      <a:lnTo>
                        <a:pt x="1478321" y="297428"/>
                      </a:lnTo>
                      <a:lnTo>
                        <a:pt x="1477292" y="296187"/>
                      </a:lnTo>
                      <a:lnTo>
                        <a:pt x="1476260" y="294948"/>
                      </a:lnTo>
                      <a:lnTo>
                        <a:pt x="1475225" y="293711"/>
                      </a:lnTo>
                      <a:lnTo>
                        <a:pt x="1474187" y="292476"/>
                      </a:lnTo>
                      <a:lnTo>
                        <a:pt x="1473147" y="291243"/>
                      </a:lnTo>
                      <a:lnTo>
                        <a:pt x="1472104" y="290012"/>
                      </a:lnTo>
                      <a:lnTo>
                        <a:pt x="1471057" y="288783"/>
                      </a:lnTo>
                      <a:lnTo>
                        <a:pt x="1470008" y="287556"/>
                      </a:lnTo>
                      <a:lnTo>
                        <a:pt x="1468956" y="286331"/>
                      </a:lnTo>
                      <a:lnTo>
                        <a:pt x="1467902" y="285108"/>
                      </a:lnTo>
                      <a:lnTo>
                        <a:pt x="1466844" y="283887"/>
                      </a:lnTo>
                      <a:lnTo>
                        <a:pt x="1465784" y="282668"/>
                      </a:lnTo>
                      <a:lnTo>
                        <a:pt x="1464720" y="281451"/>
                      </a:lnTo>
                      <a:lnTo>
                        <a:pt x="1463654" y="280235"/>
                      </a:lnTo>
                      <a:lnTo>
                        <a:pt x="1462585" y="279022"/>
                      </a:lnTo>
                      <a:lnTo>
                        <a:pt x="1461514" y="277811"/>
                      </a:lnTo>
                      <a:lnTo>
                        <a:pt x="1460439" y="276602"/>
                      </a:lnTo>
                      <a:lnTo>
                        <a:pt x="1459362" y="275395"/>
                      </a:lnTo>
                      <a:lnTo>
                        <a:pt x="1458281" y="274190"/>
                      </a:lnTo>
                      <a:lnTo>
                        <a:pt x="1457199" y="272987"/>
                      </a:lnTo>
                      <a:lnTo>
                        <a:pt x="1456113" y="271786"/>
                      </a:lnTo>
                      <a:lnTo>
                        <a:pt x="1455024" y="270587"/>
                      </a:lnTo>
                      <a:lnTo>
                        <a:pt x="1453933" y="269391"/>
                      </a:lnTo>
                      <a:lnTo>
                        <a:pt x="1452839" y="268196"/>
                      </a:lnTo>
                      <a:lnTo>
                        <a:pt x="1451742" y="267003"/>
                      </a:lnTo>
                      <a:lnTo>
                        <a:pt x="1450642" y="265813"/>
                      </a:lnTo>
                      <a:lnTo>
                        <a:pt x="1449540" y="264624"/>
                      </a:lnTo>
                      <a:lnTo>
                        <a:pt x="1448435" y="263438"/>
                      </a:lnTo>
                      <a:lnTo>
                        <a:pt x="1447327" y="262253"/>
                      </a:lnTo>
                      <a:lnTo>
                        <a:pt x="1446216" y="261071"/>
                      </a:lnTo>
                      <a:lnTo>
                        <a:pt x="1445103" y="259891"/>
                      </a:lnTo>
                      <a:lnTo>
                        <a:pt x="1443987" y="258713"/>
                      </a:lnTo>
                      <a:lnTo>
                        <a:pt x="1442868" y="257537"/>
                      </a:lnTo>
                      <a:lnTo>
                        <a:pt x="1441746" y="256363"/>
                      </a:lnTo>
                      <a:lnTo>
                        <a:pt x="1440622" y="255192"/>
                      </a:lnTo>
                      <a:lnTo>
                        <a:pt x="1439495" y="254022"/>
                      </a:lnTo>
                      <a:lnTo>
                        <a:pt x="1438365" y="252855"/>
                      </a:lnTo>
                      <a:lnTo>
                        <a:pt x="1437233" y="251689"/>
                      </a:lnTo>
                      <a:lnTo>
                        <a:pt x="1436097" y="250526"/>
                      </a:lnTo>
                      <a:lnTo>
                        <a:pt x="1434959" y="249365"/>
                      </a:lnTo>
                      <a:lnTo>
                        <a:pt x="1433819" y="248206"/>
                      </a:lnTo>
                      <a:lnTo>
                        <a:pt x="1432676" y="247050"/>
                      </a:lnTo>
                      <a:lnTo>
                        <a:pt x="1431530" y="245895"/>
                      </a:lnTo>
                      <a:lnTo>
                        <a:pt x="1430381" y="244743"/>
                      </a:lnTo>
                      <a:lnTo>
                        <a:pt x="1429230" y="243592"/>
                      </a:lnTo>
                      <a:lnTo>
                        <a:pt x="1428076" y="242444"/>
                      </a:lnTo>
                      <a:lnTo>
                        <a:pt x="1426919" y="241299"/>
                      </a:lnTo>
                      <a:lnTo>
                        <a:pt x="1425760" y="240155"/>
                      </a:lnTo>
                      <a:lnTo>
                        <a:pt x="1424598" y="239013"/>
                      </a:lnTo>
                      <a:lnTo>
                        <a:pt x="1423433" y="237874"/>
                      </a:lnTo>
                      <a:lnTo>
                        <a:pt x="1422266" y="236737"/>
                      </a:lnTo>
                      <a:lnTo>
                        <a:pt x="1421096" y="235602"/>
                      </a:lnTo>
                      <a:lnTo>
                        <a:pt x="1419924" y="234470"/>
                      </a:lnTo>
                      <a:lnTo>
                        <a:pt x="1418748" y="233339"/>
                      </a:lnTo>
                      <a:lnTo>
                        <a:pt x="1417571" y="232211"/>
                      </a:lnTo>
                      <a:lnTo>
                        <a:pt x="1416390" y="231085"/>
                      </a:lnTo>
                      <a:lnTo>
                        <a:pt x="1415207" y="229961"/>
                      </a:lnTo>
                      <a:lnTo>
                        <a:pt x="1414022" y="228840"/>
                      </a:lnTo>
                      <a:lnTo>
                        <a:pt x="1412833" y="227720"/>
                      </a:lnTo>
                      <a:lnTo>
                        <a:pt x="1411643" y="226603"/>
                      </a:lnTo>
                      <a:lnTo>
                        <a:pt x="1410449" y="225489"/>
                      </a:lnTo>
                      <a:lnTo>
                        <a:pt x="1409253" y="224376"/>
                      </a:lnTo>
                      <a:lnTo>
                        <a:pt x="1408055" y="223266"/>
                      </a:lnTo>
                      <a:lnTo>
                        <a:pt x="1406853" y="222158"/>
                      </a:lnTo>
                      <a:lnTo>
                        <a:pt x="1405650" y="221052"/>
                      </a:lnTo>
                      <a:lnTo>
                        <a:pt x="1404443" y="219948"/>
                      </a:lnTo>
                      <a:lnTo>
                        <a:pt x="1403234" y="218847"/>
                      </a:lnTo>
                      <a:lnTo>
                        <a:pt x="1402023" y="217748"/>
                      </a:lnTo>
                      <a:lnTo>
                        <a:pt x="1400809" y="216652"/>
                      </a:lnTo>
                      <a:lnTo>
                        <a:pt x="1399593" y="215557"/>
                      </a:lnTo>
                      <a:lnTo>
                        <a:pt x="1398374" y="214465"/>
                      </a:lnTo>
                      <a:lnTo>
                        <a:pt x="1397152" y="213376"/>
                      </a:lnTo>
                      <a:lnTo>
                        <a:pt x="1395928" y="212288"/>
                      </a:lnTo>
                      <a:lnTo>
                        <a:pt x="1394701" y="211203"/>
                      </a:lnTo>
                      <a:lnTo>
                        <a:pt x="1393472" y="210120"/>
                      </a:lnTo>
                      <a:lnTo>
                        <a:pt x="1392240" y="209040"/>
                      </a:lnTo>
                      <a:lnTo>
                        <a:pt x="1391006" y="207962"/>
                      </a:lnTo>
                      <a:lnTo>
                        <a:pt x="1389769" y="206886"/>
                      </a:lnTo>
                      <a:lnTo>
                        <a:pt x="1388530" y="205813"/>
                      </a:lnTo>
                      <a:lnTo>
                        <a:pt x="1387289" y="204742"/>
                      </a:lnTo>
                      <a:lnTo>
                        <a:pt x="1386044" y="203673"/>
                      </a:lnTo>
                      <a:lnTo>
                        <a:pt x="1384798" y="202606"/>
                      </a:lnTo>
                      <a:lnTo>
                        <a:pt x="1383549" y="201542"/>
                      </a:lnTo>
                      <a:lnTo>
                        <a:pt x="1382297" y="200481"/>
                      </a:lnTo>
                      <a:lnTo>
                        <a:pt x="1381043" y="199421"/>
                      </a:lnTo>
                      <a:lnTo>
                        <a:pt x="1379787" y="198364"/>
                      </a:lnTo>
                      <a:lnTo>
                        <a:pt x="1378528" y="197310"/>
                      </a:lnTo>
                      <a:lnTo>
                        <a:pt x="1377266" y="196258"/>
                      </a:lnTo>
                      <a:lnTo>
                        <a:pt x="1376002" y="195208"/>
                      </a:lnTo>
                      <a:lnTo>
                        <a:pt x="1374736" y="194160"/>
                      </a:lnTo>
                      <a:lnTo>
                        <a:pt x="1373467" y="193115"/>
                      </a:lnTo>
                      <a:lnTo>
                        <a:pt x="1372196" y="192073"/>
                      </a:lnTo>
                      <a:lnTo>
                        <a:pt x="1370923" y="191032"/>
                      </a:lnTo>
                      <a:lnTo>
                        <a:pt x="1369647" y="189995"/>
                      </a:lnTo>
                      <a:lnTo>
                        <a:pt x="1368368" y="188959"/>
                      </a:lnTo>
                      <a:lnTo>
                        <a:pt x="1367088" y="187926"/>
                      </a:lnTo>
                      <a:lnTo>
                        <a:pt x="1365804" y="186896"/>
                      </a:lnTo>
                      <a:lnTo>
                        <a:pt x="1364519" y="185867"/>
                      </a:lnTo>
                      <a:lnTo>
                        <a:pt x="1363231" y="184842"/>
                      </a:lnTo>
                      <a:lnTo>
                        <a:pt x="1361941" y="183818"/>
                      </a:lnTo>
                      <a:lnTo>
                        <a:pt x="1360648" y="182797"/>
                      </a:lnTo>
                      <a:lnTo>
                        <a:pt x="1359353" y="181779"/>
                      </a:lnTo>
                      <a:lnTo>
                        <a:pt x="1358055" y="180763"/>
                      </a:lnTo>
                      <a:lnTo>
                        <a:pt x="1356756" y="179750"/>
                      </a:lnTo>
                      <a:lnTo>
                        <a:pt x="1355453" y="178739"/>
                      </a:lnTo>
                      <a:lnTo>
                        <a:pt x="1354149" y="177730"/>
                      </a:lnTo>
                      <a:lnTo>
                        <a:pt x="1352842" y="176724"/>
                      </a:lnTo>
                      <a:lnTo>
                        <a:pt x="1351533" y="175720"/>
                      </a:lnTo>
                      <a:lnTo>
                        <a:pt x="1350221" y="174719"/>
                      </a:lnTo>
                      <a:lnTo>
                        <a:pt x="1348908" y="173720"/>
                      </a:lnTo>
                      <a:lnTo>
                        <a:pt x="1347591" y="172724"/>
                      </a:lnTo>
                      <a:lnTo>
                        <a:pt x="1346273" y="171730"/>
                      </a:lnTo>
                      <a:lnTo>
                        <a:pt x="1344952" y="170739"/>
                      </a:lnTo>
                      <a:lnTo>
                        <a:pt x="1343629" y="169750"/>
                      </a:lnTo>
                      <a:lnTo>
                        <a:pt x="1342304" y="168764"/>
                      </a:lnTo>
                      <a:lnTo>
                        <a:pt x="1340976" y="167780"/>
                      </a:lnTo>
                      <a:lnTo>
                        <a:pt x="1339646" y="166799"/>
                      </a:lnTo>
                      <a:lnTo>
                        <a:pt x="1338314" y="165820"/>
                      </a:lnTo>
                      <a:lnTo>
                        <a:pt x="1336979" y="164844"/>
                      </a:lnTo>
                      <a:lnTo>
                        <a:pt x="1335643" y="163870"/>
                      </a:lnTo>
                      <a:lnTo>
                        <a:pt x="1334304" y="162899"/>
                      </a:lnTo>
                      <a:lnTo>
                        <a:pt x="1332962" y="161931"/>
                      </a:lnTo>
                      <a:lnTo>
                        <a:pt x="1331619" y="160964"/>
                      </a:lnTo>
                      <a:lnTo>
                        <a:pt x="1330273" y="160001"/>
                      </a:lnTo>
                      <a:lnTo>
                        <a:pt x="1328925" y="159040"/>
                      </a:lnTo>
                      <a:lnTo>
                        <a:pt x="1327575" y="158081"/>
                      </a:lnTo>
                      <a:lnTo>
                        <a:pt x="1326223" y="157125"/>
                      </a:lnTo>
                      <a:lnTo>
                        <a:pt x="1324868" y="156172"/>
                      </a:lnTo>
                      <a:lnTo>
                        <a:pt x="1323511" y="155221"/>
                      </a:lnTo>
                      <a:lnTo>
                        <a:pt x="1322152" y="154273"/>
                      </a:lnTo>
                      <a:lnTo>
                        <a:pt x="1320791" y="153327"/>
                      </a:lnTo>
                      <a:lnTo>
                        <a:pt x="1319427" y="152384"/>
                      </a:lnTo>
                      <a:lnTo>
                        <a:pt x="1318062" y="151444"/>
                      </a:lnTo>
                      <a:lnTo>
                        <a:pt x="1316694" y="150506"/>
                      </a:lnTo>
                      <a:lnTo>
                        <a:pt x="1315324" y="149570"/>
                      </a:lnTo>
                      <a:lnTo>
                        <a:pt x="1313952" y="148638"/>
                      </a:lnTo>
                      <a:lnTo>
                        <a:pt x="1312577" y="147707"/>
                      </a:lnTo>
                      <a:lnTo>
                        <a:pt x="1311201" y="146780"/>
                      </a:lnTo>
                      <a:lnTo>
                        <a:pt x="1309822" y="145855"/>
                      </a:lnTo>
                      <a:lnTo>
                        <a:pt x="1308441" y="144932"/>
                      </a:lnTo>
                      <a:lnTo>
                        <a:pt x="1307058" y="144013"/>
                      </a:lnTo>
                      <a:lnTo>
                        <a:pt x="1305673" y="143096"/>
                      </a:lnTo>
                      <a:lnTo>
                        <a:pt x="1304286" y="142181"/>
                      </a:lnTo>
                      <a:lnTo>
                        <a:pt x="1302897" y="141269"/>
                      </a:lnTo>
                      <a:lnTo>
                        <a:pt x="1301505" y="140360"/>
                      </a:lnTo>
                      <a:lnTo>
                        <a:pt x="1300112" y="139453"/>
                      </a:lnTo>
                      <a:lnTo>
                        <a:pt x="1298716" y="138549"/>
                      </a:lnTo>
                      <a:lnTo>
                        <a:pt x="1297318" y="137648"/>
                      </a:lnTo>
                      <a:lnTo>
                        <a:pt x="1295919" y="136749"/>
                      </a:lnTo>
                      <a:lnTo>
                        <a:pt x="1294517" y="135853"/>
                      </a:lnTo>
                      <a:lnTo>
                        <a:pt x="1293113" y="134959"/>
                      </a:lnTo>
                      <a:lnTo>
                        <a:pt x="1291707" y="134069"/>
                      </a:lnTo>
                      <a:lnTo>
                        <a:pt x="1290298" y="133180"/>
                      </a:lnTo>
                      <a:lnTo>
                        <a:pt x="1288888" y="132295"/>
                      </a:lnTo>
                      <a:lnTo>
                        <a:pt x="1287476" y="131412"/>
                      </a:lnTo>
                      <a:lnTo>
                        <a:pt x="1286062" y="130532"/>
                      </a:lnTo>
                      <a:lnTo>
                        <a:pt x="1284645" y="129654"/>
                      </a:lnTo>
                      <a:lnTo>
                        <a:pt x="1283227" y="128780"/>
                      </a:lnTo>
                      <a:lnTo>
                        <a:pt x="1281806" y="127908"/>
                      </a:lnTo>
                      <a:lnTo>
                        <a:pt x="1280384" y="127038"/>
                      </a:lnTo>
                      <a:lnTo>
                        <a:pt x="1278960" y="126171"/>
                      </a:lnTo>
                      <a:lnTo>
                        <a:pt x="1277533" y="125307"/>
                      </a:lnTo>
                      <a:lnTo>
                        <a:pt x="1276105" y="124446"/>
                      </a:lnTo>
                      <a:lnTo>
                        <a:pt x="1274674" y="123587"/>
                      </a:lnTo>
                      <a:lnTo>
                        <a:pt x="1273242" y="122731"/>
                      </a:lnTo>
                      <a:lnTo>
                        <a:pt x="1271807" y="121878"/>
                      </a:lnTo>
                      <a:lnTo>
                        <a:pt x="1270371" y="121027"/>
                      </a:lnTo>
                      <a:lnTo>
                        <a:pt x="1268932" y="120180"/>
                      </a:lnTo>
                      <a:lnTo>
                        <a:pt x="1267492" y="119334"/>
                      </a:lnTo>
                      <a:lnTo>
                        <a:pt x="1266050" y="118492"/>
                      </a:lnTo>
                      <a:lnTo>
                        <a:pt x="1264605" y="117652"/>
                      </a:lnTo>
                      <a:lnTo>
                        <a:pt x="1263159" y="116815"/>
                      </a:lnTo>
                      <a:lnTo>
                        <a:pt x="1261711" y="115981"/>
                      </a:lnTo>
                      <a:lnTo>
                        <a:pt x="1260261" y="115150"/>
                      </a:lnTo>
                      <a:lnTo>
                        <a:pt x="1258809" y="114321"/>
                      </a:lnTo>
                      <a:lnTo>
                        <a:pt x="1257355" y="113495"/>
                      </a:lnTo>
                      <a:lnTo>
                        <a:pt x="1255899" y="112672"/>
                      </a:lnTo>
                      <a:lnTo>
                        <a:pt x="1254441" y="111851"/>
                      </a:lnTo>
                      <a:lnTo>
                        <a:pt x="1252982" y="111033"/>
                      </a:lnTo>
                      <a:lnTo>
                        <a:pt x="1251520" y="110218"/>
                      </a:lnTo>
                      <a:lnTo>
                        <a:pt x="1250057" y="109406"/>
                      </a:lnTo>
                      <a:lnTo>
                        <a:pt x="1248591" y="108597"/>
                      </a:lnTo>
                      <a:lnTo>
                        <a:pt x="1247124" y="107790"/>
                      </a:lnTo>
                      <a:lnTo>
                        <a:pt x="1245655" y="106986"/>
                      </a:lnTo>
                      <a:lnTo>
                        <a:pt x="1244184" y="106185"/>
                      </a:lnTo>
                      <a:lnTo>
                        <a:pt x="1242711" y="105387"/>
                      </a:lnTo>
                      <a:lnTo>
                        <a:pt x="1241236" y="104591"/>
                      </a:lnTo>
                      <a:lnTo>
                        <a:pt x="1239760" y="103798"/>
                      </a:lnTo>
                      <a:lnTo>
                        <a:pt x="1238282" y="103008"/>
                      </a:lnTo>
                      <a:lnTo>
                        <a:pt x="1236801" y="102221"/>
                      </a:lnTo>
                      <a:lnTo>
                        <a:pt x="1235319" y="101437"/>
                      </a:lnTo>
                      <a:lnTo>
                        <a:pt x="1233835" y="100655"/>
                      </a:lnTo>
                      <a:lnTo>
                        <a:pt x="1232350" y="99876"/>
                      </a:lnTo>
                      <a:lnTo>
                        <a:pt x="1230862" y="99100"/>
                      </a:lnTo>
                      <a:lnTo>
                        <a:pt x="1229373" y="98327"/>
                      </a:lnTo>
                      <a:lnTo>
                        <a:pt x="1227882" y="97557"/>
                      </a:lnTo>
                      <a:lnTo>
                        <a:pt x="1226389" y="96789"/>
                      </a:lnTo>
                      <a:lnTo>
                        <a:pt x="1224895" y="96024"/>
                      </a:lnTo>
                      <a:lnTo>
                        <a:pt x="1223398" y="95262"/>
                      </a:lnTo>
                      <a:lnTo>
                        <a:pt x="1221900" y="94503"/>
                      </a:lnTo>
                      <a:lnTo>
                        <a:pt x="1220400" y="93747"/>
                      </a:lnTo>
                      <a:lnTo>
                        <a:pt x="1218898" y="92993"/>
                      </a:lnTo>
                      <a:lnTo>
                        <a:pt x="1217395" y="92243"/>
                      </a:lnTo>
                      <a:lnTo>
                        <a:pt x="1215890" y="91495"/>
                      </a:lnTo>
                      <a:lnTo>
                        <a:pt x="1214383" y="90750"/>
                      </a:lnTo>
                      <a:lnTo>
                        <a:pt x="1212874" y="90008"/>
                      </a:lnTo>
                      <a:lnTo>
                        <a:pt x="1211364" y="89269"/>
                      </a:lnTo>
                      <a:lnTo>
                        <a:pt x="1209852" y="88533"/>
                      </a:lnTo>
                      <a:lnTo>
                        <a:pt x="1208338" y="87799"/>
                      </a:lnTo>
                      <a:lnTo>
                        <a:pt x="1206823" y="87068"/>
                      </a:lnTo>
                      <a:lnTo>
                        <a:pt x="1205306" y="86341"/>
                      </a:lnTo>
                      <a:lnTo>
                        <a:pt x="1203787" y="85616"/>
                      </a:lnTo>
                      <a:lnTo>
                        <a:pt x="1202266" y="84894"/>
                      </a:lnTo>
                      <a:lnTo>
                        <a:pt x="1200744" y="84174"/>
                      </a:lnTo>
                      <a:lnTo>
                        <a:pt x="1199220" y="83458"/>
                      </a:lnTo>
                      <a:lnTo>
                        <a:pt x="1197695" y="82745"/>
                      </a:lnTo>
                      <a:lnTo>
                        <a:pt x="1196167" y="82034"/>
                      </a:lnTo>
                      <a:lnTo>
                        <a:pt x="1194639" y="81326"/>
                      </a:lnTo>
                      <a:lnTo>
                        <a:pt x="1193108" y="80622"/>
                      </a:lnTo>
                      <a:lnTo>
                        <a:pt x="1191576" y="79920"/>
                      </a:lnTo>
                      <a:lnTo>
                        <a:pt x="1190042" y="79221"/>
                      </a:lnTo>
                      <a:lnTo>
                        <a:pt x="1188507" y="78525"/>
                      </a:lnTo>
                      <a:lnTo>
                        <a:pt x="1186970" y="77832"/>
                      </a:lnTo>
                      <a:lnTo>
                        <a:pt x="1185431" y="77141"/>
                      </a:lnTo>
                      <a:lnTo>
                        <a:pt x="1183891" y="76454"/>
                      </a:lnTo>
                      <a:lnTo>
                        <a:pt x="1182349" y="75769"/>
                      </a:lnTo>
                      <a:lnTo>
                        <a:pt x="1180806" y="75088"/>
                      </a:lnTo>
                      <a:lnTo>
                        <a:pt x="1179261" y="74409"/>
                      </a:lnTo>
                      <a:lnTo>
                        <a:pt x="1177715" y="73733"/>
                      </a:lnTo>
                      <a:lnTo>
                        <a:pt x="1176167" y="73061"/>
                      </a:lnTo>
                      <a:lnTo>
                        <a:pt x="1174617" y="72391"/>
                      </a:lnTo>
                      <a:lnTo>
                        <a:pt x="1173066" y="71724"/>
                      </a:lnTo>
                      <a:lnTo>
                        <a:pt x="1171513" y="71060"/>
                      </a:lnTo>
                      <a:lnTo>
                        <a:pt x="1169959" y="70399"/>
                      </a:lnTo>
                      <a:lnTo>
                        <a:pt x="1168403" y="69741"/>
                      </a:lnTo>
                      <a:lnTo>
                        <a:pt x="1166846" y="69085"/>
                      </a:lnTo>
                      <a:lnTo>
                        <a:pt x="1165287" y="68433"/>
                      </a:lnTo>
                      <a:lnTo>
                        <a:pt x="1163726" y="67784"/>
                      </a:lnTo>
                      <a:lnTo>
                        <a:pt x="1162164" y="67137"/>
                      </a:lnTo>
                      <a:lnTo>
                        <a:pt x="1160601" y="66494"/>
                      </a:lnTo>
                      <a:lnTo>
                        <a:pt x="1159036" y="65853"/>
                      </a:lnTo>
                      <a:lnTo>
                        <a:pt x="1157470" y="65216"/>
                      </a:lnTo>
                      <a:lnTo>
                        <a:pt x="1155902" y="64581"/>
                      </a:lnTo>
                      <a:lnTo>
                        <a:pt x="1154333" y="63950"/>
                      </a:lnTo>
                      <a:lnTo>
                        <a:pt x="1152762" y="63321"/>
                      </a:lnTo>
                      <a:lnTo>
                        <a:pt x="1151190" y="62695"/>
                      </a:lnTo>
                      <a:lnTo>
                        <a:pt x="1149616" y="62073"/>
                      </a:lnTo>
                      <a:lnTo>
                        <a:pt x="1148041" y="61453"/>
                      </a:lnTo>
                      <a:lnTo>
                        <a:pt x="1146464" y="60836"/>
                      </a:lnTo>
                      <a:lnTo>
                        <a:pt x="1144887" y="60222"/>
                      </a:lnTo>
                      <a:lnTo>
                        <a:pt x="1143307" y="59612"/>
                      </a:lnTo>
                      <a:lnTo>
                        <a:pt x="1141726" y="59004"/>
                      </a:lnTo>
                      <a:lnTo>
                        <a:pt x="1140144" y="58399"/>
                      </a:lnTo>
                      <a:lnTo>
                        <a:pt x="1138560" y="57797"/>
                      </a:lnTo>
                      <a:lnTo>
                        <a:pt x="1136975" y="57198"/>
                      </a:lnTo>
                      <a:lnTo>
                        <a:pt x="1135389" y="56602"/>
                      </a:lnTo>
                      <a:lnTo>
                        <a:pt x="1133801" y="56010"/>
                      </a:lnTo>
                      <a:lnTo>
                        <a:pt x="1132212" y="55420"/>
                      </a:lnTo>
                      <a:lnTo>
                        <a:pt x="1130622" y="54833"/>
                      </a:lnTo>
                      <a:lnTo>
                        <a:pt x="1129030" y="54249"/>
                      </a:lnTo>
                      <a:lnTo>
                        <a:pt x="1127436" y="53668"/>
                      </a:lnTo>
                      <a:lnTo>
                        <a:pt x="1125842" y="53090"/>
                      </a:lnTo>
                      <a:lnTo>
                        <a:pt x="1124246" y="52515"/>
                      </a:lnTo>
                      <a:lnTo>
                        <a:pt x="1122649" y="51944"/>
                      </a:lnTo>
                      <a:lnTo>
                        <a:pt x="1121050" y="51375"/>
                      </a:lnTo>
                      <a:lnTo>
                        <a:pt x="1119450" y="50809"/>
                      </a:lnTo>
                      <a:lnTo>
                        <a:pt x="1117849" y="50246"/>
                      </a:lnTo>
                      <a:lnTo>
                        <a:pt x="1116246" y="49687"/>
                      </a:lnTo>
                      <a:lnTo>
                        <a:pt x="1114643" y="49130"/>
                      </a:lnTo>
                      <a:lnTo>
                        <a:pt x="1113038" y="48576"/>
                      </a:lnTo>
                      <a:lnTo>
                        <a:pt x="1111431" y="48026"/>
                      </a:lnTo>
                      <a:lnTo>
                        <a:pt x="1109823" y="47478"/>
                      </a:lnTo>
                      <a:lnTo>
                        <a:pt x="1108215" y="46933"/>
                      </a:lnTo>
                      <a:lnTo>
                        <a:pt x="1106604" y="46392"/>
                      </a:lnTo>
                      <a:lnTo>
                        <a:pt x="1104993" y="45853"/>
                      </a:lnTo>
                      <a:lnTo>
                        <a:pt x="1103380" y="45318"/>
                      </a:lnTo>
                      <a:lnTo>
                        <a:pt x="1101766" y="44785"/>
                      </a:lnTo>
                      <a:lnTo>
                        <a:pt x="1100151" y="44256"/>
                      </a:lnTo>
                      <a:lnTo>
                        <a:pt x="1098535" y="43730"/>
                      </a:lnTo>
                      <a:lnTo>
                        <a:pt x="1096917" y="43207"/>
                      </a:lnTo>
                      <a:lnTo>
                        <a:pt x="1095298" y="42686"/>
                      </a:lnTo>
                      <a:lnTo>
                        <a:pt x="1093678" y="42169"/>
                      </a:lnTo>
                      <a:lnTo>
                        <a:pt x="1092057" y="41655"/>
                      </a:lnTo>
                      <a:lnTo>
                        <a:pt x="1090435" y="41144"/>
                      </a:lnTo>
                      <a:lnTo>
                        <a:pt x="1088811" y="40636"/>
                      </a:lnTo>
                      <a:lnTo>
                        <a:pt x="1087186" y="40131"/>
                      </a:lnTo>
                      <a:lnTo>
                        <a:pt x="1085560" y="39629"/>
                      </a:lnTo>
                      <a:lnTo>
                        <a:pt x="1083933" y="39131"/>
                      </a:lnTo>
                      <a:lnTo>
                        <a:pt x="1082305" y="38635"/>
                      </a:lnTo>
                      <a:lnTo>
                        <a:pt x="1080675" y="38142"/>
                      </a:lnTo>
                      <a:lnTo>
                        <a:pt x="1079045" y="37653"/>
                      </a:lnTo>
                      <a:lnTo>
                        <a:pt x="1077413" y="37166"/>
                      </a:lnTo>
                      <a:lnTo>
                        <a:pt x="1075780" y="36683"/>
                      </a:lnTo>
                      <a:lnTo>
                        <a:pt x="1074146" y="36203"/>
                      </a:lnTo>
                      <a:lnTo>
                        <a:pt x="1072511" y="35726"/>
                      </a:lnTo>
                      <a:lnTo>
                        <a:pt x="1070875" y="35252"/>
                      </a:lnTo>
                      <a:lnTo>
                        <a:pt x="1069238" y="34781"/>
                      </a:lnTo>
                      <a:lnTo>
                        <a:pt x="1067600" y="34313"/>
                      </a:lnTo>
                      <a:lnTo>
                        <a:pt x="1065960" y="33848"/>
                      </a:lnTo>
                      <a:lnTo>
                        <a:pt x="1064320" y="33386"/>
                      </a:lnTo>
                      <a:lnTo>
                        <a:pt x="1062678" y="32927"/>
                      </a:lnTo>
                      <a:lnTo>
                        <a:pt x="1061036" y="32472"/>
                      </a:lnTo>
                      <a:lnTo>
                        <a:pt x="1059392" y="32019"/>
                      </a:lnTo>
                      <a:lnTo>
                        <a:pt x="1057747" y="31570"/>
                      </a:lnTo>
                      <a:lnTo>
                        <a:pt x="1056101" y="31124"/>
                      </a:lnTo>
                      <a:lnTo>
                        <a:pt x="1054455" y="30681"/>
                      </a:lnTo>
                      <a:lnTo>
                        <a:pt x="1052807" y="30241"/>
                      </a:lnTo>
                      <a:lnTo>
                        <a:pt x="1051158" y="29804"/>
                      </a:lnTo>
                      <a:lnTo>
                        <a:pt x="1049508" y="29370"/>
                      </a:lnTo>
                      <a:lnTo>
                        <a:pt x="1047857" y="28939"/>
                      </a:lnTo>
                      <a:lnTo>
                        <a:pt x="1046205" y="28512"/>
                      </a:lnTo>
                      <a:lnTo>
                        <a:pt x="1044552" y="28088"/>
                      </a:lnTo>
                      <a:lnTo>
                        <a:pt x="1042899" y="27666"/>
                      </a:lnTo>
                      <a:lnTo>
                        <a:pt x="1041244" y="27248"/>
                      </a:lnTo>
                      <a:lnTo>
                        <a:pt x="1039588" y="26833"/>
                      </a:lnTo>
                      <a:lnTo>
                        <a:pt x="1037931" y="26421"/>
                      </a:lnTo>
                      <a:lnTo>
                        <a:pt x="1036273" y="26012"/>
                      </a:lnTo>
                      <a:lnTo>
                        <a:pt x="1034615" y="25607"/>
                      </a:lnTo>
                      <a:lnTo>
                        <a:pt x="1032955" y="25204"/>
                      </a:lnTo>
                      <a:lnTo>
                        <a:pt x="1031295" y="24805"/>
                      </a:lnTo>
                      <a:lnTo>
                        <a:pt x="1029633" y="24408"/>
                      </a:lnTo>
                      <a:lnTo>
                        <a:pt x="1027971" y="24015"/>
                      </a:lnTo>
                      <a:lnTo>
                        <a:pt x="1026308" y="23625"/>
                      </a:lnTo>
                      <a:lnTo>
                        <a:pt x="1024644" y="23238"/>
                      </a:lnTo>
                      <a:lnTo>
                        <a:pt x="1022978" y="22855"/>
                      </a:lnTo>
                      <a:lnTo>
                        <a:pt x="1021313" y="22474"/>
                      </a:lnTo>
                      <a:lnTo>
                        <a:pt x="1019646" y="22097"/>
                      </a:lnTo>
                      <a:lnTo>
                        <a:pt x="1017978" y="21723"/>
                      </a:lnTo>
                      <a:lnTo>
                        <a:pt x="1016309" y="21351"/>
                      </a:lnTo>
                      <a:lnTo>
                        <a:pt x="1014640" y="20983"/>
                      </a:lnTo>
                      <a:lnTo>
                        <a:pt x="1012970" y="20619"/>
                      </a:lnTo>
                      <a:lnTo>
                        <a:pt x="1011299" y="20257"/>
                      </a:lnTo>
                      <a:lnTo>
                        <a:pt x="1009627" y="19898"/>
                      </a:lnTo>
                      <a:lnTo>
                        <a:pt x="1007954" y="19543"/>
                      </a:lnTo>
                      <a:lnTo>
                        <a:pt x="1006280" y="19191"/>
                      </a:lnTo>
                      <a:lnTo>
                        <a:pt x="1004606" y="18842"/>
                      </a:lnTo>
                      <a:lnTo>
                        <a:pt x="1002931" y="18496"/>
                      </a:lnTo>
                      <a:lnTo>
                        <a:pt x="1001255" y="18153"/>
                      </a:lnTo>
                      <a:lnTo>
                        <a:pt x="999578" y="17814"/>
                      </a:lnTo>
                      <a:lnTo>
                        <a:pt x="997900" y="17477"/>
                      </a:lnTo>
                      <a:lnTo>
                        <a:pt x="996222" y="17144"/>
                      </a:lnTo>
                      <a:lnTo>
                        <a:pt x="994543" y="16814"/>
                      </a:lnTo>
                      <a:lnTo>
                        <a:pt x="992863" y="16487"/>
                      </a:lnTo>
                      <a:lnTo>
                        <a:pt x="991182" y="16164"/>
                      </a:lnTo>
                      <a:lnTo>
                        <a:pt x="989501" y="15843"/>
                      </a:lnTo>
                      <a:lnTo>
                        <a:pt x="987818" y="15526"/>
                      </a:lnTo>
                      <a:lnTo>
                        <a:pt x="986135" y="15212"/>
                      </a:lnTo>
                      <a:lnTo>
                        <a:pt x="984452" y="14901"/>
                      </a:lnTo>
                      <a:lnTo>
                        <a:pt x="982767" y="14593"/>
                      </a:lnTo>
                      <a:lnTo>
                        <a:pt x="981082" y="14288"/>
                      </a:lnTo>
                      <a:lnTo>
                        <a:pt x="979397" y="13987"/>
                      </a:lnTo>
                      <a:lnTo>
                        <a:pt x="977710" y="13689"/>
                      </a:lnTo>
                      <a:lnTo>
                        <a:pt x="976023" y="13393"/>
                      </a:lnTo>
                      <a:lnTo>
                        <a:pt x="974335" y="13102"/>
                      </a:lnTo>
                      <a:lnTo>
                        <a:pt x="972647" y="12813"/>
                      </a:lnTo>
                      <a:lnTo>
                        <a:pt x="970958" y="12527"/>
                      </a:lnTo>
                      <a:lnTo>
                        <a:pt x="969268" y="12245"/>
                      </a:lnTo>
                      <a:lnTo>
                        <a:pt x="967577" y="11966"/>
                      </a:lnTo>
                      <a:lnTo>
                        <a:pt x="965886" y="11690"/>
                      </a:lnTo>
                      <a:lnTo>
                        <a:pt x="964194" y="11417"/>
                      </a:lnTo>
                      <a:lnTo>
                        <a:pt x="962502" y="11148"/>
                      </a:lnTo>
                      <a:lnTo>
                        <a:pt x="960809" y="10881"/>
                      </a:lnTo>
                      <a:lnTo>
                        <a:pt x="959115" y="10618"/>
                      </a:lnTo>
                      <a:lnTo>
                        <a:pt x="957421" y="10358"/>
                      </a:lnTo>
                      <a:lnTo>
                        <a:pt x="955726" y="10101"/>
                      </a:lnTo>
                      <a:lnTo>
                        <a:pt x="954031" y="9848"/>
                      </a:lnTo>
                      <a:lnTo>
                        <a:pt x="952335" y="9598"/>
                      </a:lnTo>
                      <a:lnTo>
                        <a:pt x="950638" y="9350"/>
                      </a:lnTo>
                      <a:lnTo>
                        <a:pt x="948941" y="9106"/>
                      </a:lnTo>
                      <a:lnTo>
                        <a:pt x="947243" y="8866"/>
                      </a:lnTo>
                      <a:lnTo>
                        <a:pt x="945545" y="8628"/>
                      </a:lnTo>
                      <a:lnTo>
                        <a:pt x="943846" y="8394"/>
                      </a:lnTo>
                      <a:lnTo>
                        <a:pt x="942147" y="8163"/>
                      </a:lnTo>
                      <a:lnTo>
                        <a:pt x="940447" y="7935"/>
                      </a:lnTo>
                      <a:lnTo>
                        <a:pt x="938746" y="7710"/>
                      </a:lnTo>
                      <a:lnTo>
                        <a:pt x="937045" y="7489"/>
                      </a:lnTo>
                      <a:lnTo>
                        <a:pt x="935344" y="7270"/>
                      </a:lnTo>
                      <a:lnTo>
                        <a:pt x="933642" y="7055"/>
                      </a:lnTo>
                      <a:lnTo>
                        <a:pt x="931940" y="6843"/>
                      </a:lnTo>
                      <a:lnTo>
                        <a:pt x="930237" y="6635"/>
                      </a:lnTo>
                      <a:lnTo>
                        <a:pt x="928533" y="6429"/>
                      </a:lnTo>
                      <a:lnTo>
                        <a:pt x="926829" y="6227"/>
                      </a:lnTo>
                      <a:lnTo>
                        <a:pt x="925125" y="6028"/>
                      </a:lnTo>
                      <a:lnTo>
                        <a:pt x="923420" y="5832"/>
                      </a:lnTo>
                      <a:lnTo>
                        <a:pt x="921715" y="5640"/>
                      </a:lnTo>
                      <a:lnTo>
                        <a:pt x="920009" y="5450"/>
                      </a:lnTo>
                      <a:lnTo>
                        <a:pt x="918303" y="5264"/>
                      </a:lnTo>
                      <a:lnTo>
                        <a:pt x="916596" y="5081"/>
                      </a:lnTo>
                      <a:lnTo>
                        <a:pt x="914889" y="4902"/>
                      </a:lnTo>
                      <a:lnTo>
                        <a:pt x="913182" y="4725"/>
                      </a:lnTo>
                      <a:lnTo>
                        <a:pt x="911474" y="4552"/>
                      </a:lnTo>
                      <a:lnTo>
                        <a:pt x="909766" y="4382"/>
                      </a:lnTo>
                      <a:lnTo>
                        <a:pt x="908057" y="4215"/>
                      </a:lnTo>
                      <a:lnTo>
                        <a:pt x="906348" y="4052"/>
                      </a:lnTo>
                      <a:lnTo>
                        <a:pt x="904639" y="3891"/>
                      </a:lnTo>
                      <a:lnTo>
                        <a:pt x="902929" y="3734"/>
                      </a:lnTo>
                      <a:lnTo>
                        <a:pt x="901219" y="3580"/>
                      </a:lnTo>
                      <a:lnTo>
                        <a:pt x="899509" y="3430"/>
                      </a:lnTo>
                      <a:lnTo>
                        <a:pt x="897798" y="3282"/>
                      </a:lnTo>
                      <a:lnTo>
                        <a:pt x="896087" y="3138"/>
                      </a:lnTo>
                      <a:lnTo>
                        <a:pt x="894375" y="2997"/>
                      </a:lnTo>
                      <a:lnTo>
                        <a:pt x="892663" y="2859"/>
                      </a:lnTo>
                      <a:lnTo>
                        <a:pt x="890951" y="2725"/>
                      </a:lnTo>
                      <a:lnTo>
                        <a:pt x="889239" y="2594"/>
                      </a:lnTo>
                      <a:lnTo>
                        <a:pt x="887526" y="2466"/>
                      </a:lnTo>
                      <a:lnTo>
                        <a:pt x="885813" y="2341"/>
                      </a:lnTo>
                      <a:lnTo>
                        <a:pt x="884100" y="2219"/>
                      </a:lnTo>
                      <a:lnTo>
                        <a:pt x="882386" y="2101"/>
                      </a:lnTo>
                      <a:lnTo>
                        <a:pt x="880672" y="1986"/>
                      </a:lnTo>
                      <a:lnTo>
                        <a:pt x="878958" y="1874"/>
                      </a:lnTo>
                      <a:lnTo>
                        <a:pt x="877244" y="1766"/>
                      </a:lnTo>
                      <a:lnTo>
                        <a:pt x="875529" y="1660"/>
                      </a:lnTo>
                      <a:lnTo>
                        <a:pt x="873814" y="1558"/>
                      </a:lnTo>
                      <a:lnTo>
                        <a:pt x="872099" y="1459"/>
                      </a:lnTo>
                      <a:lnTo>
                        <a:pt x="870384" y="1363"/>
                      </a:lnTo>
                      <a:lnTo>
                        <a:pt x="868668" y="1271"/>
                      </a:lnTo>
                      <a:lnTo>
                        <a:pt x="866952" y="1182"/>
                      </a:lnTo>
                      <a:lnTo>
                        <a:pt x="865236" y="1096"/>
                      </a:lnTo>
                      <a:lnTo>
                        <a:pt x="863520" y="1013"/>
                      </a:lnTo>
                      <a:lnTo>
                        <a:pt x="861804" y="934"/>
                      </a:lnTo>
                      <a:lnTo>
                        <a:pt x="860087" y="858"/>
                      </a:lnTo>
                      <a:lnTo>
                        <a:pt x="858371" y="785"/>
                      </a:lnTo>
                      <a:lnTo>
                        <a:pt x="856654" y="715"/>
                      </a:lnTo>
                      <a:lnTo>
                        <a:pt x="854937" y="648"/>
                      </a:lnTo>
                      <a:lnTo>
                        <a:pt x="853220" y="585"/>
                      </a:lnTo>
                      <a:lnTo>
                        <a:pt x="851502" y="525"/>
                      </a:lnTo>
                      <a:lnTo>
                        <a:pt x="849785" y="468"/>
                      </a:lnTo>
                      <a:lnTo>
                        <a:pt x="848067" y="415"/>
                      </a:lnTo>
                      <a:lnTo>
                        <a:pt x="846350" y="364"/>
                      </a:lnTo>
                      <a:lnTo>
                        <a:pt x="844632" y="317"/>
                      </a:lnTo>
                      <a:lnTo>
                        <a:pt x="842914" y="274"/>
                      </a:lnTo>
                      <a:lnTo>
                        <a:pt x="841196" y="233"/>
                      </a:lnTo>
                      <a:lnTo>
                        <a:pt x="839478" y="196"/>
                      </a:lnTo>
                      <a:lnTo>
                        <a:pt x="837760" y="162"/>
                      </a:lnTo>
                      <a:lnTo>
                        <a:pt x="836041" y="131"/>
                      </a:lnTo>
                      <a:lnTo>
                        <a:pt x="834323" y="103"/>
                      </a:lnTo>
                      <a:lnTo>
                        <a:pt x="832605" y="79"/>
                      </a:lnTo>
                      <a:lnTo>
                        <a:pt x="830886" y="58"/>
                      </a:lnTo>
                      <a:lnTo>
                        <a:pt x="829168" y="40"/>
                      </a:lnTo>
                      <a:lnTo>
                        <a:pt x="827449" y="25"/>
                      </a:lnTo>
                      <a:lnTo>
                        <a:pt x="825731" y="14"/>
                      </a:lnTo>
                      <a:lnTo>
                        <a:pt x="824012" y="6"/>
                      </a:lnTo>
                      <a:lnTo>
                        <a:pt x="822293" y="1"/>
                      </a:lnTo>
                      <a:lnTo>
                        <a:pt x="820575" y="0"/>
                      </a:lnTo>
                      <a:lnTo>
                        <a:pt x="818856" y="1"/>
                      </a:lnTo>
                      <a:lnTo>
                        <a:pt x="817138" y="6"/>
                      </a:lnTo>
                      <a:lnTo>
                        <a:pt x="815419" y="14"/>
                      </a:lnTo>
                      <a:lnTo>
                        <a:pt x="813700" y="25"/>
                      </a:lnTo>
                      <a:lnTo>
                        <a:pt x="811982" y="40"/>
                      </a:lnTo>
                      <a:lnTo>
                        <a:pt x="810263" y="58"/>
                      </a:lnTo>
                      <a:lnTo>
                        <a:pt x="808545" y="79"/>
                      </a:lnTo>
                      <a:lnTo>
                        <a:pt x="806827" y="103"/>
                      </a:lnTo>
                      <a:lnTo>
                        <a:pt x="805108" y="131"/>
                      </a:lnTo>
                      <a:lnTo>
                        <a:pt x="803390" y="162"/>
                      </a:lnTo>
                      <a:lnTo>
                        <a:pt x="801672" y="196"/>
                      </a:lnTo>
                      <a:lnTo>
                        <a:pt x="799954" y="233"/>
                      </a:lnTo>
                      <a:lnTo>
                        <a:pt x="798236" y="274"/>
                      </a:lnTo>
                      <a:lnTo>
                        <a:pt x="796518" y="317"/>
                      </a:lnTo>
                      <a:lnTo>
                        <a:pt x="794800" y="364"/>
                      </a:lnTo>
                      <a:lnTo>
                        <a:pt x="793082" y="415"/>
                      </a:lnTo>
                      <a:lnTo>
                        <a:pt x="791365" y="468"/>
                      </a:lnTo>
                      <a:lnTo>
                        <a:pt x="789647" y="525"/>
                      </a:lnTo>
                      <a:lnTo>
                        <a:pt x="787930" y="585"/>
                      </a:lnTo>
                      <a:lnTo>
                        <a:pt x="786213" y="648"/>
                      </a:lnTo>
                      <a:lnTo>
                        <a:pt x="784496" y="715"/>
                      </a:lnTo>
                      <a:lnTo>
                        <a:pt x="782779" y="785"/>
                      </a:lnTo>
                      <a:lnTo>
                        <a:pt x="781062" y="858"/>
                      </a:lnTo>
                      <a:lnTo>
                        <a:pt x="779346" y="934"/>
                      </a:lnTo>
                      <a:lnTo>
                        <a:pt x="777629" y="1013"/>
                      </a:lnTo>
                      <a:lnTo>
                        <a:pt x="775913" y="1096"/>
                      </a:lnTo>
                      <a:lnTo>
                        <a:pt x="774197" y="1182"/>
                      </a:lnTo>
                      <a:lnTo>
                        <a:pt x="772481" y="1271"/>
                      </a:lnTo>
                      <a:lnTo>
                        <a:pt x="770766" y="1363"/>
                      </a:lnTo>
                      <a:lnTo>
                        <a:pt x="769050" y="1459"/>
                      </a:lnTo>
                      <a:lnTo>
                        <a:pt x="767335" y="1558"/>
                      </a:lnTo>
                      <a:lnTo>
                        <a:pt x="765620" y="1660"/>
                      </a:lnTo>
                      <a:lnTo>
                        <a:pt x="763906" y="1766"/>
                      </a:lnTo>
                      <a:lnTo>
                        <a:pt x="762191" y="1874"/>
                      </a:lnTo>
                      <a:lnTo>
                        <a:pt x="760477" y="1986"/>
                      </a:lnTo>
                      <a:lnTo>
                        <a:pt x="758763" y="2101"/>
                      </a:lnTo>
                      <a:lnTo>
                        <a:pt x="757050" y="2219"/>
                      </a:lnTo>
                      <a:lnTo>
                        <a:pt x="755337" y="2341"/>
                      </a:lnTo>
                      <a:lnTo>
                        <a:pt x="753624" y="2466"/>
                      </a:lnTo>
                      <a:lnTo>
                        <a:pt x="751911" y="2594"/>
                      </a:lnTo>
                      <a:lnTo>
                        <a:pt x="750198" y="2725"/>
                      </a:lnTo>
                      <a:lnTo>
                        <a:pt x="748486" y="2859"/>
                      </a:lnTo>
                      <a:lnTo>
                        <a:pt x="746774" y="2997"/>
                      </a:lnTo>
                      <a:lnTo>
                        <a:pt x="745063" y="3138"/>
                      </a:lnTo>
                      <a:lnTo>
                        <a:pt x="743352" y="3282"/>
                      </a:lnTo>
                      <a:lnTo>
                        <a:pt x="741641" y="3430"/>
                      </a:lnTo>
                      <a:lnTo>
                        <a:pt x="739931" y="3580"/>
                      </a:lnTo>
                      <a:lnTo>
                        <a:pt x="738220" y="3734"/>
                      </a:lnTo>
                      <a:lnTo>
                        <a:pt x="736511" y="3891"/>
                      </a:lnTo>
                      <a:lnTo>
                        <a:pt x="734801" y="4052"/>
                      </a:lnTo>
                      <a:lnTo>
                        <a:pt x="733092" y="4215"/>
                      </a:lnTo>
                      <a:lnTo>
                        <a:pt x="731384" y="4382"/>
                      </a:lnTo>
                      <a:lnTo>
                        <a:pt x="729675" y="4552"/>
                      </a:lnTo>
                      <a:lnTo>
                        <a:pt x="727968" y="4725"/>
                      </a:lnTo>
                      <a:lnTo>
                        <a:pt x="726260" y="4902"/>
                      </a:lnTo>
                      <a:lnTo>
                        <a:pt x="724553" y="5081"/>
                      </a:lnTo>
                      <a:lnTo>
                        <a:pt x="722847" y="5264"/>
                      </a:lnTo>
                      <a:lnTo>
                        <a:pt x="721140" y="5450"/>
                      </a:lnTo>
                      <a:lnTo>
                        <a:pt x="719435" y="5640"/>
                      </a:lnTo>
                      <a:lnTo>
                        <a:pt x="717729" y="5832"/>
                      </a:lnTo>
                      <a:lnTo>
                        <a:pt x="716025" y="6028"/>
                      </a:lnTo>
                      <a:lnTo>
                        <a:pt x="714320" y="6227"/>
                      </a:lnTo>
                      <a:lnTo>
                        <a:pt x="712616" y="6429"/>
                      </a:lnTo>
                      <a:lnTo>
                        <a:pt x="710913" y="6635"/>
                      </a:lnTo>
                      <a:lnTo>
                        <a:pt x="709210" y="6843"/>
                      </a:lnTo>
                      <a:lnTo>
                        <a:pt x="707507" y="7055"/>
                      </a:lnTo>
                      <a:lnTo>
                        <a:pt x="705805" y="7270"/>
                      </a:lnTo>
                      <a:lnTo>
                        <a:pt x="704104" y="7489"/>
                      </a:lnTo>
                      <a:lnTo>
                        <a:pt x="702403" y="7710"/>
                      </a:lnTo>
                      <a:lnTo>
                        <a:pt x="700703" y="7935"/>
                      </a:lnTo>
                      <a:lnTo>
                        <a:pt x="699003" y="8163"/>
                      </a:lnTo>
                      <a:lnTo>
                        <a:pt x="697303" y="8394"/>
                      </a:lnTo>
                      <a:lnTo>
                        <a:pt x="695605" y="8628"/>
                      </a:lnTo>
                      <a:lnTo>
                        <a:pt x="693906" y="8866"/>
                      </a:lnTo>
                      <a:lnTo>
                        <a:pt x="692209" y="9106"/>
                      </a:lnTo>
                      <a:lnTo>
                        <a:pt x="690511" y="9350"/>
                      </a:lnTo>
                      <a:lnTo>
                        <a:pt x="688815" y="9598"/>
                      </a:lnTo>
                      <a:lnTo>
                        <a:pt x="687119" y="9848"/>
                      </a:lnTo>
                      <a:lnTo>
                        <a:pt x="685423" y="10101"/>
                      </a:lnTo>
                      <a:lnTo>
                        <a:pt x="683728" y="10358"/>
                      </a:lnTo>
                      <a:lnTo>
                        <a:pt x="682034" y="10618"/>
                      </a:lnTo>
                      <a:lnTo>
                        <a:pt x="680341" y="10881"/>
                      </a:lnTo>
                      <a:lnTo>
                        <a:pt x="678648" y="11148"/>
                      </a:lnTo>
                      <a:lnTo>
                        <a:pt x="676955" y="11417"/>
                      </a:lnTo>
                      <a:lnTo>
                        <a:pt x="675263" y="11690"/>
                      </a:lnTo>
                      <a:lnTo>
                        <a:pt x="673572" y="11966"/>
                      </a:lnTo>
                      <a:lnTo>
                        <a:pt x="671882" y="12245"/>
                      </a:lnTo>
                      <a:lnTo>
                        <a:pt x="670192" y="12527"/>
                      </a:lnTo>
                      <a:lnTo>
                        <a:pt x="668503" y="12813"/>
                      </a:lnTo>
                      <a:lnTo>
                        <a:pt x="666814" y="13102"/>
                      </a:lnTo>
                      <a:lnTo>
                        <a:pt x="665126" y="13393"/>
                      </a:lnTo>
                      <a:lnTo>
                        <a:pt x="663439" y="13689"/>
                      </a:lnTo>
                      <a:lnTo>
                        <a:pt x="661753" y="13987"/>
                      </a:lnTo>
                      <a:lnTo>
                        <a:pt x="660067" y="14288"/>
                      </a:lnTo>
                      <a:lnTo>
                        <a:pt x="658382" y="14593"/>
                      </a:lnTo>
                      <a:lnTo>
                        <a:pt x="656698" y="14901"/>
                      </a:lnTo>
                      <a:lnTo>
                        <a:pt x="655014" y="15212"/>
                      </a:lnTo>
                      <a:lnTo>
                        <a:pt x="653331" y="15526"/>
                      </a:lnTo>
                      <a:lnTo>
                        <a:pt x="651649" y="15843"/>
                      </a:lnTo>
                      <a:lnTo>
                        <a:pt x="649968" y="16164"/>
                      </a:lnTo>
                      <a:lnTo>
                        <a:pt x="648287" y="16487"/>
                      </a:lnTo>
                      <a:lnTo>
                        <a:pt x="646607" y="16814"/>
                      </a:lnTo>
                      <a:lnTo>
                        <a:pt x="644928" y="17144"/>
                      </a:lnTo>
                      <a:lnTo>
                        <a:pt x="643249" y="17477"/>
                      </a:lnTo>
                      <a:lnTo>
                        <a:pt x="641572" y="17814"/>
                      </a:lnTo>
                      <a:lnTo>
                        <a:pt x="639895" y="18153"/>
                      </a:lnTo>
                      <a:lnTo>
                        <a:pt x="638219" y="18496"/>
                      </a:lnTo>
                      <a:lnTo>
                        <a:pt x="636544" y="18842"/>
                      </a:lnTo>
                      <a:lnTo>
                        <a:pt x="634869" y="19191"/>
                      </a:lnTo>
                      <a:lnTo>
                        <a:pt x="633196" y="19543"/>
                      </a:lnTo>
                      <a:lnTo>
                        <a:pt x="631523" y="19898"/>
                      </a:lnTo>
                      <a:lnTo>
                        <a:pt x="629851" y="20257"/>
                      </a:lnTo>
                      <a:lnTo>
                        <a:pt x="628180" y="20619"/>
                      </a:lnTo>
                      <a:lnTo>
                        <a:pt x="626510" y="20983"/>
                      </a:lnTo>
                      <a:lnTo>
                        <a:pt x="624840" y="21351"/>
                      </a:lnTo>
                      <a:lnTo>
                        <a:pt x="623172" y="21723"/>
                      </a:lnTo>
                      <a:lnTo>
                        <a:pt x="621504" y="22097"/>
                      </a:lnTo>
                      <a:lnTo>
                        <a:pt x="619837" y="22474"/>
                      </a:lnTo>
                      <a:lnTo>
                        <a:pt x="618171" y="22855"/>
                      </a:lnTo>
                      <a:lnTo>
                        <a:pt x="616506" y="23238"/>
                      </a:lnTo>
                      <a:lnTo>
                        <a:pt x="614842" y="23625"/>
                      </a:lnTo>
                      <a:lnTo>
                        <a:pt x="613179" y="24015"/>
                      </a:lnTo>
                      <a:lnTo>
                        <a:pt x="611516" y="24408"/>
                      </a:lnTo>
                      <a:lnTo>
                        <a:pt x="609855" y="24805"/>
                      </a:lnTo>
                      <a:lnTo>
                        <a:pt x="608194" y="25204"/>
                      </a:lnTo>
                      <a:lnTo>
                        <a:pt x="606535" y="25607"/>
                      </a:lnTo>
                      <a:lnTo>
                        <a:pt x="604876" y="26012"/>
                      </a:lnTo>
                      <a:lnTo>
                        <a:pt x="603218" y="26421"/>
                      </a:lnTo>
                      <a:lnTo>
                        <a:pt x="601562" y="26833"/>
                      </a:lnTo>
                      <a:lnTo>
                        <a:pt x="599906" y="27248"/>
                      </a:lnTo>
                      <a:lnTo>
                        <a:pt x="598251" y="27666"/>
                      </a:lnTo>
                      <a:lnTo>
                        <a:pt x="596597" y="28088"/>
                      </a:lnTo>
                      <a:lnTo>
                        <a:pt x="594944" y="28512"/>
                      </a:lnTo>
                      <a:lnTo>
                        <a:pt x="593292" y="28939"/>
                      </a:lnTo>
                      <a:lnTo>
                        <a:pt x="591642" y="29370"/>
                      </a:lnTo>
                      <a:lnTo>
                        <a:pt x="589992" y="29804"/>
                      </a:lnTo>
                      <a:lnTo>
                        <a:pt x="588343" y="30241"/>
                      </a:lnTo>
                      <a:lnTo>
                        <a:pt x="586695" y="30681"/>
                      </a:lnTo>
                      <a:lnTo>
                        <a:pt x="585048" y="31124"/>
                      </a:lnTo>
                      <a:lnTo>
                        <a:pt x="583402" y="31570"/>
                      </a:lnTo>
                      <a:lnTo>
                        <a:pt x="581758" y="32019"/>
                      </a:lnTo>
                      <a:lnTo>
                        <a:pt x="580114" y="32472"/>
                      </a:lnTo>
                      <a:lnTo>
                        <a:pt x="578471" y="32927"/>
                      </a:lnTo>
                      <a:lnTo>
                        <a:pt x="576830" y="33386"/>
                      </a:lnTo>
                      <a:lnTo>
                        <a:pt x="575189" y="33848"/>
                      </a:lnTo>
                      <a:lnTo>
                        <a:pt x="573550" y="34313"/>
                      </a:lnTo>
                      <a:lnTo>
                        <a:pt x="571912" y="34781"/>
                      </a:lnTo>
                      <a:lnTo>
                        <a:pt x="570274" y="35252"/>
                      </a:lnTo>
                      <a:lnTo>
                        <a:pt x="568638" y="35726"/>
                      </a:lnTo>
                      <a:lnTo>
                        <a:pt x="567003" y="36203"/>
                      </a:lnTo>
                      <a:lnTo>
                        <a:pt x="565369" y="36683"/>
                      </a:lnTo>
                      <a:lnTo>
                        <a:pt x="563736" y="37166"/>
                      </a:lnTo>
                      <a:lnTo>
                        <a:pt x="562105" y="37653"/>
                      </a:lnTo>
                      <a:lnTo>
                        <a:pt x="560474" y="38142"/>
                      </a:lnTo>
                      <a:lnTo>
                        <a:pt x="558845" y="38635"/>
                      </a:lnTo>
                      <a:lnTo>
                        <a:pt x="557216" y="39131"/>
                      </a:lnTo>
                      <a:lnTo>
                        <a:pt x="555589" y="39629"/>
                      </a:lnTo>
                      <a:lnTo>
                        <a:pt x="553963" y="40131"/>
                      </a:lnTo>
                      <a:lnTo>
                        <a:pt x="552339" y="40636"/>
                      </a:lnTo>
                      <a:lnTo>
                        <a:pt x="550715" y="41144"/>
                      </a:lnTo>
                      <a:lnTo>
                        <a:pt x="549092" y="41655"/>
                      </a:lnTo>
                      <a:lnTo>
                        <a:pt x="547471" y="42169"/>
                      </a:lnTo>
                      <a:lnTo>
                        <a:pt x="545851" y="42686"/>
                      </a:lnTo>
                      <a:lnTo>
                        <a:pt x="544232" y="43207"/>
                      </a:lnTo>
                      <a:lnTo>
                        <a:pt x="542615" y="43730"/>
                      </a:lnTo>
                      <a:lnTo>
                        <a:pt x="540998" y="44256"/>
                      </a:lnTo>
                      <a:lnTo>
                        <a:pt x="539383" y="44785"/>
                      </a:lnTo>
                      <a:lnTo>
                        <a:pt x="537769" y="45318"/>
                      </a:lnTo>
                      <a:lnTo>
                        <a:pt x="536157" y="45853"/>
                      </a:lnTo>
                      <a:lnTo>
                        <a:pt x="534545" y="46392"/>
                      </a:lnTo>
                      <a:lnTo>
                        <a:pt x="532935" y="46933"/>
                      </a:lnTo>
                      <a:lnTo>
                        <a:pt x="531326" y="47478"/>
                      </a:lnTo>
                      <a:lnTo>
                        <a:pt x="529718" y="48026"/>
                      </a:lnTo>
                      <a:lnTo>
                        <a:pt x="528112" y="48576"/>
                      </a:lnTo>
                      <a:lnTo>
                        <a:pt x="526507" y="49130"/>
                      </a:lnTo>
                      <a:lnTo>
                        <a:pt x="524903" y="49687"/>
                      </a:lnTo>
                      <a:lnTo>
                        <a:pt x="523301" y="50246"/>
                      </a:lnTo>
                      <a:lnTo>
                        <a:pt x="521699" y="50809"/>
                      </a:lnTo>
                      <a:lnTo>
                        <a:pt x="520099" y="51375"/>
                      </a:lnTo>
                      <a:lnTo>
                        <a:pt x="518501" y="51944"/>
                      </a:lnTo>
                      <a:lnTo>
                        <a:pt x="516904" y="52515"/>
                      </a:lnTo>
                      <a:lnTo>
                        <a:pt x="515308" y="53090"/>
                      </a:lnTo>
                      <a:lnTo>
                        <a:pt x="513713" y="53668"/>
                      </a:lnTo>
                      <a:lnTo>
                        <a:pt x="512120" y="54249"/>
                      </a:lnTo>
                      <a:lnTo>
                        <a:pt x="510528" y="54833"/>
                      </a:lnTo>
                      <a:lnTo>
                        <a:pt x="508937" y="55420"/>
                      </a:lnTo>
                      <a:lnTo>
                        <a:pt x="507348" y="56010"/>
                      </a:lnTo>
                      <a:lnTo>
                        <a:pt x="505760" y="56602"/>
                      </a:lnTo>
                      <a:lnTo>
                        <a:pt x="504174" y="57198"/>
                      </a:lnTo>
                      <a:lnTo>
                        <a:pt x="502589" y="57797"/>
                      </a:lnTo>
                      <a:lnTo>
                        <a:pt x="501005" y="58399"/>
                      </a:lnTo>
                      <a:lnTo>
                        <a:pt x="499423" y="59004"/>
                      </a:lnTo>
                      <a:lnTo>
                        <a:pt x="497842" y="59612"/>
                      </a:lnTo>
                      <a:lnTo>
                        <a:pt x="496263" y="60222"/>
                      </a:lnTo>
                      <a:lnTo>
                        <a:pt x="494685" y="60836"/>
                      </a:lnTo>
                      <a:lnTo>
                        <a:pt x="493108" y="61453"/>
                      </a:lnTo>
                      <a:lnTo>
                        <a:pt x="491533" y="62073"/>
                      </a:lnTo>
                      <a:lnTo>
                        <a:pt x="489960" y="62695"/>
                      </a:lnTo>
                      <a:lnTo>
                        <a:pt x="488387" y="63321"/>
                      </a:lnTo>
                      <a:lnTo>
                        <a:pt x="486817" y="63950"/>
                      </a:lnTo>
                      <a:lnTo>
                        <a:pt x="485247" y="64581"/>
                      </a:lnTo>
                      <a:lnTo>
                        <a:pt x="483680" y="65216"/>
                      </a:lnTo>
                      <a:lnTo>
                        <a:pt x="482113" y="65853"/>
                      </a:lnTo>
                      <a:lnTo>
                        <a:pt x="480548" y="66494"/>
                      </a:lnTo>
                      <a:lnTo>
                        <a:pt x="478985" y="67137"/>
                      </a:lnTo>
                      <a:lnTo>
                        <a:pt x="477423" y="67784"/>
                      </a:lnTo>
                      <a:lnTo>
                        <a:pt x="475863" y="68433"/>
                      </a:lnTo>
                      <a:lnTo>
                        <a:pt x="474304" y="69085"/>
                      </a:lnTo>
                      <a:lnTo>
                        <a:pt x="472747" y="69741"/>
                      </a:lnTo>
                      <a:lnTo>
                        <a:pt x="471191" y="70399"/>
                      </a:lnTo>
                      <a:lnTo>
                        <a:pt x="469637" y="71060"/>
                      </a:lnTo>
                      <a:lnTo>
                        <a:pt x="468084" y="71724"/>
                      </a:lnTo>
                      <a:lnTo>
                        <a:pt x="466533" y="72391"/>
                      </a:lnTo>
                      <a:lnTo>
                        <a:pt x="464983" y="73061"/>
                      </a:lnTo>
                      <a:lnTo>
                        <a:pt x="463435" y="73733"/>
                      </a:lnTo>
                      <a:lnTo>
                        <a:pt x="461888" y="74409"/>
                      </a:lnTo>
                      <a:lnTo>
                        <a:pt x="460343" y="75088"/>
                      </a:lnTo>
                      <a:lnTo>
                        <a:pt x="458800" y="75769"/>
                      </a:lnTo>
                      <a:lnTo>
                        <a:pt x="457258" y="76454"/>
                      </a:lnTo>
                      <a:lnTo>
                        <a:pt x="455718" y="77141"/>
                      </a:lnTo>
                      <a:lnTo>
                        <a:pt x="454180" y="77832"/>
                      </a:lnTo>
                      <a:lnTo>
                        <a:pt x="452643" y="78525"/>
                      </a:lnTo>
                      <a:lnTo>
                        <a:pt x="451107" y="79221"/>
                      </a:lnTo>
                      <a:lnTo>
                        <a:pt x="449573" y="79920"/>
                      </a:lnTo>
                      <a:lnTo>
                        <a:pt x="448041" y="80622"/>
                      </a:lnTo>
                      <a:lnTo>
                        <a:pt x="446511" y="81326"/>
                      </a:lnTo>
                      <a:lnTo>
                        <a:pt x="444982" y="82034"/>
                      </a:lnTo>
                      <a:lnTo>
                        <a:pt x="443455" y="82745"/>
                      </a:lnTo>
                      <a:lnTo>
                        <a:pt x="441929" y="83458"/>
                      </a:lnTo>
                      <a:lnTo>
                        <a:pt x="440405" y="84174"/>
                      </a:lnTo>
                      <a:lnTo>
                        <a:pt x="438883" y="84894"/>
                      </a:lnTo>
                      <a:lnTo>
                        <a:pt x="437363" y="85616"/>
                      </a:lnTo>
                      <a:lnTo>
                        <a:pt x="435844" y="86341"/>
                      </a:lnTo>
                      <a:lnTo>
                        <a:pt x="434327" y="87068"/>
                      </a:lnTo>
                      <a:lnTo>
                        <a:pt x="432811" y="87799"/>
                      </a:lnTo>
                      <a:lnTo>
                        <a:pt x="431298" y="88533"/>
                      </a:lnTo>
                      <a:lnTo>
                        <a:pt x="429785" y="89269"/>
                      </a:lnTo>
                      <a:lnTo>
                        <a:pt x="428275" y="90008"/>
                      </a:lnTo>
                      <a:lnTo>
                        <a:pt x="426767" y="90750"/>
                      </a:lnTo>
                      <a:lnTo>
                        <a:pt x="425260" y="91495"/>
                      </a:lnTo>
                      <a:lnTo>
                        <a:pt x="423754" y="92243"/>
                      </a:lnTo>
                      <a:lnTo>
                        <a:pt x="422251" y="92993"/>
                      </a:lnTo>
                      <a:lnTo>
                        <a:pt x="420749" y="93747"/>
                      </a:lnTo>
                      <a:lnTo>
                        <a:pt x="419249" y="94503"/>
                      </a:lnTo>
                      <a:lnTo>
                        <a:pt x="417751" y="95262"/>
                      </a:lnTo>
                      <a:lnTo>
                        <a:pt x="416255" y="96024"/>
                      </a:lnTo>
                      <a:lnTo>
                        <a:pt x="414760" y="96789"/>
                      </a:lnTo>
                      <a:lnTo>
                        <a:pt x="413267" y="97557"/>
                      </a:lnTo>
                      <a:lnTo>
                        <a:pt x="411776" y="98327"/>
                      </a:lnTo>
                      <a:lnTo>
                        <a:pt x="410287" y="99100"/>
                      </a:lnTo>
                      <a:lnTo>
                        <a:pt x="408800" y="99876"/>
                      </a:lnTo>
                      <a:lnTo>
                        <a:pt x="407314" y="100655"/>
                      </a:lnTo>
                      <a:lnTo>
                        <a:pt x="405830" y="101437"/>
                      </a:lnTo>
                      <a:lnTo>
                        <a:pt x="404348" y="102221"/>
                      </a:lnTo>
                      <a:lnTo>
                        <a:pt x="402868" y="103008"/>
                      </a:lnTo>
                      <a:lnTo>
                        <a:pt x="401390" y="103798"/>
                      </a:lnTo>
                      <a:lnTo>
                        <a:pt x="399913" y="104591"/>
                      </a:lnTo>
                      <a:lnTo>
                        <a:pt x="398438" y="105387"/>
                      </a:lnTo>
                      <a:lnTo>
                        <a:pt x="396966" y="106185"/>
                      </a:lnTo>
                      <a:lnTo>
                        <a:pt x="395495" y="106986"/>
                      </a:lnTo>
                      <a:lnTo>
                        <a:pt x="394026" y="107790"/>
                      </a:lnTo>
                      <a:lnTo>
                        <a:pt x="392558" y="108597"/>
                      </a:lnTo>
                      <a:lnTo>
                        <a:pt x="391093" y="109406"/>
                      </a:lnTo>
                      <a:lnTo>
                        <a:pt x="389629" y="110218"/>
                      </a:lnTo>
                      <a:lnTo>
                        <a:pt x="388168" y="111033"/>
                      </a:lnTo>
                      <a:lnTo>
                        <a:pt x="386708" y="111851"/>
                      </a:lnTo>
                      <a:lnTo>
                        <a:pt x="385250" y="112672"/>
                      </a:lnTo>
                      <a:lnTo>
                        <a:pt x="383795" y="113495"/>
                      </a:lnTo>
                      <a:lnTo>
                        <a:pt x="382341" y="114321"/>
                      </a:lnTo>
                      <a:lnTo>
                        <a:pt x="380889" y="115150"/>
                      </a:lnTo>
                      <a:lnTo>
                        <a:pt x="379438" y="115981"/>
                      </a:lnTo>
                      <a:lnTo>
                        <a:pt x="377990" y="116815"/>
                      </a:lnTo>
                      <a:lnTo>
                        <a:pt x="376544" y="117652"/>
                      </a:lnTo>
                      <a:lnTo>
                        <a:pt x="375100" y="118492"/>
                      </a:lnTo>
                      <a:lnTo>
                        <a:pt x="373657" y="119334"/>
                      </a:lnTo>
                      <a:lnTo>
                        <a:pt x="372217" y="120180"/>
                      </a:lnTo>
                      <a:lnTo>
                        <a:pt x="370779" y="121027"/>
                      </a:lnTo>
                      <a:lnTo>
                        <a:pt x="369342" y="121878"/>
                      </a:lnTo>
                      <a:lnTo>
                        <a:pt x="367908" y="122731"/>
                      </a:lnTo>
                      <a:lnTo>
                        <a:pt x="366475" y="123587"/>
                      </a:lnTo>
                      <a:lnTo>
                        <a:pt x="365045" y="124446"/>
                      </a:lnTo>
                      <a:lnTo>
                        <a:pt x="363616" y="125307"/>
                      </a:lnTo>
                      <a:lnTo>
                        <a:pt x="362190" y="126171"/>
                      </a:lnTo>
                      <a:lnTo>
                        <a:pt x="360765" y="127038"/>
                      </a:lnTo>
                      <a:lnTo>
                        <a:pt x="359343" y="127908"/>
                      </a:lnTo>
                      <a:lnTo>
                        <a:pt x="357923" y="128780"/>
                      </a:lnTo>
                      <a:lnTo>
                        <a:pt x="356504" y="129654"/>
                      </a:lnTo>
                      <a:lnTo>
                        <a:pt x="355088" y="130532"/>
                      </a:lnTo>
                      <a:lnTo>
                        <a:pt x="353674" y="131412"/>
                      </a:lnTo>
                      <a:lnTo>
                        <a:pt x="352261" y="132295"/>
                      </a:lnTo>
                      <a:lnTo>
                        <a:pt x="350851" y="133180"/>
                      </a:lnTo>
                      <a:lnTo>
                        <a:pt x="349443" y="134069"/>
                      </a:lnTo>
                      <a:lnTo>
                        <a:pt x="348037" y="134959"/>
                      </a:lnTo>
                      <a:lnTo>
                        <a:pt x="346633" y="135853"/>
                      </a:lnTo>
                      <a:lnTo>
                        <a:pt x="345231" y="136749"/>
                      </a:lnTo>
                      <a:lnTo>
                        <a:pt x="343831" y="137648"/>
                      </a:lnTo>
                      <a:lnTo>
                        <a:pt x="342433" y="138549"/>
                      </a:lnTo>
                      <a:lnTo>
                        <a:pt x="341038" y="139453"/>
                      </a:lnTo>
                      <a:lnTo>
                        <a:pt x="339644" y="140360"/>
                      </a:lnTo>
                      <a:lnTo>
                        <a:pt x="338253" y="141269"/>
                      </a:lnTo>
                      <a:lnTo>
                        <a:pt x="336863" y="142181"/>
                      </a:lnTo>
                      <a:lnTo>
                        <a:pt x="335476" y="143096"/>
                      </a:lnTo>
                      <a:lnTo>
                        <a:pt x="334091" y="144013"/>
                      </a:lnTo>
                      <a:lnTo>
                        <a:pt x="332708" y="144932"/>
                      </a:lnTo>
                      <a:lnTo>
                        <a:pt x="331327" y="145855"/>
                      </a:lnTo>
                      <a:lnTo>
                        <a:pt x="329949" y="146780"/>
                      </a:lnTo>
                      <a:lnTo>
                        <a:pt x="328572" y="147707"/>
                      </a:lnTo>
                      <a:lnTo>
                        <a:pt x="327198" y="148638"/>
                      </a:lnTo>
                      <a:lnTo>
                        <a:pt x="325826" y="149570"/>
                      </a:lnTo>
                      <a:lnTo>
                        <a:pt x="324456" y="150506"/>
                      </a:lnTo>
                      <a:lnTo>
                        <a:pt x="323088" y="151444"/>
                      </a:lnTo>
                      <a:lnTo>
                        <a:pt x="321722" y="152384"/>
                      </a:lnTo>
                      <a:lnTo>
                        <a:pt x="320359" y="153327"/>
                      </a:lnTo>
                      <a:lnTo>
                        <a:pt x="318997" y="154273"/>
                      </a:lnTo>
                      <a:lnTo>
                        <a:pt x="317638" y="155221"/>
                      </a:lnTo>
                      <a:lnTo>
                        <a:pt x="316282" y="156172"/>
                      </a:lnTo>
                      <a:lnTo>
                        <a:pt x="314927" y="157125"/>
                      </a:lnTo>
                      <a:lnTo>
                        <a:pt x="313574" y="158081"/>
                      </a:lnTo>
                      <a:lnTo>
                        <a:pt x="312224" y="159040"/>
                      </a:lnTo>
                      <a:lnTo>
                        <a:pt x="310876" y="160001"/>
                      </a:lnTo>
                      <a:lnTo>
                        <a:pt x="309531" y="160964"/>
                      </a:lnTo>
                      <a:lnTo>
                        <a:pt x="308187" y="161931"/>
                      </a:lnTo>
                      <a:lnTo>
                        <a:pt x="306846" y="162899"/>
                      </a:lnTo>
                      <a:lnTo>
                        <a:pt x="305507" y="163870"/>
                      </a:lnTo>
                      <a:lnTo>
                        <a:pt x="304170" y="164844"/>
                      </a:lnTo>
                      <a:lnTo>
                        <a:pt x="302836" y="165820"/>
                      </a:lnTo>
                      <a:lnTo>
                        <a:pt x="301503" y="166799"/>
                      </a:lnTo>
                      <a:lnTo>
                        <a:pt x="300173" y="167780"/>
                      </a:lnTo>
                      <a:lnTo>
                        <a:pt x="298846" y="168764"/>
                      </a:lnTo>
                      <a:lnTo>
                        <a:pt x="297520" y="169750"/>
                      </a:lnTo>
                      <a:lnTo>
                        <a:pt x="296197" y="170739"/>
                      </a:lnTo>
                      <a:lnTo>
                        <a:pt x="294877" y="171730"/>
                      </a:lnTo>
                      <a:lnTo>
                        <a:pt x="293558" y="172724"/>
                      </a:lnTo>
                      <a:lnTo>
                        <a:pt x="292242" y="173720"/>
                      </a:lnTo>
                      <a:lnTo>
                        <a:pt x="290928" y="174719"/>
                      </a:lnTo>
                      <a:lnTo>
                        <a:pt x="289617" y="175720"/>
                      </a:lnTo>
                      <a:lnTo>
                        <a:pt x="288307" y="176724"/>
                      </a:lnTo>
                      <a:lnTo>
                        <a:pt x="287001" y="177730"/>
                      </a:lnTo>
                      <a:lnTo>
                        <a:pt x="285696" y="178739"/>
                      </a:lnTo>
                      <a:lnTo>
                        <a:pt x="284394" y="179750"/>
                      </a:lnTo>
                      <a:lnTo>
                        <a:pt x="283094" y="180763"/>
                      </a:lnTo>
                      <a:lnTo>
                        <a:pt x="281797" y="181779"/>
                      </a:lnTo>
                      <a:lnTo>
                        <a:pt x="280502" y="182797"/>
                      </a:lnTo>
                      <a:lnTo>
                        <a:pt x="279209" y="183818"/>
                      </a:lnTo>
                      <a:lnTo>
                        <a:pt x="277919" y="184842"/>
                      </a:lnTo>
                      <a:lnTo>
                        <a:pt x="276631" y="185867"/>
                      </a:lnTo>
                      <a:lnTo>
                        <a:pt x="275345" y="186896"/>
                      </a:lnTo>
                      <a:lnTo>
                        <a:pt x="274062" y="187926"/>
                      </a:lnTo>
                      <a:lnTo>
                        <a:pt x="272781" y="188959"/>
                      </a:lnTo>
                      <a:lnTo>
                        <a:pt x="271503" y="189995"/>
                      </a:lnTo>
                      <a:lnTo>
                        <a:pt x="270227" y="191032"/>
                      </a:lnTo>
                      <a:lnTo>
                        <a:pt x="268953" y="192073"/>
                      </a:lnTo>
                      <a:lnTo>
                        <a:pt x="267682" y="193115"/>
                      </a:lnTo>
                      <a:lnTo>
                        <a:pt x="266413" y="194160"/>
                      </a:lnTo>
                      <a:lnTo>
                        <a:pt x="265147" y="195208"/>
                      </a:lnTo>
                      <a:lnTo>
                        <a:pt x="263883" y="196258"/>
                      </a:lnTo>
                      <a:lnTo>
                        <a:pt x="262622" y="197310"/>
                      </a:lnTo>
                      <a:lnTo>
                        <a:pt x="261363" y="198364"/>
                      </a:lnTo>
                      <a:lnTo>
                        <a:pt x="260106" y="199421"/>
                      </a:lnTo>
                      <a:lnTo>
                        <a:pt x="258852" y="200481"/>
                      </a:lnTo>
                      <a:lnTo>
                        <a:pt x="257601" y="201542"/>
                      </a:lnTo>
                      <a:lnTo>
                        <a:pt x="256352" y="202606"/>
                      </a:lnTo>
                      <a:lnTo>
                        <a:pt x="255105" y="203673"/>
                      </a:lnTo>
                      <a:lnTo>
                        <a:pt x="253861" y="204742"/>
                      </a:lnTo>
                      <a:lnTo>
                        <a:pt x="252619" y="205813"/>
                      </a:lnTo>
                      <a:lnTo>
                        <a:pt x="251380" y="206886"/>
                      </a:lnTo>
                      <a:lnTo>
                        <a:pt x="250143" y="207962"/>
                      </a:lnTo>
                      <a:lnTo>
                        <a:pt x="248909" y="209040"/>
                      </a:lnTo>
                      <a:lnTo>
                        <a:pt x="247677" y="210120"/>
                      </a:lnTo>
                      <a:lnTo>
                        <a:pt x="246448" y="211203"/>
                      </a:lnTo>
                      <a:lnTo>
                        <a:pt x="245222" y="212288"/>
                      </a:lnTo>
                      <a:lnTo>
                        <a:pt x="243998" y="213376"/>
                      </a:lnTo>
                      <a:lnTo>
                        <a:pt x="242776" y="214465"/>
                      </a:lnTo>
                      <a:lnTo>
                        <a:pt x="241557" y="215557"/>
                      </a:lnTo>
                      <a:lnTo>
                        <a:pt x="240340" y="216652"/>
                      </a:lnTo>
                      <a:lnTo>
                        <a:pt x="239126" y="217748"/>
                      </a:lnTo>
                      <a:lnTo>
                        <a:pt x="237915" y="218847"/>
                      </a:lnTo>
                      <a:lnTo>
                        <a:pt x="236706" y="219948"/>
                      </a:lnTo>
                      <a:lnTo>
                        <a:pt x="235500" y="221052"/>
                      </a:lnTo>
                      <a:lnTo>
                        <a:pt x="234296" y="222158"/>
                      </a:lnTo>
                      <a:lnTo>
                        <a:pt x="233095" y="223266"/>
                      </a:lnTo>
                      <a:lnTo>
                        <a:pt x="231896" y="224376"/>
                      </a:lnTo>
                      <a:lnTo>
                        <a:pt x="230700" y="225489"/>
                      </a:lnTo>
                      <a:lnTo>
                        <a:pt x="229507" y="226603"/>
                      </a:lnTo>
                      <a:lnTo>
                        <a:pt x="228316" y="227720"/>
                      </a:lnTo>
                      <a:lnTo>
                        <a:pt x="227128" y="228840"/>
                      </a:lnTo>
                      <a:lnTo>
                        <a:pt x="225942" y="229961"/>
                      </a:lnTo>
                      <a:lnTo>
                        <a:pt x="224759" y="231085"/>
                      </a:lnTo>
                      <a:lnTo>
                        <a:pt x="223579" y="232211"/>
                      </a:lnTo>
                      <a:lnTo>
                        <a:pt x="222401" y="233339"/>
                      </a:lnTo>
                      <a:lnTo>
                        <a:pt x="221226" y="234470"/>
                      </a:lnTo>
                      <a:lnTo>
                        <a:pt x="220053" y="235602"/>
                      </a:lnTo>
                      <a:lnTo>
                        <a:pt x="218884" y="236737"/>
                      </a:lnTo>
                      <a:lnTo>
                        <a:pt x="217716" y="237874"/>
                      </a:lnTo>
                      <a:lnTo>
                        <a:pt x="216552" y="239013"/>
                      </a:lnTo>
                      <a:lnTo>
                        <a:pt x="215390" y="240155"/>
                      </a:lnTo>
                      <a:lnTo>
                        <a:pt x="214230" y="241299"/>
                      </a:lnTo>
                      <a:lnTo>
                        <a:pt x="213074" y="242444"/>
                      </a:lnTo>
                      <a:lnTo>
                        <a:pt x="211920" y="243592"/>
                      </a:lnTo>
                      <a:lnTo>
                        <a:pt x="210768" y="244743"/>
                      </a:lnTo>
                      <a:lnTo>
                        <a:pt x="209620" y="245895"/>
                      </a:lnTo>
                      <a:lnTo>
                        <a:pt x="208474" y="247050"/>
                      </a:lnTo>
                      <a:lnTo>
                        <a:pt x="207331" y="248206"/>
                      </a:lnTo>
                      <a:lnTo>
                        <a:pt x="206190" y="249365"/>
                      </a:lnTo>
                      <a:lnTo>
                        <a:pt x="205052" y="250526"/>
                      </a:lnTo>
                      <a:lnTo>
                        <a:pt x="203917" y="251689"/>
                      </a:lnTo>
                      <a:lnTo>
                        <a:pt x="202785" y="252855"/>
                      </a:lnTo>
                      <a:lnTo>
                        <a:pt x="201655" y="254022"/>
                      </a:lnTo>
                      <a:lnTo>
                        <a:pt x="200528" y="255192"/>
                      </a:lnTo>
                      <a:lnTo>
                        <a:pt x="199403" y="256363"/>
                      </a:lnTo>
                      <a:lnTo>
                        <a:pt x="198282" y="257537"/>
                      </a:lnTo>
                      <a:lnTo>
                        <a:pt x="197163" y="258713"/>
                      </a:lnTo>
                      <a:lnTo>
                        <a:pt x="196047" y="259891"/>
                      </a:lnTo>
                      <a:lnTo>
                        <a:pt x="194933" y="261071"/>
                      </a:lnTo>
                      <a:lnTo>
                        <a:pt x="193823" y="262253"/>
                      </a:lnTo>
                      <a:lnTo>
                        <a:pt x="192715" y="263438"/>
                      </a:lnTo>
                      <a:lnTo>
                        <a:pt x="191610" y="264624"/>
                      </a:lnTo>
                      <a:lnTo>
                        <a:pt x="190507" y="265813"/>
                      </a:lnTo>
                      <a:lnTo>
                        <a:pt x="189408" y="267003"/>
                      </a:lnTo>
                      <a:lnTo>
                        <a:pt x="188311" y="268196"/>
                      </a:lnTo>
                      <a:lnTo>
                        <a:pt x="187217" y="269391"/>
                      </a:lnTo>
                      <a:lnTo>
                        <a:pt x="186125" y="270587"/>
                      </a:lnTo>
                      <a:lnTo>
                        <a:pt x="185037" y="271786"/>
                      </a:lnTo>
                      <a:lnTo>
                        <a:pt x="183951" y="272987"/>
                      </a:lnTo>
                      <a:lnTo>
                        <a:pt x="182868" y="274190"/>
                      </a:lnTo>
                      <a:lnTo>
                        <a:pt x="181788" y="275395"/>
                      </a:lnTo>
                      <a:lnTo>
                        <a:pt x="180710" y="276602"/>
                      </a:lnTo>
                      <a:lnTo>
                        <a:pt x="179636" y="277811"/>
                      </a:lnTo>
                      <a:lnTo>
                        <a:pt x="178564" y="279022"/>
                      </a:lnTo>
                      <a:lnTo>
                        <a:pt x="177495" y="280235"/>
                      </a:lnTo>
                      <a:lnTo>
                        <a:pt x="176429" y="281451"/>
                      </a:lnTo>
                      <a:lnTo>
                        <a:pt x="175366" y="282668"/>
                      </a:lnTo>
                      <a:lnTo>
                        <a:pt x="174305" y="283887"/>
                      </a:lnTo>
                      <a:lnTo>
                        <a:pt x="173248" y="285108"/>
                      </a:lnTo>
                      <a:lnTo>
                        <a:pt x="172193" y="286331"/>
                      </a:lnTo>
                      <a:lnTo>
                        <a:pt x="171141" y="287556"/>
                      </a:lnTo>
                      <a:lnTo>
                        <a:pt x="170092" y="288783"/>
                      </a:lnTo>
                      <a:lnTo>
                        <a:pt x="169046" y="290012"/>
                      </a:lnTo>
                      <a:lnTo>
                        <a:pt x="168003" y="291243"/>
                      </a:lnTo>
                      <a:lnTo>
                        <a:pt x="166962" y="292476"/>
                      </a:lnTo>
                      <a:lnTo>
                        <a:pt x="165924" y="293711"/>
                      </a:lnTo>
                      <a:lnTo>
                        <a:pt x="164890" y="294948"/>
                      </a:lnTo>
                      <a:lnTo>
                        <a:pt x="163858" y="296187"/>
                      </a:lnTo>
                      <a:lnTo>
                        <a:pt x="162829" y="297428"/>
                      </a:lnTo>
                      <a:lnTo>
                        <a:pt x="161803" y="298671"/>
                      </a:lnTo>
                      <a:lnTo>
                        <a:pt x="160779" y="299916"/>
                      </a:lnTo>
                      <a:lnTo>
                        <a:pt x="159759" y="301162"/>
                      </a:lnTo>
                      <a:lnTo>
                        <a:pt x="158742" y="302411"/>
                      </a:lnTo>
                      <a:lnTo>
                        <a:pt x="157727" y="303661"/>
                      </a:lnTo>
                      <a:lnTo>
                        <a:pt x="156715" y="304914"/>
                      </a:lnTo>
                      <a:lnTo>
                        <a:pt x="155707" y="306168"/>
                      </a:lnTo>
                      <a:lnTo>
                        <a:pt x="154701" y="307424"/>
                      </a:lnTo>
                      <a:lnTo>
                        <a:pt x="153698" y="308682"/>
                      </a:lnTo>
                      <a:lnTo>
                        <a:pt x="152698" y="309942"/>
                      </a:lnTo>
                      <a:lnTo>
                        <a:pt x="151701" y="311204"/>
                      </a:lnTo>
                      <a:lnTo>
                        <a:pt x="150707" y="312468"/>
                      </a:lnTo>
                      <a:lnTo>
                        <a:pt x="149716" y="313733"/>
                      </a:lnTo>
                      <a:lnTo>
                        <a:pt x="148728" y="315001"/>
                      </a:lnTo>
                      <a:lnTo>
                        <a:pt x="147742" y="316270"/>
                      </a:lnTo>
                      <a:lnTo>
                        <a:pt x="146760" y="317541"/>
                      </a:lnTo>
                      <a:lnTo>
                        <a:pt x="145781" y="318815"/>
                      </a:lnTo>
                      <a:lnTo>
                        <a:pt x="144804" y="320089"/>
                      </a:lnTo>
                      <a:lnTo>
                        <a:pt x="143831" y="321366"/>
                      </a:lnTo>
                      <a:lnTo>
                        <a:pt x="142860" y="322645"/>
                      </a:lnTo>
                      <a:lnTo>
                        <a:pt x="141893" y="323925"/>
                      </a:lnTo>
                      <a:lnTo>
                        <a:pt x="140928" y="325207"/>
                      </a:lnTo>
                      <a:lnTo>
                        <a:pt x="139967" y="326491"/>
                      </a:lnTo>
                      <a:lnTo>
                        <a:pt x="139008" y="327777"/>
                      </a:lnTo>
                      <a:lnTo>
                        <a:pt x="138053" y="329065"/>
                      </a:lnTo>
                      <a:lnTo>
                        <a:pt x="137100" y="330355"/>
                      </a:lnTo>
                      <a:lnTo>
                        <a:pt x="136151" y="331646"/>
                      </a:lnTo>
                      <a:lnTo>
                        <a:pt x="135204" y="332939"/>
                      </a:lnTo>
                      <a:lnTo>
                        <a:pt x="134261" y="334234"/>
                      </a:lnTo>
                      <a:lnTo>
                        <a:pt x="133320" y="335530"/>
                      </a:lnTo>
                      <a:lnTo>
                        <a:pt x="132382" y="336829"/>
                      </a:lnTo>
                      <a:lnTo>
                        <a:pt x="131448" y="338129"/>
                      </a:lnTo>
                      <a:lnTo>
                        <a:pt x="130516" y="339431"/>
                      </a:lnTo>
                      <a:lnTo>
                        <a:pt x="129588" y="340735"/>
                      </a:lnTo>
                      <a:lnTo>
                        <a:pt x="128663" y="342040"/>
                      </a:lnTo>
                      <a:lnTo>
                        <a:pt x="127740" y="343347"/>
                      </a:lnTo>
                      <a:lnTo>
                        <a:pt x="126821" y="344656"/>
                      </a:lnTo>
                      <a:lnTo>
                        <a:pt x="125904" y="345967"/>
                      </a:lnTo>
                      <a:lnTo>
                        <a:pt x="124991" y="347279"/>
                      </a:lnTo>
                      <a:lnTo>
                        <a:pt x="124081" y="348593"/>
                      </a:lnTo>
                      <a:lnTo>
                        <a:pt x="123174" y="349909"/>
                      </a:lnTo>
                      <a:lnTo>
                        <a:pt x="122270" y="351226"/>
                      </a:lnTo>
                      <a:lnTo>
                        <a:pt x="121369" y="352546"/>
                      </a:lnTo>
                      <a:lnTo>
                        <a:pt x="120471" y="353867"/>
                      </a:lnTo>
                      <a:lnTo>
                        <a:pt x="119576" y="355189"/>
                      </a:lnTo>
                      <a:lnTo>
                        <a:pt x="118684" y="356514"/>
                      </a:lnTo>
                      <a:lnTo>
                        <a:pt x="117795" y="357840"/>
                      </a:lnTo>
                      <a:lnTo>
                        <a:pt x="116910" y="359167"/>
                      </a:lnTo>
                      <a:lnTo>
                        <a:pt x="116027" y="360497"/>
                      </a:lnTo>
                      <a:lnTo>
                        <a:pt x="115148" y="361828"/>
                      </a:lnTo>
                      <a:lnTo>
                        <a:pt x="114271" y="363160"/>
                      </a:lnTo>
                      <a:lnTo>
                        <a:pt x="113398" y="364494"/>
                      </a:lnTo>
                      <a:lnTo>
                        <a:pt x="112528" y="365830"/>
                      </a:lnTo>
                      <a:lnTo>
                        <a:pt x="111661" y="367168"/>
                      </a:lnTo>
                      <a:lnTo>
                        <a:pt x="110797" y="368507"/>
                      </a:lnTo>
                      <a:lnTo>
                        <a:pt x="109936" y="369848"/>
                      </a:lnTo>
                      <a:lnTo>
                        <a:pt x="109078" y="371191"/>
                      </a:lnTo>
                      <a:lnTo>
                        <a:pt x="108223" y="372535"/>
                      </a:lnTo>
                      <a:lnTo>
                        <a:pt x="107372" y="373880"/>
                      </a:lnTo>
                      <a:lnTo>
                        <a:pt x="106523" y="375228"/>
                      </a:lnTo>
                      <a:lnTo>
                        <a:pt x="105678" y="376577"/>
                      </a:lnTo>
                      <a:lnTo>
                        <a:pt x="104836" y="377927"/>
                      </a:lnTo>
                      <a:lnTo>
                        <a:pt x="103997" y="379279"/>
                      </a:lnTo>
                      <a:lnTo>
                        <a:pt x="103161" y="380633"/>
                      </a:lnTo>
                      <a:lnTo>
                        <a:pt x="102329" y="381988"/>
                      </a:lnTo>
                      <a:lnTo>
                        <a:pt x="101499" y="383345"/>
                      </a:lnTo>
                      <a:lnTo>
                        <a:pt x="100673" y="384703"/>
                      </a:lnTo>
                      <a:lnTo>
                        <a:pt x="99850" y="386063"/>
                      </a:lnTo>
                      <a:lnTo>
                        <a:pt x="99030" y="387425"/>
                      </a:lnTo>
                      <a:lnTo>
                        <a:pt x="98213" y="388788"/>
                      </a:lnTo>
                      <a:lnTo>
                        <a:pt x="97399" y="390152"/>
                      </a:lnTo>
                      <a:lnTo>
                        <a:pt x="96588" y="391518"/>
                      </a:lnTo>
                      <a:lnTo>
                        <a:pt x="95781" y="392886"/>
                      </a:lnTo>
                      <a:lnTo>
                        <a:pt x="94977" y="394255"/>
                      </a:lnTo>
                      <a:lnTo>
                        <a:pt x="94176" y="395626"/>
                      </a:lnTo>
                      <a:lnTo>
                        <a:pt x="93378" y="396998"/>
                      </a:lnTo>
                      <a:lnTo>
                        <a:pt x="92583" y="398372"/>
                      </a:lnTo>
                      <a:lnTo>
                        <a:pt x="91792" y="399747"/>
                      </a:lnTo>
                      <a:lnTo>
                        <a:pt x="91004" y="401123"/>
                      </a:lnTo>
                      <a:lnTo>
                        <a:pt x="90219" y="402502"/>
                      </a:lnTo>
                      <a:lnTo>
                        <a:pt x="89437" y="403881"/>
                      </a:lnTo>
                      <a:lnTo>
                        <a:pt x="88658" y="405262"/>
                      </a:lnTo>
                      <a:lnTo>
                        <a:pt x="87883" y="406645"/>
                      </a:lnTo>
                      <a:lnTo>
                        <a:pt x="87111" y="408029"/>
                      </a:lnTo>
                      <a:lnTo>
                        <a:pt x="86342" y="409414"/>
                      </a:lnTo>
                      <a:lnTo>
                        <a:pt x="85576" y="410801"/>
                      </a:lnTo>
                      <a:lnTo>
                        <a:pt x="84813" y="412190"/>
                      </a:lnTo>
                      <a:lnTo>
                        <a:pt x="84054" y="413579"/>
                      </a:lnTo>
                      <a:lnTo>
                        <a:pt x="83298" y="414971"/>
                      </a:lnTo>
                      <a:lnTo>
                        <a:pt x="82545" y="416363"/>
                      </a:lnTo>
                      <a:lnTo>
                        <a:pt x="81795" y="417757"/>
                      </a:lnTo>
                      <a:lnTo>
                        <a:pt x="81049" y="419153"/>
                      </a:lnTo>
                      <a:lnTo>
                        <a:pt x="80306" y="420550"/>
                      </a:lnTo>
                      <a:lnTo>
                        <a:pt x="79566" y="421948"/>
                      </a:lnTo>
                      <a:lnTo>
                        <a:pt x="78829" y="423348"/>
                      </a:lnTo>
                      <a:lnTo>
                        <a:pt x="78096" y="424749"/>
                      </a:lnTo>
                      <a:lnTo>
                        <a:pt x="77366" y="426151"/>
                      </a:lnTo>
                      <a:lnTo>
                        <a:pt x="76639" y="427555"/>
                      </a:lnTo>
                      <a:lnTo>
                        <a:pt x="75915" y="428960"/>
                      </a:lnTo>
                      <a:lnTo>
                        <a:pt x="75195" y="430367"/>
                      </a:lnTo>
                      <a:lnTo>
                        <a:pt x="74478" y="431775"/>
                      </a:lnTo>
                      <a:lnTo>
                        <a:pt x="73764" y="433184"/>
                      </a:lnTo>
                      <a:lnTo>
                        <a:pt x="73054" y="434595"/>
                      </a:lnTo>
                      <a:lnTo>
                        <a:pt x="72347" y="436007"/>
                      </a:lnTo>
                      <a:lnTo>
                        <a:pt x="71643" y="437420"/>
                      </a:lnTo>
                      <a:lnTo>
                        <a:pt x="70942" y="438835"/>
                      </a:lnTo>
                      <a:lnTo>
                        <a:pt x="70245" y="440251"/>
                      </a:lnTo>
                      <a:lnTo>
                        <a:pt x="69550" y="441668"/>
                      </a:lnTo>
                      <a:lnTo>
                        <a:pt x="68860" y="443086"/>
                      </a:lnTo>
                      <a:lnTo>
                        <a:pt x="68172" y="444506"/>
                      </a:lnTo>
                      <a:lnTo>
                        <a:pt x="67488" y="445928"/>
                      </a:lnTo>
                      <a:lnTo>
                        <a:pt x="66807" y="447350"/>
                      </a:lnTo>
                      <a:lnTo>
                        <a:pt x="66130" y="448774"/>
                      </a:lnTo>
                      <a:lnTo>
                        <a:pt x="65455" y="450199"/>
                      </a:lnTo>
                      <a:lnTo>
                        <a:pt x="64784" y="451625"/>
                      </a:lnTo>
                      <a:lnTo>
                        <a:pt x="64117" y="453053"/>
                      </a:lnTo>
                      <a:lnTo>
                        <a:pt x="63452" y="454481"/>
                      </a:lnTo>
                      <a:lnTo>
                        <a:pt x="62791" y="455911"/>
                      </a:lnTo>
                      <a:lnTo>
                        <a:pt x="62134" y="457343"/>
                      </a:lnTo>
                      <a:lnTo>
                        <a:pt x="61479" y="458775"/>
                      </a:lnTo>
                      <a:lnTo>
                        <a:pt x="60828" y="460209"/>
                      </a:lnTo>
                      <a:lnTo>
                        <a:pt x="60181" y="461644"/>
                      </a:lnTo>
                      <a:lnTo>
                        <a:pt x="59536" y="463080"/>
                      </a:lnTo>
                      <a:lnTo>
                        <a:pt x="58895" y="464518"/>
                      </a:lnTo>
                      <a:lnTo>
                        <a:pt x="58258" y="465956"/>
                      </a:lnTo>
                      <a:lnTo>
                        <a:pt x="57623" y="467396"/>
                      </a:lnTo>
                      <a:lnTo>
                        <a:pt x="56992" y="468837"/>
                      </a:lnTo>
                      <a:lnTo>
                        <a:pt x="56365" y="470279"/>
                      </a:lnTo>
                      <a:lnTo>
                        <a:pt x="55740" y="471723"/>
                      </a:lnTo>
                      <a:lnTo>
                        <a:pt x="55119" y="473167"/>
                      </a:lnTo>
                      <a:lnTo>
                        <a:pt x="54502" y="474613"/>
                      </a:lnTo>
                      <a:lnTo>
                        <a:pt x="53888" y="476060"/>
                      </a:lnTo>
                      <a:lnTo>
                        <a:pt x="53277" y="477508"/>
                      </a:lnTo>
                      <a:lnTo>
                        <a:pt x="52669" y="478957"/>
                      </a:lnTo>
                      <a:lnTo>
                        <a:pt x="52065" y="480407"/>
                      </a:lnTo>
                      <a:lnTo>
                        <a:pt x="51464" y="481859"/>
                      </a:lnTo>
                      <a:lnTo>
                        <a:pt x="50867" y="483312"/>
                      </a:lnTo>
                      <a:lnTo>
                        <a:pt x="50273" y="484765"/>
                      </a:lnTo>
                      <a:lnTo>
                        <a:pt x="49682" y="486220"/>
                      </a:lnTo>
                      <a:lnTo>
                        <a:pt x="49095" y="487676"/>
                      </a:lnTo>
                      <a:lnTo>
                        <a:pt x="48511" y="489133"/>
                      </a:lnTo>
                      <a:lnTo>
                        <a:pt x="47931" y="490591"/>
                      </a:lnTo>
                      <a:lnTo>
                        <a:pt x="47354" y="492051"/>
                      </a:lnTo>
                      <a:lnTo>
                        <a:pt x="46780" y="493511"/>
                      </a:lnTo>
                      <a:lnTo>
                        <a:pt x="46210" y="494972"/>
                      </a:lnTo>
                      <a:lnTo>
                        <a:pt x="45643" y="496435"/>
                      </a:lnTo>
                      <a:lnTo>
                        <a:pt x="45079" y="497899"/>
                      </a:lnTo>
                      <a:lnTo>
                        <a:pt x="44519" y="499363"/>
                      </a:lnTo>
                      <a:lnTo>
                        <a:pt x="43963" y="500829"/>
                      </a:lnTo>
                      <a:lnTo>
                        <a:pt x="43409" y="502296"/>
                      </a:lnTo>
                      <a:lnTo>
                        <a:pt x="42859" y="503763"/>
                      </a:lnTo>
                      <a:lnTo>
                        <a:pt x="42313" y="505232"/>
                      </a:lnTo>
                      <a:lnTo>
                        <a:pt x="41770" y="506702"/>
                      </a:lnTo>
                      <a:lnTo>
                        <a:pt x="41230" y="508173"/>
                      </a:lnTo>
                      <a:lnTo>
                        <a:pt x="40694" y="509645"/>
                      </a:lnTo>
                      <a:lnTo>
                        <a:pt x="40161" y="511118"/>
                      </a:lnTo>
                      <a:lnTo>
                        <a:pt x="39632" y="512592"/>
                      </a:lnTo>
                      <a:lnTo>
                        <a:pt x="39106" y="514066"/>
                      </a:lnTo>
                      <a:lnTo>
                        <a:pt x="38583" y="515542"/>
                      </a:lnTo>
                      <a:lnTo>
                        <a:pt x="38064" y="517019"/>
                      </a:lnTo>
                      <a:lnTo>
                        <a:pt x="37549" y="518497"/>
                      </a:lnTo>
                      <a:lnTo>
                        <a:pt x="37037" y="519976"/>
                      </a:lnTo>
                      <a:lnTo>
                        <a:pt x="36528" y="521456"/>
                      </a:lnTo>
                      <a:lnTo>
                        <a:pt x="36022" y="522936"/>
                      </a:lnTo>
                      <a:lnTo>
                        <a:pt x="35521" y="524418"/>
                      </a:lnTo>
                      <a:lnTo>
                        <a:pt x="35022" y="525901"/>
                      </a:lnTo>
                      <a:lnTo>
                        <a:pt x="34527" y="527384"/>
                      </a:lnTo>
                      <a:lnTo>
                        <a:pt x="34035" y="528869"/>
                      </a:lnTo>
                      <a:lnTo>
                        <a:pt x="33547" y="530354"/>
                      </a:lnTo>
                      <a:lnTo>
                        <a:pt x="33063" y="531841"/>
                      </a:lnTo>
                      <a:lnTo>
                        <a:pt x="32582" y="533328"/>
                      </a:lnTo>
                      <a:lnTo>
                        <a:pt x="32104" y="534816"/>
                      </a:lnTo>
                      <a:lnTo>
                        <a:pt x="31629" y="536305"/>
                      </a:lnTo>
                      <a:lnTo>
                        <a:pt x="31159" y="537795"/>
                      </a:lnTo>
                      <a:lnTo>
                        <a:pt x="30691" y="539286"/>
                      </a:lnTo>
                      <a:lnTo>
                        <a:pt x="30227" y="540777"/>
                      </a:lnTo>
                      <a:lnTo>
                        <a:pt x="29767" y="542270"/>
                      </a:lnTo>
                      <a:lnTo>
                        <a:pt x="29310" y="543763"/>
                      </a:lnTo>
                      <a:lnTo>
                        <a:pt x="28856" y="545258"/>
                      </a:lnTo>
                      <a:lnTo>
                        <a:pt x="28406" y="546753"/>
                      </a:lnTo>
                      <a:lnTo>
                        <a:pt x="27960" y="548249"/>
                      </a:lnTo>
                      <a:lnTo>
                        <a:pt x="27517" y="549746"/>
                      </a:lnTo>
                      <a:lnTo>
                        <a:pt x="27077" y="551244"/>
                      </a:lnTo>
                      <a:lnTo>
                        <a:pt x="26641" y="552742"/>
                      </a:lnTo>
                      <a:lnTo>
                        <a:pt x="26209" y="554241"/>
                      </a:lnTo>
                      <a:lnTo>
                        <a:pt x="25779" y="555741"/>
                      </a:lnTo>
                      <a:lnTo>
                        <a:pt x="25354" y="557242"/>
                      </a:lnTo>
                      <a:lnTo>
                        <a:pt x="24932" y="558744"/>
                      </a:lnTo>
                      <a:lnTo>
                        <a:pt x="24513" y="560247"/>
                      </a:lnTo>
                      <a:lnTo>
                        <a:pt x="24098" y="561750"/>
                      </a:lnTo>
                      <a:lnTo>
                        <a:pt x="23686" y="563254"/>
                      </a:lnTo>
                      <a:lnTo>
                        <a:pt x="23278" y="564759"/>
                      </a:lnTo>
                      <a:lnTo>
                        <a:pt x="22873" y="566265"/>
                      </a:lnTo>
                      <a:lnTo>
                        <a:pt x="22472" y="567771"/>
                      </a:lnTo>
                      <a:lnTo>
                        <a:pt x="22074" y="569278"/>
                      </a:lnTo>
                      <a:lnTo>
                        <a:pt x="21680" y="570786"/>
                      </a:lnTo>
                      <a:lnTo>
                        <a:pt x="21289" y="572295"/>
                      </a:lnTo>
                      <a:lnTo>
                        <a:pt x="20902" y="573804"/>
                      </a:lnTo>
                      <a:lnTo>
                        <a:pt x="20518" y="575314"/>
                      </a:lnTo>
                      <a:lnTo>
                        <a:pt x="20138" y="576825"/>
                      </a:lnTo>
                      <a:lnTo>
                        <a:pt x="19762" y="578337"/>
                      </a:lnTo>
                      <a:lnTo>
                        <a:pt x="19388" y="579849"/>
                      </a:lnTo>
                      <a:lnTo>
                        <a:pt x="19019" y="581362"/>
                      </a:lnTo>
                      <a:lnTo>
                        <a:pt x="18653" y="582876"/>
                      </a:lnTo>
                      <a:lnTo>
                        <a:pt x="18290" y="584390"/>
                      </a:lnTo>
                      <a:lnTo>
                        <a:pt x="17931" y="585905"/>
                      </a:lnTo>
                      <a:lnTo>
                        <a:pt x="17575" y="587421"/>
                      </a:lnTo>
                      <a:lnTo>
                        <a:pt x="17223" y="588937"/>
                      </a:lnTo>
                      <a:lnTo>
                        <a:pt x="16875" y="590454"/>
                      </a:lnTo>
                      <a:lnTo>
                        <a:pt x="16530" y="591972"/>
                      </a:lnTo>
                      <a:lnTo>
                        <a:pt x="16188" y="593490"/>
                      </a:lnTo>
                      <a:lnTo>
                        <a:pt x="15851" y="595009"/>
                      </a:lnTo>
                      <a:lnTo>
                        <a:pt x="15516" y="596529"/>
                      </a:lnTo>
                      <a:lnTo>
                        <a:pt x="15185" y="598049"/>
                      </a:lnTo>
                      <a:lnTo>
                        <a:pt x="14858" y="599570"/>
                      </a:lnTo>
                      <a:lnTo>
                        <a:pt x="14534" y="601091"/>
                      </a:lnTo>
                      <a:lnTo>
                        <a:pt x="14214" y="602613"/>
                      </a:lnTo>
                      <a:lnTo>
                        <a:pt x="13897" y="604136"/>
                      </a:lnTo>
                      <a:lnTo>
                        <a:pt x="13584" y="605659"/>
                      </a:lnTo>
                      <a:lnTo>
                        <a:pt x="13274" y="607183"/>
                      </a:lnTo>
                      <a:lnTo>
                        <a:pt x="12968" y="608708"/>
                      </a:lnTo>
                      <a:lnTo>
                        <a:pt x="12666" y="610233"/>
                      </a:lnTo>
                      <a:lnTo>
                        <a:pt x="12367" y="611758"/>
                      </a:lnTo>
                      <a:lnTo>
                        <a:pt x="12071" y="613284"/>
                      </a:lnTo>
                      <a:lnTo>
                        <a:pt x="11779" y="614811"/>
                      </a:lnTo>
                      <a:lnTo>
                        <a:pt x="11491" y="616338"/>
                      </a:lnTo>
                      <a:lnTo>
                        <a:pt x="11206" y="617866"/>
                      </a:lnTo>
                      <a:lnTo>
                        <a:pt x="10925" y="619394"/>
                      </a:lnTo>
                      <a:lnTo>
                        <a:pt x="10647" y="620923"/>
                      </a:lnTo>
                      <a:lnTo>
                        <a:pt x="10373" y="622453"/>
                      </a:lnTo>
                      <a:lnTo>
                        <a:pt x="10102" y="623983"/>
                      </a:lnTo>
                      <a:lnTo>
                        <a:pt x="9835" y="625513"/>
                      </a:lnTo>
                      <a:lnTo>
                        <a:pt x="9572" y="627044"/>
                      </a:lnTo>
                      <a:lnTo>
                        <a:pt x="9312" y="628575"/>
                      </a:lnTo>
                      <a:lnTo>
                        <a:pt x="9055" y="630107"/>
                      </a:lnTo>
                      <a:lnTo>
                        <a:pt x="8802" y="631639"/>
                      </a:lnTo>
                      <a:lnTo>
                        <a:pt x="8553" y="633172"/>
                      </a:lnTo>
                      <a:lnTo>
                        <a:pt x="8307" y="634706"/>
                      </a:lnTo>
                      <a:lnTo>
                        <a:pt x="8065" y="636239"/>
                      </a:lnTo>
                      <a:lnTo>
                        <a:pt x="7827" y="637774"/>
                      </a:lnTo>
                      <a:lnTo>
                        <a:pt x="7592" y="639308"/>
                      </a:lnTo>
                      <a:lnTo>
                        <a:pt x="7360" y="640843"/>
                      </a:lnTo>
                      <a:lnTo>
                        <a:pt x="7132" y="642379"/>
                      </a:lnTo>
                      <a:lnTo>
                        <a:pt x="6908" y="643915"/>
                      </a:lnTo>
                      <a:lnTo>
                        <a:pt x="6687" y="645451"/>
                      </a:lnTo>
                      <a:lnTo>
                        <a:pt x="6470" y="646988"/>
                      </a:lnTo>
                      <a:lnTo>
                        <a:pt x="6256" y="648525"/>
                      </a:lnTo>
                      <a:lnTo>
                        <a:pt x="6046" y="650063"/>
                      </a:lnTo>
                      <a:lnTo>
                        <a:pt x="5840" y="651601"/>
                      </a:lnTo>
                      <a:lnTo>
                        <a:pt x="5637" y="653139"/>
                      </a:lnTo>
                      <a:lnTo>
                        <a:pt x="5438" y="654678"/>
                      </a:lnTo>
                      <a:lnTo>
                        <a:pt x="5242" y="656217"/>
                      </a:lnTo>
                      <a:lnTo>
                        <a:pt x="5050" y="657757"/>
                      </a:lnTo>
                      <a:lnTo>
                        <a:pt x="4861" y="659297"/>
                      </a:lnTo>
                      <a:lnTo>
                        <a:pt x="4676" y="660837"/>
                      </a:lnTo>
                      <a:lnTo>
                        <a:pt x="4495" y="662377"/>
                      </a:lnTo>
                      <a:lnTo>
                        <a:pt x="4317" y="663918"/>
                      </a:lnTo>
                      <a:lnTo>
                        <a:pt x="4143" y="665459"/>
                      </a:lnTo>
                      <a:lnTo>
                        <a:pt x="3972" y="667001"/>
                      </a:lnTo>
                      <a:lnTo>
                        <a:pt x="3805" y="668543"/>
                      </a:lnTo>
                      <a:lnTo>
                        <a:pt x="3641" y="670085"/>
                      </a:lnTo>
                      <a:lnTo>
                        <a:pt x="3481" y="671628"/>
                      </a:lnTo>
                      <a:lnTo>
                        <a:pt x="3325" y="673170"/>
                      </a:lnTo>
                      <a:lnTo>
                        <a:pt x="3172" y="674713"/>
                      </a:lnTo>
                      <a:lnTo>
                        <a:pt x="3023" y="676257"/>
                      </a:lnTo>
                      <a:lnTo>
                        <a:pt x="2877" y="677800"/>
                      </a:lnTo>
                      <a:lnTo>
                        <a:pt x="2735" y="679344"/>
                      </a:lnTo>
                      <a:lnTo>
                        <a:pt x="2597" y="680889"/>
                      </a:lnTo>
                      <a:lnTo>
                        <a:pt x="2462" y="682433"/>
                      </a:lnTo>
                      <a:lnTo>
                        <a:pt x="2331" y="683978"/>
                      </a:lnTo>
                      <a:lnTo>
                        <a:pt x="2203" y="685523"/>
                      </a:lnTo>
                      <a:lnTo>
                        <a:pt x="2079" y="687068"/>
                      </a:lnTo>
                      <a:lnTo>
                        <a:pt x="1959" y="688613"/>
                      </a:lnTo>
                      <a:lnTo>
                        <a:pt x="1842" y="690159"/>
                      </a:lnTo>
                      <a:lnTo>
                        <a:pt x="1728" y="691705"/>
                      </a:lnTo>
                      <a:lnTo>
                        <a:pt x="1619" y="693251"/>
                      </a:lnTo>
                      <a:lnTo>
                        <a:pt x="1513" y="694797"/>
                      </a:lnTo>
                      <a:lnTo>
                        <a:pt x="1410" y="696343"/>
                      </a:lnTo>
                      <a:lnTo>
                        <a:pt x="1311" y="697890"/>
                      </a:lnTo>
                      <a:lnTo>
                        <a:pt x="1216" y="699437"/>
                      </a:lnTo>
                      <a:lnTo>
                        <a:pt x="1124" y="700984"/>
                      </a:lnTo>
                      <a:lnTo>
                        <a:pt x="1036" y="702531"/>
                      </a:lnTo>
                      <a:lnTo>
                        <a:pt x="951" y="704078"/>
                      </a:lnTo>
                      <a:lnTo>
                        <a:pt x="870" y="705626"/>
                      </a:lnTo>
                      <a:lnTo>
                        <a:pt x="793" y="707174"/>
                      </a:lnTo>
                      <a:lnTo>
                        <a:pt x="719" y="708721"/>
                      </a:lnTo>
                      <a:lnTo>
                        <a:pt x="649" y="710269"/>
                      </a:lnTo>
                      <a:lnTo>
                        <a:pt x="583" y="711817"/>
                      </a:lnTo>
                      <a:lnTo>
                        <a:pt x="520" y="713366"/>
                      </a:lnTo>
                      <a:lnTo>
                        <a:pt x="460" y="714914"/>
                      </a:lnTo>
                      <a:lnTo>
                        <a:pt x="404" y="716462"/>
                      </a:lnTo>
                      <a:lnTo>
                        <a:pt x="352" y="718011"/>
                      </a:lnTo>
                      <a:lnTo>
                        <a:pt x="304" y="719559"/>
                      </a:lnTo>
                      <a:lnTo>
                        <a:pt x="259" y="721108"/>
                      </a:lnTo>
                      <a:lnTo>
                        <a:pt x="217" y="722657"/>
                      </a:lnTo>
                      <a:lnTo>
                        <a:pt x="179" y="724206"/>
                      </a:lnTo>
                      <a:lnTo>
                        <a:pt x="145" y="725755"/>
                      </a:lnTo>
                      <a:lnTo>
                        <a:pt x="115" y="727304"/>
                      </a:lnTo>
                      <a:lnTo>
                        <a:pt x="88" y="728853"/>
                      </a:lnTo>
                      <a:lnTo>
                        <a:pt x="64" y="730402"/>
                      </a:lnTo>
                      <a:lnTo>
                        <a:pt x="44" y="731951"/>
                      </a:lnTo>
                      <a:lnTo>
                        <a:pt x="28" y="733500"/>
                      </a:lnTo>
                      <a:lnTo>
                        <a:pt x="16" y="735049"/>
                      </a:lnTo>
                      <a:lnTo>
                        <a:pt x="7" y="736598"/>
                      </a:lnTo>
                      <a:lnTo>
                        <a:pt x="1" y="738147"/>
                      </a:lnTo>
                      <a:lnTo>
                        <a:pt x="0" y="739697"/>
                      </a:lnTo>
                      <a:lnTo>
                        <a:pt x="1" y="741246"/>
                      </a:lnTo>
                      <a:lnTo>
                        <a:pt x="7" y="742795"/>
                      </a:lnTo>
                      <a:lnTo>
                        <a:pt x="16" y="744344"/>
                      </a:lnTo>
                      <a:lnTo>
                        <a:pt x="28" y="745893"/>
                      </a:lnTo>
                      <a:lnTo>
                        <a:pt x="44" y="747443"/>
                      </a:lnTo>
                      <a:lnTo>
                        <a:pt x="64" y="748992"/>
                      </a:lnTo>
                      <a:lnTo>
                        <a:pt x="88" y="750541"/>
                      </a:lnTo>
                      <a:lnTo>
                        <a:pt x="115" y="752090"/>
                      </a:lnTo>
                      <a:lnTo>
                        <a:pt x="145" y="753639"/>
                      </a:lnTo>
                      <a:lnTo>
                        <a:pt x="179" y="755188"/>
                      </a:lnTo>
                      <a:lnTo>
                        <a:pt x="217" y="756737"/>
                      </a:lnTo>
                      <a:lnTo>
                        <a:pt x="259" y="758285"/>
                      </a:lnTo>
                      <a:lnTo>
                        <a:pt x="304" y="759834"/>
                      </a:lnTo>
                      <a:lnTo>
                        <a:pt x="352" y="761383"/>
                      </a:lnTo>
                      <a:lnTo>
                        <a:pt x="404" y="762931"/>
                      </a:lnTo>
                      <a:lnTo>
                        <a:pt x="460" y="764480"/>
                      </a:lnTo>
                      <a:lnTo>
                        <a:pt x="520" y="766028"/>
                      </a:lnTo>
                      <a:lnTo>
                        <a:pt x="583" y="767576"/>
                      </a:lnTo>
                      <a:lnTo>
                        <a:pt x="649" y="769124"/>
                      </a:lnTo>
                      <a:lnTo>
                        <a:pt x="719" y="770672"/>
                      </a:lnTo>
                      <a:lnTo>
                        <a:pt x="793" y="772220"/>
                      </a:lnTo>
                      <a:lnTo>
                        <a:pt x="870" y="773767"/>
                      </a:lnTo>
                      <a:lnTo>
                        <a:pt x="951" y="775315"/>
                      </a:lnTo>
                      <a:lnTo>
                        <a:pt x="1036" y="776862"/>
                      </a:lnTo>
                      <a:lnTo>
                        <a:pt x="1124" y="778409"/>
                      </a:lnTo>
                      <a:lnTo>
                        <a:pt x="1216" y="779956"/>
                      </a:lnTo>
                      <a:lnTo>
                        <a:pt x="1311" y="781503"/>
                      </a:lnTo>
                      <a:lnTo>
                        <a:pt x="1410" y="783050"/>
                      </a:lnTo>
                      <a:lnTo>
                        <a:pt x="1513" y="784596"/>
                      </a:lnTo>
                      <a:lnTo>
                        <a:pt x="1619" y="786143"/>
                      </a:lnTo>
                      <a:lnTo>
                        <a:pt x="1728" y="787689"/>
                      </a:lnTo>
                      <a:lnTo>
                        <a:pt x="1842" y="789235"/>
                      </a:lnTo>
                      <a:lnTo>
                        <a:pt x="1959" y="790780"/>
                      </a:lnTo>
                      <a:lnTo>
                        <a:pt x="2079" y="792326"/>
                      </a:lnTo>
                      <a:lnTo>
                        <a:pt x="2203" y="793871"/>
                      </a:lnTo>
                      <a:lnTo>
                        <a:pt x="2331" y="795416"/>
                      </a:lnTo>
                      <a:lnTo>
                        <a:pt x="2462" y="796960"/>
                      </a:lnTo>
                      <a:lnTo>
                        <a:pt x="2597" y="798505"/>
                      </a:lnTo>
                      <a:lnTo>
                        <a:pt x="2735" y="800049"/>
                      </a:lnTo>
                      <a:lnTo>
                        <a:pt x="2877" y="801593"/>
                      </a:lnTo>
                      <a:lnTo>
                        <a:pt x="3023" y="803137"/>
                      </a:lnTo>
                      <a:lnTo>
                        <a:pt x="3172" y="804680"/>
                      </a:lnTo>
                      <a:lnTo>
                        <a:pt x="3325" y="806223"/>
                      </a:lnTo>
                      <a:lnTo>
                        <a:pt x="3481" y="807766"/>
                      </a:lnTo>
                      <a:lnTo>
                        <a:pt x="3641" y="809308"/>
                      </a:lnTo>
                      <a:lnTo>
                        <a:pt x="3805" y="810851"/>
                      </a:lnTo>
                      <a:lnTo>
                        <a:pt x="3972" y="812392"/>
                      </a:lnTo>
                      <a:lnTo>
                        <a:pt x="4143" y="813934"/>
                      </a:lnTo>
                      <a:lnTo>
                        <a:pt x="4317" y="815475"/>
                      </a:lnTo>
                      <a:lnTo>
                        <a:pt x="4495" y="817016"/>
                      </a:lnTo>
                      <a:lnTo>
                        <a:pt x="4676" y="818557"/>
                      </a:lnTo>
                      <a:lnTo>
                        <a:pt x="4861" y="820097"/>
                      </a:lnTo>
                      <a:lnTo>
                        <a:pt x="5050" y="821637"/>
                      </a:lnTo>
                      <a:lnTo>
                        <a:pt x="5242" y="823176"/>
                      </a:lnTo>
                      <a:lnTo>
                        <a:pt x="5438" y="824715"/>
                      </a:lnTo>
                      <a:lnTo>
                        <a:pt x="5637" y="826254"/>
                      </a:lnTo>
                      <a:lnTo>
                        <a:pt x="5840" y="827793"/>
                      </a:lnTo>
                      <a:lnTo>
                        <a:pt x="6046" y="829331"/>
                      </a:lnTo>
                      <a:lnTo>
                        <a:pt x="6256" y="830868"/>
                      </a:lnTo>
                      <a:lnTo>
                        <a:pt x="6470" y="832405"/>
                      </a:lnTo>
                      <a:lnTo>
                        <a:pt x="6687" y="833942"/>
                      </a:lnTo>
                      <a:lnTo>
                        <a:pt x="6908" y="835479"/>
                      </a:lnTo>
                      <a:lnTo>
                        <a:pt x="7132" y="837014"/>
                      </a:lnTo>
                      <a:lnTo>
                        <a:pt x="7360" y="838550"/>
                      </a:lnTo>
                      <a:lnTo>
                        <a:pt x="7592" y="840085"/>
                      </a:lnTo>
                      <a:lnTo>
                        <a:pt x="7827" y="841620"/>
                      </a:lnTo>
                      <a:lnTo>
                        <a:pt x="8065" y="843154"/>
                      </a:lnTo>
                      <a:lnTo>
                        <a:pt x="8307" y="844688"/>
                      </a:lnTo>
                      <a:lnTo>
                        <a:pt x="8553" y="846221"/>
                      </a:lnTo>
                      <a:lnTo>
                        <a:pt x="8802" y="847754"/>
                      </a:lnTo>
                      <a:lnTo>
                        <a:pt x="9055" y="849286"/>
                      </a:lnTo>
                      <a:lnTo>
                        <a:pt x="9312" y="850818"/>
                      </a:lnTo>
                      <a:lnTo>
                        <a:pt x="9572" y="852350"/>
                      </a:lnTo>
                      <a:lnTo>
                        <a:pt x="9835" y="853880"/>
                      </a:lnTo>
                      <a:lnTo>
                        <a:pt x="10102" y="855411"/>
                      </a:lnTo>
                      <a:lnTo>
                        <a:pt x="10373" y="856941"/>
                      </a:lnTo>
                      <a:lnTo>
                        <a:pt x="10647" y="858470"/>
                      </a:lnTo>
                      <a:lnTo>
                        <a:pt x="10925" y="859999"/>
                      </a:lnTo>
                      <a:lnTo>
                        <a:pt x="11206" y="861527"/>
                      </a:lnTo>
                      <a:lnTo>
                        <a:pt x="11491" y="863055"/>
                      </a:lnTo>
                      <a:lnTo>
                        <a:pt x="11779" y="864582"/>
                      </a:lnTo>
                      <a:lnTo>
                        <a:pt x="12071" y="866109"/>
                      </a:lnTo>
                      <a:lnTo>
                        <a:pt x="12367" y="867635"/>
                      </a:lnTo>
                      <a:lnTo>
                        <a:pt x="12666" y="869161"/>
                      </a:lnTo>
                      <a:lnTo>
                        <a:pt x="12968" y="870686"/>
                      </a:lnTo>
                      <a:lnTo>
                        <a:pt x="13274" y="872210"/>
                      </a:lnTo>
                      <a:lnTo>
                        <a:pt x="13584" y="873734"/>
                      </a:lnTo>
                      <a:lnTo>
                        <a:pt x="13897" y="875257"/>
                      </a:lnTo>
                      <a:lnTo>
                        <a:pt x="14214" y="876780"/>
                      </a:lnTo>
                      <a:lnTo>
                        <a:pt x="14534" y="878302"/>
                      </a:lnTo>
                      <a:lnTo>
                        <a:pt x="14858" y="879824"/>
                      </a:lnTo>
                      <a:lnTo>
                        <a:pt x="15185" y="881344"/>
                      </a:lnTo>
                      <a:lnTo>
                        <a:pt x="15516" y="882865"/>
                      </a:lnTo>
                      <a:lnTo>
                        <a:pt x="15851" y="884384"/>
                      </a:lnTo>
                      <a:lnTo>
                        <a:pt x="16188" y="885903"/>
                      </a:lnTo>
                      <a:lnTo>
                        <a:pt x="16530" y="887422"/>
                      </a:lnTo>
                      <a:lnTo>
                        <a:pt x="16875" y="888939"/>
                      </a:lnTo>
                      <a:lnTo>
                        <a:pt x="17223" y="890456"/>
                      </a:lnTo>
                      <a:lnTo>
                        <a:pt x="17575" y="891973"/>
                      </a:lnTo>
                      <a:lnTo>
                        <a:pt x="17931" y="893488"/>
                      </a:lnTo>
                      <a:lnTo>
                        <a:pt x="18290" y="895003"/>
                      </a:lnTo>
                      <a:lnTo>
                        <a:pt x="18653" y="896518"/>
                      </a:lnTo>
                      <a:lnTo>
                        <a:pt x="19019" y="898031"/>
                      </a:lnTo>
                      <a:lnTo>
                        <a:pt x="19388" y="899544"/>
                      </a:lnTo>
                      <a:lnTo>
                        <a:pt x="19762" y="901057"/>
                      </a:lnTo>
                      <a:lnTo>
                        <a:pt x="20138" y="902568"/>
                      </a:lnTo>
                      <a:lnTo>
                        <a:pt x="20518" y="904079"/>
                      </a:lnTo>
                      <a:lnTo>
                        <a:pt x="20902" y="905589"/>
                      </a:lnTo>
                      <a:lnTo>
                        <a:pt x="21289" y="907099"/>
                      </a:lnTo>
                      <a:lnTo>
                        <a:pt x="21680" y="908607"/>
                      </a:lnTo>
                      <a:lnTo>
                        <a:pt x="22074" y="910115"/>
                      </a:lnTo>
                      <a:lnTo>
                        <a:pt x="22472" y="911622"/>
                      </a:lnTo>
                      <a:lnTo>
                        <a:pt x="22873" y="913129"/>
                      </a:lnTo>
                      <a:lnTo>
                        <a:pt x="23278" y="914634"/>
                      </a:lnTo>
                      <a:lnTo>
                        <a:pt x="23686" y="916139"/>
                      </a:lnTo>
                      <a:lnTo>
                        <a:pt x="24098" y="917643"/>
                      </a:lnTo>
                      <a:lnTo>
                        <a:pt x="24513" y="919147"/>
                      </a:lnTo>
                      <a:lnTo>
                        <a:pt x="24932" y="920649"/>
                      </a:lnTo>
                      <a:lnTo>
                        <a:pt x="25354" y="922151"/>
                      </a:lnTo>
                      <a:lnTo>
                        <a:pt x="25779" y="923652"/>
                      </a:lnTo>
                      <a:lnTo>
                        <a:pt x="26209" y="925152"/>
                      </a:lnTo>
                      <a:lnTo>
                        <a:pt x="26641" y="926651"/>
                      </a:lnTo>
                      <a:lnTo>
                        <a:pt x="27077" y="928150"/>
                      </a:lnTo>
                      <a:lnTo>
                        <a:pt x="27517" y="929648"/>
                      </a:lnTo>
                      <a:lnTo>
                        <a:pt x="27960" y="931144"/>
                      </a:lnTo>
                      <a:lnTo>
                        <a:pt x="28406" y="932640"/>
                      </a:lnTo>
                      <a:lnTo>
                        <a:pt x="28856" y="934136"/>
                      </a:lnTo>
                      <a:lnTo>
                        <a:pt x="29310" y="935630"/>
                      </a:lnTo>
                      <a:lnTo>
                        <a:pt x="29767" y="937123"/>
                      </a:lnTo>
                      <a:lnTo>
                        <a:pt x="30227" y="938616"/>
                      </a:lnTo>
                      <a:lnTo>
                        <a:pt x="30691" y="940108"/>
                      </a:lnTo>
                      <a:lnTo>
                        <a:pt x="31159" y="941598"/>
                      </a:lnTo>
                      <a:lnTo>
                        <a:pt x="31629" y="943088"/>
                      </a:lnTo>
                      <a:lnTo>
                        <a:pt x="32104" y="944577"/>
                      </a:lnTo>
                      <a:lnTo>
                        <a:pt x="32582" y="946066"/>
                      </a:lnTo>
                      <a:lnTo>
                        <a:pt x="33063" y="947553"/>
                      </a:lnTo>
                      <a:lnTo>
                        <a:pt x="33547" y="949039"/>
                      </a:lnTo>
                      <a:lnTo>
                        <a:pt x="34035" y="950525"/>
                      </a:lnTo>
                      <a:lnTo>
                        <a:pt x="34527" y="952009"/>
                      </a:lnTo>
                      <a:lnTo>
                        <a:pt x="35022" y="953493"/>
                      </a:lnTo>
                      <a:lnTo>
                        <a:pt x="35521" y="954975"/>
                      </a:lnTo>
                      <a:lnTo>
                        <a:pt x="36022" y="956457"/>
                      </a:lnTo>
                      <a:lnTo>
                        <a:pt x="36528" y="957938"/>
                      </a:lnTo>
                      <a:lnTo>
                        <a:pt x="37037" y="959418"/>
                      </a:lnTo>
                      <a:lnTo>
                        <a:pt x="37549" y="960896"/>
                      </a:lnTo>
                      <a:lnTo>
                        <a:pt x="38064" y="962374"/>
                      </a:lnTo>
                      <a:lnTo>
                        <a:pt x="38583" y="963851"/>
                      </a:lnTo>
                      <a:lnTo>
                        <a:pt x="39106" y="965327"/>
                      </a:lnTo>
                      <a:lnTo>
                        <a:pt x="39632" y="966802"/>
                      </a:lnTo>
                      <a:lnTo>
                        <a:pt x="40161" y="968276"/>
                      </a:lnTo>
                      <a:lnTo>
                        <a:pt x="40694" y="969749"/>
                      </a:lnTo>
                      <a:lnTo>
                        <a:pt x="41230" y="971220"/>
                      </a:lnTo>
                      <a:lnTo>
                        <a:pt x="41770" y="972691"/>
                      </a:lnTo>
                      <a:lnTo>
                        <a:pt x="42313" y="974161"/>
                      </a:lnTo>
                      <a:lnTo>
                        <a:pt x="42859" y="975630"/>
                      </a:lnTo>
                      <a:lnTo>
                        <a:pt x="43409" y="977098"/>
                      </a:lnTo>
                      <a:lnTo>
                        <a:pt x="43963" y="978565"/>
                      </a:lnTo>
                      <a:lnTo>
                        <a:pt x="44519" y="980030"/>
                      </a:lnTo>
                      <a:lnTo>
                        <a:pt x="45079" y="981495"/>
                      </a:lnTo>
                      <a:lnTo>
                        <a:pt x="45643" y="982958"/>
                      </a:lnTo>
                      <a:lnTo>
                        <a:pt x="46210" y="984421"/>
                      </a:lnTo>
                      <a:lnTo>
                        <a:pt x="46780" y="985882"/>
                      </a:lnTo>
                      <a:lnTo>
                        <a:pt x="47354" y="987343"/>
                      </a:lnTo>
                      <a:lnTo>
                        <a:pt x="47931" y="988802"/>
                      </a:lnTo>
                      <a:lnTo>
                        <a:pt x="48511" y="990260"/>
                      </a:lnTo>
                      <a:lnTo>
                        <a:pt x="49095" y="991717"/>
                      </a:lnTo>
                      <a:lnTo>
                        <a:pt x="49682" y="993173"/>
                      </a:lnTo>
                      <a:lnTo>
                        <a:pt x="50273" y="994628"/>
                      </a:lnTo>
                      <a:lnTo>
                        <a:pt x="50867" y="996082"/>
                      </a:lnTo>
                      <a:lnTo>
                        <a:pt x="51464" y="997534"/>
                      </a:lnTo>
                      <a:lnTo>
                        <a:pt x="52065" y="998986"/>
                      </a:lnTo>
                      <a:lnTo>
                        <a:pt x="52669" y="1000436"/>
                      </a:lnTo>
                      <a:lnTo>
                        <a:pt x="53277" y="1001886"/>
                      </a:lnTo>
                      <a:lnTo>
                        <a:pt x="53888" y="1003334"/>
                      </a:lnTo>
                      <a:lnTo>
                        <a:pt x="54502" y="1004780"/>
                      </a:lnTo>
                      <a:lnTo>
                        <a:pt x="55119" y="1006226"/>
                      </a:lnTo>
                      <a:lnTo>
                        <a:pt x="55740" y="1007671"/>
                      </a:lnTo>
                      <a:lnTo>
                        <a:pt x="56365" y="1009114"/>
                      </a:lnTo>
                      <a:lnTo>
                        <a:pt x="56992" y="1010556"/>
                      </a:lnTo>
                      <a:lnTo>
                        <a:pt x="57623" y="1011997"/>
                      </a:lnTo>
                      <a:lnTo>
                        <a:pt x="58258" y="1013437"/>
                      </a:lnTo>
                      <a:lnTo>
                        <a:pt x="58895" y="1014876"/>
                      </a:lnTo>
                      <a:lnTo>
                        <a:pt x="59536" y="1016313"/>
                      </a:lnTo>
                      <a:lnTo>
                        <a:pt x="60181" y="1017749"/>
                      </a:lnTo>
                      <a:lnTo>
                        <a:pt x="60828" y="1019184"/>
                      </a:lnTo>
                      <a:lnTo>
                        <a:pt x="61479" y="1020618"/>
                      </a:lnTo>
                      <a:lnTo>
                        <a:pt x="62134" y="1022051"/>
                      </a:lnTo>
                      <a:lnTo>
                        <a:pt x="62791" y="1023482"/>
                      </a:lnTo>
                      <a:lnTo>
                        <a:pt x="63452" y="1024912"/>
                      </a:lnTo>
                      <a:lnTo>
                        <a:pt x="64117" y="1026341"/>
                      </a:lnTo>
                      <a:lnTo>
                        <a:pt x="64784" y="1027768"/>
                      </a:lnTo>
                      <a:lnTo>
                        <a:pt x="65455" y="1029195"/>
                      </a:lnTo>
                      <a:lnTo>
                        <a:pt x="66130" y="1030620"/>
                      </a:lnTo>
                      <a:lnTo>
                        <a:pt x="66807" y="1032043"/>
                      </a:lnTo>
                      <a:lnTo>
                        <a:pt x="67488" y="1033466"/>
                      </a:lnTo>
                      <a:lnTo>
                        <a:pt x="68172" y="1034887"/>
                      </a:lnTo>
                      <a:lnTo>
                        <a:pt x="68860" y="1036307"/>
                      </a:lnTo>
                      <a:lnTo>
                        <a:pt x="69550" y="1037725"/>
                      </a:lnTo>
                      <a:lnTo>
                        <a:pt x="70245" y="1039143"/>
                      </a:lnTo>
                      <a:lnTo>
                        <a:pt x="70942" y="1040559"/>
                      </a:lnTo>
                      <a:lnTo>
                        <a:pt x="71643" y="1041973"/>
                      </a:lnTo>
                      <a:lnTo>
                        <a:pt x="72347" y="1043387"/>
                      </a:lnTo>
                      <a:lnTo>
                        <a:pt x="73054" y="1044799"/>
                      </a:lnTo>
                      <a:lnTo>
                        <a:pt x="73764" y="1046209"/>
                      </a:lnTo>
                      <a:lnTo>
                        <a:pt x="74478" y="1047618"/>
                      </a:lnTo>
                      <a:lnTo>
                        <a:pt x="75195" y="1049026"/>
                      </a:lnTo>
                      <a:lnTo>
                        <a:pt x="75915" y="1050433"/>
                      </a:lnTo>
                      <a:lnTo>
                        <a:pt x="76639" y="1051838"/>
                      </a:lnTo>
                      <a:lnTo>
                        <a:pt x="77366" y="1053242"/>
                      </a:lnTo>
                      <a:lnTo>
                        <a:pt x="78096" y="1054644"/>
                      </a:lnTo>
                      <a:lnTo>
                        <a:pt x="78829" y="1056046"/>
                      </a:lnTo>
                      <a:lnTo>
                        <a:pt x="79566" y="1057445"/>
                      </a:lnTo>
                      <a:lnTo>
                        <a:pt x="80306" y="1058844"/>
                      </a:lnTo>
                      <a:lnTo>
                        <a:pt x="81049" y="1060240"/>
                      </a:lnTo>
                      <a:lnTo>
                        <a:pt x="81795" y="1061636"/>
                      </a:lnTo>
                      <a:lnTo>
                        <a:pt x="82545" y="1063030"/>
                      </a:lnTo>
                      <a:lnTo>
                        <a:pt x="83298" y="1064423"/>
                      </a:lnTo>
                      <a:lnTo>
                        <a:pt x="84054" y="1065814"/>
                      </a:lnTo>
                      <a:lnTo>
                        <a:pt x="84813" y="1067204"/>
                      </a:lnTo>
                      <a:lnTo>
                        <a:pt x="85576" y="1068592"/>
                      </a:lnTo>
                      <a:lnTo>
                        <a:pt x="86342" y="1069979"/>
                      </a:lnTo>
                      <a:lnTo>
                        <a:pt x="87111" y="1071365"/>
                      </a:lnTo>
                      <a:lnTo>
                        <a:pt x="87883" y="1072749"/>
                      </a:lnTo>
                      <a:lnTo>
                        <a:pt x="88658" y="1074131"/>
                      </a:lnTo>
                      <a:lnTo>
                        <a:pt x="89437" y="1075512"/>
                      </a:lnTo>
                      <a:lnTo>
                        <a:pt x="90219" y="1076892"/>
                      </a:lnTo>
                      <a:lnTo>
                        <a:pt x="91004" y="1078270"/>
                      </a:lnTo>
                      <a:lnTo>
                        <a:pt x="91792" y="1079647"/>
                      </a:lnTo>
                      <a:lnTo>
                        <a:pt x="92583" y="1081022"/>
                      </a:lnTo>
                      <a:lnTo>
                        <a:pt x="93378" y="1082395"/>
                      </a:lnTo>
                      <a:lnTo>
                        <a:pt x="94176" y="1083768"/>
                      </a:lnTo>
                      <a:lnTo>
                        <a:pt x="94977" y="1085138"/>
                      </a:lnTo>
                      <a:lnTo>
                        <a:pt x="95781" y="1086507"/>
                      </a:lnTo>
                      <a:lnTo>
                        <a:pt x="96588" y="1087875"/>
                      </a:lnTo>
                      <a:lnTo>
                        <a:pt x="97399" y="1089241"/>
                      </a:lnTo>
                      <a:lnTo>
                        <a:pt x="98213" y="1090606"/>
                      </a:lnTo>
                      <a:lnTo>
                        <a:pt x="99030" y="1091969"/>
                      </a:lnTo>
                      <a:lnTo>
                        <a:pt x="99850" y="1093330"/>
                      </a:lnTo>
                      <a:lnTo>
                        <a:pt x="100673" y="1094690"/>
                      </a:lnTo>
                      <a:lnTo>
                        <a:pt x="101499" y="1096049"/>
                      </a:lnTo>
                      <a:lnTo>
                        <a:pt x="102329" y="1097405"/>
                      </a:lnTo>
                      <a:lnTo>
                        <a:pt x="103161" y="1098761"/>
                      </a:lnTo>
                      <a:lnTo>
                        <a:pt x="103997" y="1100114"/>
                      </a:lnTo>
                      <a:lnTo>
                        <a:pt x="104836" y="1101466"/>
                      </a:lnTo>
                      <a:lnTo>
                        <a:pt x="105678" y="1102817"/>
                      </a:lnTo>
                      <a:lnTo>
                        <a:pt x="106523" y="1104166"/>
                      </a:lnTo>
                      <a:lnTo>
                        <a:pt x="107372" y="1105513"/>
                      </a:lnTo>
                      <a:lnTo>
                        <a:pt x="108223" y="1106859"/>
                      </a:lnTo>
                      <a:lnTo>
                        <a:pt x="109078" y="1108203"/>
                      </a:lnTo>
                      <a:lnTo>
                        <a:pt x="109936" y="1109545"/>
                      </a:lnTo>
                      <a:lnTo>
                        <a:pt x="110797" y="1110886"/>
                      </a:lnTo>
                      <a:lnTo>
                        <a:pt x="111661" y="1112225"/>
                      </a:lnTo>
                      <a:lnTo>
                        <a:pt x="112528" y="1113563"/>
                      </a:lnTo>
                      <a:lnTo>
                        <a:pt x="113398" y="1114899"/>
                      </a:lnTo>
                      <a:lnTo>
                        <a:pt x="114271" y="1116233"/>
                      </a:lnTo>
                      <a:lnTo>
                        <a:pt x="115148" y="1117566"/>
                      </a:lnTo>
                      <a:lnTo>
                        <a:pt x="116027" y="1118897"/>
                      </a:lnTo>
                      <a:lnTo>
                        <a:pt x="116910" y="1120226"/>
                      </a:lnTo>
                      <a:lnTo>
                        <a:pt x="117795" y="1121554"/>
                      </a:lnTo>
                      <a:lnTo>
                        <a:pt x="118684" y="1122880"/>
                      </a:lnTo>
                      <a:lnTo>
                        <a:pt x="119576" y="1124204"/>
                      </a:lnTo>
                      <a:lnTo>
                        <a:pt x="120471" y="1125527"/>
                      </a:lnTo>
                      <a:lnTo>
                        <a:pt x="121369" y="1126848"/>
                      </a:lnTo>
                      <a:lnTo>
                        <a:pt x="122270" y="1128167"/>
                      </a:lnTo>
                      <a:lnTo>
                        <a:pt x="123174" y="1129484"/>
                      </a:lnTo>
                      <a:lnTo>
                        <a:pt x="124081" y="1130800"/>
                      </a:lnTo>
                      <a:lnTo>
                        <a:pt x="124991" y="1132114"/>
                      </a:lnTo>
                      <a:lnTo>
                        <a:pt x="125904" y="1133427"/>
                      </a:lnTo>
                      <a:lnTo>
                        <a:pt x="126821" y="1134737"/>
                      </a:lnTo>
                      <a:lnTo>
                        <a:pt x="127740" y="1136046"/>
                      </a:lnTo>
                      <a:lnTo>
                        <a:pt x="128663" y="1137353"/>
                      </a:lnTo>
                      <a:lnTo>
                        <a:pt x="129588" y="1138659"/>
                      </a:lnTo>
                      <a:lnTo>
                        <a:pt x="130516" y="1139963"/>
                      </a:lnTo>
                      <a:lnTo>
                        <a:pt x="131448" y="1141264"/>
                      </a:lnTo>
                      <a:lnTo>
                        <a:pt x="132382" y="1142565"/>
                      </a:lnTo>
                      <a:lnTo>
                        <a:pt x="133320" y="1143863"/>
                      </a:lnTo>
                      <a:lnTo>
                        <a:pt x="134261" y="1145160"/>
                      </a:lnTo>
                      <a:lnTo>
                        <a:pt x="135204" y="1146455"/>
                      </a:lnTo>
                      <a:lnTo>
                        <a:pt x="136151" y="1147748"/>
                      </a:lnTo>
                      <a:lnTo>
                        <a:pt x="137100" y="1149039"/>
                      </a:lnTo>
                      <a:lnTo>
                        <a:pt x="138053" y="1150328"/>
                      </a:lnTo>
                      <a:lnTo>
                        <a:pt x="139008" y="1151616"/>
                      </a:lnTo>
                      <a:lnTo>
                        <a:pt x="139967" y="1152902"/>
                      </a:lnTo>
                      <a:lnTo>
                        <a:pt x="140928" y="1154186"/>
                      </a:lnTo>
                      <a:lnTo>
                        <a:pt x="141893" y="1155468"/>
                      </a:lnTo>
                      <a:lnTo>
                        <a:pt x="142860" y="1156749"/>
                      </a:lnTo>
                      <a:lnTo>
                        <a:pt x="143831" y="1158027"/>
                      </a:lnTo>
                      <a:lnTo>
                        <a:pt x="144804" y="1159304"/>
                      </a:lnTo>
                      <a:lnTo>
                        <a:pt x="145781" y="1160579"/>
                      </a:lnTo>
                      <a:lnTo>
                        <a:pt x="146760" y="1161852"/>
                      </a:lnTo>
                      <a:lnTo>
                        <a:pt x="147742" y="1163123"/>
                      </a:lnTo>
                      <a:lnTo>
                        <a:pt x="148728" y="1164392"/>
                      </a:lnTo>
                      <a:lnTo>
                        <a:pt x="149716" y="1165660"/>
                      </a:lnTo>
                      <a:lnTo>
                        <a:pt x="150707" y="1166926"/>
                      </a:lnTo>
                      <a:lnTo>
                        <a:pt x="151701" y="1168189"/>
                      </a:lnTo>
                      <a:lnTo>
                        <a:pt x="152698" y="1169451"/>
                      </a:lnTo>
                      <a:lnTo>
                        <a:pt x="153698" y="1170711"/>
                      </a:lnTo>
                      <a:lnTo>
                        <a:pt x="154701" y="1171969"/>
                      </a:lnTo>
                      <a:lnTo>
                        <a:pt x="155707" y="1173226"/>
                      </a:lnTo>
                      <a:lnTo>
                        <a:pt x="156715" y="1174480"/>
                      </a:lnTo>
                      <a:lnTo>
                        <a:pt x="157727" y="1175732"/>
                      </a:lnTo>
                      <a:lnTo>
                        <a:pt x="158742" y="1176983"/>
                      </a:lnTo>
                      <a:lnTo>
                        <a:pt x="159759" y="1178231"/>
                      </a:lnTo>
                      <a:lnTo>
                        <a:pt x="160779" y="1179478"/>
                      </a:lnTo>
                      <a:lnTo>
                        <a:pt x="161803" y="1180723"/>
                      </a:lnTo>
                      <a:lnTo>
                        <a:pt x="162829" y="1181965"/>
                      </a:lnTo>
                      <a:lnTo>
                        <a:pt x="163858" y="1183206"/>
                      </a:lnTo>
                      <a:lnTo>
                        <a:pt x="164890" y="1184445"/>
                      </a:lnTo>
                      <a:lnTo>
                        <a:pt x="165924" y="1185682"/>
                      </a:lnTo>
                      <a:lnTo>
                        <a:pt x="166962" y="1186917"/>
                      </a:lnTo>
                      <a:lnTo>
                        <a:pt x="168003" y="1188150"/>
                      </a:lnTo>
                      <a:lnTo>
                        <a:pt x="169046" y="1189381"/>
                      </a:lnTo>
                      <a:lnTo>
                        <a:pt x="170092" y="1190610"/>
                      </a:lnTo>
                      <a:lnTo>
                        <a:pt x="171141" y="1191837"/>
                      </a:lnTo>
                      <a:lnTo>
                        <a:pt x="172193" y="1193062"/>
                      </a:lnTo>
                      <a:lnTo>
                        <a:pt x="173248" y="1194285"/>
                      </a:lnTo>
                      <a:lnTo>
                        <a:pt x="174305" y="1195507"/>
                      </a:lnTo>
                      <a:lnTo>
                        <a:pt x="175366" y="1196726"/>
                      </a:lnTo>
                      <a:lnTo>
                        <a:pt x="176429" y="1197943"/>
                      </a:lnTo>
                      <a:lnTo>
                        <a:pt x="177495" y="1199158"/>
                      </a:lnTo>
                      <a:lnTo>
                        <a:pt x="178564" y="1200371"/>
                      </a:lnTo>
                      <a:lnTo>
                        <a:pt x="179636" y="1201582"/>
                      </a:lnTo>
                      <a:lnTo>
                        <a:pt x="180710" y="1202791"/>
                      </a:lnTo>
                      <a:lnTo>
                        <a:pt x="181788" y="1203998"/>
                      </a:lnTo>
                      <a:lnTo>
                        <a:pt x="182868" y="1205203"/>
                      </a:lnTo>
                      <a:lnTo>
                        <a:pt x="183951" y="1206406"/>
                      </a:lnTo>
                      <a:lnTo>
                        <a:pt x="185037" y="1207607"/>
                      </a:lnTo>
                      <a:lnTo>
                        <a:pt x="186125" y="1208806"/>
                      </a:lnTo>
                      <a:lnTo>
                        <a:pt x="187217" y="1210003"/>
                      </a:lnTo>
                      <a:lnTo>
                        <a:pt x="188311" y="1211197"/>
                      </a:lnTo>
                      <a:lnTo>
                        <a:pt x="189408" y="1212390"/>
                      </a:lnTo>
                      <a:lnTo>
                        <a:pt x="190507" y="1213581"/>
                      </a:lnTo>
                      <a:lnTo>
                        <a:pt x="191610" y="1214769"/>
                      </a:lnTo>
                      <a:lnTo>
                        <a:pt x="192715" y="1215956"/>
                      </a:lnTo>
                      <a:lnTo>
                        <a:pt x="193823" y="1217140"/>
                      </a:lnTo>
                      <a:lnTo>
                        <a:pt x="194933" y="1218322"/>
                      </a:lnTo>
                      <a:lnTo>
                        <a:pt x="196047" y="1219502"/>
                      </a:lnTo>
                      <a:lnTo>
                        <a:pt x="197163" y="1220680"/>
                      </a:lnTo>
                      <a:lnTo>
                        <a:pt x="198282" y="1221856"/>
                      </a:lnTo>
                      <a:lnTo>
                        <a:pt x="199403" y="1223030"/>
                      </a:lnTo>
                      <a:lnTo>
                        <a:pt x="200528" y="1224202"/>
                      </a:lnTo>
                      <a:lnTo>
                        <a:pt x="201655" y="1225371"/>
                      </a:lnTo>
                      <a:lnTo>
                        <a:pt x="202785" y="1226539"/>
                      </a:lnTo>
                      <a:lnTo>
                        <a:pt x="203917" y="1227704"/>
                      </a:lnTo>
                      <a:lnTo>
                        <a:pt x="205052" y="1228867"/>
                      </a:lnTo>
                      <a:lnTo>
                        <a:pt x="206190" y="1230028"/>
                      </a:lnTo>
                      <a:lnTo>
                        <a:pt x="207331" y="1231187"/>
                      </a:lnTo>
                      <a:lnTo>
                        <a:pt x="208474" y="1232344"/>
                      </a:lnTo>
                      <a:lnTo>
                        <a:pt x="209620" y="1233498"/>
                      </a:lnTo>
                      <a:lnTo>
                        <a:pt x="210768" y="1234651"/>
                      </a:lnTo>
                      <a:lnTo>
                        <a:pt x="211920" y="1235801"/>
                      </a:lnTo>
                      <a:lnTo>
                        <a:pt x="213074" y="1236949"/>
                      </a:lnTo>
                      <a:lnTo>
                        <a:pt x="214230" y="1238095"/>
                      </a:lnTo>
                      <a:lnTo>
                        <a:pt x="215390" y="1239238"/>
                      </a:lnTo>
                      <a:lnTo>
                        <a:pt x="216552" y="1240380"/>
                      </a:lnTo>
                      <a:lnTo>
                        <a:pt x="217716" y="1241519"/>
                      </a:lnTo>
                      <a:lnTo>
                        <a:pt x="218884" y="1242656"/>
                      </a:lnTo>
                      <a:lnTo>
                        <a:pt x="220053" y="1243791"/>
                      </a:lnTo>
                      <a:lnTo>
                        <a:pt x="221226" y="1244924"/>
                      </a:lnTo>
                      <a:lnTo>
                        <a:pt x="222401" y="1246054"/>
                      </a:lnTo>
                      <a:lnTo>
                        <a:pt x="223579" y="1247182"/>
                      </a:lnTo>
                      <a:lnTo>
                        <a:pt x="224759" y="1248308"/>
                      </a:lnTo>
                      <a:lnTo>
                        <a:pt x="225942" y="1249432"/>
                      </a:lnTo>
                      <a:lnTo>
                        <a:pt x="227128" y="1250554"/>
                      </a:lnTo>
                      <a:lnTo>
                        <a:pt x="228316" y="1251673"/>
                      </a:lnTo>
                      <a:lnTo>
                        <a:pt x="229507" y="1252790"/>
                      </a:lnTo>
                      <a:lnTo>
                        <a:pt x="230700" y="1253905"/>
                      </a:lnTo>
                      <a:lnTo>
                        <a:pt x="231896" y="1255017"/>
                      </a:lnTo>
                      <a:lnTo>
                        <a:pt x="233095" y="1256128"/>
                      </a:lnTo>
                      <a:lnTo>
                        <a:pt x="234296" y="1257236"/>
                      </a:lnTo>
                      <a:lnTo>
                        <a:pt x="235500" y="1258341"/>
                      </a:lnTo>
                      <a:lnTo>
                        <a:pt x="236706" y="1259445"/>
                      </a:lnTo>
                      <a:lnTo>
                        <a:pt x="237915" y="1260546"/>
                      </a:lnTo>
                      <a:lnTo>
                        <a:pt x="239126" y="1261645"/>
                      </a:lnTo>
                      <a:lnTo>
                        <a:pt x="240340" y="1262742"/>
                      </a:lnTo>
                      <a:lnTo>
                        <a:pt x="241557" y="1263836"/>
                      </a:lnTo>
                      <a:lnTo>
                        <a:pt x="242776" y="1264928"/>
                      </a:lnTo>
                      <a:lnTo>
                        <a:pt x="243998" y="1266018"/>
                      </a:lnTo>
                      <a:lnTo>
                        <a:pt x="245222" y="1267105"/>
                      </a:lnTo>
                      <a:lnTo>
                        <a:pt x="246448" y="1268190"/>
                      </a:lnTo>
                      <a:lnTo>
                        <a:pt x="247677" y="1269273"/>
                      </a:lnTo>
                      <a:lnTo>
                        <a:pt x="248909" y="1270353"/>
                      </a:lnTo>
                      <a:lnTo>
                        <a:pt x="250143" y="1271431"/>
                      </a:lnTo>
                      <a:lnTo>
                        <a:pt x="251380" y="1272507"/>
                      </a:lnTo>
                      <a:lnTo>
                        <a:pt x="252619" y="1273581"/>
                      </a:lnTo>
                      <a:lnTo>
                        <a:pt x="253861" y="1274652"/>
                      </a:lnTo>
                      <a:lnTo>
                        <a:pt x="255105" y="1275721"/>
                      </a:lnTo>
                      <a:lnTo>
                        <a:pt x="256352" y="1276787"/>
                      </a:lnTo>
                      <a:lnTo>
                        <a:pt x="257601" y="1277851"/>
                      </a:lnTo>
                      <a:lnTo>
                        <a:pt x="258852" y="1278913"/>
                      </a:lnTo>
                      <a:lnTo>
                        <a:pt x="260106" y="1279972"/>
                      </a:lnTo>
                      <a:lnTo>
                        <a:pt x="261363" y="1281029"/>
                      </a:lnTo>
                      <a:lnTo>
                        <a:pt x="262622" y="1282084"/>
                      </a:lnTo>
                      <a:lnTo>
                        <a:pt x="263883" y="1283136"/>
                      </a:lnTo>
                      <a:lnTo>
                        <a:pt x="265147" y="1284186"/>
                      </a:lnTo>
                      <a:lnTo>
                        <a:pt x="266413" y="1285233"/>
                      </a:lnTo>
                      <a:lnTo>
                        <a:pt x="267682" y="1286278"/>
                      </a:lnTo>
                      <a:lnTo>
                        <a:pt x="268953" y="1287321"/>
                      </a:lnTo>
                      <a:lnTo>
                        <a:pt x="270227" y="1288361"/>
                      </a:lnTo>
                      <a:lnTo>
                        <a:pt x="271503" y="1289399"/>
                      </a:lnTo>
                      <a:lnTo>
                        <a:pt x="272781" y="1290434"/>
                      </a:lnTo>
                      <a:lnTo>
                        <a:pt x="274062" y="1291467"/>
                      </a:lnTo>
                      <a:lnTo>
                        <a:pt x="275345" y="1292498"/>
                      </a:lnTo>
                      <a:lnTo>
                        <a:pt x="276631" y="1293526"/>
                      </a:lnTo>
                      <a:lnTo>
                        <a:pt x="277919" y="1294552"/>
                      </a:lnTo>
                      <a:lnTo>
                        <a:pt x="279209" y="1295575"/>
                      </a:lnTo>
                      <a:lnTo>
                        <a:pt x="280502" y="1296596"/>
                      </a:lnTo>
                      <a:lnTo>
                        <a:pt x="281797" y="1297614"/>
                      </a:lnTo>
                      <a:lnTo>
                        <a:pt x="283094" y="1298630"/>
                      </a:lnTo>
                      <a:lnTo>
                        <a:pt x="284394" y="1299644"/>
                      </a:lnTo>
                      <a:lnTo>
                        <a:pt x="285696" y="1300655"/>
                      </a:lnTo>
                      <a:lnTo>
                        <a:pt x="287001" y="1301663"/>
                      </a:lnTo>
                      <a:lnTo>
                        <a:pt x="288307" y="1302670"/>
                      </a:lnTo>
                      <a:lnTo>
                        <a:pt x="289617" y="1303673"/>
                      </a:lnTo>
                      <a:lnTo>
                        <a:pt x="290928" y="1304674"/>
                      </a:lnTo>
                      <a:lnTo>
                        <a:pt x="292242" y="1305673"/>
                      </a:lnTo>
                      <a:lnTo>
                        <a:pt x="293558" y="1306669"/>
                      </a:lnTo>
                      <a:lnTo>
                        <a:pt x="294877" y="1307663"/>
                      </a:lnTo>
                      <a:lnTo>
                        <a:pt x="296197" y="1308654"/>
                      </a:lnTo>
                      <a:lnTo>
                        <a:pt x="297520" y="1309643"/>
                      </a:lnTo>
                      <a:lnTo>
                        <a:pt x="298846" y="1310629"/>
                      </a:lnTo>
                      <a:lnTo>
                        <a:pt x="300173" y="1311613"/>
                      </a:lnTo>
                      <a:lnTo>
                        <a:pt x="301503" y="1312594"/>
                      </a:lnTo>
                      <a:lnTo>
                        <a:pt x="302836" y="1313573"/>
                      </a:lnTo>
                      <a:lnTo>
                        <a:pt x="304170" y="1314549"/>
                      </a:lnTo>
                      <a:lnTo>
                        <a:pt x="305507" y="1315523"/>
                      </a:lnTo>
                      <a:lnTo>
                        <a:pt x="306846" y="1316494"/>
                      </a:lnTo>
                      <a:lnTo>
                        <a:pt x="308187" y="1317463"/>
                      </a:lnTo>
                      <a:lnTo>
                        <a:pt x="309531" y="1318429"/>
                      </a:lnTo>
                      <a:lnTo>
                        <a:pt x="310876" y="1319393"/>
                      </a:lnTo>
                      <a:lnTo>
                        <a:pt x="312224" y="1320354"/>
                      </a:lnTo>
                      <a:lnTo>
                        <a:pt x="313574" y="1321312"/>
                      </a:lnTo>
                      <a:lnTo>
                        <a:pt x="314927" y="1322268"/>
                      </a:lnTo>
                      <a:lnTo>
                        <a:pt x="316282" y="1323221"/>
                      </a:lnTo>
                      <a:lnTo>
                        <a:pt x="317638" y="1324172"/>
                      </a:lnTo>
                      <a:lnTo>
                        <a:pt x="318997" y="1325120"/>
                      </a:lnTo>
                      <a:lnTo>
                        <a:pt x="320359" y="1326066"/>
                      </a:lnTo>
                      <a:lnTo>
                        <a:pt x="321722" y="1327009"/>
                      </a:lnTo>
                      <a:lnTo>
                        <a:pt x="323088" y="1327950"/>
                      </a:lnTo>
                      <a:lnTo>
                        <a:pt x="324456" y="1328888"/>
                      </a:lnTo>
                      <a:lnTo>
                        <a:pt x="325826" y="1329823"/>
                      </a:lnTo>
                      <a:lnTo>
                        <a:pt x="327198" y="1330756"/>
                      </a:lnTo>
                      <a:lnTo>
                        <a:pt x="328572" y="1331686"/>
                      </a:lnTo>
                      <a:lnTo>
                        <a:pt x="329949" y="1332614"/>
                      </a:lnTo>
                      <a:lnTo>
                        <a:pt x="331327" y="1333539"/>
                      </a:lnTo>
                      <a:lnTo>
                        <a:pt x="332708" y="1334461"/>
                      </a:lnTo>
                      <a:lnTo>
                        <a:pt x="334091" y="1335381"/>
                      </a:lnTo>
                      <a:lnTo>
                        <a:pt x="335476" y="1336298"/>
                      </a:lnTo>
                      <a:lnTo>
                        <a:pt x="336863" y="1337212"/>
                      </a:lnTo>
                      <a:lnTo>
                        <a:pt x="338253" y="1338124"/>
                      </a:lnTo>
                      <a:lnTo>
                        <a:pt x="339644" y="1339034"/>
                      </a:lnTo>
                      <a:lnTo>
                        <a:pt x="341038" y="1339940"/>
                      </a:lnTo>
                      <a:lnTo>
                        <a:pt x="342433" y="1340844"/>
                      </a:lnTo>
                      <a:lnTo>
                        <a:pt x="343831" y="1341746"/>
                      </a:lnTo>
                      <a:lnTo>
                        <a:pt x="345231" y="1342644"/>
                      </a:lnTo>
                      <a:lnTo>
                        <a:pt x="346633" y="1343541"/>
                      </a:lnTo>
                      <a:lnTo>
                        <a:pt x="348037" y="1344434"/>
                      </a:lnTo>
                      <a:lnTo>
                        <a:pt x="349443" y="1345325"/>
                      </a:lnTo>
                      <a:lnTo>
                        <a:pt x="350851" y="1346213"/>
                      </a:lnTo>
                      <a:lnTo>
                        <a:pt x="352261" y="1347098"/>
                      </a:lnTo>
                      <a:lnTo>
                        <a:pt x="353674" y="1347981"/>
                      </a:lnTo>
                      <a:lnTo>
                        <a:pt x="355088" y="1348861"/>
                      </a:lnTo>
                      <a:lnTo>
                        <a:pt x="356504" y="1349739"/>
                      </a:lnTo>
                      <a:lnTo>
                        <a:pt x="357923" y="1350614"/>
                      </a:lnTo>
                      <a:lnTo>
                        <a:pt x="359343" y="1351486"/>
                      </a:lnTo>
                      <a:lnTo>
                        <a:pt x="360765" y="1352355"/>
                      </a:lnTo>
                      <a:lnTo>
                        <a:pt x="362190" y="1353222"/>
                      </a:lnTo>
                      <a:lnTo>
                        <a:pt x="363616" y="1354086"/>
                      </a:lnTo>
                      <a:lnTo>
                        <a:pt x="365045" y="1354948"/>
                      </a:lnTo>
                      <a:lnTo>
                        <a:pt x="366475" y="1355806"/>
                      </a:lnTo>
                      <a:lnTo>
                        <a:pt x="367908" y="1356662"/>
                      </a:lnTo>
                      <a:lnTo>
                        <a:pt x="369342" y="1357515"/>
                      </a:lnTo>
                      <a:lnTo>
                        <a:pt x="370779" y="1358366"/>
                      </a:lnTo>
                      <a:lnTo>
                        <a:pt x="372217" y="1359214"/>
                      </a:lnTo>
                      <a:lnTo>
                        <a:pt x="373657" y="1360059"/>
                      </a:lnTo>
                      <a:lnTo>
                        <a:pt x="375100" y="1360901"/>
                      </a:lnTo>
                      <a:lnTo>
                        <a:pt x="376544" y="1361741"/>
                      </a:lnTo>
                      <a:lnTo>
                        <a:pt x="377990" y="1362578"/>
                      </a:lnTo>
                      <a:lnTo>
                        <a:pt x="379438" y="1363412"/>
                      </a:lnTo>
                      <a:lnTo>
                        <a:pt x="380889" y="1364244"/>
                      </a:lnTo>
                      <a:lnTo>
                        <a:pt x="382341" y="1365072"/>
                      </a:lnTo>
                      <a:lnTo>
                        <a:pt x="383795" y="1365898"/>
                      </a:lnTo>
                      <a:lnTo>
                        <a:pt x="385250" y="1366722"/>
                      </a:lnTo>
                      <a:lnTo>
                        <a:pt x="386708" y="1367542"/>
                      </a:lnTo>
                      <a:lnTo>
                        <a:pt x="388168" y="1368360"/>
                      </a:lnTo>
                      <a:lnTo>
                        <a:pt x="389629" y="1369175"/>
                      </a:lnTo>
                      <a:lnTo>
                        <a:pt x="391093" y="1369987"/>
                      </a:lnTo>
                      <a:lnTo>
                        <a:pt x="392558" y="1370797"/>
                      </a:lnTo>
                      <a:lnTo>
                        <a:pt x="394026" y="1371603"/>
                      </a:lnTo>
                      <a:lnTo>
                        <a:pt x="395495" y="1372407"/>
                      </a:lnTo>
                      <a:lnTo>
                        <a:pt x="396966" y="1373208"/>
                      </a:lnTo>
                      <a:lnTo>
                        <a:pt x="398438" y="1374007"/>
                      </a:lnTo>
                      <a:lnTo>
                        <a:pt x="399913" y="1374802"/>
                      </a:lnTo>
                      <a:lnTo>
                        <a:pt x="401390" y="1375595"/>
                      </a:lnTo>
                      <a:lnTo>
                        <a:pt x="402868" y="1376385"/>
                      </a:lnTo>
                      <a:lnTo>
                        <a:pt x="404348" y="1377172"/>
                      </a:lnTo>
                      <a:lnTo>
                        <a:pt x="405830" y="1377957"/>
                      </a:lnTo>
                      <a:lnTo>
                        <a:pt x="407314" y="1378738"/>
                      </a:lnTo>
                      <a:lnTo>
                        <a:pt x="408800" y="1379517"/>
                      </a:lnTo>
                      <a:lnTo>
                        <a:pt x="410287" y="1380293"/>
                      </a:lnTo>
                      <a:lnTo>
                        <a:pt x="411776" y="1381066"/>
                      </a:lnTo>
                      <a:lnTo>
                        <a:pt x="413267" y="1381837"/>
                      </a:lnTo>
                      <a:lnTo>
                        <a:pt x="414760" y="1382604"/>
                      </a:lnTo>
                      <a:lnTo>
                        <a:pt x="416255" y="1383369"/>
                      </a:lnTo>
                      <a:lnTo>
                        <a:pt x="417751" y="1384131"/>
                      </a:lnTo>
                      <a:lnTo>
                        <a:pt x="419249" y="1384890"/>
                      </a:lnTo>
                      <a:lnTo>
                        <a:pt x="420749" y="1385646"/>
                      </a:lnTo>
                      <a:lnTo>
                        <a:pt x="422251" y="1386400"/>
                      </a:lnTo>
                      <a:lnTo>
                        <a:pt x="423754" y="1387151"/>
                      </a:lnTo>
                      <a:lnTo>
                        <a:pt x="425260" y="1387898"/>
                      </a:lnTo>
                      <a:lnTo>
                        <a:pt x="426767" y="1388643"/>
                      </a:lnTo>
                      <a:lnTo>
                        <a:pt x="428275" y="1389385"/>
                      </a:lnTo>
                      <a:lnTo>
                        <a:pt x="429785" y="1390125"/>
                      </a:lnTo>
                      <a:lnTo>
                        <a:pt x="431298" y="1390861"/>
                      </a:lnTo>
                      <a:lnTo>
                        <a:pt x="432811" y="1391594"/>
                      </a:lnTo>
                      <a:lnTo>
                        <a:pt x="434327" y="1392325"/>
                      </a:lnTo>
                      <a:lnTo>
                        <a:pt x="435844" y="1393053"/>
                      </a:lnTo>
                      <a:lnTo>
                        <a:pt x="437363" y="1393778"/>
                      </a:lnTo>
                      <a:lnTo>
                        <a:pt x="438883" y="1394500"/>
                      </a:lnTo>
                      <a:lnTo>
                        <a:pt x="440405" y="1395219"/>
                      </a:lnTo>
                      <a:lnTo>
                        <a:pt x="441929" y="1395935"/>
                      </a:lnTo>
                      <a:lnTo>
                        <a:pt x="443455" y="1396649"/>
                      </a:lnTo>
                      <a:lnTo>
                        <a:pt x="444982" y="1397359"/>
                      </a:lnTo>
                      <a:lnTo>
                        <a:pt x="446511" y="1398067"/>
                      </a:lnTo>
                      <a:lnTo>
                        <a:pt x="448041" y="1398772"/>
                      </a:lnTo>
                      <a:lnTo>
                        <a:pt x="449573" y="1399474"/>
                      </a:lnTo>
                      <a:lnTo>
                        <a:pt x="451107" y="1400173"/>
                      </a:lnTo>
                      <a:lnTo>
                        <a:pt x="452643" y="1400869"/>
                      </a:lnTo>
                      <a:lnTo>
                        <a:pt x="454180" y="1401562"/>
                      </a:lnTo>
                      <a:lnTo>
                        <a:pt x="455718" y="1402252"/>
                      </a:lnTo>
                      <a:lnTo>
                        <a:pt x="457258" y="1402940"/>
                      </a:lnTo>
                      <a:lnTo>
                        <a:pt x="458800" y="1403624"/>
                      </a:lnTo>
                      <a:lnTo>
                        <a:pt x="460343" y="1404306"/>
                      </a:lnTo>
                      <a:lnTo>
                        <a:pt x="461888" y="1404984"/>
                      </a:lnTo>
                      <a:lnTo>
                        <a:pt x="463435" y="1405660"/>
                      </a:lnTo>
                      <a:lnTo>
                        <a:pt x="464983" y="1406333"/>
                      </a:lnTo>
                      <a:lnTo>
                        <a:pt x="466533" y="1407003"/>
                      </a:lnTo>
                      <a:lnTo>
                        <a:pt x="468084" y="1407670"/>
                      </a:lnTo>
                      <a:lnTo>
                        <a:pt x="469637" y="1408334"/>
                      </a:lnTo>
                      <a:lnTo>
                        <a:pt x="471191" y="1408995"/>
                      </a:lnTo>
                      <a:lnTo>
                        <a:pt x="472747" y="1409653"/>
                      </a:lnTo>
                      <a:lnTo>
                        <a:pt x="474304" y="1410308"/>
                      </a:lnTo>
                      <a:lnTo>
                        <a:pt x="475863" y="1410960"/>
                      </a:lnTo>
                      <a:lnTo>
                        <a:pt x="477423" y="1411610"/>
                      </a:lnTo>
                      <a:lnTo>
                        <a:pt x="478985" y="1412256"/>
                      </a:lnTo>
                      <a:lnTo>
                        <a:pt x="480548" y="1412900"/>
                      </a:lnTo>
                      <a:lnTo>
                        <a:pt x="482113" y="1413540"/>
                      </a:lnTo>
                      <a:lnTo>
                        <a:pt x="483680" y="1414178"/>
                      </a:lnTo>
                      <a:lnTo>
                        <a:pt x="485247" y="1414812"/>
                      </a:lnTo>
                      <a:lnTo>
                        <a:pt x="486817" y="1415444"/>
                      </a:lnTo>
                      <a:lnTo>
                        <a:pt x="488387" y="1416072"/>
                      </a:lnTo>
                      <a:lnTo>
                        <a:pt x="489960" y="1416698"/>
                      </a:lnTo>
                      <a:lnTo>
                        <a:pt x="491533" y="1417321"/>
                      </a:lnTo>
                      <a:lnTo>
                        <a:pt x="493108" y="1417940"/>
                      </a:lnTo>
                      <a:lnTo>
                        <a:pt x="494685" y="1418557"/>
                      </a:lnTo>
                      <a:lnTo>
                        <a:pt x="496263" y="1419171"/>
                      </a:lnTo>
                      <a:lnTo>
                        <a:pt x="497842" y="1419782"/>
                      </a:lnTo>
                      <a:lnTo>
                        <a:pt x="499423" y="1420390"/>
                      </a:lnTo>
                      <a:lnTo>
                        <a:pt x="501005" y="1420994"/>
                      </a:lnTo>
                      <a:lnTo>
                        <a:pt x="502589" y="1421596"/>
                      </a:lnTo>
                      <a:lnTo>
                        <a:pt x="504174" y="1422195"/>
                      </a:lnTo>
                      <a:lnTo>
                        <a:pt x="505760" y="1422791"/>
                      </a:lnTo>
                      <a:lnTo>
                        <a:pt x="507348" y="1423384"/>
                      </a:lnTo>
                      <a:lnTo>
                        <a:pt x="508937" y="1423974"/>
                      </a:lnTo>
                      <a:lnTo>
                        <a:pt x="510528" y="1424561"/>
                      </a:lnTo>
                      <a:lnTo>
                        <a:pt x="512120" y="1425144"/>
                      </a:lnTo>
                      <a:lnTo>
                        <a:pt x="513713" y="1425725"/>
                      </a:lnTo>
                      <a:lnTo>
                        <a:pt x="515308" y="1426303"/>
                      </a:lnTo>
                      <a:lnTo>
                        <a:pt x="516904" y="1426878"/>
                      </a:lnTo>
                      <a:lnTo>
                        <a:pt x="518501" y="1427450"/>
                      </a:lnTo>
                      <a:lnTo>
                        <a:pt x="520099" y="1428019"/>
                      </a:lnTo>
                      <a:lnTo>
                        <a:pt x="521699" y="1428584"/>
                      </a:lnTo>
                      <a:lnTo>
                        <a:pt x="523301" y="1429147"/>
                      </a:lnTo>
                      <a:lnTo>
                        <a:pt x="524903" y="1429707"/>
                      </a:lnTo>
                      <a:lnTo>
                        <a:pt x="526507" y="1430264"/>
                      </a:lnTo>
                      <a:lnTo>
                        <a:pt x="528112" y="1430817"/>
                      </a:lnTo>
                      <a:lnTo>
                        <a:pt x="529718" y="1431368"/>
                      </a:lnTo>
                      <a:lnTo>
                        <a:pt x="531326" y="1431915"/>
                      </a:lnTo>
                      <a:lnTo>
                        <a:pt x="532935" y="1432460"/>
                      </a:lnTo>
                      <a:lnTo>
                        <a:pt x="534545" y="1433002"/>
                      </a:lnTo>
                      <a:lnTo>
                        <a:pt x="536157" y="1433540"/>
                      </a:lnTo>
                      <a:lnTo>
                        <a:pt x="537769" y="1434076"/>
                      </a:lnTo>
                      <a:lnTo>
                        <a:pt x="539383" y="1434608"/>
                      </a:lnTo>
                      <a:lnTo>
                        <a:pt x="540998" y="1435137"/>
                      </a:lnTo>
                      <a:lnTo>
                        <a:pt x="542615" y="1435664"/>
                      </a:lnTo>
                      <a:lnTo>
                        <a:pt x="544232" y="1436187"/>
                      </a:lnTo>
                      <a:lnTo>
                        <a:pt x="545851" y="1436707"/>
                      </a:lnTo>
                      <a:lnTo>
                        <a:pt x="547471" y="1437224"/>
                      </a:lnTo>
                      <a:lnTo>
                        <a:pt x="549092" y="1437738"/>
                      </a:lnTo>
                      <a:lnTo>
                        <a:pt x="550715" y="1438249"/>
                      </a:lnTo>
                      <a:lnTo>
                        <a:pt x="552339" y="1438757"/>
                      </a:lnTo>
                      <a:lnTo>
                        <a:pt x="553963" y="1439262"/>
                      </a:lnTo>
                      <a:lnTo>
                        <a:pt x="555589" y="1439764"/>
                      </a:lnTo>
                      <a:lnTo>
                        <a:pt x="557216" y="1440263"/>
                      </a:lnTo>
                      <a:lnTo>
                        <a:pt x="558845" y="1440758"/>
                      </a:lnTo>
                      <a:lnTo>
                        <a:pt x="560474" y="1441251"/>
                      </a:lnTo>
                      <a:lnTo>
                        <a:pt x="562105" y="1441740"/>
                      </a:lnTo>
                      <a:lnTo>
                        <a:pt x="563736" y="1442227"/>
                      </a:lnTo>
                      <a:lnTo>
                        <a:pt x="565369" y="1442710"/>
                      </a:lnTo>
                      <a:lnTo>
                        <a:pt x="567003" y="1443191"/>
                      </a:lnTo>
                      <a:lnTo>
                        <a:pt x="568638" y="1443668"/>
                      </a:lnTo>
                      <a:lnTo>
                        <a:pt x="570274" y="1444142"/>
                      </a:lnTo>
                      <a:lnTo>
                        <a:pt x="571912" y="1444613"/>
                      </a:lnTo>
                      <a:lnTo>
                        <a:pt x="573550" y="1445081"/>
                      </a:lnTo>
                      <a:lnTo>
                        <a:pt x="575189" y="1445546"/>
                      </a:lnTo>
                      <a:lnTo>
                        <a:pt x="576830" y="1446007"/>
                      </a:lnTo>
                      <a:lnTo>
                        <a:pt x="578471" y="1446466"/>
                      </a:lnTo>
                      <a:lnTo>
                        <a:pt x="580114" y="1446921"/>
                      </a:lnTo>
                      <a:lnTo>
                        <a:pt x="581758" y="1447374"/>
                      </a:lnTo>
                      <a:lnTo>
                        <a:pt x="583402" y="1447823"/>
                      </a:lnTo>
                      <a:lnTo>
                        <a:pt x="585048" y="1448269"/>
                      </a:lnTo>
                      <a:lnTo>
                        <a:pt x="586695" y="1448713"/>
                      </a:lnTo>
                      <a:lnTo>
                        <a:pt x="588343" y="1449153"/>
                      </a:lnTo>
                      <a:lnTo>
                        <a:pt x="589992" y="1449589"/>
                      </a:lnTo>
                      <a:lnTo>
                        <a:pt x="591642" y="1450023"/>
                      </a:lnTo>
                      <a:lnTo>
                        <a:pt x="593292" y="1450454"/>
                      </a:lnTo>
                      <a:lnTo>
                        <a:pt x="594944" y="1450881"/>
                      </a:lnTo>
                      <a:lnTo>
                        <a:pt x="596597" y="1451306"/>
                      </a:lnTo>
                      <a:lnTo>
                        <a:pt x="598251" y="1451727"/>
                      </a:lnTo>
                      <a:lnTo>
                        <a:pt x="599906" y="1452145"/>
                      </a:lnTo>
                      <a:lnTo>
                        <a:pt x="601562" y="1452560"/>
                      </a:lnTo>
                      <a:lnTo>
                        <a:pt x="603218" y="1452972"/>
                      </a:lnTo>
                      <a:lnTo>
                        <a:pt x="604876" y="1453381"/>
                      </a:lnTo>
                      <a:lnTo>
                        <a:pt x="606535" y="1453787"/>
                      </a:lnTo>
                      <a:lnTo>
                        <a:pt x="608194" y="1454189"/>
                      </a:lnTo>
                      <a:lnTo>
                        <a:pt x="609855" y="1454589"/>
                      </a:lnTo>
                      <a:lnTo>
                        <a:pt x="611516" y="1454985"/>
                      </a:lnTo>
                      <a:lnTo>
                        <a:pt x="613179" y="1455378"/>
                      </a:lnTo>
                      <a:lnTo>
                        <a:pt x="614842" y="1455768"/>
                      </a:lnTo>
                      <a:lnTo>
                        <a:pt x="616506" y="1456155"/>
                      </a:lnTo>
                      <a:lnTo>
                        <a:pt x="618171" y="1456539"/>
                      </a:lnTo>
                      <a:lnTo>
                        <a:pt x="619837" y="1456919"/>
                      </a:lnTo>
                      <a:lnTo>
                        <a:pt x="621504" y="1457297"/>
                      </a:lnTo>
                      <a:lnTo>
                        <a:pt x="623172" y="1457671"/>
                      </a:lnTo>
                      <a:lnTo>
                        <a:pt x="624840" y="1458042"/>
                      </a:lnTo>
                      <a:lnTo>
                        <a:pt x="626510" y="1458410"/>
                      </a:lnTo>
                      <a:lnTo>
                        <a:pt x="628180" y="1458775"/>
                      </a:lnTo>
                      <a:lnTo>
                        <a:pt x="629851" y="1459136"/>
                      </a:lnTo>
                      <a:lnTo>
                        <a:pt x="631523" y="1459495"/>
                      </a:lnTo>
                      <a:lnTo>
                        <a:pt x="633196" y="1459850"/>
                      </a:lnTo>
                      <a:lnTo>
                        <a:pt x="634869" y="1460202"/>
                      </a:lnTo>
                      <a:lnTo>
                        <a:pt x="636544" y="1460551"/>
                      </a:lnTo>
                      <a:lnTo>
                        <a:pt x="638219" y="1460897"/>
                      </a:lnTo>
                      <a:lnTo>
                        <a:pt x="639895" y="1461240"/>
                      </a:lnTo>
                      <a:lnTo>
                        <a:pt x="641572" y="1461580"/>
                      </a:lnTo>
                      <a:lnTo>
                        <a:pt x="643249" y="1461916"/>
                      </a:lnTo>
                      <a:lnTo>
                        <a:pt x="644928" y="1462249"/>
                      </a:lnTo>
                      <a:lnTo>
                        <a:pt x="646607" y="1462579"/>
                      </a:lnTo>
                      <a:lnTo>
                        <a:pt x="648287" y="1462906"/>
                      </a:lnTo>
                      <a:lnTo>
                        <a:pt x="649968" y="1463230"/>
                      </a:lnTo>
                      <a:lnTo>
                        <a:pt x="651649" y="1463550"/>
                      </a:lnTo>
                      <a:lnTo>
                        <a:pt x="653331" y="1463868"/>
                      </a:lnTo>
                      <a:lnTo>
                        <a:pt x="655014" y="1464182"/>
                      </a:lnTo>
                      <a:lnTo>
                        <a:pt x="656698" y="1464493"/>
                      </a:lnTo>
                      <a:lnTo>
                        <a:pt x="658382" y="1464801"/>
                      </a:lnTo>
                      <a:lnTo>
                        <a:pt x="660067" y="1465105"/>
                      </a:lnTo>
                      <a:lnTo>
                        <a:pt x="661753" y="1465407"/>
                      </a:lnTo>
                      <a:lnTo>
                        <a:pt x="663439" y="1465705"/>
                      </a:lnTo>
                      <a:lnTo>
                        <a:pt x="665126" y="1466000"/>
                      </a:lnTo>
                      <a:lnTo>
                        <a:pt x="666814" y="1466292"/>
                      </a:lnTo>
                      <a:lnTo>
                        <a:pt x="668503" y="1466581"/>
                      </a:lnTo>
                      <a:lnTo>
                        <a:pt x="670192" y="1466866"/>
                      </a:lnTo>
                      <a:lnTo>
                        <a:pt x="671882" y="1467148"/>
                      </a:lnTo>
                      <a:lnTo>
                        <a:pt x="673572" y="1467427"/>
                      </a:lnTo>
                      <a:lnTo>
                        <a:pt x="675263" y="1467703"/>
                      </a:lnTo>
                      <a:lnTo>
                        <a:pt x="676955" y="1467976"/>
                      </a:lnTo>
                      <a:lnTo>
                        <a:pt x="678648" y="1468246"/>
                      </a:lnTo>
                      <a:lnTo>
                        <a:pt x="680341" y="1468512"/>
                      </a:lnTo>
                      <a:lnTo>
                        <a:pt x="682034" y="1468775"/>
                      </a:lnTo>
                      <a:lnTo>
                        <a:pt x="683728" y="1469035"/>
                      </a:lnTo>
                      <a:lnTo>
                        <a:pt x="685423" y="1469292"/>
                      </a:lnTo>
                      <a:lnTo>
                        <a:pt x="687119" y="1469546"/>
                      </a:lnTo>
                      <a:lnTo>
                        <a:pt x="688815" y="1469796"/>
                      </a:lnTo>
                      <a:lnTo>
                        <a:pt x="690511" y="1470043"/>
                      </a:lnTo>
                      <a:lnTo>
                        <a:pt x="692209" y="1470287"/>
                      </a:lnTo>
                      <a:lnTo>
                        <a:pt x="693906" y="1470528"/>
                      </a:lnTo>
                      <a:lnTo>
                        <a:pt x="695605" y="1470765"/>
                      </a:lnTo>
                      <a:lnTo>
                        <a:pt x="697303" y="1471000"/>
                      </a:lnTo>
                      <a:lnTo>
                        <a:pt x="699003" y="1471231"/>
                      </a:lnTo>
                      <a:lnTo>
                        <a:pt x="700703" y="1471459"/>
                      </a:lnTo>
                      <a:lnTo>
                        <a:pt x="702403" y="1471683"/>
                      </a:lnTo>
                      <a:lnTo>
                        <a:pt x="704104" y="1471905"/>
                      </a:lnTo>
                      <a:lnTo>
                        <a:pt x="705805" y="1472123"/>
                      </a:lnTo>
                      <a:lnTo>
                        <a:pt x="707507" y="1472338"/>
                      </a:lnTo>
                      <a:lnTo>
                        <a:pt x="709210" y="1472550"/>
                      </a:lnTo>
                      <a:lnTo>
                        <a:pt x="710913" y="1472759"/>
                      </a:lnTo>
                      <a:lnTo>
                        <a:pt x="712616" y="1472964"/>
                      </a:lnTo>
                      <a:lnTo>
                        <a:pt x="714320" y="1473166"/>
                      </a:lnTo>
                      <a:lnTo>
                        <a:pt x="716025" y="1473365"/>
                      </a:lnTo>
                      <a:lnTo>
                        <a:pt x="717729" y="1473561"/>
                      </a:lnTo>
                      <a:lnTo>
                        <a:pt x="719435" y="1473754"/>
                      </a:lnTo>
                      <a:lnTo>
                        <a:pt x="721140" y="1473943"/>
                      </a:lnTo>
                      <a:lnTo>
                        <a:pt x="722847" y="1474129"/>
                      </a:lnTo>
                      <a:lnTo>
                        <a:pt x="724553" y="1474312"/>
                      </a:lnTo>
                      <a:lnTo>
                        <a:pt x="726260" y="1474492"/>
                      </a:lnTo>
                      <a:lnTo>
                        <a:pt x="727968" y="1474668"/>
                      </a:lnTo>
                      <a:lnTo>
                        <a:pt x="729675" y="1474841"/>
                      </a:lnTo>
                      <a:lnTo>
                        <a:pt x="731384" y="1475011"/>
                      </a:lnTo>
                      <a:lnTo>
                        <a:pt x="733092" y="1475178"/>
                      </a:lnTo>
                      <a:lnTo>
                        <a:pt x="734801" y="1475342"/>
                      </a:lnTo>
                      <a:lnTo>
                        <a:pt x="736511" y="1475502"/>
                      </a:lnTo>
                      <a:lnTo>
                        <a:pt x="738220" y="1475659"/>
                      </a:lnTo>
                      <a:lnTo>
                        <a:pt x="739931" y="1475813"/>
                      </a:lnTo>
                      <a:lnTo>
                        <a:pt x="741641" y="1475964"/>
                      </a:lnTo>
                      <a:lnTo>
                        <a:pt x="743352" y="1476111"/>
                      </a:lnTo>
                      <a:lnTo>
                        <a:pt x="745063" y="1476255"/>
                      </a:lnTo>
                      <a:lnTo>
                        <a:pt x="746774" y="1476396"/>
                      </a:lnTo>
                      <a:lnTo>
                        <a:pt x="748486" y="1476534"/>
                      </a:lnTo>
                      <a:lnTo>
                        <a:pt x="750198" y="1476668"/>
                      </a:lnTo>
                      <a:lnTo>
                        <a:pt x="751911" y="1476800"/>
                      </a:lnTo>
                      <a:lnTo>
                        <a:pt x="753624" y="1476928"/>
                      </a:lnTo>
                      <a:lnTo>
                        <a:pt x="755337" y="1477052"/>
                      </a:lnTo>
                      <a:lnTo>
                        <a:pt x="757050" y="1477174"/>
                      </a:lnTo>
                      <a:lnTo>
                        <a:pt x="758763" y="1477292"/>
                      </a:lnTo>
                      <a:lnTo>
                        <a:pt x="760477" y="1477407"/>
                      </a:lnTo>
                      <a:lnTo>
                        <a:pt x="762191" y="1477519"/>
                      </a:lnTo>
                      <a:lnTo>
                        <a:pt x="763906" y="1477628"/>
                      </a:lnTo>
                      <a:lnTo>
                        <a:pt x="765620" y="1477733"/>
                      </a:lnTo>
                      <a:lnTo>
                        <a:pt x="767335" y="1477835"/>
                      </a:lnTo>
                      <a:lnTo>
                        <a:pt x="769050" y="1477934"/>
                      </a:lnTo>
                      <a:lnTo>
                        <a:pt x="770766" y="1478030"/>
                      </a:lnTo>
                      <a:lnTo>
                        <a:pt x="772481" y="1478122"/>
                      </a:lnTo>
                      <a:lnTo>
                        <a:pt x="774197" y="1478212"/>
                      </a:lnTo>
                      <a:lnTo>
                        <a:pt x="775913" y="1478297"/>
                      </a:lnTo>
                      <a:lnTo>
                        <a:pt x="777629" y="1478380"/>
                      </a:lnTo>
                      <a:lnTo>
                        <a:pt x="779346" y="1478460"/>
                      </a:lnTo>
                      <a:lnTo>
                        <a:pt x="781062" y="1478536"/>
                      </a:lnTo>
                      <a:lnTo>
                        <a:pt x="782779" y="1478609"/>
                      </a:lnTo>
                      <a:lnTo>
                        <a:pt x="784496" y="1478679"/>
                      </a:lnTo>
                      <a:lnTo>
                        <a:pt x="786213" y="1478745"/>
                      </a:lnTo>
                      <a:lnTo>
                        <a:pt x="787930" y="1478808"/>
                      </a:lnTo>
                      <a:lnTo>
                        <a:pt x="789647" y="1478868"/>
                      </a:lnTo>
                      <a:lnTo>
                        <a:pt x="791365" y="1478925"/>
                      </a:lnTo>
                      <a:lnTo>
                        <a:pt x="793082" y="1478979"/>
                      </a:lnTo>
                      <a:lnTo>
                        <a:pt x="794800" y="1479029"/>
                      </a:lnTo>
                      <a:lnTo>
                        <a:pt x="796518" y="1479076"/>
                      </a:lnTo>
                      <a:lnTo>
                        <a:pt x="798236" y="1479120"/>
                      </a:lnTo>
                      <a:lnTo>
                        <a:pt x="799954" y="1479160"/>
                      </a:lnTo>
                      <a:lnTo>
                        <a:pt x="801672" y="1479198"/>
                      </a:lnTo>
                      <a:lnTo>
                        <a:pt x="803390" y="1479232"/>
                      </a:lnTo>
                      <a:lnTo>
                        <a:pt x="805108" y="1479262"/>
                      </a:lnTo>
                      <a:lnTo>
                        <a:pt x="806827" y="1479290"/>
                      </a:lnTo>
                      <a:lnTo>
                        <a:pt x="808545" y="1479314"/>
                      </a:lnTo>
                      <a:lnTo>
                        <a:pt x="810263" y="1479335"/>
                      </a:lnTo>
                      <a:lnTo>
                        <a:pt x="811982" y="1479353"/>
                      </a:lnTo>
                      <a:lnTo>
                        <a:pt x="813700" y="1479368"/>
                      </a:lnTo>
                      <a:lnTo>
                        <a:pt x="815419" y="1479379"/>
                      </a:lnTo>
                      <a:lnTo>
                        <a:pt x="817138" y="1479387"/>
                      </a:lnTo>
                      <a:lnTo>
                        <a:pt x="818856" y="1479392"/>
                      </a:lnTo>
                      <a:lnTo>
                        <a:pt x="820575" y="1479394"/>
                      </a:lnTo>
                      <a:lnTo>
                        <a:pt x="822293" y="1479392"/>
                      </a:lnTo>
                      <a:lnTo>
                        <a:pt x="824012" y="1479387"/>
                      </a:lnTo>
                      <a:lnTo>
                        <a:pt x="825731" y="1479379"/>
                      </a:lnTo>
                      <a:lnTo>
                        <a:pt x="827449" y="1479368"/>
                      </a:lnTo>
                      <a:lnTo>
                        <a:pt x="829168" y="1479353"/>
                      </a:lnTo>
                      <a:lnTo>
                        <a:pt x="830886" y="1479335"/>
                      </a:lnTo>
                      <a:lnTo>
                        <a:pt x="832605" y="1479314"/>
                      </a:lnTo>
                      <a:lnTo>
                        <a:pt x="834323" y="1479290"/>
                      </a:lnTo>
                      <a:lnTo>
                        <a:pt x="836041" y="1479262"/>
                      </a:lnTo>
                      <a:lnTo>
                        <a:pt x="837760" y="1479232"/>
                      </a:lnTo>
                      <a:lnTo>
                        <a:pt x="839478" y="1479198"/>
                      </a:lnTo>
                      <a:lnTo>
                        <a:pt x="841196" y="1479160"/>
                      </a:lnTo>
                      <a:lnTo>
                        <a:pt x="842914" y="1479120"/>
                      </a:lnTo>
                      <a:lnTo>
                        <a:pt x="844632" y="1479076"/>
                      </a:lnTo>
                      <a:lnTo>
                        <a:pt x="846350" y="1479029"/>
                      </a:lnTo>
                      <a:lnTo>
                        <a:pt x="848067" y="1478979"/>
                      </a:lnTo>
                      <a:lnTo>
                        <a:pt x="849785" y="1478925"/>
                      </a:lnTo>
                      <a:lnTo>
                        <a:pt x="851502" y="1478868"/>
                      </a:lnTo>
                      <a:lnTo>
                        <a:pt x="853220" y="1478808"/>
                      </a:lnTo>
                      <a:lnTo>
                        <a:pt x="854937" y="1478745"/>
                      </a:lnTo>
                      <a:lnTo>
                        <a:pt x="856654" y="1478679"/>
                      </a:lnTo>
                      <a:lnTo>
                        <a:pt x="858371" y="1478609"/>
                      </a:lnTo>
                      <a:lnTo>
                        <a:pt x="860087" y="1478536"/>
                      </a:lnTo>
                      <a:lnTo>
                        <a:pt x="861804" y="1478460"/>
                      </a:lnTo>
                      <a:lnTo>
                        <a:pt x="863520" y="1478380"/>
                      </a:lnTo>
                      <a:lnTo>
                        <a:pt x="865236" y="1478297"/>
                      </a:lnTo>
                      <a:lnTo>
                        <a:pt x="866952" y="1478212"/>
                      </a:lnTo>
                      <a:lnTo>
                        <a:pt x="868668" y="1478122"/>
                      </a:lnTo>
                      <a:lnTo>
                        <a:pt x="870384" y="1478030"/>
                      </a:lnTo>
                      <a:lnTo>
                        <a:pt x="872099" y="1477934"/>
                      </a:lnTo>
                      <a:lnTo>
                        <a:pt x="873814" y="1477835"/>
                      </a:lnTo>
                      <a:lnTo>
                        <a:pt x="875529" y="1477733"/>
                      </a:lnTo>
                      <a:lnTo>
                        <a:pt x="877244" y="1477628"/>
                      </a:lnTo>
                      <a:lnTo>
                        <a:pt x="878958" y="1477519"/>
                      </a:lnTo>
                      <a:lnTo>
                        <a:pt x="880672" y="1477407"/>
                      </a:lnTo>
                      <a:lnTo>
                        <a:pt x="882386" y="1477292"/>
                      </a:lnTo>
                      <a:lnTo>
                        <a:pt x="884100" y="1477174"/>
                      </a:lnTo>
                      <a:lnTo>
                        <a:pt x="885813" y="1477052"/>
                      </a:lnTo>
                      <a:lnTo>
                        <a:pt x="887526" y="1476928"/>
                      </a:lnTo>
                      <a:lnTo>
                        <a:pt x="889239" y="1476800"/>
                      </a:lnTo>
                      <a:lnTo>
                        <a:pt x="890951" y="1476668"/>
                      </a:lnTo>
                      <a:lnTo>
                        <a:pt x="892663" y="1476534"/>
                      </a:lnTo>
                      <a:lnTo>
                        <a:pt x="894375" y="1476396"/>
                      </a:lnTo>
                      <a:lnTo>
                        <a:pt x="896087" y="1476255"/>
                      </a:lnTo>
                      <a:lnTo>
                        <a:pt x="897798" y="1476111"/>
                      </a:lnTo>
                      <a:lnTo>
                        <a:pt x="899509" y="1475964"/>
                      </a:lnTo>
                      <a:lnTo>
                        <a:pt x="901219" y="1475813"/>
                      </a:lnTo>
                      <a:lnTo>
                        <a:pt x="902929" y="1475659"/>
                      </a:lnTo>
                      <a:lnTo>
                        <a:pt x="904639" y="1475502"/>
                      </a:lnTo>
                      <a:lnTo>
                        <a:pt x="906348" y="1475342"/>
                      </a:lnTo>
                      <a:lnTo>
                        <a:pt x="908057" y="1475178"/>
                      </a:lnTo>
                      <a:lnTo>
                        <a:pt x="909766" y="1475011"/>
                      </a:lnTo>
                      <a:lnTo>
                        <a:pt x="911474" y="1474841"/>
                      </a:lnTo>
                      <a:lnTo>
                        <a:pt x="913182" y="1474668"/>
                      </a:lnTo>
                      <a:lnTo>
                        <a:pt x="914889" y="1474492"/>
                      </a:lnTo>
                      <a:lnTo>
                        <a:pt x="916596" y="1474312"/>
                      </a:lnTo>
                      <a:lnTo>
                        <a:pt x="918303" y="1474129"/>
                      </a:lnTo>
                      <a:lnTo>
                        <a:pt x="920009" y="1473943"/>
                      </a:lnTo>
                      <a:lnTo>
                        <a:pt x="921715" y="1473754"/>
                      </a:lnTo>
                      <a:lnTo>
                        <a:pt x="923420" y="1473561"/>
                      </a:lnTo>
                      <a:lnTo>
                        <a:pt x="925125" y="1473365"/>
                      </a:lnTo>
                      <a:lnTo>
                        <a:pt x="926829" y="1473166"/>
                      </a:lnTo>
                      <a:lnTo>
                        <a:pt x="928533" y="1472964"/>
                      </a:lnTo>
                      <a:lnTo>
                        <a:pt x="930237" y="1472759"/>
                      </a:lnTo>
                      <a:lnTo>
                        <a:pt x="931940" y="1472550"/>
                      </a:lnTo>
                      <a:lnTo>
                        <a:pt x="933642" y="1472338"/>
                      </a:lnTo>
                      <a:lnTo>
                        <a:pt x="935344" y="1472123"/>
                      </a:lnTo>
                      <a:lnTo>
                        <a:pt x="937045" y="1471905"/>
                      </a:lnTo>
                      <a:lnTo>
                        <a:pt x="938746" y="1471683"/>
                      </a:lnTo>
                      <a:lnTo>
                        <a:pt x="940447" y="1471459"/>
                      </a:lnTo>
                      <a:lnTo>
                        <a:pt x="942147" y="1471231"/>
                      </a:lnTo>
                      <a:lnTo>
                        <a:pt x="943846" y="1471000"/>
                      </a:lnTo>
                      <a:lnTo>
                        <a:pt x="945545" y="1470765"/>
                      </a:lnTo>
                      <a:lnTo>
                        <a:pt x="947243" y="1470528"/>
                      </a:lnTo>
                      <a:lnTo>
                        <a:pt x="948941" y="1470287"/>
                      </a:lnTo>
                      <a:lnTo>
                        <a:pt x="950638" y="1470043"/>
                      </a:lnTo>
                      <a:lnTo>
                        <a:pt x="952335" y="1469796"/>
                      </a:lnTo>
                      <a:lnTo>
                        <a:pt x="954031" y="1469546"/>
                      </a:lnTo>
                      <a:lnTo>
                        <a:pt x="955726" y="1469292"/>
                      </a:lnTo>
                      <a:lnTo>
                        <a:pt x="957421" y="1469035"/>
                      </a:lnTo>
                      <a:lnTo>
                        <a:pt x="959115" y="1468775"/>
                      </a:lnTo>
                      <a:lnTo>
                        <a:pt x="960809" y="1468512"/>
                      </a:lnTo>
                      <a:lnTo>
                        <a:pt x="962502" y="1468246"/>
                      </a:lnTo>
                      <a:lnTo>
                        <a:pt x="964194" y="1467976"/>
                      </a:lnTo>
                      <a:lnTo>
                        <a:pt x="965886" y="1467703"/>
                      </a:lnTo>
                      <a:lnTo>
                        <a:pt x="967577" y="1467427"/>
                      </a:lnTo>
                      <a:lnTo>
                        <a:pt x="969268" y="1467148"/>
                      </a:lnTo>
                      <a:lnTo>
                        <a:pt x="970958" y="1466866"/>
                      </a:lnTo>
                      <a:lnTo>
                        <a:pt x="972647" y="1466581"/>
                      </a:lnTo>
                      <a:lnTo>
                        <a:pt x="974335" y="1466292"/>
                      </a:lnTo>
                      <a:lnTo>
                        <a:pt x="976023" y="1466000"/>
                      </a:lnTo>
                      <a:lnTo>
                        <a:pt x="977710" y="1465705"/>
                      </a:lnTo>
                      <a:lnTo>
                        <a:pt x="979397" y="1465407"/>
                      </a:lnTo>
                      <a:lnTo>
                        <a:pt x="981082" y="1465105"/>
                      </a:lnTo>
                      <a:lnTo>
                        <a:pt x="982767" y="1464801"/>
                      </a:lnTo>
                      <a:lnTo>
                        <a:pt x="984452" y="1464493"/>
                      </a:lnTo>
                      <a:lnTo>
                        <a:pt x="986135" y="1464182"/>
                      </a:lnTo>
                      <a:lnTo>
                        <a:pt x="987818" y="1463868"/>
                      </a:lnTo>
                      <a:lnTo>
                        <a:pt x="989501" y="1463550"/>
                      </a:lnTo>
                      <a:lnTo>
                        <a:pt x="991182" y="1463230"/>
                      </a:lnTo>
                      <a:lnTo>
                        <a:pt x="992863" y="1462906"/>
                      </a:lnTo>
                      <a:lnTo>
                        <a:pt x="994543" y="1462579"/>
                      </a:lnTo>
                      <a:lnTo>
                        <a:pt x="996222" y="1462249"/>
                      </a:lnTo>
                      <a:lnTo>
                        <a:pt x="997900" y="1461916"/>
                      </a:lnTo>
                      <a:lnTo>
                        <a:pt x="999578" y="1461580"/>
                      </a:lnTo>
                      <a:lnTo>
                        <a:pt x="1001255" y="1461240"/>
                      </a:lnTo>
                      <a:lnTo>
                        <a:pt x="1002931" y="1460897"/>
                      </a:lnTo>
                      <a:lnTo>
                        <a:pt x="1004606" y="1460551"/>
                      </a:lnTo>
                      <a:lnTo>
                        <a:pt x="1006280" y="1460202"/>
                      </a:lnTo>
                      <a:lnTo>
                        <a:pt x="1007954" y="1459850"/>
                      </a:lnTo>
                      <a:lnTo>
                        <a:pt x="1009627" y="1459495"/>
                      </a:lnTo>
                      <a:lnTo>
                        <a:pt x="1011299" y="1459136"/>
                      </a:lnTo>
                      <a:lnTo>
                        <a:pt x="1012970" y="1458775"/>
                      </a:lnTo>
                      <a:lnTo>
                        <a:pt x="1014640" y="1458410"/>
                      </a:lnTo>
                      <a:lnTo>
                        <a:pt x="1016309" y="1458042"/>
                      </a:lnTo>
                      <a:lnTo>
                        <a:pt x="1017978" y="1457671"/>
                      </a:lnTo>
                      <a:lnTo>
                        <a:pt x="1019646" y="1457297"/>
                      </a:lnTo>
                      <a:lnTo>
                        <a:pt x="1021313" y="1456919"/>
                      </a:lnTo>
                      <a:lnTo>
                        <a:pt x="1022978" y="1456539"/>
                      </a:lnTo>
                      <a:lnTo>
                        <a:pt x="1024644" y="1456155"/>
                      </a:lnTo>
                      <a:lnTo>
                        <a:pt x="1026308" y="1455768"/>
                      </a:lnTo>
                      <a:lnTo>
                        <a:pt x="1027971" y="1455378"/>
                      </a:lnTo>
                      <a:lnTo>
                        <a:pt x="1029633" y="1454985"/>
                      </a:lnTo>
                      <a:lnTo>
                        <a:pt x="1031295" y="1454589"/>
                      </a:lnTo>
                      <a:lnTo>
                        <a:pt x="1032955" y="1454189"/>
                      </a:lnTo>
                      <a:lnTo>
                        <a:pt x="1034615" y="1453787"/>
                      </a:lnTo>
                      <a:lnTo>
                        <a:pt x="1036273" y="1453381"/>
                      </a:lnTo>
                      <a:lnTo>
                        <a:pt x="1037931" y="1452972"/>
                      </a:lnTo>
                      <a:lnTo>
                        <a:pt x="1039588" y="1452560"/>
                      </a:lnTo>
                      <a:lnTo>
                        <a:pt x="1041244" y="1452145"/>
                      </a:lnTo>
                      <a:lnTo>
                        <a:pt x="1042899" y="1451727"/>
                      </a:lnTo>
                      <a:lnTo>
                        <a:pt x="1044552" y="1451306"/>
                      </a:lnTo>
                      <a:lnTo>
                        <a:pt x="1046205" y="1450881"/>
                      </a:lnTo>
                      <a:lnTo>
                        <a:pt x="1047857" y="1450454"/>
                      </a:lnTo>
                      <a:lnTo>
                        <a:pt x="1049508" y="1450023"/>
                      </a:lnTo>
                      <a:lnTo>
                        <a:pt x="1051158" y="1449589"/>
                      </a:lnTo>
                      <a:lnTo>
                        <a:pt x="1052807" y="1449153"/>
                      </a:lnTo>
                      <a:lnTo>
                        <a:pt x="1054455" y="1448713"/>
                      </a:lnTo>
                      <a:lnTo>
                        <a:pt x="1056101" y="1448269"/>
                      </a:lnTo>
                      <a:lnTo>
                        <a:pt x="1057747" y="1447823"/>
                      </a:lnTo>
                      <a:lnTo>
                        <a:pt x="1059392" y="1447374"/>
                      </a:lnTo>
                      <a:lnTo>
                        <a:pt x="1061036" y="1446921"/>
                      </a:lnTo>
                      <a:lnTo>
                        <a:pt x="1062678" y="1446466"/>
                      </a:lnTo>
                      <a:lnTo>
                        <a:pt x="1064320" y="1446007"/>
                      </a:lnTo>
                      <a:lnTo>
                        <a:pt x="1065960" y="1445546"/>
                      </a:lnTo>
                      <a:lnTo>
                        <a:pt x="1067600" y="1445081"/>
                      </a:lnTo>
                      <a:lnTo>
                        <a:pt x="1069238" y="1444613"/>
                      </a:lnTo>
                      <a:lnTo>
                        <a:pt x="1070875" y="1444142"/>
                      </a:lnTo>
                      <a:lnTo>
                        <a:pt x="1072511" y="1443668"/>
                      </a:lnTo>
                      <a:lnTo>
                        <a:pt x="1074146" y="1443191"/>
                      </a:lnTo>
                      <a:lnTo>
                        <a:pt x="1075780" y="1442710"/>
                      </a:lnTo>
                      <a:lnTo>
                        <a:pt x="1077413" y="1442227"/>
                      </a:lnTo>
                      <a:lnTo>
                        <a:pt x="1079045" y="1441740"/>
                      </a:lnTo>
                      <a:lnTo>
                        <a:pt x="1080675" y="1441251"/>
                      </a:lnTo>
                      <a:lnTo>
                        <a:pt x="1082305" y="1440758"/>
                      </a:lnTo>
                      <a:lnTo>
                        <a:pt x="1083933" y="1440263"/>
                      </a:lnTo>
                      <a:lnTo>
                        <a:pt x="1085560" y="1439764"/>
                      </a:lnTo>
                      <a:lnTo>
                        <a:pt x="1087186" y="1439262"/>
                      </a:lnTo>
                      <a:lnTo>
                        <a:pt x="1088811" y="1438757"/>
                      </a:lnTo>
                      <a:lnTo>
                        <a:pt x="1090435" y="1438249"/>
                      </a:lnTo>
                      <a:lnTo>
                        <a:pt x="1092057" y="1437738"/>
                      </a:lnTo>
                      <a:lnTo>
                        <a:pt x="1093678" y="1437224"/>
                      </a:lnTo>
                      <a:lnTo>
                        <a:pt x="1095298" y="1436707"/>
                      </a:lnTo>
                      <a:lnTo>
                        <a:pt x="1096917" y="1436187"/>
                      </a:lnTo>
                      <a:lnTo>
                        <a:pt x="1098535" y="1435664"/>
                      </a:lnTo>
                      <a:lnTo>
                        <a:pt x="1100151" y="1435137"/>
                      </a:lnTo>
                      <a:lnTo>
                        <a:pt x="1101766" y="1434608"/>
                      </a:lnTo>
                      <a:lnTo>
                        <a:pt x="1103380" y="1434076"/>
                      </a:lnTo>
                      <a:lnTo>
                        <a:pt x="1104993" y="1433540"/>
                      </a:lnTo>
                      <a:lnTo>
                        <a:pt x="1106604" y="1433002"/>
                      </a:lnTo>
                      <a:lnTo>
                        <a:pt x="1108215" y="1432460"/>
                      </a:lnTo>
                      <a:lnTo>
                        <a:pt x="1109823" y="1431915"/>
                      </a:lnTo>
                      <a:lnTo>
                        <a:pt x="1111431" y="1431368"/>
                      </a:lnTo>
                      <a:lnTo>
                        <a:pt x="1113038" y="1430817"/>
                      </a:lnTo>
                      <a:lnTo>
                        <a:pt x="1114643" y="1430264"/>
                      </a:lnTo>
                      <a:lnTo>
                        <a:pt x="1116246" y="1429707"/>
                      </a:lnTo>
                      <a:lnTo>
                        <a:pt x="1117849" y="1429147"/>
                      </a:lnTo>
                      <a:lnTo>
                        <a:pt x="1119450" y="1428584"/>
                      </a:lnTo>
                      <a:lnTo>
                        <a:pt x="1121050" y="1428019"/>
                      </a:lnTo>
                      <a:lnTo>
                        <a:pt x="1122649" y="1427450"/>
                      </a:lnTo>
                      <a:lnTo>
                        <a:pt x="1124246" y="1426878"/>
                      </a:lnTo>
                      <a:lnTo>
                        <a:pt x="1125842" y="1426303"/>
                      </a:lnTo>
                      <a:lnTo>
                        <a:pt x="1127436" y="1425725"/>
                      </a:lnTo>
                      <a:lnTo>
                        <a:pt x="1129030" y="1425144"/>
                      </a:lnTo>
                      <a:lnTo>
                        <a:pt x="1130622" y="1424561"/>
                      </a:lnTo>
                      <a:lnTo>
                        <a:pt x="1132212" y="1423974"/>
                      </a:lnTo>
                      <a:lnTo>
                        <a:pt x="1133801" y="1423384"/>
                      </a:lnTo>
                      <a:lnTo>
                        <a:pt x="1135389" y="1422791"/>
                      </a:lnTo>
                      <a:lnTo>
                        <a:pt x="1136975" y="1422195"/>
                      </a:lnTo>
                      <a:lnTo>
                        <a:pt x="1138560" y="1421596"/>
                      </a:lnTo>
                      <a:lnTo>
                        <a:pt x="1140144" y="1420994"/>
                      </a:lnTo>
                      <a:lnTo>
                        <a:pt x="1141726" y="1420390"/>
                      </a:lnTo>
                      <a:lnTo>
                        <a:pt x="1143307" y="1419782"/>
                      </a:lnTo>
                      <a:lnTo>
                        <a:pt x="1144887" y="1419171"/>
                      </a:lnTo>
                      <a:lnTo>
                        <a:pt x="1146464" y="1418557"/>
                      </a:lnTo>
                      <a:lnTo>
                        <a:pt x="1148041" y="1417940"/>
                      </a:lnTo>
                      <a:lnTo>
                        <a:pt x="1149616" y="1417321"/>
                      </a:lnTo>
                      <a:lnTo>
                        <a:pt x="1151190" y="1416698"/>
                      </a:lnTo>
                      <a:lnTo>
                        <a:pt x="1152762" y="1416072"/>
                      </a:lnTo>
                      <a:lnTo>
                        <a:pt x="1154333" y="1415444"/>
                      </a:lnTo>
                      <a:lnTo>
                        <a:pt x="1155902" y="1414812"/>
                      </a:lnTo>
                      <a:lnTo>
                        <a:pt x="1157470" y="1414178"/>
                      </a:lnTo>
                      <a:lnTo>
                        <a:pt x="1159036" y="1413540"/>
                      </a:lnTo>
                      <a:lnTo>
                        <a:pt x="1160601" y="1412900"/>
                      </a:lnTo>
                      <a:lnTo>
                        <a:pt x="1162164" y="1412256"/>
                      </a:lnTo>
                      <a:lnTo>
                        <a:pt x="1163726" y="1411610"/>
                      </a:lnTo>
                      <a:lnTo>
                        <a:pt x="1165287" y="1410960"/>
                      </a:lnTo>
                      <a:lnTo>
                        <a:pt x="1166846" y="1410308"/>
                      </a:lnTo>
                      <a:lnTo>
                        <a:pt x="1168403" y="1409653"/>
                      </a:lnTo>
                      <a:lnTo>
                        <a:pt x="1169959" y="1408995"/>
                      </a:lnTo>
                      <a:lnTo>
                        <a:pt x="1171513" y="1408334"/>
                      </a:lnTo>
                      <a:lnTo>
                        <a:pt x="1173066" y="1407670"/>
                      </a:lnTo>
                      <a:lnTo>
                        <a:pt x="1174617" y="1407003"/>
                      </a:lnTo>
                      <a:lnTo>
                        <a:pt x="1176167" y="1406333"/>
                      </a:lnTo>
                      <a:lnTo>
                        <a:pt x="1177715" y="1405660"/>
                      </a:lnTo>
                      <a:lnTo>
                        <a:pt x="1179261" y="1404984"/>
                      </a:lnTo>
                      <a:lnTo>
                        <a:pt x="1180806" y="1404306"/>
                      </a:lnTo>
                      <a:lnTo>
                        <a:pt x="1182349" y="1403624"/>
                      </a:lnTo>
                      <a:lnTo>
                        <a:pt x="1183891" y="1402940"/>
                      </a:lnTo>
                      <a:lnTo>
                        <a:pt x="1185431" y="1402252"/>
                      </a:lnTo>
                      <a:lnTo>
                        <a:pt x="1186970" y="1401562"/>
                      </a:lnTo>
                      <a:lnTo>
                        <a:pt x="1188507" y="1400869"/>
                      </a:lnTo>
                      <a:lnTo>
                        <a:pt x="1190042" y="1400173"/>
                      </a:lnTo>
                      <a:lnTo>
                        <a:pt x="1191576" y="1399474"/>
                      </a:lnTo>
                      <a:lnTo>
                        <a:pt x="1193108" y="1398772"/>
                      </a:lnTo>
                      <a:lnTo>
                        <a:pt x="1194639" y="1398067"/>
                      </a:lnTo>
                      <a:lnTo>
                        <a:pt x="1196167" y="1397359"/>
                      </a:lnTo>
                      <a:lnTo>
                        <a:pt x="1197695" y="1396649"/>
                      </a:lnTo>
                      <a:lnTo>
                        <a:pt x="1199220" y="1395935"/>
                      </a:lnTo>
                      <a:lnTo>
                        <a:pt x="1200744" y="1395219"/>
                      </a:lnTo>
                      <a:lnTo>
                        <a:pt x="1202266" y="1394500"/>
                      </a:lnTo>
                      <a:lnTo>
                        <a:pt x="1203787" y="1393778"/>
                      </a:lnTo>
                      <a:lnTo>
                        <a:pt x="1205306" y="1393053"/>
                      </a:lnTo>
                      <a:lnTo>
                        <a:pt x="1206823" y="1392325"/>
                      </a:lnTo>
                      <a:lnTo>
                        <a:pt x="1208338" y="1391594"/>
                      </a:lnTo>
                      <a:lnTo>
                        <a:pt x="1209852" y="1390861"/>
                      </a:lnTo>
                      <a:lnTo>
                        <a:pt x="1211364" y="1390125"/>
                      </a:lnTo>
                      <a:lnTo>
                        <a:pt x="1212874" y="1389385"/>
                      </a:lnTo>
                      <a:lnTo>
                        <a:pt x="1214383" y="1388643"/>
                      </a:lnTo>
                      <a:lnTo>
                        <a:pt x="1215890" y="1387898"/>
                      </a:lnTo>
                      <a:lnTo>
                        <a:pt x="1217395" y="1387151"/>
                      </a:lnTo>
                      <a:lnTo>
                        <a:pt x="1218898" y="1386400"/>
                      </a:lnTo>
                      <a:lnTo>
                        <a:pt x="1220400" y="1385646"/>
                      </a:lnTo>
                      <a:lnTo>
                        <a:pt x="1221900" y="1384890"/>
                      </a:lnTo>
                      <a:lnTo>
                        <a:pt x="1223398" y="1384131"/>
                      </a:lnTo>
                      <a:lnTo>
                        <a:pt x="1224895" y="1383369"/>
                      </a:lnTo>
                      <a:lnTo>
                        <a:pt x="1226389" y="1382604"/>
                      </a:lnTo>
                      <a:lnTo>
                        <a:pt x="1227882" y="1381837"/>
                      </a:lnTo>
                      <a:lnTo>
                        <a:pt x="1229373" y="1381066"/>
                      </a:lnTo>
                      <a:lnTo>
                        <a:pt x="1230862" y="1380293"/>
                      </a:lnTo>
                      <a:lnTo>
                        <a:pt x="1232350" y="1379517"/>
                      </a:lnTo>
                      <a:lnTo>
                        <a:pt x="1233835" y="1378738"/>
                      </a:lnTo>
                      <a:lnTo>
                        <a:pt x="1235319" y="1377957"/>
                      </a:lnTo>
                      <a:lnTo>
                        <a:pt x="1236801" y="1377172"/>
                      </a:lnTo>
                      <a:lnTo>
                        <a:pt x="1238282" y="1376385"/>
                      </a:lnTo>
                      <a:lnTo>
                        <a:pt x="1239760" y="1375595"/>
                      </a:lnTo>
                      <a:lnTo>
                        <a:pt x="1241236" y="1374802"/>
                      </a:lnTo>
                      <a:lnTo>
                        <a:pt x="1242711" y="1374007"/>
                      </a:lnTo>
                      <a:lnTo>
                        <a:pt x="1244184" y="1373208"/>
                      </a:lnTo>
                      <a:lnTo>
                        <a:pt x="1245655" y="1372407"/>
                      </a:lnTo>
                      <a:lnTo>
                        <a:pt x="1247124" y="1371603"/>
                      </a:lnTo>
                      <a:lnTo>
                        <a:pt x="1248591" y="1370797"/>
                      </a:lnTo>
                      <a:lnTo>
                        <a:pt x="1250057" y="1369987"/>
                      </a:lnTo>
                      <a:lnTo>
                        <a:pt x="1251520" y="1369175"/>
                      </a:lnTo>
                      <a:lnTo>
                        <a:pt x="1252982" y="1368360"/>
                      </a:lnTo>
                      <a:lnTo>
                        <a:pt x="1254441" y="1367542"/>
                      </a:lnTo>
                      <a:lnTo>
                        <a:pt x="1255899" y="1366722"/>
                      </a:lnTo>
                      <a:lnTo>
                        <a:pt x="1257355" y="1365898"/>
                      </a:lnTo>
                      <a:lnTo>
                        <a:pt x="1258809" y="1365072"/>
                      </a:lnTo>
                      <a:lnTo>
                        <a:pt x="1260261" y="1364244"/>
                      </a:lnTo>
                      <a:lnTo>
                        <a:pt x="1261711" y="1363412"/>
                      </a:lnTo>
                      <a:lnTo>
                        <a:pt x="1263159" y="1362578"/>
                      </a:lnTo>
                      <a:lnTo>
                        <a:pt x="1264605" y="1361741"/>
                      </a:lnTo>
                      <a:lnTo>
                        <a:pt x="1266050" y="1360901"/>
                      </a:lnTo>
                      <a:lnTo>
                        <a:pt x="1267492" y="1360059"/>
                      </a:lnTo>
                      <a:lnTo>
                        <a:pt x="1268932" y="1359214"/>
                      </a:lnTo>
                      <a:lnTo>
                        <a:pt x="1270371" y="1358366"/>
                      </a:lnTo>
                      <a:lnTo>
                        <a:pt x="1271807" y="1357515"/>
                      </a:lnTo>
                      <a:lnTo>
                        <a:pt x="1273242" y="1356662"/>
                      </a:lnTo>
                      <a:lnTo>
                        <a:pt x="1274674" y="1355806"/>
                      </a:lnTo>
                      <a:lnTo>
                        <a:pt x="1276105" y="1354948"/>
                      </a:lnTo>
                      <a:lnTo>
                        <a:pt x="1277533" y="1354086"/>
                      </a:lnTo>
                      <a:lnTo>
                        <a:pt x="1278960" y="1353222"/>
                      </a:lnTo>
                      <a:lnTo>
                        <a:pt x="1280384" y="1352355"/>
                      </a:lnTo>
                      <a:lnTo>
                        <a:pt x="1281806" y="1351486"/>
                      </a:lnTo>
                      <a:lnTo>
                        <a:pt x="1283227" y="1350614"/>
                      </a:lnTo>
                      <a:lnTo>
                        <a:pt x="1284645" y="1349739"/>
                      </a:lnTo>
                      <a:lnTo>
                        <a:pt x="1286062" y="1348861"/>
                      </a:lnTo>
                      <a:lnTo>
                        <a:pt x="1287476" y="1347981"/>
                      </a:lnTo>
                      <a:lnTo>
                        <a:pt x="1288888" y="1347098"/>
                      </a:lnTo>
                      <a:lnTo>
                        <a:pt x="1290298" y="1346213"/>
                      </a:lnTo>
                      <a:lnTo>
                        <a:pt x="1291707" y="1345325"/>
                      </a:lnTo>
                      <a:lnTo>
                        <a:pt x="1293113" y="1344434"/>
                      </a:lnTo>
                      <a:lnTo>
                        <a:pt x="1294517" y="1343541"/>
                      </a:lnTo>
                      <a:lnTo>
                        <a:pt x="1295919" y="1342644"/>
                      </a:lnTo>
                      <a:lnTo>
                        <a:pt x="1297318" y="1341746"/>
                      </a:lnTo>
                      <a:lnTo>
                        <a:pt x="1298716" y="1340844"/>
                      </a:lnTo>
                      <a:lnTo>
                        <a:pt x="1300112" y="1339940"/>
                      </a:lnTo>
                      <a:lnTo>
                        <a:pt x="1301505" y="1339034"/>
                      </a:lnTo>
                      <a:lnTo>
                        <a:pt x="1302897" y="1338124"/>
                      </a:lnTo>
                      <a:lnTo>
                        <a:pt x="1304286" y="1337212"/>
                      </a:lnTo>
                      <a:lnTo>
                        <a:pt x="1305673" y="1336298"/>
                      </a:lnTo>
                      <a:lnTo>
                        <a:pt x="1307058" y="1335381"/>
                      </a:lnTo>
                      <a:lnTo>
                        <a:pt x="1308441" y="1334461"/>
                      </a:lnTo>
                      <a:lnTo>
                        <a:pt x="1309822" y="1333539"/>
                      </a:lnTo>
                      <a:lnTo>
                        <a:pt x="1311201" y="1332614"/>
                      </a:lnTo>
                      <a:lnTo>
                        <a:pt x="1312577" y="1331686"/>
                      </a:lnTo>
                      <a:lnTo>
                        <a:pt x="1313952" y="1330756"/>
                      </a:lnTo>
                      <a:lnTo>
                        <a:pt x="1315324" y="1329823"/>
                      </a:lnTo>
                      <a:lnTo>
                        <a:pt x="1316694" y="1328888"/>
                      </a:lnTo>
                      <a:lnTo>
                        <a:pt x="1318062" y="1327950"/>
                      </a:lnTo>
                      <a:lnTo>
                        <a:pt x="1319427" y="1327009"/>
                      </a:lnTo>
                      <a:lnTo>
                        <a:pt x="1320791" y="1326066"/>
                      </a:lnTo>
                      <a:lnTo>
                        <a:pt x="1322152" y="1325120"/>
                      </a:lnTo>
                      <a:lnTo>
                        <a:pt x="1323511" y="1324172"/>
                      </a:lnTo>
                      <a:lnTo>
                        <a:pt x="1324868" y="1323221"/>
                      </a:lnTo>
                      <a:lnTo>
                        <a:pt x="1326223" y="1322268"/>
                      </a:lnTo>
                      <a:lnTo>
                        <a:pt x="1327575" y="1321312"/>
                      </a:lnTo>
                      <a:lnTo>
                        <a:pt x="1328925" y="1320354"/>
                      </a:lnTo>
                      <a:lnTo>
                        <a:pt x="1330273" y="1319393"/>
                      </a:lnTo>
                      <a:lnTo>
                        <a:pt x="1331619" y="1318429"/>
                      </a:lnTo>
                      <a:lnTo>
                        <a:pt x="1332962" y="1317463"/>
                      </a:lnTo>
                      <a:lnTo>
                        <a:pt x="1334304" y="1316494"/>
                      </a:lnTo>
                      <a:lnTo>
                        <a:pt x="1335643" y="1315523"/>
                      </a:lnTo>
                      <a:lnTo>
                        <a:pt x="1336979" y="1314549"/>
                      </a:lnTo>
                      <a:lnTo>
                        <a:pt x="1338314" y="1313573"/>
                      </a:lnTo>
                      <a:lnTo>
                        <a:pt x="1339646" y="1312594"/>
                      </a:lnTo>
                      <a:lnTo>
                        <a:pt x="1340976" y="1311613"/>
                      </a:lnTo>
                      <a:lnTo>
                        <a:pt x="1342304" y="1310629"/>
                      </a:lnTo>
                      <a:lnTo>
                        <a:pt x="1343629" y="1309643"/>
                      </a:lnTo>
                      <a:lnTo>
                        <a:pt x="1344952" y="1308654"/>
                      </a:lnTo>
                      <a:lnTo>
                        <a:pt x="1346273" y="1307663"/>
                      </a:lnTo>
                      <a:lnTo>
                        <a:pt x="1347591" y="1306669"/>
                      </a:lnTo>
                      <a:lnTo>
                        <a:pt x="1348908" y="1305673"/>
                      </a:lnTo>
                      <a:lnTo>
                        <a:pt x="1350221" y="1304674"/>
                      </a:lnTo>
                      <a:lnTo>
                        <a:pt x="1351533" y="1303673"/>
                      </a:lnTo>
                      <a:lnTo>
                        <a:pt x="1352842" y="1302670"/>
                      </a:lnTo>
                      <a:lnTo>
                        <a:pt x="1354149" y="1301663"/>
                      </a:lnTo>
                      <a:lnTo>
                        <a:pt x="1355453" y="1300655"/>
                      </a:lnTo>
                      <a:lnTo>
                        <a:pt x="1356756" y="1299644"/>
                      </a:lnTo>
                      <a:lnTo>
                        <a:pt x="1358055" y="1298630"/>
                      </a:lnTo>
                      <a:lnTo>
                        <a:pt x="1359353" y="1297614"/>
                      </a:lnTo>
                      <a:lnTo>
                        <a:pt x="1360648" y="1296596"/>
                      </a:lnTo>
                      <a:lnTo>
                        <a:pt x="1361941" y="1295575"/>
                      </a:lnTo>
                      <a:lnTo>
                        <a:pt x="1363231" y="1294552"/>
                      </a:lnTo>
                      <a:lnTo>
                        <a:pt x="1364519" y="1293526"/>
                      </a:lnTo>
                      <a:lnTo>
                        <a:pt x="1365804" y="1292498"/>
                      </a:lnTo>
                      <a:lnTo>
                        <a:pt x="1367088" y="1291467"/>
                      </a:lnTo>
                      <a:lnTo>
                        <a:pt x="1368368" y="1290434"/>
                      </a:lnTo>
                      <a:lnTo>
                        <a:pt x="1369647" y="1289399"/>
                      </a:lnTo>
                      <a:lnTo>
                        <a:pt x="1370923" y="1288361"/>
                      </a:lnTo>
                      <a:lnTo>
                        <a:pt x="1372196" y="1287321"/>
                      </a:lnTo>
                      <a:lnTo>
                        <a:pt x="1373467" y="1286278"/>
                      </a:lnTo>
                      <a:lnTo>
                        <a:pt x="1374736" y="1285233"/>
                      </a:lnTo>
                      <a:lnTo>
                        <a:pt x="1376002" y="1284186"/>
                      </a:lnTo>
                      <a:lnTo>
                        <a:pt x="1377266" y="1283136"/>
                      </a:lnTo>
                      <a:lnTo>
                        <a:pt x="1378528" y="1282084"/>
                      </a:lnTo>
                      <a:lnTo>
                        <a:pt x="1379787" y="1281029"/>
                      </a:lnTo>
                      <a:lnTo>
                        <a:pt x="1381043" y="1279972"/>
                      </a:lnTo>
                      <a:lnTo>
                        <a:pt x="1382297" y="1278913"/>
                      </a:lnTo>
                      <a:lnTo>
                        <a:pt x="1383549" y="1277851"/>
                      </a:lnTo>
                      <a:lnTo>
                        <a:pt x="1384798" y="1276787"/>
                      </a:lnTo>
                      <a:lnTo>
                        <a:pt x="1386044" y="1275721"/>
                      </a:lnTo>
                      <a:lnTo>
                        <a:pt x="1387289" y="1274652"/>
                      </a:lnTo>
                      <a:lnTo>
                        <a:pt x="1388530" y="1273581"/>
                      </a:lnTo>
                      <a:lnTo>
                        <a:pt x="1389769" y="1272507"/>
                      </a:lnTo>
                      <a:lnTo>
                        <a:pt x="1391006" y="1271431"/>
                      </a:lnTo>
                      <a:lnTo>
                        <a:pt x="1392240" y="1270353"/>
                      </a:lnTo>
                      <a:lnTo>
                        <a:pt x="1393472" y="1269273"/>
                      </a:lnTo>
                      <a:lnTo>
                        <a:pt x="1394701" y="1268190"/>
                      </a:lnTo>
                      <a:lnTo>
                        <a:pt x="1395928" y="1267105"/>
                      </a:lnTo>
                      <a:lnTo>
                        <a:pt x="1397152" y="1266018"/>
                      </a:lnTo>
                      <a:lnTo>
                        <a:pt x="1398374" y="1264928"/>
                      </a:lnTo>
                      <a:lnTo>
                        <a:pt x="1399593" y="1263836"/>
                      </a:lnTo>
                      <a:lnTo>
                        <a:pt x="1400809" y="1262742"/>
                      </a:lnTo>
                      <a:lnTo>
                        <a:pt x="1402023" y="1261645"/>
                      </a:lnTo>
                      <a:lnTo>
                        <a:pt x="1403234" y="1260546"/>
                      </a:lnTo>
                      <a:lnTo>
                        <a:pt x="1404443" y="1259445"/>
                      </a:lnTo>
                      <a:lnTo>
                        <a:pt x="1405650" y="1258341"/>
                      </a:lnTo>
                      <a:lnTo>
                        <a:pt x="1406853" y="1257236"/>
                      </a:lnTo>
                      <a:lnTo>
                        <a:pt x="1408055" y="1256128"/>
                      </a:lnTo>
                      <a:lnTo>
                        <a:pt x="1409253" y="1255017"/>
                      </a:lnTo>
                      <a:lnTo>
                        <a:pt x="1410449" y="1253905"/>
                      </a:lnTo>
                      <a:lnTo>
                        <a:pt x="1411643" y="1252790"/>
                      </a:lnTo>
                      <a:lnTo>
                        <a:pt x="1412833" y="1251673"/>
                      </a:lnTo>
                      <a:lnTo>
                        <a:pt x="1414022" y="1250554"/>
                      </a:lnTo>
                      <a:lnTo>
                        <a:pt x="1415207" y="1249432"/>
                      </a:lnTo>
                      <a:lnTo>
                        <a:pt x="1416390" y="1248308"/>
                      </a:lnTo>
                      <a:lnTo>
                        <a:pt x="1417571" y="1247182"/>
                      </a:lnTo>
                      <a:lnTo>
                        <a:pt x="1418748" y="1246054"/>
                      </a:lnTo>
                      <a:lnTo>
                        <a:pt x="1419924" y="1244924"/>
                      </a:lnTo>
                      <a:lnTo>
                        <a:pt x="1421096" y="1243791"/>
                      </a:lnTo>
                      <a:lnTo>
                        <a:pt x="1422266" y="1242656"/>
                      </a:lnTo>
                      <a:lnTo>
                        <a:pt x="1423433" y="1241519"/>
                      </a:lnTo>
                      <a:lnTo>
                        <a:pt x="1424598" y="1240380"/>
                      </a:lnTo>
                      <a:lnTo>
                        <a:pt x="1425760" y="1239238"/>
                      </a:lnTo>
                      <a:lnTo>
                        <a:pt x="1426919" y="1238095"/>
                      </a:lnTo>
                      <a:lnTo>
                        <a:pt x="1428076" y="1236949"/>
                      </a:lnTo>
                      <a:lnTo>
                        <a:pt x="1429230" y="1235801"/>
                      </a:lnTo>
                      <a:lnTo>
                        <a:pt x="1430381" y="1234651"/>
                      </a:lnTo>
                      <a:lnTo>
                        <a:pt x="1431530" y="1233498"/>
                      </a:lnTo>
                      <a:lnTo>
                        <a:pt x="1432676" y="1232344"/>
                      </a:lnTo>
                      <a:lnTo>
                        <a:pt x="1433819" y="1231187"/>
                      </a:lnTo>
                      <a:lnTo>
                        <a:pt x="1434959" y="1230028"/>
                      </a:lnTo>
                      <a:lnTo>
                        <a:pt x="1436097" y="1228867"/>
                      </a:lnTo>
                      <a:lnTo>
                        <a:pt x="1437233" y="1227704"/>
                      </a:lnTo>
                      <a:lnTo>
                        <a:pt x="1438365" y="1226539"/>
                      </a:lnTo>
                      <a:lnTo>
                        <a:pt x="1439495" y="1225371"/>
                      </a:lnTo>
                      <a:lnTo>
                        <a:pt x="1440622" y="1224202"/>
                      </a:lnTo>
                      <a:lnTo>
                        <a:pt x="1441746" y="1223030"/>
                      </a:lnTo>
                      <a:lnTo>
                        <a:pt x="1442868" y="1221856"/>
                      </a:lnTo>
                      <a:lnTo>
                        <a:pt x="1443987" y="1220680"/>
                      </a:lnTo>
                      <a:lnTo>
                        <a:pt x="1445103" y="1219502"/>
                      </a:lnTo>
                      <a:lnTo>
                        <a:pt x="1446216" y="1218322"/>
                      </a:lnTo>
                      <a:lnTo>
                        <a:pt x="1447327" y="1217140"/>
                      </a:lnTo>
                      <a:lnTo>
                        <a:pt x="1448435" y="1215956"/>
                      </a:lnTo>
                      <a:lnTo>
                        <a:pt x="1449540" y="1214769"/>
                      </a:lnTo>
                      <a:lnTo>
                        <a:pt x="1450642" y="1213581"/>
                      </a:lnTo>
                      <a:lnTo>
                        <a:pt x="1451742" y="1212390"/>
                      </a:lnTo>
                      <a:lnTo>
                        <a:pt x="1452839" y="1211197"/>
                      </a:lnTo>
                      <a:lnTo>
                        <a:pt x="1453933" y="1210003"/>
                      </a:lnTo>
                      <a:lnTo>
                        <a:pt x="1455024" y="1208806"/>
                      </a:lnTo>
                      <a:lnTo>
                        <a:pt x="1456113" y="1207607"/>
                      </a:lnTo>
                      <a:lnTo>
                        <a:pt x="1457199" y="1206406"/>
                      </a:lnTo>
                      <a:lnTo>
                        <a:pt x="1458281" y="1205203"/>
                      </a:lnTo>
                      <a:lnTo>
                        <a:pt x="1459362" y="1203998"/>
                      </a:lnTo>
                      <a:lnTo>
                        <a:pt x="1460439" y="1202791"/>
                      </a:lnTo>
                      <a:lnTo>
                        <a:pt x="1461514" y="1201582"/>
                      </a:lnTo>
                      <a:lnTo>
                        <a:pt x="1462585" y="1200371"/>
                      </a:lnTo>
                      <a:lnTo>
                        <a:pt x="1463654" y="1199158"/>
                      </a:lnTo>
                      <a:lnTo>
                        <a:pt x="1464720" y="1197943"/>
                      </a:lnTo>
                      <a:lnTo>
                        <a:pt x="1465784" y="1196726"/>
                      </a:lnTo>
                      <a:lnTo>
                        <a:pt x="1466844" y="1195507"/>
                      </a:lnTo>
                      <a:lnTo>
                        <a:pt x="1467902" y="1194285"/>
                      </a:lnTo>
                      <a:lnTo>
                        <a:pt x="1468956" y="1193062"/>
                      </a:lnTo>
                      <a:lnTo>
                        <a:pt x="1470008" y="1191837"/>
                      </a:lnTo>
                      <a:lnTo>
                        <a:pt x="1471057" y="1190610"/>
                      </a:lnTo>
                      <a:lnTo>
                        <a:pt x="1472104" y="1189381"/>
                      </a:lnTo>
                      <a:lnTo>
                        <a:pt x="1473147" y="1188150"/>
                      </a:lnTo>
                      <a:lnTo>
                        <a:pt x="1474187" y="1186917"/>
                      </a:lnTo>
                      <a:lnTo>
                        <a:pt x="1475225" y="1185682"/>
                      </a:lnTo>
                      <a:lnTo>
                        <a:pt x="1476260" y="1184445"/>
                      </a:lnTo>
                      <a:lnTo>
                        <a:pt x="1477292" y="1183206"/>
                      </a:lnTo>
                      <a:lnTo>
                        <a:pt x="1478321" y="1181965"/>
                      </a:lnTo>
                      <a:lnTo>
                        <a:pt x="1479347" y="1180723"/>
                      </a:lnTo>
                      <a:lnTo>
                        <a:pt x="1480370" y="1179478"/>
                      </a:lnTo>
                      <a:lnTo>
                        <a:pt x="1481390" y="1178231"/>
                      </a:lnTo>
                      <a:lnTo>
                        <a:pt x="1482408" y="1176983"/>
                      </a:lnTo>
                      <a:lnTo>
                        <a:pt x="1483422" y="1175732"/>
                      </a:lnTo>
                      <a:lnTo>
                        <a:pt x="1484434" y="1174480"/>
                      </a:lnTo>
                      <a:lnTo>
                        <a:pt x="1485443" y="1173226"/>
                      </a:lnTo>
                      <a:lnTo>
                        <a:pt x="1486449" y="1171969"/>
                      </a:lnTo>
                      <a:lnTo>
                        <a:pt x="1487451" y="1170711"/>
                      </a:lnTo>
                      <a:lnTo>
                        <a:pt x="1488451" y="1169451"/>
                      </a:lnTo>
                      <a:lnTo>
                        <a:pt x="1489448" y="1168189"/>
                      </a:lnTo>
                      <a:lnTo>
                        <a:pt x="1490443" y="1166926"/>
                      </a:lnTo>
                      <a:lnTo>
                        <a:pt x="1491434" y="1165660"/>
                      </a:lnTo>
                      <a:lnTo>
                        <a:pt x="1492422" y="1164392"/>
                      </a:lnTo>
                      <a:lnTo>
                        <a:pt x="1493407" y="1163123"/>
                      </a:lnTo>
                      <a:lnTo>
                        <a:pt x="1494389" y="1161852"/>
                      </a:lnTo>
                      <a:lnTo>
                        <a:pt x="1495369" y="1160579"/>
                      </a:lnTo>
                      <a:lnTo>
                        <a:pt x="1496345" y="1159304"/>
                      </a:lnTo>
                      <a:lnTo>
                        <a:pt x="1497319" y="1158027"/>
                      </a:lnTo>
                      <a:lnTo>
                        <a:pt x="1498289" y="1156749"/>
                      </a:lnTo>
                      <a:lnTo>
                        <a:pt x="1499257" y="1155468"/>
                      </a:lnTo>
                      <a:lnTo>
                        <a:pt x="1500221" y="1154186"/>
                      </a:lnTo>
                      <a:lnTo>
                        <a:pt x="1501183" y="1152902"/>
                      </a:lnTo>
                      <a:lnTo>
                        <a:pt x="1502141" y="1151616"/>
                      </a:lnTo>
                      <a:lnTo>
                        <a:pt x="1503097" y="1150328"/>
                      </a:lnTo>
                      <a:lnTo>
                        <a:pt x="1504049" y="1149039"/>
                      </a:lnTo>
                      <a:lnTo>
                        <a:pt x="1504999" y="1147748"/>
                      </a:lnTo>
                      <a:lnTo>
                        <a:pt x="1505945" y="1146455"/>
                      </a:lnTo>
                      <a:lnTo>
                        <a:pt x="1506889" y="1145160"/>
                      </a:lnTo>
                      <a:lnTo>
                        <a:pt x="1507830" y="1143863"/>
                      </a:lnTo>
                      <a:lnTo>
                        <a:pt x="1508767" y="1142565"/>
                      </a:lnTo>
                      <a:lnTo>
                        <a:pt x="1509702" y="1141264"/>
                      </a:lnTo>
                      <a:lnTo>
                        <a:pt x="1510633" y="1139963"/>
                      </a:lnTo>
                      <a:lnTo>
                        <a:pt x="1511562" y="1138659"/>
                      </a:lnTo>
                      <a:lnTo>
                        <a:pt x="1512487" y="1137353"/>
                      </a:lnTo>
                      <a:lnTo>
                        <a:pt x="1513409" y="1136046"/>
                      </a:lnTo>
                      <a:lnTo>
                        <a:pt x="1514329" y="1134737"/>
                      </a:lnTo>
                      <a:lnTo>
                        <a:pt x="1515245" y="1133427"/>
                      </a:lnTo>
                      <a:lnTo>
                        <a:pt x="1516158" y="1132114"/>
                      </a:lnTo>
                      <a:lnTo>
                        <a:pt x="1517069" y="1130800"/>
                      </a:lnTo>
                      <a:lnTo>
                        <a:pt x="1517976" y="1129484"/>
                      </a:lnTo>
                      <a:lnTo>
                        <a:pt x="1518880" y="1128167"/>
                      </a:lnTo>
                      <a:lnTo>
                        <a:pt x="1519781" y="1126848"/>
                      </a:lnTo>
                      <a:lnTo>
                        <a:pt x="1520679" y="1125527"/>
                      </a:lnTo>
                      <a:lnTo>
                        <a:pt x="1521574" y="1124204"/>
                      </a:lnTo>
                      <a:lnTo>
                        <a:pt x="1522465" y="1122880"/>
                      </a:lnTo>
                      <a:lnTo>
                        <a:pt x="1523354" y="1121554"/>
                      </a:lnTo>
                      <a:lnTo>
                        <a:pt x="1524240" y="1120226"/>
                      </a:lnTo>
                      <a:lnTo>
                        <a:pt x="1525122" y="1118897"/>
                      </a:lnTo>
                      <a:lnTo>
                        <a:pt x="1526002" y="1117566"/>
                      </a:lnTo>
                      <a:lnTo>
                        <a:pt x="1526878" y="1116233"/>
                      </a:lnTo>
                      <a:lnTo>
                        <a:pt x="1527752" y="1114899"/>
                      </a:lnTo>
                      <a:lnTo>
                        <a:pt x="1528622" y="1113563"/>
                      </a:lnTo>
                      <a:lnTo>
                        <a:pt x="1529489" y="1112225"/>
                      </a:lnTo>
                      <a:lnTo>
                        <a:pt x="1530353" y="1110886"/>
                      </a:lnTo>
                      <a:lnTo>
                        <a:pt x="1531214" y="1109545"/>
                      </a:lnTo>
                      <a:lnTo>
                        <a:pt x="1532072" y="1108203"/>
                      </a:lnTo>
                      <a:lnTo>
                        <a:pt x="1532926" y="1106859"/>
                      </a:lnTo>
                      <a:lnTo>
                        <a:pt x="1533778" y="1105513"/>
                      </a:lnTo>
                      <a:lnTo>
                        <a:pt x="1534626" y="1104166"/>
                      </a:lnTo>
                      <a:lnTo>
                        <a:pt x="1535471" y="1102817"/>
                      </a:lnTo>
                      <a:lnTo>
                        <a:pt x="1536313" y="1101466"/>
                      </a:lnTo>
                      <a:lnTo>
                        <a:pt x="1537152" y="1100114"/>
                      </a:lnTo>
                      <a:lnTo>
                        <a:pt x="1537988" y="1098761"/>
                      </a:lnTo>
                      <a:lnTo>
                        <a:pt x="1538821" y="1097405"/>
                      </a:lnTo>
                      <a:lnTo>
                        <a:pt x="1539650" y="1096049"/>
                      </a:lnTo>
                      <a:lnTo>
                        <a:pt x="1540477" y="1094690"/>
                      </a:lnTo>
                      <a:lnTo>
                        <a:pt x="1541300" y="1093330"/>
                      </a:lnTo>
                      <a:lnTo>
                        <a:pt x="1542120" y="1091969"/>
                      </a:lnTo>
                      <a:lnTo>
                        <a:pt x="1542937" y="1090606"/>
                      </a:lnTo>
                      <a:lnTo>
                        <a:pt x="1543751" y="1089241"/>
                      </a:lnTo>
                      <a:lnTo>
                        <a:pt x="1544561" y="1087875"/>
                      </a:lnTo>
                      <a:lnTo>
                        <a:pt x="1545368" y="1086507"/>
                      </a:lnTo>
                      <a:lnTo>
                        <a:pt x="1546173" y="1085138"/>
                      </a:lnTo>
                      <a:lnTo>
                        <a:pt x="1546974" y="1083768"/>
                      </a:lnTo>
                      <a:lnTo>
                        <a:pt x="1547771" y="1082395"/>
                      </a:lnTo>
                      <a:lnTo>
                        <a:pt x="1548566" y="1081022"/>
                      </a:lnTo>
                      <a:lnTo>
                        <a:pt x="1549358" y="1079647"/>
                      </a:lnTo>
                      <a:lnTo>
                        <a:pt x="1550146" y="1078270"/>
                      </a:lnTo>
                      <a:lnTo>
                        <a:pt x="1550931" y="1076892"/>
                      </a:lnTo>
                      <a:lnTo>
                        <a:pt x="1551713" y="1075512"/>
                      </a:lnTo>
                      <a:lnTo>
                        <a:pt x="1552491" y="1074131"/>
                      </a:lnTo>
                      <a:lnTo>
                        <a:pt x="1553267" y="1072749"/>
                      </a:lnTo>
                      <a:lnTo>
                        <a:pt x="1554039" y="1071365"/>
                      </a:lnTo>
                      <a:lnTo>
                        <a:pt x="1554808" y="1069979"/>
                      </a:lnTo>
                      <a:lnTo>
                        <a:pt x="1555574" y="1068592"/>
                      </a:lnTo>
                      <a:lnTo>
                        <a:pt x="1556336" y="1067204"/>
                      </a:lnTo>
                      <a:lnTo>
                        <a:pt x="1557096" y="1065814"/>
                      </a:lnTo>
                      <a:lnTo>
                        <a:pt x="1557852" y="1064423"/>
                      </a:lnTo>
                      <a:lnTo>
                        <a:pt x="1558604" y="1063030"/>
                      </a:lnTo>
                      <a:lnTo>
                        <a:pt x="1559354" y="1061636"/>
                      </a:lnTo>
                      <a:lnTo>
                        <a:pt x="1560100" y="1060240"/>
                      </a:lnTo>
                      <a:lnTo>
                        <a:pt x="1560844" y="1058844"/>
                      </a:lnTo>
                      <a:lnTo>
                        <a:pt x="1561583" y="1057445"/>
                      </a:lnTo>
                      <a:lnTo>
                        <a:pt x="1562320" y="1056046"/>
                      </a:lnTo>
                      <a:lnTo>
                        <a:pt x="1563053" y="1054644"/>
                      </a:lnTo>
                      <a:lnTo>
                        <a:pt x="1563784" y="1053242"/>
                      </a:lnTo>
                      <a:lnTo>
                        <a:pt x="1564510" y="1051838"/>
                      </a:lnTo>
                      <a:lnTo>
                        <a:pt x="1565234" y="1050433"/>
                      </a:lnTo>
                      <a:lnTo>
                        <a:pt x="1565954" y="1049026"/>
                      </a:lnTo>
                      <a:lnTo>
                        <a:pt x="1566671" y="1047618"/>
                      </a:lnTo>
                      <a:lnTo>
                        <a:pt x="1567385" y="1046209"/>
                      </a:lnTo>
                      <a:lnTo>
                        <a:pt x="1568096" y="1044799"/>
                      </a:lnTo>
                      <a:lnTo>
                        <a:pt x="1568803" y="1043387"/>
                      </a:lnTo>
                      <a:lnTo>
                        <a:pt x="1569507" y="1041973"/>
                      </a:lnTo>
                      <a:lnTo>
                        <a:pt x="1570208" y="1040559"/>
                      </a:lnTo>
                      <a:lnTo>
                        <a:pt x="1570905" y="1039143"/>
                      </a:lnTo>
                      <a:lnTo>
                        <a:pt x="1571599" y="1037725"/>
                      </a:lnTo>
                      <a:lnTo>
                        <a:pt x="1572290" y="1036307"/>
                      </a:lnTo>
                      <a:lnTo>
                        <a:pt x="1572977" y="1034887"/>
                      </a:lnTo>
                      <a:lnTo>
                        <a:pt x="1573661" y="1033466"/>
                      </a:lnTo>
                      <a:lnTo>
                        <a:pt x="1574342" y="1032043"/>
                      </a:lnTo>
                      <a:lnTo>
                        <a:pt x="1575020" y="1030620"/>
                      </a:lnTo>
                      <a:lnTo>
                        <a:pt x="1575694" y="1029195"/>
                      </a:lnTo>
                      <a:lnTo>
                        <a:pt x="1576365" y="1027768"/>
                      </a:lnTo>
                      <a:lnTo>
                        <a:pt x="1577033" y="1026341"/>
                      </a:lnTo>
                      <a:lnTo>
                        <a:pt x="1577697" y="1024912"/>
                      </a:lnTo>
                      <a:lnTo>
                        <a:pt x="1578358" y="1023482"/>
                      </a:lnTo>
                      <a:lnTo>
                        <a:pt x="1579016" y="1022051"/>
                      </a:lnTo>
                      <a:lnTo>
                        <a:pt x="1579670" y="1020618"/>
                      </a:lnTo>
                      <a:lnTo>
                        <a:pt x="1580321" y="1019184"/>
                      </a:lnTo>
                      <a:lnTo>
                        <a:pt x="1580969" y="1017749"/>
                      </a:lnTo>
                      <a:lnTo>
                        <a:pt x="1581613" y="1016313"/>
                      </a:lnTo>
                      <a:lnTo>
                        <a:pt x="1582254" y="1014876"/>
                      </a:lnTo>
                      <a:lnTo>
                        <a:pt x="1582892" y="1013437"/>
                      </a:lnTo>
                      <a:lnTo>
                        <a:pt x="1583526" y="1011997"/>
                      </a:lnTo>
                      <a:lnTo>
                        <a:pt x="1584157" y="1010556"/>
                      </a:lnTo>
                      <a:lnTo>
                        <a:pt x="1584785" y="1009114"/>
                      </a:lnTo>
                      <a:lnTo>
                        <a:pt x="1585409" y="1007671"/>
                      </a:lnTo>
                      <a:lnTo>
                        <a:pt x="1586030" y="1006226"/>
                      </a:lnTo>
                      <a:lnTo>
                        <a:pt x="1586648" y="1004780"/>
                      </a:lnTo>
                      <a:lnTo>
                        <a:pt x="1587262" y="1003334"/>
                      </a:lnTo>
                      <a:lnTo>
                        <a:pt x="1587873" y="1001886"/>
                      </a:lnTo>
                      <a:lnTo>
                        <a:pt x="1588480" y="1000436"/>
                      </a:lnTo>
                      <a:lnTo>
                        <a:pt x="1589084" y="998986"/>
                      </a:lnTo>
                      <a:lnTo>
                        <a:pt x="1589685" y="997534"/>
                      </a:lnTo>
                      <a:lnTo>
                        <a:pt x="1590283" y="996082"/>
                      </a:lnTo>
                      <a:lnTo>
                        <a:pt x="1590877" y="994628"/>
                      </a:lnTo>
                      <a:lnTo>
                        <a:pt x="1591467" y="993173"/>
                      </a:lnTo>
                      <a:lnTo>
                        <a:pt x="1592054" y="991717"/>
                      </a:lnTo>
                      <a:lnTo>
                        <a:pt x="1592638" y="990260"/>
                      </a:lnTo>
                      <a:lnTo>
                        <a:pt x="1593219" y="988802"/>
                      </a:lnTo>
                      <a:lnTo>
                        <a:pt x="1593796" y="987343"/>
                      </a:lnTo>
                      <a:lnTo>
                        <a:pt x="1594369" y="985882"/>
                      </a:lnTo>
                      <a:lnTo>
                        <a:pt x="1594940" y="984421"/>
                      </a:lnTo>
                      <a:lnTo>
                        <a:pt x="1595507" y="982958"/>
                      </a:lnTo>
                      <a:lnTo>
                        <a:pt x="1596070" y="981495"/>
                      </a:lnTo>
                      <a:lnTo>
                        <a:pt x="1596630" y="980030"/>
                      </a:lnTo>
                      <a:lnTo>
                        <a:pt x="1597187" y="978565"/>
                      </a:lnTo>
                      <a:lnTo>
                        <a:pt x="1597740" y="977098"/>
                      </a:lnTo>
                      <a:lnTo>
                        <a:pt x="1598290" y="975630"/>
                      </a:lnTo>
                      <a:lnTo>
                        <a:pt x="1598837" y="974161"/>
                      </a:lnTo>
                      <a:lnTo>
                        <a:pt x="1599380" y="972691"/>
                      </a:lnTo>
                      <a:lnTo>
                        <a:pt x="1599919" y="971220"/>
                      </a:lnTo>
                      <a:lnTo>
                        <a:pt x="1600455" y="969749"/>
                      </a:lnTo>
                      <a:lnTo>
                        <a:pt x="1600988" y="968276"/>
                      </a:lnTo>
                      <a:lnTo>
                        <a:pt x="1601518" y="966802"/>
                      </a:lnTo>
                      <a:lnTo>
                        <a:pt x="1602043" y="965327"/>
                      </a:lnTo>
                      <a:lnTo>
                        <a:pt x="1602566" y="963851"/>
                      </a:lnTo>
                      <a:lnTo>
                        <a:pt x="1603085" y="962374"/>
                      </a:lnTo>
                      <a:lnTo>
                        <a:pt x="1603601" y="960896"/>
                      </a:lnTo>
                      <a:lnTo>
                        <a:pt x="1604113" y="959418"/>
                      </a:lnTo>
                      <a:lnTo>
                        <a:pt x="1604622" y="957938"/>
                      </a:lnTo>
                      <a:lnTo>
                        <a:pt x="1605127" y="956457"/>
                      </a:lnTo>
                      <a:lnTo>
                        <a:pt x="1605629" y="954975"/>
                      </a:lnTo>
                      <a:lnTo>
                        <a:pt x="1606127" y="953493"/>
                      </a:lnTo>
                      <a:lnTo>
                        <a:pt x="1606622" y="952009"/>
                      </a:lnTo>
                      <a:lnTo>
                        <a:pt x="1607114" y="950525"/>
                      </a:lnTo>
                      <a:lnTo>
                        <a:pt x="1607602" y="949039"/>
                      </a:lnTo>
                      <a:lnTo>
                        <a:pt x="1608087" y="947553"/>
                      </a:lnTo>
                      <a:lnTo>
                        <a:pt x="1608568" y="946066"/>
                      </a:lnTo>
                      <a:lnTo>
                        <a:pt x="1609046" y="944577"/>
                      </a:lnTo>
                      <a:lnTo>
                        <a:pt x="1609520" y="943088"/>
                      </a:lnTo>
                      <a:lnTo>
                        <a:pt x="1609991" y="941598"/>
                      </a:lnTo>
                      <a:lnTo>
                        <a:pt x="1610458" y="940108"/>
                      </a:lnTo>
                      <a:lnTo>
                        <a:pt x="1610922" y="938616"/>
                      </a:lnTo>
                      <a:lnTo>
                        <a:pt x="1611383" y="937123"/>
                      </a:lnTo>
                      <a:lnTo>
                        <a:pt x="1611840" y="935630"/>
                      </a:lnTo>
                      <a:lnTo>
                        <a:pt x="1612293" y="934136"/>
                      </a:lnTo>
                      <a:lnTo>
                        <a:pt x="1612743" y="932640"/>
                      </a:lnTo>
                      <a:lnTo>
                        <a:pt x="1613190" y="931144"/>
                      </a:lnTo>
                      <a:lnTo>
                        <a:pt x="1613633" y="929648"/>
                      </a:lnTo>
                      <a:lnTo>
                        <a:pt x="1614072" y="928150"/>
                      </a:lnTo>
                      <a:lnTo>
                        <a:pt x="1614508" y="926651"/>
                      </a:lnTo>
                      <a:lnTo>
                        <a:pt x="1614941" y="925152"/>
                      </a:lnTo>
                      <a:lnTo>
                        <a:pt x="1615370" y="923652"/>
                      </a:lnTo>
                      <a:lnTo>
                        <a:pt x="1615796" y="922151"/>
                      </a:lnTo>
                      <a:lnTo>
                        <a:pt x="1616218" y="920649"/>
                      </a:lnTo>
                      <a:lnTo>
                        <a:pt x="1616637" y="919147"/>
                      </a:lnTo>
                      <a:lnTo>
                        <a:pt x="1617052" y="917643"/>
                      </a:lnTo>
                      <a:lnTo>
                        <a:pt x="1617464" y="916139"/>
                      </a:lnTo>
                      <a:lnTo>
                        <a:pt x="1617872" y="914634"/>
                      </a:lnTo>
                      <a:lnTo>
                        <a:pt x="1618276" y="913129"/>
                      </a:lnTo>
                      <a:lnTo>
                        <a:pt x="1618678" y="911622"/>
                      </a:lnTo>
                      <a:lnTo>
                        <a:pt x="1619075" y="910115"/>
                      </a:lnTo>
                      <a:lnTo>
                        <a:pt x="1619470" y="908607"/>
                      </a:lnTo>
                      <a:lnTo>
                        <a:pt x="1619860" y="907099"/>
                      </a:lnTo>
                      <a:lnTo>
                        <a:pt x="1620247" y="905589"/>
                      </a:lnTo>
                      <a:lnTo>
                        <a:pt x="1620631" y="904079"/>
                      </a:lnTo>
                      <a:lnTo>
                        <a:pt x="1621011" y="902568"/>
                      </a:lnTo>
                      <a:lnTo>
                        <a:pt x="1621388" y="901057"/>
                      </a:lnTo>
                      <a:lnTo>
                        <a:pt x="1621761" y="899544"/>
                      </a:lnTo>
                      <a:lnTo>
                        <a:pt x="1622131" y="898031"/>
                      </a:lnTo>
                      <a:lnTo>
                        <a:pt x="1622497" y="896518"/>
                      </a:lnTo>
                      <a:lnTo>
                        <a:pt x="1622859" y="895003"/>
                      </a:lnTo>
                      <a:lnTo>
                        <a:pt x="1623218" y="893488"/>
                      </a:lnTo>
                      <a:lnTo>
                        <a:pt x="1623574" y="891973"/>
                      </a:lnTo>
                      <a:lnTo>
                        <a:pt x="1623926" y="890456"/>
                      </a:lnTo>
                      <a:lnTo>
                        <a:pt x="1624275" y="888939"/>
                      </a:lnTo>
                      <a:lnTo>
                        <a:pt x="1624620" y="887422"/>
                      </a:lnTo>
                      <a:lnTo>
                        <a:pt x="1624961" y="885903"/>
                      </a:lnTo>
                      <a:lnTo>
                        <a:pt x="1625299" y="884384"/>
                      </a:lnTo>
                      <a:lnTo>
                        <a:pt x="1625633" y="882865"/>
                      </a:lnTo>
                      <a:lnTo>
                        <a:pt x="1625964" y="881344"/>
                      </a:lnTo>
                      <a:lnTo>
                        <a:pt x="1626292" y="879824"/>
                      </a:lnTo>
                      <a:lnTo>
                        <a:pt x="1626615" y="878302"/>
                      </a:lnTo>
                      <a:lnTo>
                        <a:pt x="1626936" y="876780"/>
                      </a:lnTo>
                      <a:lnTo>
                        <a:pt x="1627252" y="875257"/>
                      </a:lnTo>
                      <a:lnTo>
                        <a:pt x="1627566" y="873734"/>
                      </a:lnTo>
                      <a:lnTo>
                        <a:pt x="1627875" y="872210"/>
                      </a:lnTo>
                      <a:lnTo>
                        <a:pt x="1628181" y="870686"/>
                      </a:lnTo>
                      <a:lnTo>
                        <a:pt x="1628484" y="869161"/>
                      </a:lnTo>
                      <a:lnTo>
                        <a:pt x="1628783" y="867635"/>
                      </a:lnTo>
                      <a:lnTo>
                        <a:pt x="1629078" y="866109"/>
                      </a:lnTo>
                      <a:lnTo>
                        <a:pt x="1629370" y="864582"/>
                      </a:lnTo>
                      <a:lnTo>
                        <a:pt x="1629659" y="863055"/>
                      </a:lnTo>
                      <a:lnTo>
                        <a:pt x="1629944" y="861527"/>
                      </a:lnTo>
                      <a:lnTo>
                        <a:pt x="1630225" y="859999"/>
                      </a:lnTo>
                      <a:lnTo>
                        <a:pt x="1630503" y="858470"/>
                      </a:lnTo>
                      <a:lnTo>
                        <a:pt x="1630777" y="856941"/>
                      </a:lnTo>
                      <a:lnTo>
                        <a:pt x="1631047" y="855411"/>
                      </a:lnTo>
                      <a:lnTo>
                        <a:pt x="1631314" y="853880"/>
                      </a:lnTo>
                      <a:lnTo>
                        <a:pt x="1631578" y="852350"/>
                      </a:lnTo>
                      <a:lnTo>
                        <a:pt x="1631838" y="850818"/>
                      </a:lnTo>
                      <a:lnTo>
                        <a:pt x="1632094" y="849286"/>
                      </a:lnTo>
                      <a:lnTo>
                        <a:pt x="1632347" y="847754"/>
                      </a:lnTo>
                      <a:lnTo>
                        <a:pt x="1632596" y="846221"/>
                      </a:lnTo>
                      <a:lnTo>
                        <a:pt x="1632842" y="844688"/>
                      </a:lnTo>
                      <a:lnTo>
                        <a:pt x="1633084" y="843154"/>
                      </a:lnTo>
                      <a:lnTo>
                        <a:pt x="1633323" y="841620"/>
                      </a:lnTo>
                      <a:lnTo>
                        <a:pt x="1633558" y="840085"/>
                      </a:lnTo>
                      <a:lnTo>
                        <a:pt x="1633789" y="838550"/>
                      </a:lnTo>
                      <a:lnTo>
                        <a:pt x="1634017" y="837014"/>
                      </a:lnTo>
                      <a:lnTo>
                        <a:pt x="1634242" y="835479"/>
                      </a:lnTo>
                      <a:lnTo>
                        <a:pt x="1634462" y="833942"/>
                      </a:lnTo>
                      <a:lnTo>
                        <a:pt x="1634680" y="832405"/>
                      </a:lnTo>
                      <a:lnTo>
                        <a:pt x="1634893" y="830868"/>
                      </a:lnTo>
                      <a:lnTo>
                        <a:pt x="1635103" y="829331"/>
                      </a:lnTo>
                      <a:lnTo>
                        <a:pt x="1635310" y="827793"/>
                      </a:lnTo>
                      <a:lnTo>
                        <a:pt x="1635513" y="826254"/>
                      </a:lnTo>
                      <a:lnTo>
                        <a:pt x="1635712" y="824715"/>
                      </a:lnTo>
                      <a:lnTo>
                        <a:pt x="1635908" y="823176"/>
                      </a:lnTo>
                      <a:lnTo>
                        <a:pt x="1636100" y="821637"/>
                      </a:lnTo>
                      <a:lnTo>
                        <a:pt x="1636288" y="820097"/>
                      </a:lnTo>
                      <a:lnTo>
                        <a:pt x="1636473" y="818557"/>
                      </a:lnTo>
                      <a:lnTo>
                        <a:pt x="1636655" y="817016"/>
                      </a:lnTo>
                      <a:lnTo>
                        <a:pt x="1636833" y="815475"/>
                      </a:lnTo>
                      <a:lnTo>
                        <a:pt x="1637007" y="813934"/>
                      </a:lnTo>
                      <a:lnTo>
                        <a:pt x="1637178" y="812392"/>
                      </a:lnTo>
                      <a:lnTo>
                        <a:pt x="1637345" y="810851"/>
                      </a:lnTo>
                      <a:lnTo>
                        <a:pt x="1637508" y="809308"/>
                      </a:lnTo>
                      <a:lnTo>
                        <a:pt x="1637668" y="807766"/>
                      </a:lnTo>
                      <a:lnTo>
                        <a:pt x="1637825" y="806223"/>
                      </a:lnTo>
                      <a:lnTo>
                        <a:pt x="1637977" y="804680"/>
                      </a:lnTo>
                      <a:lnTo>
                        <a:pt x="1638127" y="803137"/>
                      </a:lnTo>
                      <a:lnTo>
                        <a:pt x="1638272" y="801593"/>
                      </a:lnTo>
                      <a:lnTo>
                        <a:pt x="1638414" y="800049"/>
                      </a:lnTo>
                      <a:lnTo>
                        <a:pt x="1638553" y="798505"/>
                      </a:lnTo>
                      <a:lnTo>
                        <a:pt x="1638687" y="796960"/>
                      </a:lnTo>
                      <a:lnTo>
                        <a:pt x="1638819" y="795416"/>
                      </a:lnTo>
                      <a:lnTo>
                        <a:pt x="1638946" y="793871"/>
                      </a:lnTo>
                      <a:lnTo>
                        <a:pt x="1639070" y="792326"/>
                      </a:lnTo>
                      <a:lnTo>
                        <a:pt x="1639191" y="790780"/>
                      </a:lnTo>
                      <a:lnTo>
                        <a:pt x="1639308" y="789235"/>
                      </a:lnTo>
                      <a:lnTo>
                        <a:pt x="1639421" y="787689"/>
                      </a:lnTo>
                      <a:lnTo>
                        <a:pt x="1639531" y="786143"/>
                      </a:lnTo>
                      <a:lnTo>
                        <a:pt x="1639637" y="784596"/>
                      </a:lnTo>
                      <a:lnTo>
                        <a:pt x="1639739" y="783050"/>
                      </a:lnTo>
                      <a:lnTo>
                        <a:pt x="1639838" y="781503"/>
                      </a:lnTo>
                      <a:lnTo>
                        <a:pt x="1639934" y="779956"/>
                      </a:lnTo>
                      <a:lnTo>
                        <a:pt x="1640025" y="778409"/>
                      </a:lnTo>
                      <a:lnTo>
                        <a:pt x="1640114" y="776862"/>
                      </a:lnTo>
                      <a:lnTo>
                        <a:pt x="1640198" y="775315"/>
                      </a:lnTo>
                      <a:lnTo>
                        <a:pt x="1640279" y="773767"/>
                      </a:lnTo>
                      <a:lnTo>
                        <a:pt x="1640356" y="772220"/>
                      </a:lnTo>
                      <a:lnTo>
                        <a:pt x="1640430" y="770672"/>
                      </a:lnTo>
                      <a:lnTo>
                        <a:pt x="1640500" y="769124"/>
                      </a:lnTo>
                      <a:lnTo>
                        <a:pt x="1640567" y="767576"/>
                      </a:lnTo>
                      <a:lnTo>
                        <a:pt x="1640630" y="766028"/>
                      </a:lnTo>
                      <a:lnTo>
                        <a:pt x="1640689" y="764480"/>
                      </a:lnTo>
                      <a:lnTo>
                        <a:pt x="1640745" y="762931"/>
                      </a:lnTo>
                      <a:lnTo>
                        <a:pt x="1640797" y="761383"/>
                      </a:lnTo>
                      <a:lnTo>
                        <a:pt x="1640846" y="759834"/>
                      </a:lnTo>
                      <a:lnTo>
                        <a:pt x="1640891" y="758285"/>
                      </a:lnTo>
                      <a:lnTo>
                        <a:pt x="1640932" y="756737"/>
                      </a:lnTo>
                      <a:lnTo>
                        <a:pt x="1640970" y="755188"/>
                      </a:lnTo>
                      <a:lnTo>
                        <a:pt x="1641004" y="753639"/>
                      </a:lnTo>
                      <a:lnTo>
                        <a:pt x="1641035" y="752090"/>
                      </a:lnTo>
                      <a:lnTo>
                        <a:pt x="1641062" y="750541"/>
                      </a:lnTo>
                      <a:lnTo>
                        <a:pt x="1641085" y="748992"/>
                      </a:lnTo>
                      <a:lnTo>
                        <a:pt x="1641105" y="747443"/>
                      </a:lnTo>
                      <a:lnTo>
                        <a:pt x="1641121" y="745893"/>
                      </a:lnTo>
                      <a:lnTo>
                        <a:pt x="1641134" y="744344"/>
                      </a:lnTo>
                      <a:lnTo>
                        <a:pt x="1641143" y="742795"/>
                      </a:lnTo>
                      <a:lnTo>
                        <a:pt x="1641148" y="741246"/>
                      </a:lnTo>
                      <a:close/>
                    </a:path>
                  </a:pathLst>
                </a:custGeom>
                <a:solidFill>
                  <a:srgbClr val="689BD0">
                    <a:alpha val="49803"/>
                  </a:srgbClr>
                </a:solidFill>
              </p:spPr>
              <p:txBody>
                <a:bodyPr/>
                <a:lstStyle/>
                <a:p>
                  <a:endParaRPr sz="700">
                    <a:latin typeface="Arial" panose="020B0604020202020204" pitchFamily="34" charset="0"/>
                    <a:cs typeface="Arial" panose="020B0604020202020204" pitchFamily="34" charset="0"/>
                  </a:endParaRPr>
                </a:p>
              </p:txBody>
            </p:sp>
            <p:sp>
              <p:nvSpPr>
                <p:cNvPr id="20" name="pl6"/>
                <p:cNvSpPr/>
                <p:nvPr/>
              </p:nvSpPr>
              <p:spPr>
                <a:xfrm>
                  <a:off x="2652220" y="1447086"/>
                  <a:ext cx="903664" cy="814597"/>
                </a:xfrm>
                <a:custGeom>
                  <a:avLst/>
                  <a:gdLst/>
                  <a:ahLst/>
                  <a:cxnLst/>
                  <a:rect l="0" t="0" r="0" b="0"/>
                  <a:pathLst>
                    <a:path w="2511606" h="2264056">
                      <a:moveTo>
                        <a:pt x="2511606" y="1132028"/>
                      </a:moveTo>
                      <a:lnTo>
                        <a:pt x="2511603" y="1129657"/>
                      </a:lnTo>
                      <a:lnTo>
                        <a:pt x="2511595" y="1127286"/>
                      </a:lnTo>
                      <a:lnTo>
                        <a:pt x="2511581" y="1124915"/>
                      </a:lnTo>
                      <a:lnTo>
                        <a:pt x="2511562" y="1122544"/>
                      </a:lnTo>
                      <a:lnTo>
                        <a:pt x="2511537" y="1120173"/>
                      </a:lnTo>
                      <a:lnTo>
                        <a:pt x="2511507" y="1117802"/>
                      </a:lnTo>
                      <a:lnTo>
                        <a:pt x="2511471" y="1115432"/>
                      </a:lnTo>
                      <a:lnTo>
                        <a:pt x="2511430" y="1113061"/>
                      </a:lnTo>
                      <a:lnTo>
                        <a:pt x="2511383" y="1110691"/>
                      </a:lnTo>
                      <a:lnTo>
                        <a:pt x="2511331" y="1108320"/>
                      </a:lnTo>
                      <a:lnTo>
                        <a:pt x="2511273" y="1105950"/>
                      </a:lnTo>
                      <a:lnTo>
                        <a:pt x="2511209" y="1103580"/>
                      </a:lnTo>
                      <a:lnTo>
                        <a:pt x="2511141" y="1101209"/>
                      </a:lnTo>
                      <a:lnTo>
                        <a:pt x="2511066" y="1098839"/>
                      </a:lnTo>
                      <a:lnTo>
                        <a:pt x="2510986" y="1096470"/>
                      </a:lnTo>
                      <a:lnTo>
                        <a:pt x="2510901" y="1094100"/>
                      </a:lnTo>
                      <a:lnTo>
                        <a:pt x="2510810" y="1091731"/>
                      </a:lnTo>
                      <a:lnTo>
                        <a:pt x="2510714" y="1089361"/>
                      </a:lnTo>
                      <a:lnTo>
                        <a:pt x="2510612" y="1086992"/>
                      </a:lnTo>
                      <a:lnTo>
                        <a:pt x="2510505" y="1084623"/>
                      </a:lnTo>
                      <a:lnTo>
                        <a:pt x="2510392" y="1082254"/>
                      </a:lnTo>
                      <a:lnTo>
                        <a:pt x="2510273" y="1079886"/>
                      </a:lnTo>
                      <a:lnTo>
                        <a:pt x="2510149" y="1077518"/>
                      </a:lnTo>
                      <a:lnTo>
                        <a:pt x="2510020" y="1075150"/>
                      </a:lnTo>
                      <a:lnTo>
                        <a:pt x="2509885" y="1072782"/>
                      </a:lnTo>
                      <a:lnTo>
                        <a:pt x="2509745" y="1070414"/>
                      </a:lnTo>
                      <a:lnTo>
                        <a:pt x="2509599" y="1068047"/>
                      </a:lnTo>
                      <a:lnTo>
                        <a:pt x="2509447" y="1065680"/>
                      </a:lnTo>
                      <a:lnTo>
                        <a:pt x="2509290" y="1063313"/>
                      </a:lnTo>
                      <a:lnTo>
                        <a:pt x="2509128" y="1060947"/>
                      </a:lnTo>
                      <a:lnTo>
                        <a:pt x="2508960" y="1058581"/>
                      </a:lnTo>
                      <a:lnTo>
                        <a:pt x="2508787" y="1056215"/>
                      </a:lnTo>
                      <a:lnTo>
                        <a:pt x="2508608" y="1053850"/>
                      </a:lnTo>
                      <a:lnTo>
                        <a:pt x="2508423" y="1051485"/>
                      </a:lnTo>
                      <a:lnTo>
                        <a:pt x="2508234" y="1049120"/>
                      </a:lnTo>
                      <a:lnTo>
                        <a:pt x="2508038" y="1046755"/>
                      </a:lnTo>
                      <a:lnTo>
                        <a:pt x="2507837" y="1044391"/>
                      </a:lnTo>
                      <a:lnTo>
                        <a:pt x="2507631" y="1042028"/>
                      </a:lnTo>
                      <a:lnTo>
                        <a:pt x="2507419" y="1039665"/>
                      </a:lnTo>
                      <a:lnTo>
                        <a:pt x="2507202" y="1037302"/>
                      </a:lnTo>
                      <a:lnTo>
                        <a:pt x="2506979" y="1034939"/>
                      </a:lnTo>
                      <a:lnTo>
                        <a:pt x="2506751" y="1032578"/>
                      </a:lnTo>
                      <a:lnTo>
                        <a:pt x="2506517" y="1030216"/>
                      </a:lnTo>
                      <a:lnTo>
                        <a:pt x="2506278" y="1027855"/>
                      </a:lnTo>
                      <a:lnTo>
                        <a:pt x="2506033" y="1025494"/>
                      </a:lnTo>
                      <a:lnTo>
                        <a:pt x="2505783" y="1023134"/>
                      </a:lnTo>
                      <a:lnTo>
                        <a:pt x="2505527" y="1020774"/>
                      </a:lnTo>
                      <a:lnTo>
                        <a:pt x="2505266" y="1018415"/>
                      </a:lnTo>
                      <a:lnTo>
                        <a:pt x="2504999" y="1016057"/>
                      </a:lnTo>
                      <a:lnTo>
                        <a:pt x="2504727" y="1013698"/>
                      </a:lnTo>
                      <a:lnTo>
                        <a:pt x="2504449" y="1011341"/>
                      </a:lnTo>
                      <a:lnTo>
                        <a:pt x="2504166" y="1008984"/>
                      </a:lnTo>
                      <a:lnTo>
                        <a:pt x="2503877" y="1006627"/>
                      </a:lnTo>
                      <a:lnTo>
                        <a:pt x="2503583" y="1004271"/>
                      </a:lnTo>
                      <a:lnTo>
                        <a:pt x="2503284" y="1001915"/>
                      </a:lnTo>
                      <a:lnTo>
                        <a:pt x="2502979" y="999561"/>
                      </a:lnTo>
                      <a:lnTo>
                        <a:pt x="2502668" y="997206"/>
                      </a:lnTo>
                      <a:lnTo>
                        <a:pt x="2502352" y="994852"/>
                      </a:lnTo>
                      <a:lnTo>
                        <a:pt x="2502031" y="992499"/>
                      </a:lnTo>
                      <a:lnTo>
                        <a:pt x="2501704" y="990147"/>
                      </a:lnTo>
                      <a:lnTo>
                        <a:pt x="2501371" y="987795"/>
                      </a:lnTo>
                      <a:lnTo>
                        <a:pt x="2501033" y="985444"/>
                      </a:lnTo>
                      <a:lnTo>
                        <a:pt x="2500690" y="983093"/>
                      </a:lnTo>
                      <a:lnTo>
                        <a:pt x="2500341" y="980743"/>
                      </a:lnTo>
                      <a:lnTo>
                        <a:pt x="2499987" y="978394"/>
                      </a:lnTo>
                      <a:lnTo>
                        <a:pt x="2499628" y="976045"/>
                      </a:lnTo>
                      <a:lnTo>
                        <a:pt x="2499262" y="973697"/>
                      </a:lnTo>
                      <a:lnTo>
                        <a:pt x="2498892" y="971350"/>
                      </a:lnTo>
                      <a:lnTo>
                        <a:pt x="2498516" y="969003"/>
                      </a:lnTo>
                      <a:lnTo>
                        <a:pt x="2498134" y="966657"/>
                      </a:lnTo>
                      <a:lnTo>
                        <a:pt x="2497747" y="964312"/>
                      </a:lnTo>
                      <a:lnTo>
                        <a:pt x="2497355" y="961968"/>
                      </a:lnTo>
                      <a:lnTo>
                        <a:pt x="2496957" y="959624"/>
                      </a:lnTo>
                      <a:lnTo>
                        <a:pt x="2496554" y="957281"/>
                      </a:lnTo>
                      <a:lnTo>
                        <a:pt x="2496145" y="954939"/>
                      </a:lnTo>
                      <a:lnTo>
                        <a:pt x="2495731" y="952598"/>
                      </a:lnTo>
                      <a:lnTo>
                        <a:pt x="2495311" y="950257"/>
                      </a:lnTo>
                      <a:lnTo>
                        <a:pt x="2494886" y="947918"/>
                      </a:lnTo>
                      <a:lnTo>
                        <a:pt x="2494456" y="945579"/>
                      </a:lnTo>
                      <a:lnTo>
                        <a:pt x="2494020" y="943241"/>
                      </a:lnTo>
                      <a:lnTo>
                        <a:pt x="2493579" y="940903"/>
                      </a:lnTo>
                      <a:lnTo>
                        <a:pt x="2493132" y="938567"/>
                      </a:lnTo>
                      <a:lnTo>
                        <a:pt x="2492680" y="936231"/>
                      </a:lnTo>
                      <a:lnTo>
                        <a:pt x="2492222" y="933897"/>
                      </a:lnTo>
                      <a:lnTo>
                        <a:pt x="2491759" y="931563"/>
                      </a:lnTo>
                      <a:lnTo>
                        <a:pt x="2491290" y="929230"/>
                      </a:lnTo>
                      <a:lnTo>
                        <a:pt x="2490817" y="926898"/>
                      </a:lnTo>
                      <a:lnTo>
                        <a:pt x="2490337" y="924566"/>
                      </a:lnTo>
                      <a:lnTo>
                        <a:pt x="2489853" y="922236"/>
                      </a:lnTo>
                      <a:lnTo>
                        <a:pt x="2489362" y="919907"/>
                      </a:lnTo>
                      <a:lnTo>
                        <a:pt x="2488867" y="917578"/>
                      </a:lnTo>
                      <a:lnTo>
                        <a:pt x="2488366" y="915251"/>
                      </a:lnTo>
                      <a:lnTo>
                        <a:pt x="2487860" y="912924"/>
                      </a:lnTo>
                      <a:lnTo>
                        <a:pt x="2487348" y="910599"/>
                      </a:lnTo>
                      <a:lnTo>
                        <a:pt x="2486831" y="908274"/>
                      </a:lnTo>
                      <a:lnTo>
                        <a:pt x="2486308" y="905950"/>
                      </a:lnTo>
                      <a:lnTo>
                        <a:pt x="2485780" y="903628"/>
                      </a:lnTo>
                      <a:lnTo>
                        <a:pt x="2485247" y="901306"/>
                      </a:lnTo>
                      <a:lnTo>
                        <a:pt x="2484708" y="898985"/>
                      </a:lnTo>
                      <a:lnTo>
                        <a:pt x="2484164" y="896666"/>
                      </a:lnTo>
                      <a:lnTo>
                        <a:pt x="2483614" y="894347"/>
                      </a:lnTo>
                      <a:lnTo>
                        <a:pt x="2483059" y="892030"/>
                      </a:lnTo>
                      <a:lnTo>
                        <a:pt x="2482499" y="889713"/>
                      </a:lnTo>
                      <a:lnTo>
                        <a:pt x="2481933" y="887398"/>
                      </a:lnTo>
                      <a:lnTo>
                        <a:pt x="2481362" y="885083"/>
                      </a:lnTo>
                      <a:lnTo>
                        <a:pt x="2480786" y="882770"/>
                      </a:lnTo>
                      <a:lnTo>
                        <a:pt x="2480204" y="880458"/>
                      </a:lnTo>
                      <a:lnTo>
                        <a:pt x="2479617" y="878147"/>
                      </a:lnTo>
                      <a:lnTo>
                        <a:pt x="2479024" y="875837"/>
                      </a:lnTo>
                      <a:lnTo>
                        <a:pt x="2478426" y="873528"/>
                      </a:lnTo>
                      <a:lnTo>
                        <a:pt x="2477823" y="871220"/>
                      </a:lnTo>
                      <a:lnTo>
                        <a:pt x="2477214" y="868914"/>
                      </a:lnTo>
                      <a:lnTo>
                        <a:pt x="2476600" y="866608"/>
                      </a:lnTo>
                      <a:lnTo>
                        <a:pt x="2475981" y="864304"/>
                      </a:lnTo>
                      <a:lnTo>
                        <a:pt x="2475356" y="862001"/>
                      </a:lnTo>
                      <a:lnTo>
                        <a:pt x="2474726" y="859699"/>
                      </a:lnTo>
                      <a:lnTo>
                        <a:pt x="2474091" y="857398"/>
                      </a:lnTo>
                      <a:lnTo>
                        <a:pt x="2473450" y="855099"/>
                      </a:lnTo>
                      <a:lnTo>
                        <a:pt x="2472804" y="852801"/>
                      </a:lnTo>
                      <a:lnTo>
                        <a:pt x="2472153" y="850504"/>
                      </a:lnTo>
                      <a:lnTo>
                        <a:pt x="2471496" y="848208"/>
                      </a:lnTo>
                      <a:lnTo>
                        <a:pt x="2470834" y="845913"/>
                      </a:lnTo>
                      <a:lnTo>
                        <a:pt x="2470166" y="843620"/>
                      </a:lnTo>
                      <a:lnTo>
                        <a:pt x="2469494" y="841328"/>
                      </a:lnTo>
                      <a:lnTo>
                        <a:pt x="2468816" y="839037"/>
                      </a:lnTo>
                      <a:lnTo>
                        <a:pt x="2468132" y="836748"/>
                      </a:lnTo>
                      <a:lnTo>
                        <a:pt x="2467444" y="834459"/>
                      </a:lnTo>
                      <a:lnTo>
                        <a:pt x="2466750" y="832173"/>
                      </a:lnTo>
                      <a:lnTo>
                        <a:pt x="2466050" y="829887"/>
                      </a:lnTo>
                      <a:lnTo>
                        <a:pt x="2465346" y="827603"/>
                      </a:lnTo>
                      <a:lnTo>
                        <a:pt x="2464636" y="825320"/>
                      </a:lnTo>
                      <a:lnTo>
                        <a:pt x="2463920" y="823038"/>
                      </a:lnTo>
                      <a:lnTo>
                        <a:pt x="2463200" y="820758"/>
                      </a:lnTo>
                      <a:lnTo>
                        <a:pt x="2462474" y="818479"/>
                      </a:lnTo>
                      <a:lnTo>
                        <a:pt x="2461743" y="816202"/>
                      </a:lnTo>
                      <a:lnTo>
                        <a:pt x="2461006" y="813926"/>
                      </a:lnTo>
                      <a:lnTo>
                        <a:pt x="2460265" y="811651"/>
                      </a:lnTo>
                      <a:lnTo>
                        <a:pt x="2459518" y="809378"/>
                      </a:lnTo>
                      <a:lnTo>
                        <a:pt x="2458765" y="807106"/>
                      </a:lnTo>
                      <a:lnTo>
                        <a:pt x="2458008" y="804835"/>
                      </a:lnTo>
                      <a:lnTo>
                        <a:pt x="2457245" y="802566"/>
                      </a:lnTo>
                      <a:lnTo>
                        <a:pt x="2456477" y="800299"/>
                      </a:lnTo>
                      <a:lnTo>
                        <a:pt x="2455703" y="798033"/>
                      </a:lnTo>
                      <a:lnTo>
                        <a:pt x="2454925" y="795768"/>
                      </a:lnTo>
                      <a:lnTo>
                        <a:pt x="2454141" y="793505"/>
                      </a:lnTo>
                      <a:lnTo>
                        <a:pt x="2453352" y="791243"/>
                      </a:lnTo>
                      <a:lnTo>
                        <a:pt x="2452557" y="788983"/>
                      </a:lnTo>
                      <a:lnTo>
                        <a:pt x="2451758" y="786724"/>
                      </a:lnTo>
                      <a:lnTo>
                        <a:pt x="2450953" y="784467"/>
                      </a:lnTo>
                      <a:lnTo>
                        <a:pt x="2450143" y="782212"/>
                      </a:lnTo>
                      <a:lnTo>
                        <a:pt x="2449327" y="779958"/>
                      </a:lnTo>
                      <a:lnTo>
                        <a:pt x="2448507" y="777705"/>
                      </a:lnTo>
                      <a:lnTo>
                        <a:pt x="2447681" y="775454"/>
                      </a:lnTo>
                      <a:lnTo>
                        <a:pt x="2446850" y="773205"/>
                      </a:lnTo>
                      <a:lnTo>
                        <a:pt x="2446013" y="770957"/>
                      </a:lnTo>
                      <a:lnTo>
                        <a:pt x="2445172" y="768710"/>
                      </a:lnTo>
                      <a:lnTo>
                        <a:pt x="2444325" y="766466"/>
                      </a:lnTo>
                      <a:lnTo>
                        <a:pt x="2443473" y="764223"/>
                      </a:lnTo>
                      <a:lnTo>
                        <a:pt x="2442616" y="761981"/>
                      </a:lnTo>
                      <a:lnTo>
                        <a:pt x="2441754" y="759741"/>
                      </a:lnTo>
                      <a:lnTo>
                        <a:pt x="2440886" y="757503"/>
                      </a:lnTo>
                      <a:lnTo>
                        <a:pt x="2440013" y="755266"/>
                      </a:lnTo>
                      <a:lnTo>
                        <a:pt x="2439135" y="753032"/>
                      </a:lnTo>
                      <a:lnTo>
                        <a:pt x="2438252" y="750798"/>
                      </a:lnTo>
                      <a:lnTo>
                        <a:pt x="2437364" y="748567"/>
                      </a:lnTo>
                      <a:lnTo>
                        <a:pt x="2436470" y="746337"/>
                      </a:lnTo>
                      <a:lnTo>
                        <a:pt x="2435572" y="744109"/>
                      </a:lnTo>
                      <a:lnTo>
                        <a:pt x="2434668" y="741882"/>
                      </a:lnTo>
                      <a:lnTo>
                        <a:pt x="2433759" y="739657"/>
                      </a:lnTo>
                      <a:lnTo>
                        <a:pt x="2432845" y="737434"/>
                      </a:lnTo>
                      <a:lnTo>
                        <a:pt x="2431925" y="735213"/>
                      </a:lnTo>
                      <a:lnTo>
                        <a:pt x="2431001" y="732993"/>
                      </a:lnTo>
                      <a:lnTo>
                        <a:pt x="2430071" y="730775"/>
                      </a:lnTo>
                      <a:lnTo>
                        <a:pt x="2429136" y="728559"/>
                      </a:lnTo>
                      <a:lnTo>
                        <a:pt x="2428196" y="726345"/>
                      </a:lnTo>
                      <a:lnTo>
                        <a:pt x="2427251" y="724132"/>
                      </a:lnTo>
                      <a:lnTo>
                        <a:pt x="2426301" y="721922"/>
                      </a:lnTo>
                      <a:lnTo>
                        <a:pt x="2425345" y="719713"/>
                      </a:lnTo>
                      <a:lnTo>
                        <a:pt x="2424385" y="717506"/>
                      </a:lnTo>
                      <a:lnTo>
                        <a:pt x="2423419" y="715300"/>
                      </a:lnTo>
                      <a:lnTo>
                        <a:pt x="2422448" y="713097"/>
                      </a:lnTo>
                      <a:lnTo>
                        <a:pt x="2421472" y="710895"/>
                      </a:lnTo>
                      <a:lnTo>
                        <a:pt x="2420491" y="708695"/>
                      </a:lnTo>
                      <a:lnTo>
                        <a:pt x="2419505" y="706497"/>
                      </a:lnTo>
                      <a:lnTo>
                        <a:pt x="2418514" y="704301"/>
                      </a:lnTo>
                      <a:lnTo>
                        <a:pt x="2417518" y="702107"/>
                      </a:lnTo>
                      <a:lnTo>
                        <a:pt x="2416516" y="699915"/>
                      </a:lnTo>
                      <a:lnTo>
                        <a:pt x="2415510" y="697724"/>
                      </a:lnTo>
                      <a:lnTo>
                        <a:pt x="2414498" y="695536"/>
                      </a:lnTo>
                      <a:lnTo>
                        <a:pt x="2413482" y="693349"/>
                      </a:lnTo>
                      <a:lnTo>
                        <a:pt x="2412460" y="691164"/>
                      </a:lnTo>
                      <a:lnTo>
                        <a:pt x="2411433" y="688982"/>
                      </a:lnTo>
                      <a:lnTo>
                        <a:pt x="2410401" y="686801"/>
                      </a:lnTo>
                      <a:lnTo>
                        <a:pt x="2409364" y="684622"/>
                      </a:lnTo>
                      <a:lnTo>
                        <a:pt x="2408322" y="682445"/>
                      </a:lnTo>
                      <a:lnTo>
                        <a:pt x="2407275" y="680270"/>
                      </a:lnTo>
                      <a:lnTo>
                        <a:pt x="2406223" y="678097"/>
                      </a:lnTo>
                      <a:lnTo>
                        <a:pt x="2405166" y="675926"/>
                      </a:lnTo>
                      <a:lnTo>
                        <a:pt x="2404103" y="673757"/>
                      </a:lnTo>
                      <a:lnTo>
                        <a:pt x="2403036" y="671590"/>
                      </a:lnTo>
                      <a:lnTo>
                        <a:pt x="2401964" y="669425"/>
                      </a:lnTo>
                      <a:lnTo>
                        <a:pt x="2400887" y="667262"/>
                      </a:lnTo>
                      <a:lnTo>
                        <a:pt x="2399804" y="665102"/>
                      </a:lnTo>
                      <a:lnTo>
                        <a:pt x="2398717" y="662943"/>
                      </a:lnTo>
                      <a:lnTo>
                        <a:pt x="2397625" y="660786"/>
                      </a:lnTo>
                      <a:lnTo>
                        <a:pt x="2396527" y="658631"/>
                      </a:lnTo>
                      <a:lnTo>
                        <a:pt x="2395425" y="656479"/>
                      </a:lnTo>
                      <a:lnTo>
                        <a:pt x="2394317" y="654328"/>
                      </a:lnTo>
                      <a:lnTo>
                        <a:pt x="2393205" y="652180"/>
                      </a:lnTo>
                      <a:lnTo>
                        <a:pt x="2392088" y="650033"/>
                      </a:lnTo>
                      <a:lnTo>
                        <a:pt x="2390965" y="647889"/>
                      </a:lnTo>
                      <a:lnTo>
                        <a:pt x="2389838" y="645747"/>
                      </a:lnTo>
                      <a:lnTo>
                        <a:pt x="2388706" y="643607"/>
                      </a:lnTo>
                      <a:lnTo>
                        <a:pt x="2387568" y="641469"/>
                      </a:lnTo>
                      <a:lnTo>
                        <a:pt x="2386426" y="639334"/>
                      </a:lnTo>
                      <a:lnTo>
                        <a:pt x="2385279" y="637200"/>
                      </a:lnTo>
                      <a:lnTo>
                        <a:pt x="2384127" y="635069"/>
                      </a:lnTo>
                      <a:lnTo>
                        <a:pt x="2382970" y="632940"/>
                      </a:lnTo>
                      <a:lnTo>
                        <a:pt x="2381808" y="630813"/>
                      </a:lnTo>
                      <a:lnTo>
                        <a:pt x="2380641" y="628688"/>
                      </a:lnTo>
                      <a:lnTo>
                        <a:pt x="2379469" y="626565"/>
                      </a:lnTo>
                      <a:lnTo>
                        <a:pt x="2378292" y="624445"/>
                      </a:lnTo>
                      <a:lnTo>
                        <a:pt x="2377110" y="622327"/>
                      </a:lnTo>
                      <a:lnTo>
                        <a:pt x="2375923" y="620211"/>
                      </a:lnTo>
                      <a:lnTo>
                        <a:pt x="2374732" y="618098"/>
                      </a:lnTo>
                      <a:lnTo>
                        <a:pt x="2373535" y="615986"/>
                      </a:lnTo>
                      <a:lnTo>
                        <a:pt x="2372334" y="613877"/>
                      </a:lnTo>
                      <a:lnTo>
                        <a:pt x="2371127" y="611770"/>
                      </a:lnTo>
                      <a:lnTo>
                        <a:pt x="2369916" y="609666"/>
                      </a:lnTo>
                      <a:lnTo>
                        <a:pt x="2368700" y="607563"/>
                      </a:lnTo>
                      <a:lnTo>
                        <a:pt x="2367479" y="605463"/>
                      </a:lnTo>
                      <a:lnTo>
                        <a:pt x="2366253" y="603366"/>
                      </a:lnTo>
                      <a:lnTo>
                        <a:pt x="2365023" y="601270"/>
                      </a:lnTo>
                      <a:lnTo>
                        <a:pt x="2363787" y="599177"/>
                      </a:lnTo>
                      <a:lnTo>
                        <a:pt x="2362547" y="597087"/>
                      </a:lnTo>
                      <a:lnTo>
                        <a:pt x="2361301" y="594998"/>
                      </a:lnTo>
                      <a:lnTo>
                        <a:pt x="2360051" y="592913"/>
                      </a:lnTo>
                      <a:lnTo>
                        <a:pt x="2358796" y="590829"/>
                      </a:lnTo>
                      <a:lnTo>
                        <a:pt x="2357536" y="588748"/>
                      </a:lnTo>
                      <a:lnTo>
                        <a:pt x="2356272" y="586669"/>
                      </a:lnTo>
                      <a:lnTo>
                        <a:pt x="2355002" y="584592"/>
                      </a:lnTo>
                      <a:lnTo>
                        <a:pt x="2353728" y="582518"/>
                      </a:lnTo>
                      <a:lnTo>
                        <a:pt x="2352449" y="580447"/>
                      </a:lnTo>
                      <a:lnTo>
                        <a:pt x="2351165" y="578378"/>
                      </a:lnTo>
                      <a:lnTo>
                        <a:pt x="2349876" y="576311"/>
                      </a:lnTo>
                      <a:lnTo>
                        <a:pt x="2348582" y="574246"/>
                      </a:lnTo>
                      <a:lnTo>
                        <a:pt x="2347284" y="572184"/>
                      </a:lnTo>
                      <a:lnTo>
                        <a:pt x="2345981" y="570125"/>
                      </a:lnTo>
                      <a:lnTo>
                        <a:pt x="2344673" y="568068"/>
                      </a:lnTo>
                      <a:lnTo>
                        <a:pt x="2343360" y="566014"/>
                      </a:lnTo>
                      <a:lnTo>
                        <a:pt x="2342043" y="563961"/>
                      </a:lnTo>
                      <a:lnTo>
                        <a:pt x="2340721" y="561912"/>
                      </a:lnTo>
                      <a:lnTo>
                        <a:pt x="2339394" y="559865"/>
                      </a:lnTo>
                      <a:lnTo>
                        <a:pt x="2338062" y="557820"/>
                      </a:lnTo>
                      <a:lnTo>
                        <a:pt x="2336725" y="555778"/>
                      </a:lnTo>
                      <a:lnTo>
                        <a:pt x="2335384" y="553739"/>
                      </a:lnTo>
                      <a:lnTo>
                        <a:pt x="2334038" y="551702"/>
                      </a:lnTo>
                      <a:lnTo>
                        <a:pt x="2332688" y="549668"/>
                      </a:lnTo>
                      <a:lnTo>
                        <a:pt x="2331332" y="547636"/>
                      </a:lnTo>
                      <a:lnTo>
                        <a:pt x="2329972" y="545606"/>
                      </a:lnTo>
                      <a:lnTo>
                        <a:pt x="2328607" y="543580"/>
                      </a:lnTo>
                      <a:lnTo>
                        <a:pt x="2327238" y="541556"/>
                      </a:lnTo>
                      <a:lnTo>
                        <a:pt x="2325863" y="539534"/>
                      </a:lnTo>
                      <a:lnTo>
                        <a:pt x="2324484" y="537515"/>
                      </a:lnTo>
                      <a:lnTo>
                        <a:pt x="2323101" y="535499"/>
                      </a:lnTo>
                      <a:lnTo>
                        <a:pt x="2321713" y="533485"/>
                      </a:lnTo>
                      <a:lnTo>
                        <a:pt x="2320320" y="531474"/>
                      </a:lnTo>
                      <a:lnTo>
                        <a:pt x="2318922" y="529466"/>
                      </a:lnTo>
                      <a:lnTo>
                        <a:pt x="2317520" y="527460"/>
                      </a:lnTo>
                      <a:lnTo>
                        <a:pt x="2316113" y="525457"/>
                      </a:lnTo>
                      <a:lnTo>
                        <a:pt x="2314701" y="523456"/>
                      </a:lnTo>
                      <a:lnTo>
                        <a:pt x="2313285" y="521458"/>
                      </a:lnTo>
                      <a:lnTo>
                        <a:pt x="2311864" y="519463"/>
                      </a:lnTo>
                      <a:lnTo>
                        <a:pt x="2310438" y="517471"/>
                      </a:lnTo>
                      <a:lnTo>
                        <a:pt x="2309008" y="515481"/>
                      </a:lnTo>
                      <a:lnTo>
                        <a:pt x="2307573" y="513494"/>
                      </a:lnTo>
                      <a:lnTo>
                        <a:pt x="2306134" y="511509"/>
                      </a:lnTo>
                      <a:lnTo>
                        <a:pt x="2304690" y="509528"/>
                      </a:lnTo>
                      <a:lnTo>
                        <a:pt x="2303241" y="507549"/>
                      </a:lnTo>
                      <a:lnTo>
                        <a:pt x="2301788" y="505573"/>
                      </a:lnTo>
                      <a:lnTo>
                        <a:pt x="2300330" y="503599"/>
                      </a:lnTo>
                      <a:lnTo>
                        <a:pt x="2298868" y="501629"/>
                      </a:lnTo>
                      <a:lnTo>
                        <a:pt x="2297401" y="499661"/>
                      </a:lnTo>
                      <a:lnTo>
                        <a:pt x="2295929" y="497696"/>
                      </a:lnTo>
                      <a:lnTo>
                        <a:pt x="2294453" y="495733"/>
                      </a:lnTo>
                      <a:lnTo>
                        <a:pt x="2292973" y="493774"/>
                      </a:lnTo>
                      <a:lnTo>
                        <a:pt x="2291487" y="491817"/>
                      </a:lnTo>
                      <a:lnTo>
                        <a:pt x="2289998" y="489863"/>
                      </a:lnTo>
                      <a:lnTo>
                        <a:pt x="2288503" y="487912"/>
                      </a:lnTo>
                      <a:lnTo>
                        <a:pt x="2287005" y="485964"/>
                      </a:lnTo>
                      <a:lnTo>
                        <a:pt x="2285501" y="484018"/>
                      </a:lnTo>
                      <a:lnTo>
                        <a:pt x="2283994" y="482076"/>
                      </a:lnTo>
                      <a:lnTo>
                        <a:pt x="2282481" y="480136"/>
                      </a:lnTo>
                      <a:lnTo>
                        <a:pt x="2280964" y="478199"/>
                      </a:lnTo>
                      <a:lnTo>
                        <a:pt x="2279443" y="476265"/>
                      </a:lnTo>
                      <a:lnTo>
                        <a:pt x="2277917" y="474334"/>
                      </a:lnTo>
                      <a:lnTo>
                        <a:pt x="2276387" y="472406"/>
                      </a:lnTo>
                      <a:lnTo>
                        <a:pt x="2274852" y="470480"/>
                      </a:lnTo>
                      <a:lnTo>
                        <a:pt x="2273313" y="468558"/>
                      </a:lnTo>
                      <a:lnTo>
                        <a:pt x="2271769" y="466638"/>
                      </a:lnTo>
                      <a:lnTo>
                        <a:pt x="2270221" y="464721"/>
                      </a:lnTo>
                      <a:lnTo>
                        <a:pt x="2268668" y="462808"/>
                      </a:lnTo>
                      <a:lnTo>
                        <a:pt x="2267111" y="460897"/>
                      </a:lnTo>
                      <a:lnTo>
                        <a:pt x="2265550" y="458989"/>
                      </a:lnTo>
                      <a:lnTo>
                        <a:pt x="2263984" y="457084"/>
                      </a:lnTo>
                      <a:lnTo>
                        <a:pt x="2262413" y="455182"/>
                      </a:lnTo>
                      <a:lnTo>
                        <a:pt x="2260838" y="453283"/>
                      </a:lnTo>
                      <a:lnTo>
                        <a:pt x="2259259" y="451387"/>
                      </a:lnTo>
                      <a:lnTo>
                        <a:pt x="2257676" y="449494"/>
                      </a:lnTo>
                      <a:lnTo>
                        <a:pt x="2256088" y="447604"/>
                      </a:lnTo>
                      <a:lnTo>
                        <a:pt x="2254495" y="445717"/>
                      </a:lnTo>
                      <a:lnTo>
                        <a:pt x="2252899" y="443833"/>
                      </a:lnTo>
                      <a:lnTo>
                        <a:pt x="2251297" y="441952"/>
                      </a:lnTo>
                      <a:lnTo>
                        <a:pt x="2249692" y="440074"/>
                      </a:lnTo>
                      <a:lnTo>
                        <a:pt x="2248082" y="438200"/>
                      </a:lnTo>
                      <a:lnTo>
                        <a:pt x="2246468" y="436328"/>
                      </a:lnTo>
                      <a:lnTo>
                        <a:pt x="2244849" y="434459"/>
                      </a:lnTo>
                      <a:lnTo>
                        <a:pt x="2243226" y="432593"/>
                      </a:lnTo>
                      <a:lnTo>
                        <a:pt x="2241599" y="430730"/>
                      </a:lnTo>
                      <a:lnTo>
                        <a:pt x="2239968" y="428871"/>
                      </a:lnTo>
                      <a:lnTo>
                        <a:pt x="2238332" y="427014"/>
                      </a:lnTo>
                      <a:lnTo>
                        <a:pt x="2236692" y="425161"/>
                      </a:lnTo>
                      <a:lnTo>
                        <a:pt x="2235047" y="423311"/>
                      </a:lnTo>
                      <a:lnTo>
                        <a:pt x="2233398" y="421463"/>
                      </a:lnTo>
                      <a:lnTo>
                        <a:pt x="2231745" y="419619"/>
                      </a:lnTo>
                      <a:lnTo>
                        <a:pt x="2230088" y="417778"/>
                      </a:lnTo>
                      <a:lnTo>
                        <a:pt x="2228426" y="415940"/>
                      </a:lnTo>
                      <a:lnTo>
                        <a:pt x="2226760" y="414106"/>
                      </a:lnTo>
                      <a:lnTo>
                        <a:pt x="2225090" y="412274"/>
                      </a:lnTo>
                      <a:lnTo>
                        <a:pt x="2223416" y="410446"/>
                      </a:lnTo>
                      <a:lnTo>
                        <a:pt x="2221737" y="408620"/>
                      </a:lnTo>
                      <a:lnTo>
                        <a:pt x="2220054" y="406798"/>
                      </a:lnTo>
                      <a:lnTo>
                        <a:pt x="2218367" y="404980"/>
                      </a:lnTo>
                      <a:lnTo>
                        <a:pt x="2216676" y="403164"/>
                      </a:lnTo>
                      <a:lnTo>
                        <a:pt x="2214980" y="401351"/>
                      </a:lnTo>
                      <a:lnTo>
                        <a:pt x="2213281" y="399542"/>
                      </a:lnTo>
                      <a:lnTo>
                        <a:pt x="2211577" y="397736"/>
                      </a:lnTo>
                      <a:lnTo>
                        <a:pt x="2209869" y="395933"/>
                      </a:lnTo>
                      <a:lnTo>
                        <a:pt x="2208156" y="394133"/>
                      </a:lnTo>
                      <a:lnTo>
                        <a:pt x="2206440" y="392337"/>
                      </a:lnTo>
                      <a:lnTo>
                        <a:pt x="2204719" y="390544"/>
                      </a:lnTo>
                      <a:lnTo>
                        <a:pt x="2202994" y="388754"/>
                      </a:lnTo>
                      <a:lnTo>
                        <a:pt x="2201265" y="386967"/>
                      </a:lnTo>
                      <a:lnTo>
                        <a:pt x="2199532" y="385184"/>
                      </a:lnTo>
                      <a:lnTo>
                        <a:pt x="2197795" y="383404"/>
                      </a:lnTo>
                      <a:lnTo>
                        <a:pt x="2196053" y="381627"/>
                      </a:lnTo>
                      <a:lnTo>
                        <a:pt x="2194308" y="379854"/>
                      </a:lnTo>
                      <a:lnTo>
                        <a:pt x="2192558" y="378083"/>
                      </a:lnTo>
                      <a:lnTo>
                        <a:pt x="2190804" y="376317"/>
                      </a:lnTo>
                      <a:lnTo>
                        <a:pt x="2189047" y="374553"/>
                      </a:lnTo>
                      <a:lnTo>
                        <a:pt x="2187285" y="372793"/>
                      </a:lnTo>
                      <a:lnTo>
                        <a:pt x="2185519" y="371036"/>
                      </a:lnTo>
                      <a:lnTo>
                        <a:pt x="2183748" y="369282"/>
                      </a:lnTo>
                      <a:lnTo>
                        <a:pt x="2181974" y="367532"/>
                      </a:lnTo>
                      <a:lnTo>
                        <a:pt x="2180196" y="365785"/>
                      </a:lnTo>
                      <a:lnTo>
                        <a:pt x="2178414" y="364041"/>
                      </a:lnTo>
                      <a:lnTo>
                        <a:pt x="2176627" y="362301"/>
                      </a:lnTo>
                      <a:lnTo>
                        <a:pt x="2174837" y="360564"/>
                      </a:lnTo>
                      <a:lnTo>
                        <a:pt x="2173042" y="358831"/>
                      </a:lnTo>
                      <a:lnTo>
                        <a:pt x="2171244" y="357101"/>
                      </a:lnTo>
                      <a:lnTo>
                        <a:pt x="2169442" y="355374"/>
                      </a:lnTo>
                      <a:lnTo>
                        <a:pt x="2167635" y="353651"/>
                      </a:lnTo>
                      <a:lnTo>
                        <a:pt x="2165825" y="351931"/>
                      </a:lnTo>
                      <a:lnTo>
                        <a:pt x="2164010" y="350215"/>
                      </a:lnTo>
                      <a:lnTo>
                        <a:pt x="2162192" y="348502"/>
                      </a:lnTo>
                      <a:lnTo>
                        <a:pt x="2160369" y="346793"/>
                      </a:lnTo>
                      <a:lnTo>
                        <a:pt x="2158543" y="345086"/>
                      </a:lnTo>
                      <a:lnTo>
                        <a:pt x="2156712" y="343384"/>
                      </a:lnTo>
                      <a:lnTo>
                        <a:pt x="2154878" y="341685"/>
                      </a:lnTo>
                      <a:lnTo>
                        <a:pt x="2153040" y="339989"/>
                      </a:lnTo>
                      <a:lnTo>
                        <a:pt x="2151198" y="338297"/>
                      </a:lnTo>
                      <a:lnTo>
                        <a:pt x="2149352" y="336608"/>
                      </a:lnTo>
                      <a:lnTo>
                        <a:pt x="2147502" y="334923"/>
                      </a:lnTo>
                      <a:lnTo>
                        <a:pt x="2145648" y="333241"/>
                      </a:lnTo>
                      <a:lnTo>
                        <a:pt x="2143790" y="331563"/>
                      </a:lnTo>
                      <a:lnTo>
                        <a:pt x="2141928" y="329888"/>
                      </a:lnTo>
                      <a:lnTo>
                        <a:pt x="2140062" y="328217"/>
                      </a:lnTo>
                      <a:lnTo>
                        <a:pt x="2138193" y="326549"/>
                      </a:lnTo>
                      <a:lnTo>
                        <a:pt x="2136320" y="324885"/>
                      </a:lnTo>
                      <a:lnTo>
                        <a:pt x="2134442" y="323224"/>
                      </a:lnTo>
                      <a:lnTo>
                        <a:pt x="2132561" y="321567"/>
                      </a:lnTo>
                      <a:lnTo>
                        <a:pt x="2130676" y="319914"/>
                      </a:lnTo>
                      <a:lnTo>
                        <a:pt x="2128788" y="318264"/>
                      </a:lnTo>
                      <a:lnTo>
                        <a:pt x="2126895" y="316618"/>
                      </a:lnTo>
                      <a:lnTo>
                        <a:pt x="2124998" y="314975"/>
                      </a:lnTo>
                      <a:lnTo>
                        <a:pt x="2123098" y="313336"/>
                      </a:lnTo>
                      <a:lnTo>
                        <a:pt x="2121194" y="311700"/>
                      </a:lnTo>
                      <a:lnTo>
                        <a:pt x="2119286" y="310068"/>
                      </a:lnTo>
                      <a:lnTo>
                        <a:pt x="2117375" y="308439"/>
                      </a:lnTo>
                      <a:lnTo>
                        <a:pt x="2115459" y="306815"/>
                      </a:lnTo>
                      <a:lnTo>
                        <a:pt x="2113540" y="305193"/>
                      </a:lnTo>
                      <a:lnTo>
                        <a:pt x="2111617" y="303576"/>
                      </a:lnTo>
                      <a:lnTo>
                        <a:pt x="2109690" y="301962"/>
                      </a:lnTo>
                      <a:lnTo>
                        <a:pt x="2107760" y="300352"/>
                      </a:lnTo>
                      <a:lnTo>
                        <a:pt x="2105826" y="298745"/>
                      </a:lnTo>
                      <a:lnTo>
                        <a:pt x="2103888" y="297142"/>
                      </a:lnTo>
                      <a:lnTo>
                        <a:pt x="2101946" y="295543"/>
                      </a:lnTo>
                      <a:lnTo>
                        <a:pt x="2100001" y="293947"/>
                      </a:lnTo>
                      <a:lnTo>
                        <a:pt x="2098052" y="292355"/>
                      </a:lnTo>
                      <a:lnTo>
                        <a:pt x="2096099" y="290767"/>
                      </a:lnTo>
                      <a:lnTo>
                        <a:pt x="2094143" y="289182"/>
                      </a:lnTo>
                      <a:lnTo>
                        <a:pt x="2092183" y="287601"/>
                      </a:lnTo>
                      <a:lnTo>
                        <a:pt x="2090219" y="286024"/>
                      </a:lnTo>
                      <a:lnTo>
                        <a:pt x="2088251" y="284451"/>
                      </a:lnTo>
                      <a:lnTo>
                        <a:pt x="2086280" y="282881"/>
                      </a:lnTo>
                      <a:lnTo>
                        <a:pt x="2084306" y="281315"/>
                      </a:lnTo>
                      <a:lnTo>
                        <a:pt x="2082327" y="279752"/>
                      </a:lnTo>
                      <a:lnTo>
                        <a:pt x="2080345" y="278194"/>
                      </a:lnTo>
                      <a:lnTo>
                        <a:pt x="2078360" y="276639"/>
                      </a:lnTo>
                      <a:lnTo>
                        <a:pt x="2076371" y="275088"/>
                      </a:lnTo>
                      <a:lnTo>
                        <a:pt x="2074378" y="273541"/>
                      </a:lnTo>
                      <a:lnTo>
                        <a:pt x="2072381" y="271997"/>
                      </a:lnTo>
                      <a:lnTo>
                        <a:pt x="2070381" y="270457"/>
                      </a:lnTo>
                      <a:lnTo>
                        <a:pt x="2068378" y="268921"/>
                      </a:lnTo>
                      <a:lnTo>
                        <a:pt x="2066371" y="267389"/>
                      </a:lnTo>
                      <a:lnTo>
                        <a:pt x="2064360" y="265861"/>
                      </a:lnTo>
                      <a:lnTo>
                        <a:pt x="2062346" y="264336"/>
                      </a:lnTo>
                      <a:lnTo>
                        <a:pt x="2060328" y="262815"/>
                      </a:lnTo>
                      <a:lnTo>
                        <a:pt x="2058307" y="261298"/>
                      </a:lnTo>
                      <a:lnTo>
                        <a:pt x="2056282" y="259785"/>
                      </a:lnTo>
                      <a:lnTo>
                        <a:pt x="2054254" y="258276"/>
                      </a:lnTo>
                      <a:lnTo>
                        <a:pt x="2052222" y="256770"/>
                      </a:lnTo>
                      <a:lnTo>
                        <a:pt x="2050186" y="255268"/>
                      </a:lnTo>
                      <a:lnTo>
                        <a:pt x="2048148" y="253771"/>
                      </a:lnTo>
                      <a:lnTo>
                        <a:pt x="2046105" y="252277"/>
                      </a:lnTo>
                      <a:lnTo>
                        <a:pt x="2044060" y="250786"/>
                      </a:lnTo>
                      <a:lnTo>
                        <a:pt x="2042010" y="249300"/>
                      </a:lnTo>
                      <a:lnTo>
                        <a:pt x="2039958" y="247818"/>
                      </a:lnTo>
                      <a:lnTo>
                        <a:pt x="2037902" y="246339"/>
                      </a:lnTo>
                      <a:lnTo>
                        <a:pt x="2035842" y="244865"/>
                      </a:lnTo>
                      <a:lnTo>
                        <a:pt x="2033779" y="243394"/>
                      </a:lnTo>
                      <a:lnTo>
                        <a:pt x="2031713" y="241927"/>
                      </a:lnTo>
                      <a:lnTo>
                        <a:pt x="2029643" y="240464"/>
                      </a:lnTo>
                      <a:lnTo>
                        <a:pt x="2027570" y="239005"/>
                      </a:lnTo>
                      <a:lnTo>
                        <a:pt x="2025493" y="237550"/>
                      </a:lnTo>
                      <a:lnTo>
                        <a:pt x="2023414" y="236099"/>
                      </a:lnTo>
                      <a:lnTo>
                        <a:pt x="2021330" y="234651"/>
                      </a:lnTo>
                      <a:lnTo>
                        <a:pt x="2019244" y="233208"/>
                      </a:lnTo>
                      <a:lnTo>
                        <a:pt x="2017154" y="231769"/>
                      </a:lnTo>
                      <a:lnTo>
                        <a:pt x="2015060" y="230333"/>
                      </a:lnTo>
                      <a:lnTo>
                        <a:pt x="2012964" y="228902"/>
                      </a:lnTo>
                      <a:lnTo>
                        <a:pt x="2010864" y="227474"/>
                      </a:lnTo>
                      <a:lnTo>
                        <a:pt x="2008760" y="226051"/>
                      </a:lnTo>
                      <a:lnTo>
                        <a:pt x="2006654" y="224631"/>
                      </a:lnTo>
                      <a:lnTo>
                        <a:pt x="2004544" y="223216"/>
                      </a:lnTo>
                      <a:lnTo>
                        <a:pt x="2002431" y="221804"/>
                      </a:lnTo>
                      <a:lnTo>
                        <a:pt x="2000314" y="220396"/>
                      </a:lnTo>
                      <a:lnTo>
                        <a:pt x="1998195" y="218993"/>
                      </a:lnTo>
                      <a:lnTo>
                        <a:pt x="1996072" y="217593"/>
                      </a:lnTo>
                      <a:lnTo>
                        <a:pt x="1993945" y="216198"/>
                      </a:lnTo>
                      <a:lnTo>
                        <a:pt x="1991816" y="214806"/>
                      </a:lnTo>
                      <a:lnTo>
                        <a:pt x="1989683" y="213418"/>
                      </a:lnTo>
                      <a:lnTo>
                        <a:pt x="1987547" y="212035"/>
                      </a:lnTo>
                      <a:lnTo>
                        <a:pt x="1985408" y="210655"/>
                      </a:lnTo>
                      <a:lnTo>
                        <a:pt x="1983266" y="209280"/>
                      </a:lnTo>
                      <a:lnTo>
                        <a:pt x="1981121" y="207909"/>
                      </a:lnTo>
                      <a:lnTo>
                        <a:pt x="1978972" y="206541"/>
                      </a:lnTo>
                      <a:lnTo>
                        <a:pt x="1976820" y="205178"/>
                      </a:lnTo>
                      <a:lnTo>
                        <a:pt x="1974665" y="203819"/>
                      </a:lnTo>
                      <a:lnTo>
                        <a:pt x="1972507" y="202464"/>
                      </a:lnTo>
                      <a:lnTo>
                        <a:pt x="1970345" y="201113"/>
                      </a:lnTo>
                      <a:lnTo>
                        <a:pt x="1968181" y="199766"/>
                      </a:lnTo>
                      <a:lnTo>
                        <a:pt x="1966013" y="198423"/>
                      </a:lnTo>
                      <a:lnTo>
                        <a:pt x="1963843" y="197084"/>
                      </a:lnTo>
                      <a:lnTo>
                        <a:pt x="1961669" y="195749"/>
                      </a:lnTo>
                      <a:lnTo>
                        <a:pt x="1959492" y="194419"/>
                      </a:lnTo>
                      <a:lnTo>
                        <a:pt x="1957312" y="193092"/>
                      </a:lnTo>
                      <a:lnTo>
                        <a:pt x="1955129" y="191770"/>
                      </a:lnTo>
                      <a:lnTo>
                        <a:pt x="1952943" y="190451"/>
                      </a:lnTo>
                      <a:lnTo>
                        <a:pt x="1950754" y="189137"/>
                      </a:lnTo>
                      <a:lnTo>
                        <a:pt x="1948562" y="187827"/>
                      </a:lnTo>
                      <a:lnTo>
                        <a:pt x="1946366" y="186522"/>
                      </a:lnTo>
                      <a:lnTo>
                        <a:pt x="1944168" y="185220"/>
                      </a:lnTo>
                      <a:lnTo>
                        <a:pt x="1941967" y="183922"/>
                      </a:lnTo>
                      <a:lnTo>
                        <a:pt x="1939762" y="182629"/>
                      </a:lnTo>
                      <a:lnTo>
                        <a:pt x="1937555" y="181340"/>
                      </a:lnTo>
                      <a:lnTo>
                        <a:pt x="1935345" y="180055"/>
                      </a:lnTo>
                      <a:lnTo>
                        <a:pt x="1933131" y="178774"/>
                      </a:lnTo>
                      <a:lnTo>
                        <a:pt x="1930915" y="177497"/>
                      </a:lnTo>
                      <a:lnTo>
                        <a:pt x="1928696" y="176225"/>
                      </a:lnTo>
                      <a:lnTo>
                        <a:pt x="1926474" y="174956"/>
                      </a:lnTo>
                      <a:lnTo>
                        <a:pt x="1924249" y="173692"/>
                      </a:lnTo>
                      <a:lnTo>
                        <a:pt x="1922020" y="172432"/>
                      </a:lnTo>
                      <a:lnTo>
                        <a:pt x="1919790" y="171177"/>
                      </a:lnTo>
                      <a:lnTo>
                        <a:pt x="1917556" y="169925"/>
                      </a:lnTo>
                      <a:lnTo>
                        <a:pt x="1915319" y="168678"/>
                      </a:lnTo>
                      <a:lnTo>
                        <a:pt x="1913079" y="167435"/>
                      </a:lnTo>
                      <a:lnTo>
                        <a:pt x="1910837" y="166196"/>
                      </a:lnTo>
                      <a:lnTo>
                        <a:pt x="1908591" y="164962"/>
                      </a:lnTo>
                      <a:lnTo>
                        <a:pt x="1906343" y="163731"/>
                      </a:lnTo>
                      <a:lnTo>
                        <a:pt x="1904092" y="162505"/>
                      </a:lnTo>
                      <a:lnTo>
                        <a:pt x="1901838" y="161283"/>
                      </a:lnTo>
                      <a:lnTo>
                        <a:pt x="1899581" y="160066"/>
                      </a:lnTo>
                      <a:lnTo>
                        <a:pt x="1897321" y="158852"/>
                      </a:lnTo>
                      <a:lnTo>
                        <a:pt x="1895059" y="157643"/>
                      </a:lnTo>
                      <a:lnTo>
                        <a:pt x="1892793" y="156439"/>
                      </a:lnTo>
                      <a:lnTo>
                        <a:pt x="1890525" y="155238"/>
                      </a:lnTo>
                      <a:lnTo>
                        <a:pt x="1888254" y="154042"/>
                      </a:lnTo>
                      <a:lnTo>
                        <a:pt x="1885981" y="152850"/>
                      </a:lnTo>
                      <a:lnTo>
                        <a:pt x="1883704" y="151662"/>
                      </a:lnTo>
                      <a:lnTo>
                        <a:pt x="1881425" y="150479"/>
                      </a:lnTo>
                      <a:lnTo>
                        <a:pt x="1879143" y="149300"/>
                      </a:lnTo>
                      <a:lnTo>
                        <a:pt x="1876859" y="148126"/>
                      </a:lnTo>
                      <a:lnTo>
                        <a:pt x="1874571" y="146955"/>
                      </a:lnTo>
                      <a:lnTo>
                        <a:pt x="1872281" y="145789"/>
                      </a:lnTo>
                      <a:lnTo>
                        <a:pt x="1869989" y="144627"/>
                      </a:lnTo>
                      <a:lnTo>
                        <a:pt x="1867693" y="143470"/>
                      </a:lnTo>
                      <a:lnTo>
                        <a:pt x="1865395" y="142317"/>
                      </a:lnTo>
                      <a:lnTo>
                        <a:pt x="1863094" y="141168"/>
                      </a:lnTo>
                      <a:lnTo>
                        <a:pt x="1860791" y="140024"/>
                      </a:lnTo>
                      <a:lnTo>
                        <a:pt x="1858485" y="138884"/>
                      </a:lnTo>
                      <a:lnTo>
                        <a:pt x="1856176" y="137748"/>
                      </a:lnTo>
                      <a:lnTo>
                        <a:pt x="1853864" y="136617"/>
                      </a:lnTo>
                      <a:lnTo>
                        <a:pt x="1851550" y="135490"/>
                      </a:lnTo>
                      <a:lnTo>
                        <a:pt x="1849234" y="134367"/>
                      </a:lnTo>
                      <a:lnTo>
                        <a:pt x="1846914" y="133249"/>
                      </a:lnTo>
                      <a:lnTo>
                        <a:pt x="1844592" y="132135"/>
                      </a:lnTo>
                      <a:lnTo>
                        <a:pt x="1842268" y="131026"/>
                      </a:lnTo>
                      <a:lnTo>
                        <a:pt x="1839941" y="129921"/>
                      </a:lnTo>
                      <a:lnTo>
                        <a:pt x="1837611" y="128820"/>
                      </a:lnTo>
                      <a:lnTo>
                        <a:pt x="1835279" y="127724"/>
                      </a:lnTo>
                      <a:lnTo>
                        <a:pt x="1832945" y="126632"/>
                      </a:lnTo>
                      <a:lnTo>
                        <a:pt x="1830608" y="125545"/>
                      </a:lnTo>
                      <a:lnTo>
                        <a:pt x="1828268" y="124462"/>
                      </a:lnTo>
                      <a:lnTo>
                        <a:pt x="1825926" y="123383"/>
                      </a:lnTo>
                      <a:lnTo>
                        <a:pt x="1823581" y="122309"/>
                      </a:lnTo>
                      <a:lnTo>
                        <a:pt x="1821234" y="121239"/>
                      </a:lnTo>
                      <a:lnTo>
                        <a:pt x="1818884" y="120174"/>
                      </a:lnTo>
                      <a:lnTo>
                        <a:pt x="1816532" y="119113"/>
                      </a:lnTo>
                      <a:lnTo>
                        <a:pt x="1814177" y="118057"/>
                      </a:lnTo>
                      <a:lnTo>
                        <a:pt x="1811820" y="117005"/>
                      </a:lnTo>
                      <a:lnTo>
                        <a:pt x="1809461" y="115957"/>
                      </a:lnTo>
                      <a:lnTo>
                        <a:pt x="1807099" y="114914"/>
                      </a:lnTo>
                      <a:lnTo>
                        <a:pt x="1804734" y="113876"/>
                      </a:lnTo>
                      <a:lnTo>
                        <a:pt x="1802367" y="112841"/>
                      </a:lnTo>
                      <a:lnTo>
                        <a:pt x="1799998" y="111812"/>
                      </a:lnTo>
                      <a:lnTo>
                        <a:pt x="1797627" y="110787"/>
                      </a:lnTo>
                      <a:lnTo>
                        <a:pt x="1795253" y="109766"/>
                      </a:lnTo>
                      <a:lnTo>
                        <a:pt x="1792876" y="108750"/>
                      </a:lnTo>
                      <a:lnTo>
                        <a:pt x="1790498" y="107738"/>
                      </a:lnTo>
                      <a:lnTo>
                        <a:pt x="1788117" y="106731"/>
                      </a:lnTo>
                      <a:lnTo>
                        <a:pt x="1785734" y="105728"/>
                      </a:lnTo>
                      <a:lnTo>
                        <a:pt x="1783348" y="104730"/>
                      </a:lnTo>
                      <a:lnTo>
                        <a:pt x="1780960" y="103736"/>
                      </a:lnTo>
                      <a:lnTo>
                        <a:pt x="1778570" y="102747"/>
                      </a:lnTo>
                      <a:lnTo>
                        <a:pt x="1776177" y="101762"/>
                      </a:lnTo>
                      <a:lnTo>
                        <a:pt x="1773782" y="100782"/>
                      </a:lnTo>
                      <a:lnTo>
                        <a:pt x="1771385" y="99806"/>
                      </a:lnTo>
                      <a:lnTo>
                        <a:pt x="1768986" y="98835"/>
                      </a:lnTo>
                      <a:lnTo>
                        <a:pt x="1766584" y="97868"/>
                      </a:lnTo>
                      <a:lnTo>
                        <a:pt x="1764180" y="96906"/>
                      </a:lnTo>
                      <a:lnTo>
                        <a:pt x="1761774" y="95949"/>
                      </a:lnTo>
                      <a:lnTo>
                        <a:pt x="1759366" y="94996"/>
                      </a:lnTo>
                      <a:lnTo>
                        <a:pt x="1756955" y="94047"/>
                      </a:lnTo>
                      <a:lnTo>
                        <a:pt x="1754542" y="93104"/>
                      </a:lnTo>
                      <a:lnTo>
                        <a:pt x="1752128" y="92164"/>
                      </a:lnTo>
                      <a:lnTo>
                        <a:pt x="1749710" y="91229"/>
                      </a:lnTo>
                      <a:lnTo>
                        <a:pt x="1747291" y="90299"/>
                      </a:lnTo>
                      <a:lnTo>
                        <a:pt x="1744870" y="89374"/>
                      </a:lnTo>
                      <a:lnTo>
                        <a:pt x="1742446" y="88453"/>
                      </a:lnTo>
                      <a:lnTo>
                        <a:pt x="1740020" y="87536"/>
                      </a:lnTo>
                      <a:lnTo>
                        <a:pt x="1737593" y="86624"/>
                      </a:lnTo>
                      <a:lnTo>
                        <a:pt x="1735163" y="85717"/>
                      </a:lnTo>
                      <a:lnTo>
                        <a:pt x="1732731" y="84814"/>
                      </a:lnTo>
                      <a:lnTo>
                        <a:pt x="1730297" y="83916"/>
                      </a:lnTo>
                      <a:lnTo>
                        <a:pt x="1727860" y="83023"/>
                      </a:lnTo>
                      <a:lnTo>
                        <a:pt x="1725422" y="82134"/>
                      </a:lnTo>
                      <a:lnTo>
                        <a:pt x="1722982" y="81249"/>
                      </a:lnTo>
                      <a:lnTo>
                        <a:pt x="1720539" y="80370"/>
                      </a:lnTo>
                      <a:lnTo>
                        <a:pt x="1718095" y="79494"/>
                      </a:lnTo>
                      <a:lnTo>
                        <a:pt x="1715648" y="78624"/>
                      </a:lnTo>
                      <a:lnTo>
                        <a:pt x="1713200" y="77758"/>
                      </a:lnTo>
                      <a:lnTo>
                        <a:pt x="1710749" y="76897"/>
                      </a:lnTo>
                      <a:lnTo>
                        <a:pt x="1708297" y="76040"/>
                      </a:lnTo>
                      <a:lnTo>
                        <a:pt x="1705842" y="75188"/>
                      </a:lnTo>
                      <a:lnTo>
                        <a:pt x="1703386" y="74341"/>
                      </a:lnTo>
                      <a:lnTo>
                        <a:pt x="1700928" y="73498"/>
                      </a:lnTo>
                      <a:lnTo>
                        <a:pt x="1698467" y="72660"/>
                      </a:lnTo>
                      <a:lnTo>
                        <a:pt x="1696005" y="71827"/>
                      </a:lnTo>
                      <a:lnTo>
                        <a:pt x="1693541" y="70998"/>
                      </a:lnTo>
                      <a:lnTo>
                        <a:pt x="1691075" y="70174"/>
                      </a:lnTo>
                      <a:lnTo>
                        <a:pt x="1688607" y="69354"/>
                      </a:lnTo>
                      <a:lnTo>
                        <a:pt x="1686137" y="68540"/>
                      </a:lnTo>
                      <a:lnTo>
                        <a:pt x="1683665" y="67730"/>
                      </a:lnTo>
                      <a:lnTo>
                        <a:pt x="1681191" y="66924"/>
                      </a:lnTo>
                      <a:lnTo>
                        <a:pt x="1678715" y="66123"/>
                      </a:lnTo>
                      <a:lnTo>
                        <a:pt x="1676238" y="65327"/>
                      </a:lnTo>
                      <a:lnTo>
                        <a:pt x="1673759" y="64536"/>
                      </a:lnTo>
                      <a:lnTo>
                        <a:pt x="1671278" y="63749"/>
                      </a:lnTo>
                      <a:lnTo>
                        <a:pt x="1668795" y="62967"/>
                      </a:lnTo>
                      <a:lnTo>
                        <a:pt x="1666310" y="62190"/>
                      </a:lnTo>
                      <a:lnTo>
                        <a:pt x="1663823" y="61417"/>
                      </a:lnTo>
                      <a:lnTo>
                        <a:pt x="1661335" y="60649"/>
                      </a:lnTo>
                      <a:lnTo>
                        <a:pt x="1658845" y="59886"/>
                      </a:lnTo>
                      <a:lnTo>
                        <a:pt x="1656353" y="59127"/>
                      </a:lnTo>
                      <a:lnTo>
                        <a:pt x="1653859" y="58373"/>
                      </a:lnTo>
                      <a:lnTo>
                        <a:pt x="1651364" y="57624"/>
                      </a:lnTo>
                      <a:lnTo>
                        <a:pt x="1648867" y="56880"/>
                      </a:lnTo>
                      <a:lnTo>
                        <a:pt x="1646368" y="56140"/>
                      </a:lnTo>
                      <a:lnTo>
                        <a:pt x="1643867" y="55405"/>
                      </a:lnTo>
                      <a:lnTo>
                        <a:pt x="1641365" y="54675"/>
                      </a:lnTo>
                      <a:lnTo>
                        <a:pt x="1638861" y="53949"/>
                      </a:lnTo>
                      <a:lnTo>
                        <a:pt x="1636355" y="53228"/>
                      </a:lnTo>
                      <a:lnTo>
                        <a:pt x="1633848" y="52512"/>
                      </a:lnTo>
                      <a:lnTo>
                        <a:pt x="1631339" y="51801"/>
                      </a:lnTo>
                      <a:lnTo>
                        <a:pt x="1628829" y="51094"/>
                      </a:lnTo>
                      <a:lnTo>
                        <a:pt x="1626316" y="50392"/>
                      </a:lnTo>
                      <a:lnTo>
                        <a:pt x="1623802" y="49695"/>
                      </a:lnTo>
                      <a:lnTo>
                        <a:pt x="1621287" y="49003"/>
                      </a:lnTo>
                      <a:lnTo>
                        <a:pt x="1618770" y="48315"/>
                      </a:lnTo>
                      <a:lnTo>
                        <a:pt x="1616251" y="47632"/>
                      </a:lnTo>
                      <a:lnTo>
                        <a:pt x="1613731" y="46954"/>
                      </a:lnTo>
                      <a:lnTo>
                        <a:pt x="1611209" y="46281"/>
                      </a:lnTo>
                      <a:lnTo>
                        <a:pt x="1608686" y="45612"/>
                      </a:lnTo>
                      <a:lnTo>
                        <a:pt x="1606161" y="44948"/>
                      </a:lnTo>
                      <a:lnTo>
                        <a:pt x="1603634" y="44289"/>
                      </a:lnTo>
                      <a:lnTo>
                        <a:pt x="1601106" y="43635"/>
                      </a:lnTo>
                      <a:lnTo>
                        <a:pt x="1598577" y="42985"/>
                      </a:lnTo>
                      <a:lnTo>
                        <a:pt x="1596046" y="42340"/>
                      </a:lnTo>
                      <a:lnTo>
                        <a:pt x="1593513" y="41701"/>
                      </a:lnTo>
                      <a:lnTo>
                        <a:pt x="1590979" y="41065"/>
                      </a:lnTo>
                      <a:lnTo>
                        <a:pt x="1588444" y="40435"/>
                      </a:lnTo>
                      <a:lnTo>
                        <a:pt x="1585907" y="39809"/>
                      </a:lnTo>
                      <a:lnTo>
                        <a:pt x="1583368" y="39188"/>
                      </a:lnTo>
                      <a:lnTo>
                        <a:pt x="1580829" y="38572"/>
                      </a:lnTo>
                      <a:lnTo>
                        <a:pt x="1578287" y="37961"/>
                      </a:lnTo>
                      <a:lnTo>
                        <a:pt x="1575745" y="37355"/>
                      </a:lnTo>
                      <a:lnTo>
                        <a:pt x="1573201" y="36753"/>
                      </a:lnTo>
                      <a:lnTo>
                        <a:pt x="1570655" y="36156"/>
                      </a:lnTo>
                      <a:lnTo>
                        <a:pt x="1568108" y="35564"/>
                      </a:lnTo>
                      <a:lnTo>
                        <a:pt x="1565560" y="34977"/>
                      </a:lnTo>
                      <a:lnTo>
                        <a:pt x="1563011" y="34395"/>
                      </a:lnTo>
                      <a:lnTo>
                        <a:pt x="1560460" y="33817"/>
                      </a:lnTo>
                      <a:lnTo>
                        <a:pt x="1557907" y="33244"/>
                      </a:lnTo>
                      <a:lnTo>
                        <a:pt x="1555354" y="32676"/>
                      </a:lnTo>
                      <a:lnTo>
                        <a:pt x="1552799" y="32113"/>
                      </a:lnTo>
                      <a:lnTo>
                        <a:pt x="1550243" y="31555"/>
                      </a:lnTo>
                      <a:lnTo>
                        <a:pt x="1547685" y="31001"/>
                      </a:lnTo>
                      <a:lnTo>
                        <a:pt x="1545127" y="30453"/>
                      </a:lnTo>
                      <a:lnTo>
                        <a:pt x="1542567" y="29909"/>
                      </a:lnTo>
                      <a:lnTo>
                        <a:pt x="1540005" y="29370"/>
                      </a:lnTo>
                      <a:lnTo>
                        <a:pt x="1537443" y="28836"/>
                      </a:lnTo>
                      <a:lnTo>
                        <a:pt x="1534879" y="28306"/>
                      </a:lnTo>
                      <a:lnTo>
                        <a:pt x="1532314" y="27782"/>
                      </a:lnTo>
                      <a:lnTo>
                        <a:pt x="1529748" y="27262"/>
                      </a:lnTo>
                      <a:lnTo>
                        <a:pt x="1527180" y="26748"/>
                      </a:lnTo>
                      <a:lnTo>
                        <a:pt x="1524612" y="26238"/>
                      </a:lnTo>
                      <a:lnTo>
                        <a:pt x="1522042" y="25733"/>
                      </a:lnTo>
                      <a:lnTo>
                        <a:pt x="1519471" y="25232"/>
                      </a:lnTo>
                      <a:lnTo>
                        <a:pt x="1516899" y="24737"/>
                      </a:lnTo>
                      <a:lnTo>
                        <a:pt x="1514326" y="24247"/>
                      </a:lnTo>
                      <a:lnTo>
                        <a:pt x="1511751" y="23761"/>
                      </a:lnTo>
                      <a:lnTo>
                        <a:pt x="1509176" y="23280"/>
                      </a:lnTo>
                      <a:lnTo>
                        <a:pt x="1506599" y="22804"/>
                      </a:lnTo>
                      <a:lnTo>
                        <a:pt x="1504022" y="22333"/>
                      </a:lnTo>
                      <a:lnTo>
                        <a:pt x="1501443" y="21867"/>
                      </a:lnTo>
                      <a:lnTo>
                        <a:pt x="1498863" y="21406"/>
                      </a:lnTo>
                      <a:lnTo>
                        <a:pt x="1496282" y="20949"/>
                      </a:lnTo>
                      <a:lnTo>
                        <a:pt x="1493700" y="20498"/>
                      </a:lnTo>
                      <a:lnTo>
                        <a:pt x="1491117" y="20051"/>
                      </a:lnTo>
                      <a:lnTo>
                        <a:pt x="1488533" y="19609"/>
                      </a:lnTo>
                      <a:lnTo>
                        <a:pt x="1485948" y="19172"/>
                      </a:lnTo>
                      <a:lnTo>
                        <a:pt x="1483362" y="18740"/>
                      </a:lnTo>
                      <a:lnTo>
                        <a:pt x="1480774" y="18313"/>
                      </a:lnTo>
                      <a:lnTo>
                        <a:pt x="1478186" y="17891"/>
                      </a:lnTo>
                      <a:lnTo>
                        <a:pt x="1475597" y="17473"/>
                      </a:lnTo>
                      <a:lnTo>
                        <a:pt x="1473007" y="17061"/>
                      </a:lnTo>
                      <a:lnTo>
                        <a:pt x="1470416" y="16653"/>
                      </a:lnTo>
                      <a:lnTo>
                        <a:pt x="1467824" y="16250"/>
                      </a:lnTo>
                      <a:lnTo>
                        <a:pt x="1465232" y="15852"/>
                      </a:lnTo>
                      <a:lnTo>
                        <a:pt x="1462638" y="15459"/>
                      </a:lnTo>
                      <a:lnTo>
                        <a:pt x="1460043" y="15071"/>
                      </a:lnTo>
                      <a:lnTo>
                        <a:pt x="1457448" y="14688"/>
                      </a:lnTo>
                      <a:lnTo>
                        <a:pt x="1454851" y="14310"/>
                      </a:lnTo>
                      <a:lnTo>
                        <a:pt x="1452254" y="13937"/>
                      </a:lnTo>
                      <a:lnTo>
                        <a:pt x="1449656" y="13568"/>
                      </a:lnTo>
                      <a:lnTo>
                        <a:pt x="1447056" y="13205"/>
                      </a:lnTo>
                      <a:lnTo>
                        <a:pt x="1444457" y="12846"/>
                      </a:lnTo>
                      <a:lnTo>
                        <a:pt x="1441856" y="12492"/>
                      </a:lnTo>
                      <a:lnTo>
                        <a:pt x="1439254" y="12144"/>
                      </a:lnTo>
                      <a:lnTo>
                        <a:pt x="1436652" y="11800"/>
                      </a:lnTo>
                      <a:lnTo>
                        <a:pt x="1434049" y="11461"/>
                      </a:lnTo>
                      <a:lnTo>
                        <a:pt x="1431445" y="11127"/>
                      </a:lnTo>
                      <a:lnTo>
                        <a:pt x="1428840" y="10797"/>
                      </a:lnTo>
                      <a:lnTo>
                        <a:pt x="1426235" y="10473"/>
                      </a:lnTo>
                      <a:lnTo>
                        <a:pt x="1423629" y="10154"/>
                      </a:lnTo>
                      <a:lnTo>
                        <a:pt x="1421022" y="9840"/>
                      </a:lnTo>
                      <a:lnTo>
                        <a:pt x="1418414" y="9530"/>
                      </a:lnTo>
                      <a:lnTo>
                        <a:pt x="1415806" y="9225"/>
                      </a:lnTo>
                      <a:lnTo>
                        <a:pt x="1413197" y="8926"/>
                      </a:lnTo>
                      <a:lnTo>
                        <a:pt x="1410587" y="8631"/>
                      </a:lnTo>
                      <a:lnTo>
                        <a:pt x="1407977" y="8341"/>
                      </a:lnTo>
                      <a:lnTo>
                        <a:pt x="1405365" y="8057"/>
                      </a:lnTo>
                      <a:lnTo>
                        <a:pt x="1402754" y="7777"/>
                      </a:lnTo>
                      <a:lnTo>
                        <a:pt x="1400141" y="7502"/>
                      </a:lnTo>
                      <a:lnTo>
                        <a:pt x="1397528" y="7232"/>
                      </a:lnTo>
                      <a:lnTo>
                        <a:pt x="1394915" y="6967"/>
                      </a:lnTo>
                      <a:lnTo>
                        <a:pt x="1392300" y="6706"/>
                      </a:lnTo>
                      <a:lnTo>
                        <a:pt x="1389685" y="6451"/>
                      </a:lnTo>
                      <a:lnTo>
                        <a:pt x="1387070" y="6201"/>
                      </a:lnTo>
                      <a:lnTo>
                        <a:pt x="1384454" y="5956"/>
                      </a:lnTo>
                      <a:lnTo>
                        <a:pt x="1381837" y="5715"/>
                      </a:lnTo>
                      <a:lnTo>
                        <a:pt x="1379220" y="5480"/>
                      </a:lnTo>
                      <a:lnTo>
                        <a:pt x="1376603" y="5249"/>
                      </a:lnTo>
                      <a:lnTo>
                        <a:pt x="1373984" y="5023"/>
                      </a:lnTo>
                      <a:lnTo>
                        <a:pt x="1371366" y="4803"/>
                      </a:lnTo>
                      <a:lnTo>
                        <a:pt x="1368746" y="4587"/>
                      </a:lnTo>
                      <a:lnTo>
                        <a:pt x="1366127" y="4376"/>
                      </a:lnTo>
                      <a:lnTo>
                        <a:pt x="1363506" y="4171"/>
                      </a:lnTo>
                      <a:lnTo>
                        <a:pt x="1360886" y="3970"/>
                      </a:lnTo>
                      <a:lnTo>
                        <a:pt x="1358265" y="3774"/>
                      </a:lnTo>
                      <a:lnTo>
                        <a:pt x="1355643" y="3583"/>
                      </a:lnTo>
                      <a:lnTo>
                        <a:pt x="1353021" y="3397"/>
                      </a:lnTo>
                      <a:lnTo>
                        <a:pt x="1350398" y="3216"/>
                      </a:lnTo>
                      <a:lnTo>
                        <a:pt x="1347776" y="3040"/>
                      </a:lnTo>
                      <a:lnTo>
                        <a:pt x="1345152" y="2868"/>
                      </a:lnTo>
                      <a:lnTo>
                        <a:pt x="1342529" y="2702"/>
                      </a:lnTo>
                      <a:lnTo>
                        <a:pt x="1339905" y="2541"/>
                      </a:lnTo>
                      <a:lnTo>
                        <a:pt x="1337280" y="2385"/>
                      </a:lnTo>
                      <a:lnTo>
                        <a:pt x="1334655" y="2233"/>
                      </a:lnTo>
                      <a:lnTo>
                        <a:pt x="1332030" y="2087"/>
                      </a:lnTo>
                      <a:lnTo>
                        <a:pt x="1329405" y="1945"/>
                      </a:lnTo>
                      <a:lnTo>
                        <a:pt x="1326779" y="1809"/>
                      </a:lnTo>
                      <a:lnTo>
                        <a:pt x="1324153" y="1677"/>
                      </a:lnTo>
                      <a:lnTo>
                        <a:pt x="1321526" y="1551"/>
                      </a:lnTo>
                      <a:lnTo>
                        <a:pt x="1318900" y="1429"/>
                      </a:lnTo>
                      <a:lnTo>
                        <a:pt x="1316273" y="1313"/>
                      </a:lnTo>
                      <a:lnTo>
                        <a:pt x="1313646" y="1201"/>
                      </a:lnTo>
                      <a:lnTo>
                        <a:pt x="1311018" y="1094"/>
                      </a:lnTo>
                      <a:lnTo>
                        <a:pt x="1308390" y="992"/>
                      </a:lnTo>
                      <a:lnTo>
                        <a:pt x="1305762" y="896"/>
                      </a:lnTo>
                      <a:lnTo>
                        <a:pt x="1303134" y="804"/>
                      </a:lnTo>
                      <a:lnTo>
                        <a:pt x="1300506" y="717"/>
                      </a:lnTo>
                      <a:lnTo>
                        <a:pt x="1297877" y="635"/>
                      </a:lnTo>
                      <a:lnTo>
                        <a:pt x="1295249" y="558"/>
                      </a:lnTo>
                      <a:lnTo>
                        <a:pt x="1292620" y="486"/>
                      </a:lnTo>
                      <a:lnTo>
                        <a:pt x="1289991" y="419"/>
                      </a:lnTo>
                      <a:lnTo>
                        <a:pt x="1287361" y="357"/>
                      </a:lnTo>
                      <a:lnTo>
                        <a:pt x="1284732" y="300"/>
                      </a:lnTo>
                      <a:lnTo>
                        <a:pt x="1282102" y="248"/>
                      </a:lnTo>
                      <a:lnTo>
                        <a:pt x="1279473" y="201"/>
                      </a:lnTo>
                      <a:lnTo>
                        <a:pt x="1276843" y="158"/>
                      </a:lnTo>
                      <a:lnTo>
                        <a:pt x="1274213" y="121"/>
                      </a:lnTo>
                      <a:lnTo>
                        <a:pt x="1271583" y="89"/>
                      </a:lnTo>
                      <a:lnTo>
                        <a:pt x="1268953" y="62"/>
                      </a:lnTo>
                      <a:lnTo>
                        <a:pt x="1266323" y="39"/>
                      </a:lnTo>
                      <a:lnTo>
                        <a:pt x="1263693" y="22"/>
                      </a:lnTo>
                      <a:lnTo>
                        <a:pt x="1261063" y="9"/>
                      </a:lnTo>
                      <a:lnTo>
                        <a:pt x="1258433" y="2"/>
                      </a:lnTo>
                      <a:lnTo>
                        <a:pt x="1255803" y="0"/>
                      </a:lnTo>
                      <a:lnTo>
                        <a:pt x="1253173" y="2"/>
                      </a:lnTo>
                      <a:lnTo>
                        <a:pt x="1250543" y="9"/>
                      </a:lnTo>
                      <a:lnTo>
                        <a:pt x="1247912" y="22"/>
                      </a:lnTo>
                      <a:lnTo>
                        <a:pt x="1245282" y="39"/>
                      </a:lnTo>
                      <a:lnTo>
                        <a:pt x="1242652" y="62"/>
                      </a:lnTo>
                      <a:lnTo>
                        <a:pt x="1240022" y="89"/>
                      </a:lnTo>
                      <a:lnTo>
                        <a:pt x="1237392" y="121"/>
                      </a:lnTo>
                      <a:lnTo>
                        <a:pt x="1234763" y="158"/>
                      </a:lnTo>
                      <a:lnTo>
                        <a:pt x="1232133" y="201"/>
                      </a:lnTo>
                      <a:lnTo>
                        <a:pt x="1229503" y="248"/>
                      </a:lnTo>
                      <a:lnTo>
                        <a:pt x="1226874" y="300"/>
                      </a:lnTo>
                      <a:lnTo>
                        <a:pt x="1224244" y="357"/>
                      </a:lnTo>
                      <a:lnTo>
                        <a:pt x="1221615" y="419"/>
                      </a:lnTo>
                      <a:lnTo>
                        <a:pt x="1218986" y="486"/>
                      </a:lnTo>
                      <a:lnTo>
                        <a:pt x="1216357" y="558"/>
                      </a:lnTo>
                      <a:lnTo>
                        <a:pt x="1213728" y="635"/>
                      </a:lnTo>
                      <a:lnTo>
                        <a:pt x="1211100" y="717"/>
                      </a:lnTo>
                      <a:lnTo>
                        <a:pt x="1208471" y="804"/>
                      </a:lnTo>
                      <a:lnTo>
                        <a:pt x="1205843" y="896"/>
                      </a:lnTo>
                      <a:lnTo>
                        <a:pt x="1203215" y="992"/>
                      </a:lnTo>
                      <a:lnTo>
                        <a:pt x="1200587" y="1094"/>
                      </a:lnTo>
                      <a:lnTo>
                        <a:pt x="1197960" y="1201"/>
                      </a:lnTo>
                      <a:lnTo>
                        <a:pt x="1195333" y="1313"/>
                      </a:lnTo>
                      <a:lnTo>
                        <a:pt x="1192706" y="1429"/>
                      </a:lnTo>
                      <a:lnTo>
                        <a:pt x="1190079" y="1551"/>
                      </a:lnTo>
                      <a:lnTo>
                        <a:pt x="1187453" y="1677"/>
                      </a:lnTo>
                      <a:lnTo>
                        <a:pt x="1184827" y="1809"/>
                      </a:lnTo>
                      <a:lnTo>
                        <a:pt x="1182201" y="1945"/>
                      </a:lnTo>
                      <a:lnTo>
                        <a:pt x="1179575" y="2087"/>
                      </a:lnTo>
                      <a:lnTo>
                        <a:pt x="1176950" y="2233"/>
                      </a:lnTo>
                      <a:lnTo>
                        <a:pt x="1174325" y="2385"/>
                      </a:lnTo>
                      <a:lnTo>
                        <a:pt x="1171701" y="2541"/>
                      </a:lnTo>
                      <a:lnTo>
                        <a:pt x="1169077" y="2702"/>
                      </a:lnTo>
                      <a:lnTo>
                        <a:pt x="1166453" y="2868"/>
                      </a:lnTo>
                      <a:lnTo>
                        <a:pt x="1163830" y="3040"/>
                      </a:lnTo>
                      <a:lnTo>
                        <a:pt x="1161207" y="3216"/>
                      </a:lnTo>
                      <a:lnTo>
                        <a:pt x="1158585" y="3397"/>
                      </a:lnTo>
                      <a:lnTo>
                        <a:pt x="1155963" y="3583"/>
                      </a:lnTo>
                      <a:lnTo>
                        <a:pt x="1153341" y="3774"/>
                      </a:lnTo>
                      <a:lnTo>
                        <a:pt x="1150720" y="3970"/>
                      </a:lnTo>
                      <a:lnTo>
                        <a:pt x="1148099" y="4171"/>
                      </a:lnTo>
                      <a:lnTo>
                        <a:pt x="1145479" y="4376"/>
                      </a:lnTo>
                      <a:lnTo>
                        <a:pt x="1142859" y="4587"/>
                      </a:lnTo>
                      <a:lnTo>
                        <a:pt x="1140240" y="4803"/>
                      </a:lnTo>
                      <a:lnTo>
                        <a:pt x="1137621" y="5023"/>
                      </a:lnTo>
                      <a:lnTo>
                        <a:pt x="1135003" y="5249"/>
                      </a:lnTo>
                      <a:lnTo>
                        <a:pt x="1132385" y="5480"/>
                      </a:lnTo>
                      <a:lnTo>
                        <a:pt x="1129768" y="5715"/>
                      </a:lnTo>
                      <a:lnTo>
                        <a:pt x="1127152" y="5956"/>
                      </a:lnTo>
                      <a:lnTo>
                        <a:pt x="1124536" y="6201"/>
                      </a:lnTo>
                      <a:lnTo>
                        <a:pt x="1121920" y="6451"/>
                      </a:lnTo>
                      <a:lnTo>
                        <a:pt x="1119305" y="6706"/>
                      </a:lnTo>
                      <a:lnTo>
                        <a:pt x="1116691" y="6967"/>
                      </a:lnTo>
                      <a:lnTo>
                        <a:pt x="1114077" y="7232"/>
                      </a:lnTo>
                      <a:lnTo>
                        <a:pt x="1111464" y="7502"/>
                      </a:lnTo>
                      <a:lnTo>
                        <a:pt x="1108852" y="7777"/>
                      </a:lnTo>
                      <a:lnTo>
                        <a:pt x="1106240" y="8057"/>
                      </a:lnTo>
                      <a:lnTo>
                        <a:pt x="1103629" y="8341"/>
                      </a:lnTo>
                      <a:lnTo>
                        <a:pt x="1101019" y="8631"/>
                      </a:lnTo>
                      <a:lnTo>
                        <a:pt x="1098409" y="8926"/>
                      </a:lnTo>
                      <a:lnTo>
                        <a:pt x="1095800" y="9225"/>
                      </a:lnTo>
                      <a:lnTo>
                        <a:pt x="1093191" y="9530"/>
                      </a:lnTo>
                      <a:lnTo>
                        <a:pt x="1090584" y="9840"/>
                      </a:lnTo>
                      <a:lnTo>
                        <a:pt x="1087977" y="10154"/>
                      </a:lnTo>
                      <a:lnTo>
                        <a:pt x="1085371" y="10473"/>
                      </a:lnTo>
                      <a:lnTo>
                        <a:pt x="1082765" y="10797"/>
                      </a:lnTo>
                      <a:lnTo>
                        <a:pt x="1080161" y="11127"/>
                      </a:lnTo>
                      <a:lnTo>
                        <a:pt x="1077557" y="11461"/>
                      </a:lnTo>
                      <a:lnTo>
                        <a:pt x="1074954" y="11800"/>
                      </a:lnTo>
                      <a:lnTo>
                        <a:pt x="1072351" y="12144"/>
                      </a:lnTo>
                      <a:lnTo>
                        <a:pt x="1069750" y="12492"/>
                      </a:lnTo>
                      <a:lnTo>
                        <a:pt x="1067149" y="12846"/>
                      </a:lnTo>
                      <a:lnTo>
                        <a:pt x="1064549" y="13205"/>
                      </a:lnTo>
                      <a:lnTo>
                        <a:pt x="1061950" y="13568"/>
                      </a:lnTo>
                      <a:lnTo>
                        <a:pt x="1059352" y="13937"/>
                      </a:lnTo>
                      <a:lnTo>
                        <a:pt x="1056755" y="14310"/>
                      </a:lnTo>
                      <a:lnTo>
                        <a:pt x="1054158" y="14688"/>
                      </a:lnTo>
                      <a:lnTo>
                        <a:pt x="1051563" y="15071"/>
                      </a:lnTo>
                      <a:lnTo>
                        <a:pt x="1048968" y="15459"/>
                      </a:lnTo>
                      <a:lnTo>
                        <a:pt x="1046374" y="15852"/>
                      </a:lnTo>
                      <a:lnTo>
                        <a:pt x="1043781" y="16250"/>
                      </a:lnTo>
                      <a:lnTo>
                        <a:pt x="1041189" y="16653"/>
                      </a:lnTo>
                      <a:lnTo>
                        <a:pt x="1038598" y="17061"/>
                      </a:lnTo>
                      <a:lnTo>
                        <a:pt x="1036008" y="17473"/>
                      </a:lnTo>
                      <a:lnTo>
                        <a:pt x="1033419" y="17891"/>
                      </a:lnTo>
                      <a:lnTo>
                        <a:pt x="1030831" y="18313"/>
                      </a:lnTo>
                      <a:lnTo>
                        <a:pt x="1028244" y="18740"/>
                      </a:lnTo>
                      <a:lnTo>
                        <a:pt x="1025658" y="19172"/>
                      </a:lnTo>
                      <a:lnTo>
                        <a:pt x="1023073" y="19609"/>
                      </a:lnTo>
                      <a:lnTo>
                        <a:pt x="1020489" y="20051"/>
                      </a:lnTo>
                      <a:lnTo>
                        <a:pt x="1017906" y="20498"/>
                      </a:lnTo>
                      <a:lnTo>
                        <a:pt x="1015324" y="20949"/>
                      </a:lnTo>
                      <a:lnTo>
                        <a:pt x="1012743" y="21406"/>
                      </a:lnTo>
                      <a:lnTo>
                        <a:pt x="1010163" y="21867"/>
                      </a:lnTo>
                      <a:lnTo>
                        <a:pt x="1007584" y="22333"/>
                      </a:lnTo>
                      <a:lnTo>
                        <a:pt x="1005006" y="22804"/>
                      </a:lnTo>
                      <a:lnTo>
                        <a:pt x="1002430" y="23280"/>
                      </a:lnTo>
                      <a:lnTo>
                        <a:pt x="999854" y="23761"/>
                      </a:lnTo>
                      <a:lnTo>
                        <a:pt x="997280" y="24247"/>
                      </a:lnTo>
                      <a:lnTo>
                        <a:pt x="994707" y="24737"/>
                      </a:lnTo>
                      <a:lnTo>
                        <a:pt x="992135" y="25232"/>
                      </a:lnTo>
                      <a:lnTo>
                        <a:pt x="989564" y="25733"/>
                      </a:lnTo>
                      <a:lnTo>
                        <a:pt x="986994" y="26238"/>
                      </a:lnTo>
                      <a:lnTo>
                        <a:pt x="984425" y="26748"/>
                      </a:lnTo>
                      <a:lnTo>
                        <a:pt x="981858" y="27262"/>
                      </a:lnTo>
                      <a:lnTo>
                        <a:pt x="979292" y="27782"/>
                      </a:lnTo>
                      <a:lnTo>
                        <a:pt x="976727" y="28306"/>
                      </a:lnTo>
                      <a:lnTo>
                        <a:pt x="974163" y="28836"/>
                      </a:lnTo>
                      <a:lnTo>
                        <a:pt x="971600" y="29370"/>
                      </a:lnTo>
                      <a:lnTo>
                        <a:pt x="969039" y="29909"/>
                      </a:lnTo>
                      <a:lnTo>
                        <a:pt x="966479" y="30453"/>
                      </a:lnTo>
                      <a:lnTo>
                        <a:pt x="963920" y="31001"/>
                      </a:lnTo>
                      <a:lnTo>
                        <a:pt x="961363" y="31555"/>
                      </a:lnTo>
                      <a:lnTo>
                        <a:pt x="958807" y="32113"/>
                      </a:lnTo>
                      <a:lnTo>
                        <a:pt x="956252" y="32676"/>
                      </a:lnTo>
                      <a:lnTo>
                        <a:pt x="953698" y="33244"/>
                      </a:lnTo>
                      <a:lnTo>
                        <a:pt x="951146" y="33817"/>
                      </a:lnTo>
                      <a:lnTo>
                        <a:pt x="948595" y="34395"/>
                      </a:lnTo>
                      <a:lnTo>
                        <a:pt x="946045" y="34977"/>
                      </a:lnTo>
                      <a:lnTo>
                        <a:pt x="943497" y="35564"/>
                      </a:lnTo>
                      <a:lnTo>
                        <a:pt x="940950" y="36156"/>
                      </a:lnTo>
                      <a:lnTo>
                        <a:pt x="938405" y="36753"/>
                      </a:lnTo>
                      <a:lnTo>
                        <a:pt x="935861" y="37355"/>
                      </a:lnTo>
                      <a:lnTo>
                        <a:pt x="933318" y="37961"/>
                      </a:lnTo>
                      <a:lnTo>
                        <a:pt x="930777" y="38572"/>
                      </a:lnTo>
                      <a:lnTo>
                        <a:pt x="928237" y="39188"/>
                      </a:lnTo>
                      <a:lnTo>
                        <a:pt x="925699" y="39809"/>
                      </a:lnTo>
                      <a:lnTo>
                        <a:pt x="923162" y="40435"/>
                      </a:lnTo>
                      <a:lnTo>
                        <a:pt x="920626" y="41065"/>
                      </a:lnTo>
                      <a:lnTo>
                        <a:pt x="918092" y="41701"/>
                      </a:lnTo>
                      <a:lnTo>
                        <a:pt x="915560" y="42340"/>
                      </a:lnTo>
                      <a:lnTo>
                        <a:pt x="913029" y="42985"/>
                      </a:lnTo>
                      <a:lnTo>
                        <a:pt x="910499" y="43635"/>
                      </a:lnTo>
                      <a:lnTo>
                        <a:pt x="907971" y="44289"/>
                      </a:lnTo>
                      <a:lnTo>
                        <a:pt x="905445" y="44948"/>
                      </a:lnTo>
                      <a:lnTo>
                        <a:pt x="902920" y="45612"/>
                      </a:lnTo>
                      <a:lnTo>
                        <a:pt x="900397" y="46281"/>
                      </a:lnTo>
                      <a:lnTo>
                        <a:pt x="897875" y="46954"/>
                      </a:lnTo>
                      <a:lnTo>
                        <a:pt x="895354" y="47632"/>
                      </a:lnTo>
                      <a:lnTo>
                        <a:pt x="892836" y="48315"/>
                      </a:lnTo>
                      <a:lnTo>
                        <a:pt x="890319" y="49003"/>
                      </a:lnTo>
                      <a:lnTo>
                        <a:pt x="887803" y="49695"/>
                      </a:lnTo>
                      <a:lnTo>
                        <a:pt x="885289" y="50392"/>
                      </a:lnTo>
                      <a:lnTo>
                        <a:pt x="882777" y="51094"/>
                      </a:lnTo>
                      <a:lnTo>
                        <a:pt x="880266" y="51801"/>
                      </a:lnTo>
                      <a:lnTo>
                        <a:pt x="877757" y="52512"/>
                      </a:lnTo>
                      <a:lnTo>
                        <a:pt x="875250" y="53228"/>
                      </a:lnTo>
                      <a:lnTo>
                        <a:pt x="872744" y="53949"/>
                      </a:lnTo>
                      <a:lnTo>
                        <a:pt x="870241" y="54675"/>
                      </a:lnTo>
                      <a:lnTo>
                        <a:pt x="867738" y="55405"/>
                      </a:lnTo>
                      <a:lnTo>
                        <a:pt x="865238" y="56140"/>
                      </a:lnTo>
                      <a:lnTo>
                        <a:pt x="862739" y="56880"/>
                      </a:lnTo>
                      <a:lnTo>
                        <a:pt x="860242" y="57624"/>
                      </a:lnTo>
                      <a:lnTo>
                        <a:pt x="857746" y="58373"/>
                      </a:lnTo>
                      <a:lnTo>
                        <a:pt x="855253" y="59127"/>
                      </a:lnTo>
                      <a:lnTo>
                        <a:pt x="852761" y="59886"/>
                      </a:lnTo>
                      <a:lnTo>
                        <a:pt x="850271" y="60649"/>
                      </a:lnTo>
                      <a:lnTo>
                        <a:pt x="847782" y="61417"/>
                      </a:lnTo>
                      <a:lnTo>
                        <a:pt x="845296" y="62190"/>
                      </a:lnTo>
                      <a:lnTo>
                        <a:pt x="842811" y="62967"/>
                      </a:lnTo>
                      <a:lnTo>
                        <a:pt x="840328" y="63749"/>
                      </a:lnTo>
                      <a:lnTo>
                        <a:pt x="837847" y="64536"/>
                      </a:lnTo>
                      <a:lnTo>
                        <a:pt x="835368" y="65327"/>
                      </a:lnTo>
                      <a:lnTo>
                        <a:pt x="832890" y="66123"/>
                      </a:lnTo>
                      <a:lnTo>
                        <a:pt x="830415" y="66924"/>
                      </a:lnTo>
                      <a:lnTo>
                        <a:pt x="827941" y="67730"/>
                      </a:lnTo>
                      <a:lnTo>
                        <a:pt x="825469" y="68540"/>
                      </a:lnTo>
                      <a:lnTo>
                        <a:pt x="822999" y="69354"/>
                      </a:lnTo>
                      <a:lnTo>
                        <a:pt x="820531" y="70174"/>
                      </a:lnTo>
                      <a:lnTo>
                        <a:pt x="818065" y="70998"/>
                      </a:lnTo>
                      <a:lnTo>
                        <a:pt x="815601" y="71827"/>
                      </a:lnTo>
                      <a:lnTo>
                        <a:pt x="813138" y="72660"/>
                      </a:lnTo>
                      <a:lnTo>
                        <a:pt x="810678" y="73498"/>
                      </a:lnTo>
                      <a:lnTo>
                        <a:pt x="808220" y="74341"/>
                      </a:lnTo>
                      <a:lnTo>
                        <a:pt x="805763" y="75188"/>
                      </a:lnTo>
                      <a:lnTo>
                        <a:pt x="803309" y="76040"/>
                      </a:lnTo>
                      <a:lnTo>
                        <a:pt x="800856" y="76897"/>
                      </a:lnTo>
                      <a:lnTo>
                        <a:pt x="798406" y="77758"/>
                      </a:lnTo>
                      <a:lnTo>
                        <a:pt x="795957" y="78624"/>
                      </a:lnTo>
                      <a:lnTo>
                        <a:pt x="793511" y="79494"/>
                      </a:lnTo>
                      <a:lnTo>
                        <a:pt x="791066" y="80370"/>
                      </a:lnTo>
                      <a:lnTo>
                        <a:pt x="788624" y="81249"/>
                      </a:lnTo>
                      <a:lnTo>
                        <a:pt x="786184" y="82134"/>
                      </a:lnTo>
                      <a:lnTo>
                        <a:pt x="783745" y="83023"/>
                      </a:lnTo>
                      <a:lnTo>
                        <a:pt x="781309" y="83916"/>
                      </a:lnTo>
                      <a:lnTo>
                        <a:pt x="778875" y="84814"/>
                      </a:lnTo>
                      <a:lnTo>
                        <a:pt x="776443" y="85717"/>
                      </a:lnTo>
                      <a:lnTo>
                        <a:pt x="774013" y="86624"/>
                      </a:lnTo>
                      <a:lnTo>
                        <a:pt x="771585" y="87536"/>
                      </a:lnTo>
                      <a:lnTo>
                        <a:pt x="769159" y="88453"/>
                      </a:lnTo>
                      <a:lnTo>
                        <a:pt x="766736" y="89374"/>
                      </a:lnTo>
                      <a:lnTo>
                        <a:pt x="764314" y="90299"/>
                      </a:lnTo>
                      <a:lnTo>
                        <a:pt x="761895" y="91229"/>
                      </a:lnTo>
                      <a:lnTo>
                        <a:pt x="759478" y="92164"/>
                      </a:lnTo>
                      <a:lnTo>
                        <a:pt x="757063" y="93104"/>
                      </a:lnTo>
                      <a:lnTo>
                        <a:pt x="754650" y="94047"/>
                      </a:lnTo>
                      <a:lnTo>
                        <a:pt x="752240" y="94996"/>
                      </a:lnTo>
                      <a:lnTo>
                        <a:pt x="749832" y="95949"/>
                      </a:lnTo>
                      <a:lnTo>
                        <a:pt x="747425" y="96906"/>
                      </a:lnTo>
                      <a:lnTo>
                        <a:pt x="745022" y="97868"/>
                      </a:lnTo>
                      <a:lnTo>
                        <a:pt x="742620" y="98835"/>
                      </a:lnTo>
                      <a:lnTo>
                        <a:pt x="740221" y="99806"/>
                      </a:lnTo>
                      <a:lnTo>
                        <a:pt x="737823" y="100782"/>
                      </a:lnTo>
                      <a:lnTo>
                        <a:pt x="735429" y="101762"/>
                      </a:lnTo>
                      <a:lnTo>
                        <a:pt x="733036" y="102747"/>
                      </a:lnTo>
                      <a:lnTo>
                        <a:pt x="730646" y="103736"/>
                      </a:lnTo>
                      <a:lnTo>
                        <a:pt x="728258" y="104730"/>
                      </a:lnTo>
                      <a:lnTo>
                        <a:pt x="725872" y="105728"/>
                      </a:lnTo>
                      <a:lnTo>
                        <a:pt x="723489" y="106731"/>
                      </a:lnTo>
                      <a:lnTo>
                        <a:pt x="721108" y="107738"/>
                      </a:lnTo>
                      <a:lnTo>
                        <a:pt x="718729" y="108750"/>
                      </a:lnTo>
                      <a:lnTo>
                        <a:pt x="716353" y="109766"/>
                      </a:lnTo>
                      <a:lnTo>
                        <a:pt x="713979" y="110787"/>
                      </a:lnTo>
                      <a:lnTo>
                        <a:pt x="711607" y="111812"/>
                      </a:lnTo>
                      <a:lnTo>
                        <a:pt x="709238" y="112841"/>
                      </a:lnTo>
                      <a:lnTo>
                        <a:pt x="706871" y="113876"/>
                      </a:lnTo>
                      <a:lnTo>
                        <a:pt x="704507" y="114914"/>
                      </a:lnTo>
                      <a:lnTo>
                        <a:pt x="702145" y="115957"/>
                      </a:lnTo>
                      <a:lnTo>
                        <a:pt x="699786" y="117005"/>
                      </a:lnTo>
                      <a:lnTo>
                        <a:pt x="697428" y="118057"/>
                      </a:lnTo>
                      <a:lnTo>
                        <a:pt x="695074" y="119113"/>
                      </a:lnTo>
                      <a:lnTo>
                        <a:pt x="692722" y="120174"/>
                      </a:lnTo>
                      <a:lnTo>
                        <a:pt x="690372" y="121239"/>
                      </a:lnTo>
                      <a:lnTo>
                        <a:pt x="688025" y="122309"/>
                      </a:lnTo>
                      <a:lnTo>
                        <a:pt x="685680" y="123383"/>
                      </a:lnTo>
                      <a:lnTo>
                        <a:pt x="683338" y="124462"/>
                      </a:lnTo>
                      <a:lnTo>
                        <a:pt x="680998" y="125545"/>
                      </a:lnTo>
                      <a:lnTo>
                        <a:pt x="678661" y="126632"/>
                      </a:lnTo>
                      <a:lnTo>
                        <a:pt x="676326" y="127724"/>
                      </a:lnTo>
                      <a:lnTo>
                        <a:pt x="673994" y="128820"/>
                      </a:lnTo>
                      <a:lnTo>
                        <a:pt x="671665" y="129921"/>
                      </a:lnTo>
                      <a:lnTo>
                        <a:pt x="669338" y="131026"/>
                      </a:lnTo>
                      <a:lnTo>
                        <a:pt x="667013" y="132135"/>
                      </a:lnTo>
                      <a:lnTo>
                        <a:pt x="664691" y="133249"/>
                      </a:lnTo>
                      <a:lnTo>
                        <a:pt x="662372" y="134367"/>
                      </a:lnTo>
                      <a:lnTo>
                        <a:pt x="660055" y="135490"/>
                      </a:lnTo>
                      <a:lnTo>
                        <a:pt x="657741" y="136617"/>
                      </a:lnTo>
                      <a:lnTo>
                        <a:pt x="655430" y="137748"/>
                      </a:lnTo>
                      <a:lnTo>
                        <a:pt x="653121" y="138884"/>
                      </a:lnTo>
                      <a:lnTo>
                        <a:pt x="650815" y="140024"/>
                      </a:lnTo>
                      <a:lnTo>
                        <a:pt x="648511" y="141168"/>
                      </a:lnTo>
                      <a:lnTo>
                        <a:pt x="646211" y="142317"/>
                      </a:lnTo>
                      <a:lnTo>
                        <a:pt x="643912" y="143470"/>
                      </a:lnTo>
                      <a:lnTo>
                        <a:pt x="641617" y="144627"/>
                      </a:lnTo>
                      <a:lnTo>
                        <a:pt x="639324" y="145789"/>
                      </a:lnTo>
                      <a:lnTo>
                        <a:pt x="637034" y="146955"/>
                      </a:lnTo>
                      <a:lnTo>
                        <a:pt x="634747" y="148126"/>
                      </a:lnTo>
                      <a:lnTo>
                        <a:pt x="632462" y="149300"/>
                      </a:lnTo>
                      <a:lnTo>
                        <a:pt x="630180" y="150479"/>
                      </a:lnTo>
                      <a:lnTo>
                        <a:pt x="627901" y="151662"/>
                      </a:lnTo>
                      <a:lnTo>
                        <a:pt x="625625" y="152850"/>
                      </a:lnTo>
                      <a:lnTo>
                        <a:pt x="623351" y="154042"/>
                      </a:lnTo>
                      <a:lnTo>
                        <a:pt x="621080" y="155238"/>
                      </a:lnTo>
                      <a:lnTo>
                        <a:pt x="618812" y="156439"/>
                      </a:lnTo>
                      <a:lnTo>
                        <a:pt x="616547" y="157643"/>
                      </a:lnTo>
                      <a:lnTo>
                        <a:pt x="614284" y="158852"/>
                      </a:lnTo>
                      <a:lnTo>
                        <a:pt x="612025" y="160066"/>
                      </a:lnTo>
                      <a:lnTo>
                        <a:pt x="609768" y="161283"/>
                      </a:lnTo>
                      <a:lnTo>
                        <a:pt x="607514" y="162505"/>
                      </a:lnTo>
                      <a:lnTo>
                        <a:pt x="605263" y="163731"/>
                      </a:lnTo>
                      <a:lnTo>
                        <a:pt x="603014" y="164962"/>
                      </a:lnTo>
                      <a:lnTo>
                        <a:pt x="600769" y="166196"/>
                      </a:lnTo>
                      <a:lnTo>
                        <a:pt x="598526" y="167435"/>
                      </a:lnTo>
                      <a:lnTo>
                        <a:pt x="596287" y="168678"/>
                      </a:lnTo>
                      <a:lnTo>
                        <a:pt x="594050" y="169925"/>
                      </a:lnTo>
                      <a:lnTo>
                        <a:pt x="591816" y="171177"/>
                      </a:lnTo>
                      <a:lnTo>
                        <a:pt x="589585" y="172432"/>
                      </a:lnTo>
                      <a:lnTo>
                        <a:pt x="587357" y="173692"/>
                      </a:lnTo>
                      <a:lnTo>
                        <a:pt x="585132" y="174956"/>
                      </a:lnTo>
                      <a:lnTo>
                        <a:pt x="582910" y="176225"/>
                      </a:lnTo>
                      <a:lnTo>
                        <a:pt x="580691" y="177497"/>
                      </a:lnTo>
                      <a:lnTo>
                        <a:pt x="578474" y="178774"/>
                      </a:lnTo>
                      <a:lnTo>
                        <a:pt x="576261" y="180055"/>
                      </a:lnTo>
                      <a:lnTo>
                        <a:pt x="574051" y="181340"/>
                      </a:lnTo>
                      <a:lnTo>
                        <a:pt x="571843" y="182629"/>
                      </a:lnTo>
                      <a:lnTo>
                        <a:pt x="569639" y="183922"/>
                      </a:lnTo>
                      <a:lnTo>
                        <a:pt x="567438" y="185220"/>
                      </a:lnTo>
                      <a:lnTo>
                        <a:pt x="565239" y="186522"/>
                      </a:lnTo>
                      <a:lnTo>
                        <a:pt x="563044" y="187827"/>
                      </a:lnTo>
                      <a:lnTo>
                        <a:pt x="560852" y="189137"/>
                      </a:lnTo>
                      <a:lnTo>
                        <a:pt x="558663" y="190451"/>
                      </a:lnTo>
                      <a:lnTo>
                        <a:pt x="556477" y="191770"/>
                      </a:lnTo>
                      <a:lnTo>
                        <a:pt x="554294" y="193092"/>
                      </a:lnTo>
                      <a:lnTo>
                        <a:pt x="552114" y="194419"/>
                      </a:lnTo>
                      <a:lnTo>
                        <a:pt x="549937" y="195749"/>
                      </a:lnTo>
                      <a:lnTo>
                        <a:pt x="547763" y="197084"/>
                      </a:lnTo>
                      <a:lnTo>
                        <a:pt x="545592" y="198423"/>
                      </a:lnTo>
                      <a:lnTo>
                        <a:pt x="543425" y="199766"/>
                      </a:lnTo>
                      <a:lnTo>
                        <a:pt x="541260" y="201113"/>
                      </a:lnTo>
                      <a:lnTo>
                        <a:pt x="539099" y="202464"/>
                      </a:lnTo>
                      <a:lnTo>
                        <a:pt x="536941" y="203819"/>
                      </a:lnTo>
                      <a:lnTo>
                        <a:pt x="534786" y="205178"/>
                      </a:lnTo>
                      <a:lnTo>
                        <a:pt x="532634" y="206541"/>
                      </a:lnTo>
                      <a:lnTo>
                        <a:pt x="530485" y="207909"/>
                      </a:lnTo>
                      <a:lnTo>
                        <a:pt x="528340" y="209280"/>
                      </a:lnTo>
                      <a:lnTo>
                        <a:pt x="526197" y="210655"/>
                      </a:lnTo>
                      <a:lnTo>
                        <a:pt x="524058" y="212035"/>
                      </a:lnTo>
                      <a:lnTo>
                        <a:pt x="521922" y="213418"/>
                      </a:lnTo>
                      <a:lnTo>
                        <a:pt x="519790" y="214806"/>
                      </a:lnTo>
                      <a:lnTo>
                        <a:pt x="517660" y="216198"/>
                      </a:lnTo>
                      <a:lnTo>
                        <a:pt x="515534" y="217593"/>
                      </a:lnTo>
                      <a:lnTo>
                        <a:pt x="513411" y="218993"/>
                      </a:lnTo>
                      <a:lnTo>
                        <a:pt x="511291" y="220396"/>
                      </a:lnTo>
                      <a:lnTo>
                        <a:pt x="509175" y="221804"/>
                      </a:lnTo>
                      <a:lnTo>
                        <a:pt x="507062" y="223216"/>
                      </a:lnTo>
                      <a:lnTo>
                        <a:pt x="504952" y="224631"/>
                      </a:lnTo>
                      <a:lnTo>
                        <a:pt x="502845" y="226051"/>
                      </a:lnTo>
                      <a:lnTo>
                        <a:pt x="500742" y="227474"/>
                      </a:lnTo>
                      <a:lnTo>
                        <a:pt x="498642" y="228902"/>
                      </a:lnTo>
                      <a:lnTo>
                        <a:pt x="496545" y="230333"/>
                      </a:lnTo>
                      <a:lnTo>
                        <a:pt x="494452" y="231769"/>
                      </a:lnTo>
                      <a:lnTo>
                        <a:pt x="492362" y="233208"/>
                      </a:lnTo>
                      <a:lnTo>
                        <a:pt x="490275" y="234651"/>
                      </a:lnTo>
                      <a:lnTo>
                        <a:pt x="488192" y="236099"/>
                      </a:lnTo>
                      <a:lnTo>
                        <a:pt x="486112" y="237550"/>
                      </a:lnTo>
                      <a:lnTo>
                        <a:pt x="484036" y="239005"/>
                      </a:lnTo>
                      <a:lnTo>
                        <a:pt x="481962" y="240464"/>
                      </a:lnTo>
                      <a:lnTo>
                        <a:pt x="479893" y="241927"/>
                      </a:lnTo>
                      <a:lnTo>
                        <a:pt x="477826" y="243394"/>
                      </a:lnTo>
                      <a:lnTo>
                        <a:pt x="475763" y="244865"/>
                      </a:lnTo>
                      <a:lnTo>
                        <a:pt x="473704" y="246339"/>
                      </a:lnTo>
                      <a:lnTo>
                        <a:pt x="471648" y="247818"/>
                      </a:lnTo>
                      <a:lnTo>
                        <a:pt x="469595" y="249300"/>
                      </a:lnTo>
                      <a:lnTo>
                        <a:pt x="467546" y="250786"/>
                      </a:lnTo>
                      <a:lnTo>
                        <a:pt x="465500" y="252277"/>
                      </a:lnTo>
                      <a:lnTo>
                        <a:pt x="463458" y="253771"/>
                      </a:lnTo>
                      <a:lnTo>
                        <a:pt x="461419" y="255268"/>
                      </a:lnTo>
                      <a:lnTo>
                        <a:pt x="459384" y="256770"/>
                      </a:lnTo>
                      <a:lnTo>
                        <a:pt x="457352" y="258276"/>
                      </a:lnTo>
                      <a:lnTo>
                        <a:pt x="455324" y="259785"/>
                      </a:lnTo>
                      <a:lnTo>
                        <a:pt x="453299" y="261298"/>
                      </a:lnTo>
                      <a:lnTo>
                        <a:pt x="451278" y="262815"/>
                      </a:lnTo>
                      <a:lnTo>
                        <a:pt x="449260" y="264336"/>
                      </a:lnTo>
                      <a:lnTo>
                        <a:pt x="447246" y="265861"/>
                      </a:lnTo>
                      <a:lnTo>
                        <a:pt x="445235" y="267389"/>
                      </a:lnTo>
                      <a:lnTo>
                        <a:pt x="443228" y="268921"/>
                      </a:lnTo>
                      <a:lnTo>
                        <a:pt x="441224" y="270457"/>
                      </a:lnTo>
                      <a:lnTo>
                        <a:pt x="439224" y="271997"/>
                      </a:lnTo>
                      <a:lnTo>
                        <a:pt x="437228" y="273541"/>
                      </a:lnTo>
                      <a:lnTo>
                        <a:pt x="435235" y="275088"/>
                      </a:lnTo>
                      <a:lnTo>
                        <a:pt x="433246" y="276639"/>
                      </a:lnTo>
                      <a:lnTo>
                        <a:pt x="431260" y="278194"/>
                      </a:lnTo>
                      <a:lnTo>
                        <a:pt x="429278" y="279752"/>
                      </a:lnTo>
                      <a:lnTo>
                        <a:pt x="427300" y="281315"/>
                      </a:lnTo>
                      <a:lnTo>
                        <a:pt x="425325" y="282881"/>
                      </a:lnTo>
                      <a:lnTo>
                        <a:pt x="423354" y="284451"/>
                      </a:lnTo>
                      <a:lnTo>
                        <a:pt x="421387" y="286024"/>
                      </a:lnTo>
                      <a:lnTo>
                        <a:pt x="419423" y="287601"/>
                      </a:lnTo>
                      <a:lnTo>
                        <a:pt x="417463" y="289182"/>
                      </a:lnTo>
                      <a:lnTo>
                        <a:pt x="415506" y="290767"/>
                      </a:lnTo>
                      <a:lnTo>
                        <a:pt x="413554" y="292355"/>
                      </a:lnTo>
                      <a:lnTo>
                        <a:pt x="411605" y="293947"/>
                      </a:lnTo>
                      <a:lnTo>
                        <a:pt x="409659" y="295543"/>
                      </a:lnTo>
                      <a:lnTo>
                        <a:pt x="407718" y="297142"/>
                      </a:lnTo>
                      <a:lnTo>
                        <a:pt x="405780" y="298745"/>
                      </a:lnTo>
                      <a:lnTo>
                        <a:pt x="403846" y="300352"/>
                      </a:lnTo>
                      <a:lnTo>
                        <a:pt x="401915" y="301962"/>
                      </a:lnTo>
                      <a:lnTo>
                        <a:pt x="399988" y="303576"/>
                      </a:lnTo>
                      <a:lnTo>
                        <a:pt x="398065" y="305193"/>
                      </a:lnTo>
                      <a:lnTo>
                        <a:pt x="396146" y="306815"/>
                      </a:lnTo>
                      <a:lnTo>
                        <a:pt x="394231" y="308439"/>
                      </a:lnTo>
                      <a:lnTo>
                        <a:pt x="392319" y="310068"/>
                      </a:lnTo>
                      <a:lnTo>
                        <a:pt x="390411" y="311700"/>
                      </a:lnTo>
                      <a:lnTo>
                        <a:pt x="388507" y="313336"/>
                      </a:lnTo>
                      <a:lnTo>
                        <a:pt x="386607" y="314975"/>
                      </a:lnTo>
                      <a:lnTo>
                        <a:pt x="384711" y="316618"/>
                      </a:lnTo>
                      <a:lnTo>
                        <a:pt x="382818" y="318264"/>
                      </a:lnTo>
                      <a:lnTo>
                        <a:pt x="380929" y="319914"/>
                      </a:lnTo>
                      <a:lnTo>
                        <a:pt x="379044" y="321567"/>
                      </a:lnTo>
                      <a:lnTo>
                        <a:pt x="377163" y="323224"/>
                      </a:lnTo>
                      <a:lnTo>
                        <a:pt x="375286" y="324885"/>
                      </a:lnTo>
                      <a:lnTo>
                        <a:pt x="373413" y="326549"/>
                      </a:lnTo>
                      <a:lnTo>
                        <a:pt x="371543" y="328217"/>
                      </a:lnTo>
                      <a:lnTo>
                        <a:pt x="369678" y="329888"/>
                      </a:lnTo>
                      <a:lnTo>
                        <a:pt x="367816" y="331563"/>
                      </a:lnTo>
                      <a:lnTo>
                        <a:pt x="365958" y="333241"/>
                      </a:lnTo>
                      <a:lnTo>
                        <a:pt x="364104" y="334923"/>
                      </a:lnTo>
                      <a:lnTo>
                        <a:pt x="362254" y="336608"/>
                      </a:lnTo>
                      <a:lnTo>
                        <a:pt x="360408" y="338297"/>
                      </a:lnTo>
                      <a:lnTo>
                        <a:pt x="358566" y="339989"/>
                      </a:lnTo>
                      <a:lnTo>
                        <a:pt x="356727" y="341685"/>
                      </a:lnTo>
                      <a:lnTo>
                        <a:pt x="354893" y="343384"/>
                      </a:lnTo>
                      <a:lnTo>
                        <a:pt x="353063" y="345086"/>
                      </a:lnTo>
                      <a:lnTo>
                        <a:pt x="351236" y="346793"/>
                      </a:lnTo>
                      <a:lnTo>
                        <a:pt x="349414" y="348502"/>
                      </a:lnTo>
                      <a:lnTo>
                        <a:pt x="347595" y="350215"/>
                      </a:lnTo>
                      <a:lnTo>
                        <a:pt x="345781" y="351931"/>
                      </a:lnTo>
                      <a:lnTo>
                        <a:pt x="343971" y="353651"/>
                      </a:lnTo>
                      <a:lnTo>
                        <a:pt x="342164" y="355374"/>
                      </a:lnTo>
                      <a:lnTo>
                        <a:pt x="340362" y="357101"/>
                      </a:lnTo>
                      <a:lnTo>
                        <a:pt x="338563" y="358831"/>
                      </a:lnTo>
                      <a:lnTo>
                        <a:pt x="336769" y="360564"/>
                      </a:lnTo>
                      <a:lnTo>
                        <a:pt x="334978" y="362301"/>
                      </a:lnTo>
                      <a:lnTo>
                        <a:pt x="333192" y="364041"/>
                      </a:lnTo>
                      <a:lnTo>
                        <a:pt x="331410" y="365785"/>
                      </a:lnTo>
                      <a:lnTo>
                        <a:pt x="329631" y="367532"/>
                      </a:lnTo>
                      <a:lnTo>
                        <a:pt x="327857" y="369282"/>
                      </a:lnTo>
                      <a:lnTo>
                        <a:pt x="326087" y="371036"/>
                      </a:lnTo>
                      <a:lnTo>
                        <a:pt x="324321" y="372793"/>
                      </a:lnTo>
                      <a:lnTo>
                        <a:pt x="322559" y="374553"/>
                      </a:lnTo>
                      <a:lnTo>
                        <a:pt x="320801" y="376317"/>
                      </a:lnTo>
                      <a:lnTo>
                        <a:pt x="319047" y="378083"/>
                      </a:lnTo>
                      <a:lnTo>
                        <a:pt x="317298" y="379854"/>
                      </a:lnTo>
                      <a:lnTo>
                        <a:pt x="315552" y="381627"/>
                      </a:lnTo>
                      <a:lnTo>
                        <a:pt x="313811" y="383404"/>
                      </a:lnTo>
                      <a:lnTo>
                        <a:pt x="312074" y="385184"/>
                      </a:lnTo>
                      <a:lnTo>
                        <a:pt x="310340" y="386967"/>
                      </a:lnTo>
                      <a:lnTo>
                        <a:pt x="308611" y="388754"/>
                      </a:lnTo>
                      <a:lnTo>
                        <a:pt x="306887" y="390544"/>
                      </a:lnTo>
                      <a:lnTo>
                        <a:pt x="305166" y="392337"/>
                      </a:lnTo>
                      <a:lnTo>
                        <a:pt x="303449" y="394133"/>
                      </a:lnTo>
                      <a:lnTo>
                        <a:pt x="301737" y="395933"/>
                      </a:lnTo>
                      <a:lnTo>
                        <a:pt x="300029" y="397736"/>
                      </a:lnTo>
                      <a:lnTo>
                        <a:pt x="298325" y="399542"/>
                      </a:lnTo>
                      <a:lnTo>
                        <a:pt x="296625" y="401351"/>
                      </a:lnTo>
                      <a:lnTo>
                        <a:pt x="294930" y="403164"/>
                      </a:lnTo>
                      <a:lnTo>
                        <a:pt x="293238" y="404980"/>
                      </a:lnTo>
                      <a:lnTo>
                        <a:pt x="291551" y="406798"/>
                      </a:lnTo>
                      <a:lnTo>
                        <a:pt x="289868" y="408620"/>
                      </a:lnTo>
                      <a:lnTo>
                        <a:pt x="288190" y="410446"/>
                      </a:lnTo>
                      <a:lnTo>
                        <a:pt x="286515" y="412274"/>
                      </a:lnTo>
                      <a:lnTo>
                        <a:pt x="284845" y="414106"/>
                      </a:lnTo>
                      <a:lnTo>
                        <a:pt x="283179" y="415940"/>
                      </a:lnTo>
                      <a:lnTo>
                        <a:pt x="281518" y="417778"/>
                      </a:lnTo>
                      <a:lnTo>
                        <a:pt x="279860" y="419619"/>
                      </a:lnTo>
                      <a:lnTo>
                        <a:pt x="278207" y="421463"/>
                      </a:lnTo>
                      <a:lnTo>
                        <a:pt x="276558" y="423311"/>
                      </a:lnTo>
                      <a:lnTo>
                        <a:pt x="274914" y="425161"/>
                      </a:lnTo>
                      <a:lnTo>
                        <a:pt x="273274" y="427014"/>
                      </a:lnTo>
                      <a:lnTo>
                        <a:pt x="271638" y="428871"/>
                      </a:lnTo>
                      <a:lnTo>
                        <a:pt x="270006" y="430730"/>
                      </a:lnTo>
                      <a:lnTo>
                        <a:pt x="268379" y="432593"/>
                      </a:lnTo>
                      <a:lnTo>
                        <a:pt x="266756" y="434459"/>
                      </a:lnTo>
                      <a:lnTo>
                        <a:pt x="265138" y="436328"/>
                      </a:lnTo>
                      <a:lnTo>
                        <a:pt x="263524" y="438200"/>
                      </a:lnTo>
                      <a:lnTo>
                        <a:pt x="261914" y="440074"/>
                      </a:lnTo>
                      <a:lnTo>
                        <a:pt x="260308" y="441952"/>
                      </a:lnTo>
                      <a:lnTo>
                        <a:pt x="258707" y="443833"/>
                      </a:lnTo>
                      <a:lnTo>
                        <a:pt x="257110" y="445717"/>
                      </a:lnTo>
                      <a:lnTo>
                        <a:pt x="255518" y="447604"/>
                      </a:lnTo>
                      <a:lnTo>
                        <a:pt x="253930" y="449494"/>
                      </a:lnTo>
                      <a:lnTo>
                        <a:pt x="252346" y="451387"/>
                      </a:lnTo>
                      <a:lnTo>
                        <a:pt x="250767" y="453283"/>
                      </a:lnTo>
                      <a:lnTo>
                        <a:pt x="249192" y="455182"/>
                      </a:lnTo>
                      <a:lnTo>
                        <a:pt x="247622" y="457084"/>
                      </a:lnTo>
                      <a:lnTo>
                        <a:pt x="246056" y="458989"/>
                      </a:lnTo>
                      <a:lnTo>
                        <a:pt x="244494" y="460897"/>
                      </a:lnTo>
                      <a:lnTo>
                        <a:pt x="242937" y="462808"/>
                      </a:lnTo>
                      <a:lnTo>
                        <a:pt x="241385" y="464721"/>
                      </a:lnTo>
                      <a:lnTo>
                        <a:pt x="239837" y="466638"/>
                      </a:lnTo>
                      <a:lnTo>
                        <a:pt x="238293" y="468558"/>
                      </a:lnTo>
                      <a:lnTo>
                        <a:pt x="236754" y="470480"/>
                      </a:lnTo>
                      <a:lnTo>
                        <a:pt x="235219" y="472406"/>
                      </a:lnTo>
                      <a:lnTo>
                        <a:pt x="233688" y="474334"/>
                      </a:lnTo>
                      <a:lnTo>
                        <a:pt x="232163" y="476265"/>
                      </a:lnTo>
                      <a:lnTo>
                        <a:pt x="230641" y="478199"/>
                      </a:lnTo>
                      <a:lnTo>
                        <a:pt x="229124" y="480136"/>
                      </a:lnTo>
                      <a:lnTo>
                        <a:pt x="227612" y="482076"/>
                      </a:lnTo>
                      <a:lnTo>
                        <a:pt x="226104" y="484018"/>
                      </a:lnTo>
                      <a:lnTo>
                        <a:pt x="224601" y="485964"/>
                      </a:lnTo>
                      <a:lnTo>
                        <a:pt x="223102" y="487912"/>
                      </a:lnTo>
                      <a:lnTo>
                        <a:pt x="221608" y="489863"/>
                      </a:lnTo>
                      <a:lnTo>
                        <a:pt x="220118" y="491817"/>
                      </a:lnTo>
                      <a:lnTo>
                        <a:pt x="218633" y="493774"/>
                      </a:lnTo>
                      <a:lnTo>
                        <a:pt x="217152" y="495733"/>
                      </a:lnTo>
                      <a:lnTo>
                        <a:pt x="215676" y="497696"/>
                      </a:lnTo>
                      <a:lnTo>
                        <a:pt x="214205" y="499661"/>
                      </a:lnTo>
                      <a:lnTo>
                        <a:pt x="212738" y="501629"/>
                      </a:lnTo>
                      <a:lnTo>
                        <a:pt x="211275" y="503599"/>
                      </a:lnTo>
                      <a:lnTo>
                        <a:pt x="209818" y="505573"/>
                      </a:lnTo>
                      <a:lnTo>
                        <a:pt x="208364" y="507549"/>
                      </a:lnTo>
                      <a:lnTo>
                        <a:pt x="206916" y="509528"/>
                      </a:lnTo>
                      <a:lnTo>
                        <a:pt x="205472" y="511509"/>
                      </a:lnTo>
                      <a:lnTo>
                        <a:pt x="204032" y="513494"/>
                      </a:lnTo>
                      <a:lnTo>
                        <a:pt x="202598" y="515481"/>
                      </a:lnTo>
                      <a:lnTo>
                        <a:pt x="201167" y="517471"/>
                      </a:lnTo>
                      <a:lnTo>
                        <a:pt x="199742" y="519463"/>
                      </a:lnTo>
                      <a:lnTo>
                        <a:pt x="198321" y="521458"/>
                      </a:lnTo>
                      <a:lnTo>
                        <a:pt x="196905" y="523456"/>
                      </a:lnTo>
                      <a:lnTo>
                        <a:pt x="195493" y="525457"/>
                      </a:lnTo>
                      <a:lnTo>
                        <a:pt x="194086" y="527460"/>
                      </a:lnTo>
                      <a:lnTo>
                        <a:pt x="192684" y="529466"/>
                      </a:lnTo>
                      <a:lnTo>
                        <a:pt x="191286" y="531474"/>
                      </a:lnTo>
                      <a:lnTo>
                        <a:pt x="189893" y="533485"/>
                      </a:lnTo>
                      <a:lnTo>
                        <a:pt x="188505" y="535499"/>
                      </a:lnTo>
                      <a:lnTo>
                        <a:pt x="187121" y="537515"/>
                      </a:lnTo>
                      <a:lnTo>
                        <a:pt x="185742" y="539534"/>
                      </a:lnTo>
                      <a:lnTo>
                        <a:pt x="184368" y="541556"/>
                      </a:lnTo>
                      <a:lnTo>
                        <a:pt x="182998" y="543580"/>
                      </a:lnTo>
                      <a:lnTo>
                        <a:pt x="181634" y="545606"/>
                      </a:lnTo>
                      <a:lnTo>
                        <a:pt x="180273" y="547636"/>
                      </a:lnTo>
                      <a:lnTo>
                        <a:pt x="178918" y="549668"/>
                      </a:lnTo>
                      <a:lnTo>
                        <a:pt x="177567" y="551702"/>
                      </a:lnTo>
                      <a:lnTo>
                        <a:pt x="176221" y="553739"/>
                      </a:lnTo>
                      <a:lnTo>
                        <a:pt x="174880" y="555778"/>
                      </a:lnTo>
                      <a:lnTo>
                        <a:pt x="173544" y="557820"/>
                      </a:lnTo>
                      <a:lnTo>
                        <a:pt x="172212" y="559865"/>
                      </a:lnTo>
                      <a:lnTo>
                        <a:pt x="170885" y="561912"/>
                      </a:lnTo>
                      <a:lnTo>
                        <a:pt x="169563" y="563961"/>
                      </a:lnTo>
                      <a:lnTo>
                        <a:pt x="168245" y="566014"/>
                      </a:lnTo>
                      <a:lnTo>
                        <a:pt x="166933" y="568068"/>
                      </a:lnTo>
                      <a:lnTo>
                        <a:pt x="165625" y="570125"/>
                      </a:lnTo>
                      <a:lnTo>
                        <a:pt x="164322" y="572184"/>
                      </a:lnTo>
                      <a:lnTo>
                        <a:pt x="163023" y="574246"/>
                      </a:lnTo>
                      <a:lnTo>
                        <a:pt x="161730" y="576311"/>
                      </a:lnTo>
                      <a:lnTo>
                        <a:pt x="160441" y="578378"/>
                      </a:lnTo>
                      <a:lnTo>
                        <a:pt x="159157" y="580447"/>
                      </a:lnTo>
                      <a:lnTo>
                        <a:pt x="157878" y="582518"/>
                      </a:lnTo>
                      <a:lnTo>
                        <a:pt x="156603" y="584592"/>
                      </a:lnTo>
                      <a:lnTo>
                        <a:pt x="155334" y="586669"/>
                      </a:lnTo>
                      <a:lnTo>
                        <a:pt x="154069" y="588748"/>
                      </a:lnTo>
                      <a:lnTo>
                        <a:pt x="152809" y="590829"/>
                      </a:lnTo>
                      <a:lnTo>
                        <a:pt x="151554" y="592913"/>
                      </a:lnTo>
                      <a:lnTo>
                        <a:pt x="150304" y="594998"/>
                      </a:lnTo>
                      <a:lnTo>
                        <a:pt x="149059" y="597087"/>
                      </a:lnTo>
                      <a:lnTo>
                        <a:pt x="147819" y="599177"/>
                      </a:lnTo>
                      <a:lnTo>
                        <a:pt x="146583" y="601270"/>
                      </a:lnTo>
                      <a:lnTo>
                        <a:pt x="145352" y="603366"/>
                      </a:lnTo>
                      <a:lnTo>
                        <a:pt x="144126" y="605463"/>
                      </a:lnTo>
                      <a:lnTo>
                        <a:pt x="142905" y="607563"/>
                      </a:lnTo>
                      <a:lnTo>
                        <a:pt x="141689" y="609666"/>
                      </a:lnTo>
                      <a:lnTo>
                        <a:pt x="140478" y="611770"/>
                      </a:lnTo>
                      <a:lnTo>
                        <a:pt x="139272" y="613877"/>
                      </a:lnTo>
                      <a:lnTo>
                        <a:pt x="138070" y="615986"/>
                      </a:lnTo>
                      <a:lnTo>
                        <a:pt x="136874" y="618098"/>
                      </a:lnTo>
                      <a:lnTo>
                        <a:pt x="135682" y="620211"/>
                      </a:lnTo>
                      <a:lnTo>
                        <a:pt x="134496" y="622327"/>
                      </a:lnTo>
                      <a:lnTo>
                        <a:pt x="133314" y="624445"/>
                      </a:lnTo>
                      <a:lnTo>
                        <a:pt x="132137" y="626565"/>
                      </a:lnTo>
                      <a:lnTo>
                        <a:pt x="130965" y="628688"/>
                      </a:lnTo>
                      <a:lnTo>
                        <a:pt x="129798" y="630813"/>
                      </a:lnTo>
                      <a:lnTo>
                        <a:pt x="128636" y="632940"/>
                      </a:lnTo>
                      <a:lnTo>
                        <a:pt x="127479" y="635069"/>
                      </a:lnTo>
                      <a:lnTo>
                        <a:pt x="126327" y="637200"/>
                      </a:lnTo>
                      <a:lnTo>
                        <a:pt x="125180" y="639334"/>
                      </a:lnTo>
                      <a:lnTo>
                        <a:pt x="124037" y="641469"/>
                      </a:lnTo>
                      <a:lnTo>
                        <a:pt x="122900" y="643607"/>
                      </a:lnTo>
                      <a:lnTo>
                        <a:pt x="121768" y="645747"/>
                      </a:lnTo>
                      <a:lnTo>
                        <a:pt x="120640" y="647889"/>
                      </a:lnTo>
                      <a:lnTo>
                        <a:pt x="119518" y="650033"/>
                      </a:lnTo>
                      <a:lnTo>
                        <a:pt x="118401" y="652180"/>
                      </a:lnTo>
                      <a:lnTo>
                        <a:pt x="117288" y="654328"/>
                      </a:lnTo>
                      <a:lnTo>
                        <a:pt x="116181" y="656479"/>
                      </a:lnTo>
                      <a:lnTo>
                        <a:pt x="115078" y="658631"/>
                      </a:lnTo>
                      <a:lnTo>
                        <a:pt x="113981" y="660786"/>
                      </a:lnTo>
                      <a:lnTo>
                        <a:pt x="112889" y="662943"/>
                      </a:lnTo>
                      <a:lnTo>
                        <a:pt x="111801" y="665102"/>
                      </a:lnTo>
                      <a:lnTo>
                        <a:pt x="110719" y="667262"/>
                      </a:lnTo>
                      <a:lnTo>
                        <a:pt x="109642" y="669425"/>
                      </a:lnTo>
                      <a:lnTo>
                        <a:pt x="108569" y="671590"/>
                      </a:lnTo>
                      <a:lnTo>
                        <a:pt x="107502" y="673757"/>
                      </a:lnTo>
                      <a:lnTo>
                        <a:pt x="106440" y="675926"/>
                      </a:lnTo>
                      <a:lnTo>
                        <a:pt x="105383" y="678097"/>
                      </a:lnTo>
                      <a:lnTo>
                        <a:pt x="104331" y="680270"/>
                      </a:lnTo>
                      <a:lnTo>
                        <a:pt x="103284" y="682445"/>
                      </a:lnTo>
                      <a:lnTo>
                        <a:pt x="102241" y="684622"/>
                      </a:lnTo>
                      <a:lnTo>
                        <a:pt x="101205" y="686801"/>
                      </a:lnTo>
                      <a:lnTo>
                        <a:pt x="100173" y="688982"/>
                      </a:lnTo>
                      <a:lnTo>
                        <a:pt x="99146" y="691164"/>
                      </a:lnTo>
                      <a:lnTo>
                        <a:pt x="98124" y="693349"/>
                      </a:lnTo>
                      <a:lnTo>
                        <a:pt x="97107" y="695536"/>
                      </a:lnTo>
                      <a:lnTo>
                        <a:pt x="96096" y="697724"/>
                      </a:lnTo>
                      <a:lnTo>
                        <a:pt x="95089" y="699915"/>
                      </a:lnTo>
                      <a:lnTo>
                        <a:pt x="94088" y="702107"/>
                      </a:lnTo>
                      <a:lnTo>
                        <a:pt x="93091" y="704301"/>
                      </a:lnTo>
                      <a:lnTo>
                        <a:pt x="92100" y="706497"/>
                      </a:lnTo>
                      <a:lnTo>
                        <a:pt x="91114" y="708695"/>
                      </a:lnTo>
                      <a:lnTo>
                        <a:pt x="90133" y="710895"/>
                      </a:lnTo>
                      <a:lnTo>
                        <a:pt x="89157" y="713097"/>
                      </a:lnTo>
                      <a:lnTo>
                        <a:pt x="88186" y="715300"/>
                      </a:lnTo>
                      <a:lnTo>
                        <a:pt x="87221" y="717506"/>
                      </a:lnTo>
                      <a:lnTo>
                        <a:pt x="86260" y="719713"/>
                      </a:lnTo>
                      <a:lnTo>
                        <a:pt x="85305" y="721922"/>
                      </a:lnTo>
                      <a:lnTo>
                        <a:pt x="84355" y="724132"/>
                      </a:lnTo>
                      <a:lnTo>
                        <a:pt x="83409" y="726345"/>
                      </a:lnTo>
                      <a:lnTo>
                        <a:pt x="82469" y="728559"/>
                      </a:lnTo>
                      <a:lnTo>
                        <a:pt x="81535" y="730775"/>
                      </a:lnTo>
                      <a:lnTo>
                        <a:pt x="80605" y="732993"/>
                      </a:lnTo>
                      <a:lnTo>
                        <a:pt x="79680" y="735213"/>
                      </a:lnTo>
                      <a:lnTo>
                        <a:pt x="78761" y="737434"/>
                      </a:lnTo>
                      <a:lnTo>
                        <a:pt x="77847" y="739657"/>
                      </a:lnTo>
                      <a:lnTo>
                        <a:pt x="76938" y="741882"/>
                      </a:lnTo>
                      <a:lnTo>
                        <a:pt x="76034" y="744109"/>
                      </a:lnTo>
                      <a:lnTo>
                        <a:pt x="75135" y="746337"/>
                      </a:lnTo>
                      <a:lnTo>
                        <a:pt x="74242" y="748567"/>
                      </a:lnTo>
                      <a:lnTo>
                        <a:pt x="73353" y="750798"/>
                      </a:lnTo>
                      <a:lnTo>
                        <a:pt x="72470" y="753032"/>
                      </a:lnTo>
                      <a:lnTo>
                        <a:pt x="71592" y="755266"/>
                      </a:lnTo>
                      <a:lnTo>
                        <a:pt x="70719" y="757503"/>
                      </a:lnTo>
                      <a:lnTo>
                        <a:pt x="69852" y="759741"/>
                      </a:lnTo>
                      <a:lnTo>
                        <a:pt x="68989" y="761981"/>
                      </a:lnTo>
                      <a:lnTo>
                        <a:pt x="68132" y="764223"/>
                      </a:lnTo>
                      <a:lnTo>
                        <a:pt x="67280" y="766466"/>
                      </a:lnTo>
                      <a:lnTo>
                        <a:pt x="66434" y="768710"/>
                      </a:lnTo>
                      <a:lnTo>
                        <a:pt x="65592" y="770957"/>
                      </a:lnTo>
                      <a:lnTo>
                        <a:pt x="64756" y="773205"/>
                      </a:lnTo>
                      <a:lnTo>
                        <a:pt x="63925" y="775454"/>
                      </a:lnTo>
                      <a:lnTo>
                        <a:pt x="63099" y="777705"/>
                      </a:lnTo>
                      <a:lnTo>
                        <a:pt x="62278" y="779958"/>
                      </a:lnTo>
                      <a:lnTo>
                        <a:pt x="61463" y="782212"/>
                      </a:lnTo>
                      <a:lnTo>
                        <a:pt x="60653" y="784467"/>
                      </a:lnTo>
                      <a:lnTo>
                        <a:pt x="59848" y="786724"/>
                      </a:lnTo>
                      <a:lnTo>
                        <a:pt x="59048" y="788983"/>
                      </a:lnTo>
                      <a:lnTo>
                        <a:pt x="58254" y="791243"/>
                      </a:lnTo>
                      <a:lnTo>
                        <a:pt x="57465" y="793505"/>
                      </a:lnTo>
                      <a:lnTo>
                        <a:pt x="56681" y="795768"/>
                      </a:lnTo>
                      <a:lnTo>
                        <a:pt x="55902" y="798033"/>
                      </a:lnTo>
                      <a:lnTo>
                        <a:pt x="55129" y="800299"/>
                      </a:lnTo>
                      <a:lnTo>
                        <a:pt x="54361" y="802566"/>
                      </a:lnTo>
                      <a:lnTo>
                        <a:pt x="53598" y="804835"/>
                      </a:lnTo>
                      <a:lnTo>
                        <a:pt x="52840" y="807106"/>
                      </a:lnTo>
                      <a:lnTo>
                        <a:pt x="52088" y="809378"/>
                      </a:lnTo>
                      <a:lnTo>
                        <a:pt x="51341" y="811651"/>
                      </a:lnTo>
                      <a:lnTo>
                        <a:pt x="50599" y="813926"/>
                      </a:lnTo>
                      <a:lnTo>
                        <a:pt x="49863" y="816202"/>
                      </a:lnTo>
                      <a:lnTo>
                        <a:pt x="49132" y="818479"/>
                      </a:lnTo>
                      <a:lnTo>
                        <a:pt x="48406" y="820758"/>
                      </a:lnTo>
                      <a:lnTo>
                        <a:pt x="47685" y="823038"/>
                      </a:lnTo>
                      <a:lnTo>
                        <a:pt x="46970" y="825320"/>
                      </a:lnTo>
                      <a:lnTo>
                        <a:pt x="46260" y="827603"/>
                      </a:lnTo>
                      <a:lnTo>
                        <a:pt x="45555" y="829887"/>
                      </a:lnTo>
                      <a:lnTo>
                        <a:pt x="44856" y="832173"/>
                      </a:lnTo>
                      <a:lnTo>
                        <a:pt x="44162" y="834459"/>
                      </a:lnTo>
                      <a:lnTo>
                        <a:pt x="43473" y="836748"/>
                      </a:lnTo>
                      <a:lnTo>
                        <a:pt x="42790" y="839037"/>
                      </a:lnTo>
                      <a:lnTo>
                        <a:pt x="42112" y="841328"/>
                      </a:lnTo>
                      <a:lnTo>
                        <a:pt x="41439" y="843620"/>
                      </a:lnTo>
                      <a:lnTo>
                        <a:pt x="40772" y="845913"/>
                      </a:lnTo>
                      <a:lnTo>
                        <a:pt x="40110" y="848208"/>
                      </a:lnTo>
                      <a:lnTo>
                        <a:pt x="39453" y="850504"/>
                      </a:lnTo>
                      <a:lnTo>
                        <a:pt x="38801" y="852801"/>
                      </a:lnTo>
                      <a:lnTo>
                        <a:pt x="38155" y="855099"/>
                      </a:lnTo>
                      <a:lnTo>
                        <a:pt x="37515" y="857398"/>
                      </a:lnTo>
                      <a:lnTo>
                        <a:pt x="36879" y="859699"/>
                      </a:lnTo>
                      <a:lnTo>
                        <a:pt x="36249" y="862001"/>
                      </a:lnTo>
                      <a:lnTo>
                        <a:pt x="35624" y="864304"/>
                      </a:lnTo>
                      <a:lnTo>
                        <a:pt x="35005" y="866608"/>
                      </a:lnTo>
                      <a:lnTo>
                        <a:pt x="34391" y="868914"/>
                      </a:lnTo>
                      <a:lnTo>
                        <a:pt x="33782" y="871220"/>
                      </a:lnTo>
                      <a:lnTo>
                        <a:pt x="33179" y="873528"/>
                      </a:lnTo>
                      <a:lnTo>
                        <a:pt x="32581" y="875837"/>
                      </a:lnTo>
                      <a:lnTo>
                        <a:pt x="31989" y="878147"/>
                      </a:lnTo>
                      <a:lnTo>
                        <a:pt x="31402" y="880458"/>
                      </a:lnTo>
                      <a:lnTo>
                        <a:pt x="30820" y="882770"/>
                      </a:lnTo>
                      <a:lnTo>
                        <a:pt x="30243" y="885083"/>
                      </a:lnTo>
                      <a:lnTo>
                        <a:pt x="29672" y="887398"/>
                      </a:lnTo>
                      <a:lnTo>
                        <a:pt x="29107" y="889713"/>
                      </a:lnTo>
                      <a:lnTo>
                        <a:pt x="28546" y="892030"/>
                      </a:lnTo>
                      <a:lnTo>
                        <a:pt x="27991" y="894347"/>
                      </a:lnTo>
                      <a:lnTo>
                        <a:pt x="27442" y="896666"/>
                      </a:lnTo>
                      <a:lnTo>
                        <a:pt x="26898" y="898985"/>
                      </a:lnTo>
                      <a:lnTo>
                        <a:pt x="26359" y="901306"/>
                      </a:lnTo>
                      <a:lnTo>
                        <a:pt x="25826" y="903628"/>
                      </a:lnTo>
                      <a:lnTo>
                        <a:pt x="25298" y="905950"/>
                      </a:lnTo>
                      <a:lnTo>
                        <a:pt x="24775" y="908274"/>
                      </a:lnTo>
                      <a:lnTo>
                        <a:pt x="24258" y="910599"/>
                      </a:lnTo>
                      <a:lnTo>
                        <a:pt x="23746" y="912924"/>
                      </a:lnTo>
                      <a:lnTo>
                        <a:pt x="23240" y="915251"/>
                      </a:lnTo>
                      <a:lnTo>
                        <a:pt x="22739" y="917578"/>
                      </a:lnTo>
                      <a:lnTo>
                        <a:pt x="22243" y="919907"/>
                      </a:lnTo>
                      <a:lnTo>
                        <a:pt x="21753" y="922236"/>
                      </a:lnTo>
                      <a:lnTo>
                        <a:pt x="21268" y="924566"/>
                      </a:lnTo>
                      <a:lnTo>
                        <a:pt x="20789" y="926898"/>
                      </a:lnTo>
                      <a:lnTo>
                        <a:pt x="20315" y="929230"/>
                      </a:lnTo>
                      <a:lnTo>
                        <a:pt x="19847" y="931563"/>
                      </a:lnTo>
                      <a:lnTo>
                        <a:pt x="19384" y="933897"/>
                      </a:lnTo>
                      <a:lnTo>
                        <a:pt x="18926" y="936231"/>
                      </a:lnTo>
                      <a:lnTo>
                        <a:pt x="18474" y="938567"/>
                      </a:lnTo>
                      <a:lnTo>
                        <a:pt x="18027" y="940903"/>
                      </a:lnTo>
                      <a:lnTo>
                        <a:pt x="17586" y="943241"/>
                      </a:lnTo>
                      <a:lnTo>
                        <a:pt x="17150" y="945579"/>
                      </a:lnTo>
                      <a:lnTo>
                        <a:pt x="16719" y="947918"/>
                      </a:lnTo>
                      <a:lnTo>
                        <a:pt x="16294" y="950257"/>
                      </a:lnTo>
                      <a:lnTo>
                        <a:pt x="15875" y="952598"/>
                      </a:lnTo>
                      <a:lnTo>
                        <a:pt x="15461" y="954939"/>
                      </a:lnTo>
                      <a:lnTo>
                        <a:pt x="15052" y="957281"/>
                      </a:lnTo>
                      <a:lnTo>
                        <a:pt x="14649" y="959624"/>
                      </a:lnTo>
                      <a:lnTo>
                        <a:pt x="14251" y="961968"/>
                      </a:lnTo>
                      <a:lnTo>
                        <a:pt x="13858" y="964312"/>
                      </a:lnTo>
                      <a:lnTo>
                        <a:pt x="13471" y="966657"/>
                      </a:lnTo>
                      <a:lnTo>
                        <a:pt x="13090" y="969003"/>
                      </a:lnTo>
                      <a:lnTo>
                        <a:pt x="12714" y="971350"/>
                      </a:lnTo>
                      <a:lnTo>
                        <a:pt x="12343" y="973697"/>
                      </a:lnTo>
                      <a:lnTo>
                        <a:pt x="11978" y="976045"/>
                      </a:lnTo>
                      <a:lnTo>
                        <a:pt x="11618" y="978394"/>
                      </a:lnTo>
                      <a:lnTo>
                        <a:pt x="11264" y="980743"/>
                      </a:lnTo>
                      <a:lnTo>
                        <a:pt x="10915" y="983093"/>
                      </a:lnTo>
                      <a:lnTo>
                        <a:pt x="10572" y="985444"/>
                      </a:lnTo>
                      <a:lnTo>
                        <a:pt x="10234" y="987795"/>
                      </a:lnTo>
                      <a:lnTo>
                        <a:pt x="9902" y="990147"/>
                      </a:lnTo>
                      <a:lnTo>
                        <a:pt x="9575" y="992499"/>
                      </a:lnTo>
                      <a:lnTo>
                        <a:pt x="9254" y="994852"/>
                      </a:lnTo>
                      <a:lnTo>
                        <a:pt x="8938" y="997206"/>
                      </a:lnTo>
                      <a:lnTo>
                        <a:pt x="8627" y="999561"/>
                      </a:lnTo>
                      <a:lnTo>
                        <a:pt x="8322" y="1001915"/>
                      </a:lnTo>
                      <a:lnTo>
                        <a:pt x="8022" y="1004271"/>
                      </a:lnTo>
                      <a:lnTo>
                        <a:pt x="7728" y="1006627"/>
                      </a:lnTo>
                      <a:lnTo>
                        <a:pt x="7440" y="1008984"/>
                      </a:lnTo>
                      <a:lnTo>
                        <a:pt x="7157" y="1011341"/>
                      </a:lnTo>
                      <a:lnTo>
                        <a:pt x="6879" y="1013698"/>
                      </a:lnTo>
                      <a:lnTo>
                        <a:pt x="6607" y="1016057"/>
                      </a:lnTo>
                      <a:lnTo>
                        <a:pt x="6340" y="1018415"/>
                      </a:lnTo>
                      <a:lnTo>
                        <a:pt x="6079" y="1020774"/>
                      </a:lnTo>
                      <a:lnTo>
                        <a:pt x="5823" y="1023134"/>
                      </a:lnTo>
                      <a:lnTo>
                        <a:pt x="5573" y="1025494"/>
                      </a:lnTo>
                      <a:lnTo>
                        <a:pt x="5328" y="1027855"/>
                      </a:lnTo>
                      <a:lnTo>
                        <a:pt x="5089" y="1030216"/>
                      </a:lnTo>
                      <a:lnTo>
                        <a:pt x="4855" y="1032578"/>
                      </a:lnTo>
                      <a:lnTo>
                        <a:pt x="4627" y="1034939"/>
                      </a:lnTo>
                      <a:lnTo>
                        <a:pt x="4404" y="1037302"/>
                      </a:lnTo>
                      <a:lnTo>
                        <a:pt x="4186" y="1039665"/>
                      </a:lnTo>
                      <a:lnTo>
                        <a:pt x="3975" y="1042028"/>
                      </a:lnTo>
                      <a:lnTo>
                        <a:pt x="3768" y="1044391"/>
                      </a:lnTo>
                      <a:lnTo>
                        <a:pt x="3567" y="1046755"/>
                      </a:lnTo>
                      <a:lnTo>
                        <a:pt x="3372" y="1049120"/>
                      </a:lnTo>
                      <a:lnTo>
                        <a:pt x="3182" y="1051485"/>
                      </a:lnTo>
                      <a:lnTo>
                        <a:pt x="2998" y="1053850"/>
                      </a:lnTo>
                      <a:lnTo>
                        <a:pt x="2819" y="1056215"/>
                      </a:lnTo>
                      <a:lnTo>
                        <a:pt x="2645" y="1058581"/>
                      </a:lnTo>
                      <a:lnTo>
                        <a:pt x="2478" y="1060947"/>
                      </a:lnTo>
                      <a:lnTo>
                        <a:pt x="2315" y="1063313"/>
                      </a:lnTo>
                      <a:lnTo>
                        <a:pt x="2158" y="1065680"/>
                      </a:lnTo>
                      <a:lnTo>
                        <a:pt x="2007" y="1068047"/>
                      </a:lnTo>
                      <a:lnTo>
                        <a:pt x="1861" y="1070414"/>
                      </a:lnTo>
                      <a:lnTo>
                        <a:pt x="1721" y="1072782"/>
                      </a:lnTo>
                      <a:lnTo>
                        <a:pt x="1586" y="1075150"/>
                      </a:lnTo>
                      <a:lnTo>
                        <a:pt x="1456" y="1077518"/>
                      </a:lnTo>
                      <a:lnTo>
                        <a:pt x="1332" y="1079886"/>
                      </a:lnTo>
                      <a:lnTo>
                        <a:pt x="1214" y="1082254"/>
                      </a:lnTo>
                      <a:lnTo>
                        <a:pt x="1101" y="1084623"/>
                      </a:lnTo>
                      <a:lnTo>
                        <a:pt x="994" y="1086992"/>
                      </a:lnTo>
                      <a:lnTo>
                        <a:pt x="892" y="1089361"/>
                      </a:lnTo>
                      <a:lnTo>
                        <a:pt x="795" y="1091731"/>
                      </a:lnTo>
                      <a:lnTo>
                        <a:pt x="705" y="1094100"/>
                      </a:lnTo>
                      <a:lnTo>
                        <a:pt x="619" y="1096470"/>
                      </a:lnTo>
                      <a:lnTo>
                        <a:pt x="539" y="1098839"/>
                      </a:lnTo>
                      <a:lnTo>
                        <a:pt x="465" y="1101209"/>
                      </a:lnTo>
                      <a:lnTo>
                        <a:pt x="396" y="1103580"/>
                      </a:lnTo>
                      <a:lnTo>
                        <a:pt x="333" y="1105950"/>
                      </a:lnTo>
                      <a:lnTo>
                        <a:pt x="275" y="1108320"/>
                      </a:lnTo>
                      <a:lnTo>
                        <a:pt x="223" y="1110691"/>
                      </a:lnTo>
                      <a:lnTo>
                        <a:pt x="176" y="1113061"/>
                      </a:lnTo>
                      <a:lnTo>
                        <a:pt x="134" y="1115432"/>
                      </a:lnTo>
                      <a:lnTo>
                        <a:pt x="99" y="1117802"/>
                      </a:lnTo>
                      <a:lnTo>
                        <a:pt x="68" y="1120173"/>
                      </a:lnTo>
                      <a:lnTo>
                        <a:pt x="44" y="1122544"/>
                      </a:lnTo>
                      <a:lnTo>
                        <a:pt x="24" y="1124915"/>
                      </a:lnTo>
                      <a:lnTo>
                        <a:pt x="11" y="1127286"/>
                      </a:lnTo>
                      <a:lnTo>
                        <a:pt x="2" y="1129657"/>
                      </a:lnTo>
                      <a:lnTo>
                        <a:pt x="0" y="1132028"/>
                      </a:lnTo>
                      <a:lnTo>
                        <a:pt x="2" y="1134398"/>
                      </a:lnTo>
                      <a:lnTo>
                        <a:pt x="11" y="1136769"/>
                      </a:lnTo>
                      <a:lnTo>
                        <a:pt x="24" y="1139140"/>
                      </a:lnTo>
                      <a:lnTo>
                        <a:pt x="44" y="1141511"/>
                      </a:lnTo>
                      <a:lnTo>
                        <a:pt x="68" y="1143882"/>
                      </a:lnTo>
                      <a:lnTo>
                        <a:pt x="99" y="1146253"/>
                      </a:lnTo>
                      <a:lnTo>
                        <a:pt x="134" y="1148623"/>
                      </a:lnTo>
                      <a:lnTo>
                        <a:pt x="176" y="1150994"/>
                      </a:lnTo>
                      <a:lnTo>
                        <a:pt x="223" y="1153364"/>
                      </a:lnTo>
                      <a:lnTo>
                        <a:pt x="275" y="1155735"/>
                      </a:lnTo>
                      <a:lnTo>
                        <a:pt x="333" y="1158105"/>
                      </a:lnTo>
                      <a:lnTo>
                        <a:pt x="396" y="1160475"/>
                      </a:lnTo>
                      <a:lnTo>
                        <a:pt x="465" y="1162846"/>
                      </a:lnTo>
                      <a:lnTo>
                        <a:pt x="539" y="1165216"/>
                      </a:lnTo>
                      <a:lnTo>
                        <a:pt x="619" y="1167585"/>
                      </a:lnTo>
                      <a:lnTo>
                        <a:pt x="705" y="1169955"/>
                      </a:lnTo>
                      <a:lnTo>
                        <a:pt x="795" y="1172325"/>
                      </a:lnTo>
                      <a:lnTo>
                        <a:pt x="892" y="1174694"/>
                      </a:lnTo>
                      <a:lnTo>
                        <a:pt x="994" y="1177063"/>
                      </a:lnTo>
                      <a:lnTo>
                        <a:pt x="1101" y="1179432"/>
                      </a:lnTo>
                      <a:lnTo>
                        <a:pt x="1214" y="1181801"/>
                      </a:lnTo>
                      <a:lnTo>
                        <a:pt x="1332" y="1184169"/>
                      </a:lnTo>
                      <a:lnTo>
                        <a:pt x="1456" y="1186537"/>
                      </a:lnTo>
                      <a:lnTo>
                        <a:pt x="1586" y="1188905"/>
                      </a:lnTo>
                      <a:lnTo>
                        <a:pt x="1721" y="1191273"/>
                      </a:lnTo>
                      <a:lnTo>
                        <a:pt x="1861" y="1193641"/>
                      </a:lnTo>
                      <a:lnTo>
                        <a:pt x="2007" y="1196008"/>
                      </a:lnTo>
                      <a:lnTo>
                        <a:pt x="2158" y="1198375"/>
                      </a:lnTo>
                      <a:lnTo>
                        <a:pt x="2315" y="1200742"/>
                      </a:lnTo>
                      <a:lnTo>
                        <a:pt x="2478" y="1203108"/>
                      </a:lnTo>
                      <a:lnTo>
                        <a:pt x="2645" y="1205474"/>
                      </a:lnTo>
                      <a:lnTo>
                        <a:pt x="2819" y="1207840"/>
                      </a:lnTo>
                      <a:lnTo>
                        <a:pt x="2998" y="1210205"/>
                      </a:lnTo>
                      <a:lnTo>
                        <a:pt x="3182" y="1212570"/>
                      </a:lnTo>
                      <a:lnTo>
                        <a:pt x="3372" y="1214935"/>
                      </a:lnTo>
                      <a:lnTo>
                        <a:pt x="3567" y="1217300"/>
                      </a:lnTo>
                      <a:lnTo>
                        <a:pt x="3768" y="1219664"/>
                      </a:lnTo>
                      <a:lnTo>
                        <a:pt x="3975" y="1222027"/>
                      </a:lnTo>
                      <a:lnTo>
                        <a:pt x="4186" y="1224390"/>
                      </a:lnTo>
                      <a:lnTo>
                        <a:pt x="4404" y="1226753"/>
                      </a:lnTo>
                      <a:lnTo>
                        <a:pt x="4627" y="1229116"/>
                      </a:lnTo>
                      <a:lnTo>
                        <a:pt x="4855" y="1231478"/>
                      </a:lnTo>
                      <a:lnTo>
                        <a:pt x="5089" y="1233839"/>
                      </a:lnTo>
                      <a:lnTo>
                        <a:pt x="5328" y="1236200"/>
                      </a:lnTo>
                      <a:lnTo>
                        <a:pt x="5573" y="1238561"/>
                      </a:lnTo>
                      <a:lnTo>
                        <a:pt x="5823" y="1240921"/>
                      </a:lnTo>
                      <a:lnTo>
                        <a:pt x="6079" y="1243281"/>
                      </a:lnTo>
                      <a:lnTo>
                        <a:pt x="6340" y="1245640"/>
                      </a:lnTo>
                      <a:lnTo>
                        <a:pt x="6607" y="1247998"/>
                      </a:lnTo>
                      <a:lnTo>
                        <a:pt x="6879" y="1250357"/>
                      </a:lnTo>
                      <a:lnTo>
                        <a:pt x="7157" y="1252714"/>
                      </a:lnTo>
                      <a:lnTo>
                        <a:pt x="7440" y="1255071"/>
                      </a:lnTo>
                      <a:lnTo>
                        <a:pt x="7728" y="1257428"/>
                      </a:lnTo>
                      <a:lnTo>
                        <a:pt x="8022" y="1259784"/>
                      </a:lnTo>
                      <a:lnTo>
                        <a:pt x="8322" y="1262140"/>
                      </a:lnTo>
                      <a:lnTo>
                        <a:pt x="8627" y="1264495"/>
                      </a:lnTo>
                      <a:lnTo>
                        <a:pt x="8938" y="1266849"/>
                      </a:lnTo>
                      <a:lnTo>
                        <a:pt x="9254" y="1269203"/>
                      </a:lnTo>
                      <a:lnTo>
                        <a:pt x="9575" y="1271556"/>
                      </a:lnTo>
                      <a:lnTo>
                        <a:pt x="9902" y="1273908"/>
                      </a:lnTo>
                      <a:lnTo>
                        <a:pt x="10234" y="1276260"/>
                      </a:lnTo>
                      <a:lnTo>
                        <a:pt x="10572" y="1278611"/>
                      </a:lnTo>
                      <a:lnTo>
                        <a:pt x="10915" y="1280962"/>
                      </a:lnTo>
                      <a:lnTo>
                        <a:pt x="11264" y="1283312"/>
                      </a:lnTo>
                      <a:lnTo>
                        <a:pt x="11618" y="1285661"/>
                      </a:lnTo>
                      <a:lnTo>
                        <a:pt x="11978" y="1288010"/>
                      </a:lnTo>
                      <a:lnTo>
                        <a:pt x="12343" y="1290358"/>
                      </a:lnTo>
                      <a:lnTo>
                        <a:pt x="12714" y="1292705"/>
                      </a:lnTo>
                      <a:lnTo>
                        <a:pt x="13090" y="1295052"/>
                      </a:lnTo>
                      <a:lnTo>
                        <a:pt x="13471" y="1297398"/>
                      </a:lnTo>
                      <a:lnTo>
                        <a:pt x="13858" y="1299743"/>
                      </a:lnTo>
                      <a:lnTo>
                        <a:pt x="14251" y="1302087"/>
                      </a:lnTo>
                      <a:lnTo>
                        <a:pt x="14649" y="1304431"/>
                      </a:lnTo>
                      <a:lnTo>
                        <a:pt x="15052" y="1306774"/>
                      </a:lnTo>
                      <a:lnTo>
                        <a:pt x="15461" y="1309116"/>
                      </a:lnTo>
                      <a:lnTo>
                        <a:pt x="15875" y="1311457"/>
                      </a:lnTo>
                      <a:lnTo>
                        <a:pt x="16294" y="1313798"/>
                      </a:lnTo>
                      <a:lnTo>
                        <a:pt x="16719" y="1316137"/>
                      </a:lnTo>
                      <a:lnTo>
                        <a:pt x="17150" y="1318476"/>
                      </a:lnTo>
                      <a:lnTo>
                        <a:pt x="17586" y="1320814"/>
                      </a:lnTo>
                      <a:lnTo>
                        <a:pt x="18027" y="1323152"/>
                      </a:lnTo>
                      <a:lnTo>
                        <a:pt x="18474" y="1325488"/>
                      </a:lnTo>
                      <a:lnTo>
                        <a:pt x="18926" y="1327824"/>
                      </a:lnTo>
                      <a:lnTo>
                        <a:pt x="19384" y="1330159"/>
                      </a:lnTo>
                      <a:lnTo>
                        <a:pt x="19847" y="1332492"/>
                      </a:lnTo>
                      <a:lnTo>
                        <a:pt x="20315" y="1334825"/>
                      </a:lnTo>
                      <a:lnTo>
                        <a:pt x="20789" y="1337158"/>
                      </a:lnTo>
                      <a:lnTo>
                        <a:pt x="21268" y="1339489"/>
                      </a:lnTo>
                      <a:lnTo>
                        <a:pt x="21753" y="1341819"/>
                      </a:lnTo>
                      <a:lnTo>
                        <a:pt x="22243" y="1344148"/>
                      </a:lnTo>
                      <a:lnTo>
                        <a:pt x="22739" y="1346477"/>
                      </a:lnTo>
                      <a:lnTo>
                        <a:pt x="23240" y="1348804"/>
                      </a:lnTo>
                      <a:lnTo>
                        <a:pt x="23746" y="1351131"/>
                      </a:lnTo>
                      <a:lnTo>
                        <a:pt x="24258" y="1353457"/>
                      </a:lnTo>
                      <a:lnTo>
                        <a:pt x="24775" y="1355781"/>
                      </a:lnTo>
                      <a:lnTo>
                        <a:pt x="25298" y="1358105"/>
                      </a:lnTo>
                      <a:lnTo>
                        <a:pt x="25826" y="1360427"/>
                      </a:lnTo>
                      <a:lnTo>
                        <a:pt x="26359" y="1362749"/>
                      </a:lnTo>
                      <a:lnTo>
                        <a:pt x="26898" y="1365070"/>
                      </a:lnTo>
                      <a:lnTo>
                        <a:pt x="27442" y="1367389"/>
                      </a:lnTo>
                      <a:lnTo>
                        <a:pt x="27991" y="1369708"/>
                      </a:lnTo>
                      <a:lnTo>
                        <a:pt x="28546" y="1372026"/>
                      </a:lnTo>
                      <a:lnTo>
                        <a:pt x="29107" y="1374342"/>
                      </a:lnTo>
                      <a:lnTo>
                        <a:pt x="29672" y="1376657"/>
                      </a:lnTo>
                      <a:lnTo>
                        <a:pt x="30243" y="1378972"/>
                      </a:lnTo>
                      <a:lnTo>
                        <a:pt x="30820" y="1381285"/>
                      </a:lnTo>
                      <a:lnTo>
                        <a:pt x="31402" y="1383597"/>
                      </a:lnTo>
                      <a:lnTo>
                        <a:pt x="31989" y="1385908"/>
                      </a:lnTo>
                      <a:lnTo>
                        <a:pt x="32581" y="1388218"/>
                      </a:lnTo>
                      <a:lnTo>
                        <a:pt x="33179" y="1390527"/>
                      </a:lnTo>
                      <a:lnTo>
                        <a:pt x="33782" y="1392835"/>
                      </a:lnTo>
                      <a:lnTo>
                        <a:pt x="34391" y="1395141"/>
                      </a:lnTo>
                      <a:lnTo>
                        <a:pt x="35005" y="1397447"/>
                      </a:lnTo>
                      <a:lnTo>
                        <a:pt x="35624" y="1399751"/>
                      </a:lnTo>
                      <a:lnTo>
                        <a:pt x="36249" y="1402054"/>
                      </a:lnTo>
                      <a:lnTo>
                        <a:pt x="36879" y="1404356"/>
                      </a:lnTo>
                      <a:lnTo>
                        <a:pt x="37515" y="1406657"/>
                      </a:lnTo>
                      <a:lnTo>
                        <a:pt x="38155" y="1408956"/>
                      </a:lnTo>
                      <a:lnTo>
                        <a:pt x="38801" y="1411254"/>
                      </a:lnTo>
                      <a:lnTo>
                        <a:pt x="39453" y="1413551"/>
                      </a:lnTo>
                      <a:lnTo>
                        <a:pt x="40110" y="1415847"/>
                      </a:lnTo>
                      <a:lnTo>
                        <a:pt x="40772" y="1418142"/>
                      </a:lnTo>
                      <a:lnTo>
                        <a:pt x="41439" y="1420435"/>
                      </a:lnTo>
                      <a:lnTo>
                        <a:pt x="42112" y="1422727"/>
                      </a:lnTo>
                      <a:lnTo>
                        <a:pt x="42790" y="1425018"/>
                      </a:lnTo>
                      <a:lnTo>
                        <a:pt x="43473" y="1427307"/>
                      </a:lnTo>
                      <a:lnTo>
                        <a:pt x="44162" y="1429596"/>
                      </a:lnTo>
                      <a:lnTo>
                        <a:pt x="44856" y="1431882"/>
                      </a:lnTo>
                      <a:lnTo>
                        <a:pt x="45555" y="1434168"/>
                      </a:lnTo>
                      <a:lnTo>
                        <a:pt x="46260" y="1436452"/>
                      </a:lnTo>
                      <a:lnTo>
                        <a:pt x="46970" y="1438735"/>
                      </a:lnTo>
                      <a:lnTo>
                        <a:pt x="47685" y="1441017"/>
                      </a:lnTo>
                      <a:lnTo>
                        <a:pt x="48406" y="1443297"/>
                      </a:lnTo>
                      <a:lnTo>
                        <a:pt x="49132" y="1445576"/>
                      </a:lnTo>
                      <a:lnTo>
                        <a:pt x="49863" y="1447853"/>
                      </a:lnTo>
                      <a:lnTo>
                        <a:pt x="50599" y="1450129"/>
                      </a:lnTo>
                      <a:lnTo>
                        <a:pt x="51341" y="1452404"/>
                      </a:lnTo>
                      <a:lnTo>
                        <a:pt x="52088" y="1454677"/>
                      </a:lnTo>
                      <a:lnTo>
                        <a:pt x="52840" y="1456949"/>
                      </a:lnTo>
                      <a:lnTo>
                        <a:pt x="53598" y="1459220"/>
                      </a:lnTo>
                      <a:lnTo>
                        <a:pt x="54361" y="1461489"/>
                      </a:lnTo>
                      <a:lnTo>
                        <a:pt x="55129" y="1463756"/>
                      </a:lnTo>
                      <a:lnTo>
                        <a:pt x="55902" y="1466022"/>
                      </a:lnTo>
                      <a:lnTo>
                        <a:pt x="56681" y="1468287"/>
                      </a:lnTo>
                      <a:lnTo>
                        <a:pt x="57465" y="1470550"/>
                      </a:lnTo>
                      <a:lnTo>
                        <a:pt x="58254" y="1472812"/>
                      </a:lnTo>
                      <a:lnTo>
                        <a:pt x="59048" y="1475072"/>
                      </a:lnTo>
                      <a:lnTo>
                        <a:pt x="59848" y="1477331"/>
                      </a:lnTo>
                      <a:lnTo>
                        <a:pt x="60653" y="1479588"/>
                      </a:lnTo>
                      <a:lnTo>
                        <a:pt x="61463" y="1481843"/>
                      </a:lnTo>
                      <a:lnTo>
                        <a:pt x="62278" y="1484098"/>
                      </a:lnTo>
                      <a:lnTo>
                        <a:pt x="63099" y="1486350"/>
                      </a:lnTo>
                      <a:lnTo>
                        <a:pt x="63925" y="1488601"/>
                      </a:lnTo>
                      <a:lnTo>
                        <a:pt x="64756" y="1490851"/>
                      </a:lnTo>
                      <a:lnTo>
                        <a:pt x="65592" y="1493098"/>
                      </a:lnTo>
                      <a:lnTo>
                        <a:pt x="66434" y="1495345"/>
                      </a:lnTo>
                      <a:lnTo>
                        <a:pt x="67280" y="1497589"/>
                      </a:lnTo>
                      <a:lnTo>
                        <a:pt x="68132" y="1499832"/>
                      </a:lnTo>
                      <a:lnTo>
                        <a:pt x="68989" y="1502074"/>
                      </a:lnTo>
                      <a:lnTo>
                        <a:pt x="69852" y="1504314"/>
                      </a:lnTo>
                      <a:lnTo>
                        <a:pt x="70719" y="1506552"/>
                      </a:lnTo>
                      <a:lnTo>
                        <a:pt x="71592" y="1508789"/>
                      </a:lnTo>
                      <a:lnTo>
                        <a:pt x="72470" y="1511023"/>
                      </a:lnTo>
                      <a:lnTo>
                        <a:pt x="73353" y="1513257"/>
                      </a:lnTo>
                      <a:lnTo>
                        <a:pt x="74242" y="1515488"/>
                      </a:lnTo>
                      <a:lnTo>
                        <a:pt x="75135" y="1517718"/>
                      </a:lnTo>
                      <a:lnTo>
                        <a:pt x="76034" y="1519946"/>
                      </a:lnTo>
                      <a:lnTo>
                        <a:pt x="76938" y="1522173"/>
                      </a:lnTo>
                      <a:lnTo>
                        <a:pt x="77847" y="1524398"/>
                      </a:lnTo>
                      <a:lnTo>
                        <a:pt x="78761" y="1526621"/>
                      </a:lnTo>
                      <a:lnTo>
                        <a:pt x="79680" y="1528842"/>
                      </a:lnTo>
                      <a:lnTo>
                        <a:pt x="80605" y="1531062"/>
                      </a:lnTo>
                      <a:lnTo>
                        <a:pt x="81535" y="1533280"/>
                      </a:lnTo>
                      <a:lnTo>
                        <a:pt x="82469" y="1535496"/>
                      </a:lnTo>
                      <a:lnTo>
                        <a:pt x="83409" y="1537710"/>
                      </a:lnTo>
                      <a:lnTo>
                        <a:pt x="84355" y="1539923"/>
                      </a:lnTo>
                      <a:lnTo>
                        <a:pt x="85305" y="1542133"/>
                      </a:lnTo>
                      <a:lnTo>
                        <a:pt x="86260" y="1544342"/>
                      </a:lnTo>
                      <a:lnTo>
                        <a:pt x="87221" y="1546550"/>
                      </a:lnTo>
                      <a:lnTo>
                        <a:pt x="88186" y="1548755"/>
                      </a:lnTo>
                      <a:lnTo>
                        <a:pt x="89157" y="1550958"/>
                      </a:lnTo>
                      <a:lnTo>
                        <a:pt x="90133" y="1553160"/>
                      </a:lnTo>
                      <a:lnTo>
                        <a:pt x="91114" y="1555360"/>
                      </a:lnTo>
                      <a:lnTo>
                        <a:pt x="92100" y="1557558"/>
                      </a:lnTo>
                      <a:lnTo>
                        <a:pt x="93091" y="1559754"/>
                      </a:lnTo>
                      <a:lnTo>
                        <a:pt x="94088" y="1561948"/>
                      </a:lnTo>
                      <a:lnTo>
                        <a:pt x="95089" y="1564140"/>
                      </a:lnTo>
                      <a:lnTo>
                        <a:pt x="96096" y="1566331"/>
                      </a:lnTo>
                      <a:lnTo>
                        <a:pt x="97107" y="1568519"/>
                      </a:lnTo>
                      <a:lnTo>
                        <a:pt x="98124" y="1570706"/>
                      </a:lnTo>
                      <a:lnTo>
                        <a:pt x="99146" y="1572891"/>
                      </a:lnTo>
                      <a:lnTo>
                        <a:pt x="100173" y="1575073"/>
                      </a:lnTo>
                      <a:lnTo>
                        <a:pt x="101205" y="1577254"/>
                      </a:lnTo>
                      <a:lnTo>
                        <a:pt x="102241" y="1579433"/>
                      </a:lnTo>
                      <a:lnTo>
                        <a:pt x="103284" y="1581610"/>
                      </a:lnTo>
                      <a:lnTo>
                        <a:pt x="104331" y="1583785"/>
                      </a:lnTo>
                      <a:lnTo>
                        <a:pt x="105383" y="1585958"/>
                      </a:lnTo>
                      <a:lnTo>
                        <a:pt x="106440" y="1588129"/>
                      </a:lnTo>
                      <a:lnTo>
                        <a:pt x="107502" y="1590298"/>
                      </a:lnTo>
                      <a:lnTo>
                        <a:pt x="108569" y="1592465"/>
                      </a:lnTo>
                      <a:lnTo>
                        <a:pt x="109642" y="1594630"/>
                      </a:lnTo>
                      <a:lnTo>
                        <a:pt x="110719" y="1596793"/>
                      </a:lnTo>
                      <a:lnTo>
                        <a:pt x="111801" y="1598953"/>
                      </a:lnTo>
                      <a:lnTo>
                        <a:pt x="112889" y="1601112"/>
                      </a:lnTo>
                      <a:lnTo>
                        <a:pt x="113981" y="1603269"/>
                      </a:lnTo>
                      <a:lnTo>
                        <a:pt x="115078" y="1605424"/>
                      </a:lnTo>
                      <a:lnTo>
                        <a:pt x="116181" y="1607576"/>
                      </a:lnTo>
                      <a:lnTo>
                        <a:pt x="117288" y="1609727"/>
                      </a:lnTo>
                      <a:lnTo>
                        <a:pt x="118401" y="1611875"/>
                      </a:lnTo>
                      <a:lnTo>
                        <a:pt x="119518" y="1614022"/>
                      </a:lnTo>
                      <a:lnTo>
                        <a:pt x="120640" y="1616166"/>
                      </a:lnTo>
                      <a:lnTo>
                        <a:pt x="121768" y="1618308"/>
                      </a:lnTo>
                      <a:lnTo>
                        <a:pt x="122900" y="1620448"/>
                      </a:lnTo>
                      <a:lnTo>
                        <a:pt x="124037" y="1622586"/>
                      </a:lnTo>
                      <a:lnTo>
                        <a:pt x="125180" y="1624721"/>
                      </a:lnTo>
                      <a:lnTo>
                        <a:pt x="126327" y="1626855"/>
                      </a:lnTo>
                      <a:lnTo>
                        <a:pt x="127479" y="1628986"/>
                      </a:lnTo>
                      <a:lnTo>
                        <a:pt x="128636" y="1631115"/>
                      </a:lnTo>
                      <a:lnTo>
                        <a:pt x="129798" y="1633242"/>
                      </a:lnTo>
                      <a:lnTo>
                        <a:pt x="130965" y="1635367"/>
                      </a:lnTo>
                      <a:lnTo>
                        <a:pt x="132137" y="1637490"/>
                      </a:lnTo>
                      <a:lnTo>
                        <a:pt x="133314" y="1639610"/>
                      </a:lnTo>
                      <a:lnTo>
                        <a:pt x="134496" y="1641728"/>
                      </a:lnTo>
                      <a:lnTo>
                        <a:pt x="135682" y="1643844"/>
                      </a:lnTo>
                      <a:lnTo>
                        <a:pt x="136874" y="1645957"/>
                      </a:lnTo>
                      <a:lnTo>
                        <a:pt x="138070" y="1648069"/>
                      </a:lnTo>
                      <a:lnTo>
                        <a:pt x="139272" y="1650178"/>
                      </a:lnTo>
                      <a:lnTo>
                        <a:pt x="140478" y="1652285"/>
                      </a:lnTo>
                      <a:lnTo>
                        <a:pt x="141689" y="1654389"/>
                      </a:lnTo>
                      <a:lnTo>
                        <a:pt x="142905" y="1656492"/>
                      </a:lnTo>
                      <a:lnTo>
                        <a:pt x="144126" y="1658592"/>
                      </a:lnTo>
                      <a:lnTo>
                        <a:pt x="145352" y="1660689"/>
                      </a:lnTo>
                      <a:lnTo>
                        <a:pt x="146583" y="1662785"/>
                      </a:lnTo>
                      <a:lnTo>
                        <a:pt x="147819" y="1664878"/>
                      </a:lnTo>
                      <a:lnTo>
                        <a:pt x="149059" y="1666968"/>
                      </a:lnTo>
                      <a:lnTo>
                        <a:pt x="150304" y="1669057"/>
                      </a:lnTo>
                      <a:lnTo>
                        <a:pt x="151554" y="1671143"/>
                      </a:lnTo>
                      <a:lnTo>
                        <a:pt x="152809" y="1673226"/>
                      </a:lnTo>
                      <a:lnTo>
                        <a:pt x="154069" y="1675307"/>
                      </a:lnTo>
                      <a:lnTo>
                        <a:pt x="155334" y="1677386"/>
                      </a:lnTo>
                      <a:lnTo>
                        <a:pt x="156603" y="1679463"/>
                      </a:lnTo>
                      <a:lnTo>
                        <a:pt x="157878" y="1681537"/>
                      </a:lnTo>
                      <a:lnTo>
                        <a:pt x="159157" y="1683608"/>
                      </a:lnTo>
                      <a:lnTo>
                        <a:pt x="160441" y="1685678"/>
                      </a:lnTo>
                      <a:lnTo>
                        <a:pt x="161730" y="1687744"/>
                      </a:lnTo>
                      <a:lnTo>
                        <a:pt x="163023" y="1689809"/>
                      </a:lnTo>
                      <a:lnTo>
                        <a:pt x="164322" y="1691871"/>
                      </a:lnTo>
                      <a:lnTo>
                        <a:pt x="165625" y="1693930"/>
                      </a:lnTo>
                      <a:lnTo>
                        <a:pt x="166933" y="1695987"/>
                      </a:lnTo>
                      <a:lnTo>
                        <a:pt x="168245" y="1698042"/>
                      </a:lnTo>
                      <a:lnTo>
                        <a:pt x="169563" y="1700094"/>
                      </a:lnTo>
                      <a:lnTo>
                        <a:pt x="170885" y="1702143"/>
                      </a:lnTo>
                      <a:lnTo>
                        <a:pt x="172212" y="1704190"/>
                      </a:lnTo>
                      <a:lnTo>
                        <a:pt x="173544" y="1706235"/>
                      </a:lnTo>
                      <a:lnTo>
                        <a:pt x="174880" y="1708277"/>
                      </a:lnTo>
                      <a:lnTo>
                        <a:pt x="176221" y="1710316"/>
                      </a:lnTo>
                      <a:lnTo>
                        <a:pt x="177567" y="1712353"/>
                      </a:lnTo>
                      <a:lnTo>
                        <a:pt x="178918" y="1714387"/>
                      </a:lnTo>
                      <a:lnTo>
                        <a:pt x="180273" y="1716419"/>
                      </a:lnTo>
                      <a:lnTo>
                        <a:pt x="181634" y="1718449"/>
                      </a:lnTo>
                      <a:lnTo>
                        <a:pt x="182998" y="1720475"/>
                      </a:lnTo>
                      <a:lnTo>
                        <a:pt x="184368" y="1722499"/>
                      </a:lnTo>
                      <a:lnTo>
                        <a:pt x="185742" y="1724521"/>
                      </a:lnTo>
                      <a:lnTo>
                        <a:pt x="187121" y="1726540"/>
                      </a:lnTo>
                      <a:lnTo>
                        <a:pt x="188505" y="1728556"/>
                      </a:lnTo>
                      <a:lnTo>
                        <a:pt x="189893" y="1730570"/>
                      </a:lnTo>
                      <a:lnTo>
                        <a:pt x="191286" y="1732581"/>
                      </a:lnTo>
                      <a:lnTo>
                        <a:pt x="192684" y="1734590"/>
                      </a:lnTo>
                      <a:lnTo>
                        <a:pt x="194086" y="1736595"/>
                      </a:lnTo>
                      <a:lnTo>
                        <a:pt x="195493" y="1738598"/>
                      </a:lnTo>
                      <a:lnTo>
                        <a:pt x="196905" y="1740599"/>
                      </a:lnTo>
                      <a:lnTo>
                        <a:pt x="198321" y="1742597"/>
                      </a:lnTo>
                      <a:lnTo>
                        <a:pt x="199742" y="1744592"/>
                      </a:lnTo>
                      <a:lnTo>
                        <a:pt x="201167" y="1746584"/>
                      </a:lnTo>
                      <a:lnTo>
                        <a:pt x="202598" y="1748574"/>
                      </a:lnTo>
                      <a:lnTo>
                        <a:pt x="204032" y="1750561"/>
                      </a:lnTo>
                      <a:lnTo>
                        <a:pt x="205472" y="1752546"/>
                      </a:lnTo>
                      <a:lnTo>
                        <a:pt x="206916" y="1754527"/>
                      </a:lnTo>
                      <a:lnTo>
                        <a:pt x="208364" y="1756506"/>
                      </a:lnTo>
                      <a:lnTo>
                        <a:pt x="209818" y="1758482"/>
                      </a:lnTo>
                      <a:lnTo>
                        <a:pt x="211275" y="1760456"/>
                      </a:lnTo>
                      <a:lnTo>
                        <a:pt x="212738" y="1762426"/>
                      </a:lnTo>
                      <a:lnTo>
                        <a:pt x="214205" y="1764394"/>
                      </a:lnTo>
                      <a:lnTo>
                        <a:pt x="215676" y="1766359"/>
                      </a:lnTo>
                      <a:lnTo>
                        <a:pt x="217152" y="1768322"/>
                      </a:lnTo>
                      <a:lnTo>
                        <a:pt x="218633" y="1770281"/>
                      </a:lnTo>
                      <a:lnTo>
                        <a:pt x="220118" y="1772238"/>
                      </a:lnTo>
                      <a:lnTo>
                        <a:pt x="221608" y="1774192"/>
                      </a:lnTo>
                      <a:lnTo>
                        <a:pt x="223102" y="1776143"/>
                      </a:lnTo>
                      <a:lnTo>
                        <a:pt x="224601" y="1778091"/>
                      </a:lnTo>
                      <a:lnTo>
                        <a:pt x="226104" y="1780037"/>
                      </a:lnTo>
                      <a:lnTo>
                        <a:pt x="227612" y="1781979"/>
                      </a:lnTo>
                      <a:lnTo>
                        <a:pt x="229124" y="1783919"/>
                      </a:lnTo>
                      <a:lnTo>
                        <a:pt x="230641" y="1785856"/>
                      </a:lnTo>
                      <a:lnTo>
                        <a:pt x="232163" y="1787790"/>
                      </a:lnTo>
                      <a:lnTo>
                        <a:pt x="233688" y="1789721"/>
                      </a:lnTo>
                      <a:lnTo>
                        <a:pt x="235219" y="1791649"/>
                      </a:lnTo>
                      <a:lnTo>
                        <a:pt x="236754" y="1793575"/>
                      </a:lnTo>
                      <a:lnTo>
                        <a:pt x="238293" y="1795497"/>
                      </a:lnTo>
                      <a:lnTo>
                        <a:pt x="239837" y="1797417"/>
                      </a:lnTo>
                      <a:lnTo>
                        <a:pt x="241385" y="1799334"/>
                      </a:lnTo>
                      <a:lnTo>
                        <a:pt x="242937" y="1801247"/>
                      </a:lnTo>
                      <a:lnTo>
                        <a:pt x="244494" y="1803158"/>
                      </a:lnTo>
                      <a:lnTo>
                        <a:pt x="246056" y="1805066"/>
                      </a:lnTo>
                      <a:lnTo>
                        <a:pt x="247622" y="1806971"/>
                      </a:lnTo>
                      <a:lnTo>
                        <a:pt x="249192" y="1808873"/>
                      </a:lnTo>
                      <a:lnTo>
                        <a:pt x="250767" y="1810772"/>
                      </a:lnTo>
                      <a:lnTo>
                        <a:pt x="252346" y="1812668"/>
                      </a:lnTo>
                      <a:lnTo>
                        <a:pt x="253930" y="1814561"/>
                      </a:lnTo>
                      <a:lnTo>
                        <a:pt x="255518" y="1816451"/>
                      </a:lnTo>
                      <a:lnTo>
                        <a:pt x="257110" y="1818338"/>
                      </a:lnTo>
                      <a:lnTo>
                        <a:pt x="258707" y="1820222"/>
                      </a:lnTo>
                      <a:lnTo>
                        <a:pt x="260308" y="1822103"/>
                      </a:lnTo>
                      <a:lnTo>
                        <a:pt x="261914" y="1823981"/>
                      </a:lnTo>
                      <a:lnTo>
                        <a:pt x="263524" y="1825855"/>
                      </a:lnTo>
                      <a:lnTo>
                        <a:pt x="265138" y="1827727"/>
                      </a:lnTo>
                      <a:lnTo>
                        <a:pt x="266756" y="1829596"/>
                      </a:lnTo>
                      <a:lnTo>
                        <a:pt x="268379" y="1831462"/>
                      </a:lnTo>
                      <a:lnTo>
                        <a:pt x="270006" y="1833325"/>
                      </a:lnTo>
                      <a:lnTo>
                        <a:pt x="271638" y="1835184"/>
                      </a:lnTo>
                      <a:lnTo>
                        <a:pt x="273274" y="1837041"/>
                      </a:lnTo>
                      <a:lnTo>
                        <a:pt x="274914" y="1838894"/>
                      </a:lnTo>
                      <a:lnTo>
                        <a:pt x="276558" y="1840745"/>
                      </a:lnTo>
                      <a:lnTo>
                        <a:pt x="278207" y="1842592"/>
                      </a:lnTo>
                      <a:lnTo>
                        <a:pt x="279860" y="1844436"/>
                      </a:lnTo>
                      <a:lnTo>
                        <a:pt x="281518" y="1846277"/>
                      </a:lnTo>
                      <a:lnTo>
                        <a:pt x="283179" y="1848115"/>
                      </a:lnTo>
                      <a:lnTo>
                        <a:pt x="284845" y="1849949"/>
                      </a:lnTo>
                      <a:lnTo>
                        <a:pt x="286515" y="1851781"/>
                      </a:lnTo>
                      <a:lnTo>
                        <a:pt x="288190" y="1853609"/>
                      </a:lnTo>
                      <a:lnTo>
                        <a:pt x="289868" y="1855435"/>
                      </a:lnTo>
                      <a:lnTo>
                        <a:pt x="291551" y="1857257"/>
                      </a:lnTo>
                      <a:lnTo>
                        <a:pt x="293238" y="1859076"/>
                      </a:lnTo>
                      <a:lnTo>
                        <a:pt x="294930" y="1860891"/>
                      </a:lnTo>
                      <a:lnTo>
                        <a:pt x="296625" y="1862704"/>
                      </a:lnTo>
                      <a:lnTo>
                        <a:pt x="298325" y="1864513"/>
                      </a:lnTo>
                      <a:lnTo>
                        <a:pt x="300029" y="1866319"/>
                      </a:lnTo>
                      <a:lnTo>
                        <a:pt x="301737" y="1868122"/>
                      </a:lnTo>
                      <a:lnTo>
                        <a:pt x="303449" y="1869922"/>
                      </a:lnTo>
                      <a:lnTo>
                        <a:pt x="305166" y="1871718"/>
                      </a:lnTo>
                      <a:lnTo>
                        <a:pt x="306887" y="1873511"/>
                      </a:lnTo>
                      <a:lnTo>
                        <a:pt x="308611" y="1875301"/>
                      </a:lnTo>
                      <a:lnTo>
                        <a:pt x="310340" y="1877088"/>
                      </a:lnTo>
                      <a:lnTo>
                        <a:pt x="312074" y="1878871"/>
                      </a:lnTo>
                      <a:lnTo>
                        <a:pt x="313811" y="1880651"/>
                      </a:lnTo>
                      <a:lnTo>
                        <a:pt x="315552" y="1882428"/>
                      </a:lnTo>
                      <a:lnTo>
                        <a:pt x="317298" y="1884201"/>
                      </a:lnTo>
                      <a:lnTo>
                        <a:pt x="319047" y="1885972"/>
                      </a:lnTo>
                      <a:lnTo>
                        <a:pt x="320801" y="1887739"/>
                      </a:lnTo>
                      <a:lnTo>
                        <a:pt x="322559" y="1889502"/>
                      </a:lnTo>
                      <a:lnTo>
                        <a:pt x="324321" y="1891262"/>
                      </a:lnTo>
                      <a:lnTo>
                        <a:pt x="326087" y="1893019"/>
                      </a:lnTo>
                      <a:lnTo>
                        <a:pt x="327857" y="1894773"/>
                      </a:lnTo>
                      <a:lnTo>
                        <a:pt x="329631" y="1896523"/>
                      </a:lnTo>
                      <a:lnTo>
                        <a:pt x="331410" y="1898270"/>
                      </a:lnTo>
                      <a:lnTo>
                        <a:pt x="333192" y="1900014"/>
                      </a:lnTo>
                      <a:lnTo>
                        <a:pt x="334978" y="1901754"/>
                      </a:lnTo>
                      <a:lnTo>
                        <a:pt x="336769" y="1903491"/>
                      </a:lnTo>
                      <a:lnTo>
                        <a:pt x="338563" y="1905224"/>
                      </a:lnTo>
                      <a:lnTo>
                        <a:pt x="340362" y="1906954"/>
                      </a:lnTo>
                      <a:lnTo>
                        <a:pt x="342164" y="1908681"/>
                      </a:lnTo>
                      <a:lnTo>
                        <a:pt x="343971" y="1910404"/>
                      </a:lnTo>
                      <a:lnTo>
                        <a:pt x="345781" y="1912124"/>
                      </a:lnTo>
                      <a:lnTo>
                        <a:pt x="347595" y="1913840"/>
                      </a:lnTo>
                      <a:lnTo>
                        <a:pt x="349414" y="1915553"/>
                      </a:lnTo>
                      <a:lnTo>
                        <a:pt x="351236" y="1917263"/>
                      </a:lnTo>
                      <a:lnTo>
                        <a:pt x="353063" y="1918969"/>
                      </a:lnTo>
                      <a:lnTo>
                        <a:pt x="354893" y="1920671"/>
                      </a:lnTo>
                      <a:lnTo>
                        <a:pt x="356727" y="1922370"/>
                      </a:lnTo>
                      <a:lnTo>
                        <a:pt x="358566" y="1924066"/>
                      </a:lnTo>
                      <a:lnTo>
                        <a:pt x="360408" y="1925758"/>
                      </a:lnTo>
                      <a:lnTo>
                        <a:pt x="362254" y="1927447"/>
                      </a:lnTo>
                      <a:lnTo>
                        <a:pt x="364104" y="1929132"/>
                      </a:lnTo>
                      <a:lnTo>
                        <a:pt x="365958" y="1930814"/>
                      </a:lnTo>
                      <a:lnTo>
                        <a:pt x="367816" y="1932492"/>
                      </a:lnTo>
                      <a:lnTo>
                        <a:pt x="369678" y="1934167"/>
                      </a:lnTo>
                      <a:lnTo>
                        <a:pt x="371543" y="1935838"/>
                      </a:lnTo>
                      <a:lnTo>
                        <a:pt x="373413" y="1937506"/>
                      </a:lnTo>
                      <a:lnTo>
                        <a:pt x="375286" y="1939170"/>
                      </a:lnTo>
                      <a:lnTo>
                        <a:pt x="377163" y="1940831"/>
                      </a:lnTo>
                      <a:lnTo>
                        <a:pt x="379044" y="1942488"/>
                      </a:lnTo>
                      <a:lnTo>
                        <a:pt x="380929" y="1944141"/>
                      </a:lnTo>
                      <a:lnTo>
                        <a:pt x="382818" y="1945791"/>
                      </a:lnTo>
                      <a:lnTo>
                        <a:pt x="384711" y="1947438"/>
                      </a:lnTo>
                      <a:lnTo>
                        <a:pt x="386607" y="1949080"/>
                      </a:lnTo>
                      <a:lnTo>
                        <a:pt x="388507" y="1950720"/>
                      </a:lnTo>
                      <a:lnTo>
                        <a:pt x="390411" y="1952355"/>
                      </a:lnTo>
                      <a:lnTo>
                        <a:pt x="392319" y="1953987"/>
                      </a:lnTo>
                      <a:lnTo>
                        <a:pt x="394231" y="1955616"/>
                      </a:lnTo>
                      <a:lnTo>
                        <a:pt x="396146" y="1957240"/>
                      </a:lnTo>
                      <a:lnTo>
                        <a:pt x="398065" y="1958862"/>
                      </a:lnTo>
                      <a:lnTo>
                        <a:pt x="399988" y="1960479"/>
                      </a:lnTo>
                      <a:lnTo>
                        <a:pt x="401915" y="1962093"/>
                      </a:lnTo>
                      <a:lnTo>
                        <a:pt x="403846" y="1963703"/>
                      </a:lnTo>
                      <a:lnTo>
                        <a:pt x="405780" y="1965310"/>
                      </a:lnTo>
                      <a:lnTo>
                        <a:pt x="407718" y="1966913"/>
                      </a:lnTo>
                      <a:lnTo>
                        <a:pt x="409659" y="1968512"/>
                      </a:lnTo>
                      <a:lnTo>
                        <a:pt x="411605" y="1970108"/>
                      </a:lnTo>
                      <a:lnTo>
                        <a:pt x="413554" y="1971700"/>
                      </a:lnTo>
                      <a:lnTo>
                        <a:pt x="415506" y="1973288"/>
                      </a:lnTo>
                      <a:lnTo>
                        <a:pt x="417463" y="1974873"/>
                      </a:lnTo>
                      <a:lnTo>
                        <a:pt x="419423" y="1976454"/>
                      </a:lnTo>
                      <a:lnTo>
                        <a:pt x="421387" y="1978031"/>
                      </a:lnTo>
                      <a:lnTo>
                        <a:pt x="423354" y="1979605"/>
                      </a:lnTo>
                      <a:lnTo>
                        <a:pt x="425325" y="1981174"/>
                      </a:lnTo>
                      <a:lnTo>
                        <a:pt x="427300" y="1982740"/>
                      </a:lnTo>
                      <a:lnTo>
                        <a:pt x="429278" y="1984303"/>
                      </a:lnTo>
                      <a:lnTo>
                        <a:pt x="431260" y="1985861"/>
                      </a:lnTo>
                      <a:lnTo>
                        <a:pt x="433246" y="1987416"/>
                      </a:lnTo>
                      <a:lnTo>
                        <a:pt x="435235" y="1988967"/>
                      </a:lnTo>
                      <a:lnTo>
                        <a:pt x="437228" y="1990514"/>
                      </a:lnTo>
                      <a:lnTo>
                        <a:pt x="439224" y="1992058"/>
                      </a:lnTo>
                      <a:lnTo>
                        <a:pt x="441224" y="1993598"/>
                      </a:lnTo>
                      <a:lnTo>
                        <a:pt x="443228" y="1995134"/>
                      </a:lnTo>
                      <a:lnTo>
                        <a:pt x="445235" y="1996666"/>
                      </a:lnTo>
                      <a:lnTo>
                        <a:pt x="447246" y="1998194"/>
                      </a:lnTo>
                      <a:lnTo>
                        <a:pt x="449260" y="1999719"/>
                      </a:lnTo>
                      <a:lnTo>
                        <a:pt x="451278" y="2001240"/>
                      </a:lnTo>
                      <a:lnTo>
                        <a:pt x="453299" y="2002757"/>
                      </a:lnTo>
                      <a:lnTo>
                        <a:pt x="455324" y="2004270"/>
                      </a:lnTo>
                      <a:lnTo>
                        <a:pt x="457352" y="2005779"/>
                      </a:lnTo>
                      <a:lnTo>
                        <a:pt x="459384" y="2007285"/>
                      </a:lnTo>
                      <a:lnTo>
                        <a:pt x="461419" y="2008787"/>
                      </a:lnTo>
                      <a:lnTo>
                        <a:pt x="463458" y="2010285"/>
                      </a:lnTo>
                      <a:lnTo>
                        <a:pt x="465500" y="2011779"/>
                      </a:lnTo>
                      <a:lnTo>
                        <a:pt x="467546" y="2013269"/>
                      </a:lnTo>
                      <a:lnTo>
                        <a:pt x="469595" y="2014755"/>
                      </a:lnTo>
                      <a:lnTo>
                        <a:pt x="471648" y="2016237"/>
                      </a:lnTo>
                      <a:lnTo>
                        <a:pt x="473704" y="2017716"/>
                      </a:lnTo>
                      <a:lnTo>
                        <a:pt x="475763" y="2019190"/>
                      </a:lnTo>
                      <a:lnTo>
                        <a:pt x="477826" y="2020661"/>
                      </a:lnTo>
                      <a:lnTo>
                        <a:pt x="479893" y="2022128"/>
                      </a:lnTo>
                      <a:lnTo>
                        <a:pt x="481962" y="2023591"/>
                      </a:lnTo>
                      <a:lnTo>
                        <a:pt x="484036" y="2025050"/>
                      </a:lnTo>
                      <a:lnTo>
                        <a:pt x="486112" y="2026505"/>
                      </a:lnTo>
                      <a:lnTo>
                        <a:pt x="488192" y="2027956"/>
                      </a:lnTo>
                      <a:lnTo>
                        <a:pt x="490275" y="2029404"/>
                      </a:lnTo>
                      <a:lnTo>
                        <a:pt x="492362" y="2030847"/>
                      </a:lnTo>
                      <a:lnTo>
                        <a:pt x="494452" y="2032286"/>
                      </a:lnTo>
                      <a:lnTo>
                        <a:pt x="496545" y="2033722"/>
                      </a:lnTo>
                      <a:lnTo>
                        <a:pt x="498642" y="2035153"/>
                      </a:lnTo>
                      <a:lnTo>
                        <a:pt x="500742" y="2036581"/>
                      </a:lnTo>
                      <a:lnTo>
                        <a:pt x="502845" y="2038004"/>
                      </a:lnTo>
                      <a:lnTo>
                        <a:pt x="504952" y="2039424"/>
                      </a:lnTo>
                      <a:lnTo>
                        <a:pt x="507062" y="2040839"/>
                      </a:lnTo>
                      <a:lnTo>
                        <a:pt x="509175" y="2042251"/>
                      </a:lnTo>
                      <a:lnTo>
                        <a:pt x="511291" y="2043659"/>
                      </a:lnTo>
                      <a:lnTo>
                        <a:pt x="513411" y="2045062"/>
                      </a:lnTo>
                      <a:lnTo>
                        <a:pt x="515534" y="2046462"/>
                      </a:lnTo>
                      <a:lnTo>
                        <a:pt x="517660" y="2047857"/>
                      </a:lnTo>
                      <a:lnTo>
                        <a:pt x="519790" y="2049249"/>
                      </a:lnTo>
                      <a:lnTo>
                        <a:pt x="521922" y="2050637"/>
                      </a:lnTo>
                      <a:lnTo>
                        <a:pt x="524058" y="2052020"/>
                      </a:lnTo>
                      <a:lnTo>
                        <a:pt x="526197" y="2053400"/>
                      </a:lnTo>
                      <a:lnTo>
                        <a:pt x="528340" y="2054775"/>
                      </a:lnTo>
                      <a:lnTo>
                        <a:pt x="530485" y="2056146"/>
                      </a:lnTo>
                      <a:lnTo>
                        <a:pt x="532634" y="2057514"/>
                      </a:lnTo>
                      <a:lnTo>
                        <a:pt x="534786" y="2058877"/>
                      </a:lnTo>
                      <a:lnTo>
                        <a:pt x="536941" y="2060236"/>
                      </a:lnTo>
                      <a:lnTo>
                        <a:pt x="539099" y="2061591"/>
                      </a:lnTo>
                      <a:lnTo>
                        <a:pt x="541260" y="2062943"/>
                      </a:lnTo>
                      <a:lnTo>
                        <a:pt x="543425" y="2064290"/>
                      </a:lnTo>
                      <a:lnTo>
                        <a:pt x="545592" y="2065632"/>
                      </a:lnTo>
                      <a:lnTo>
                        <a:pt x="547763" y="2066971"/>
                      </a:lnTo>
                      <a:lnTo>
                        <a:pt x="549937" y="2068306"/>
                      </a:lnTo>
                      <a:lnTo>
                        <a:pt x="552114" y="2069637"/>
                      </a:lnTo>
                      <a:lnTo>
                        <a:pt x="554294" y="2070963"/>
                      </a:lnTo>
                      <a:lnTo>
                        <a:pt x="556477" y="2072285"/>
                      </a:lnTo>
                      <a:lnTo>
                        <a:pt x="558663" y="2073604"/>
                      </a:lnTo>
                      <a:lnTo>
                        <a:pt x="560852" y="2074918"/>
                      </a:lnTo>
                      <a:lnTo>
                        <a:pt x="563044" y="2076228"/>
                      </a:lnTo>
                      <a:lnTo>
                        <a:pt x="565239" y="2077534"/>
                      </a:lnTo>
                      <a:lnTo>
                        <a:pt x="567438" y="2078835"/>
                      </a:lnTo>
                      <a:lnTo>
                        <a:pt x="569639" y="2080133"/>
                      </a:lnTo>
                      <a:lnTo>
                        <a:pt x="571843" y="2081426"/>
                      </a:lnTo>
                      <a:lnTo>
                        <a:pt x="574051" y="2082715"/>
                      </a:lnTo>
                      <a:lnTo>
                        <a:pt x="576261" y="2084000"/>
                      </a:lnTo>
                      <a:lnTo>
                        <a:pt x="578474" y="2085281"/>
                      </a:lnTo>
                      <a:lnTo>
                        <a:pt x="580691" y="2086558"/>
                      </a:lnTo>
                      <a:lnTo>
                        <a:pt x="582910" y="2087830"/>
                      </a:lnTo>
                      <a:lnTo>
                        <a:pt x="585132" y="2089099"/>
                      </a:lnTo>
                      <a:lnTo>
                        <a:pt x="587357" y="2090363"/>
                      </a:lnTo>
                      <a:lnTo>
                        <a:pt x="589585" y="2091623"/>
                      </a:lnTo>
                      <a:lnTo>
                        <a:pt x="591816" y="2092878"/>
                      </a:lnTo>
                      <a:lnTo>
                        <a:pt x="594050" y="2094130"/>
                      </a:lnTo>
                      <a:lnTo>
                        <a:pt x="596287" y="2095377"/>
                      </a:lnTo>
                      <a:lnTo>
                        <a:pt x="598526" y="2096620"/>
                      </a:lnTo>
                      <a:lnTo>
                        <a:pt x="600769" y="2097859"/>
                      </a:lnTo>
                      <a:lnTo>
                        <a:pt x="603014" y="2099094"/>
                      </a:lnTo>
                      <a:lnTo>
                        <a:pt x="605263" y="2100324"/>
                      </a:lnTo>
                      <a:lnTo>
                        <a:pt x="607514" y="2101550"/>
                      </a:lnTo>
                      <a:lnTo>
                        <a:pt x="609768" y="2102772"/>
                      </a:lnTo>
                      <a:lnTo>
                        <a:pt x="612025" y="2103989"/>
                      </a:lnTo>
                      <a:lnTo>
                        <a:pt x="614284" y="2105203"/>
                      </a:lnTo>
                      <a:lnTo>
                        <a:pt x="616547" y="2106412"/>
                      </a:lnTo>
                      <a:lnTo>
                        <a:pt x="618812" y="2107616"/>
                      </a:lnTo>
                      <a:lnTo>
                        <a:pt x="621080" y="2108817"/>
                      </a:lnTo>
                      <a:lnTo>
                        <a:pt x="623351" y="2110013"/>
                      </a:lnTo>
                      <a:lnTo>
                        <a:pt x="625625" y="2111205"/>
                      </a:lnTo>
                      <a:lnTo>
                        <a:pt x="627901" y="2112393"/>
                      </a:lnTo>
                      <a:lnTo>
                        <a:pt x="630180" y="2113576"/>
                      </a:lnTo>
                      <a:lnTo>
                        <a:pt x="632462" y="2114755"/>
                      </a:lnTo>
                      <a:lnTo>
                        <a:pt x="634747" y="2115930"/>
                      </a:lnTo>
                      <a:lnTo>
                        <a:pt x="637034" y="2117100"/>
                      </a:lnTo>
                      <a:lnTo>
                        <a:pt x="639324" y="2118266"/>
                      </a:lnTo>
                      <a:lnTo>
                        <a:pt x="641617" y="2119428"/>
                      </a:lnTo>
                      <a:lnTo>
                        <a:pt x="643912" y="2120585"/>
                      </a:lnTo>
                      <a:lnTo>
                        <a:pt x="646211" y="2121738"/>
                      </a:lnTo>
                      <a:lnTo>
                        <a:pt x="648511" y="2122887"/>
                      </a:lnTo>
                      <a:lnTo>
                        <a:pt x="650815" y="2124031"/>
                      </a:lnTo>
                      <a:lnTo>
                        <a:pt x="653121" y="2125171"/>
                      </a:lnTo>
                      <a:lnTo>
                        <a:pt x="655430" y="2126307"/>
                      </a:lnTo>
                      <a:lnTo>
                        <a:pt x="657741" y="2127438"/>
                      </a:lnTo>
                      <a:lnTo>
                        <a:pt x="660055" y="2128565"/>
                      </a:lnTo>
                      <a:lnTo>
                        <a:pt x="662372" y="2129688"/>
                      </a:lnTo>
                      <a:lnTo>
                        <a:pt x="664691" y="2130806"/>
                      </a:lnTo>
                      <a:lnTo>
                        <a:pt x="667013" y="2131920"/>
                      </a:lnTo>
                      <a:lnTo>
                        <a:pt x="669338" y="2133029"/>
                      </a:lnTo>
                      <a:lnTo>
                        <a:pt x="671665" y="2134134"/>
                      </a:lnTo>
                      <a:lnTo>
                        <a:pt x="673994" y="2135235"/>
                      </a:lnTo>
                      <a:lnTo>
                        <a:pt x="676326" y="2136331"/>
                      </a:lnTo>
                      <a:lnTo>
                        <a:pt x="678661" y="2137423"/>
                      </a:lnTo>
                      <a:lnTo>
                        <a:pt x="680998" y="2138510"/>
                      </a:lnTo>
                      <a:lnTo>
                        <a:pt x="683338" y="2139593"/>
                      </a:lnTo>
                      <a:lnTo>
                        <a:pt x="685680" y="2140672"/>
                      </a:lnTo>
                      <a:lnTo>
                        <a:pt x="688025" y="2141746"/>
                      </a:lnTo>
                      <a:lnTo>
                        <a:pt x="690372" y="2142816"/>
                      </a:lnTo>
                      <a:lnTo>
                        <a:pt x="692722" y="2143881"/>
                      </a:lnTo>
                      <a:lnTo>
                        <a:pt x="695074" y="2144942"/>
                      </a:lnTo>
                      <a:lnTo>
                        <a:pt x="697428" y="2145998"/>
                      </a:lnTo>
                      <a:lnTo>
                        <a:pt x="699786" y="2147050"/>
                      </a:lnTo>
                      <a:lnTo>
                        <a:pt x="702145" y="2148098"/>
                      </a:lnTo>
                      <a:lnTo>
                        <a:pt x="704507" y="2149141"/>
                      </a:lnTo>
                      <a:lnTo>
                        <a:pt x="706871" y="2150179"/>
                      </a:lnTo>
                      <a:lnTo>
                        <a:pt x="709238" y="2151214"/>
                      </a:lnTo>
                      <a:lnTo>
                        <a:pt x="711607" y="2152243"/>
                      </a:lnTo>
                      <a:lnTo>
                        <a:pt x="713979" y="2153268"/>
                      </a:lnTo>
                      <a:lnTo>
                        <a:pt x="716353" y="2154289"/>
                      </a:lnTo>
                      <a:lnTo>
                        <a:pt x="718729" y="2155305"/>
                      </a:lnTo>
                      <a:lnTo>
                        <a:pt x="721108" y="2156317"/>
                      </a:lnTo>
                      <a:lnTo>
                        <a:pt x="723489" y="2157324"/>
                      </a:lnTo>
                      <a:lnTo>
                        <a:pt x="725872" y="2158327"/>
                      </a:lnTo>
                      <a:lnTo>
                        <a:pt x="728258" y="2159325"/>
                      </a:lnTo>
                      <a:lnTo>
                        <a:pt x="730646" y="2160319"/>
                      </a:lnTo>
                      <a:lnTo>
                        <a:pt x="733036" y="2161308"/>
                      </a:lnTo>
                      <a:lnTo>
                        <a:pt x="735429" y="2162293"/>
                      </a:lnTo>
                      <a:lnTo>
                        <a:pt x="737823" y="2163273"/>
                      </a:lnTo>
                      <a:lnTo>
                        <a:pt x="740221" y="2164249"/>
                      </a:lnTo>
                      <a:lnTo>
                        <a:pt x="742620" y="2165220"/>
                      </a:lnTo>
                      <a:lnTo>
                        <a:pt x="745022" y="2166187"/>
                      </a:lnTo>
                      <a:lnTo>
                        <a:pt x="747425" y="2167149"/>
                      </a:lnTo>
                      <a:lnTo>
                        <a:pt x="749832" y="2168106"/>
                      </a:lnTo>
                      <a:lnTo>
                        <a:pt x="752240" y="2169059"/>
                      </a:lnTo>
                      <a:lnTo>
                        <a:pt x="754650" y="2170008"/>
                      </a:lnTo>
                      <a:lnTo>
                        <a:pt x="757063" y="2170951"/>
                      </a:lnTo>
                      <a:lnTo>
                        <a:pt x="759478" y="2171891"/>
                      </a:lnTo>
                      <a:lnTo>
                        <a:pt x="761895" y="2172826"/>
                      </a:lnTo>
                      <a:lnTo>
                        <a:pt x="764314" y="2173756"/>
                      </a:lnTo>
                      <a:lnTo>
                        <a:pt x="766736" y="2174681"/>
                      </a:lnTo>
                      <a:lnTo>
                        <a:pt x="769159" y="2175602"/>
                      </a:lnTo>
                      <a:lnTo>
                        <a:pt x="771585" y="2176519"/>
                      </a:lnTo>
                      <a:lnTo>
                        <a:pt x="774013" y="2177431"/>
                      </a:lnTo>
                      <a:lnTo>
                        <a:pt x="776443" y="2178338"/>
                      </a:lnTo>
                      <a:lnTo>
                        <a:pt x="778875" y="2179241"/>
                      </a:lnTo>
                      <a:lnTo>
                        <a:pt x="781309" y="2180139"/>
                      </a:lnTo>
                      <a:lnTo>
                        <a:pt x="783745" y="2181033"/>
                      </a:lnTo>
                      <a:lnTo>
                        <a:pt x="786184" y="2181921"/>
                      </a:lnTo>
                      <a:lnTo>
                        <a:pt x="788624" y="2182806"/>
                      </a:lnTo>
                      <a:lnTo>
                        <a:pt x="791066" y="2183685"/>
                      </a:lnTo>
                      <a:lnTo>
                        <a:pt x="793511" y="2184561"/>
                      </a:lnTo>
                      <a:lnTo>
                        <a:pt x="795957" y="2185431"/>
                      </a:lnTo>
                      <a:lnTo>
                        <a:pt x="798406" y="2186297"/>
                      </a:lnTo>
                      <a:lnTo>
                        <a:pt x="800856" y="2187158"/>
                      </a:lnTo>
                      <a:lnTo>
                        <a:pt x="803309" y="2188015"/>
                      </a:lnTo>
                      <a:lnTo>
                        <a:pt x="805763" y="2188867"/>
                      </a:lnTo>
                      <a:lnTo>
                        <a:pt x="808220" y="2189714"/>
                      </a:lnTo>
                      <a:lnTo>
                        <a:pt x="810678" y="2190557"/>
                      </a:lnTo>
                      <a:lnTo>
                        <a:pt x="813138" y="2191395"/>
                      </a:lnTo>
                      <a:lnTo>
                        <a:pt x="815601" y="2192228"/>
                      </a:lnTo>
                      <a:lnTo>
                        <a:pt x="818065" y="2193057"/>
                      </a:lnTo>
                      <a:lnTo>
                        <a:pt x="820531" y="2193881"/>
                      </a:lnTo>
                      <a:lnTo>
                        <a:pt x="822999" y="2194701"/>
                      </a:lnTo>
                      <a:lnTo>
                        <a:pt x="825469" y="2195515"/>
                      </a:lnTo>
                      <a:lnTo>
                        <a:pt x="827941" y="2196325"/>
                      </a:lnTo>
                      <a:lnTo>
                        <a:pt x="830415" y="2197131"/>
                      </a:lnTo>
                      <a:lnTo>
                        <a:pt x="832890" y="2197932"/>
                      </a:lnTo>
                      <a:lnTo>
                        <a:pt x="835368" y="2198728"/>
                      </a:lnTo>
                      <a:lnTo>
                        <a:pt x="837847" y="2199519"/>
                      </a:lnTo>
                      <a:lnTo>
                        <a:pt x="840328" y="2200306"/>
                      </a:lnTo>
                      <a:lnTo>
                        <a:pt x="842811" y="2201088"/>
                      </a:lnTo>
                      <a:lnTo>
                        <a:pt x="845296" y="2201865"/>
                      </a:lnTo>
                      <a:lnTo>
                        <a:pt x="847782" y="2202638"/>
                      </a:lnTo>
                      <a:lnTo>
                        <a:pt x="850271" y="2203406"/>
                      </a:lnTo>
                      <a:lnTo>
                        <a:pt x="852761" y="2204169"/>
                      </a:lnTo>
                      <a:lnTo>
                        <a:pt x="855253" y="2204928"/>
                      </a:lnTo>
                      <a:lnTo>
                        <a:pt x="857746" y="2205682"/>
                      </a:lnTo>
                      <a:lnTo>
                        <a:pt x="860242" y="2206431"/>
                      </a:lnTo>
                      <a:lnTo>
                        <a:pt x="862739" y="2207175"/>
                      </a:lnTo>
                      <a:lnTo>
                        <a:pt x="865238" y="2207915"/>
                      </a:lnTo>
                      <a:lnTo>
                        <a:pt x="867738" y="2208650"/>
                      </a:lnTo>
                      <a:lnTo>
                        <a:pt x="870241" y="2209380"/>
                      </a:lnTo>
                      <a:lnTo>
                        <a:pt x="872744" y="2210106"/>
                      </a:lnTo>
                      <a:lnTo>
                        <a:pt x="875250" y="2210827"/>
                      </a:lnTo>
                      <a:lnTo>
                        <a:pt x="877757" y="2211543"/>
                      </a:lnTo>
                      <a:lnTo>
                        <a:pt x="880266" y="2212254"/>
                      </a:lnTo>
                      <a:lnTo>
                        <a:pt x="882777" y="2212961"/>
                      </a:lnTo>
                      <a:lnTo>
                        <a:pt x="885289" y="2213663"/>
                      </a:lnTo>
                      <a:lnTo>
                        <a:pt x="887803" y="2214360"/>
                      </a:lnTo>
                      <a:lnTo>
                        <a:pt x="890319" y="2215052"/>
                      </a:lnTo>
                      <a:lnTo>
                        <a:pt x="892836" y="2215740"/>
                      </a:lnTo>
                      <a:lnTo>
                        <a:pt x="895354" y="2216423"/>
                      </a:lnTo>
                      <a:lnTo>
                        <a:pt x="897875" y="2217101"/>
                      </a:lnTo>
                      <a:lnTo>
                        <a:pt x="900397" y="2217774"/>
                      </a:lnTo>
                      <a:lnTo>
                        <a:pt x="902920" y="2218443"/>
                      </a:lnTo>
                      <a:lnTo>
                        <a:pt x="905445" y="2219107"/>
                      </a:lnTo>
                      <a:lnTo>
                        <a:pt x="907971" y="2219766"/>
                      </a:lnTo>
                      <a:lnTo>
                        <a:pt x="910499" y="2220420"/>
                      </a:lnTo>
                      <a:lnTo>
                        <a:pt x="913029" y="2221070"/>
                      </a:lnTo>
                      <a:lnTo>
                        <a:pt x="915560" y="2221715"/>
                      </a:lnTo>
                      <a:lnTo>
                        <a:pt x="918092" y="2222355"/>
                      </a:lnTo>
                      <a:lnTo>
                        <a:pt x="920626" y="2222990"/>
                      </a:lnTo>
                      <a:lnTo>
                        <a:pt x="923162" y="2223620"/>
                      </a:lnTo>
                      <a:lnTo>
                        <a:pt x="925699" y="2224246"/>
                      </a:lnTo>
                      <a:lnTo>
                        <a:pt x="928237" y="2224867"/>
                      </a:lnTo>
                      <a:lnTo>
                        <a:pt x="930777" y="2225483"/>
                      </a:lnTo>
                      <a:lnTo>
                        <a:pt x="933318" y="2226094"/>
                      </a:lnTo>
                      <a:lnTo>
                        <a:pt x="935861" y="2226700"/>
                      </a:lnTo>
                      <a:lnTo>
                        <a:pt x="938405" y="2227302"/>
                      </a:lnTo>
                      <a:lnTo>
                        <a:pt x="940950" y="2227899"/>
                      </a:lnTo>
                      <a:lnTo>
                        <a:pt x="943497" y="2228491"/>
                      </a:lnTo>
                      <a:lnTo>
                        <a:pt x="946045" y="2229078"/>
                      </a:lnTo>
                      <a:lnTo>
                        <a:pt x="948595" y="2229660"/>
                      </a:lnTo>
                      <a:lnTo>
                        <a:pt x="951146" y="2230238"/>
                      </a:lnTo>
                      <a:lnTo>
                        <a:pt x="953698" y="2230811"/>
                      </a:lnTo>
                      <a:lnTo>
                        <a:pt x="956252" y="2231379"/>
                      </a:lnTo>
                      <a:lnTo>
                        <a:pt x="958807" y="2231942"/>
                      </a:lnTo>
                      <a:lnTo>
                        <a:pt x="961363" y="2232500"/>
                      </a:lnTo>
                      <a:lnTo>
                        <a:pt x="963920" y="2233054"/>
                      </a:lnTo>
                      <a:lnTo>
                        <a:pt x="966479" y="2233602"/>
                      </a:lnTo>
                      <a:lnTo>
                        <a:pt x="969039" y="2234146"/>
                      </a:lnTo>
                      <a:lnTo>
                        <a:pt x="971600" y="2234685"/>
                      </a:lnTo>
                      <a:lnTo>
                        <a:pt x="974163" y="2235219"/>
                      </a:lnTo>
                      <a:lnTo>
                        <a:pt x="976727" y="2235749"/>
                      </a:lnTo>
                      <a:lnTo>
                        <a:pt x="979292" y="2236273"/>
                      </a:lnTo>
                      <a:lnTo>
                        <a:pt x="981858" y="2236793"/>
                      </a:lnTo>
                      <a:lnTo>
                        <a:pt x="984425" y="2237307"/>
                      </a:lnTo>
                      <a:lnTo>
                        <a:pt x="986994" y="2237817"/>
                      </a:lnTo>
                      <a:lnTo>
                        <a:pt x="989564" y="2238322"/>
                      </a:lnTo>
                      <a:lnTo>
                        <a:pt x="992135" y="2238823"/>
                      </a:lnTo>
                      <a:lnTo>
                        <a:pt x="994707" y="2239318"/>
                      </a:lnTo>
                      <a:lnTo>
                        <a:pt x="997280" y="2239809"/>
                      </a:lnTo>
                      <a:lnTo>
                        <a:pt x="999854" y="2240294"/>
                      </a:lnTo>
                      <a:lnTo>
                        <a:pt x="1002430" y="2240775"/>
                      </a:lnTo>
                      <a:lnTo>
                        <a:pt x="1005006" y="2241251"/>
                      </a:lnTo>
                      <a:lnTo>
                        <a:pt x="1007584" y="2241722"/>
                      </a:lnTo>
                      <a:lnTo>
                        <a:pt x="1010163" y="2242188"/>
                      </a:lnTo>
                      <a:lnTo>
                        <a:pt x="1012743" y="2242649"/>
                      </a:lnTo>
                      <a:lnTo>
                        <a:pt x="1015324" y="2243106"/>
                      </a:lnTo>
                      <a:lnTo>
                        <a:pt x="1017906" y="2243558"/>
                      </a:lnTo>
                      <a:lnTo>
                        <a:pt x="1020489" y="2244004"/>
                      </a:lnTo>
                      <a:lnTo>
                        <a:pt x="1023073" y="2244446"/>
                      </a:lnTo>
                      <a:lnTo>
                        <a:pt x="1025658" y="2244883"/>
                      </a:lnTo>
                      <a:lnTo>
                        <a:pt x="1028244" y="2245315"/>
                      </a:lnTo>
                      <a:lnTo>
                        <a:pt x="1030831" y="2245742"/>
                      </a:lnTo>
                      <a:lnTo>
                        <a:pt x="1033419" y="2246165"/>
                      </a:lnTo>
                      <a:lnTo>
                        <a:pt x="1036008" y="2246582"/>
                      </a:lnTo>
                      <a:lnTo>
                        <a:pt x="1038598" y="2246994"/>
                      </a:lnTo>
                      <a:lnTo>
                        <a:pt x="1041189" y="2247402"/>
                      </a:lnTo>
                      <a:lnTo>
                        <a:pt x="1043781" y="2247805"/>
                      </a:lnTo>
                      <a:lnTo>
                        <a:pt x="1046374" y="2248203"/>
                      </a:lnTo>
                      <a:lnTo>
                        <a:pt x="1048968" y="2248596"/>
                      </a:lnTo>
                      <a:lnTo>
                        <a:pt x="1051563" y="2248984"/>
                      </a:lnTo>
                      <a:lnTo>
                        <a:pt x="1054158" y="2249367"/>
                      </a:lnTo>
                      <a:lnTo>
                        <a:pt x="1056755" y="2249745"/>
                      </a:lnTo>
                      <a:lnTo>
                        <a:pt x="1059352" y="2250118"/>
                      </a:lnTo>
                      <a:lnTo>
                        <a:pt x="1061950" y="2250487"/>
                      </a:lnTo>
                      <a:lnTo>
                        <a:pt x="1064549" y="2250850"/>
                      </a:lnTo>
                      <a:lnTo>
                        <a:pt x="1067149" y="2251209"/>
                      </a:lnTo>
                      <a:lnTo>
                        <a:pt x="1069750" y="2251563"/>
                      </a:lnTo>
                      <a:lnTo>
                        <a:pt x="1072351" y="2251912"/>
                      </a:lnTo>
                      <a:lnTo>
                        <a:pt x="1074954" y="2252255"/>
                      </a:lnTo>
                      <a:lnTo>
                        <a:pt x="1077557" y="2252594"/>
                      </a:lnTo>
                      <a:lnTo>
                        <a:pt x="1080161" y="2252928"/>
                      </a:lnTo>
                      <a:lnTo>
                        <a:pt x="1082765" y="2253258"/>
                      </a:lnTo>
                      <a:lnTo>
                        <a:pt x="1085371" y="2253582"/>
                      </a:lnTo>
                      <a:lnTo>
                        <a:pt x="1087977" y="2253901"/>
                      </a:lnTo>
                      <a:lnTo>
                        <a:pt x="1090584" y="2254216"/>
                      </a:lnTo>
                      <a:lnTo>
                        <a:pt x="1093191" y="2254525"/>
                      </a:lnTo>
                      <a:lnTo>
                        <a:pt x="1095800" y="2254830"/>
                      </a:lnTo>
                      <a:lnTo>
                        <a:pt x="1098409" y="2255129"/>
                      </a:lnTo>
                      <a:lnTo>
                        <a:pt x="1101019" y="2255424"/>
                      </a:lnTo>
                      <a:lnTo>
                        <a:pt x="1103629" y="2255714"/>
                      </a:lnTo>
                      <a:lnTo>
                        <a:pt x="1106240" y="2255998"/>
                      </a:lnTo>
                      <a:lnTo>
                        <a:pt x="1108852" y="2256278"/>
                      </a:lnTo>
                      <a:lnTo>
                        <a:pt x="1111464" y="2256553"/>
                      </a:lnTo>
                      <a:lnTo>
                        <a:pt x="1114077" y="2256823"/>
                      </a:lnTo>
                      <a:lnTo>
                        <a:pt x="1116691" y="2257088"/>
                      </a:lnTo>
                      <a:lnTo>
                        <a:pt x="1119305" y="2257349"/>
                      </a:lnTo>
                      <a:lnTo>
                        <a:pt x="1121920" y="2257604"/>
                      </a:lnTo>
                      <a:lnTo>
                        <a:pt x="1124536" y="2257854"/>
                      </a:lnTo>
                      <a:lnTo>
                        <a:pt x="1127152" y="2258100"/>
                      </a:lnTo>
                      <a:lnTo>
                        <a:pt x="1129768" y="2258340"/>
                      </a:lnTo>
                      <a:lnTo>
                        <a:pt x="1132385" y="2258575"/>
                      </a:lnTo>
                      <a:lnTo>
                        <a:pt x="1135003" y="2258806"/>
                      </a:lnTo>
                      <a:lnTo>
                        <a:pt x="1137621" y="2259032"/>
                      </a:lnTo>
                      <a:lnTo>
                        <a:pt x="1140240" y="2259252"/>
                      </a:lnTo>
                      <a:lnTo>
                        <a:pt x="1142859" y="2259468"/>
                      </a:lnTo>
                      <a:lnTo>
                        <a:pt x="1145479" y="2259679"/>
                      </a:lnTo>
                      <a:lnTo>
                        <a:pt x="1148099" y="2259884"/>
                      </a:lnTo>
                      <a:lnTo>
                        <a:pt x="1150720" y="2260085"/>
                      </a:lnTo>
                      <a:lnTo>
                        <a:pt x="1153341" y="2260281"/>
                      </a:lnTo>
                      <a:lnTo>
                        <a:pt x="1155963" y="2260472"/>
                      </a:lnTo>
                      <a:lnTo>
                        <a:pt x="1158585" y="2260658"/>
                      </a:lnTo>
                      <a:lnTo>
                        <a:pt x="1161207" y="2260839"/>
                      </a:lnTo>
                      <a:lnTo>
                        <a:pt x="1163830" y="2261015"/>
                      </a:lnTo>
                      <a:lnTo>
                        <a:pt x="1166453" y="2261187"/>
                      </a:lnTo>
                      <a:lnTo>
                        <a:pt x="1169077" y="2261353"/>
                      </a:lnTo>
                      <a:lnTo>
                        <a:pt x="1171701" y="2261514"/>
                      </a:lnTo>
                      <a:lnTo>
                        <a:pt x="1174325" y="2261670"/>
                      </a:lnTo>
                      <a:lnTo>
                        <a:pt x="1176950" y="2261822"/>
                      </a:lnTo>
                      <a:lnTo>
                        <a:pt x="1179575" y="2261968"/>
                      </a:lnTo>
                      <a:lnTo>
                        <a:pt x="1182201" y="2262110"/>
                      </a:lnTo>
                      <a:lnTo>
                        <a:pt x="1184827" y="2262246"/>
                      </a:lnTo>
                      <a:lnTo>
                        <a:pt x="1187453" y="2262378"/>
                      </a:lnTo>
                      <a:lnTo>
                        <a:pt x="1190079" y="2262504"/>
                      </a:lnTo>
                      <a:lnTo>
                        <a:pt x="1192706" y="2262626"/>
                      </a:lnTo>
                      <a:lnTo>
                        <a:pt x="1195333" y="2262742"/>
                      </a:lnTo>
                      <a:lnTo>
                        <a:pt x="1197960" y="2262854"/>
                      </a:lnTo>
                      <a:lnTo>
                        <a:pt x="1200587" y="2262961"/>
                      </a:lnTo>
                      <a:lnTo>
                        <a:pt x="1203215" y="2263063"/>
                      </a:lnTo>
                      <a:lnTo>
                        <a:pt x="1205843" y="2263159"/>
                      </a:lnTo>
                      <a:lnTo>
                        <a:pt x="1208471" y="2263251"/>
                      </a:lnTo>
                      <a:lnTo>
                        <a:pt x="1211100" y="2263338"/>
                      </a:lnTo>
                      <a:lnTo>
                        <a:pt x="1213728" y="2263420"/>
                      </a:lnTo>
                      <a:lnTo>
                        <a:pt x="1216357" y="2263497"/>
                      </a:lnTo>
                      <a:lnTo>
                        <a:pt x="1218986" y="2263569"/>
                      </a:lnTo>
                      <a:lnTo>
                        <a:pt x="1221615" y="2263636"/>
                      </a:lnTo>
                      <a:lnTo>
                        <a:pt x="1224244" y="2263698"/>
                      </a:lnTo>
                      <a:lnTo>
                        <a:pt x="1226874" y="2263755"/>
                      </a:lnTo>
                      <a:lnTo>
                        <a:pt x="1229503" y="2263807"/>
                      </a:lnTo>
                      <a:lnTo>
                        <a:pt x="1232133" y="2263854"/>
                      </a:lnTo>
                      <a:lnTo>
                        <a:pt x="1234763" y="2263897"/>
                      </a:lnTo>
                      <a:lnTo>
                        <a:pt x="1237392" y="2263934"/>
                      </a:lnTo>
                      <a:lnTo>
                        <a:pt x="1240022" y="2263966"/>
                      </a:lnTo>
                      <a:lnTo>
                        <a:pt x="1242652" y="2263993"/>
                      </a:lnTo>
                      <a:lnTo>
                        <a:pt x="1245282" y="2264016"/>
                      </a:lnTo>
                      <a:lnTo>
                        <a:pt x="1247912" y="2264033"/>
                      </a:lnTo>
                      <a:lnTo>
                        <a:pt x="1250543" y="2264046"/>
                      </a:lnTo>
                      <a:lnTo>
                        <a:pt x="1253173" y="2264053"/>
                      </a:lnTo>
                      <a:lnTo>
                        <a:pt x="1255803" y="2264056"/>
                      </a:lnTo>
                      <a:lnTo>
                        <a:pt x="1258433" y="2264053"/>
                      </a:lnTo>
                      <a:lnTo>
                        <a:pt x="1261063" y="2264046"/>
                      </a:lnTo>
                      <a:lnTo>
                        <a:pt x="1263693" y="2264033"/>
                      </a:lnTo>
                      <a:lnTo>
                        <a:pt x="1266323" y="2264016"/>
                      </a:lnTo>
                      <a:lnTo>
                        <a:pt x="1268953" y="2263993"/>
                      </a:lnTo>
                      <a:lnTo>
                        <a:pt x="1271583" y="2263966"/>
                      </a:lnTo>
                      <a:lnTo>
                        <a:pt x="1274213" y="2263934"/>
                      </a:lnTo>
                      <a:lnTo>
                        <a:pt x="1276843" y="2263897"/>
                      </a:lnTo>
                      <a:lnTo>
                        <a:pt x="1279473" y="2263854"/>
                      </a:lnTo>
                      <a:lnTo>
                        <a:pt x="1282102" y="2263807"/>
                      </a:lnTo>
                      <a:lnTo>
                        <a:pt x="1284732" y="2263755"/>
                      </a:lnTo>
                      <a:lnTo>
                        <a:pt x="1287361" y="2263698"/>
                      </a:lnTo>
                      <a:lnTo>
                        <a:pt x="1289991" y="2263636"/>
                      </a:lnTo>
                      <a:lnTo>
                        <a:pt x="1292620" y="2263569"/>
                      </a:lnTo>
                      <a:lnTo>
                        <a:pt x="1295249" y="2263497"/>
                      </a:lnTo>
                      <a:lnTo>
                        <a:pt x="1297877" y="2263420"/>
                      </a:lnTo>
                      <a:lnTo>
                        <a:pt x="1300506" y="2263338"/>
                      </a:lnTo>
                      <a:lnTo>
                        <a:pt x="1303134" y="2263251"/>
                      </a:lnTo>
                      <a:lnTo>
                        <a:pt x="1305762" y="2263159"/>
                      </a:lnTo>
                      <a:lnTo>
                        <a:pt x="1308390" y="2263063"/>
                      </a:lnTo>
                      <a:lnTo>
                        <a:pt x="1311018" y="2262961"/>
                      </a:lnTo>
                      <a:lnTo>
                        <a:pt x="1313646" y="2262854"/>
                      </a:lnTo>
                      <a:lnTo>
                        <a:pt x="1316273" y="2262742"/>
                      </a:lnTo>
                      <a:lnTo>
                        <a:pt x="1318900" y="2262626"/>
                      </a:lnTo>
                      <a:lnTo>
                        <a:pt x="1321526" y="2262504"/>
                      </a:lnTo>
                      <a:lnTo>
                        <a:pt x="1324153" y="2262378"/>
                      </a:lnTo>
                      <a:lnTo>
                        <a:pt x="1326779" y="2262246"/>
                      </a:lnTo>
                      <a:lnTo>
                        <a:pt x="1329405" y="2262110"/>
                      </a:lnTo>
                      <a:lnTo>
                        <a:pt x="1332030" y="2261968"/>
                      </a:lnTo>
                      <a:lnTo>
                        <a:pt x="1334655" y="2261822"/>
                      </a:lnTo>
                      <a:lnTo>
                        <a:pt x="1337280" y="2261670"/>
                      </a:lnTo>
                      <a:lnTo>
                        <a:pt x="1339905" y="2261514"/>
                      </a:lnTo>
                      <a:lnTo>
                        <a:pt x="1342529" y="2261353"/>
                      </a:lnTo>
                      <a:lnTo>
                        <a:pt x="1345152" y="2261187"/>
                      </a:lnTo>
                      <a:lnTo>
                        <a:pt x="1347776" y="2261015"/>
                      </a:lnTo>
                      <a:lnTo>
                        <a:pt x="1350398" y="2260839"/>
                      </a:lnTo>
                      <a:lnTo>
                        <a:pt x="1353021" y="2260658"/>
                      </a:lnTo>
                      <a:lnTo>
                        <a:pt x="1355643" y="2260472"/>
                      </a:lnTo>
                      <a:lnTo>
                        <a:pt x="1358265" y="2260281"/>
                      </a:lnTo>
                      <a:lnTo>
                        <a:pt x="1360886" y="2260085"/>
                      </a:lnTo>
                      <a:lnTo>
                        <a:pt x="1363506" y="2259884"/>
                      </a:lnTo>
                      <a:lnTo>
                        <a:pt x="1366127" y="2259679"/>
                      </a:lnTo>
                      <a:lnTo>
                        <a:pt x="1368746" y="2259468"/>
                      </a:lnTo>
                      <a:lnTo>
                        <a:pt x="1371366" y="2259252"/>
                      </a:lnTo>
                      <a:lnTo>
                        <a:pt x="1373984" y="2259032"/>
                      </a:lnTo>
                      <a:lnTo>
                        <a:pt x="1376603" y="2258806"/>
                      </a:lnTo>
                      <a:lnTo>
                        <a:pt x="1379220" y="2258575"/>
                      </a:lnTo>
                      <a:lnTo>
                        <a:pt x="1381837" y="2258340"/>
                      </a:lnTo>
                      <a:lnTo>
                        <a:pt x="1384454" y="2258100"/>
                      </a:lnTo>
                      <a:lnTo>
                        <a:pt x="1387070" y="2257854"/>
                      </a:lnTo>
                      <a:lnTo>
                        <a:pt x="1389685" y="2257604"/>
                      </a:lnTo>
                      <a:lnTo>
                        <a:pt x="1392300" y="2257349"/>
                      </a:lnTo>
                      <a:lnTo>
                        <a:pt x="1394915" y="2257088"/>
                      </a:lnTo>
                      <a:lnTo>
                        <a:pt x="1397528" y="2256823"/>
                      </a:lnTo>
                      <a:lnTo>
                        <a:pt x="1400141" y="2256553"/>
                      </a:lnTo>
                      <a:lnTo>
                        <a:pt x="1402754" y="2256278"/>
                      </a:lnTo>
                      <a:lnTo>
                        <a:pt x="1405365" y="2255998"/>
                      </a:lnTo>
                      <a:lnTo>
                        <a:pt x="1407977" y="2255714"/>
                      </a:lnTo>
                      <a:lnTo>
                        <a:pt x="1410587" y="2255424"/>
                      </a:lnTo>
                      <a:lnTo>
                        <a:pt x="1413197" y="2255129"/>
                      </a:lnTo>
                      <a:lnTo>
                        <a:pt x="1415806" y="2254830"/>
                      </a:lnTo>
                      <a:lnTo>
                        <a:pt x="1418414" y="2254525"/>
                      </a:lnTo>
                      <a:lnTo>
                        <a:pt x="1421022" y="2254216"/>
                      </a:lnTo>
                      <a:lnTo>
                        <a:pt x="1423629" y="2253901"/>
                      </a:lnTo>
                      <a:lnTo>
                        <a:pt x="1426235" y="2253582"/>
                      </a:lnTo>
                      <a:lnTo>
                        <a:pt x="1428840" y="2253258"/>
                      </a:lnTo>
                      <a:lnTo>
                        <a:pt x="1431445" y="2252928"/>
                      </a:lnTo>
                      <a:lnTo>
                        <a:pt x="1434049" y="2252594"/>
                      </a:lnTo>
                      <a:lnTo>
                        <a:pt x="1436652" y="2252255"/>
                      </a:lnTo>
                      <a:lnTo>
                        <a:pt x="1439254" y="2251912"/>
                      </a:lnTo>
                      <a:lnTo>
                        <a:pt x="1441856" y="2251563"/>
                      </a:lnTo>
                      <a:lnTo>
                        <a:pt x="1444457" y="2251209"/>
                      </a:lnTo>
                      <a:lnTo>
                        <a:pt x="1447056" y="2250850"/>
                      </a:lnTo>
                      <a:lnTo>
                        <a:pt x="1449656" y="2250487"/>
                      </a:lnTo>
                      <a:lnTo>
                        <a:pt x="1452254" y="2250118"/>
                      </a:lnTo>
                      <a:lnTo>
                        <a:pt x="1454851" y="2249745"/>
                      </a:lnTo>
                      <a:lnTo>
                        <a:pt x="1457448" y="2249367"/>
                      </a:lnTo>
                      <a:lnTo>
                        <a:pt x="1460043" y="2248984"/>
                      </a:lnTo>
                      <a:lnTo>
                        <a:pt x="1462638" y="2248596"/>
                      </a:lnTo>
                      <a:lnTo>
                        <a:pt x="1465232" y="2248203"/>
                      </a:lnTo>
                      <a:lnTo>
                        <a:pt x="1467824" y="2247805"/>
                      </a:lnTo>
                      <a:lnTo>
                        <a:pt x="1470416" y="2247402"/>
                      </a:lnTo>
                      <a:lnTo>
                        <a:pt x="1473007" y="2246994"/>
                      </a:lnTo>
                      <a:lnTo>
                        <a:pt x="1475597" y="2246582"/>
                      </a:lnTo>
                      <a:lnTo>
                        <a:pt x="1478186" y="2246165"/>
                      </a:lnTo>
                      <a:lnTo>
                        <a:pt x="1480774" y="2245742"/>
                      </a:lnTo>
                      <a:lnTo>
                        <a:pt x="1483362" y="2245315"/>
                      </a:lnTo>
                      <a:lnTo>
                        <a:pt x="1485948" y="2244883"/>
                      </a:lnTo>
                      <a:lnTo>
                        <a:pt x="1488533" y="2244446"/>
                      </a:lnTo>
                      <a:lnTo>
                        <a:pt x="1491117" y="2244004"/>
                      </a:lnTo>
                      <a:lnTo>
                        <a:pt x="1493700" y="2243558"/>
                      </a:lnTo>
                      <a:lnTo>
                        <a:pt x="1496282" y="2243106"/>
                      </a:lnTo>
                      <a:lnTo>
                        <a:pt x="1498863" y="2242649"/>
                      </a:lnTo>
                      <a:lnTo>
                        <a:pt x="1501443" y="2242188"/>
                      </a:lnTo>
                      <a:lnTo>
                        <a:pt x="1504022" y="2241722"/>
                      </a:lnTo>
                      <a:lnTo>
                        <a:pt x="1506599" y="2241251"/>
                      </a:lnTo>
                      <a:lnTo>
                        <a:pt x="1509176" y="2240775"/>
                      </a:lnTo>
                      <a:lnTo>
                        <a:pt x="1511751" y="2240294"/>
                      </a:lnTo>
                      <a:lnTo>
                        <a:pt x="1514326" y="2239809"/>
                      </a:lnTo>
                      <a:lnTo>
                        <a:pt x="1516899" y="2239318"/>
                      </a:lnTo>
                      <a:lnTo>
                        <a:pt x="1519471" y="2238823"/>
                      </a:lnTo>
                      <a:lnTo>
                        <a:pt x="1522042" y="2238322"/>
                      </a:lnTo>
                      <a:lnTo>
                        <a:pt x="1524612" y="2237817"/>
                      </a:lnTo>
                      <a:lnTo>
                        <a:pt x="1527180" y="2237307"/>
                      </a:lnTo>
                      <a:lnTo>
                        <a:pt x="1529748" y="2236793"/>
                      </a:lnTo>
                      <a:lnTo>
                        <a:pt x="1532314" y="2236273"/>
                      </a:lnTo>
                      <a:lnTo>
                        <a:pt x="1534879" y="2235749"/>
                      </a:lnTo>
                      <a:lnTo>
                        <a:pt x="1537443" y="2235219"/>
                      </a:lnTo>
                      <a:lnTo>
                        <a:pt x="1540005" y="2234685"/>
                      </a:lnTo>
                      <a:lnTo>
                        <a:pt x="1542567" y="2234146"/>
                      </a:lnTo>
                      <a:lnTo>
                        <a:pt x="1545127" y="2233602"/>
                      </a:lnTo>
                      <a:lnTo>
                        <a:pt x="1547685" y="2233054"/>
                      </a:lnTo>
                      <a:lnTo>
                        <a:pt x="1550243" y="2232500"/>
                      </a:lnTo>
                      <a:lnTo>
                        <a:pt x="1552799" y="2231942"/>
                      </a:lnTo>
                      <a:lnTo>
                        <a:pt x="1555354" y="2231379"/>
                      </a:lnTo>
                      <a:lnTo>
                        <a:pt x="1557907" y="2230811"/>
                      </a:lnTo>
                      <a:lnTo>
                        <a:pt x="1560460" y="2230238"/>
                      </a:lnTo>
                      <a:lnTo>
                        <a:pt x="1563011" y="2229660"/>
                      </a:lnTo>
                      <a:lnTo>
                        <a:pt x="1565560" y="2229078"/>
                      </a:lnTo>
                      <a:lnTo>
                        <a:pt x="1568108" y="2228491"/>
                      </a:lnTo>
                      <a:lnTo>
                        <a:pt x="1570655" y="2227899"/>
                      </a:lnTo>
                      <a:lnTo>
                        <a:pt x="1573201" y="2227302"/>
                      </a:lnTo>
                      <a:lnTo>
                        <a:pt x="1575745" y="2226700"/>
                      </a:lnTo>
                      <a:lnTo>
                        <a:pt x="1578287" y="2226094"/>
                      </a:lnTo>
                      <a:lnTo>
                        <a:pt x="1580829" y="2225483"/>
                      </a:lnTo>
                      <a:lnTo>
                        <a:pt x="1583368" y="2224867"/>
                      </a:lnTo>
                      <a:lnTo>
                        <a:pt x="1585907" y="2224246"/>
                      </a:lnTo>
                      <a:lnTo>
                        <a:pt x="1588444" y="2223620"/>
                      </a:lnTo>
                      <a:lnTo>
                        <a:pt x="1590979" y="2222990"/>
                      </a:lnTo>
                      <a:lnTo>
                        <a:pt x="1593513" y="2222355"/>
                      </a:lnTo>
                      <a:lnTo>
                        <a:pt x="1596046" y="2221715"/>
                      </a:lnTo>
                      <a:lnTo>
                        <a:pt x="1598577" y="2221070"/>
                      </a:lnTo>
                      <a:lnTo>
                        <a:pt x="1601106" y="2220420"/>
                      </a:lnTo>
                      <a:lnTo>
                        <a:pt x="1603634" y="2219766"/>
                      </a:lnTo>
                      <a:lnTo>
                        <a:pt x="1606161" y="2219107"/>
                      </a:lnTo>
                      <a:lnTo>
                        <a:pt x="1608686" y="2218443"/>
                      </a:lnTo>
                      <a:lnTo>
                        <a:pt x="1611209" y="2217774"/>
                      </a:lnTo>
                      <a:lnTo>
                        <a:pt x="1613731" y="2217101"/>
                      </a:lnTo>
                      <a:lnTo>
                        <a:pt x="1616251" y="2216423"/>
                      </a:lnTo>
                      <a:lnTo>
                        <a:pt x="1618770" y="2215740"/>
                      </a:lnTo>
                      <a:lnTo>
                        <a:pt x="1621287" y="2215052"/>
                      </a:lnTo>
                      <a:lnTo>
                        <a:pt x="1623802" y="2214360"/>
                      </a:lnTo>
                      <a:lnTo>
                        <a:pt x="1626316" y="2213663"/>
                      </a:lnTo>
                      <a:lnTo>
                        <a:pt x="1628829" y="2212961"/>
                      </a:lnTo>
                      <a:lnTo>
                        <a:pt x="1631339" y="2212254"/>
                      </a:lnTo>
                      <a:lnTo>
                        <a:pt x="1633848" y="2211543"/>
                      </a:lnTo>
                      <a:lnTo>
                        <a:pt x="1636355" y="2210827"/>
                      </a:lnTo>
                      <a:lnTo>
                        <a:pt x="1638861" y="2210106"/>
                      </a:lnTo>
                      <a:lnTo>
                        <a:pt x="1641365" y="2209380"/>
                      </a:lnTo>
                      <a:lnTo>
                        <a:pt x="1643867" y="2208650"/>
                      </a:lnTo>
                      <a:lnTo>
                        <a:pt x="1646368" y="2207915"/>
                      </a:lnTo>
                      <a:lnTo>
                        <a:pt x="1648867" y="2207175"/>
                      </a:lnTo>
                      <a:lnTo>
                        <a:pt x="1651364" y="2206431"/>
                      </a:lnTo>
                      <a:lnTo>
                        <a:pt x="1653859" y="2205682"/>
                      </a:lnTo>
                      <a:lnTo>
                        <a:pt x="1656353" y="2204928"/>
                      </a:lnTo>
                      <a:lnTo>
                        <a:pt x="1658845" y="2204169"/>
                      </a:lnTo>
                      <a:lnTo>
                        <a:pt x="1661335" y="2203406"/>
                      </a:lnTo>
                      <a:lnTo>
                        <a:pt x="1663823" y="2202638"/>
                      </a:lnTo>
                      <a:lnTo>
                        <a:pt x="1666310" y="2201865"/>
                      </a:lnTo>
                      <a:lnTo>
                        <a:pt x="1668795" y="2201088"/>
                      </a:lnTo>
                      <a:lnTo>
                        <a:pt x="1671278" y="2200306"/>
                      </a:lnTo>
                      <a:lnTo>
                        <a:pt x="1673759" y="2199519"/>
                      </a:lnTo>
                      <a:lnTo>
                        <a:pt x="1676238" y="2198728"/>
                      </a:lnTo>
                      <a:lnTo>
                        <a:pt x="1678715" y="2197932"/>
                      </a:lnTo>
                      <a:lnTo>
                        <a:pt x="1681191" y="2197131"/>
                      </a:lnTo>
                      <a:lnTo>
                        <a:pt x="1683665" y="2196325"/>
                      </a:lnTo>
                      <a:lnTo>
                        <a:pt x="1686137" y="2195515"/>
                      </a:lnTo>
                      <a:lnTo>
                        <a:pt x="1688607" y="2194701"/>
                      </a:lnTo>
                      <a:lnTo>
                        <a:pt x="1691075" y="2193881"/>
                      </a:lnTo>
                      <a:lnTo>
                        <a:pt x="1693541" y="2193057"/>
                      </a:lnTo>
                      <a:lnTo>
                        <a:pt x="1696005" y="2192228"/>
                      </a:lnTo>
                      <a:lnTo>
                        <a:pt x="1698467" y="2191395"/>
                      </a:lnTo>
                      <a:lnTo>
                        <a:pt x="1700928" y="2190557"/>
                      </a:lnTo>
                      <a:lnTo>
                        <a:pt x="1703386" y="2189714"/>
                      </a:lnTo>
                      <a:lnTo>
                        <a:pt x="1705842" y="2188867"/>
                      </a:lnTo>
                      <a:lnTo>
                        <a:pt x="1708297" y="2188015"/>
                      </a:lnTo>
                      <a:lnTo>
                        <a:pt x="1710749" y="2187158"/>
                      </a:lnTo>
                      <a:lnTo>
                        <a:pt x="1713200" y="2186297"/>
                      </a:lnTo>
                      <a:lnTo>
                        <a:pt x="1715648" y="2185431"/>
                      </a:lnTo>
                      <a:lnTo>
                        <a:pt x="1718095" y="2184561"/>
                      </a:lnTo>
                      <a:lnTo>
                        <a:pt x="1720539" y="2183685"/>
                      </a:lnTo>
                      <a:lnTo>
                        <a:pt x="1722982" y="2182806"/>
                      </a:lnTo>
                      <a:lnTo>
                        <a:pt x="1725422" y="2181921"/>
                      </a:lnTo>
                      <a:lnTo>
                        <a:pt x="1727860" y="2181033"/>
                      </a:lnTo>
                      <a:lnTo>
                        <a:pt x="1730297" y="2180139"/>
                      </a:lnTo>
                      <a:lnTo>
                        <a:pt x="1732731" y="2179241"/>
                      </a:lnTo>
                      <a:lnTo>
                        <a:pt x="1735163" y="2178338"/>
                      </a:lnTo>
                      <a:lnTo>
                        <a:pt x="1737593" y="2177431"/>
                      </a:lnTo>
                      <a:lnTo>
                        <a:pt x="1740020" y="2176519"/>
                      </a:lnTo>
                      <a:lnTo>
                        <a:pt x="1742446" y="2175602"/>
                      </a:lnTo>
                      <a:lnTo>
                        <a:pt x="1744870" y="2174681"/>
                      </a:lnTo>
                      <a:lnTo>
                        <a:pt x="1747291" y="2173756"/>
                      </a:lnTo>
                      <a:lnTo>
                        <a:pt x="1749710" y="2172826"/>
                      </a:lnTo>
                      <a:lnTo>
                        <a:pt x="1752128" y="2171891"/>
                      </a:lnTo>
                      <a:lnTo>
                        <a:pt x="1754542" y="2170951"/>
                      </a:lnTo>
                      <a:lnTo>
                        <a:pt x="1756955" y="2170008"/>
                      </a:lnTo>
                      <a:lnTo>
                        <a:pt x="1759366" y="2169059"/>
                      </a:lnTo>
                      <a:lnTo>
                        <a:pt x="1761774" y="2168106"/>
                      </a:lnTo>
                      <a:lnTo>
                        <a:pt x="1764180" y="2167149"/>
                      </a:lnTo>
                      <a:lnTo>
                        <a:pt x="1766584" y="2166187"/>
                      </a:lnTo>
                      <a:lnTo>
                        <a:pt x="1768986" y="2165220"/>
                      </a:lnTo>
                      <a:lnTo>
                        <a:pt x="1771385" y="2164249"/>
                      </a:lnTo>
                      <a:lnTo>
                        <a:pt x="1773782" y="2163273"/>
                      </a:lnTo>
                      <a:lnTo>
                        <a:pt x="1776177" y="2162293"/>
                      </a:lnTo>
                      <a:lnTo>
                        <a:pt x="1778570" y="2161308"/>
                      </a:lnTo>
                      <a:lnTo>
                        <a:pt x="1780960" y="2160319"/>
                      </a:lnTo>
                      <a:lnTo>
                        <a:pt x="1783348" y="2159325"/>
                      </a:lnTo>
                      <a:lnTo>
                        <a:pt x="1785734" y="2158327"/>
                      </a:lnTo>
                      <a:lnTo>
                        <a:pt x="1788117" y="2157324"/>
                      </a:lnTo>
                      <a:lnTo>
                        <a:pt x="1790498" y="2156317"/>
                      </a:lnTo>
                      <a:lnTo>
                        <a:pt x="1792876" y="2155305"/>
                      </a:lnTo>
                      <a:lnTo>
                        <a:pt x="1795253" y="2154289"/>
                      </a:lnTo>
                      <a:lnTo>
                        <a:pt x="1797627" y="2153268"/>
                      </a:lnTo>
                      <a:lnTo>
                        <a:pt x="1799998" y="2152243"/>
                      </a:lnTo>
                      <a:lnTo>
                        <a:pt x="1802367" y="2151214"/>
                      </a:lnTo>
                      <a:lnTo>
                        <a:pt x="1804734" y="2150179"/>
                      </a:lnTo>
                      <a:lnTo>
                        <a:pt x="1807099" y="2149141"/>
                      </a:lnTo>
                      <a:lnTo>
                        <a:pt x="1809461" y="2148098"/>
                      </a:lnTo>
                      <a:lnTo>
                        <a:pt x="1811820" y="2147050"/>
                      </a:lnTo>
                      <a:lnTo>
                        <a:pt x="1814177" y="2145998"/>
                      </a:lnTo>
                      <a:lnTo>
                        <a:pt x="1816532" y="2144942"/>
                      </a:lnTo>
                      <a:lnTo>
                        <a:pt x="1818884" y="2143881"/>
                      </a:lnTo>
                      <a:lnTo>
                        <a:pt x="1821234" y="2142816"/>
                      </a:lnTo>
                      <a:lnTo>
                        <a:pt x="1823581" y="2141746"/>
                      </a:lnTo>
                      <a:lnTo>
                        <a:pt x="1825926" y="2140672"/>
                      </a:lnTo>
                      <a:lnTo>
                        <a:pt x="1828268" y="2139593"/>
                      </a:lnTo>
                      <a:lnTo>
                        <a:pt x="1830608" y="2138510"/>
                      </a:lnTo>
                      <a:lnTo>
                        <a:pt x="1832945" y="2137423"/>
                      </a:lnTo>
                      <a:lnTo>
                        <a:pt x="1835279" y="2136331"/>
                      </a:lnTo>
                      <a:lnTo>
                        <a:pt x="1837611" y="2135235"/>
                      </a:lnTo>
                      <a:lnTo>
                        <a:pt x="1839941" y="2134134"/>
                      </a:lnTo>
                      <a:lnTo>
                        <a:pt x="1842268" y="2133029"/>
                      </a:lnTo>
                      <a:lnTo>
                        <a:pt x="1844592" y="2131920"/>
                      </a:lnTo>
                      <a:lnTo>
                        <a:pt x="1846914" y="2130806"/>
                      </a:lnTo>
                      <a:lnTo>
                        <a:pt x="1849234" y="2129688"/>
                      </a:lnTo>
                      <a:lnTo>
                        <a:pt x="1851550" y="2128565"/>
                      </a:lnTo>
                      <a:lnTo>
                        <a:pt x="1853864" y="2127438"/>
                      </a:lnTo>
                      <a:lnTo>
                        <a:pt x="1856176" y="2126307"/>
                      </a:lnTo>
                      <a:lnTo>
                        <a:pt x="1858485" y="2125171"/>
                      </a:lnTo>
                      <a:lnTo>
                        <a:pt x="1860791" y="2124031"/>
                      </a:lnTo>
                      <a:lnTo>
                        <a:pt x="1863094" y="2122887"/>
                      </a:lnTo>
                      <a:lnTo>
                        <a:pt x="1865395" y="2121738"/>
                      </a:lnTo>
                      <a:lnTo>
                        <a:pt x="1867693" y="2120585"/>
                      </a:lnTo>
                      <a:lnTo>
                        <a:pt x="1869989" y="2119428"/>
                      </a:lnTo>
                      <a:lnTo>
                        <a:pt x="1872281" y="2118266"/>
                      </a:lnTo>
                      <a:lnTo>
                        <a:pt x="1874571" y="2117100"/>
                      </a:lnTo>
                      <a:lnTo>
                        <a:pt x="1876859" y="2115930"/>
                      </a:lnTo>
                      <a:lnTo>
                        <a:pt x="1879143" y="2114755"/>
                      </a:lnTo>
                      <a:lnTo>
                        <a:pt x="1881425" y="2113576"/>
                      </a:lnTo>
                      <a:lnTo>
                        <a:pt x="1883704" y="2112393"/>
                      </a:lnTo>
                      <a:lnTo>
                        <a:pt x="1885981" y="2111205"/>
                      </a:lnTo>
                      <a:lnTo>
                        <a:pt x="1888254" y="2110013"/>
                      </a:lnTo>
                      <a:lnTo>
                        <a:pt x="1890525" y="2108817"/>
                      </a:lnTo>
                      <a:lnTo>
                        <a:pt x="1892793" y="2107616"/>
                      </a:lnTo>
                      <a:lnTo>
                        <a:pt x="1895059" y="2106412"/>
                      </a:lnTo>
                      <a:lnTo>
                        <a:pt x="1897321" y="2105203"/>
                      </a:lnTo>
                      <a:lnTo>
                        <a:pt x="1899581" y="2103989"/>
                      </a:lnTo>
                      <a:lnTo>
                        <a:pt x="1901838" y="2102772"/>
                      </a:lnTo>
                      <a:lnTo>
                        <a:pt x="1904092" y="2101550"/>
                      </a:lnTo>
                      <a:lnTo>
                        <a:pt x="1906343" y="2100324"/>
                      </a:lnTo>
                      <a:lnTo>
                        <a:pt x="1908591" y="2099094"/>
                      </a:lnTo>
                      <a:lnTo>
                        <a:pt x="1910837" y="2097859"/>
                      </a:lnTo>
                      <a:lnTo>
                        <a:pt x="1913079" y="2096620"/>
                      </a:lnTo>
                      <a:lnTo>
                        <a:pt x="1915319" y="2095377"/>
                      </a:lnTo>
                      <a:lnTo>
                        <a:pt x="1917556" y="2094130"/>
                      </a:lnTo>
                      <a:lnTo>
                        <a:pt x="1919790" y="2092878"/>
                      </a:lnTo>
                      <a:lnTo>
                        <a:pt x="1922020" y="2091623"/>
                      </a:lnTo>
                      <a:lnTo>
                        <a:pt x="1924249" y="2090363"/>
                      </a:lnTo>
                      <a:lnTo>
                        <a:pt x="1926474" y="2089099"/>
                      </a:lnTo>
                      <a:lnTo>
                        <a:pt x="1928696" y="2087830"/>
                      </a:lnTo>
                      <a:lnTo>
                        <a:pt x="1930915" y="2086558"/>
                      </a:lnTo>
                      <a:lnTo>
                        <a:pt x="1933131" y="2085281"/>
                      </a:lnTo>
                      <a:lnTo>
                        <a:pt x="1935345" y="2084000"/>
                      </a:lnTo>
                      <a:lnTo>
                        <a:pt x="1937555" y="2082715"/>
                      </a:lnTo>
                      <a:lnTo>
                        <a:pt x="1939762" y="2081426"/>
                      </a:lnTo>
                      <a:lnTo>
                        <a:pt x="1941967" y="2080133"/>
                      </a:lnTo>
                      <a:lnTo>
                        <a:pt x="1944168" y="2078835"/>
                      </a:lnTo>
                      <a:lnTo>
                        <a:pt x="1946366" y="2077534"/>
                      </a:lnTo>
                      <a:lnTo>
                        <a:pt x="1948562" y="2076228"/>
                      </a:lnTo>
                      <a:lnTo>
                        <a:pt x="1950754" y="2074918"/>
                      </a:lnTo>
                      <a:lnTo>
                        <a:pt x="1952943" y="2073604"/>
                      </a:lnTo>
                      <a:lnTo>
                        <a:pt x="1955129" y="2072285"/>
                      </a:lnTo>
                      <a:lnTo>
                        <a:pt x="1957312" y="2070963"/>
                      </a:lnTo>
                      <a:lnTo>
                        <a:pt x="1959492" y="2069637"/>
                      </a:lnTo>
                      <a:lnTo>
                        <a:pt x="1961669" y="2068306"/>
                      </a:lnTo>
                      <a:lnTo>
                        <a:pt x="1963843" y="2066971"/>
                      </a:lnTo>
                      <a:lnTo>
                        <a:pt x="1966013" y="2065632"/>
                      </a:lnTo>
                      <a:lnTo>
                        <a:pt x="1968181" y="2064290"/>
                      </a:lnTo>
                      <a:lnTo>
                        <a:pt x="1970345" y="2062943"/>
                      </a:lnTo>
                      <a:lnTo>
                        <a:pt x="1972507" y="2061591"/>
                      </a:lnTo>
                      <a:lnTo>
                        <a:pt x="1974665" y="2060236"/>
                      </a:lnTo>
                      <a:lnTo>
                        <a:pt x="1976820" y="2058877"/>
                      </a:lnTo>
                      <a:lnTo>
                        <a:pt x="1978972" y="2057514"/>
                      </a:lnTo>
                      <a:lnTo>
                        <a:pt x="1981121" y="2056146"/>
                      </a:lnTo>
                      <a:lnTo>
                        <a:pt x="1983266" y="2054775"/>
                      </a:lnTo>
                      <a:lnTo>
                        <a:pt x="1985408" y="2053400"/>
                      </a:lnTo>
                      <a:lnTo>
                        <a:pt x="1987547" y="2052020"/>
                      </a:lnTo>
                      <a:lnTo>
                        <a:pt x="1989683" y="2050637"/>
                      </a:lnTo>
                      <a:lnTo>
                        <a:pt x="1991816" y="2049249"/>
                      </a:lnTo>
                      <a:lnTo>
                        <a:pt x="1993945" y="2047857"/>
                      </a:lnTo>
                      <a:lnTo>
                        <a:pt x="1996072" y="2046462"/>
                      </a:lnTo>
                      <a:lnTo>
                        <a:pt x="1998195" y="2045062"/>
                      </a:lnTo>
                      <a:lnTo>
                        <a:pt x="2000314" y="2043659"/>
                      </a:lnTo>
                      <a:lnTo>
                        <a:pt x="2002431" y="2042251"/>
                      </a:lnTo>
                      <a:lnTo>
                        <a:pt x="2004544" y="2040839"/>
                      </a:lnTo>
                      <a:lnTo>
                        <a:pt x="2006654" y="2039424"/>
                      </a:lnTo>
                      <a:lnTo>
                        <a:pt x="2008760" y="2038004"/>
                      </a:lnTo>
                      <a:lnTo>
                        <a:pt x="2010864" y="2036581"/>
                      </a:lnTo>
                      <a:lnTo>
                        <a:pt x="2012964" y="2035153"/>
                      </a:lnTo>
                      <a:lnTo>
                        <a:pt x="2015060" y="2033722"/>
                      </a:lnTo>
                      <a:lnTo>
                        <a:pt x="2017154" y="2032286"/>
                      </a:lnTo>
                      <a:lnTo>
                        <a:pt x="2019244" y="2030847"/>
                      </a:lnTo>
                      <a:lnTo>
                        <a:pt x="2021330" y="2029404"/>
                      </a:lnTo>
                      <a:lnTo>
                        <a:pt x="2023414" y="2027956"/>
                      </a:lnTo>
                      <a:lnTo>
                        <a:pt x="2025493" y="2026505"/>
                      </a:lnTo>
                      <a:lnTo>
                        <a:pt x="2027570" y="2025050"/>
                      </a:lnTo>
                      <a:lnTo>
                        <a:pt x="2029643" y="2023591"/>
                      </a:lnTo>
                      <a:lnTo>
                        <a:pt x="2031713" y="2022128"/>
                      </a:lnTo>
                      <a:lnTo>
                        <a:pt x="2033779" y="2020661"/>
                      </a:lnTo>
                      <a:lnTo>
                        <a:pt x="2035842" y="2019190"/>
                      </a:lnTo>
                      <a:lnTo>
                        <a:pt x="2037902" y="2017716"/>
                      </a:lnTo>
                      <a:lnTo>
                        <a:pt x="2039958" y="2016237"/>
                      </a:lnTo>
                      <a:lnTo>
                        <a:pt x="2042010" y="2014755"/>
                      </a:lnTo>
                      <a:lnTo>
                        <a:pt x="2044060" y="2013269"/>
                      </a:lnTo>
                      <a:lnTo>
                        <a:pt x="2046105" y="2011779"/>
                      </a:lnTo>
                      <a:lnTo>
                        <a:pt x="2048148" y="2010285"/>
                      </a:lnTo>
                      <a:lnTo>
                        <a:pt x="2050186" y="2008787"/>
                      </a:lnTo>
                      <a:lnTo>
                        <a:pt x="2052222" y="2007285"/>
                      </a:lnTo>
                      <a:lnTo>
                        <a:pt x="2054254" y="2005779"/>
                      </a:lnTo>
                      <a:lnTo>
                        <a:pt x="2056282" y="2004270"/>
                      </a:lnTo>
                      <a:lnTo>
                        <a:pt x="2058307" y="2002757"/>
                      </a:lnTo>
                      <a:lnTo>
                        <a:pt x="2060328" y="2001240"/>
                      </a:lnTo>
                      <a:lnTo>
                        <a:pt x="2062346" y="1999719"/>
                      </a:lnTo>
                      <a:lnTo>
                        <a:pt x="2064360" y="1998194"/>
                      </a:lnTo>
                      <a:lnTo>
                        <a:pt x="2066371" y="1996666"/>
                      </a:lnTo>
                      <a:lnTo>
                        <a:pt x="2068378" y="1995134"/>
                      </a:lnTo>
                      <a:lnTo>
                        <a:pt x="2070381" y="1993598"/>
                      </a:lnTo>
                      <a:lnTo>
                        <a:pt x="2072381" y="1992058"/>
                      </a:lnTo>
                      <a:lnTo>
                        <a:pt x="2074378" y="1990514"/>
                      </a:lnTo>
                      <a:lnTo>
                        <a:pt x="2076371" y="1988967"/>
                      </a:lnTo>
                      <a:lnTo>
                        <a:pt x="2078360" y="1987416"/>
                      </a:lnTo>
                      <a:lnTo>
                        <a:pt x="2080345" y="1985861"/>
                      </a:lnTo>
                      <a:lnTo>
                        <a:pt x="2082327" y="1984303"/>
                      </a:lnTo>
                      <a:lnTo>
                        <a:pt x="2084306" y="1982740"/>
                      </a:lnTo>
                      <a:lnTo>
                        <a:pt x="2086280" y="1981174"/>
                      </a:lnTo>
                      <a:lnTo>
                        <a:pt x="2088251" y="1979605"/>
                      </a:lnTo>
                      <a:lnTo>
                        <a:pt x="2090219" y="1978031"/>
                      </a:lnTo>
                      <a:lnTo>
                        <a:pt x="2092183" y="1976454"/>
                      </a:lnTo>
                      <a:lnTo>
                        <a:pt x="2094143" y="1974873"/>
                      </a:lnTo>
                      <a:lnTo>
                        <a:pt x="2096099" y="1973288"/>
                      </a:lnTo>
                      <a:lnTo>
                        <a:pt x="2098052" y="1971700"/>
                      </a:lnTo>
                      <a:lnTo>
                        <a:pt x="2100001" y="1970108"/>
                      </a:lnTo>
                      <a:lnTo>
                        <a:pt x="2101946" y="1968512"/>
                      </a:lnTo>
                      <a:lnTo>
                        <a:pt x="2103888" y="1966913"/>
                      </a:lnTo>
                      <a:lnTo>
                        <a:pt x="2105826" y="1965310"/>
                      </a:lnTo>
                      <a:lnTo>
                        <a:pt x="2107760" y="1963703"/>
                      </a:lnTo>
                      <a:lnTo>
                        <a:pt x="2109690" y="1962093"/>
                      </a:lnTo>
                      <a:lnTo>
                        <a:pt x="2111617" y="1960479"/>
                      </a:lnTo>
                      <a:lnTo>
                        <a:pt x="2113540" y="1958862"/>
                      </a:lnTo>
                      <a:lnTo>
                        <a:pt x="2115459" y="1957240"/>
                      </a:lnTo>
                      <a:lnTo>
                        <a:pt x="2117375" y="1955616"/>
                      </a:lnTo>
                      <a:lnTo>
                        <a:pt x="2119286" y="1953987"/>
                      </a:lnTo>
                      <a:lnTo>
                        <a:pt x="2121194" y="1952355"/>
                      </a:lnTo>
                      <a:lnTo>
                        <a:pt x="2123098" y="1950720"/>
                      </a:lnTo>
                      <a:lnTo>
                        <a:pt x="2124998" y="1949080"/>
                      </a:lnTo>
                      <a:lnTo>
                        <a:pt x="2126895" y="1947438"/>
                      </a:lnTo>
                      <a:lnTo>
                        <a:pt x="2128788" y="1945791"/>
                      </a:lnTo>
                      <a:lnTo>
                        <a:pt x="2130676" y="1944141"/>
                      </a:lnTo>
                      <a:lnTo>
                        <a:pt x="2132561" y="1942488"/>
                      </a:lnTo>
                      <a:lnTo>
                        <a:pt x="2134442" y="1940831"/>
                      </a:lnTo>
                      <a:lnTo>
                        <a:pt x="2136320" y="1939170"/>
                      </a:lnTo>
                      <a:lnTo>
                        <a:pt x="2138193" y="1937506"/>
                      </a:lnTo>
                      <a:lnTo>
                        <a:pt x="2140062" y="1935838"/>
                      </a:lnTo>
                      <a:lnTo>
                        <a:pt x="2141928" y="1934167"/>
                      </a:lnTo>
                      <a:lnTo>
                        <a:pt x="2143790" y="1932492"/>
                      </a:lnTo>
                      <a:lnTo>
                        <a:pt x="2145648" y="1930814"/>
                      </a:lnTo>
                      <a:lnTo>
                        <a:pt x="2147502" y="1929132"/>
                      </a:lnTo>
                      <a:lnTo>
                        <a:pt x="2149352" y="1927447"/>
                      </a:lnTo>
                      <a:lnTo>
                        <a:pt x="2151198" y="1925758"/>
                      </a:lnTo>
                      <a:lnTo>
                        <a:pt x="2153040" y="1924066"/>
                      </a:lnTo>
                      <a:lnTo>
                        <a:pt x="2154878" y="1922370"/>
                      </a:lnTo>
                      <a:lnTo>
                        <a:pt x="2156712" y="1920671"/>
                      </a:lnTo>
                      <a:lnTo>
                        <a:pt x="2158543" y="1918969"/>
                      </a:lnTo>
                      <a:lnTo>
                        <a:pt x="2160369" y="1917263"/>
                      </a:lnTo>
                      <a:lnTo>
                        <a:pt x="2162192" y="1915553"/>
                      </a:lnTo>
                      <a:lnTo>
                        <a:pt x="2164010" y="1913840"/>
                      </a:lnTo>
                      <a:lnTo>
                        <a:pt x="2165825" y="1912124"/>
                      </a:lnTo>
                      <a:lnTo>
                        <a:pt x="2167635" y="1910404"/>
                      </a:lnTo>
                      <a:lnTo>
                        <a:pt x="2169442" y="1908681"/>
                      </a:lnTo>
                      <a:lnTo>
                        <a:pt x="2171244" y="1906954"/>
                      </a:lnTo>
                      <a:lnTo>
                        <a:pt x="2173042" y="1905224"/>
                      </a:lnTo>
                      <a:lnTo>
                        <a:pt x="2174837" y="1903491"/>
                      </a:lnTo>
                      <a:lnTo>
                        <a:pt x="2176627" y="1901754"/>
                      </a:lnTo>
                      <a:lnTo>
                        <a:pt x="2178414" y="1900014"/>
                      </a:lnTo>
                      <a:lnTo>
                        <a:pt x="2180196" y="1898270"/>
                      </a:lnTo>
                      <a:lnTo>
                        <a:pt x="2181974" y="1896523"/>
                      </a:lnTo>
                      <a:lnTo>
                        <a:pt x="2183748" y="1894773"/>
                      </a:lnTo>
                      <a:lnTo>
                        <a:pt x="2185519" y="1893019"/>
                      </a:lnTo>
                      <a:lnTo>
                        <a:pt x="2187285" y="1891262"/>
                      </a:lnTo>
                      <a:lnTo>
                        <a:pt x="2189047" y="1889502"/>
                      </a:lnTo>
                      <a:lnTo>
                        <a:pt x="2190804" y="1887739"/>
                      </a:lnTo>
                      <a:lnTo>
                        <a:pt x="2192558" y="1885972"/>
                      </a:lnTo>
                      <a:lnTo>
                        <a:pt x="2194308" y="1884201"/>
                      </a:lnTo>
                      <a:lnTo>
                        <a:pt x="2196053" y="1882428"/>
                      </a:lnTo>
                      <a:lnTo>
                        <a:pt x="2197795" y="1880651"/>
                      </a:lnTo>
                      <a:lnTo>
                        <a:pt x="2199532" y="1878871"/>
                      </a:lnTo>
                      <a:lnTo>
                        <a:pt x="2201265" y="1877088"/>
                      </a:lnTo>
                      <a:lnTo>
                        <a:pt x="2202994" y="1875301"/>
                      </a:lnTo>
                      <a:lnTo>
                        <a:pt x="2204719" y="1873511"/>
                      </a:lnTo>
                      <a:lnTo>
                        <a:pt x="2206440" y="1871718"/>
                      </a:lnTo>
                      <a:lnTo>
                        <a:pt x="2208156" y="1869922"/>
                      </a:lnTo>
                      <a:lnTo>
                        <a:pt x="2209869" y="1868122"/>
                      </a:lnTo>
                      <a:lnTo>
                        <a:pt x="2211577" y="1866319"/>
                      </a:lnTo>
                      <a:lnTo>
                        <a:pt x="2213281" y="1864513"/>
                      </a:lnTo>
                      <a:lnTo>
                        <a:pt x="2214980" y="1862704"/>
                      </a:lnTo>
                      <a:lnTo>
                        <a:pt x="2216676" y="1860891"/>
                      </a:lnTo>
                      <a:lnTo>
                        <a:pt x="2218367" y="1859076"/>
                      </a:lnTo>
                      <a:lnTo>
                        <a:pt x="2220054" y="1857257"/>
                      </a:lnTo>
                      <a:lnTo>
                        <a:pt x="2221737" y="1855435"/>
                      </a:lnTo>
                      <a:lnTo>
                        <a:pt x="2223416" y="1853609"/>
                      </a:lnTo>
                      <a:lnTo>
                        <a:pt x="2225090" y="1851781"/>
                      </a:lnTo>
                      <a:lnTo>
                        <a:pt x="2226760" y="1849949"/>
                      </a:lnTo>
                      <a:lnTo>
                        <a:pt x="2228426" y="1848115"/>
                      </a:lnTo>
                      <a:lnTo>
                        <a:pt x="2230088" y="1846277"/>
                      </a:lnTo>
                      <a:lnTo>
                        <a:pt x="2231745" y="1844436"/>
                      </a:lnTo>
                      <a:lnTo>
                        <a:pt x="2233398" y="1842592"/>
                      </a:lnTo>
                      <a:lnTo>
                        <a:pt x="2235047" y="1840745"/>
                      </a:lnTo>
                      <a:lnTo>
                        <a:pt x="2236692" y="1838894"/>
                      </a:lnTo>
                      <a:lnTo>
                        <a:pt x="2238332" y="1837041"/>
                      </a:lnTo>
                      <a:lnTo>
                        <a:pt x="2239968" y="1835184"/>
                      </a:lnTo>
                      <a:lnTo>
                        <a:pt x="2241599" y="1833325"/>
                      </a:lnTo>
                      <a:lnTo>
                        <a:pt x="2243226" y="1831462"/>
                      </a:lnTo>
                      <a:lnTo>
                        <a:pt x="2244849" y="1829596"/>
                      </a:lnTo>
                      <a:lnTo>
                        <a:pt x="2246468" y="1827727"/>
                      </a:lnTo>
                      <a:lnTo>
                        <a:pt x="2248082" y="1825855"/>
                      </a:lnTo>
                      <a:lnTo>
                        <a:pt x="2249692" y="1823981"/>
                      </a:lnTo>
                      <a:lnTo>
                        <a:pt x="2251297" y="1822103"/>
                      </a:lnTo>
                      <a:lnTo>
                        <a:pt x="2252899" y="1820222"/>
                      </a:lnTo>
                      <a:lnTo>
                        <a:pt x="2254495" y="1818338"/>
                      </a:lnTo>
                      <a:lnTo>
                        <a:pt x="2256088" y="1816451"/>
                      </a:lnTo>
                      <a:lnTo>
                        <a:pt x="2257676" y="1814561"/>
                      </a:lnTo>
                      <a:lnTo>
                        <a:pt x="2259259" y="1812668"/>
                      </a:lnTo>
                      <a:lnTo>
                        <a:pt x="2260838" y="1810772"/>
                      </a:lnTo>
                      <a:lnTo>
                        <a:pt x="2262413" y="1808873"/>
                      </a:lnTo>
                      <a:lnTo>
                        <a:pt x="2263984" y="1806971"/>
                      </a:lnTo>
                      <a:lnTo>
                        <a:pt x="2265550" y="1805066"/>
                      </a:lnTo>
                      <a:lnTo>
                        <a:pt x="2267111" y="1803158"/>
                      </a:lnTo>
                      <a:lnTo>
                        <a:pt x="2268668" y="1801247"/>
                      </a:lnTo>
                      <a:lnTo>
                        <a:pt x="2270221" y="1799334"/>
                      </a:lnTo>
                      <a:lnTo>
                        <a:pt x="2271769" y="1797417"/>
                      </a:lnTo>
                      <a:lnTo>
                        <a:pt x="2273313" y="1795497"/>
                      </a:lnTo>
                      <a:lnTo>
                        <a:pt x="2274852" y="1793575"/>
                      </a:lnTo>
                      <a:lnTo>
                        <a:pt x="2276387" y="1791649"/>
                      </a:lnTo>
                      <a:lnTo>
                        <a:pt x="2277917" y="1789721"/>
                      </a:lnTo>
                      <a:lnTo>
                        <a:pt x="2279443" y="1787790"/>
                      </a:lnTo>
                      <a:lnTo>
                        <a:pt x="2280964" y="1785856"/>
                      </a:lnTo>
                      <a:lnTo>
                        <a:pt x="2282481" y="1783919"/>
                      </a:lnTo>
                      <a:lnTo>
                        <a:pt x="2283994" y="1781979"/>
                      </a:lnTo>
                      <a:lnTo>
                        <a:pt x="2285501" y="1780037"/>
                      </a:lnTo>
                      <a:lnTo>
                        <a:pt x="2287005" y="1778091"/>
                      </a:lnTo>
                      <a:lnTo>
                        <a:pt x="2288503" y="1776143"/>
                      </a:lnTo>
                      <a:lnTo>
                        <a:pt x="2289998" y="1774192"/>
                      </a:lnTo>
                      <a:lnTo>
                        <a:pt x="2291487" y="1772238"/>
                      </a:lnTo>
                      <a:lnTo>
                        <a:pt x="2292973" y="1770281"/>
                      </a:lnTo>
                      <a:lnTo>
                        <a:pt x="2294453" y="1768322"/>
                      </a:lnTo>
                      <a:lnTo>
                        <a:pt x="2295929" y="1766359"/>
                      </a:lnTo>
                      <a:lnTo>
                        <a:pt x="2297401" y="1764394"/>
                      </a:lnTo>
                      <a:lnTo>
                        <a:pt x="2298868" y="1762426"/>
                      </a:lnTo>
                      <a:lnTo>
                        <a:pt x="2300330" y="1760456"/>
                      </a:lnTo>
                      <a:lnTo>
                        <a:pt x="2301788" y="1758482"/>
                      </a:lnTo>
                      <a:lnTo>
                        <a:pt x="2303241" y="1756506"/>
                      </a:lnTo>
                      <a:lnTo>
                        <a:pt x="2304690" y="1754527"/>
                      </a:lnTo>
                      <a:lnTo>
                        <a:pt x="2306134" y="1752546"/>
                      </a:lnTo>
                      <a:lnTo>
                        <a:pt x="2307573" y="1750561"/>
                      </a:lnTo>
                      <a:lnTo>
                        <a:pt x="2309008" y="1748574"/>
                      </a:lnTo>
                      <a:lnTo>
                        <a:pt x="2310438" y="1746584"/>
                      </a:lnTo>
                      <a:lnTo>
                        <a:pt x="2311864" y="1744592"/>
                      </a:lnTo>
                      <a:lnTo>
                        <a:pt x="2313285" y="1742597"/>
                      </a:lnTo>
                      <a:lnTo>
                        <a:pt x="2314701" y="1740599"/>
                      </a:lnTo>
                      <a:lnTo>
                        <a:pt x="2316113" y="1738598"/>
                      </a:lnTo>
                      <a:lnTo>
                        <a:pt x="2317520" y="1736595"/>
                      </a:lnTo>
                      <a:lnTo>
                        <a:pt x="2318922" y="1734590"/>
                      </a:lnTo>
                      <a:lnTo>
                        <a:pt x="2320320" y="1732581"/>
                      </a:lnTo>
                      <a:lnTo>
                        <a:pt x="2321713" y="1730570"/>
                      </a:lnTo>
                      <a:lnTo>
                        <a:pt x="2323101" y="1728556"/>
                      </a:lnTo>
                      <a:lnTo>
                        <a:pt x="2324484" y="1726540"/>
                      </a:lnTo>
                      <a:lnTo>
                        <a:pt x="2325863" y="1724521"/>
                      </a:lnTo>
                      <a:lnTo>
                        <a:pt x="2327238" y="1722499"/>
                      </a:lnTo>
                      <a:lnTo>
                        <a:pt x="2328607" y="1720475"/>
                      </a:lnTo>
                      <a:lnTo>
                        <a:pt x="2329972" y="1718449"/>
                      </a:lnTo>
                      <a:lnTo>
                        <a:pt x="2331332" y="1716419"/>
                      </a:lnTo>
                      <a:lnTo>
                        <a:pt x="2332688" y="1714387"/>
                      </a:lnTo>
                      <a:lnTo>
                        <a:pt x="2334038" y="1712353"/>
                      </a:lnTo>
                      <a:lnTo>
                        <a:pt x="2335384" y="1710316"/>
                      </a:lnTo>
                      <a:lnTo>
                        <a:pt x="2336725" y="1708277"/>
                      </a:lnTo>
                      <a:lnTo>
                        <a:pt x="2338062" y="1706235"/>
                      </a:lnTo>
                      <a:lnTo>
                        <a:pt x="2339394" y="1704190"/>
                      </a:lnTo>
                      <a:lnTo>
                        <a:pt x="2340721" y="1702143"/>
                      </a:lnTo>
                      <a:lnTo>
                        <a:pt x="2342043" y="1700094"/>
                      </a:lnTo>
                      <a:lnTo>
                        <a:pt x="2343360" y="1698042"/>
                      </a:lnTo>
                      <a:lnTo>
                        <a:pt x="2344673" y="1695987"/>
                      </a:lnTo>
                      <a:lnTo>
                        <a:pt x="2345981" y="1693930"/>
                      </a:lnTo>
                      <a:lnTo>
                        <a:pt x="2347284" y="1691871"/>
                      </a:lnTo>
                      <a:lnTo>
                        <a:pt x="2348582" y="1689809"/>
                      </a:lnTo>
                      <a:lnTo>
                        <a:pt x="2349876" y="1687744"/>
                      </a:lnTo>
                      <a:lnTo>
                        <a:pt x="2351165" y="1685678"/>
                      </a:lnTo>
                      <a:lnTo>
                        <a:pt x="2352449" y="1683608"/>
                      </a:lnTo>
                      <a:lnTo>
                        <a:pt x="2353728" y="1681537"/>
                      </a:lnTo>
                      <a:lnTo>
                        <a:pt x="2355002" y="1679463"/>
                      </a:lnTo>
                      <a:lnTo>
                        <a:pt x="2356272" y="1677386"/>
                      </a:lnTo>
                      <a:lnTo>
                        <a:pt x="2357536" y="1675307"/>
                      </a:lnTo>
                      <a:lnTo>
                        <a:pt x="2358796" y="1673226"/>
                      </a:lnTo>
                      <a:lnTo>
                        <a:pt x="2360051" y="1671143"/>
                      </a:lnTo>
                      <a:lnTo>
                        <a:pt x="2361301" y="1669057"/>
                      </a:lnTo>
                      <a:lnTo>
                        <a:pt x="2362547" y="1666968"/>
                      </a:lnTo>
                      <a:lnTo>
                        <a:pt x="2363787" y="1664878"/>
                      </a:lnTo>
                      <a:lnTo>
                        <a:pt x="2365023" y="1662785"/>
                      </a:lnTo>
                      <a:lnTo>
                        <a:pt x="2366253" y="1660689"/>
                      </a:lnTo>
                      <a:lnTo>
                        <a:pt x="2367479" y="1658592"/>
                      </a:lnTo>
                      <a:lnTo>
                        <a:pt x="2368700" y="1656492"/>
                      </a:lnTo>
                      <a:lnTo>
                        <a:pt x="2369916" y="1654389"/>
                      </a:lnTo>
                      <a:lnTo>
                        <a:pt x="2371127" y="1652285"/>
                      </a:lnTo>
                      <a:lnTo>
                        <a:pt x="2372334" y="1650178"/>
                      </a:lnTo>
                      <a:lnTo>
                        <a:pt x="2373535" y="1648069"/>
                      </a:lnTo>
                      <a:lnTo>
                        <a:pt x="2374732" y="1645957"/>
                      </a:lnTo>
                      <a:lnTo>
                        <a:pt x="2375923" y="1643844"/>
                      </a:lnTo>
                      <a:lnTo>
                        <a:pt x="2377110" y="1641728"/>
                      </a:lnTo>
                      <a:lnTo>
                        <a:pt x="2378292" y="1639610"/>
                      </a:lnTo>
                      <a:lnTo>
                        <a:pt x="2379469" y="1637490"/>
                      </a:lnTo>
                      <a:lnTo>
                        <a:pt x="2380641" y="1635367"/>
                      </a:lnTo>
                      <a:lnTo>
                        <a:pt x="2381808" y="1633242"/>
                      </a:lnTo>
                      <a:lnTo>
                        <a:pt x="2382970" y="1631115"/>
                      </a:lnTo>
                      <a:lnTo>
                        <a:pt x="2384127" y="1628986"/>
                      </a:lnTo>
                      <a:lnTo>
                        <a:pt x="2385279" y="1626855"/>
                      </a:lnTo>
                      <a:lnTo>
                        <a:pt x="2386426" y="1624721"/>
                      </a:lnTo>
                      <a:lnTo>
                        <a:pt x="2387568" y="1622586"/>
                      </a:lnTo>
                      <a:lnTo>
                        <a:pt x="2388706" y="1620448"/>
                      </a:lnTo>
                      <a:lnTo>
                        <a:pt x="2389838" y="1618308"/>
                      </a:lnTo>
                      <a:lnTo>
                        <a:pt x="2390965" y="1616166"/>
                      </a:lnTo>
                      <a:lnTo>
                        <a:pt x="2392088" y="1614022"/>
                      </a:lnTo>
                      <a:lnTo>
                        <a:pt x="2393205" y="1611875"/>
                      </a:lnTo>
                      <a:lnTo>
                        <a:pt x="2394317" y="1609727"/>
                      </a:lnTo>
                      <a:lnTo>
                        <a:pt x="2395425" y="1607576"/>
                      </a:lnTo>
                      <a:lnTo>
                        <a:pt x="2396527" y="1605424"/>
                      </a:lnTo>
                      <a:lnTo>
                        <a:pt x="2397625" y="1603269"/>
                      </a:lnTo>
                      <a:lnTo>
                        <a:pt x="2398717" y="1601112"/>
                      </a:lnTo>
                      <a:lnTo>
                        <a:pt x="2399804" y="1598953"/>
                      </a:lnTo>
                      <a:lnTo>
                        <a:pt x="2400887" y="1596793"/>
                      </a:lnTo>
                      <a:lnTo>
                        <a:pt x="2401964" y="1594630"/>
                      </a:lnTo>
                      <a:lnTo>
                        <a:pt x="2403036" y="1592465"/>
                      </a:lnTo>
                      <a:lnTo>
                        <a:pt x="2404103" y="1590298"/>
                      </a:lnTo>
                      <a:lnTo>
                        <a:pt x="2405166" y="1588129"/>
                      </a:lnTo>
                      <a:lnTo>
                        <a:pt x="2406223" y="1585958"/>
                      </a:lnTo>
                      <a:lnTo>
                        <a:pt x="2407275" y="1583785"/>
                      </a:lnTo>
                      <a:lnTo>
                        <a:pt x="2408322" y="1581610"/>
                      </a:lnTo>
                      <a:lnTo>
                        <a:pt x="2409364" y="1579433"/>
                      </a:lnTo>
                      <a:lnTo>
                        <a:pt x="2410401" y="1577254"/>
                      </a:lnTo>
                      <a:lnTo>
                        <a:pt x="2411433" y="1575073"/>
                      </a:lnTo>
                      <a:lnTo>
                        <a:pt x="2412460" y="1572891"/>
                      </a:lnTo>
                      <a:lnTo>
                        <a:pt x="2413482" y="1570706"/>
                      </a:lnTo>
                      <a:lnTo>
                        <a:pt x="2414498" y="1568519"/>
                      </a:lnTo>
                      <a:lnTo>
                        <a:pt x="2415510" y="1566331"/>
                      </a:lnTo>
                      <a:lnTo>
                        <a:pt x="2416516" y="1564140"/>
                      </a:lnTo>
                      <a:lnTo>
                        <a:pt x="2417518" y="1561948"/>
                      </a:lnTo>
                      <a:lnTo>
                        <a:pt x="2418514" y="1559754"/>
                      </a:lnTo>
                      <a:lnTo>
                        <a:pt x="2419505" y="1557558"/>
                      </a:lnTo>
                      <a:lnTo>
                        <a:pt x="2420491" y="1555360"/>
                      </a:lnTo>
                      <a:lnTo>
                        <a:pt x="2421472" y="1553160"/>
                      </a:lnTo>
                      <a:lnTo>
                        <a:pt x="2422448" y="1550958"/>
                      </a:lnTo>
                      <a:lnTo>
                        <a:pt x="2423419" y="1548755"/>
                      </a:lnTo>
                      <a:lnTo>
                        <a:pt x="2424385" y="1546550"/>
                      </a:lnTo>
                      <a:lnTo>
                        <a:pt x="2425345" y="1544342"/>
                      </a:lnTo>
                      <a:lnTo>
                        <a:pt x="2426301" y="1542133"/>
                      </a:lnTo>
                      <a:lnTo>
                        <a:pt x="2427251" y="1539923"/>
                      </a:lnTo>
                      <a:lnTo>
                        <a:pt x="2428196" y="1537710"/>
                      </a:lnTo>
                      <a:lnTo>
                        <a:pt x="2429136" y="1535496"/>
                      </a:lnTo>
                      <a:lnTo>
                        <a:pt x="2430071" y="1533280"/>
                      </a:lnTo>
                      <a:lnTo>
                        <a:pt x="2431001" y="1531062"/>
                      </a:lnTo>
                      <a:lnTo>
                        <a:pt x="2431925" y="1528842"/>
                      </a:lnTo>
                      <a:lnTo>
                        <a:pt x="2432845" y="1526621"/>
                      </a:lnTo>
                      <a:lnTo>
                        <a:pt x="2433759" y="1524398"/>
                      </a:lnTo>
                      <a:lnTo>
                        <a:pt x="2434668" y="1522173"/>
                      </a:lnTo>
                      <a:lnTo>
                        <a:pt x="2435572" y="1519946"/>
                      </a:lnTo>
                      <a:lnTo>
                        <a:pt x="2436470" y="1517718"/>
                      </a:lnTo>
                      <a:lnTo>
                        <a:pt x="2437364" y="1515488"/>
                      </a:lnTo>
                      <a:lnTo>
                        <a:pt x="2438252" y="1513257"/>
                      </a:lnTo>
                      <a:lnTo>
                        <a:pt x="2439135" y="1511023"/>
                      </a:lnTo>
                      <a:lnTo>
                        <a:pt x="2440013" y="1508789"/>
                      </a:lnTo>
                      <a:lnTo>
                        <a:pt x="2440886" y="1506552"/>
                      </a:lnTo>
                      <a:lnTo>
                        <a:pt x="2441754" y="1504314"/>
                      </a:lnTo>
                      <a:lnTo>
                        <a:pt x="2442616" y="1502074"/>
                      </a:lnTo>
                      <a:lnTo>
                        <a:pt x="2443473" y="1499832"/>
                      </a:lnTo>
                      <a:lnTo>
                        <a:pt x="2444325" y="1497589"/>
                      </a:lnTo>
                      <a:lnTo>
                        <a:pt x="2445172" y="1495345"/>
                      </a:lnTo>
                      <a:lnTo>
                        <a:pt x="2446013" y="1493098"/>
                      </a:lnTo>
                      <a:lnTo>
                        <a:pt x="2446850" y="1490851"/>
                      </a:lnTo>
                      <a:lnTo>
                        <a:pt x="2447681" y="1488601"/>
                      </a:lnTo>
                      <a:lnTo>
                        <a:pt x="2448507" y="1486350"/>
                      </a:lnTo>
                      <a:lnTo>
                        <a:pt x="2449327" y="1484098"/>
                      </a:lnTo>
                      <a:lnTo>
                        <a:pt x="2450143" y="1481843"/>
                      </a:lnTo>
                      <a:lnTo>
                        <a:pt x="2450953" y="1479588"/>
                      </a:lnTo>
                      <a:lnTo>
                        <a:pt x="2451758" y="1477331"/>
                      </a:lnTo>
                      <a:lnTo>
                        <a:pt x="2452557" y="1475072"/>
                      </a:lnTo>
                      <a:lnTo>
                        <a:pt x="2453352" y="1472812"/>
                      </a:lnTo>
                      <a:lnTo>
                        <a:pt x="2454141" y="1470550"/>
                      </a:lnTo>
                      <a:lnTo>
                        <a:pt x="2454925" y="1468287"/>
                      </a:lnTo>
                      <a:lnTo>
                        <a:pt x="2455703" y="1466022"/>
                      </a:lnTo>
                      <a:lnTo>
                        <a:pt x="2456477" y="1463756"/>
                      </a:lnTo>
                      <a:lnTo>
                        <a:pt x="2457245" y="1461489"/>
                      </a:lnTo>
                      <a:lnTo>
                        <a:pt x="2458008" y="1459220"/>
                      </a:lnTo>
                      <a:lnTo>
                        <a:pt x="2458765" y="1456949"/>
                      </a:lnTo>
                      <a:lnTo>
                        <a:pt x="2459518" y="1454677"/>
                      </a:lnTo>
                      <a:lnTo>
                        <a:pt x="2460265" y="1452404"/>
                      </a:lnTo>
                      <a:lnTo>
                        <a:pt x="2461006" y="1450129"/>
                      </a:lnTo>
                      <a:lnTo>
                        <a:pt x="2461743" y="1447853"/>
                      </a:lnTo>
                      <a:lnTo>
                        <a:pt x="2462474" y="1445576"/>
                      </a:lnTo>
                      <a:lnTo>
                        <a:pt x="2463200" y="1443297"/>
                      </a:lnTo>
                      <a:lnTo>
                        <a:pt x="2463920" y="1441017"/>
                      </a:lnTo>
                      <a:lnTo>
                        <a:pt x="2464636" y="1438735"/>
                      </a:lnTo>
                      <a:lnTo>
                        <a:pt x="2465346" y="1436452"/>
                      </a:lnTo>
                      <a:lnTo>
                        <a:pt x="2466050" y="1434168"/>
                      </a:lnTo>
                      <a:lnTo>
                        <a:pt x="2466750" y="1431882"/>
                      </a:lnTo>
                      <a:lnTo>
                        <a:pt x="2467444" y="1429596"/>
                      </a:lnTo>
                      <a:lnTo>
                        <a:pt x="2468132" y="1427307"/>
                      </a:lnTo>
                      <a:lnTo>
                        <a:pt x="2468816" y="1425018"/>
                      </a:lnTo>
                      <a:lnTo>
                        <a:pt x="2469494" y="1422727"/>
                      </a:lnTo>
                      <a:lnTo>
                        <a:pt x="2470166" y="1420435"/>
                      </a:lnTo>
                      <a:lnTo>
                        <a:pt x="2470834" y="1418142"/>
                      </a:lnTo>
                      <a:lnTo>
                        <a:pt x="2471496" y="1415847"/>
                      </a:lnTo>
                      <a:lnTo>
                        <a:pt x="2472153" y="1413551"/>
                      </a:lnTo>
                      <a:lnTo>
                        <a:pt x="2472804" y="1411254"/>
                      </a:lnTo>
                      <a:lnTo>
                        <a:pt x="2473450" y="1408956"/>
                      </a:lnTo>
                      <a:lnTo>
                        <a:pt x="2474091" y="1406657"/>
                      </a:lnTo>
                      <a:lnTo>
                        <a:pt x="2474726" y="1404356"/>
                      </a:lnTo>
                      <a:lnTo>
                        <a:pt x="2475356" y="1402054"/>
                      </a:lnTo>
                      <a:lnTo>
                        <a:pt x="2475981" y="1399751"/>
                      </a:lnTo>
                      <a:lnTo>
                        <a:pt x="2476600" y="1397447"/>
                      </a:lnTo>
                      <a:lnTo>
                        <a:pt x="2477214" y="1395141"/>
                      </a:lnTo>
                      <a:lnTo>
                        <a:pt x="2477823" y="1392835"/>
                      </a:lnTo>
                      <a:lnTo>
                        <a:pt x="2478426" y="1390527"/>
                      </a:lnTo>
                      <a:lnTo>
                        <a:pt x="2479024" y="1388218"/>
                      </a:lnTo>
                      <a:lnTo>
                        <a:pt x="2479617" y="1385908"/>
                      </a:lnTo>
                      <a:lnTo>
                        <a:pt x="2480204" y="1383597"/>
                      </a:lnTo>
                      <a:lnTo>
                        <a:pt x="2480786" y="1381285"/>
                      </a:lnTo>
                      <a:lnTo>
                        <a:pt x="2481362" y="1378972"/>
                      </a:lnTo>
                      <a:lnTo>
                        <a:pt x="2481933" y="1376657"/>
                      </a:lnTo>
                      <a:lnTo>
                        <a:pt x="2482499" y="1374342"/>
                      </a:lnTo>
                      <a:lnTo>
                        <a:pt x="2483059" y="1372026"/>
                      </a:lnTo>
                      <a:lnTo>
                        <a:pt x="2483614" y="1369708"/>
                      </a:lnTo>
                      <a:lnTo>
                        <a:pt x="2484164" y="1367389"/>
                      </a:lnTo>
                      <a:lnTo>
                        <a:pt x="2484708" y="1365070"/>
                      </a:lnTo>
                      <a:lnTo>
                        <a:pt x="2485247" y="1362749"/>
                      </a:lnTo>
                      <a:lnTo>
                        <a:pt x="2485780" y="1360427"/>
                      </a:lnTo>
                      <a:lnTo>
                        <a:pt x="2486308" y="1358105"/>
                      </a:lnTo>
                      <a:lnTo>
                        <a:pt x="2486831" y="1355781"/>
                      </a:lnTo>
                      <a:lnTo>
                        <a:pt x="2487348" y="1353457"/>
                      </a:lnTo>
                      <a:lnTo>
                        <a:pt x="2487860" y="1351131"/>
                      </a:lnTo>
                      <a:lnTo>
                        <a:pt x="2488366" y="1348804"/>
                      </a:lnTo>
                      <a:lnTo>
                        <a:pt x="2488867" y="1346477"/>
                      </a:lnTo>
                      <a:lnTo>
                        <a:pt x="2489362" y="1344148"/>
                      </a:lnTo>
                      <a:lnTo>
                        <a:pt x="2489853" y="1341819"/>
                      </a:lnTo>
                      <a:lnTo>
                        <a:pt x="2490337" y="1339489"/>
                      </a:lnTo>
                      <a:lnTo>
                        <a:pt x="2490817" y="1337158"/>
                      </a:lnTo>
                      <a:lnTo>
                        <a:pt x="2491290" y="1334825"/>
                      </a:lnTo>
                      <a:lnTo>
                        <a:pt x="2491759" y="1332492"/>
                      </a:lnTo>
                      <a:lnTo>
                        <a:pt x="2492222" y="1330159"/>
                      </a:lnTo>
                      <a:lnTo>
                        <a:pt x="2492680" y="1327824"/>
                      </a:lnTo>
                      <a:lnTo>
                        <a:pt x="2493132" y="1325488"/>
                      </a:lnTo>
                      <a:lnTo>
                        <a:pt x="2493579" y="1323152"/>
                      </a:lnTo>
                      <a:lnTo>
                        <a:pt x="2494020" y="1320814"/>
                      </a:lnTo>
                      <a:lnTo>
                        <a:pt x="2494456" y="1318476"/>
                      </a:lnTo>
                      <a:lnTo>
                        <a:pt x="2494886" y="1316137"/>
                      </a:lnTo>
                      <a:lnTo>
                        <a:pt x="2495311" y="1313798"/>
                      </a:lnTo>
                      <a:lnTo>
                        <a:pt x="2495731" y="1311457"/>
                      </a:lnTo>
                      <a:lnTo>
                        <a:pt x="2496145" y="1309116"/>
                      </a:lnTo>
                      <a:lnTo>
                        <a:pt x="2496554" y="1306774"/>
                      </a:lnTo>
                      <a:lnTo>
                        <a:pt x="2496957" y="1304431"/>
                      </a:lnTo>
                      <a:lnTo>
                        <a:pt x="2497355" y="1302087"/>
                      </a:lnTo>
                      <a:lnTo>
                        <a:pt x="2497747" y="1299743"/>
                      </a:lnTo>
                      <a:lnTo>
                        <a:pt x="2498134" y="1297398"/>
                      </a:lnTo>
                      <a:lnTo>
                        <a:pt x="2498516" y="1295052"/>
                      </a:lnTo>
                      <a:lnTo>
                        <a:pt x="2498892" y="1292705"/>
                      </a:lnTo>
                      <a:lnTo>
                        <a:pt x="2499262" y="1290358"/>
                      </a:lnTo>
                      <a:lnTo>
                        <a:pt x="2499628" y="1288010"/>
                      </a:lnTo>
                      <a:lnTo>
                        <a:pt x="2499987" y="1285661"/>
                      </a:lnTo>
                      <a:lnTo>
                        <a:pt x="2500341" y="1283312"/>
                      </a:lnTo>
                      <a:lnTo>
                        <a:pt x="2500690" y="1280962"/>
                      </a:lnTo>
                      <a:lnTo>
                        <a:pt x="2501033" y="1278611"/>
                      </a:lnTo>
                      <a:lnTo>
                        <a:pt x="2501371" y="1276260"/>
                      </a:lnTo>
                      <a:lnTo>
                        <a:pt x="2501704" y="1273908"/>
                      </a:lnTo>
                      <a:lnTo>
                        <a:pt x="2502031" y="1271556"/>
                      </a:lnTo>
                      <a:lnTo>
                        <a:pt x="2502352" y="1269203"/>
                      </a:lnTo>
                      <a:lnTo>
                        <a:pt x="2502668" y="1266849"/>
                      </a:lnTo>
                      <a:lnTo>
                        <a:pt x="2502979" y="1264495"/>
                      </a:lnTo>
                      <a:lnTo>
                        <a:pt x="2503284" y="1262140"/>
                      </a:lnTo>
                      <a:lnTo>
                        <a:pt x="2503583" y="1259784"/>
                      </a:lnTo>
                      <a:lnTo>
                        <a:pt x="2503877" y="1257428"/>
                      </a:lnTo>
                      <a:lnTo>
                        <a:pt x="2504166" y="1255071"/>
                      </a:lnTo>
                      <a:lnTo>
                        <a:pt x="2504449" y="1252714"/>
                      </a:lnTo>
                      <a:lnTo>
                        <a:pt x="2504727" y="1250357"/>
                      </a:lnTo>
                      <a:lnTo>
                        <a:pt x="2504999" y="1247998"/>
                      </a:lnTo>
                      <a:lnTo>
                        <a:pt x="2505266" y="1245640"/>
                      </a:lnTo>
                      <a:lnTo>
                        <a:pt x="2505527" y="1243281"/>
                      </a:lnTo>
                      <a:lnTo>
                        <a:pt x="2505783" y="1240921"/>
                      </a:lnTo>
                      <a:lnTo>
                        <a:pt x="2506033" y="1238561"/>
                      </a:lnTo>
                      <a:lnTo>
                        <a:pt x="2506278" y="1236200"/>
                      </a:lnTo>
                      <a:lnTo>
                        <a:pt x="2506517" y="1233839"/>
                      </a:lnTo>
                      <a:lnTo>
                        <a:pt x="2506751" y="1231478"/>
                      </a:lnTo>
                      <a:lnTo>
                        <a:pt x="2506979" y="1229116"/>
                      </a:lnTo>
                      <a:lnTo>
                        <a:pt x="2507202" y="1226753"/>
                      </a:lnTo>
                      <a:lnTo>
                        <a:pt x="2507419" y="1224390"/>
                      </a:lnTo>
                      <a:lnTo>
                        <a:pt x="2507631" y="1222027"/>
                      </a:lnTo>
                      <a:lnTo>
                        <a:pt x="2507837" y="1219664"/>
                      </a:lnTo>
                      <a:lnTo>
                        <a:pt x="2508038" y="1217300"/>
                      </a:lnTo>
                      <a:lnTo>
                        <a:pt x="2508234" y="1214935"/>
                      </a:lnTo>
                      <a:lnTo>
                        <a:pt x="2508423" y="1212570"/>
                      </a:lnTo>
                      <a:lnTo>
                        <a:pt x="2508608" y="1210205"/>
                      </a:lnTo>
                      <a:lnTo>
                        <a:pt x="2508787" y="1207840"/>
                      </a:lnTo>
                      <a:lnTo>
                        <a:pt x="2508960" y="1205474"/>
                      </a:lnTo>
                      <a:lnTo>
                        <a:pt x="2509128" y="1203108"/>
                      </a:lnTo>
                      <a:lnTo>
                        <a:pt x="2509290" y="1200742"/>
                      </a:lnTo>
                      <a:lnTo>
                        <a:pt x="2509447" y="1198375"/>
                      </a:lnTo>
                      <a:lnTo>
                        <a:pt x="2509599" y="1196008"/>
                      </a:lnTo>
                      <a:lnTo>
                        <a:pt x="2509745" y="1193641"/>
                      </a:lnTo>
                      <a:lnTo>
                        <a:pt x="2509885" y="1191273"/>
                      </a:lnTo>
                      <a:lnTo>
                        <a:pt x="2510020" y="1188905"/>
                      </a:lnTo>
                      <a:lnTo>
                        <a:pt x="2510149" y="1186537"/>
                      </a:lnTo>
                      <a:lnTo>
                        <a:pt x="2510273" y="1184169"/>
                      </a:lnTo>
                      <a:lnTo>
                        <a:pt x="2510392" y="1181801"/>
                      </a:lnTo>
                      <a:lnTo>
                        <a:pt x="2510505" y="1179432"/>
                      </a:lnTo>
                      <a:lnTo>
                        <a:pt x="2510612" y="1177063"/>
                      </a:lnTo>
                      <a:lnTo>
                        <a:pt x="2510714" y="1174694"/>
                      </a:lnTo>
                      <a:lnTo>
                        <a:pt x="2510810" y="1172325"/>
                      </a:lnTo>
                      <a:lnTo>
                        <a:pt x="2510901" y="1169955"/>
                      </a:lnTo>
                      <a:lnTo>
                        <a:pt x="2510986" y="1167585"/>
                      </a:lnTo>
                      <a:lnTo>
                        <a:pt x="2511066" y="1165216"/>
                      </a:lnTo>
                      <a:lnTo>
                        <a:pt x="2511141" y="1162846"/>
                      </a:lnTo>
                      <a:lnTo>
                        <a:pt x="2511209" y="1160475"/>
                      </a:lnTo>
                      <a:lnTo>
                        <a:pt x="2511273" y="1158105"/>
                      </a:lnTo>
                      <a:lnTo>
                        <a:pt x="2511331" y="1155735"/>
                      </a:lnTo>
                      <a:lnTo>
                        <a:pt x="2511383" y="1153364"/>
                      </a:lnTo>
                      <a:lnTo>
                        <a:pt x="2511430" y="1150994"/>
                      </a:lnTo>
                      <a:lnTo>
                        <a:pt x="2511471" y="1148623"/>
                      </a:lnTo>
                      <a:lnTo>
                        <a:pt x="2511507" y="1146253"/>
                      </a:lnTo>
                      <a:lnTo>
                        <a:pt x="2511537" y="1143882"/>
                      </a:lnTo>
                      <a:lnTo>
                        <a:pt x="2511562" y="1141511"/>
                      </a:lnTo>
                      <a:lnTo>
                        <a:pt x="2511581" y="1139140"/>
                      </a:lnTo>
                      <a:lnTo>
                        <a:pt x="2511595" y="1136769"/>
                      </a:lnTo>
                      <a:lnTo>
                        <a:pt x="2511603" y="1134398"/>
                      </a:lnTo>
                      <a:lnTo>
                        <a:pt x="2511606" y="1132028"/>
                      </a:lnTo>
                      <a:lnTo>
                        <a:pt x="2511606" y="1132028"/>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21" name="pl7"/>
                <p:cNvSpPr/>
                <p:nvPr/>
              </p:nvSpPr>
              <p:spPr>
                <a:xfrm>
                  <a:off x="3668843" y="1588245"/>
                  <a:ext cx="590478" cy="532279"/>
                </a:xfrm>
                <a:custGeom>
                  <a:avLst/>
                  <a:gdLst/>
                  <a:ahLst/>
                  <a:cxnLst/>
                  <a:rect l="0" t="0" r="0" b="0"/>
                  <a:pathLst>
                    <a:path w="1641150" h="1479394">
                      <a:moveTo>
                        <a:pt x="1641150" y="739697"/>
                      </a:moveTo>
                      <a:lnTo>
                        <a:pt x="1641148" y="738147"/>
                      </a:lnTo>
                      <a:lnTo>
                        <a:pt x="1641143" y="736598"/>
                      </a:lnTo>
                      <a:lnTo>
                        <a:pt x="1641134" y="735049"/>
                      </a:lnTo>
                      <a:lnTo>
                        <a:pt x="1641121" y="733500"/>
                      </a:lnTo>
                      <a:lnTo>
                        <a:pt x="1641105" y="731951"/>
                      </a:lnTo>
                      <a:lnTo>
                        <a:pt x="1641085" y="730402"/>
                      </a:lnTo>
                      <a:lnTo>
                        <a:pt x="1641062" y="728853"/>
                      </a:lnTo>
                      <a:lnTo>
                        <a:pt x="1641035" y="727304"/>
                      </a:lnTo>
                      <a:lnTo>
                        <a:pt x="1641004" y="725755"/>
                      </a:lnTo>
                      <a:lnTo>
                        <a:pt x="1640970" y="724206"/>
                      </a:lnTo>
                      <a:lnTo>
                        <a:pt x="1640932" y="722657"/>
                      </a:lnTo>
                      <a:lnTo>
                        <a:pt x="1640891" y="721108"/>
                      </a:lnTo>
                      <a:lnTo>
                        <a:pt x="1640846" y="719559"/>
                      </a:lnTo>
                      <a:lnTo>
                        <a:pt x="1640797" y="718011"/>
                      </a:lnTo>
                      <a:lnTo>
                        <a:pt x="1640745" y="716462"/>
                      </a:lnTo>
                      <a:lnTo>
                        <a:pt x="1640689" y="714914"/>
                      </a:lnTo>
                      <a:lnTo>
                        <a:pt x="1640630" y="713366"/>
                      </a:lnTo>
                      <a:lnTo>
                        <a:pt x="1640567" y="711817"/>
                      </a:lnTo>
                      <a:lnTo>
                        <a:pt x="1640500" y="710269"/>
                      </a:lnTo>
                      <a:lnTo>
                        <a:pt x="1640430" y="708721"/>
                      </a:lnTo>
                      <a:lnTo>
                        <a:pt x="1640356" y="707174"/>
                      </a:lnTo>
                      <a:lnTo>
                        <a:pt x="1640279" y="705626"/>
                      </a:lnTo>
                      <a:lnTo>
                        <a:pt x="1640198" y="704078"/>
                      </a:lnTo>
                      <a:lnTo>
                        <a:pt x="1640114" y="702531"/>
                      </a:lnTo>
                      <a:lnTo>
                        <a:pt x="1640025" y="700984"/>
                      </a:lnTo>
                      <a:lnTo>
                        <a:pt x="1639934" y="699437"/>
                      </a:lnTo>
                      <a:lnTo>
                        <a:pt x="1639838" y="697890"/>
                      </a:lnTo>
                      <a:lnTo>
                        <a:pt x="1639739" y="696343"/>
                      </a:lnTo>
                      <a:lnTo>
                        <a:pt x="1639637" y="694797"/>
                      </a:lnTo>
                      <a:lnTo>
                        <a:pt x="1639531" y="693251"/>
                      </a:lnTo>
                      <a:lnTo>
                        <a:pt x="1639421" y="691705"/>
                      </a:lnTo>
                      <a:lnTo>
                        <a:pt x="1639308" y="690159"/>
                      </a:lnTo>
                      <a:lnTo>
                        <a:pt x="1639191" y="688613"/>
                      </a:lnTo>
                      <a:lnTo>
                        <a:pt x="1639070" y="687068"/>
                      </a:lnTo>
                      <a:lnTo>
                        <a:pt x="1638946" y="685523"/>
                      </a:lnTo>
                      <a:lnTo>
                        <a:pt x="1638819" y="683978"/>
                      </a:lnTo>
                      <a:lnTo>
                        <a:pt x="1638687" y="682433"/>
                      </a:lnTo>
                      <a:lnTo>
                        <a:pt x="1638553" y="680889"/>
                      </a:lnTo>
                      <a:lnTo>
                        <a:pt x="1638414" y="679344"/>
                      </a:lnTo>
                      <a:lnTo>
                        <a:pt x="1638272" y="677800"/>
                      </a:lnTo>
                      <a:lnTo>
                        <a:pt x="1638127" y="676257"/>
                      </a:lnTo>
                      <a:lnTo>
                        <a:pt x="1637977" y="674713"/>
                      </a:lnTo>
                      <a:lnTo>
                        <a:pt x="1637825" y="673170"/>
                      </a:lnTo>
                      <a:lnTo>
                        <a:pt x="1637668" y="671628"/>
                      </a:lnTo>
                      <a:lnTo>
                        <a:pt x="1637508" y="670085"/>
                      </a:lnTo>
                      <a:lnTo>
                        <a:pt x="1637345" y="668543"/>
                      </a:lnTo>
                      <a:lnTo>
                        <a:pt x="1637178" y="667001"/>
                      </a:lnTo>
                      <a:lnTo>
                        <a:pt x="1637007" y="665459"/>
                      </a:lnTo>
                      <a:lnTo>
                        <a:pt x="1636833" y="663918"/>
                      </a:lnTo>
                      <a:lnTo>
                        <a:pt x="1636655" y="662377"/>
                      </a:lnTo>
                      <a:lnTo>
                        <a:pt x="1636473" y="660837"/>
                      </a:lnTo>
                      <a:lnTo>
                        <a:pt x="1636288" y="659297"/>
                      </a:lnTo>
                      <a:lnTo>
                        <a:pt x="1636100" y="657757"/>
                      </a:lnTo>
                      <a:lnTo>
                        <a:pt x="1635908" y="656217"/>
                      </a:lnTo>
                      <a:lnTo>
                        <a:pt x="1635712" y="654678"/>
                      </a:lnTo>
                      <a:lnTo>
                        <a:pt x="1635513" y="653139"/>
                      </a:lnTo>
                      <a:lnTo>
                        <a:pt x="1635310" y="651601"/>
                      </a:lnTo>
                      <a:lnTo>
                        <a:pt x="1635103" y="650063"/>
                      </a:lnTo>
                      <a:lnTo>
                        <a:pt x="1634893" y="648525"/>
                      </a:lnTo>
                      <a:lnTo>
                        <a:pt x="1634680" y="646988"/>
                      </a:lnTo>
                      <a:lnTo>
                        <a:pt x="1634462" y="645451"/>
                      </a:lnTo>
                      <a:lnTo>
                        <a:pt x="1634242" y="643915"/>
                      </a:lnTo>
                      <a:lnTo>
                        <a:pt x="1634017" y="642379"/>
                      </a:lnTo>
                      <a:lnTo>
                        <a:pt x="1633789" y="640843"/>
                      </a:lnTo>
                      <a:lnTo>
                        <a:pt x="1633558" y="639308"/>
                      </a:lnTo>
                      <a:lnTo>
                        <a:pt x="1633323" y="637774"/>
                      </a:lnTo>
                      <a:lnTo>
                        <a:pt x="1633084" y="636239"/>
                      </a:lnTo>
                      <a:lnTo>
                        <a:pt x="1632842" y="634706"/>
                      </a:lnTo>
                      <a:lnTo>
                        <a:pt x="1632596" y="633172"/>
                      </a:lnTo>
                      <a:lnTo>
                        <a:pt x="1632347" y="631639"/>
                      </a:lnTo>
                      <a:lnTo>
                        <a:pt x="1632094" y="630107"/>
                      </a:lnTo>
                      <a:lnTo>
                        <a:pt x="1631838" y="628575"/>
                      </a:lnTo>
                      <a:lnTo>
                        <a:pt x="1631578" y="627044"/>
                      </a:lnTo>
                      <a:lnTo>
                        <a:pt x="1631314" y="625513"/>
                      </a:lnTo>
                      <a:lnTo>
                        <a:pt x="1631047" y="623983"/>
                      </a:lnTo>
                      <a:lnTo>
                        <a:pt x="1630777" y="622453"/>
                      </a:lnTo>
                      <a:lnTo>
                        <a:pt x="1630503" y="620923"/>
                      </a:lnTo>
                      <a:lnTo>
                        <a:pt x="1630225" y="619394"/>
                      </a:lnTo>
                      <a:lnTo>
                        <a:pt x="1629944" y="617866"/>
                      </a:lnTo>
                      <a:lnTo>
                        <a:pt x="1629659" y="616338"/>
                      </a:lnTo>
                      <a:lnTo>
                        <a:pt x="1629370" y="614811"/>
                      </a:lnTo>
                      <a:lnTo>
                        <a:pt x="1629078" y="613284"/>
                      </a:lnTo>
                      <a:lnTo>
                        <a:pt x="1628783" y="611758"/>
                      </a:lnTo>
                      <a:lnTo>
                        <a:pt x="1628484" y="610233"/>
                      </a:lnTo>
                      <a:lnTo>
                        <a:pt x="1628181" y="608708"/>
                      </a:lnTo>
                      <a:lnTo>
                        <a:pt x="1627875" y="607183"/>
                      </a:lnTo>
                      <a:lnTo>
                        <a:pt x="1627566" y="605659"/>
                      </a:lnTo>
                      <a:lnTo>
                        <a:pt x="1627252" y="604136"/>
                      </a:lnTo>
                      <a:lnTo>
                        <a:pt x="1626936" y="602613"/>
                      </a:lnTo>
                      <a:lnTo>
                        <a:pt x="1626615" y="601091"/>
                      </a:lnTo>
                      <a:lnTo>
                        <a:pt x="1626292" y="599570"/>
                      </a:lnTo>
                      <a:lnTo>
                        <a:pt x="1625964" y="598049"/>
                      </a:lnTo>
                      <a:lnTo>
                        <a:pt x="1625633" y="596529"/>
                      </a:lnTo>
                      <a:lnTo>
                        <a:pt x="1625299" y="595009"/>
                      </a:lnTo>
                      <a:lnTo>
                        <a:pt x="1624961" y="593490"/>
                      </a:lnTo>
                      <a:lnTo>
                        <a:pt x="1624620" y="591972"/>
                      </a:lnTo>
                      <a:lnTo>
                        <a:pt x="1624275" y="590454"/>
                      </a:lnTo>
                      <a:lnTo>
                        <a:pt x="1623926" y="588937"/>
                      </a:lnTo>
                      <a:lnTo>
                        <a:pt x="1623574" y="587421"/>
                      </a:lnTo>
                      <a:lnTo>
                        <a:pt x="1623218" y="585905"/>
                      </a:lnTo>
                      <a:lnTo>
                        <a:pt x="1622859" y="584390"/>
                      </a:lnTo>
                      <a:lnTo>
                        <a:pt x="1622497" y="582876"/>
                      </a:lnTo>
                      <a:lnTo>
                        <a:pt x="1622131" y="581362"/>
                      </a:lnTo>
                      <a:lnTo>
                        <a:pt x="1621761" y="579849"/>
                      </a:lnTo>
                      <a:lnTo>
                        <a:pt x="1621388" y="578337"/>
                      </a:lnTo>
                      <a:lnTo>
                        <a:pt x="1621011" y="576825"/>
                      </a:lnTo>
                      <a:lnTo>
                        <a:pt x="1620631" y="575314"/>
                      </a:lnTo>
                      <a:lnTo>
                        <a:pt x="1620247" y="573804"/>
                      </a:lnTo>
                      <a:lnTo>
                        <a:pt x="1619860" y="572295"/>
                      </a:lnTo>
                      <a:lnTo>
                        <a:pt x="1619470" y="570786"/>
                      </a:lnTo>
                      <a:lnTo>
                        <a:pt x="1619075" y="569278"/>
                      </a:lnTo>
                      <a:lnTo>
                        <a:pt x="1618678" y="567771"/>
                      </a:lnTo>
                      <a:lnTo>
                        <a:pt x="1618276" y="566265"/>
                      </a:lnTo>
                      <a:lnTo>
                        <a:pt x="1617872" y="564759"/>
                      </a:lnTo>
                      <a:lnTo>
                        <a:pt x="1617464" y="563254"/>
                      </a:lnTo>
                      <a:lnTo>
                        <a:pt x="1617052" y="561750"/>
                      </a:lnTo>
                      <a:lnTo>
                        <a:pt x="1616637" y="560247"/>
                      </a:lnTo>
                      <a:lnTo>
                        <a:pt x="1616218" y="558744"/>
                      </a:lnTo>
                      <a:lnTo>
                        <a:pt x="1615796" y="557242"/>
                      </a:lnTo>
                      <a:lnTo>
                        <a:pt x="1615370" y="555741"/>
                      </a:lnTo>
                      <a:lnTo>
                        <a:pt x="1614941" y="554241"/>
                      </a:lnTo>
                      <a:lnTo>
                        <a:pt x="1614508" y="552742"/>
                      </a:lnTo>
                      <a:lnTo>
                        <a:pt x="1614072" y="551244"/>
                      </a:lnTo>
                      <a:lnTo>
                        <a:pt x="1613633" y="549746"/>
                      </a:lnTo>
                      <a:lnTo>
                        <a:pt x="1613190" y="548249"/>
                      </a:lnTo>
                      <a:lnTo>
                        <a:pt x="1612743" y="546753"/>
                      </a:lnTo>
                      <a:lnTo>
                        <a:pt x="1612293" y="545258"/>
                      </a:lnTo>
                      <a:lnTo>
                        <a:pt x="1611840" y="543763"/>
                      </a:lnTo>
                      <a:lnTo>
                        <a:pt x="1611383" y="542270"/>
                      </a:lnTo>
                      <a:lnTo>
                        <a:pt x="1610922" y="540777"/>
                      </a:lnTo>
                      <a:lnTo>
                        <a:pt x="1610458" y="539286"/>
                      </a:lnTo>
                      <a:lnTo>
                        <a:pt x="1609991" y="537795"/>
                      </a:lnTo>
                      <a:lnTo>
                        <a:pt x="1609520" y="536305"/>
                      </a:lnTo>
                      <a:lnTo>
                        <a:pt x="1609046" y="534816"/>
                      </a:lnTo>
                      <a:lnTo>
                        <a:pt x="1608568" y="533328"/>
                      </a:lnTo>
                      <a:lnTo>
                        <a:pt x="1608087" y="531841"/>
                      </a:lnTo>
                      <a:lnTo>
                        <a:pt x="1607602" y="530354"/>
                      </a:lnTo>
                      <a:lnTo>
                        <a:pt x="1607114" y="528869"/>
                      </a:lnTo>
                      <a:lnTo>
                        <a:pt x="1606622" y="527384"/>
                      </a:lnTo>
                      <a:lnTo>
                        <a:pt x="1606127" y="525901"/>
                      </a:lnTo>
                      <a:lnTo>
                        <a:pt x="1605629" y="524418"/>
                      </a:lnTo>
                      <a:lnTo>
                        <a:pt x="1605127" y="522936"/>
                      </a:lnTo>
                      <a:lnTo>
                        <a:pt x="1604622" y="521456"/>
                      </a:lnTo>
                      <a:lnTo>
                        <a:pt x="1604113" y="519976"/>
                      </a:lnTo>
                      <a:lnTo>
                        <a:pt x="1603601" y="518497"/>
                      </a:lnTo>
                      <a:lnTo>
                        <a:pt x="1603085" y="517019"/>
                      </a:lnTo>
                      <a:lnTo>
                        <a:pt x="1602566" y="515542"/>
                      </a:lnTo>
                      <a:lnTo>
                        <a:pt x="1602043" y="514066"/>
                      </a:lnTo>
                      <a:lnTo>
                        <a:pt x="1601518" y="512592"/>
                      </a:lnTo>
                      <a:lnTo>
                        <a:pt x="1600988" y="511118"/>
                      </a:lnTo>
                      <a:lnTo>
                        <a:pt x="1600455" y="509645"/>
                      </a:lnTo>
                      <a:lnTo>
                        <a:pt x="1599919" y="508173"/>
                      </a:lnTo>
                      <a:lnTo>
                        <a:pt x="1599380" y="506702"/>
                      </a:lnTo>
                      <a:lnTo>
                        <a:pt x="1598837" y="505232"/>
                      </a:lnTo>
                      <a:lnTo>
                        <a:pt x="1598290" y="503763"/>
                      </a:lnTo>
                      <a:lnTo>
                        <a:pt x="1597740" y="502296"/>
                      </a:lnTo>
                      <a:lnTo>
                        <a:pt x="1597187" y="500829"/>
                      </a:lnTo>
                      <a:lnTo>
                        <a:pt x="1596630" y="499363"/>
                      </a:lnTo>
                      <a:lnTo>
                        <a:pt x="1596070" y="497899"/>
                      </a:lnTo>
                      <a:lnTo>
                        <a:pt x="1595507" y="496435"/>
                      </a:lnTo>
                      <a:lnTo>
                        <a:pt x="1594940" y="494972"/>
                      </a:lnTo>
                      <a:lnTo>
                        <a:pt x="1594369" y="493511"/>
                      </a:lnTo>
                      <a:lnTo>
                        <a:pt x="1593796" y="492051"/>
                      </a:lnTo>
                      <a:lnTo>
                        <a:pt x="1593219" y="490591"/>
                      </a:lnTo>
                      <a:lnTo>
                        <a:pt x="1592638" y="489133"/>
                      </a:lnTo>
                      <a:lnTo>
                        <a:pt x="1592054" y="487676"/>
                      </a:lnTo>
                      <a:lnTo>
                        <a:pt x="1591467" y="486220"/>
                      </a:lnTo>
                      <a:lnTo>
                        <a:pt x="1590877" y="484765"/>
                      </a:lnTo>
                      <a:lnTo>
                        <a:pt x="1590283" y="483312"/>
                      </a:lnTo>
                      <a:lnTo>
                        <a:pt x="1589685" y="481859"/>
                      </a:lnTo>
                      <a:lnTo>
                        <a:pt x="1589084" y="480407"/>
                      </a:lnTo>
                      <a:lnTo>
                        <a:pt x="1588480" y="478957"/>
                      </a:lnTo>
                      <a:lnTo>
                        <a:pt x="1587873" y="477508"/>
                      </a:lnTo>
                      <a:lnTo>
                        <a:pt x="1587262" y="476060"/>
                      </a:lnTo>
                      <a:lnTo>
                        <a:pt x="1586648" y="474613"/>
                      </a:lnTo>
                      <a:lnTo>
                        <a:pt x="1586030" y="473167"/>
                      </a:lnTo>
                      <a:lnTo>
                        <a:pt x="1585409" y="471723"/>
                      </a:lnTo>
                      <a:lnTo>
                        <a:pt x="1584785" y="470279"/>
                      </a:lnTo>
                      <a:lnTo>
                        <a:pt x="1584157" y="468837"/>
                      </a:lnTo>
                      <a:lnTo>
                        <a:pt x="1583526" y="467396"/>
                      </a:lnTo>
                      <a:lnTo>
                        <a:pt x="1582892" y="465956"/>
                      </a:lnTo>
                      <a:lnTo>
                        <a:pt x="1582254" y="464518"/>
                      </a:lnTo>
                      <a:lnTo>
                        <a:pt x="1581613" y="463080"/>
                      </a:lnTo>
                      <a:lnTo>
                        <a:pt x="1580969" y="461644"/>
                      </a:lnTo>
                      <a:lnTo>
                        <a:pt x="1580321" y="460209"/>
                      </a:lnTo>
                      <a:lnTo>
                        <a:pt x="1579670" y="458775"/>
                      </a:lnTo>
                      <a:lnTo>
                        <a:pt x="1579016" y="457343"/>
                      </a:lnTo>
                      <a:lnTo>
                        <a:pt x="1578358" y="455911"/>
                      </a:lnTo>
                      <a:lnTo>
                        <a:pt x="1577697" y="454481"/>
                      </a:lnTo>
                      <a:lnTo>
                        <a:pt x="1577033" y="453053"/>
                      </a:lnTo>
                      <a:lnTo>
                        <a:pt x="1576365" y="451625"/>
                      </a:lnTo>
                      <a:lnTo>
                        <a:pt x="1575694" y="450199"/>
                      </a:lnTo>
                      <a:lnTo>
                        <a:pt x="1575020" y="448774"/>
                      </a:lnTo>
                      <a:lnTo>
                        <a:pt x="1574342" y="447350"/>
                      </a:lnTo>
                      <a:lnTo>
                        <a:pt x="1573661" y="445928"/>
                      </a:lnTo>
                      <a:lnTo>
                        <a:pt x="1572977" y="444506"/>
                      </a:lnTo>
                      <a:lnTo>
                        <a:pt x="1572290" y="443086"/>
                      </a:lnTo>
                      <a:lnTo>
                        <a:pt x="1571599" y="441668"/>
                      </a:lnTo>
                      <a:lnTo>
                        <a:pt x="1570905" y="440251"/>
                      </a:lnTo>
                      <a:lnTo>
                        <a:pt x="1570208" y="438835"/>
                      </a:lnTo>
                      <a:lnTo>
                        <a:pt x="1569507" y="437420"/>
                      </a:lnTo>
                      <a:lnTo>
                        <a:pt x="1568803" y="436007"/>
                      </a:lnTo>
                      <a:lnTo>
                        <a:pt x="1568096" y="434595"/>
                      </a:lnTo>
                      <a:lnTo>
                        <a:pt x="1567385" y="433184"/>
                      </a:lnTo>
                      <a:lnTo>
                        <a:pt x="1566671" y="431775"/>
                      </a:lnTo>
                      <a:lnTo>
                        <a:pt x="1565954" y="430367"/>
                      </a:lnTo>
                      <a:lnTo>
                        <a:pt x="1565234" y="428960"/>
                      </a:lnTo>
                      <a:lnTo>
                        <a:pt x="1564510" y="427555"/>
                      </a:lnTo>
                      <a:lnTo>
                        <a:pt x="1563784" y="426151"/>
                      </a:lnTo>
                      <a:lnTo>
                        <a:pt x="1563053" y="424749"/>
                      </a:lnTo>
                      <a:lnTo>
                        <a:pt x="1562320" y="423348"/>
                      </a:lnTo>
                      <a:lnTo>
                        <a:pt x="1561583" y="421948"/>
                      </a:lnTo>
                      <a:lnTo>
                        <a:pt x="1560844" y="420550"/>
                      </a:lnTo>
                      <a:lnTo>
                        <a:pt x="1560100" y="419153"/>
                      </a:lnTo>
                      <a:lnTo>
                        <a:pt x="1559354" y="417757"/>
                      </a:lnTo>
                      <a:lnTo>
                        <a:pt x="1558604" y="416363"/>
                      </a:lnTo>
                      <a:lnTo>
                        <a:pt x="1557852" y="414971"/>
                      </a:lnTo>
                      <a:lnTo>
                        <a:pt x="1557096" y="413579"/>
                      </a:lnTo>
                      <a:lnTo>
                        <a:pt x="1556336" y="412190"/>
                      </a:lnTo>
                      <a:lnTo>
                        <a:pt x="1555574" y="410801"/>
                      </a:lnTo>
                      <a:lnTo>
                        <a:pt x="1554808" y="409414"/>
                      </a:lnTo>
                      <a:lnTo>
                        <a:pt x="1554039" y="408029"/>
                      </a:lnTo>
                      <a:lnTo>
                        <a:pt x="1553267" y="406645"/>
                      </a:lnTo>
                      <a:lnTo>
                        <a:pt x="1552491" y="405262"/>
                      </a:lnTo>
                      <a:lnTo>
                        <a:pt x="1551713" y="403881"/>
                      </a:lnTo>
                      <a:lnTo>
                        <a:pt x="1550931" y="402502"/>
                      </a:lnTo>
                      <a:lnTo>
                        <a:pt x="1550146" y="401123"/>
                      </a:lnTo>
                      <a:lnTo>
                        <a:pt x="1549358" y="399747"/>
                      </a:lnTo>
                      <a:lnTo>
                        <a:pt x="1548566" y="398372"/>
                      </a:lnTo>
                      <a:lnTo>
                        <a:pt x="1547771" y="396998"/>
                      </a:lnTo>
                      <a:lnTo>
                        <a:pt x="1546974" y="395626"/>
                      </a:lnTo>
                      <a:lnTo>
                        <a:pt x="1546173" y="394255"/>
                      </a:lnTo>
                      <a:lnTo>
                        <a:pt x="1545368" y="392886"/>
                      </a:lnTo>
                      <a:lnTo>
                        <a:pt x="1544561" y="391518"/>
                      </a:lnTo>
                      <a:lnTo>
                        <a:pt x="1543751" y="390152"/>
                      </a:lnTo>
                      <a:lnTo>
                        <a:pt x="1542937" y="388788"/>
                      </a:lnTo>
                      <a:lnTo>
                        <a:pt x="1542120" y="387425"/>
                      </a:lnTo>
                      <a:lnTo>
                        <a:pt x="1541300" y="386063"/>
                      </a:lnTo>
                      <a:lnTo>
                        <a:pt x="1540477" y="384703"/>
                      </a:lnTo>
                      <a:lnTo>
                        <a:pt x="1539650" y="383345"/>
                      </a:lnTo>
                      <a:lnTo>
                        <a:pt x="1538821" y="381988"/>
                      </a:lnTo>
                      <a:lnTo>
                        <a:pt x="1537988" y="380633"/>
                      </a:lnTo>
                      <a:lnTo>
                        <a:pt x="1537152" y="379279"/>
                      </a:lnTo>
                      <a:lnTo>
                        <a:pt x="1536313" y="377927"/>
                      </a:lnTo>
                      <a:lnTo>
                        <a:pt x="1535471" y="376577"/>
                      </a:lnTo>
                      <a:lnTo>
                        <a:pt x="1534626" y="375228"/>
                      </a:lnTo>
                      <a:lnTo>
                        <a:pt x="1533778" y="373880"/>
                      </a:lnTo>
                      <a:lnTo>
                        <a:pt x="1532926" y="372535"/>
                      </a:lnTo>
                      <a:lnTo>
                        <a:pt x="1532072" y="371191"/>
                      </a:lnTo>
                      <a:lnTo>
                        <a:pt x="1531214" y="369848"/>
                      </a:lnTo>
                      <a:lnTo>
                        <a:pt x="1530353" y="368507"/>
                      </a:lnTo>
                      <a:lnTo>
                        <a:pt x="1529489" y="367168"/>
                      </a:lnTo>
                      <a:lnTo>
                        <a:pt x="1528622" y="365830"/>
                      </a:lnTo>
                      <a:lnTo>
                        <a:pt x="1527752" y="364494"/>
                      </a:lnTo>
                      <a:lnTo>
                        <a:pt x="1526878" y="363160"/>
                      </a:lnTo>
                      <a:lnTo>
                        <a:pt x="1526002" y="361828"/>
                      </a:lnTo>
                      <a:lnTo>
                        <a:pt x="1525122" y="360497"/>
                      </a:lnTo>
                      <a:lnTo>
                        <a:pt x="1524240" y="359167"/>
                      </a:lnTo>
                      <a:lnTo>
                        <a:pt x="1523354" y="357840"/>
                      </a:lnTo>
                      <a:lnTo>
                        <a:pt x="1522465" y="356514"/>
                      </a:lnTo>
                      <a:lnTo>
                        <a:pt x="1521574" y="355189"/>
                      </a:lnTo>
                      <a:lnTo>
                        <a:pt x="1520679" y="353867"/>
                      </a:lnTo>
                      <a:lnTo>
                        <a:pt x="1519781" y="352546"/>
                      </a:lnTo>
                      <a:lnTo>
                        <a:pt x="1518880" y="351226"/>
                      </a:lnTo>
                      <a:lnTo>
                        <a:pt x="1517976" y="349909"/>
                      </a:lnTo>
                      <a:lnTo>
                        <a:pt x="1517069" y="348593"/>
                      </a:lnTo>
                      <a:lnTo>
                        <a:pt x="1516158" y="347279"/>
                      </a:lnTo>
                      <a:lnTo>
                        <a:pt x="1515245" y="345967"/>
                      </a:lnTo>
                      <a:lnTo>
                        <a:pt x="1514329" y="344656"/>
                      </a:lnTo>
                      <a:lnTo>
                        <a:pt x="1513409" y="343347"/>
                      </a:lnTo>
                      <a:lnTo>
                        <a:pt x="1512487" y="342040"/>
                      </a:lnTo>
                      <a:lnTo>
                        <a:pt x="1511562" y="340735"/>
                      </a:lnTo>
                      <a:lnTo>
                        <a:pt x="1510633" y="339431"/>
                      </a:lnTo>
                      <a:lnTo>
                        <a:pt x="1509702" y="338129"/>
                      </a:lnTo>
                      <a:lnTo>
                        <a:pt x="1508767" y="336829"/>
                      </a:lnTo>
                      <a:lnTo>
                        <a:pt x="1507830" y="335530"/>
                      </a:lnTo>
                      <a:lnTo>
                        <a:pt x="1506889" y="334234"/>
                      </a:lnTo>
                      <a:lnTo>
                        <a:pt x="1505945" y="332939"/>
                      </a:lnTo>
                      <a:lnTo>
                        <a:pt x="1504999" y="331646"/>
                      </a:lnTo>
                      <a:lnTo>
                        <a:pt x="1504049" y="330355"/>
                      </a:lnTo>
                      <a:lnTo>
                        <a:pt x="1503097" y="329065"/>
                      </a:lnTo>
                      <a:lnTo>
                        <a:pt x="1502141" y="327777"/>
                      </a:lnTo>
                      <a:lnTo>
                        <a:pt x="1501183" y="326491"/>
                      </a:lnTo>
                      <a:lnTo>
                        <a:pt x="1500221" y="325207"/>
                      </a:lnTo>
                      <a:lnTo>
                        <a:pt x="1499257" y="323925"/>
                      </a:lnTo>
                      <a:lnTo>
                        <a:pt x="1498289" y="322645"/>
                      </a:lnTo>
                      <a:lnTo>
                        <a:pt x="1497319" y="321366"/>
                      </a:lnTo>
                      <a:lnTo>
                        <a:pt x="1496345" y="320089"/>
                      </a:lnTo>
                      <a:lnTo>
                        <a:pt x="1495369" y="318815"/>
                      </a:lnTo>
                      <a:lnTo>
                        <a:pt x="1494389" y="317541"/>
                      </a:lnTo>
                      <a:lnTo>
                        <a:pt x="1493407" y="316270"/>
                      </a:lnTo>
                      <a:lnTo>
                        <a:pt x="1492422" y="315001"/>
                      </a:lnTo>
                      <a:lnTo>
                        <a:pt x="1491434" y="313733"/>
                      </a:lnTo>
                      <a:lnTo>
                        <a:pt x="1490443" y="312468"/>
                      </a:lnTo>
                      <a:lnTo>
                        <a:pt x="1489448" y="311204"/>
                      </a:lnTo>
                      <a:lnTo>
                        <a:pt x="1488451" y="309942"/>
                      </a:lnTo>
                      <a:lnTo>
                        <a:pt x="1487451" y="308682"/>
                      </a:lnTo>
                      <a:lnTo>
                        <a:pt x="1486449" y="307424"/>
                      </a:lnTo>
                      <a:lnTo>
                        <a:pt x="1485443" y="306168"/>
                      </a:lnTo>
                      <a:lnTo>
                        <a:pt x="1484434" y="304914"/>
                      </a:lnTo>
                      <a:lnTo>
                        <a:pt x="1483422" y="303661"/>
                      </a:lnTo>
                      <a:lnTo>
                        <a:pt x="1482408" y="302411"/>
                      </a:lnTo>
                      <a:lnTo>
                        <a:pt x="1481390" y="301162"/>
                      </a:lnTo>
                      <a:lnTo>
                        <a:pt x="1480370" y="299916"/>
                      </a:lnTo>
                      <a:lnTo>
                        <a:pt x="1479347" y="298671"/>
                      </a:lnTo>
                      <a:lnTo>
                        <a:pt x="1478321" y="297428"/>
                      </a:lnTo>
                      <a:lnTo>
                        <a:pt x="1477292" y="296187"/>
                      </a:lnTo>
                      <a:lnTo>
                        <a:pt x="1476260" y="294948"/>
                      </a:lnTo>
                      <a:lnTo>
                        <a:pt x="1475225" y="293711"/>
                      </a:lnTo>
                      <a:lnTo>
                        <a:pt x="1474187" y="292476"/>
                      </a:lnTo>
                      <a:lnTo>
                        <a:pt x="1473147" y="291243"/>
                      </a:lnTo>
                      <a:lnTo>
                        <a:pt x="1472104" y="290012"/>
                      </a:lnTo>
                      <a:lnTo>
                        <a:pt x="1471057" y="288783"/>
                      </a:lnTo>
                      <a:lnTo>
                        <a:pt x="1470008" y="287556"/>
                      </a:lnTo>
                      <a:lnTo>
                        <a:pt x="1468956" y="286331"/>
                      </a:lnTo>
                      <a:lnTo>
                        <a:pt x="1467902" y="285108"/>
                      </a:lnTo>
                      <a:lnTo>
                        <a:pt x="1466844" y="283887"/>
                      </a:lnTo>
                      <a:lnTo>
                        <a:pt x="1465784" y="282668"/>
                      </a:lnTo>
                      <a:lnTo>
                        <a:pt x="1464720" y="281451"/>
                      </a:lnTo>
                      <a:lnTo>
                        <a:pt x="1463654" y="280235"/>
                      </a:lnTo>
                      <a:lnTo>
                        <a:pt x="1462585" y="279022"/>
                      </a:lnTo>
                      <a:lnTo>
                        <a:pt x="1461514" y="277811"/>
                      </a:lnTo>
                      <a:lnTo>
                        <a:pt x="1460439" y="276602"/>
                      </a:lnTo>
                      <a:lnTo>
                        <a:pt x="1459362" y="275395"/>
                      </a:lnTo>
                      <a:lnTo>
                        <a:pt x="1458281" y="274190"/>
                      </a:lnTo>
                      <a:lnTo>
                        <a:pt x="1457199" y="272987"/>
                      </a:lnTo>
                      <a:lnTo>
                        <a:pt x="1456113" y="271786"/>
                      </a:lnTo>
                      <a:lnTo>
                        <a:pt x="1455024" y="270587"/>
                      </a:lnTo>
                      <a:lnTo>
                        <a:pt x="1453933" y="269391"/>
                      </a:lnTo>
                      <a:lnTo>
                        <a:pt x="1452839" y="268196"/>
                      </a:lnTo>
                      <a:lnTo>
                        <a:pt x="1451742" y="267003"/>
                      </a:lnTo>
                      <a:lnTo>
                        <a:pt x="1450642" y="265813"/>
                      </a:lnTo>
                      <a:lnTo>
                        <a:pt x="1449540" y="264624"/>
                      </a:lnTo>
                      <a:lnTo>
                        <a:pt x="1448435" y="263438"/>
                      </a:lnTo>
                      <a:lnTo>
                        <a:pt x="1447327" y="262253"/>
                      </a:lnTo>
                      <a:lnTo>
                        <a:pt x="1446216" y="261071"/>
                      </a:lnTo>
                      <a:lnTo>
                        <a:pt x="1445103" y="259891"/>
                      </a:lnTo>
                      <a:lnTo>
                        <a:pt x="1443987" y="258713"/>
                      </a:lnTo>
                      <a:lnTo>
                        <a:pt x="1442868" y="257537"/>
                      </a:lnTo>
                      <a:lnTo>
                        <a:pt x="1441746" y="256363"/>
                      </a:lnTo>
                      <a:lnTo>
                        <a:pt x="1440622" y="255192"/>
                      </a:lnTo>
                      <a:lnTo>
                        <a:pt x="1439495" y="254022"/>
                      </a:lnTo>
                      <a:lnTo>
                        <a:pt x="1438365" y="252855"/>
                      </a:lnTo>
                      <a:lnTo>
                        <a:pt x="1437233" y="251689"/>
                      </a:lnTo>
                      <a:lnTo>
                        <a:pt x="1436097" y="250526"/>
                      </a:lnTo>
                      <a:lnTo>
                        <a:pt x="1434959" y="249365"/>
                      </a:lnTo>
                      <a:lnTo>
                        <a:pt x="1433819" y="248206"/>
                      </a:lnTo>
                      <a:lnTo>
                        <a:pt x="1432676" y="247050"/>
                      </a:lnTo>
                      <a:lnTo>
                        <a:pt x="1431530" y="245895"/>
                      </a:lnTo>
                      <a:lnTo>
                        <a:pt x="1430381" y="244743"/>
                      </a:lnTo>
                      <a:lnTo>
                        <a:pt x="1429230" y="243592"/>
                      </a:lnTo>
                      <a:lnTo>
                        <a:pt x="1428076" y="242444"/>
                      </a:lnTo>
                      <a:lnTo>
                        <a:pt x="1426919" y="241299"/>
                      </a:lnTo>
                      <a:lnTo>
                        <a:pt x="1425760" y="240155"/>
                      </a:lnTo>
                      <a:lnTo>
                        <a:pt x="1424598" y="239013"/>
                      </a:lnTo>
                      <a:lnTo>
                        <a:pt x="1423433" y="237874"/>
                      </a:lnTo>
                      <a:lnTo>
                        <a:pt x="1422266" y="236737"/>
                      </a:lnTo>
                      <a:lnTo>
                        <a:pt x="1421096" y="235602"/>
                      </a:lnTo>
                      <a:lnTo>
                        <a:pt x="1419924" y="234470"/>
                      </a:lnTo>
                      <a:lnTo>
                        <a:pt x="1418748" y="233339"/>
                      </a:lnTo>
                      <a:lnTo>
                        <a:pt x="1417571" y="232211"/>
                      </a:lnTo>
                      <a:lnTo>
                        <a:pt x="1416390" y="231085"/>
                      </a:lnTo>
                      <a:lnTo>
                        <a:pt x="1415207" y="229961"/>
                      </a:lnTo>
                      <a:lnTo>
                        <a:pt x="1414022" y="228840"/>
                      </a:lnTo>
                      <a:lnTo>
                        <a:pt x="1412833" y="227720"/>
                      </a:lnTo>
                      <a:lnTo>
                        <a:pt x="1411643" y="226603"/>
                      </a:lnTo>
                      <a:lnTo>
                        <a:pt x="1410449" y="225489"/>
                      </a:lnTo>
                      <a:lnTo>
                        <a:pt x="1409253" y="224376"/>
                      </a:lnTo>
                      <a:lnTo>
                        <a:pt x="1408055" y="223266"/>
                      </a:lnTo>
                      <a:lnTo>
                        <a:pt x="1406853" y="222158"/>
                      </a:lnTo>
                      <a:lnTo>
                        <a:pt x="1405650" y="221052"/>
                      </a:lnTo>
                      <a:lnTo>
                        <a:pt x="1404443" y="219948"/>
                      </a:lnTo>
                      <a:lnTo>
                        <a:pt x="1403234" y="218847"/>
                      </a:lnTo>
                      <a:lnTo>
                        <a:pt x="1402023" y="217748"/>
                      </a:lnTo>
                      <a:lnTo>
                        <a:pt x="1400809" y="216652"/>
                      </a:lnTo>
                      <a:lnTo>
                        <a:pt x="1399593" y="215557"/>
                      </a:lnTo>
                      <a:lnTo>
                        <a:pt x="1398374" y="214465"/>
                      </a:lnTo>
                      <a:lnTo>
                        <a:pt x="1397152" y="213376"/>
                      </a:lnTo>
                      <a:lnTo>
                        <a:pt x="1395928" y="212288"/>
                      </a:lnTo>
                      <a:lnTo>
                        <a:pt x="1394701" y="211203"/>
                      </a:lnTo>
                      <a:lnTo>
                        <a:pt x="1393472" y="210120"/>
                      </a:lnTo>
                      <a:lnTo>
                        <a:pt x="1392240" y="209040"/>
                      </a:lnTo>
                      <a:lnTo>
                        <a:pt x="1391006" y="207962"/>
                      </a:lnTo>
                      <a:lnTo>
                        <a:pt x="1389769" y="206886"/>
                      </a:lnTo>
                      <a:lnTo>
                        <a:pt x="1388530" y="205813"/>
                      </a:lnTo>
                      <a:lnTo>
                        <a:pt x="1387289" y="204742"/>
                      </a:lnTo>
                      <a:lnTo>
                        <a:pt x="1386044" y="203673"/>
                      </a:lnTo>
                      <a:lnTo>
                        <a:pt x="1384798" y="202606"/>
                      </a:lnTo>
                      <a:lnTo>
                        <a:pt x="1383549" y="201542"/>
                      </a:lnTo>
                      <a:lnTo>
                        <a:pt x="1382297" y="200481"/>
                      </a:lnTo>
                      <a:lnTo>
                        <a:pt x="1381043" y="199421"/>
                      </a:lnTo>
                      <a:lnTo>
                        <a:pt x="1379787" y="198364"/>
                      </a:lnTo>
                      <a:lnTo>
                        <a:pt x="1378528" y="197310"/>
                      </a:lnTo>
                      <a:lnTo>
                        <a:pt x="1377266" y="196258"/>
                      </a:lnTo>
                      <a:lnTo>
                        <a:pt x="1376002" y="195208"/>
                      </a:lnTo>
                      <a:lnTo>
                        <a:pt x="1374736" y="194160"/>
                      </a:lnTo>
                      <a:lnTo>
                        <a:pt x="1373467" y="193115"/>
                      </a:lnTo>
                      <a:lnTo>
                        <a:pt x="1372196" y="192073"/>
                      </a:lnTo>
                      <a:lnTo>
                        <a:pt x="1370923" y="191032"/>
                      </a:lnTo>
                      <a:lnTo>
                        <a:pt x="1369647" y="189995"/>
                      </a:lnTo>
                      <a:lnTo>
                        <a:pt x="1368368" y="188959"/>
                      </a:lnTo>
                      <a:lnTo>
                        <a:pt x="1367088" y="187926"/>
                      </a:lnTo>
                      <a:lnTo>
                        <a:pt x="1365804" y="186896"/>
                      </a:lnTo>
                      <a:lnTo>
                        <a:pt x="1364519" y="185867"/>
                      </a:lnTo>
                      <a:lnTo>
                        <a:pt x="1363231" y="184842"/>
                      </a:lnTo>
                      <a:lnTo>
                        <a:pt x="1361941" y="183818"/>
                      </a:lnTo>
                      <a:lnTo>
                        <a:pt x="1360648" y="182797"/>
                      </a:lnTo>
                      <a:lnTo>
                        <a:pt x="1359353" y="181779"/>
                      </a:lnTo>
                      <a:lnTo>
                        <a:pt x="1358055" y="180763"/>
                      </a:lnTo>
                      <a:lnTo>
                        <a:pt x="1356756" y="179750"/>
                      </a:lnTo>
                      <a:lnTo>
                        <a:pt x="1355453" y="178739"/>
                      </a:lnTo>
                      <a:lnTo>
                        <a:pt x="1354149" y="177730"/>
                      </a:lnTo>
                      <a:lnTo>
                        <a:pt x="1352842" y="176724"/>
                      </a:lnTo>
                      <a:lnTo>
                        <a:pt x="1351533" y="175720"/>
                      </a:lnTo>
                      <a:lnTo>
                        <a:pt x="1350221" y="174719"/>
                      </a:lnTo>
                      <a:lnTo>
                        <a:pt x="1348908" y="173720"/>
                      </a:lnTo>
                      <a:lnTo>
                        <a:pt x="1347591" y="172724"/>
                      </a:lnTo>
                      <a:lnTo>
                        <a:pt x="1346273" y="171730"/>
                      </a:lnTo>
                      <a:lnTo>
                        <a:pt x="1344952" y="170739"/>
                      </a:lnTo>
                      <a:lnTo>
                        <a:pt x="1343629" y="169750"/>
                      </a:lnTo>
                      <a:lnTo>
                        <a:pt x="1342304" y="168764"/>
                      </a:lnTo>
                      <a:lnTo>
                        <a:pt x="1340976" y="167780"/>
                      </a:lnTo>
                      <a:lnTo>
                        <a:pt x="1339646" y="166799"/>
                      </a:lnTo>
                      <a:lnTo>
                        <a:pt x="1338314" y="165820"/>
                      </a:lnTo>
                      <a:lnTo>
                        <a:pt x="1336979" y="164844"/>
                      </a:lnTo>
                      <a:lnTo>
                        <a:pt x="1335643" y="163870"/>
                      </a:lnTo>
                      <a:lnTo>
                        <a:pt x="1334304" y="162899"/>
                      </a:lnTo>
                      <a:lnTo>
                        <a:pt x="1332962" y="161931"/>
                      </a:lnTo>
                      <a:lnTo>
                        <a:pt x="1331619" y="160964"/>
                      </a:lnTo>
                      <a:lnTo>
                        <a:pt x="1330273" y="160001"/>
                      </a:lnTo>
                      <a:lnTo>
                        <a:pt x="1328925" y="159040"/>
                      </a:lnTo>
                      <a:lnTo>
                        <a:pt x="1327575" y="158081"/>
                      </a:lnTo>
                      <a:lnTo>
                        <a:pt x="1326223" y="157125"/>
                      </a:lnTo>
                      <a:lnTo>
                        <a:pt x="1324868" y="156172"/>
                      </a:lnTo>
                      <a:lnTo>
                        <a:pt x="1323511" y="155221"/>
                      </a:lnTo>
                      <a:lnTo>
                        <a:pt x="1322152" y="154273"/>
                      </a:lnTo>
                      <a:lnTo>
                        <a:pt x="1320791" y="153327"/>
                      </a:lnTo>
                      <a:lnTo>
                        <a:pt x="1319427" y="152384"/>
                      </a:lnTo>
                      <a:lnTo>
                        <a:pt x="1318062" y="151444"/>
                      </a:lnTo>
                      <a:lnTo>
                        <a:pt x="1316694" y="150506"/>
                      </a:lnTo>
                      <a:lnTo>
                        <a:pt x="1315324" y="149570"/>
                      </a:lnTo>
                      <a:lnTo>
                        <a:pt x="1313952" y="148638"/>
                      </a:lnTo>
                      <a:lnTo>
                        <a:pt x="1312577" y="147707"/>
                      </a:lnTo>
                      <a:lnTo>
                        <a:pt x="1311201" y="146780"/>
                      </a:lnTo>
                      <a:lnTo>
                        <a:pt x="1309822" y="145855"/>
                      </a:lnTo>
                      <a:lnTo>
                        <a:pt x="1308441" y="144932"/>
                      </a:lnTo>
                      <a:lnTo>
                        <a:pt x="1307058" y="144013"/>
                      </a:lnTo>
                      <a:lnTo>
                        <a:pt x="1305673" y="143096"/>
                      </a:lnTo>
                      <a:lnTo>
                        <a:pt x="1304286" y="142181"/>
                      </a:lnTo>
                      <a:lnTo>
                        <a:pt x="1302897" y="141269"/>
                      </a:lnTo>
                      <a:lnTo>
                        <a:pt x="1301505" y="140360"/>
                      </a:lnTo>
                      <a:lnTo>
                        <a:pt x="1300112" y="139453"/>
                      </a:lnTo>
                      <a:lnTo>
                        <a:pt x="1298716" y="138549"/>
                      </a:lnTo>
                      <a:lnTo>
                        <a:pt x="1297318" y="137648"/>
                      </a:lnTo>
                      <a:lnTo>
                        <a:pt x="1295919" y="136749"/>
                      </a:lnTo>
                      <a:lnTo>
                        <a:pt x="1294517" y="135853"/>
                      </a:lnTo>
                      <a:lnTo>
                        <a:pt x="1293113" y="134959"/>
                      </a:lnTo>
                      <a:lnTo>
                        <a:pt x="1291707" y="134069"/>
                      </a:lnTo>
                      <a:lnTo>
                        <a:pt x="1290298" y="133180"/>
                      </a:lnTo>
                      <a:lnTo>
                        <a:pt x="1288888" y="132295"/>
                      </a:lnTo>
                      <a:lnTo>
                        <a:pt x="1287476" y="131412"/>
                      </a:lnTo>
                      <a:lnTo>
                        <a:pt x="1286062" y="130532"/>
                      </a:lnTo>
                      <a:lnTo>
                        <a:pt x="1284645" y="129654"/>
                      </a:lnTo>
                      <a:lnTo>
                        <a:pt x="1283227" y="128780"/>
                      </a:lnTo>
                      <a:lnTo>
                        <a:pt x="1281806" y="127908"/>
                      </a:lnTo>
                      <a:lnTo>
                        <a:pt x="1280384" y="127038"/>
                      </a:lnTo>
                      <a:lnTo>
                        <a:pt x="1278960" y="126171"/>
                      </a:lnTo>
                      <a:lnTo>
                        <a:pt x="1277533" y="125307"/>
                      </a:lnTo>
                      <a:lnTo>
                        <a:pt x="1276105" y="124446"/>
                      </a:lnTo>
                      <a:lnTo>
                        <a:pt x="1274674" y="123587"/>
                      </a:lnTo>
                      <a:lnTo>
                        <a:pt x="1273242" y="122731"/>
                      </a:lnTo>
                      <a:lnTo>
                        <a:pt x="1271807" y="121878"/>
                      </a:lnTo>
                      <a:lnTo>
                        <a:pt x="1270371" y="121027"/>
                      </a:lnTo>
                      <a:lnTo>
                        <a:pt x="1268932" y="120180"/>
                      </a:lnTo>
                      <a:lnTo>
                        <a:pt x="1267492" y="119334"/>
                      </a:lnTo>
                      <a:lnTo>
                        <a:pt x="1266050" y="118492"/>
                      </a:lnTo>
                      <a:lnTo>
                        <a:pt x="1264605" y="117652"/>
                      </a:lnTo>
                      <a:lnTo>
                        <a:pt x="1263159" y="116815"/>
                      </a:lnTo>
                      <a:lnTo>
                        <a:pt x="1261711" y="115981"/>
                      </a:lnTo>
                      <a:lnTo>
                        <a:pt x="1260261" y="115150"/>
                      </a:lnTo>
                      <a:lnTo>
                        <a:pt x="1258809" y="114321"/>
                      </a:lnTo>
                      <a:lnTo>
                        <a:pt x="1257355" y="113495"/>
                      </a:lnTo>
                      <a:lnTo>
                        <a:pt x="1255899" y="112672"/>
                      </a:lnTo>
                      <a:lnTo>
                        <a:pt x="1254441" y="111851"/>
                      </a:lnTo>
                      <a:lnTo>
                        <a:pt x="1252982" y="111033"/>
                      </a:lnTo>
                      <a:lnTo>
                        <a:pt x="1251520" y="110218"/>
                      </a:lnTo>
                      <a:lnTo>
                        <a:pt x="1250057" y="109406"/>
                      </a:lnTo>
                      <a:lnTo>
                        <a:pt x="1248591" y="108597"/>
                      </a:lnTo>
                      <a:lnTo>
                        <a:pt x="1247124" y="107790"/>
                      </a:lnTo>
                      <a:lnTo>
                        <a:pt x="1245655" y="106986"/>
                      </a:lnTo>
                      <a:lnTo>
                        <a:pt x="1244184" y="106185"/>
                      </a:lnTo>
                      <a:lnTo>
                        <a:pt x="1242711" y="105387"/>
                      </a:lnTo>
                      <a:lnTo>
                        <a:pt x="1241236" y="104591"/>
                      </a:lnTo>
                      <a:lnTo>
                        <a:pt x="1239760" y="103798"/>
                      </a:lnTo>
                      <a:lnTo>
                        <a:pt x="1238282" y="103008"/>
                      </a:lnTo>
                      <a:lnTo>
                        <a:pt x="1236801" y="102221"/>
                      </a:lnTo>
                      <a:lnTo>
                        <a:pt x="1235319" y="101437"/>
                      </a:lnTo>
                      <a:lnTo>
                        <a:pt x="1233835" y="100655"/>
                      </a:lnTo>
                      <a:lnTo>
                        <a:pt x="1232350" y="99876"/>
                      </a:lnTo>
                      <a:lnTo>
                        <a:pt x="1230862" y="99100"/>
                      </a:lnTo>
                      <a:lnTo>
                        <a:pt x="1229373" y="98327"/>
                      </a:lnTo>
                      <a:lnTo>
                        <a:pt x="1227882" y="97557"/>
                      </a:lnTo>
                      <a:lnTo>
                        <a:pt x="1226389" y="96789"/>
                      </a:lnTo>
                      <a:lnTo>
                        <a:pt x="1224895" y="96024"/>
                      </a:lnTo>
                      <a:lnTo>
                        <a:pt x="1223398" y="95262"/>
                      </a:lnTo>
                      <a:lnTo>
                        <a:pt x="1221900" y="94503"/>
                      </a:lnTo>
                      <a:lnTo>
                        <a:pt x="1220400" y="93747"/>
                      </a:lnTo>
                      <a:lnTo>
                        <a:pt x="1218898" y="92993"/>
                      </a:lnTo>
                      <a:lnTo>
                        <a:pt x="1217395" y="92243"/>
                      </a:lnTo>
                      <a:lnTo>
                        <a:pt x="1215890" y="91495"/>
                      </a:lnTo>
                      <a:lnTo>
                        <a:pt x="1214383" y="90750"/>
                      </a:lnTo>
                      <a:lnTo>
                        <a:pt x="1212874" y="90008"/>
                      </a:lnTo>
                      <a:lnTo>
                        <a:pt x="1211364" y="89269"/>
                      </a:lnTo>
                      <a:lnTo>
                        <a:pt x="1209852" y="88533"/>
                      </a:lnTo>
                      <a:lnTo>
                        <a:pt x="1208338" y="87799"/>
                      </a:lnTo>
                      <a:lnTo>
                        <a:pt x="1206823" y="87068"/>
                      </a:lnTo>
                      <a:lnTo>
                        <a:pt x="1205306" y="86341"/>
                      </a:lnTo>
                      <a:lnTo>
                        <a:pt x="1203787" y="85616"/>
                      </a:lnTo>
                      <a:lnTo>
                        <a:pt x="1202266" y="84894"/>
                      </a:lnTo>
                      <a:lnTo>
                        <a:pt x="1200744" y="84174"/>
                      </a:lnTo>
                      <a:lnTo>
                        <a:pt x="1199220" y="83458"/>
                      </a:lnTo>
                      <a:lnTo>
                        <a:pt x="1197695" y="82745"/>
                      </a:lnTo>
                      <a:lnTo>
                        <a:pt x="1196167" y="82034"/>
                      </a:lnTo>
                      <a:lnTo>
                        <a:pt x="1194639" y="81326"/>
                      </a:lnTo>
                      <a:lnTo>
                        <a:pt x="1193108" y="80622"/>
                      </a:lnTo>
                      <a:lnTo>
                        <a:pt x="1191576" y="79920"/>
                      </a:lnTo>
                      <a:lnTo>
                        <a:pt x="1190042" y="79221"/>
                      </a:lnTo>
                      <a:lnTo>
                        <a:pt x="1188507" y="78525"/>
                      </a:lnTo>
                      <a:lnTo>
                        <a:pt x="1186970" y="77832"/>
                      </a:lnTo>
                      <a:lnTo>
                        <a:pt x="1185431" y="77141"/>
                      </a:lnTo>
                      <a:lnTo>
                        <a:pt x="1183891" y="76454"/>
                      </a:lnTo>
                      <a:lnTo>
                        <a:pt x="1182349" y="75769"/>
                      </a:lnTo>
                      <a:lnTo>
                        <a:pt x="1180806" y="75088"/>
                      </a:lnTo>
                      <a:lnTo>
                        <a:pt x="1179261" y="74409"/>
                      </a:lnTo>
                      <a:lnTo>
                        <a:pt x="1177715" y="73733"/>
                      </a:lnTo>
                      <a:lnTo>
                        <a:pt x="1176167" y="73061"/>
                      </a:lnTo>
                      <a:lnTo>
                        <a:pt x="1174617" y="72391"/>
                      </a:lnTo>
                      <a:lnTo>
                        <a:pt x="1173066" y="71724"/>
                      </a:lnTo>
                      <a:lnTo>
                        <a:pt x="1171513" y="71060"/>
                      </a:lnTo>
                      <a:lnTo>
                        <a:pt x="1169959" y="70399"/>
                      </a:lnTo>
                      <a:lnTo>
                        <a:pt x="1168403" y="69741"/>
                      </a:lnTo>
                      <a:lnTo>
                        <a:pt x="1166846" y="69085"/>
                      </a:lnTo>
                      <a:lnTo>
                        <a:pt x="1165287" y="68433"/>
                      </a:lnTo>
                      <a:lnTo>
                        <a:pt x="1163726" y="67784"/>
                      </a:lnTo>
                      <a:lnTo>
                        <a:pt x="1162164" y="67137"/>
                      </a:lnTo>
                      <a:lnTo>
                        <a:pt x="1160601" y="66494"/>
                      </a:lnTo>
                      <a:lnTo>
                        <a:pt x="1159036" y="65853"/>
                      </a:lnTo>
                      <a:lnTo>
                        <a:pt x="1157470" y="65216"/>
                      </a:lnTo>
                      <a:lnTo>
                        <a:pt x="1155902" y="64581"/>
                      </a:lnTo>
                      <a:lnTo>
                        <a:pt x="1154333" y="63950"/>
                      </a:lnTo>
                      <a:lnTo>
                        <a:pt x="1152762" y="63321"/>
                      </a:lnTo>
                      <a:lnTo>
                        <a:pt x="1151190" y="62695"/>
                      </a:lnTo>
                      <a:lnTo>
                        <a:pt x="1149616" y="62073"/>
                      </a:lnTo>
                      <a:lnTo>
                        <a:pt x="1148041" y="61453"/>
                      </a:lnTo>
                      <a:lnTo>
                        <a:pt x="1146464" y="60836"/>
                      </a:lnTo>
                      <a:lnTo>
                        <a:pt x="1144887" y="60222"/>
                      </a:lnTo>
                      <a:lnTo>
                        <a:pt x="1143307" y="59612"/>
                      </a:lnTo>
                      <a:lnTo>
                        <a:pt x="1141726" y="59004"/>
                      </a:lnTo>
                      <a:lnTo>
                        <a:pt x="1140144" y="58399"/>
                      </a:lnTo>
                      <a:lnTo>
                        <a:pt x="1138560" y="57797"/>
                      </a:lnTo>
                      <a:lnTo>
                        <a:pt x="1136975" y="57198"/>
                      </a:lnTo>
                      <a:lnTo>
                        <a:pt x="1135389" y="56602"/>
                      </a:lnTo>
                      <a:lnTo>
                        <a:pt x="1133801" y="56010"/>
                      </a:lnTo>
                      <a:lnTo>
                        <a:pt x="1132212" y="55420"/>
                      </a:lnTo>
                      <a:lnTo>
                        <a:pt x="1130622" y="54833"/>
                      </a:lnTo>
                      <a:lnTo>
                        <a:pt x="1129030" y="54249"/>
                      </a:lnTo>
                      <a:lnTo>
                        <a:pt x="1127436" y="53668"/>
                      </a:lnTo>
                      <a:lnTo>
                        <a:pt x="1125842" y="53090"/>
                      </a:lnTo>
                      <a:lnTo>
                        <a:pt x="1124246" y="52515"/>
                      </a:lnTo>
                      <a:lnTo>
                        <a:pt x="1122649" y="51944"/>
                      </a:lnTo>
                      <a:lnTo>
                        <a:pt x="1121050" y="51375"/>
                      </a:lnTo>
                      <a:lnTo>
                        <a:pt x="1119450" y="50809"/>
                      </a:lnTo>
                      <a:lnTo>
                        <a:pt x="1117849" y="50246"/>
                      </a:lnTo>
                      <a:lnTo>
                        <a:pt x="1116246" y="49687"/>
                      </a:lnTo>
                      <a:lnTo>
                        <a:pt x="1114643" y="49130"/>
                      </a:lnTo>
                      <a:lnTo>
                        <a:pt x="1113038" y="48576"/>
                      </a:lnTo>
                      <a:lnTo>
                        <a:pt x="1111431" y="48026"/>
                      </a:lnTo>
                      <a:lnTo>
                        <a:pt x="1109823" y="47478"/>
                      </a:lnTo>
                      <a:lnTo>
                        <a:pt x="1108215" y="46933"/>
                      </a:lnTo>
                      <a:lnTo>
                        <a:pt x="1106604" y="46392"/>
                      </a:lnTo>
                      <a:lnTo>
                        <a:pt x="1104993" y="45853"/>
                      </a:lnTo>
                      <a:lnTo>
                        <a:pt x="1103380" y="45318"/>
                      </a:lnTo>
                      <a:lnTo>
                        <a:pt x="1101766" y="44785"/>
                      </a:lnTo>
                      <a:lnTo>
                        <a:pt x="1100151" y="44256"/>
                      </a:lnTo>
                      <a:lnTo>
                        <a:pt x="1098535" y="43730"/>
                      </a:lnTo>
                      <a:lnTo>
                        <a:pt x="1096917" y="43207"/>
                      </a:lnTo>
                      <a:lnTo>
                        <a:pt x="1095298" y="42686"/>
                      </a:lnTo>
                      <a:lnTo>
                        <a:pt x="1093678" y="42169"/>
                      </a:lnTo>
                      <a:lnTo>
                        <a:pt x="1092057" y="41655"/>
                      </a:lnTo>
                      <a:lnTo>
                        <a:pt x="1090435" y="41144"/>
                      </a:lnTo>
                      <a:lnTo>
                        <a:pt x="1088811" y="40636"/>
                      </a:lnTo>
                      <a:lnTo>
                        <a:pt x="1087186" y="40131"/>
                      </a:lnTo>
                      <a:lnTo>
                        <a:pt x="1085560" y="39629"/>
                      </a:lnTo>
                      <a:lnTo>
                        <a:pt x="1083933" y="39131"/>
                      </a:lnTo>
                      <a:lnTo>
                        <a:pt x="1082305" y="38635"/>
                      </a:lnTo>
                      <a:lnTo>
                        <a:pt x="1080675" y="38142"/>
                      </a:lnTo>
                      <a:lnTo>
                        <a:pt x="1079045" y="37653"/>
                      </a:lnTo>
                      <a:lnTo>
                        <a:pt x="1077413" y="37166"/>
                      </a:lnTo>
                      <a:lnTo>
                        <a:pt x="1075780" y="36683"/>
                      </a:lnTo>
                      <a:lnTo>
                        <a:pt x="1074146" y="36203"/>
                      </a:lnTo>
                      <a:lnTo>
                        <a:pt x="1072511" y="35726"/>
                      </a:lnTo>
                      <a:lnTo>
                        <a:pt x="1070875" y="35252"/>
                      </a:lnTo>
                      <a:lnTo>
                        <a:pt x="1069238" y="34781"/>
                      </a:lnTo>
                      <a:lnTo>
                        <a:pt x="1067600" y="34313"/>
                      </a:lnTo>
                      <a:lnTo>
                        <a:pt x="1065960" y="33848"/>
                      </a:lnTo>
                      <a:lnTo>
                        <a:pt x="1064320" y="33386"/>
                      </a:lnTo>
                      <a:lnTo>
                        <a:pt x="1062678" y="32927"/>
                      </a:lnTo>
                      <a:lnTo>
                        <a:pt x="1061036" y="32472"/>
                      </a:lnTo>
                      <a:lnTo>
                        <a:pt x="1059392" y="32019"/>
                      </a:lnTo>
                      <a:lnTo>
                        <a:pt x="1057747" y="31570"/>
                      </a:lnTo>
                      <a:lnTo>
                        <a:pt x="1056101" y="31124"/>
                      </a:lnTo>
                      <a:lnTo>
                        <a:pt x="1054455" y="30681"/>
                      </a:lnTo>
                      <a:lnTo>
                        <a:pt x="1052807" y="30241"/>
                      </a:lnTo>
                      <a:lnTo>
                        <a:pt x="1051158" y="29804"/>
                      </a:lnTo>
                      <a:lnTo>
                        <a:pt x="1049508" y="29370"/>
                      </a:lnTo>
                      <a:lnTo>
                        <a:pt x="1047857" y="28939"/>
                      </a:lnTo>
                      <a:lnTo>
                        <a:pt x="1046205" y="28512"/>
                      </a:lnTo>
                      <a:lnTo>
                        <a:pt x="1044552" y="28088"/>
                      </a:lnTo>
                      <a:lnTo>
                        <a:pt x="1042899" y="27666"/>
                      </a:lnTo>
                      <a:lnTo>
                        <a:pt x="1041244" y="27248"/>
                      </a:lnTo>
                      <a:lnTo>
                        <a:pt x="1039588" y="26833"/>
                      </a:lnTo>
                      <a:lnTo>
                        <a:pt x="1037931" y="26421"/>
                      </a:lnTo>
                      <a:lnTo>
                        <a:pt x="1036273" y="26012"/>
                      </a:lnTo>
                      <a:lnTo>
                        <a:pt x="1034615" y="25607"/>
                      </a:lnTo>
                      <a:lnTo>
                        <a:pt x="1032955" y="25204"/>
                      </a:lnTo>
                      <a:lnTo>
                        <a:pt x="1031295" y="24805"/>
                      </a:lnTo>
                      <a:lnTo>
                        <a:pt x="1029633" y="24408"/>
                      </a:lnTo>
                      <a:lnTo>
                        <a:pt x="1027971" y="24015"/>
                      </a:lnTo>
                      <a:lnTo>
                        <a:pt x="1026308" y="23625"/>
                      </a:lnTo>
                      <a:lnTo>
                        <a:pt x="1024644" y="23238"/>
                      </a:lnTo>
                      <a:lnTo>
                        <a:pt x="1022978" y="22855"/>
                      </a:lnTo>
                      <a:lnTo>
                        <a:pt x="1021313" y="22474"/>
                      </a:lnTo>
                      <a:lnTo>
                        <a:pt x="1019646" y="22097"/>
                      </a:lnTo>
                      <a:lnTo>
                        <a:pt x="1017978" y="21723"/>
                      </a:lnTo>
                      <a:lnTo>
                        <a:pt x="1016309" y="21351"/>
                      </a:lnTo>
                      <a:lnTo>
                        <a:pt x="1014640" y="20983"/>
                      </a:lnTo>
                      <a:lnTo>
                        <a:pt x="1012970" y="20619"/>
                      </a:lnTo>
                      <a:lnTo>
                        <a:pt x="1011299" y="20257"/>
                      </a:lnTo>
                      <a:lnTo>
                        <a:pt x="1009627" y="19898"/>
                      </a:lnTo>
                      <a:lnTo>
                        <a:pt x="1007954" y="19543"/>
                      </a:lnTo>
                      <a:lnTo>
                        <a:pt x="1006280" y="19191"/>
                      </a:lnTo>
                      <a:lnTo>
                        <a:pt x="1004606" y="18842"/>
                      </a:lnTo>
                      <a:lnTo>
                        <a:pt x="1002931" y="18496"/>
                      </a:lnTo>
                      <a:lnTo>
                        <a:pt x="1001255" y="18153"/>
                      </a:lnTo>
                      <a:lnTo>
                        <a:pt x="999578" y="17814"/>
                      </a:lnTo>
                      <a:lnTo>
                        <a:pt x="997900" y="17477"/>
                      </a:lnTo>
                      <a:lnTo>
                        <a:pt x="996222" y="17144"/>
                      </a:lnTo>
                      <a:lnTo>
                        <a:pt x="994543" y="16814"/>
                      </a:lnTo>
                      <a:lnTo>
                        <a:pt x="992863" y="16487"/>
                      </a:lnTo>
                      <a:lnTo>
                        <a:pt x="991182" y="16164"/>
                      </a:lnTo>
                      <a:lnTo>
                        <a:pt x="989501" y="15843"/>
                      </a:lnTo>
                      <a:lnTo>
                        <a:pt x="987818" y="15526"/>
                      </a:lnTo>
                      <a:lnTo>
                        <a:pt x="986135" y="15212"/>
                      </a:lnTo>
                      <a:lnTo>
                        <a:pt x="984452" y="14901"/>
                      </a:lnTo>
                      <a:lnTo>
                        <a:pt x="982767" y="14593"/>
                      </a:lnTo>
                      <a:lnTo>
                        <a:pt x="981082" y="14288"/>
                      </a:lnTo>
                      <a:lnTo>
                        <a:pt x="979397" y="13987"/>
                      </a:lnTo>
                      <a:lnTo>
                        <a:pt x="977710" y="13689"/>
                      </a:lnTo>
                      <a:lnTo>
                        <a:pt x="976023" y="13393"/>
                      </a:lnTo>
                      <a:lnTo>
                        <a:pt x="974335" y="13102"/>
                      </a:lnTo>
                      <a:lnTo>
                        <a:pt x="972647" y="12813"/>
                      </a:lnTo>
                      <a:lnTo>
                        <a:pt x="970958" y="12527"/>
                      </a:lnTo>
                      <a:lnTo>
                        <a:pt x="969268" y="12245"/>
                      </a:lnTo>
                      <a:lnTo>
                        <a:pt x="967577" y="11966"/>
                      </a:lnTo>
                      <a:lnTo>
                        <a:pt x="965886" y="11690"/>
                      </a:lnTo>
                      <a:lnTo>
                        <a:pt x="964194" y="11417"/>
                      </a:lnTo>
                      <a:lnTo>
                        <a:pt x="962502" y="11148"/>
                      </a:lnTo>
                      <a:lnTo>
                        <a:pt x="960809" y="10881"/>
                      </a:lnTo>
                      <a:lnTo>
                        <a:pt x="959115" y="10618"/>
                      </a:lnTo>
                      <a:lnTo>
                        <a:pt x="957421" y="10358"/>
                      </a:lnTo>
                      <a:lnTo>
                        <a:pt x="955726" y="10101"/>
                      </a:lnTo>
                      <a:lnTo>
                        <a:pt x="954031" y="9848"/>
                      </a:lnTo>
                      <a:lnTo>
                        <a:pt x="952335" y="9598"/>
                      </a:lnTo>
                      <a:lnTo>
                        <a:pt x="950638" y="9350"/>
                      </a:lnTo>
                      <a:lnTo>
                        <a:pt x="948941" y="9106"/>
                      </a:lnTo>
                      <a:lnTo>
                        <a:pt x="947243" y="8866"/>
                      </a:lnTo>
                      <a:lnTo>
                        <a:pt x="945545" y="8628"/>
                      </a:lnTo>
                      <a:lnTo>
                        <a:pt x="943846" y="8394"/>
                      </a:lnTo>
                      <a:lnTo>
                        <a:pt x="942147" y="8163"/>
                      </a:lnTo>
                      <a:lnTo>
                        <a:pt x="940447" y="7935"/>
                      </a:lnTo>
                      <a:lnTo>
                        <a:pt x="938746" y="7710"/>
                      </a:lnTo>
                      <a:lnTo>
                        <a:pt x="937045" y="7489"/>
                      </a:lnTo>
                      <a:lnTo>
                        <a:pt x="935344" y="7270"/>
                      </a:lnTo>
                      <a:lnTo>
                        <a:pt x="933642" y="7055"/>
                      </a:lnTo>
                      <a:lnTo>
                        <a:pt x="931940" y="6843"/>
                      </a:lnTo>
                      <a:lnTo>
                        <a:pt x="930237" y="6635"/>
                      </a:lnTo>
                      <a:lnTo>
                        <a:pt x="928533" y="6429"/>
                      </a:lnTo>
                      <a:lnTo>
                        <a:pt x="926829" y="6227"/>
                      </a:lnTo>
                      <a:lnTo>
                        <a:pt x="925125" y="6028"/>
                      </a:lnTo>
                      <a:lnTo>
                        <a:pt x="923420" y="5832"/>
                      </a:lnTo>
                      <a:lnTo>
                        <a:pt x="921715" y="5640"/>
                      </a:lnTo>
                      <a:lnTo>
                        <a:pt x="920009" y="5450"/>
                      </a:lnTo>
                      <a:lnTo>
                        <a:pt x="918303" y="5264"/>
                      </a:lnTo>
                      <a:lnTo>
                        <a:pt x="916596" y="5081"/>
                      </a:lnTo>
                      <a:lnTo>
                        <a:pt x="914889" y="4902"/>
                      </a:lnTo>
                      <a:lnTo>
                        <a:pt x="913182" y="4725"/>
                      </a:lnTo>
                      <a:lnTo>
                        <a:pt x="911474" y="4552"/>
                      </a:lnTo>
                      <a:lnTo>
                        <a:pt x="909766" y="4382"/>
                      </a:lnTo>
                      <a:lnTo>
                        <a:pt x="908057" y="4215"/>
                      </a:lnTo>
                      <a:lnTo>
                        <a:pt x="906348" y="4052"/>
                      </a:lnTo>
                      <a:lnTo>
                        <a:pt x="904639" y="3891"/>
                      </a:lnTo>
                      <a:lnTo>
                        <a:pt x="902929" y="3734"/>
                      </a:lnTo>
                      <a:lnTo>
                        <a:pt x="901219" y="3580"/>
                      </a:lnTo>
                      <a:lnTo>
                        <a:pt x="899509" y="3430"/>
                      </a:lnTo>
                      <a:lnTo>
                        <a:pt x="897798" y="3282"/>
                      </a:lnTo>
                      <a:lnTo>
                        <a:pt x="896087" y="3138"/>
                      </a:lnTo>
                      <a:lnTo>
                        <a:pt x="894375" y="2997"/>
                      </a:lnTo>
                      <a:lnTo>
                        <a:pt x="892663" y="2859"/>
                      </a:lnTo>
                      <a:lnTo>
                        <a:pt x="890951" y="2725"/>
                      </a:lnTo>
                      <a:lnTo>
                        <a:pt x="889239" y="2594"/>
                      </a:lnTo>
                      <a:lnTo>
                        <a:pt x="887526" y="2466"/>
                      </a:lnTo>
                      <a:lnTo>
                        <a:pt x="885813" y="2341"/>
                      </a:lnTo>
                      <a:lnTo>
                        <a:pt x="884100" y="2219"/>
                      </a:lnTo>
                      <a:lnTo>
                        <a:pt x="882386" y="2101"/>
                      </a:lnTo>
                      <a:lnTo>
                        <a:pt x="880672" y="1986"/>
                      </a:lnTo>
                      <a:lnTo>
                        <a:pt x="878958" y="1874"/>
                      </a:lnTo>
                      <a:lnTo>
                        <a:pt x="877244" y="1766"/>
                      </a:lnTo>
                      <a:lnTo>
                        <a:pt x="875529" y="1660"/>
                      </a:lnTo>
                      <a:lnTo>
                        <a:pt x="873814" y="1558"/>
                      </a:lnTo>
                      <a:lnTo>
                        <a:pt x="872099" y="1459"/>
                      </a:lnTo>
                      <a:lnTo>
                        <a:pt x="870384" y="1363"/>
                      </a:lnTo>
                      <a:lnTo>
                        <a:pt x="868668" y="1271"/>
                      </a:lnTo>
                      <a:lnTo>
                        <a:pt x="866952" y="1182"/>
                      </a:lnTo>
                      <a:lnTo>
                        <a:pt x="865236" y="1096"/>
                      </a:lnTo>
                      <a:lnTo>
                        <a:pt x="863520" y="1013"/>
                      </a:lnTo>
                      <a:lnTo>
                        <a:pt x="861804" y="934"/>
                      </a:lnTo>
                      <a:lnTo>
                        <a:pt x="860087" y="858"/>
                      </a:lnTo>
                      <a:lnTo>
                        <a:pt x="858371" y="785"/>
                      </a:lnTo>
                      <a:lnTo>
                        <a:pt x="856654" y="715"/>
                      </a:lnTo>
                      <a:lnTo>
                        <a:pt x="854937" y="648"/>
                      </a:lnTo>
                      <a:lnTo>
                        <a:pt x="853220" y="585"/>
                      </a:lnTo>
                      <a:lnTo>
                        <a:pt x="851502" y="525"/>
                      </a:lnTo>
                      <a:lnTo>
                        <a:pt x="849785" y="468"/>
                      </a:lnTo>
                      <a:lnTo>
                        <a:pt x="848067" y="415"/>
                      </a:lnTo>
                      <a:lnTo>
                        <a:pt x="846350" y="364"/>
                      </a:lnTo>
                      <a:lnTo>
                        <a:pt x="844632" y="317"/>
                      </a:lnTo>
                      <a:lnTo>
                        <a:pt x="842914" y="274"/>
                      </a:lnTo>
                      <a:lnTo>
                        <a:pt x="841196" y="233"/>
                      </a:lnTo>
                      <a:lnTo>
                        <a:pt x="839478" y="196"/>
                      </a:lnTo>
                      <a:lnTo>
                        <a:pt x="837760" y="162"/>
                      </a:lnTo>
                      <a:lnTo>
                        <a:pt x="836041" y="131"/>
                      </a:lnTo>
                      <a:lnTo>
                        <a:pt x="834323" y="103"/>
                      </a:lnTo>
                      <a:lnTo>
                        <a:pt x="832605" y="79"/>
                      </a:lnTo>
                      <a:lnTo>
                        <a:pt x="830886" y="58"/>
                      </a:lnTo>
                      <a:lnTo>
                        <a:pt x="829168" y="40"/>
                      </a:lnTo>
                      <a:lnTo>
                        <a:pt x="827449" y="25"/>
                      </a:lnTo>
                      <a:lnTo>
                        <a:pt x="825731" y="14"/>
                      </a:lnTo>
                      <a:lnTo>
                        <a:pt x="824012" y="6"/>
                      </a:lnTo>
                      <a:lnTo>
                        <a:pt x="822293" y="1"/>
                      </a:lnTo>
                      <a:lnTo>
                        <a:pt x="820575" y="0"/>
                      </a:lnTo>
                      <a:lnTo>
                        <a:pt x="818856" y="1"/>
                      </a:lnTo>
                      <a:lnTo>
                        <a:pt x="817138" y="6"/>
                      </a:lnTo>
                      <a:lnTo>
                        <a:pt x="815419" y="14"/>
                      </a:lnTo>
                      <a:lnTo>
                        <a:pt x="813700" y="25"/>
                      </a:lnTo>
                      <a:lnTo>
                        <a:pt x="811982" y="40"/>
                      </a:lnTo>
                      <a:lnTo>
                        <a:pt x="810263" y="58"/>
                      </a:lnTo>
                      <a:lnTo>
                        <a:pt x="808545" y="79"/>
                      </a:lnTo>
                      <a:lnTo>
                        <a:pt x="806827" y="103"/>
                      </a:lnTo>
                      <a:lnTo>
                        <a:pt x="805108" y="131"/>
                      </a:lnTo>
                      <a:lnTo>
                        <a:pt x="803390" y="162"/>
                      </a:lnTo>
                      <a:lnTo>
                        <a:pt x="801672" y="196"/>
                      </a:lnTo>
                      <a:lnTo>
                        <a:pt x="799954" y="233"/>
                      </a:lnTo>
                      <a:lnTo>
                        <a:pt x="798236" y="274"/>
                      </a:lnTo>
                      <a:lnTo>
                        <a:pt x="796518" y="317"/>
                      </a:lnTo>
                      <a:lnTo>
                        <a:pt x="794800" y="364"/>
                      </a:lnTo>
                      <a:lnTo>
                        <a:pt x="793082" y="415"/>
                      </a:lnTo>
                      <a:lnTo>
                        <a:pt x="791365" y="468"/>
                      </a:lnTo>
                      <a:lnTo>
                        <a:pt x="789647" y="525"/>
                      </a:lnTo>
                      <a:lnTo>
                        <a:pt x="787930" y="585"/>
                      </a:lnTo>
                      <a:lnTo>
                        <a:pt x="786213" y="648"/>
                      </a:lnTo>
                      <a:lnTo>
                        <a:pt x="784496" y="715"/>
                      </a:lnTo>
                      <a:lnTo>
                        <a:pt x="782779" y="785"/>
                      </a:lnTo>
                      <a:lnTo>
                        <a:pt x="781062" y="858"/>
                      </a:lnTo>
                      <a:lnTo>
                        <a:pt x="779346" y="934"/>
                      </a:lnTo>
                      <a:lnTo>
                        <a:pt x="777629" y="1013"/>
                      </a:lnTo>
                      <a:lnTo>
                        <a:pt x="775913" y="1096"/>
                      </a:lnTo>
                      <a:lnTo>
                        <a:pt x="774197" y="1182"/>
                      </a:lnTo>
                      <a:lnTo>
                        <a:pt x="772481" y="1271"/>
                      </a:lnTo>
                      <a:lnTo>
                        <a:pt x="770766" y="1363"/>
                      </a:lnTo>
                      <a:lnTo>
                        <a:pt x="769050" y="1459"/>
                      </a:lnTo>
                      <a:lnTo>
                        <a:pt x="767335" y="1558"/>
                      </a:lnTo>
                      <a:lnTo>
                        <a:pt x="765620" y="1660"/>
                      </a:lnTo>
                      <a:lnTo>
                        <a:pt x="763906" y="1766"/>
                      </a:lnTo>
                      <a:lnTo>
                        <a:pt x="762191" y="1874"/>
                      </a:lnTo>
                      <a:lnTo>
                        <a:pt x="760477" y="1986"/>
                      </a:lnTo>
                      <a:lnTo>
                        <a:pt x="758763" y="2101"/>
                      </a:lnTo>
                      <a:lnTo>
                        <a:pt x="757050" y="2219"/>
                      </a:lnTo>
                      <a:lnTo>
                        <a:pt x="755337" y="2341"/>
                      </a:lnTo>
                      <a:lnTo>
                        <a:pt x="753624" y="2466"/>
                      </a:lnTo>
                      <a:lnTo>
                        <a:pt x="751911" y="2594"/>
                      </a:lnTo>
                      <a:lnTo>
                        <a:pt x="750198" y="2725"/>
                      </a:lnTo>
                      <a:lnTo>
                        <a:pt x="748486" y="2859"/>
                      </a:lnTo>
                      <a:lnTo>
                        <a:pt x="746774" y="2997"/>
                      </a:lnTo>
                      <a:lnTo>
                        <a:pt x="745063" y="3138"/>
                      </a:lnTo>
                      <a:lnTo>
                        <a:pt x="743352" y="3282"/>
                      </a:lnTo>
                      <a:lnTo>
                        <a:pt x="741641" y="3430"/>
                      </a:lnTo>
                      <a:lnTo>
                        <a:pt x="739931" y="3580"/>
                      </a:lnTo>
                      <a:lnTo>
                        <a:pt x="738220" y="3734"/>
                      </a:lnTo>
                      <a:lnTo>
                        <a:pt x="736511" y="3891"/>
                      </a:lnTo>
                      <a:lnTo>
                        <a:pt x="734801" y="4052"/>
                      </a:lnTo>
                      <a:lnTo>
                        <a:pt x="733092" y="4215"/>
                      </a:lnTo>
                      <a:lnTo>
                        <a:pt x="731384" y="4382"/>
                      </a:lnTo>
                      <a:lnTo>
                        <a:pt x="729675" y="4552"/>
                      </a:lnTo>
                      <a:lnTo>
                        <a:pt x="727968" y="4725"/>
                      </a:lnTo>
                      <a:lnTo>
                        <a:pt x="726260" y="4902"/>
                      </a:lnTo>
                      <a:lnTo>
                        <a:pt x="724553" y="5081"/>
                      </a:lnTo>
                      <a:lnTo>
                        <a:pt x="722847" y="5264"/>
                      </a:lnTo>
                      <a:lnTo>
                        <a:pt x="721140" y="5450"/>
                      </a:lnTo>
                      <a:lnTo>
                        <a:pt x="719435" y="5640"/>
                      </a:lnTo>
                      <a:lnTo>
                        <a:pt x="717729" y="5832"/>
                      </a:lnTo>
                      <a:lnTo>
                        <a:pt x="716025" y="6028"/>
                      </a:lnTo>
                      <a:lnTo>
                        <a:pt x="714320" y="6227"/>
                      </a:lnTo>
                      <a:lnTo>
                        <a:pt x="712616" y="6429"/>
                      </a:lnTo>
                      <a:lnTo>
                        <a:pt x="710913" y="6635"/>
                      </a:lnTo>
                      <a:lnTo>
                        <a:pt x="709210" y="6843"/>
                      </a:lnTo>
                      <a:lnTo>
                        <a:pt x="707507" y="7055"/>
                      </a:lnTo>
                      <a:lnTo>
                        <a:pt x="705805" y="7270"/>
                      </a:lnTo>
                      <a:lnTo>
                        <a:pt x="704104" y="7489"/>
                      </a:lnTo>
                      <a:lnTo>
                        <a:pt x="702403" y="7710"/>
                      </a:lnTo>
                      <a:lnTo>
                        <a:pt x="700703" y="7935"/>
                      </a:lnTo>
                      <a:lnTo>
                        <a:pt x="699003" y="8163"/>
                      </a:lnTo>
                      <a:lnTo>
                        <a:pt x="697303" y="8394"/>
                      </a:lnTo>
                      <a:lnTo>
                        <a:pt x="695605" y="8628"/>
                      </a:lnTo>
                      <a:lnTo>
                        <a:pt x="693906" y="8866"/>
                      </a:lnTo>
                      <a:lnTo>
                        <a:pt x="692209" y="9106"/>
                      </a:lnTo>
                      <a:lnTo>
                        <a:pt x="690511" y="9350"/>
                      </a:lnTo>
                      <a:lnTo>
                        <a:pt x="688815" y="9598"/>
                      </a:lnTo>
                      <a:lnTo>
                        <a:pt x="687119" y="9848"/>
                      </a:lnTo>
                      <a:lnTo>
                        <a:pt x="685423" y="10101"/>
                      </a:lnTo>
                      <a:lnTo>
                        <a:pt x="683728" y="10358"/>
                      </a:lnTo>
                      <a:lnTo>
                        <a:pt x="682034" y="10618"/>
                      </a:lnTo>
                      <a:lnTo>
                        <a:pt x="680341" y="10881"/>
                      </a:lnTo>
                      <a:lnTo>
                        <a:pt x="678648" y="11148"/>
                      </a:lnTo>
                      <a:lnTo>
                        <a:pt x="676955" y="11417"/>
                      </a:lnTo>
                      <a:lnTo>
                        <a:pt x="675263" y="11690"/>
                      </a:lnTo>
                      <a:lnTo>
                        <a:pt x="673572" y="11966"/>
                      </a:lnTo>
                      <a:lnTo>
                        <a:pt x="671882" y="12245"/>
                      </a:lnTo>
                      <a:lnTo>
                        <a:pt x="670192" y="12527"/>
                      </a:lnTo>
                      <a:lnTo>
                        <a:pt x="668503" y="12813"/>
                      </a:lnTo>
                      <a:lnTo>
                        <a:pt x="666814" y="13102"/>
                      </a:lnTo>
                      <a:lnTo>
                        <a:pt x="665126" y="13393"/>
                      </a:lnTo>
                      <a:lnTo>
                        <a:pt x="663439" y="13689"/>
                      </a:lnTo>
                      <a:lnTo>
                        <a:pt x="661753" y="13987"/>
                      </a:lnTo>
                      <a:lnTo>
                        <a:pt x="660067" y="14288"/>
                      </a:lnTo>
                      <a:lnTo>
                        <a:pt x="658382" y="14593"/>
                      </a:lnTo>
                      <a:lnTo>
                        <a:pt x="656698" y="14901"/>
                      </a:lnTo>
                      <a:lnTo>
                        <a:pt x="655014" y="15212"/>
                      </a:lnTo>
                      <a:lnTo>
                        <a:pt x="653331" y="15526"/>
                      </a:lnTo>
                      <a:lnTo>
                        <a:pt x="651649" y="15843"/>
                      </a:lnTo>
                      <a:lnTo>
                        <a:pt x="649968" y="16164"/>
                      </a:lnTo>
                      <a:lnTo>
                        <a:pt x="648287" y="16487"/>
                      </a:lnTo>
                      <a:lnTo>
                        <a:pt x="646607" y="16814"/>
                      </a:lnTo>
                      <a:lnTo>
                        <a:pt x="644928" y="17144"/>
                      </a:lnTo>
                      <a:lnTo>
                        <a:pt x="643249" y="17477"/>
                      </a:lnTo>
                      <a:lnTo>
                        <a:pt x="641572" y="17814"/>
                      </a:lnTo>
                      <a:lnTo>
                        <a:pt x="639895" y="18153"/>
                      </a:lnTo>
                      <a:lnTo>
                        <a:pt x="638219" y="18496"/>
                      </a:lnTo>
                      <a:lnTo>
                        <a:pt x="636544" y="18842"/>
                      </a:lnTo>
                      <a:lnTo>
                        <a:pt x="634869" y="19191"/>
                      </a:lnTo>
                      <a:lnTo>
                        <a:pt x="633196" y="19543"/>
                      </a:lnTo>
                      <a:lnTo>
                        <a:pt x="631523" y="19898"/>
                      </a:lnTo>
                      <a:lnTo>
                        <a:pt x="629851" y="20257"/>
                      </a:lnTo>
                      <a:lnTo>
                        <a:pt x="628180" y="20619"/>
                      </a:lnTo>
                      <a:lnTo>
                        <a:pt x="626510" y="20983"/>
                      </a:lnTo>
                      <a:lnTo>
                        <a:pt x="624840" y="21351"/>
                      </a:lnTo>
                      <a:lnTo>
                        <a:pt x="623172" y="21723"/>
                      </a:lnTo>
                      <a:lnTo>
                        <a:pt x="621504" y="22097"/>
                      </a:lnTo>
                      <a:lnTo>
                        <a:pt x="619837" y="22474"/>
                      </a:lnTo>
                      <a:lnTo>
                        <a:pt x="618171" y="22855"/>
                      </a:lnTo>
                      <a:lnTo>
                        <a:pt x="616506" y="23238"/>
                      </a:lnTo>
                      <a:lnTo>
                        <a:pt x="614842" y="23625"/>
                      </a:lnTo>
                      <a:lnTo>
                        <a:pt x="613179" y="24015"/>
                      </a:lnTo>
                      <a:lnTo>
                        <a:pt x="611516" y="24408"/>
                      </a:lnTo>
                      <a:lnTo>
                        <a:pt x="609855" y="24805"/>
                      </a:lnTo>
                      <a:lnTo>
                        <a:pt x="608194" y="25204"/>
                      </a:lnTo>
                      <a:lnTo>
                        <a:pt x="606535" y="25607"/>
                      </a:lnTo>
                      <a:lnTo>
                        <a:pt x="604876" y="26012"/>
                      </a:lnTo>
                      <a:lnTo>
                        <a:pt x="603218" y="26421"/>
                      </a:lnTo>
                      <a:lnTo>
                        <a:pt x="601562" y="26833"/>
                      </a:lnTo>
                      <a:lnTo>
                        <a:pt x="599906" y="27248"/>
                      </a:lnTo>
                      <a:lnTo>
                        <a:pt x="598251" y="27666"/>
                      </a:lnTo>
                      <a:lnTo>
                        <a:pt x="596597" y="28088"/>
                      </a:lnTo>
                      <a:lnTo>
                        <a:pt x="594944" y="28512"/>
                      </a:lnTo>
                      <a:lnTo>
                        <a:pt x="593292" y="28939"/>
                      </a:lnTo>
                      <a:lnTo>
                        <a:pt x="591642" y="29370"/>
                      </a:lnTo>
                      <a:lnTo>
                        <a:pt x="589992" y="29804"/>
                      </a:lnTo>
                      <a:lnTo>
                        <a:pt x="588343" y="30241"/>
                      </a:lnTo>
                      <a:lnTo>
                        <a:pt x="586695" y="30681"/>
                      </a:lnTo>
                      <a:lnTo>
                        <a:pt x="585048" y="31124"/>
                      </a:lnTo>
                      <a:lnTo>
                        <a:pt x="583402" y="31570"/>
                      </a:lnTo>
                      <a:lnTo>
                        <a:pt x="581758" y="32019"/>
                      </a:lnTo>
                      <a:lnTo>
                        <a:pt x="580114" y="32472"/>
                      </a:lnTo>
                      <a:lnTo>
                        <a:pt x="578471" y="32927"/>
                      </a:lnTo>
                      <a:lnTo>
                        <a:pt x="576830" y="33386"/>
                      </a:lnTo>
                      <a:lnTo>
                        <a:pt x="575189" y="33848"/>
                      </a:lnTo>
                      <a:lnTo>
                        <a:pt x="573550" y="34313"/>
                      </a:lnTo>
                      <a:lnTo>
                        <a:pt x="571912" y="34781"/>
                      </a:lnTo>
                      <a:lnTo>
                        <a:pt x="570274" y="35252"/>
                      </a:lnTo>
                      <a:lnTo>
                        <a:pt x="568638" y="35726"/>
                      </a:lnTo>
                      <a:lnTo>
                        <a:pt x="567003" y="36203"/>
                      </a:lnTo>
                      <a:lnTo>
                        <a:pt x="565369" y="36683"/>
                      </a:lnTo>
                      <a:lnTo>
                        <a:pt x="563736" y="37166"/>
                      </a:lnTo>
                      <a:lnTo>
                        <a:pt x="562105" y="37653"/>
                      </a:lnTo>
                      <a:lnTo>
                        <a:pt x="560474" y="38142"/>
                      </a:lnTo>
                      <a:lnTo>
                        <a:pt x="558845" y="38635"/>
                      </a:lnTo>
                      <a:lnTo>
                        <a:pt x="557216" y="39131"/>
                      </a:lnTo>
                      <a:lnTo>
                        <a:pt x="555589" y="39629"/>
                      </a:lnTo>
                      <a:lnTo>
                        <a:pt x="553963" y="40131"/>
                      </a:lnTo>
                      <a:lnTo>
                        <a:pt x="552339" y="40636"/>
                      </a:lnTo>
                      <a:lnTo>
                        <a:pt x="550715" y="41144"/>
                      </a:lnTo>
                      <a:lnTo>
                        <a:pt x="549092" y="41655"/>
                      </a:lnTo>
                      <a:lnTo>
                        <a:pt x="547471" y="42169"/>
                      </a:lnTo>
                      <a:lnTo>
                        <a:pt x="545851" y="42686"/>
                      </a:lnTo>
                      <a:lnTo>
                        <a:pt x="544232" y="43207"/>
                      </a:lnTo>
                      <a:lnTo>
                        <a:pt x="542615" y="43730"/>
                      </a:lnTo>
                      <a:lnTo>
                        <a:pt x="540998" y="44256"/>
                      </a:lnTo>
                      <a:lnTo>
                        <a:pt x="539383" y="44785"/>
                      </a:lnTo>
                      <a:lnTo>
                        <a:pt x="537769" y="45318"/>
                      </a:lnTo>
                      <a:lnTo>
                        <a:pt x="536157" y="45853"/>
                      </a:lnTo>
                      <a:lnTo>
                        <a:pt x="534545" y="46392"/>
                      </a:lnTo>
                      <a:lnTo>
                        <a:pt x="532935" y="46933"/>
                      </a:lnTo>
                      <a:lnTo>
                        <a:pt x="531326" y="47478"/>
                      </a:lnTo>
                      <a:lnTo>
                        <a:pt x="529718" y="48026"/>
                      </a:lnTo>
                      <a:lnTo>
                        <a:pt x="528112" y="48576"/>
                      </a:lnTo>
                      <a:lnTo>
                        <a:pt x="526507" y="49130"/>
                      </a:lnTo>
                      <a:lnTo>
                        <a:pt x="524903" y="49687"/>
                      </a:lnTo>
                      <a:lnTo>
                        <a:pt x="523301" y="50246"/>
                      </a:lnTo>
                      <a:lnTo>
                        <a:pt x="521699" y="50809"/>
                      </a:lnTo>
                      <a:lnTo>
                        <a:pt x="520099" y="51375"/>
                      </a:lnTo>
                      <a:lnTo>
                        <a:pt x="518501" y="51944"/>
                      </a:lnTo>
                      <a:lnTo>
                        <a:pt x="516904" y="52515"/>
                      </a:lnTo>
                      <a:lnTo>
                        <a:pt x="515308" y="53090"/>
                      </a:lnTo>
                      <a:lnTo>
                        <a:pt x="513713" y="53668"/>
                      </a:lnTo>
                      <a:lnTo>
                        <a:pt x="512120" y="54249"/>
                      </a:lnTo>
                      <a:lnTo>
                        <a:pt x="510528" y="54833"/>
                      </a:lnTo>
                      <a:lnTo>
                        <a:pt x="508937" y="55420"/>
                      </a:lnTo>
                      <a:lnTo>
                        <a:pt x="507348" y="56010"/>
                      </a:lnTo>
                      <a:lnTo>
                        <a:pt x="505760" y="56602"/>
                      </a:lnTo>
                      <a:lnTo>
                        <a:pt x="504174" y="57198"/>
                      </a:lnTo>
                      <a:lnTo>
                        <a:pt x="502589" y="57797"/>
                      </a:lnTo>
                      <a:lnTo>
                        <a:pt x="501005" y="58399"/>
                      </a:lnTo>
                      <a:lnTo>
                        <a:pt x="499423" y="59004"/>
                      </a:lnTo>
                      <a:lnTo>
                        <a:pt x="497842" y="59612"/>
                      </a:lnTo>
                      <a:lnTo>
                        <a:pt x="496263" y="60222"/>
                      </a:lnTo>
                      <a:lnTo>
                        <a:pt x="494685" y="60836"/>
                      </a:lnTo>
                      <a:lnTo>
                        <a:pt x="493108" y="61453"/>
                      </a:lnTo>
                      <a:lnTo>
                        <a:pt x="491533" y="62073"/>
                      </a:lnTo>
                      <a:lnTo>
                        <a:pt x="489960" y="62695"/>
                      </a:lnTo>
                      <a:lnTo>
                        <a:pt x="488387" y="63321"/>
                      </a:lnTo>
                      <a:lnTo>
                        <a:pt x="486817" y="63950"/>
                      </a:lnTo>
                      <a:lnTo>
                        <a:pt x="485247" y="64581"/>
                      </a:lnTo>
                      <a:lnTo>
                        <a:pt x="483680" y="65216"/>
                      </a:lnTo>
                      <a:lnTo>
                        <a:pt x="482113" y="65853"/>
                      </a:lnTo>
                      <a:lnTo>
                        <a:pt x="480548" y="66494"/>
                      </a:lnTo>
                      <a:lnTo>
                        <a:pt x="478985" y="67137"/>
                      </a:lnTo>
                      <a:lnTo>
                        <a:pt x="477423" y="67784"/>
                      </a:lnTo>
                      <a:lnTo>
                        <a:pt x="475863" y="68433"/>
                      </a:lnTo>
                      <a:lnTo>
                        <a:pt x="474304" y="69085"/>
                      </a:lnTo>
                      <a:lnTo>
                        <a:pt x="472747" y="69741"/>
                      </a:lnTo>
                      <a:lnTo>
                        <a:pt x="471191" y="70399"/>
                      </a:lnTo>
                      <a:lnTo>
                        <a:pt x="469637" y="71060"/>
                      </a:lnTo>
                      <a:lnTo>
                        <a:pt x="468084" y="71724"/>
                      </a:lnTo>
                      <a:lnTo>
                        <a:pt x="466533" y="72391"/>
                      </a:lnTo>
                      <a:lnTo>
                        <a:pt x="464983" y="73061"/>
                      </a:lnTo>
                      <a:lnTo>
                        <a:pt x="463435" y="73733"/>
                      </a:lnTo>
                      <a:lnTo>
                        <a:pt x="461888" y="74409"/>
                      </a:lnTo>
                      <a:lnTo>
                        <a:pt x="460343" y="75088"/>
                      </a:lnTo>
                      <a:lnTo>
                        <a:pt x="458800" y="75769"/>
                      </a:lnTo>
                      <a:lnTo>
                        <a:pt x="457258" y="76454"/>
                      </a:lnTo>
                      <a:lnTo>
                        <a:pt x="455718" y="77141"/>
                      </a:lnTo>
                      <a:lnTo>
                        <a:pt x="454180" y="77832"/>
                      </a:lnTo>
                      <a:lnTo>
                        <a:pt x="452643" y="78525"/>
                      </a:lnTo>
                      <a:lnTo>
                        <a:pt x="451107" y="79221"/>
                      </a:lnTo>
                      <a:lnTo>
                        <a:pt x="449573" y="79920"/>
                      </a:lnTo>
                      <a:lnTo>
                        <a:pt x="448041" y="80622"/>
                      </a:lnTo>
                      <a:lnTo>
                        <a:pt x="446511" y="81326"/>
                      </a:lnTo>
                      <a:lnTo>
                        <a:pt x="444982" y="82034"/>
                      </a:lnTo>
                      <a:lnTo>
                        <a:pt x="443455" y="82745"/>
                      </a:lnTo>
                      <a:lnTo>
                        <a:pt x="441929" y="83458"/>
                      </a:lnTo>
                      <a:lnTo>
                        <a:pt x="440405" y="84174"/>
                      </a:lnTo>
                      <a:lnTo>
                        <a:pt x="438883" y="84894"/>
                      </a:lnTo>
                      <a:lnTo>
                        <a:pt x="437363" y="85616"/>
                      </a:lnTo>
                      <a:lnTo>
                        <a:pt x="435844" y="86341"/>
                      </a:lnTo>
                      <a:lnTo>
                        <a:pt x="434327" y="87068"/>
                      </a:lnTo>
                      <a:lnTo>
                        <a:pt x="432811" y="87799"/>
                      </a:lnTo>
                      <a:lnTo>
                        <a:pt x="431298" y="88533"/>
                      </a:lnTo>
                      <a:lnTo>
                        <a:pt x="429785" y="89269"/>
                      </a:lnTo>
                      <a:lnTo>
                        <a:pt x="428275" y="90008"/>
                      </a:lnTo>
                      <a:lnTo>
                        <a:pt x="426767" y="90750"/>
                      </a:lnTo>
                      <a:lnTo>
                        <a:pt x="425260" y="91495"/>
                      </a:lnTo>
                      <a:lnTo>
                        <a:pt x="423754" y="92243"/>
                      </a:lnTo>
                      <a:lnTo>
                        <a:pt x="422251" y="92993"/>
                      </a:lnTo>
                      <a:lnTo>
                        <a:pt x="420749" y="93747"/>
                      </a:lnTo>
                      <a:lnTo>
                        <a:pt x="419249" y="94503"/>
                      </a:lnTo>
                      <a:lnTo>
                        <a:pt x="417751" y="95262"/>
                      </a:lnTo>
                      <a:lnTo>
                        <a:pt x="416255" y="96024"/>
                      </a:lnTo>
                      <a:lnTo>
                        <a:pt x="414760" y="96789"/>
                      </a:lnTo>
                      <a:lnTo>
                        <a:pt x="413267" y="97557"/>
                      </a:lnTo>
                      <a:lnTo>
                        <a:pt x="411776" y="98327"/>
                      </a:lnTo>
                      <a:lnTo>
                        <a:pt x="410287" y="99100"/>
                      </a:lnTo>
                      <a:lnTo>
                        <a:pt x="408800" y="99876"/>
                      </a:lnTo>
                      <a:lnTo>
                        <a:pt x="407314" y="100655"/>
                      </a:lnTo>
                      <a:lnTo>
                        <a:pt x="405830" y="101437"/>
                      </a:lnTo>
                      <a:lnTo>
                        <a:pt x="404348" y="102221"/>
                      </a:lnTo>
                      <a:lnTo>
                        <a:pt x="402868" y="103008"/>
                      </a:lnTo>
                      <a:lnTo>
                        <a:pt x="401390" y="103798"/>
                      </a:lnTo>
                      <a:lnTo>
                        <a:pt x="399913" y="104591"/>
                      </a:lnTo>
                      <a:lnTo>
                        <a:pt x="398438" y="105387"/>
                      </a:lnTo>
                      <a:lnTo>
                        <a:pt x="396966" y="106185"/>
                      </a:lnTo>
                      <a:lnTo>
                        <a:pt x="395495" y="106986"/>
                      </a:lnTo>
                      <a:lnTo>
                        <a:pt x="394026" y="107790"/>
                      </a:lnTo>
                      <a:lnTo>
                        <a:pt x="392558" y="108597"/>
                      </a:lnTo>
                      <a:lnTo>
                        <a:pt x="391093" y="109406"/>
                      </a:lnTo>
                      <a:lnTo>
                        <a:pt x="389629" y="110218"/>
                      </a:lnTo>
                      <a:lnTo>
                        <a:pt x="388168" y="111033"/>
                      </a:lnTo>
                      <a:lnTo>
                        <a:pt x="386708" y="111851"/>
                      </a:lnTo>
                      <a:lnTo>
                        <a:pt x="385250" y="112672"/>
                      </a:lnTo>
                      <a:lnTo>
                        <a:pt x="383795" y="113495"/>
                      </a:lnTo>
                      <a:lnTo>
                        <a:pt x="382341" y="114321"/>
                      </a:lnTo>
                      <a:lnTo>
                        <a:pt x="380889" y="115150"/>
                      </a:lnTo>
                      <a:lnTo>
                        <a:pt x="379438" y="115981"/>
                      </a:lnTo>
                      <a:lnTo>
                        <a:pt x="377990" y="116815"/>
                      </a:lnTo>
                      <a:lnTo>
                        <a:pt x="376544" y="117652"/>
                      </a:lnTo>
                      <a:lnTo>
                        <a:pt x="375100" y="118492"/>
                      </a:lnTo>
                      <a:lnTo>
                        <a:pt x="373657" y="119334"/>
                      </a:lnTo>
                      <a:lnTo>
                        <a:pt x="372217" y="120180"/>
                      </a:lnTo>
                      <a:lnTo>
                        <a:pt x="370779" y="121027"/>
                      </a:lnTo>
                      <a:lnTo>
                        <a:pt x="369342" y="121878"/>
                      </a:lnTo>
                      <a:lnTo>
                        <a:pt x="367908" y="122731"/>
                      </a:lnTo>
                      <a:lnTo>
                        <a:pt x="366475" y="123587"/>
                      </a:lnTo>
                      <a:lnTo>
                        <a:pt x="365045" y="124446"/>
                      </a:lnTo>
                      <a:lnTo>
                        <a:pt x="363616" y="125307"/>
                      </a:lnTo>
                      <a:lnTo>
                        <a:pt x="362190" y="126171"/>
                      </a:lnTo>
                      <a:lnTo>
                        <a:pt x="360765" y="127038"/>
                      </a:lnTo>
                      <a:lnTo>
                        <a:pt x="359343" y="127908"/>
                      </a:lnTo>
                      <a:lnTo>
                        <a:pt x="357923" y="128780"/>
                      </a:lnTo>
                      <a:lnTo>
                        <a:pt x="356504" y="129654"/>
                      </a:lnTo>
                      <a:lnTo>
                        <a:pt x="355088" y="130532"/>
                      </a:lnTo>
                      <a:lnTo>
                        <a:pt x="353674" y="131412"/>
                      </a:lnTo>
                      <a:lnTo>
                        <a:pt x="352261" y="132295"/>
                      </a:lnTo>
                      <a:lnTo>
                        <a:pt x="350851" y="133180"/>
                      </a:lnTo>
                      <a:lnTo>
                        <a:pt x="349443" y="134069"/>
                      </a:lnTo>
                      <a:lnTo>
                        <a:pt x="348037" y="134959"/>
                      </a:lnTo>
                      <a:lnTo>
                        <a:pt x="346633" y="135853"/>
                      </a:lnTo>
                      <a:lnTo>
                        <a:pt x="345231" y="136749"/>
                      </a:lnTo>
                      <a:lnTo>
                        <a:pt x="343831" y="137648"/>
                      </a:lnTo>
                      <a:lnTo>
                        <a:pt x="342433" y="138549"/>
                      </a:lnTo>
                      <a:lnTo>
                        <a:pt x="341038" y="139453"/>
                      </a:lnTo>
                      <a:lnTo>
                        <a:pt x="339644" y="140360"/>
                      </a:lnTo>
                      <a:lnTo>
                        <a:pt x="338253" y="141269"/>
                      </a:lnTo>
                      <a:lnTo>
                        <a:pt x="336863" y="142181"/>
                      </a:lnTo>
                      <a:lnTo>
                        <a:pt x="335476" y="143096"/>
                      </a:lnTo>
                      <a:lnTo>
                        <a:pt x="334091" y="144013"/>
                      </a:lnTo>
                      <a:lnTo>
                        <a:pt x="332708" y="144932"/>
                      </a:lnTo>
                      <a:lnTo>
                        <a:pt x="331327" y="145855"/>
                      </a:lnTo>
                      <a:lnTo>
                        <a:pt x="329949" y="146780"/>
                      </a:lnTo>
                      <a:lnTo>
                        <a:pt x="328572" y="147707"/>
                      </a:lnTo>
                      <a:lnTo>
                        <a:pt x="327198" y="148638"/>
                      </a:lnTo>
                      <a:lnTo>
                        <a:pt x="325826" y="149570"/>
                      </a:lnTo>
                      <a:lnTo>
                        <a:pt x="324456" y="150506"/>
                      </a:lnTo>
                      <a:lnTo>
                        <a:pt x="323088" y="151444"/>
                      </a:lnTo>
                      <a:lnTo>
                        <a:pt x="321722" y="152384"/>
                      </a:lnTo>
                      <a:lnTo>
                        <a:pt x="320359" y="153327"/>
                      </a:lnTo>
                      <a:lnTo>
                        <a:pt x="318997" y="154273"/>
                      </a:lnTo>
                      <a:lnTo>
                        <a:pt x="317638" y="155221"/>
                      </a:lnTo>
                      <a:lnTo>
                        <a:pt x="316282" y="156172"/>
                      </a:lnTo>
                      <a:lnTo>
                        <a:pt x="314927" y="157125"/>
                      </a:lnTo>
                      <a:lnTo>
                        <a:pt x="313574" y="158081"/>
                      </a:lnTo>
                      <a:lnTo>
                        <a:pt x="312224" y="159040"/>
                      </a:lnTo>
                      <a:lnTo>
                        <a:pt x="310876" y="160001"/>
                      </a:lnTo>
                      <a:lnTo>
                        <a:pt x="309531" y="160964"/>
                      </a:lnTo>
                      <a:lnTo>
                        <a:pt x="308187" y="161931"/>
                      </a:lnTo>
                      <a:lnTo>
                        <a:pt x="306846" y="162899"/>
                      </a:lnTo>
                      <a:lnTo>
                        <a:pt x="305507" y="163870"/>
                      </a:lnTo>
                      <a:lnTo>
                        <a:pt x="304170" y="164844"/>
                      </a:lnTo>
                      <a:lnTo>
                        <a:pt x="302836" y="165820"/>
                      </a:lnTo>
                      <a:lnTo>
                        <a:pt x="301503" y="166799"/>
                      </a:lnTo>
                      <a:lnTo>
                        <a:pt x="300173" y="167780"/>
                      </a:lnTo>
                      <a:lnTo>
                        <a:pt x="298846" y="168764"/>
                      </a:lnTo>
                      <a:lnTo>
                        <a:pt x="297520" y="169750"/>
                      </a:lnTo>
                      <a:lnTo>
                        <a:pt x="296197" y="170739"/>
                      </a:lnTo>
                      <a:lnTo>
                        <a:pt x="294877" y="171730"/>
                      </a:lnTo>
                      <a:lnTo>
                        <a:pt x="293558" y="172724"/>
                      </a:lnTo>
                      <a:lnTo>
                        <a:pt x="292242" y="173720"/>
                      </a:lnTo>
                      <a:lnTo>
                        <a:pt x="290928" y="174719"/>
                      </a:lnTo>
                      <a:lnTo>
                        <a:pt x="289617" y="175720"/>
                      </a:lnTo>
                      <a:lnTo>
                        <a:pt x="288307" y="176724"/>
                      </a:lnTo>
                      <a:lnTo>
                        <a:pt x="287001" y="177730"/>
                      </a:lnTo>
                      <a:lnTo>
                        <a:pt x="285696" y="178739"/>
                      </a:lnTo>
                      <a:lnTo>
                        <a:pt x="284394" y="179750"/>
                      </a:lnTo>
                      <a:lnTo>
                        <a:pt x="283094" y="180763"/>
                      </a:lnTo>
                      <a:lnTo>
                        <a:pt x="281797" y="181779"/>
                      </a:lnTo>
                      <a:lnTo>
                        <a:pt x="280502" y="182797"/>
                      </a:lnTo>
                      <a:lnTo>
                        <a:pt x="279209" y="183818"/>
                      </a:lnTo>
                      <a:lnTo>
                        <a:pt x="277919" y="184842"/>
                      </a:lnTo>
                      <a:lnTo>
                        <a:pt x="276631" y="185867"/>
                      </a:lnTo>
                      <a:lnTo>
                        <a:pt x="275345" y="186896"/>
                      </a:lnTo>
                      <a:lnTo>
                        <a:pt x="274062" y="187926"/>
                      </a:lnTo>
                      <a:lnTo>
                        <a:pt x="272781" y="188959"/>
                      </a:lnTo>
                      <a:lnTo>
                        <a:pt x="271503" y="189995"/>
                      </a:lnTo>
                      <a:lnTo>
                        <a:pt x="270227" y="191032"/>
                      </a:lnTo>
                      <a:lnTo>
                        <a:pt x="268953" y="192073"/>
                      </a:lnTo>
                      <a:lnTo>
                        <a:pt x="267682" y="193115"/>
                      </a:lnTo>
                      <a:lnTo>
                        <a:pt x="266413" y="194160"/>
                      </a:lnTo>
                      <a:lnTo>
                        <a:pt x="265147" y="195208"/>
                      </a:lnTo>
                      <a:lnTo>
                        <a:pt x="263883" y="196258"/>
                      </a:lnTo>
                      <a:lnTo>
                        <a:pt x="262622" y="197310"/>
                      </a:lnTo>
                      <a:lnTo>
                        <a:pt x="261363" y="198364"/>
                      </a:lnTo>
                      <a:lnTo>
                        <a:pt x="260106" y="199421"/>
                      </a:lnTo>
                      <a:lnTo>
                        <a:pt x="258852" y="200481"/>
                      </a:lnTo>
                      <a:lnTo>
                        <a:pt x="257601" y="201542"/>
                      </a:lnTo>
                      <a:lnTo>
                        <a:pt x="256352" y="202606"/>
                      </a:lnTo>
                      <a:lnTo>
                        <a:pt x="255105" y="203673"/>
                      </a:lnTo>
                      <a:lnTo>
                        <a:pt x="253861" y="204742"/>
                      </a:lnTo>
                      <a:lnTo>
                        <a:pt x="252619" y="205813"/>
                      </a:lnTo>
                      <a:lnTo>
                        <a:pt x="251380" y="206886"/>
                      </a:lnTo>
                      <a:lnTo>
                        <a:pt x="250143" y="207962"/>
                      </a:lnTo>
                      <a:lnTo>
                        <a:pt x="248909" y="209040"/>
                      </a:lnTo>
                      <a:lnTo>
                        <a:pt x="247677" y="210120"/>
                      </a:lnTo>
                      <a:lnTo>
                        <a:pt x="246448" y="211203"/>
                      </a:lnTo>
                      <a:lnTo>
                        <a:pt x="245222" y="212288"/>
                      </a:lnTo>
                      <a:lnTo>
                        <a:pt x="243998" y="213376"/>
                      </a:lnTo>
                      <a:lnTo>
                        <a:pt x="242776" y="214465"/>
                      </a:lnTo>
                      <a:lnTo>
                        <a:pt x="241557" y="215557"/>
                      </a:lnTo>
                      <a:lnTo>
                        <a:pt x="240340" y="216652"/>
                      </a:lnTo>
                      <a:lnTo>
                        <a:pt x="239126" y="217748"/>
                      </a:lnTo>
                      <a:lnTo>
                        <a:pt x="237915" y="218847"/>
                      </a:lnTo>
                      <a:lnTo>
                        <a:pt x="236706" y="219948"/>
                      </a:lnTo>
                      <a:lnTo>
                        <a:pt x="235500" y="221052"/>
                      </a:lnTo>
                      <a:lnTo>
                        <a:pt x="234296" y="222158"/>
                      </a:lnTo>
                      <a:lnTo>
                        <a:pt x="233095" y="223266"/>
                      </a:lnTo>
                      <a:lnTo>
                        <a:pt x="231896" y="224376"/>
                      </a:lnTo>
                      <a:lnTo>
                        <a:pt x="230700" y="225489"/>
                      </a:lnTo>
                      <a:lnTo>
                        <a:pt x="229507" y="226603"/>
                      </a:lnTo>
                      <a:lnTo>
                        <a:pt x="228316" y="227720"/>
                      </a:lnTo>
                      <a:lnTo>
                        <a:pt x="227128" y="228840"/>
                      </a:lnTo>
                      <a:lnTo>
                        <a:pt x="225942" y="229961"/>
                      </a:lnTo>
                      <a:lnTo>
                        <a:pt x="224759" y="231085"/>
                      </a:lnTo>
                      <a:lnTo>
                        <a:pt x="223579" y="232211"/>
                      </a:lnTo>
                      <a:lnTo>
                        <a:pt x="222401" y="233339"/>
                      </a:lnTo>
                      <a:lnTo>
                        <a:pt x="221226" y="234470"/>
                      </a:lnTo>
                      <a:lnTo>
                        <a:pt x="220053" y="235602"/>
                      </a:lnTo>
                      <a:lnTo>
                        <a:pt x="218884" y="236737"/>
                      </a:lnTo>
                      <a:lnTo>
                        <a:pt x="217716" y="237874"/>
                      </a:lnTo>
                      <a:lnTo>
                        <a:pt x="216552" y="239013"/>
                      </a:lnTo>
                      <a:lnTo>
                        <a:pt x="215390" y="240155"/>
                      </a:lnTo>
                      <a:lnTo>
                        <a:pt x="214230" y="241299"/>
                      </a:lnTo>
                      <a:lnTo>
                        <a:pt x="213074" y="242444"/>
                      </a:lnTo>
                      <a:lnTo>
                        <a:pt x="211920" y="243592"/>
                      </a:lnTo>
                      <a:lnTo>
                        <a:pt x="210768" y="244743"/>
                      </a:lnTo>
                      <a:lnTo>
                        <a:pt x="209620" y="245895"/>
                      </a:lnTo>
                      <a:lnTo>
                        <a:pt x="208474" y="247050"/>
                      </a:lnTo>
                      <a:lnTo>
                        <a:pt x="207331" y="248206"/>
                      </a:lnTo>
                      <a:lnTo>
                        <a:pt x="206190" y="249365"/>
                      </a:lnTo>
                      <a:lnTo>
                        <a:pt x="205052" y="250526"/>
                      </a:lnTo>
                      <a:lnTo>
                        <a:pt x="203917" y="251689"/>
                      </a:lnTo>
                      <a:lnTo>
                        <a:pt x="202785" y="252855"/>
                      </a:lnTo>
                      <a:lnTo>
                        <a:pt x="201655" y="254022"/>
                      </a:lnTo>
                      <a:lnTo>
                        <a:pt x="200528" y="255192"/>
                      </a:lnTo>
                      <a:lnTo>
                        <a:pt x="199403" y="256363"/>
                      </a:lnTo>
                      <a:lnTo>
                        <a:pt x="198282" y="257537"/>
                      </a:lnTo>
                      <a:lnTo>
                        <a:pt x="197163" y="258713"/>
                      </a:lnTo>
                      <a:lnTo>
                        <a:pt x="196047" y="259891"/>
                      </a:lnTo>
                      <a:lnTo>
                        <a:pt x="194933" y="261071"/>
                      </a:lnTo>
                      <a:lnTo>
                        <a:pt x="193823" y="262253"/>
                      </a:lnTo>
                      <a:lnTo>
                        <a:pt x="192715" y="263438"/>
                      </a:lnTo>
                      <a:lnTo>
                        <a:pt x="191610" y="264624"/>
                      </a:lnTo>
                      <a:lnTo>
                        <a:pt x="190507" y="265813"/>
                      </a:lnTo>
                      <a:lnTo>
                        <a:pt x="189408" y="267003"/>
                      </a:lnTo>
                      <a:lnTo>
                        <a:pt x="188311" y="268196"/>
                      </a:lnTo>
                      <a:lnTo>
                        <a:pt x="187217" y="269391"/>
                      </a:lnTo>
                      <a:lnTo>
                        <a:pt x="186125" y="270587"/>
                      </a:lnTo>
                      <a:lnTo>
                        <a:pt x="185037" y="271786"/>
                      </a:lnTo>
                      <a:lnTo>
                        <a:pt x="183951" y="272987"/>
                      </a:lnTo>
                      <a:lnTo>
                        <a:pt x="182868" y="274190"/>
                      </a:lnTo>
                      <a:lnTo>
                        <a:pt x="181788" y="275395"/>
                      </a:lnTo>
                      <a:lnTo>
                        <a:pt x="180710" y="276602"/>
                      </a:lnTo>
                      <a:lnTo>
                        <a:pt x="179636" y="277811"/>
                      </a:lnTo>
                      <a:lnTo>
                        <a:pt x="178564" y="279022"/>
                      </a:lnTo>
                      <a:lnTo>
                        <a:pt x="177495" y="280235"/>
                      </a:lnTo>
                      <a:lnTo>
                        <a:pt x="176429" y="281451"/>
                      </a:lnTo>
                      <a:lnTo>
                        <a:pt x="175366" y="282668"/>
                      </a:lnTo>
                      <a:lnTo>
                        <a:pt x="174305" y="283887"/>
                      </a:lnTo>
                      <a:lnTo>
                        <a:pt x="173248" y="285108"/>
                      </a:lnTo>
                      <a:lnTo>
                        <a:pt x="172193" y="286331"/>
                      </a:lnTo>
                      <a:lnTo>
                        <a:pt x="171141" y="287556"/>
                      </a:lnTo>
                      <a:lnTo>
                        <a:pt x="170092" y="288783"/>
                      </a:lnTo>
                      <a:lnTo>
                        <a:pt x="169046" y="290012"/>
                      </a:lnTo>
                      <a:lnTo>
                        <a:pt x="168003" y="291243"/>
                      </a:lnTo>
                      <a:lnTo>
                        <a:pt x="166962" y="292476"/>
                      </a:lnTo>
                      <a:lnTo>
                        <a:pt x="165924" y="293711"/>
                      </a:lnTo>
                      <a:lnTo>
                        <a:pt x="164890" y="294948"/>
                      </a:lnTo>
                      <a:lnTo>
                        <a:pt x="163858" y="296187"/>
                      </a:lnTo>
                      <a:lnTo>
                        <a:pt x="162829" y="297428"/>
                      </a:lnTo>
                      <a:lnTo>
                        <a:pt x="161803" y="298671"/>
                      </a:lnTo>
                      <a:lnTo>
                        <a:pt x="160779" y="299916"/>
                      </a:lnTo>
                      <a:lnTo>
                        <a:pt x="159759" y="301162"/>
                      </a:lnTo>
                      <a:lnTo>
                        <a:pt x="158742" y="302411"/>
                      </a:lnTo>
                      <a:lnTo>
                        <a:pt x="157727" y="303661"/>
                      </a:lnTo>
                      <a:lnTo>
                        <a:pt x="156715" y="304914"/>
                      </a:lnTo>
                      <a:lnTo>
                        <a:pt x="155707" y="306168"/>
                      </a:lnTo>
                      <a:lnTo>
                        <a:pt x="154701" y="307424"/>
                      </a:lnTo>
                      <a:lnTo>
                        <a:pt x="153698" y="308682"/>
                      </a:lnTo>
                      <a:lnTo>
                        <a:pt x="152698" y="309942"/>
                      </a:lnTo>
                      <a:lnTo>
                        <a:pt x="151701" y="311204"/>
                      </a:lnTo>
                      <a:lnTo>
                        <a:pt x="150707" y="312468"/>
                      </a:lnTo>
                      <a:lnTo>
                        <a:pt x="149716" y="313733"/>
                      </a:lnTo>
                      <a:lnTo>
                        <a:pt x="148728" y="315001"/>
                      </a:lnTo>
                      <a:lnTo>
                        <a:pt x="147742" y="316270"/>
                      </a:lnTo>
                      <a:lnTo>
                        <a:pt x="146760" y="317541"/>
                      </a:lnTo>
                      <a:lnTo>
                        <a:pt x="145781" y="318815"/>
                      </a:lnTo>
                      <a:lnTo>
                        <a:pt x="144804" y="320089"/>
                      </a:lnTo>
                      <a:lnTo>
                        <a:pt x="143831" y="321366"/>
                      </a:lnTo>
                      <a:lnTo>
                        <a:pt x="142860" y="322645"/>
                      </a:lnTo>
                      <a:lnTo>
                        <a:pt x="141893" y="323925"/>
                      </a:lnTo>
                      <a:lnTo>
                        <a:pt x="140928" y="325207"/>
                      </a:lnTo>
                      <a:lnTo>
                        <a:pt x="139967" y="326491"/>
                      </a:lnTo>
                      <a:lnTo>
                        <a:pt x="139008" y="327777"/>
                      </a:lnTo>
                      <a:lnTo>
                        <a:pt x="138053" y="329065"/>
                      </a:lnTo>
                      <a:lnTo>
                        <a:pt x="137100" y="330355"/>
                      </a:lnTo>
                      <a:lnTo>
                        <a:pt x="136151" y="331646"/>
                      </a:lnTo>
                      <a:lnTo>
                        <a:pt x="135204" y="332939"/>
                      </a:lnTo>
                      <a:lnTo>
                        <a:pt x="134261" y="334234"/>
                      </a:lnTo>
                      <a:lnTo>
                        <a:pt x="133320" y="335530"/>
                      </a:lnTo>
                      <a:lnTo>
                        <a:pt x="132382" y="336829"/>
                      </a:lnTo>
                      <a:lnTo>
                        <a:pt x="131448" y="338129"/>
                      </a:lnTo>
                      <a:lnTo>
                        <a:pt x="130516" y="339431"/>
                      </a:lnTo>
                      <a:lnTo>
                        <a:pt x="129588" y="340735"/>
                      </a:lnTo>
                      <a:lnTo>
                        <a:pt x="128663" y="342040"/>
                      </a:lnTo>
                      <a:lnTo>
                        <a:pt x="127740" y="343347"/>
                      </a:lnTo>
                      <a:lnTo>
                        <a:pt x="126821" y="344656"/>
                      </a:lnTo>
                      <a:lnTo>
                        <a:pt x="125904" y="345967"/>
                      </a:lnTo>
                      <a:lnTo>
                        <a:pt x="124991" y="347279"/>
                      </a:lnTo>
                      <a:lnTo>
                        <a:pt x="124081" y="348593"/>
                      </a:lnTo>
                      <a:lnTo>
                        <a:pt x="123174" y="349909"/>
                      </a:lnTo>
                      <a:lnTo>
                        <a:pt x="122270" y="351226"/>
                      </a:lnTo>
                      <a:lnTo>
                        <a:pt x="121369" y="352546"/>
                      </a:lnTo>
                      <a:lnTo>
                        <a:pt x="120471" y="353867"/>
                      </a:lnTo>
                      <a:lnTo>
                        <a:pt x="119576" y="355189"/>
                      </a:lnTo>
                      <a:lnTo>
                        <a:pt x="118684" y="356514"/>
                      </a:lnTo>
                      <a:lnTo>
                        <a:pt x="117795" y="357840"/>
                      </a:lnTo>
                      <a:lnTo>
                        <a:pt x="116910" y="359167"/>
                      </a:lnTo>
                      <a:lnTo>
                        <a:pt x="116027" y="360497"/>
                      </a:lnTo>
                      <a:lnTo>
                        <a:pt x="115148" y="361828"/>
                      </a:lnTo>
                      <a:lnTo>
                        <a:pt x="114271" y="363160"/>
                      </a:lnTo>
                      <a:lnTo>
                        <a:pt x="113398" y="364494"/>
                      </a:lnTo>
                      <a:lnTo>
                        <a:pt x="112528" y="365830"/>
                      </a:lnTo>
                      <a:lnTo>
                        <a:pt x="111661" y="367168"/>
                      </a:lnTo>
                      <a:lnTo>
                        <a:pt x="110797" y="368507"/>
                      </a:lnTo>
                      <a:lnTo>
                        <a:pt x="109936" y="369848"/>
                      </a:lnTo>
                      <a:lnTo>
                        <a:pt x="109078" y="371191"/>
                      </a:lnTo>
                      <a:lnTo>
                        <a:pt x="108223" y="372535"/>
                      </a:lnTo>
                      <a:lnTo>
                        <a:pt x="107372" y="373880"/>
                      </a:lnTo>
                      <a:lnTo>
                        <a:pt x="106523" y="375228"/>
                      </a:lnTo>
                      <a:lnTo>
                        <a:pt x="105678" y="376577"/>
                      </a:lnTo>
                      <a:lnTo>
                        <a:pt x="104836" y="377927"/>
                      </a:lnTo>
                      <a:lnTo>
                        <a:pt x="103997" y="379279"/>
                      </a:lnTo>
                      <a:lnTo>
                        <a:pt x="103161" y="380633"/>
                      </a:lnTo>
                      <a:lnTo>
                        <a:pt x="102329" y="381988"/>
                      </a:lnTo>
                      <a:lnTo>
                        <a:pt x="101499" y="383345"/>
                      </a:lnTo>
                      <a:lnTo>
                        <a:pt x="100673" y="384703"/>
                      </a:lnTo>
                      <a:lnTo>
                        <a:pt x="99850" y="386063"/>
                      </a:lnTo>
                      <a:lnTo>
                        <a:pt x="99030" y="387425"/>
                      </a:lnTo>
                      <a:lnTo>
                        <a:pt x="98213" y="388788"/>
                      </a:lnTo>
                      <a:lnTo>
                        <a:pt x="97399" y="390152"/>
                      </a:lnTo>
                      <a:lnTo>
                        <a:pt x="96588" y="391518"/>
                      </a:lnTo>
                      <a:lnTo>
                        <a:pt x="95781" y="392886"/>
                      </a:lnTo>
                      <a:lnTo>
                        <a:pt x="94977" y="394255"/>
                      </a:lnTo>
                      <a:lnTo>
                        <a:pt x="94176" y="395626"/>
                      </a:lnTo>
                      <a:lnTo>
                        <a:pt x="93378" y="396998"/>
                      </a:lnTo>
                      <a:lnTo>
                        <a:pt x="92583" y="398372"/>
                      </a:lnTo>
                      <a:lnTo>
                        <a:pt x="91792" y="399747"/>
                      </a:lnTo>
                      <a:lnTo>
                        <a:pt x="91004" y="401123"/>
                      </a:lnTo>
                      <a:lnTo>
                        <a:pt x="90219" y="402502"/>
                      </a:lnTo>
                      <a:lnTo>
                        <a:pt x="89437" y="403881"/>
                      </a:lnTo>
                      <a:lnTo>
                        <a:pt x="88658" y="405262"/>
                      </a:lnTo>
                      <a:lnTo>
                        <a:pt x="87883" y="406645"/>
                      </a:lnTo>
                      <a:lnTo>
                        <a:pt x="87111" y="408029"/>
                      </a:lnTo>
                      <a:lnTo>
                        <a:pt x="86342" y="409414"/>
                      </a:lnTo>
                      <a:lnTo>
                        <a:pt x="85576" y="410801"/>
                      </a:lnTo>
                      <a:lnTo>
                        <a:pt x="84813" y="412190"/>
                      </a:lnTo>
                      <a:lnTo>
                        <a:pt x="84054" y="413579"/>
                      </a:lnTo>
                      <a:lnTo>
                        <a:pt x="83298" y="414971"/>
                      </a:lnTo>
                      <a:lnTo>
                        <a:pt x="82545" y="416363"/>
                      </a:lnTo>
                      <a:lnTo>
                        <a:pt x="81795" y="417757"/>
                      </a:lnTo>
                      <a:lnTo>
                        <a:pt x="81049" y="419153"/>
                      </a:lnTo>
                      <a:lnTo>
                        <a:pt x="80306" y="420550"/>
                      </a:lnTo>
                      <a:lnTo>
                        <a:pt x="79566" y="421948"/>
                      </a:lnTo>
                      <a:lnTo>
                        <a:pt x="78829" y="423348"/>
                      </a:lnTo>
                      <a:lnTo>
                        <a:pt x="78096" y="424749"/>
                      </a:lnTo>
                      <a:lnTo>
                        <a:pt x="77366" y="426151"/>
                      </a:lnTo>
                      <a:lnTo>
                        <a:pt x="76639" y="427555"/>
                      </a:lnTo>
                      <a:lnTo>
                        <a:pt x="75915" y="428960"/>
                      </a:lnTo>
                      <a:lnTo>
                        <a:pt x="75195" y="430367"/>
                      </a:lnTo>
                      <a:lnTo>
                        <a:pt x="74478" y="431775"/>
                      </a:lnTo>
                      <a:lnTo>
                        <a:pt x="73764" y="433184"/>
                      </a:lnTo>
                      <a:lnTo>
                        <a:pt x="73054" y="434595"/>
                      </a:lnTo>
                      <a:lnTo>
                        <a:pt x="72347" y="436007"/>
                      </a:lnTo>
                      <a:lnTo>
                        <a:pt x="71643" y="437420"/>
                      </a:lnTo>
                      <a:lnTo>
                        <a:pt x="70942" y="438835"/>
                      </a:lnTo>
                      <a:lnTo>
                        <a:pt x="70245" y="440251"/>
                      </a:lnTo>
                      <a:lnTo>
                        <a:pt x="69550" y="441668"/>
                      </a:lnTo>
                      <a:lnTo>
                        <a:pt x="68860" y="443086"/>
                      </a:lnTo>
                      <a:lnTo>
                        <a:pt x="68172" y="444506"/>
                      </a:lnTo>
                      <a:lnTo>
                        <a:pt x="67488" y="445928"/>
                      </a:lnTo>
                      <a:lnTo>
                        <a:pt x="66807" y="447350"/>
                      </a:lnTo>
                      <a:lnTo>
                        <a:pt x="66130" y="448774"/>
                      </a:lnTo>
                      <a:lnTo>
                        <a:pt x="65455" y="450199"/>
                      </a:lnTo>
                      <a:lnTo>
                        <a:pt x="64784" y="451625"/>
                      </a:lnTo>
                      <a:lnTo>
                        <a:pt x="64117" y="453053"/>
                      </a:lnTo>
                      <a:lnTo>
                        <a:pt x="63452" y="454481"/>
                      </a:lnTo>
                      <a:lnTo>
                        <a:pt x="62791" y="455911"/>
                      </a:lnTo>
                      <a:lnTo>
                        <a:pt x="62134" y="457343"/>
                      </a:lnTo>
                      <a:lnTo>
                        <a:pt x="61479" y="458775"/>
                      </a:lnTo>
                      <a:lnTo>
                        <a:pt x="60828" y="460209"/>
                      </a:lnTo>
                      <a:lnTo>
                        <a:pt x="60181" y="461644"/>
                      </a:lnTo>
                      <a:lnTo>
                        <a:pt x="59536" y="463080"/>
                      </a:lnTo>
                      <a:lnTo>
                        <a:pt x="58895" y="464518"/>
                      </a:lnTo>
                      <a:lnTo>
                        <a:pt x="58258" y="465956"/>
                      </a:lnTo>
                      <a:lnTo>
                        <a:pt x="57623" y="467396"/>
                      </a:lnTo>
                      <a:lnTo>
                        <a:pt x="56992" y="468837"/>
                      </a:lnTo>
                      <a:lnTo>
                        <a:pt x="56365" y="470279"/>
                      </a:lnTo>
                      <a:lnTo>
                        <a:pt x="55740" y="471723"/>
                      </a:lnTo>
                      <a:lnTo>
                        <a:pt x="55119" y="473167"/>
                      </a:lnTo>
                      <a:lnTo>
                        <a:pt x="54502" y="474613"/>
                      </a:lnTo>
                      <a:lnTo>
                        <a:pt x="53888" y="476060"/>
                      </a:lnTo>
                      <a:lnTo>
                        <a:pt x="53277" y="477508"/>
                      </a:lnTo>
                      <a:lnTo>
                        <a:pt x="52669" y="478957"/>
                      </a:lnTo>
                      <a:lnTo>
                        <a:pt x="52065" y="480407"/>
                      </a:lnTo>
                      <a:lnTo>
                        <a:pt x="51464" y="481859"/>
                      </a:lnTo>
                      <a:lnTo>
                        <a:pt x="50867" y="483312"/>
                      </a:lnTo>
                      <a:lnTo>
                        <a:pt x="50273" y="484765"/>
                      </a:lnTo>
                      <a:lnTo>
                        <a:pt x="49682" y="486220"/>
                      </a:lnTo>
                      <a:lnTo>
                        <a:pt x="49095" y="487676"/>
                      </a:lnTo>
                      <a:lnTo>
                        <a:pt x="48511" y="489133"/>
                      </a:lnTo>
                      <a:lnTo>
                        <a:pt x="47931" y="490591"/>
                      </a:lnTo>
                      <a:lnTo>
                        <a:pt x="47354" y="492051"/>
                      </a:lnTo>
                      <a:lnTo>
                        <a:pt x="46780" y="493511"/>
                      </a:lnTo>
                      <a:lnTo>
                        <a:pt x="46210" y="494972"/>
                      </a:lnTo>
                      <a:lnTo>
                        <a:pt x="45643" y="496435"/>
                      </a:lnTo>
                      <a:lnTo>
                        <a:pt x="45079" y="497899"/>
                      </a:lnTo>
                      <a:lnTo>
                        <a:pt x="44519" y="499363"/>
                      </a:lnTo>
                      <a:lnTo>
                        <a:pt x="43963" y="500829"/>
                      </a:lnTo>
                      <a:lnTo>
                        <a:pt x="43409" y="502296"/>
                      </a:lnTo>
                      <a:lnTo>
                        <a:pt x="42859" y="503763"/>
                      </a:lnTo>
                      <a:lnTo>
                        <a:pt x="42313" y="505232"/>
                      </a:lnTo>
                      <a:lnTo>
                        <a:pt x="41770" y="506702"/>
                      </a:lnTo>
                      <a:lnTo>
                        <a:pt x="41230" y="508173"/>
                      </a:lnTo>
                      <a:lnTo>
                        <a:pt x="40694" y="509645"/>
                      </a:lnTo>
                      <a:lnTo>
                        <a:pt x="40161" y="511118"/>
                      </a:lnTo>
                      <a:lnTo>
                        <a:pt x="39632" y="512592"/>
                      </a:lnTo>
                      <a:lnTo>
                        <a:pt x="39106" y="514066"/>
                      </a:lnTo>
                      <a:lnTo>
                        <a:pt x="38583" y="515542"/>
                      </a:lnTo>
                      <a:lnTo>
                        <a:pt x="38064" y="517019"/>
                      </a:lnTo>
                      <a:lnTo>
                        <a:pt x="37549" y="518497"/>
                      </a:lnTo>
                      <a:lnTo>
                        <a:pt x="37037" y="519976"/>
                      </a:lnTo>
                      <a:lnTo>
                        <a:pt x="36528" y="521456"/>
                      </a:lnTo>
                      <a:lnTo>
                        <a:pt x="36022" y="522936"/>
                      </a:lnTo>
                      <a:lnTo>
                        <a:pt x="35521" y="524418"/>
                      </a:lnTo>
                      <a:lnTo>
                        <a:pt x="35022" y="525901"/>
                      </a:lnTo>
                      <a:lnTo>
                        <a:pt x="34527" y="527384"/>
                      </a:lnTo>
                      <a:lnTo>
                        <a:pt x="34035" y="528869"/>
                      </a:lnTo>
                      <a:lnTo>
                        <a:pt x="33547" y="530354"/>
                      </a:lnTo>
                      <a:lnTo>
                        <a:pt x="33063" y="531841"/>
                      </a:lnTo>
                      <a:lnTo>
                        <a:pt x="32582" y="533328"/>
                      </a:lnTo>
                      <a:lnTo>
                        <a:pt x="32104" y="534816"/>
                      </a:lnTo>
                      <a:lnTo>
                        <a:pt x="31629" y="536305"/>
                      </a:lnTo>
                      <a:lnTo>
                        <a:pt x="31159" y="537795"/>
                      </a:lnTo>
                      <a:lnTo>
                        <a:pt x="30691" y="539286"/>
                      </a:lnTo>
                      <a:lnTo>
                        <a:pt x="30227" y="540777"/>
                      </a:lnTo>
                      <a:lnTo>
                        <a:pt x="29767" y="542270"/>
                      </a:lnTo>
                      <a:lnTo>
                        <a:pt x="29310" y="543763"/>
                      </a:lnTo>
                      <a:lnTo>
                        <a:pt x="28856" y="545258"/>
                      </a:lnTo>
                      <a:lnTo>
                        <a:pt x="28406" y="546753"/>
                      </a:lnTo>
                      <a:lnTo>
                        <a:pt x="27960" y="548249"/>
                      </a:lnTo>
                      <a:lnTo>
                        <a:pt x="27517" y="549746"/>
                      </a:lnTo>
                      <a:lnTo>
                        <a:pt x="27077" y="551244"/>
                      </a:lnTo>
                      <a:lnTo>
                        <a:pt x="26641" y="552742"/>
                      </a:lnTo>
                      <a:lnTo>
                        <a:pt x="26209" y="554241"/>
                      </a:lnTo>
                      <a:lnTo>
                        <a:pt x="25779" y="555741"/>
                      </a:lnTo>
                      <a:lnTo>
                        <a:pt x="25354" y="557242"/>
                      </a:lnTo>
                      <a:lnTo>
                        <a:pt x="24932" y="558744"/>
                      </a:lnTo>
                      <a:lnTo>
                        <a:pt x="24513" y="560247"/>
                      </a:lnTo>
                      <a:lnTo>
                        <a:pt x="24098" y="561750"/>
                      </a:lnTo>
                      <a:lnTo>
                        <a:pt x="23686" y="563254"/>
                      </a:lnTo>
                      <a:lnTo>
                        <a:pt x="23278" y="564759"/>
                      </a:lnTo>
                      <a:lnTo>
                        <a:pt x="22873" y="566265"/>
                      </a:lnTo>
                      <a:lnTo>
                        <a:pt x="22472" y="567771"/>
                      </a:lnTo>
                      <a:lnTo>
                        <a:pt x="22074" y="569278"/>
                      </a:lnTo>
                      <a:lnTo>
                        <a:pt x="21680" y="570786"/>
                      </a:lnTo>
                      <a:lnTo>
                        <a:pt x="21289" y="572295"/>
                      </a:lnTo>
                      <a:lnTo>
                        <a:pt x="20902" y="573804"/>
                      </a:lnTo>
                      <a:lnTo>
                        <a:pt x="20518" y="575314"/>
                      </a:lnTo>
                      <a:lnTo>
                        <a:pt x="20138" y="576825"/>
                      </a:lnTo>
                      <a:lnTo>
                        <a:pt x="19762" y="578337"/>
                      </a:lnTo>
                      <a:lnTo>
                        <a:pt x="19388" y="579849"/>
                      </a:lnTo>
                      <a:lnTo>
                        <a:pt x="19019" y="581362"/>
                      </a:lnTo>
                      <a:lnTo>
                        <a:pt x="18653" y="582876"/>
                      </a:lnTo>
                      <a:lnTo>
                        <a:pt x="18290" y="584390"/>
                      </a:lnTo>
                      <a:lnTo>
                        <a:pt x="17931" y="585905"/>
                      </a:lnTo>
                      <a:lnTo>
                        <a:pt x="17575" y="587421"/>
                      </a:lnTo>
                      <a:lnTo>
                        <a:pt x="17223" y="588937"/>
                      </a:lnTo>
                      <a:lnTo>
                        <a:pt x="16875" y="590454"/>
                      </a:lnTo>
                      <a:lnTo>
                        <a:pt x="16530" y="591972"/>
                      </a:lnTo>
                      <a:lnTo>
                        <a:pt x="16188" y="593490"/>
                      </a:lnTo>
                      <a:lnTo>
                        <a:pt x="15851" y="595009"/>
                      </a:lnTo>
                      <a:lnTo>
                        <a:pt x="15516" y="596529"/>
                      </a:lnTo>
                      <a:lnTo>
                        <a:pt x="15185" y="598049"/>
                      </a:lnTo>
                      <a:lnTo>
                        <a:pt x="14858" y="599570"/>
                      </a:lnTo>
                      <a:lnTo>
                        <a:pt x="14534" y="601091"/>
                      </a:lnTo>
                      <a:lnTo>
                        <a:pt x="14214" y="602613"/>
                      </a:lnTo>
                      <a:lnTo>
                        <a:pt x="13897" y="604136"/>
                      </a:lnTo>
                      <a:lnTo>
                        <a:pt x="13584" y="605659"/>
                      </a:lnTo>
                      <a:lnTo>
                        <a:pt x="13274" y="607183"/>
                      </a:lnTo>
                      <a:lnTo>
                        <a:pt x="12968" y="608708"/>
                      </a:lnTo>
                      <a:lnTo>
                        <a:pt x="12666" y="610233"/>
                      </a:lnTo>
                      <a:lnTo>
                        <a:pt x="12367" y="611758"/>
                      </a:lnTo>
                      <a:lnTo>
                        <a:pt x="12071" y="613284"/>
                      </a:lnTo>
                      <a:lnTo>
                        <a:pt x="11779" y="614811"/>
                      </a:lnTo>
                      <a:lnTo>
                        <a:pt x="11491" y="616338"/>
                      </a:lnTo>
                      <a:lnTo>
                        <a:pt x="11206" y="617866"/>
                      </a:lnTo>
                      <a:lnTo>
                        <a:pt x="10925" y="619394"/>
                      </a:lnTo>
                      <a:lnTo>
                        <a:pt x="10647" y="620923"/>
                      </a:lnTo>
                      <a:lnTo>
                        <a:pt x="10373" y="622453"/>
                      </a:lnTo>
                      <a:lnTo>
                        <a:pt x="10102" y="623983"/>
                      </a:lnTo>
                      <a:lnTo>
                        <a:pt x="9835" y="625513"/>
                      </a:lnTo>
                      <a:lnTo>
                        <a:pt x="9572" y="627044"/>
                      </a:lnTo>
                      <a:lnTo>
                        <a:pt x="9312" y="628575"/>
                      </a:lnTo>
                      <a:lnTo>
                        <a:pt x="9055" y="630107"/>
                      </a:lnTo>
                      <a:lnTo>
                        <a:pt x="8802" y="631639"/>
                      </a:lnTo>
                      <a:lnTo>
                        <a:pt x="8553" y="633172"/>
                      </a:lnTo>
                      <a:lnTo>
                        <a:pt x="8307" y="634706"/>
                      </a:lnTo>
                      <a:lnTo>
                        <a:pt x="8065" y="636239"/>
                      </a:lnTo>
                      <a:lnTo>
                        <a:pt x="7827" y="637774"/>
                      </a:lnTo>
                      <a:lnTo>
                        <a:pt x="7592" y="639308"/>
                      </a:lnTo>
                      <a:lnTo>
                        <a:pt x="7360" y="640843"/>
                      </a:lnTo>
                      <a:lnTo>
                        <a:pt x="7132" y="642379"/>
                      </a:lnTo>
                      <a:lnTo>
                        <a:pt x="6908" y="643915"/>
                      </a:lnTo>
                      <a:lnTo>
                        <a:pt x="6687" y="645451"/>
                      </a:lnTo>
                      <a:lnTo>
                        <a:pt x="6470" y="646988"/>
                      </a:lnTo>
                      <a:lnTo>
                        <a:pt x="6256" y="648525"/>
                      </a:lnTo>
                      <a:lnTo>
                        <a:pt x="6046" y="650063"/>
                      </a:lnTo>
                      <a:lnTo>
                        <a:pt x="5840" y="651601"/>
                      </a:lnTo>
                      <a:lnTo>
                        <a:pt x="5637" y="653139"/>
                      </a:lnTo>
                      <a:lnTo>
                        <a:pt x="5438" y="654678"/>
                      </a:lnTo>
                      <a:lnTo>
                        <a:pt x="5242" y="656217"/>
                      </a:lnTo>
                      <a:lnTo>
                        <a:pt x="5050" y="657757"/>
                      </a:lnTo>
                      <a:lnTo>
                        <a:pt x="4861" y="659297"/>
                      </a:lnTo>
                      <a:lnTo>
                        <a:pt x="4676" y="660837"/>
                      </a:lnTo>
                      <a:lnTo>
                        <a:pt x="4495" y="662377"/>
                      </a:lnTo>
                      <a:lnTo>
                        <a:pt x="4317" y="663918"/>
                      </a:lnTo>
                      <a:lnTo>
                        <a:pt x="4143" y="665459"/>
                      </a:lnTo>
                      <a:lnTo>
                        <a:pt x="3972" y="667001"/>
                      </a:lnTo>
                      <a:lnTo>
                        <a:pt x="3805" y="668543"/>
                      </a:lnTo>
                      <a:lnTo>
                        <a:pt x="3641" y="670085"/>
                      </a:lnTo>
                      <a:lnTo>
                        <a:pt x="3481" y="671628"/>
                      </a:lnTo>
                      <a:lnTo>
                        <a:pt x="3325" y="673170"/>
                      </a:lnTo>
                      <a:lnTo>
                        <a:pt x="3172" y="674713"/>
                      </a:lnTo>
                      <a:lnTo>
                        <a:pt x="3023" y="676257"/>
                      </a:lnTo>
                      <a:lnTo>
                        <a:pt x="2877" y="677800"/>
                      </a:lnTo>
                      <a:lnTo>
                        <a:pt x="2735" y="679344"/>
                      </a:lnTo>
                      <a:lnTo>
                        <a:pt x="2597" y="680889"/>
                      </a:lnTo>
                      <a:lnTo>
                        <a:pt x="2462" y="682433"/>
                      </a:lnTo>
                      <a:lnTo>
                        <a:pt x="2331" y="683978"/>
                      </a:lnTo>
                      <a:lnTo>
                        <a:pt x="2203" y="685523"/>
                      </a:lnTo>
                      <a:lnTo>
                        <a:pt x="2079" y="687068"/>
                      </a:lnTo>
                      <a:lnTo>
                        <a:pt x="1959" y="688613"/>
                      </a:lnTo>
                      <a:lnTo>
                        <a:pt x="1842" y="690159"/>
                      </a:lnTo>
                      <a:lnTo>
                        <a:pt x="1728" y="691705"/>
                      </a:lnTo>
                      <a:lnTo>
                        <a:pt x="1619" y="693251"/>
                      </a:lnTo>
                      <a:lnTo>
                        <a:pt x="1513" y="694797"/>
                      </a:lnTo>
                      <a:lnTo>
                        <a:pt x="1410" y="696343"/>
                      </a:lnTo>
                      <a:lnTo>
                        <a:pt x="1311" y="697890"/>
                      </a:lnTo>
                      <a:lnTo>
                        <a:pt x="1216" y="699437"/>
                      </a:lnTo>
                      <a:lnTo>
                        <a:pt x="1124" y="700984"/>
                      </a:lnTo>
                      <a:lnTo>
                        <a:pt x="1036" y="702531"/>
                      </a:lnTo>
                      <a:lnTo>
                        <a:pt x="951" y="704078"/>
                      </a:lnTo>
                      <a:lnTo>
                        <a:pt x="870" y="705626"/>
                      </a:lnTo>
                      <a:lnTo>
                        <a:pt x="793" y="707174"/>
                      </a:lnTo>
                      <a:lnTo>
                        <a:pt x="719" y="708721"/>
                      </a:lnTo>
                      <a:lnTo>
                        <a:pt x="649" y="710269"/>
                      </a:lnTo>
                      <a:lnTo>
                        <a:pt x="583" y="711817"/>
                      </a:lnTo>
                      <a:lnTo>
                        <a:pt x="520" y="713366"/>
                      </a:lnTo>
                      <a:lnTo>
                        <a:pt x="460" y="714914"/>
                      </a:lnTo>
                      <a:lnTo>
                        <a:pt x="404" y="716462"/>
                      </a:lnTo>
                      <a:lnTo>
                        <a:pt x="352" y="718011"/>
                      </a:lnTo>
                      <a:lnTo>
                        <a:pt x="304" y="719559"/>
                      </a:lnTo>
                      <a:lnTo>
                        <a:pt x="259" y="721108"/>
                      </a:lnTo>
                      <a:lnTo>
                        <a:pt x="217" y="722657"/>
                      </a:lnTo>
                      <a:lnTo>
                        <a:pt x="179" y="724206"/>
                      </a:lnTo>
                      <a:lnTo>
                        <a:pt x="145" y="725755"/>
                      </a:lnTo>
                      <a:lnTo>
                        <a:pt x="115" y="727304"/>
                      </a:lnTo>
                      <a:lnTo>
                        <a:pt x="88" y="728853"/>
                      </a:lnTo>
                      <a:lnTo>
                        <a:pt x="64" y="730402"/>
                      </a:lnTo>
                      <a:lnTo>
                        <a:pt x="44" y="731951"/>
                      </a:lnTo>
                      <a:lnTo>
                        <a:pt x="28" y="733500"/>
                      </a:lnTo>
                      <a:lnTo>
                        <a:pt x="16" y="735049"/>
                      </a:lnTo>
                      <a:lnTo>
                        <a:pt x="7" y="736598"/>
                      </a:lnTo>
                      <a:lnTo>
                        <a:pt x="1" y="738147"/>
                      </a:lnTo>
                      <a:lnTo>
                        <a:pt x="0" y="739697"/>
                      </a:lnTo>
                      <a:lnTo>
                        <a:pt x="1" y="741246"/>
                      </a:lnTo>
                      <a:lnTo>
                        <a:pt x="7" y="742795"/>
                      </a:lnTo>
                      <a:lnTo>
                        <a:pt x="16" y="744344"/>
                      </a:lnTo>
                      <a:lnTo>
                        <a:pt x="28" y="745893"/>
                      </a:lnTo>
                      <a:lnTo>
                        <a:pt x="44" y="747443"/>
                      </a:lnTo>
                      <a:lnTo>
                        <a:pt x="64" y="748992"/>
                      </a:lnTo>
                      <a:lnTo>
                        <a:pt x="88" y="750541"/>
                      </a:lnTo>
                      <a:lnTo>
                        <a:pt x="115" y="752090"/>
                      </a:lnTo>
                      <a:lnTo>
                        <a:pt x="145" y="753639"/>
                      </a:lnTo>
                      <a:lnTo>
                        <a:pt x="179" y="755188"/>
                      </a:lnTo>
                      <a:lnTo>
                        <a:pt x="217" y="756737"/>
                      </a:lnTo>
                      <a:lnTo>
                        <a:pt x="259" y="758285"/>
                      </a:lnTo>
                      <a:lnTo>
                        <a:pt x="304" y="759834"/>
                      </a:lnTo>
                      <a:lnTo>
                        <a:pt x="352" y="761383"/>
                      </a:lnTo>
                      <a:lnTo>
                        <a:pt x="404" y="762931"/>
                      </a:lnTo>
                      <a:lnTo>
                        <a:pt x="460" y="764480"/>
                      </a:lnTo>
                      <a:lnTo>
                        <a:pt x="520" y="766028"/>
                      </a:lnTo>
                      <a:lnTo>
                        <a:pt x="583" y="767576"/>
                      </a:lnTo>
                      <a:lnTo>
                        <a:pt x="649" y="769124"/>
                      </a:lnTo>
                      <a:lnTo>
                        <a:pt x="719" y="770672"/>
                      </a:lnTo>
                      <a:lnTo>
                        <a:pt x="793" y="772220"/>
                      </a:lnTo>
                      <a:lnTo>
                        <a:pt x="870" y="773767"/>
                      </a:lnTo>
                      <a:lnTo>
                        <a:pt x="951" y="775315"/>
                      </a:lnTo>
                      <a:lnTo>
                        <a:pt x="1036" y="776862"/>
                      </a:lnTo>
                      <a:lnTo>
                        <a:pt x="1124" y="778409"/>
                      </a:lnTo>
                      <a:lnTo>
                        <a:pt x="1216" y="779956"/>
                      </a:lnTo>
                      <a:lnTo>
                        <a:pt x="1311" y="781503"/>
                      </a:lnTo>
                      <a:lnTo>
                        <a:pt x="1410" y="783050"/>
                      </a:lnTo>
                      <a:lnTo>
                        <a:pt x="1513" y="784596"/>
                      </a:lnTo>
                      <a:lnTo>
                        <a:pt x="1619" y="786143"/>
                      </a:lnTo>
                      <a:lnTo>
                        <a:pt x="1728" y="787689"/>
                      </a:lnTo>
                      <a:lnTo>
                        <a:pt x="1842" y="789235"/>
                      </a:lnTo>
                      <a:lnTo>
                        <a:pt x="1959" y="790780"/>
                      </a:lnTo>
                      <a:lnTo>
                        <a:pt x="2079" y="792326"/>
                      </a:lnTo>
                      <a:lnTo>
                        <a:pt x="2203" y="793871"/>
                      </a:lnTo>
                      <a:lnTo>
                        <a:pt x="2331" y="795416"/>
                      </a:lnTo>
                      <a:lnTo>
                        <a:pt x="2462" y="796960"/>
                      </a:lnTo>
                      <a:lnTo>
                        <a:pt x="2597" y="798505"/>
                      </a:lnTo>
                      <a:lnTo>
                        <a:pt x="2735" y="800049"/>
                      </a:lnTo>
                      <a:lnTo>
                        <a:pt x="2877" y="801593"/>
                      </a:lnTo>
                      <a:lnTo>
                        <a:pt x="3023" y="803137"/>
                      </a:lnTo>
                      <a:lnTo>
                        <a:pt x="3172" y="804680"/>
                      </a:lnTo>
                      <a:lnTo>
                        <a:pt x="3325" y="806223"/>
                      </a:lnTo>
                      <a:lnTo>
                        <a:pt x="3481" y="807766"/>
                      </a:lnTo>
                      <a:lnTo>
                        <a:pt x="3641" y="809308"/>
                      </a:lnTo>
                      <a:lnTo>
                        <a:pt x="3805" y="810851"/>
                      </a:lnTo>
                      <a:lnTo>
                        <a:pt x="3972" y="812392"/>
                      </a:lnTo>
                      <a:lnTo>
                        <a:pt x="4143" y="813934"/>
                      </a:lnTo>
                      <a:lnTo>
                        <a:pt x="4317" y="815475"/>
                      </a:lnTo>
                      <a:lnTo>
                        <a:pt x="4495" y="817016"/>
                      </a:lnTo>
                      <a:lnTo>
                        <a:pt x="4676" y="818557"/>
                      </a:lnTo>
                      <a:lnTo>
                        <a:pt x="4861" y="820097"/>
                      </a:lnTo>
                      <a:lnTo>
                        <a:pt x="5050" y="821637"/>
                      </a:lnTo>
                      <a:lnTo>
                        <a:pt x="5242" y="823176"/>
                      </a:lnTo>
                      <a:lnTo>
                        <a:pt x="5438" y="824715"/>
                      </a:lnTo>
                      <a:lnTo>
                        <a:pt x="5637" y="826254"/>
                      </a:lnTo>
                      <a:lnTo>
                        <a:pt x="5840" y="827793"/>
                      </a:lnTo>
                      <a:lnTo>
                        <a:pt x="6046" y="829331"/>
                      </a:lnTo>
                      <a:lnTo>
                        <a:pt x="6256" y="830868"/>
                      </a:lnTo>
                      <a:lnTo>
                        <a:pt x="6470" y="832405"/>
                      </a:lnTo>
                      <a:lnTo>
                        <a:pt x="6687" y="833942"/>
                      </a:lnTo>
                      <a:lnTo>
                        <a:pt x="6908" y="835479"/>
                      </a:lnTo>
                      <a:lnTo>
                        <a:pt x="7132" y="837014"/>
                      </a:lnTo>
                      <a:lnTo>
                        <a:pt x="7360" y="838550"/>
                      </a:lnTo>
                      <a:lnTo>
                        <a:pt x="7592" y="840085"/>
                      </a:lnTo>
                      <a:lnTo>
                        <a:pt x="7827" y="841620"/>
                      </a:lnTo>
                      <a:lnTo>
                        <a:pt x="8065" y="843154"/>
                      </a:lnTo>
                      <a:lnTo>
                        <a:pt x="8307" y="844688"/>
                      </a:lnTo>
                      <a:lnTo>
                        <a:pt x="8553" y="846221"/>
                      </a:lnTo>
                      <a:lnTo>
                        <a:pt x="8802" y="847754"/>
                      </a:lnTo>
                      <a:lnTo>
                        <a:pt x="9055" y="849286"/>
                      </a:lnTo>
                      <a:lnTo>
                        <a:pt x="9312" y="850818"/>
                      </a:lnTo>
                      <a:lnTo>
                        <a:pt x="9572" y="852350"/>
                      </a:lnTo>
                      <a:lnTo>
                        <a:pt x="9835" y="853880"/>
                      </a:lnTo>
                      <a:lnTo>
                        <a:pt x="10102" y="855411"/>
                      </a:lnTo>
                      <a:lnTo>
                        <a:pt x="10373" y="856941"/>
                      </a:lnTo>
                      <a:lnTo>
                        <a:pt x="10647" y="858470"/>
                      </a:lnTo>
                      <a:lnTo>
                        <a:pt x="10925" y="859999"/>
                      </a:lnTo>
                      <a:lnTo>
                        <a:pt x="11206" y="861527"/>
                      </a:lnTo>
                      <a:lnTo>
                        <a:pt x="11491" y="863055"/>
                      </a:lnTo>
                      <a:lnTo>
                        <a:pt x="11779" y="864582"/>
                      </a:lnTo>
                      <a:lnTo>
                        <a:pt x="12071" y="866109"/>
                      </a:lnTo>
                      <a:lnTo>
                        <a:pt x="12367" y="867635"/>
                      </a:lnTo>
                      <a:lnTo>
                        <a:pt x="12666" y="869161"/>
                      </a:lnTo>
                      <a:lnTo>
                        <a:pt x="12968" y="870686"/>
                      </a:lnTo>
                      <a:lnTo>
                        <a:pt x="13274" y="872210"/>
                      </a:lnTo>
                      <a:lnTo>
                        <a:pt x="13584" y="873734"/>
                      </a:lnTo>
                      <a:lnTo>
                        <a:pt x="13897" y="875257"/>
                      </a:lnTo>
                      <a:lnTo>
                        <a:pt x="14214" y="876780"/>
                      </a:lnTo>
                      <a:lnTo>
                        <a:pt x="14534" y="878302"/>
                      </a:lnTo>
                      <a:lnTo>
                        <a:pt x="14858" y="879824"/>
                      </a:lnTo>
                      <a:lnTo>
                        <a:pt x="15185" y="881344"/>
                      </a:lnTo>
                      <a:lnTo>
                        <a:pt x="15516" y="882865"/>
                      </a:lnTo>
                      <a:lnTo>
                        <a:pt x="15851" y="884384"/>
                      </a:lnTo>
                      <a:lnTo>
                        <a:pt x="16188" y="885903"/>
                      </a:lnTo>
                      <a:lnTo>
                        <a:pt x="16530" y="887422"/>
                      </a:lnTo>
                      <a:lnTo>
                        <a:pt x="16875" y="888939"/>
                      </a:lnTo>
                      <a:lnTo>
                        <a:pt x="17223" y="890456"/>
                      </a:lnTo>
                      <a:lnTo>
                        <a:pt x="17575" y="891973"/>
                      </a:lnTo>
                      <a:lnTo>
                        <a:pt x="17931" y="893488"/>
                      </a:lnTo>
                      <a:lnTo>
                        <a:pt x="18290" y="895003"/>
                      </a:lnTo>
                      <a:lnTo>
                        <a:pt x="18653" y="896518"/>
                      </a:lnTo>
                      <a:lnTo>
                        <a:pt x="19019" y="898031"/>
                      </a:lnTo>
                      <a:lnTo>
                        <a:pt x="19388" y="899544"/>
                      </a:lnTo>
                      <a:lnTo>
                        <a:pt x="19762" y="901057"/>
                      </a:lnTo>
                      <a:lnTo>
                        <a:pt x="20138" y="902568"/>
                      </a:lnTo>
                      <a:lnTo>
                        <a:pt x="20518" y="904079"/>
                      </a:lnTo>
                      <a:lnTo>
                        <a:pt x="20902" y="905589"/>
                      </a:lnTo>
                      <a:lnTo>
                        <a:pt x="21289" y="907099"/>
                      </a:lnTo>
                      <a:lnTo>
                        <a:pt x="21680" y="908607"/>
                      </a:lnTo>
                      <a:lnTo>
                        <a:pt x="22074" y="910115"/>
                      </a:lnTo>
                      <a:lnTo>
                        <a:pt x="22472" y="911622"/>
                      </a:lnTo>
                      <a:lnTo>
                        <a:pt x="22873" y="913129"/>
                      </a:lnTo>
                      <a:lnTo>
                        <a:pt x="23278" y="914634"/>
                      </a:lnTo>
                      <a:lnTo>
                        <a:pt x="23686" y="916139"/>
                      </a:lnTo>
                      <a:lnTo>
                        <a:pt x="24098" y="917643"/>
                      </a:lnTo>
                      <a:lnTo>
                        <a:pt x="24513" y="919147"/>
                      </a:lnTo>
                      <a:lnTo>
                        <a:pt x="24932" y="920649"/>
                      </a:lnTo>
                      <a:lnTo>
                        <a:pt x="25354" y="922151"/>
                      </a:lnTo>
                      <a:lnTo>
                        <a:pt x="25779" y="923652"/>
                      </a:lnTo>
                      <a:lnTo>
                        <a:pt x="26209" y="925152"/>
                      </a:lnTo>
                      <a:lnTo>
                        <a:pt x="26641" y="926651"/>
                      </a:lnTo>
                      <a:lnTo>
                        <a:pt x="27077" y="928150"/>
                      </a:lnTo>
                      <a:lnTo>
                        <a:pt x="27517" y="929648"/>
                      </a:lnTo>
                      <a:lnTo>
                        <a:pt x="27960" y="931144"/>
                      </a:lnTo>
                      <a:lnTo>
                        <a:pt x="28406" y="932640"/>
                      </a:lnTo>
                      <a:lnTo>
                        <a:pt x="28856" y="934136"/>
                      </a:lnTo>
                      <a:lnTo>
                        <a:pt x="29310" y="935630"/>
                      </a:lnTo>
                      <a:lnTo>
                        <a:pt x="29767" y="937123"/>
                      </a:lnTo>
                      <a:lnTo>
                        <a:pt x="30227" y="938616"/>
                      </a:lnTo>
                      <a:lnTo>
                        <a:pt x="30691" y="940108"/>
                      </a:lnTo>
                      <a:lnTo>
                        <a:pt x="31159" y="941598"/>
                      </a:lnTo>
                      <a:lnTo>
                        <a:pt x="31629" y="943088"/>
                      </a:lnTo>
                      <a:lnTo>
                        <a:pt x="32104" y="944577"/>
                      </a:lnTo>
                      <a:lnTo>
                        <a:pt x="32582" y="946066"/>
                      </a:lnTo>
                      <a:lnTo>
                        <a:pt x="33063" y="947553"/>
                      </a:lnTo>
                      <a:lnTo>
                        <a:pt x="33547" y="949039"/>
                      </a:lnTo>
                      <a:lnTo>
                        <a:pt x="34035" y="950525"/>
                      </a:lnTo>
                      <a:lnTo>
                        <a:pt x="34527" y="952009"/>
                      </a:lnTo>
                      <a:lnTo>
                        <a:pt x="35022" y="953493"/>
                      </a:lnTo>
                      <a:lnTo>
                        <a:pt x="35521" y="954975"/>
                      </a:lnTo>
                      <a:lnTo>
                        <a:pt x="36022" y="956457"/>
                      </a:lnTo>
                      <a:lnTo>
                        <a:pt x="36528" y="957938"/>
                      </a:lnTo>
                      <a:lnTo>
                        <a:pt x="37037" y="959418"/>
                      </a:lnTo>
                      <a:lnTo>
                        <a:pt x="37549" y="960896"/>
                      </a:lnTo>
                      <a:lnTo>
                        <a:pt x="38064" y="962374"/>
                      </a:lnTo>
                      <a:lnTo>
                        <a:pt x="38583" y="963851"/>
                      </a:lnTo>
                      <a:lnTo>
                        <a:pt x="39106" y="965327"/>
                      </a:lnTo>
                      <a:lnTo>
                        <a:pt x="39632" y="966802"/>
                      </a:lnTo>
                      <a:lnTo>
                        <a:pt x="40161" y="968276"/>
                      </a:lnTo>
                      <a:lnTo>
                        <a:pt x="40694" y="969749"/>
                      </a:lnTo>
                      <a:lnTo>
                        <a:pt x="41230" y="971220"/>
                      </a:lnTo>
                      <a:lnTo>
                        <a:pt x="41770" y="972691"/>
                      </a:lnTo>
                      <a:lnTo>
                        <a:pt x="42313" y="974161"/>
                      </a:lnTo>
                      <a:lnTo>
                        <a:pt x="42859" y="975630"/>
                      </a:lnTo>
                      <a:lnTo>
                        <a:pt x="43409" y="977098"/>
                      </a:lnTo>
                      <a:lnTo>
                        <a:pt x="43963" y="978565"/>
                      </a:lnTo>
                      <a:lnTo>
                        <a:pt x="44519" y="980030"/>
                      </a:lnTo>
                      <a:lnTo>
                        <a:pt x="45079" y="981495"/>
                      </a:lnTo>
                      <a:lnTo>
                        <a:pt x="45643" y="982958"/>
                      </a:lnTo>
                      <a:lnTo>
                        <a:pt x="46210" y="984421"/>
                      </a:lnTo>
                      <a:lnTo>
                        <a:pt x="46780" y="985882"/>
                      </a:lnTo>
                      <a:lnTo>
                        <a:pt x="47354" y="987343"/>
                      </a:lnTo>
                      <a:lnTo>
                        <a:pt x="47931" y="988802"/>
                      </a:lnTo>
                      <a:lnTo>
                        <a:pt x="48511" y="990260"/>
                      </a:lnTo>
                      <a:lnTo>
                        <a:pt x="49095" y="991717"/>
                      </a:lnTo>
                      <a:lnTo>
                        <a:pt x="49682" y="993173"/>
                      </a:lnTo>
                      <a:lnTo>
                        <a:pt x="50273" y="994628"/>
                      </a:lnTo>
                      <a:lnTo>
                        <a:pt x="50867" y="996082"/>
                      </a:lnTo>
                      <a:lnTo>
                        <a:pt x="51464" y="997534"/>
                      </a:lnTo>
                      <a:lnTo>
                        <a:pt x="52065" y="998986"/>
                      </a:lnTo>
                      <a:lnTo>
                        <a:pt x="52669" y="1000436"/>
                      </a:lnTo>
                      <a:lnTo>
                        <a:pt x="53277" y="1001886"/>
                      </a:lnTo>
                      <a:lnTo>
                        <a:pt x="53888" y="1003334"/>
                      </a:lnTo>
                      <a:lnTo>
                        <a:pt x="54502" y="1004780"/>
                      </a:lnTo>
                      <a:lnTo>
                        <a:pt x="55119" y="1006226"/>
                      </a:lnTo>
                      <a:lnTo>
                        <a:pt x="55740" y="1007671"/>
                      </a:lnTo>
                      <a:lnTo>
                        <a:pt x="56365" y="1009114"/>
                      </a:lnTo>
                      <a:lnTo>
                        <a:pt x="56992" y="1010556"/>
                      </a:lnTo>
                      <a:lnTo>
                        <a:pt x="57623" y="1011997"/>
                      </a:lnTo>
                      <a:lnTo>
                        <a:pt x="58258" y="1013437"/>
                      </a:lnTo>
                      <a:lnTo>
                        <a:pt x="58895" y="1014876"/>
                      </a:lnTo>
                      <a:lnTo>
                        <a:pt x="59536" y="1016313"/>
                      </a:lnTo>
                      <a:lnTo>
                        <a:pt x="60181" y="1017749"/>
                      </a:lnTo>
                      <a:lnTo>
                        <a:pt x="60828" y="1019184"/>
                      </a:lnTo>
                      <a:lnTo>
                        <a:pt x="61479" y="1020618"/>
                      </a:lnTo>
                      <a:lnTo>
                        <a:pt x="62134" y="1022051"/>
                      </a:lnTo>
                      <a:lnTo>
                        <a:pt x="62791" y="1023482"/>
                      </a:lnTo>
                      <a:lnTo>
                        <a:pt x="63452" y="1024912"/>
                      </a:lnTo>
                      <a:lnTo>
                        <a:pt x="64117" y="1026341"/>
                      </a:lnTo>
                      <a:lnTo>
                        <a:pt x="64784" y="1027768"/>
                      </a:lnTo>
                      <a:lnTo>
                        <a:pt x="65455" y="1029195"/>
                      </a:lnTo>
                      <a:lnTo>
                        <a:pt x="66130" y="1030620"/>
                      </a:lnTo>
                      <a:lnTo>
                        <a:pt x="66807" y="1032043"/>
                      </a:lnTo>
                      <a:lnTo>
                        <a:pt x="67488" y="1033466"/>
                      </a:lnTo>
                      <a:lnTo>
                        <a:pt x="68172" y="1034887"/>
                      </a:lnTo>
                      <a:lnTo>
                        <a:pt x="68860" y="1036307"/>
                      </a:lnTo>
                      <a:lnTo>
                        <a:pt x="69550" y="1037725"/>
                      </a:lnTo>
                      <a:lnTo>
                        <a:pt x="70245" y="1039143"/>
                      </a:lnTo>
                      <a:lnTo>
                        <a:pt x="70942" y="1040559"/>
                      </a:lnTo>
                      <a:lnTo>
                        <a:pt x="71643" y="1041973"/>
                      </a:lnTo>
                      <a:lnTo>
                        <a:pt x="72347" y="1043387"/>
                      </a:lnTo>
                      <a:lnTo>
                        <a:pt x="73054" y="1044799"/>
                      </a:lnTo>
                      <a:lnTo>
                        <a:pt x="73764" y="1046209"/>
                      </a:lnTo>
                      <a:lnTo>
                        <a:pt x="74478" y="1047618"/>
                      </a:lnTo>
                      <a:lnTo>
                        <a:pt x="75195" y="1049026"/>
                      </a:lnTo>
                      <a:lnTo>
                        <a:pt x="75915" y="1050433"/>
                      </a:lnTo>
                      <a:lnTo>
                        <a:pt x="76639" y="1051838"/>
                      </a:lnTo>
                      <a:lnTo>
                        <a:pt x="77366" y="1053242"/>
                      </a:lnTo>
                      <a:lnTo>
                        <a:pt x="78096" y="1054644"/>
                      </a:lnTo>
                      <a:lnTo>
                        <a:pt x="78829" y="1056046"/>
                      </a:lnTo>
                      <a:lnTo>
                        <a:pt x="79566" y="1057445"/>
                      </a:lnTo>
                      <a:lnTo>
                        <a:pt x="80306" y="1058844"/>
                      </a:lnTo>
                      <a:lnTo>
                        <a:pt x="81049" y="1060240"/>
                      </a:lnTo>
                      <a:lnTo>
                        <a:pt x="81795" y="1061636"/>
                      </a:lnTo>
                      <a:lnTo>
                        <a:pt x="82545" y="1063030"/>
                      </a:lnTo>
                      <a:lnTo>
                        <a:pt x="83298" y="1064423"/>
                      </a:lnTo>
                      <a:lnTo>
                        <a:pt x="84054" y="1065814"/>
                      </a:lnTo>
                      <a:lnTo>
                        <a:pt x="84813" y="1067204"/>
                      </a:lnTo>
                      <a:lnTo>
                        <a:pt x="85576" y="1068592"/>
                      </a:lnTo>
                      <a:lnTo>
                        <a:pt x="86342" y="1069979"/>
                      </a:lnTo>
                      <a:lnTo>
                        <a:pt x="87111" y="1071365"/>
                      </a:lnTo>
                      <a:lnTo>
                        <a:pt x="87883" y="1072749"/>
                      </a:lnTo>
                      <a:lnTo>
                        <a:pt x="88658" y="1074131"/>
                      </a:lnTo>
                      <a:lnTo>
                        <a:pt x="89437" y="1075512"/>
                      </a:lnTo>
                      <a:lnTo>
                        <a:pt x="90219" y="1076892"/>
                      </a:lnTo>
                      <a:lnTo>
                        <a:pt x="91004" y="1078270"/>
                      </a:lnTo>
                      <a:lnTo>
                        <a:pt x="91792" y="1079647"/>
                      </a:lnTo>
                      <a:lnTo>
                        <a:pt x="92583" y="1081022"/>
                      </a:lnTo>
                      <a:lnTo>
                        <a:pt x="93378" y="1082395"/>
                      </a:lnTo>
                      <a:lnTo>
                        <a:pt x="94176" y="1083768"/>
                      </a:lnTo>
                      <a:lnTo>
                        <a:pt x="94977" y="1085138"/>
                      </a:lnTo>
                      <a:lnTo>
                        <a:pt x="95781" y="1086507"/>
                      </a:lnTo>
                      <a:lnTo>
                        <a:pt x="96588" y="1087875"/>
                      </a:lnTo>
                      <a:lnTo>
                        <a:pt x="97399" y="1089241"/>
                      </a:lnTo>
                      <a:lnTo>
                        <a:pt x="98213" y="1090606"/>
                      </a:lnTo>
                      <a:lnTo>
                        <a:pt x="99030" y="1091969"/>
                      </a:lnTo>
                      <a:lnTo>
                        <a:pt x="99850" y="1093330"/>
                      </a:lnTo>
                      <a:lnTo>
                        <a:pt x="100673" y="1094690"/>
                      </a:lnTo>
                      <a:lnTo>
                        <a:pt x="101499" y="1096049"/>
                      </a:lnTo>
                      <a:lnTo>
                        <a:pt x="102329" y="1097405"/>
                      </a:lnTo>
                      <a:lnTo>
                        <a:pt x="103161" y="1098761"/>
                      </a:lnTo>
                      <a:lnTo>
                        <a:pt x="103997" y="1100114"/>
                      </a:lnTo>
                      <a:lnTo>
                        <a:pt x="104836" y="1101466"/>
                      </a:lnTo>
                      <a:lnTo>
                        <a:pt x="105678" y="1102817"/>
                      </a:lnTo>
                      <a:lnTo>
                        <a:pt x="106523" y="1104166"/>
                      </a:lnTo>
                      <a:lnTo>
                        <a:pt x="107372" y="1105513"/>
                      </a:lnTo>
                      <a:lnTo>
                        <a:pt x="108223" y="1106859"/>
                      </a:lnTo>
                      <a:lnTo>
                        <a:pt x="109078" y="1108203"/>
                      </a:lnTo>
                      <a:lnTo>
                        <a:pt x="109936" y="1109545"/>
                      </a:lnTo>
                      <a:lnTo>
                        <a:pt x="110797" y="1110886"/>
                      </a:lnTo>
                      <a:lnTo>
                        <a:pt x="111661" y="1112225"/>
                      </a:lnTo>
                      <a:lnTo>
                        <a:pt x="112528" y="1113563"/>
                      </a:lnTo>
                      <a:lnTo>
                        <a:pt x="113398" y="1114899"/>
                      </a:lnTo>
                      <a:lnTo>
                        <a:pt x="114271" y="1116233"/>
                      </a:lnTo>
                      <a:lnTo>
                        <a:pt x="115148" y="1117566"/>
                      </a:lnTo>
                      <a:lnTo>
                        <a:pt x="116027" y="1118897"/>
                      </a:lnTo>
                      <a:lnTo>
                        <a:pt x="116910" y="1120226"/>
                      </a:lnTo>
                      <a:lnTo>
                        <a:pt x="117795" y="1121554"/>
                      </a:lnTo>
                      <a:lnTo>
                        <a:pt x="118684" y="1122880"/>
                      </a:lnTo>
                      <a:lnTo>
                        <a:pt x="119576" y="1124204"/>
                      </a:lnTo>
                      <a:lnTo>
                        <a:pt x="120471" y="1125527"/>
                      </a:lnTo>
                      <a:lnTo>
                        <a:pt x="121369" y="1126848"/>
                      </a:lnTo>
                      <a:lnTo>
                        <a:pt x="122270" y="1128167"/>
                      </a:lnTo>
                      <a:lnTo>
                        <a:pt x="123174" y="1129484"/>
                      </a:lnTo>
                      <a:lnTo>
                        <a:pt x="124081" y="1130800"/>
                      </a:lnTo>
                      <a:lnTo>
                        <a:pt x="124991" y="1132114"/>
                      </a:lnTo>
                      <a:lnTo>
                        <a:pt x="125904" y="1133427"/>
                      </a:lnTo>
                      <a:lnTo>
                        <a:pt x="126821" y="1134737"/>
                      </a:lnTo>
                      <a:lnTo>
                        <a:pt x="127740" y="1136046"/>
                      </a:lnTo>
                      <a:lnTo>
                        <a:pt x="128663" y="1137353"/>
                      </a:lnTo>
                      <a:lnTo>
                        <a:pt x="129588" y="1138659"/>
                      </a:lnTo>
                      <a:lnTo>
                        <a:pt x="130516" y="1139963"/>
                      </a:lnTo>
                      <a:lnTo>
                        <a:pt x="131448" y="1141264"/>
                      </a:lnTo>
                      <a:lnTo>
                        <a:pt x="132382" y="1142565"/>
                      </a:lnTo>
                      <a:lnTo>
                        <a:pt x="133320" y="1143863"/>
                      </a:lnTo>
                      <a:lnTo>
                        <a:pt x="134261" y="1145160"/>
                      </a:lnTo>
                      <a:lnTo>
                        <a:pt x="135204" y="1146455"/>
                      </a:lnTo>
                      <a:lnTo>
                        <a:pt x="136151" y="1147748"/>
                      </a:lnTo>
                      <a:lnTo>
                        <a:pt x="137100" y="1149039"/>
                      </a:lnTo>
                      <a:lnTo>
                        <a:pt x="138053" y="1150328"/>
                      </a:lnTo>
                      <a:lnTo>
                        <a:pt x="139008" y="1151616"/>
                      </a:lnTo>
                      <a:lnTo>
                        <a:pt x="139967" y="1152902"/>
                      </a:lnTo>
                      <a:lnTo>
                        <a:pt x="140928" y="1154186"/>
                      </a:lnTo>
                      <a:lnTo>
                        <a:pt x="141893" y="1155468"/>
                      </a:lnTo>
                      <a:lnTo>
                        <a:pt x="142860" y="1156749"/>
                      </a:lnTo>
                      <a:lnTo>
                        <a:pt x="143831" y="1158027"/>
                      </a:lnTo>
                      <a:lnTo>
                        <a:pt x="144804" y="1159304"/>
                      </a:lnTo>
                      <a:lnTo>
                        <a:pt x="145781" y="1160579"/>
                      </a:lnTo>
                      <a:lnTo>
                        <a:pt x="146760" y="1161852"/>
                      </a:lnTo>
                      <a:lnTo>
                        <a:pt x="147742" y="1163123"/>
                      </a:lnTo>
                      <a:lnTo>
                        <a:pt x="148728" y="1164392"/>
                      </a:lnTo>
                      <a:lnTo>
                        <a:pt x="149716" y="1165660"/>
                      </a:lnTo>
                      <a:lnTo>
                        <a:pt x="150707" y="1166926"/>
                      </a:lnTo>
                      <a:lnTo>
                        <a:pt x="151701" y="1168189"/>
                      </a:lnTo>
                      <a:lnTo>
                        <a:pt x="152698" y="1169451"/>
                      </a:lnTo>
                      <a:lnTo>
                        <a:pt x="153698" y="1170711"/>
                      </a:lnTo>
                      <a:lnTo>
                        <a:pt x="154701" y="1171969"/>
                      </a:lnTo>
                      <a:lnTo>
                        <a:pt x="155707" y="1173226"/>
                      </a:lnTo>
                      <a:lnTo>
                        <a:pt x="156715" y="1174480"/>
                      </a:lnTo>
                      <a:lnTo>
                        <a:pt x="157727" y="1175732"/>
                      </a:lnTo>
                      <a:lnTo>
                        <a:pt x="158742" y="1176983"/>
                      </a:lnTo>
                      <a:lnTo>
                        <a:pt x="159759" y="1178231"/>
                      </a:lnTo>
                      <a:lnTo>
                        <a:pt x="160779" y="1179478"/>
                      </a:lnTo>
                      <a:lnTo>
                        <a:pt x="161803" y="1180723"/>
                      </a:lnTo>
                      <a:lnTo>
                        <a:pt x="162829" y="1181965"/>
                      </a:lnTo>
                      <a:lnTo>
                        <a:pt x="163858" y="1183206"/>
                      </a:lnTo>
                      <a:lnTo>
                        <a:pt x="164890" y="1184445"/>
                      </a:lnTo>
                      <a:lnTo>
                        <a:pt x="165924" y="1185682"/>
                      </a:lnTo>
                      <a:lnTo>
                        <a:pt x="166962" y="1186917"/>
                      </a:lnTo>
                      <a:lnTo>
                        <a:pt x="168003" y="1188150"/>
                      </a:lnTo>
                      <a:lnTo>
                        <a:pt x="169046" y="1189381"/>
                      </a:lnTo>
                      <a:lnTo>
                        <a:pt x="170092" y="1190610"/>
                      </a:lnTo>
                      <a:lnTo>
                        <a:pt x="171141" y="1191837"/>
                      </a:lnTo>
                      <a:lnTo>
                        <a:pt x="172193" y="1193062"/>
                      </a:lnTo>
                      <a:lnTo>
                        <a:pt x="173248" y="1194285"/>
                      </a:lnTo>
                      <a:lnTo>
                        <a:pt x="174305" y="1195507"/>
                      </a:lnTo>
                      <a:lnTo>
                        <a:pt x="175366" y="1196726"/>
                      </a:lnTo>
                      <a:lnTo>
                        <a:pt x="176429" y="1197943"/>
                      </a:lnTo>
                      <a:lnTo>
                        <a:pt x="177495" y="1199158"/>
                      </a:lnTo>
                      <a:lnTo>
                        <a:pt x="178564" y="1200371"/>
                      </a:lnTo>
                      <a:lnTo>
                        <a:pt x="179636" y="1201582"/>
                      </a:lnTo>
                      <a:lnTo>
                        <a:pt x="180710" y="1202791"/>
                      </a:lnTo>
                      <a:lnTo>
                        <a:pt x="181788" y="1203998"/>
                      </a:lnTo>
                      <a:lnTo>
                        <a:pt x="182868" y="1205203"/>
                      </a:lnTo>
                      <a:lnTo>
                        <a:pt x="183951" y="1206406"/>
                      </a:lnTo>
                      <a:lnTo>
                        <a:pt x="185037" y="1207607"/>
                      </a:lnTo>
                      <a:lnTo>
                        <a:pt x="186125" y="1208806"/>
                      </a:lnTo>
                      <a:lnTo>
                        <a:pt x="187217" y="1210003"/>
                      </a:lnTo>
                      <a:lnTo>
                        <a:pt x="188311" y="1211197"/>
                      </a:lnTo>
                      <a:lnTo>
                        <a:pt x="189408" y="1212390"/>
                      </a:lnTo>
                      <a:lnTo>
                        <a:pt x="190507" y="1213581"/>
                      </a:lnTo>
                      <a:lnTo>
                        <a:pt x="191610" y="1214769"/>
                      </a:lnTo>
                      <a:lnTo>
                        <a:pt x="192715" y="1215956"/>
                      </a:lnTo>
                      <a:lnTo>
                        <a:pt x="193823" y="1217140"/>
                      </a:lnTo>
                      <a:lnTo>
                        <a:pt x="194933" y="1218322"/>
                      </a:lnTo>
                      <a:lnTo>
                        <a:pt x="196047" y="1219502"/>
                      </a:lnTo>
                      <a:lnTo>
                        <a:pt x="197163" y="1220680"/>
                      </a:lnTo>
                      <a:lnTo>
                        <a:pt x="198282" y="1221856"/>
                      </a:lnTo>
                      <a:lnTo>
                        <a:pt x="199403" y="1223030"/>
                      </a:lnTo>
                      <a:lnTo>
                        <a:pt x="200528" y="1224202"/>
                      </a:lnTo>
                      <a:lnTo>
                        <a:pt x="201655" y="1225371"/>
                      </a:lnTo>
                      <a:lnTo>
                        <a:pt x="202785" y="1226539"/>
                      </a:lnTo>
                      <a:lnTo>
                        <a:pt x="203917" y="1227704"/>
                      </a:lnTo>
                      <a:lnTo>
                        <a:pt x="205052" y="1228867"/>
                      </a:lnTo>
                      <a:lnTo>
                        <a:pt x="206190" y="1230028"/>
                      </a:lnTo>
                      <a:lnTo>
                        <a:pt x="207331" y="1231187"/>
                      </a:lnTo>
                      <a:lnTo>
                        <a:pt x="208474" y="1232344"/>
                      </a:lnTo>
                      <a:lnTo>
                        <a:pt x="209620" y="1233498"/>
                      </a:lnTo>
                      <a:lnTo>
                        <a:pt x="210768" y="1234651"/>
                      </a:lnTo>
                      <a:lnTo>
                        <a:pt x="211920" y="1235801"/>
                      </a:lnTo>
                      <a:lnTo>
                        <a:pt x="213074" y="1236949"/>
                      </a:lnTo>
                      <a:lnTo>
                        <a:pt x="214230" y="1238095"/>
                      </a:lnTo>
                      <a:lnTo>
                        <a:pt x="215390" y="1239238"/>
                      </a:lnTo>
                      <a:lnTo>
                        <a:pt x="216552" y="1240380"/>
                      </a:lnTo>
                      <a:lnTo>
                        <a:pt x="217716" y="1241519"/>
                      </a:lnTo>
                      <a:lnTo>
                        <a:pt x="218884" y="1242656"/>
                      </a:lnTo>
                      <a:lnTo>
                        <a:pt x="220053" y="1243791"/>
                      </a:lnTo>
                      <a:lnTo>
                        <a:pt x="221226" y="1244924"/>
                      </a:lnTo>
                      <a:lnTo>
                        <a:pt x="222401" y="1246054"/>
                      </a:lnTo>
                      <a:lnTo>
                        <a:pt x="223579" y="1247182"/>
                      </a:lnTo>
                      <a:lnTo>
                        <a:pt x="224759" y="1248308"/>
                      </a:lnTo>
                      <a:lnTo>
                        <a:pt x="225942" y="1249432"/>
                      </a:lnTo>
                      <a:lnTo>
                        <a:pt x="227128" y="1250554"/>
                      </a:lnTo>
                      <a:lnTo>
                        <a:pt x="228316" y="1251673"/>
                      </a:lnTo>
                      <a:lnTo>
                        <a:pt x="229507" y="1252790"/>
                      </a:lnTo>
                      <a:lnTo>
                        <a:pt x="230700" y="1253905"/>
                      </a:lnTo>
                      <a:lnTo>
                        <a:pt x="231896" y="1255017"/>
                      </a:lnTo>
                      <a:lnTo>
                        <a:pt x="233095" y="1256128"/>
                      </a:lnTo>
                      <a:lnTo>
                        <a:pt x="234296" y="1257236"/>
                      </a:lnTo>
                      <a:lnTo>
                        <a:pt x="235500" y="1258341"/>
                      </a:lnTo>
                      <a:lnTo>
                        <a:pt x="236706" y="1259445"/>
                      </a:lnTo>
                      <a:lnTo>
                        <a:pt x="237915" y="1260546"/>
                      </a:lnTo>
                      <a:lnTo>
                        <a:pt x="239126" y="1261645"/>
                      </a:lnTo>
                      <a:lnTo>
                        <a:pt x="240340" y="1262742"/>
                      </a:lnTo>
                      <a:lnTo>
                        <a:pt x="241557" y="1263836"/>
                      </a:lnTo>
                      <a:lnTo>
                        <a:pt x="242776" y="1264928"/>
                      </a:lnTo>
                      <a:lnTo>
                        <a:pt x="243998" y="1266018"/>
                      </a:lnTo>
                      <a:lnTo>
                        <a:pt x="245222" y="1267105"/>
                      </a:lnTo>
                      <a:lnTo>
                        <a:pt x="246448" y="1268190"/>
                      </a:lnTo>
                      <a:lnTo>
                        <a:pt x="247677" y="1269273"/>
                      </a:lnTo>
                      <a:lnTo>
                        <a:pt x="248909" y="1270353"/>
                      </a:lnTo>
                      <a:lnTo>
                        <a:pt x="250143" y="1271431"/>
                      </a:lnTo>
                      <a:lnTo>
                        <a:pt x="251380" y="1272507"/>
                      </a:lnTo>
                      <a:lnTo>
                        <a:pt x="252619" y="1273581"/>
                      </a:lnTo>
                      <a:lnTo>
                        <a:pt x="253861" y="1274652"/>
                      </a:lnTo>
                      <a:lnTo>
                        <a:pt x="255105" y="1275721"/>
                      </a:lnTo>
                      <a:lnTo>
                        <a:pt x="256352" y="1276787"/>
                      </a:lnTo>
                      <a:lnTo>
                        <a:pt x="257601" y="1277851"/>
                      </a:lnTo>
                      <a:lnTo>
                        <a:pt x="258852" y="1278913"/>
                      </a:lnTo>
                      <a:lnTo>
                        <a:pt x="260106" y="1279972"/>
                      </a:lnTo>
                      <a:lnTo>
                        <a:pt x="261363" y="1281029"/>
                      </a:lnTo>
                      <a:lnTo>
                        <a:pt x="262622" y="1282084"/>
                      </a:lnTo>
                      <a:lnTo>
                        <a:pt x="263883" y="1283136"/>
                      </a:lnTo>
                      <a:lnTo>
                        <a:pt x="265147" y="1284186"/>
                      </a:lnTo>
                      <a:lnTo>
                        <a:pt x="266413" y="1285233"/>
                      </a:lnTo>
                      <a:lnTo>
                        <a:pt x="267682" y="1286278"/>
                      </a:lnTo>
                      <a:lnTo>
                        <a:pt x="268953" y="1287321"/>
                      </a:lnTo>
                      <a:lnTo>
                        <a:pt x="270227" y="1288361"/>
                      </a:lnTo>
                      <a:lnTo>
                        <a:pt x="271503" y="1289399"/>
                      </a:lnTo>
                      <a:lnTo>
                        <a:pt x="272781" y="1290434"/>
                      </a:lnTo>
                      <a:lnTo>
                        <a:pt x="274062" y="1291467"/>
                      </a:lnTo>
                      <a:lnTo>
                        <a:pt x="275345" y="1292498"/>
                      </a:lnTo>
                      <a:lnTo>
                        <a:pt x="276631" y="1293526"/>
                      </a:lnTo>
                      <a:lnTo>
                        <a:pt x="277919" y="1294552"/>
                      </a:lnTo>
                      <a:lnTo>
                        <a:pt x="279209" y="1295575"/>
                      </a:lnTo>
                      <a:lnTo>
                        <a:pt x="280502" y="1296596"/>
                      </a:lnTo>
                      <a:lnTo>
                        <a:pt x="281797" y="1297614"/>
                      </a:lnTo>
                      <a:lnTo>
                        <a:pt x="283094" y="1298630"/>
                      </a:lnTo>
                      <a:lnTo>
                        <a:pt x="284394" y="1299644"/>
                      </a:lnTo>
                      <a:lnTo>
                        <a:pt x="285696" y="1300655"/>
                      </a:lnTo>
                      <a:lnTo>
                        <a:pt x="287001" y="1301663"/>
                      </a:lnTo>
                      <a:lnTo>
                        <a:pt x="288307" y="1302670"/>
                      </a:lnTo>
                      <a:lnTo>
                        <a:pt x="289617" y="1303673"/>
                      </a:lnTo>
                      <a:lnTo>
                        <a:pt x="290928" y="1304674"/>
                      </a:lnTo>
                      <a:lnTo>
                        <a:pt x="292242" y="1305673"/>
                      </a:lnTo>
                      <a:lnTo>
                        <a:pt x="293558" y="1306669"/>
                      </a:lnTo>
                      <a:lnTo>
                        <a:pt x="294877" y="1307663"/>
                      </a:lnTo>
                      <a:lnTo>
                        <a:pt x="296197" y="1308654"/>
                      </a:lnTo>
                      <a:lnTo>
                        <a:pt x="297520" y="1309643"/>
                      </a:lnTo>
                      <a:lnTo>
                        <a:pt x="298846" y="1310629"/>
                      </a:lnTo>
                      <a:lnTo>
                        <a:pt x="300173" y="1311613"/>
                      </a:lnTo>
                      <a:lnTo>
                        <a:pt x="301503" y="1312594"/>
                      </a:lnTo>
                      <a:lnTo>
                        <a:pt x="302836" y="1313573"/>
                      </a:lnTo>
                      <a:lnTo>
                        <a:pt x="304170" y="1314549"/>
                      </a:lnTo>
                      <a:lnTo>
                        <a:pt x="305507" y="1315523"/>
                      </a:lnTo>
                      <a:lnTo>
                        <a:pt x="306846" y="1316494"/>
                      </a:lnTo>
                      <a:lnTo>
                        <a:pt x="308187" y="1317463"/>
                      </a:lnTo>
                      <a:lnTo>
                        <a:pt x="309531" y="1318429"/>
                      </a:lnTo>
                      <a:lnTo>
                        <a:pt x="310876" y="1319393"/>
                      </a:lnTo>
                      <a:lnTo>
                        <a:pt x="312224" y="1320354"/>
                      </a:lnTo>
                      <a:lnTo>
                        <a:pt x="313574" y="1321312"/>
                      </a:lnTo>
                      <a:lnTo>
                        <a:pt x="314927" y="1322268"/>
                      </a:lnTo>
                      <a:lnTo>
                        <a:pt x="316282" y="1323221"/>
                      </a:lnTo>
                      <a:lnTo>
                        <a:pt x="317638" y="1324172"/>
                      </a:lnTo>
                      <a:lnTo>
                        <a:pt x="318997" y="1325120"/>
                      </a:lnTo>
                      <a:lnTo>
                        <a:pt x="320359" y="1326066"/>
                      </a:lnTo>
                      <a:lnTo>
                        <a:pt x="321722" y="1327009"/>
                      </a:lnTo>
                      <a:lnTo>
                        <a:pt x="323088" y="1327950"/>
                      </a:lnTo>
                      <a:lnTo>
                        <a:pt x="324456" y="1328888"/>
                      </a:lnTo>
                      <a:lnTo>
                        <a:pt x="325826" y="1329823"/>
                      </a:lnTo>
                      <a:lnTo>
                        <a:pt x="327198" y="1330756"/>
                      </a:lnTo>
                      <a:lnTo>
                        <a:pt x="328572" y="1331686"/>
                      </a:lnTo>
                      <a:lnTo>
                        <a:pt x="329949" y="1332614"/>
                      </a:lnTo>
                      <a:lnTo>
                        <a:pt x="331327" y="1333539"/>
                      </a:lnTo>
                      <a:lnTo>
                        <a:pt x="332708" y="1334461"/>
                      </a:lnTo>
                      <a:lnTo>
                        <a:pt x="334091" y="1335381"/>
                      </a:lnTo>
                      <a:lnTo>
                        <a:pt x="335476" y="1336298"/>
                      </a:lnTo>
                      <a:lnTo>
                        <a:pt x="336863" y="1337212"/>
                      </a:lnTo>
                      <a:lnTo>
                        <a:pt x="338253" y="1338124"/>
                      </a:lnTo>
                      <a:lnTo>
                        <a:pt x="339644" y="1339034"/>
                      </a:lnTo>
                      <a:lnTo>
                        <a:pt x="341038" y="1339940"/>
                      </a:lnTo>
                      <a:lnTo>
                        <a:pt x="342433" y="1340844"/>
                      </a:lnTo>
                      <a:lnTo>
                        <a:pt x="343831" y="1341746"/>
                      </a:lnTo>
                      <a:lnTo>
                        <a:pt x="345231" y="1342644"/>
                      </a:lnTo>
                      <a:lnTo>
                        <a:pt x="346633" y="1343541"/>
                      </a:lnTo>
                      <a:lnTo>
                        <a:pt x="348037" y="1344434"/>
                      </a:lnTo>
                      <a:lnTo>
                        <a:pt x="349443" y="1345325"/>
                      </a:lnTo>
                      <a:lnTo>
                        <a:pt x="350851" y="1346213"/>
                      </a:lnTo>
                      <a:lnTo>
                        <a:pt x="352261" y="1347098"/>
                      </a:lnTo>
                      <a:lnTo>
                        <a:pt x="353674" y="1347981"/>
                      </a:lnTo>
                      <a:lnTo>
                        <a:pt x="355088" y="1348861"/>
                      </a:lnTo>
                      <a:lnTo>
                        <a:pt x="356504" y="1349739"/>
                      </a:lnTo>
                      <a:lnTo>
                        <a:pt x="357923" y="1350614"/>
                      </a:lnTo>
                      <a:lnTo>
                        <a:pt x="359343" y="1351486"/>
                      </a:lnTo>
                      <a:lnTo>
                        <a:pt x="360765" y="1352355"/>
                      </a:lnTo>
                      <a:lnTo>
                        <a:pt x="362190" y="1353222"/>
                      </a:lnTo>
                      <a:lnTo>
                        <a:pt x="363616" y="1354086"/>
                      </a:lnTo>
                      <a:lnTo>
                        <a:pt x="365045" y="1354948"/>
                      </a:lnTo>
                      <a:lnTo>
                        <a:pt x="366475" y="1355806"/>
                      </a:lnTo>
                      <a:lnTo>
                        <a:pt x="367908" y="1356662"/>
                      </a:lnTo>
                      <a:lnTo>
                        <a:pt x="369342" y="1357515"/>
                      </a:lnTo>
                      <a:lnTo>
                        <a:pt x="370779" y="1358366"/>
                      </a:lnTo>
                      <a:lnTo>
                        <a:pt x="372217" y="1359214"/>
                      </a:lnTo>
                      <a:lnTo>
                        <a:pt x="373657" y="1360059"/>
                      </a:lnTo>
                      <a:lnTo>
                        <a:pt x="375100" y="1360901"/>
                      </a:lnTo>
                      <a:lnTo>
                        <a:pt x="376544" y="1361741"/>
                      </a:lnTo>
                      <a:lnTo>
                        <a:pt x="377990" y="1362578"/>
                      </a:lnTo>
                      <a:lnTo>
                        <a:pt x="379438" y="1363412"/>
                      </a:lnTo>
                      <a:lnTo>
                        <a:pt x="380889" y="1364244"/>
                      </a:lnTo>
                      <a:lnTo>
                        <a:pt x="382341" y="1365072"/>
                      </a:lnTo>
                      <a:lnTo>
                        <a:pt x="383795" y="1365898"/>
                      </a:lnTo>
                      <a:lnTo>
                        <a:pt x="385250" y="1366722"/>
                      </a:lnTo>
                      <a:lnTo>
                        <a:pt x="386708" y="1367542"/>
                      </a:lnTo>
                      <a:lnTo>
                        <a:pt x="388168" y="1368360"/>
                      </a:lnTo>
                      <a:lnTo>
                        <a:pt x="389629" y="1369175"/>
                      </a:lnTo>
                      <a:lnTo>
                        <a:pt x="391093" y="1369987"/>
                      </a:lnTo>
                      <a:lnTo>
                        <a:pt x="392558" y="1370797"/>
                      </a:lnTo>
                      <a:lnTo>
                        <a:pt x="394026" y="1371603"/>
                      </a:lnTo>
                      <a:lnTo>
                        <a:pt x="395495" y="1372407"/>
                      </a:lnTo>
                      <a:lnTo>
                        <a:pt x="396966" y="1373208"/>
                      </a:lnTo>
                      <a:lnTo>
                        <a:pt x="398438" y="1374007"/>
                      </a:lnTo>
                      <a:lnTo>
                        <a:pt x="399913" y="1374802"/>
                      </a:lnTo>
                      <a:lnTo>
                        <a:pt x="401390" y="1375595"/>
                      </a:lnTo>
                      <a:lnTo>
                        <a:pt x="402868" y="1376385"/>
                      </a:lnTo>
                      <a:lnTo>
                        <a:pt x="404348" y="1377172"/>
                      </a:lnTo>
                      <a:lnTo>
                        <a:pt x="405830" y="1377957"/>
                      </a:lnTo>
                      <a:lnTo>
                        <a:pt x="407314" y="1378738"/>
                      </a:lnTo>
                      <a:lnTo>
                        <a:pt x="408800" y="1379517"/>
                      </a:lnTo>
                      <a:lnTo>
                        <a:pt x="410287" y="1380293"/>
                      </a:lnTo>
                      <a:lnTo>
                        <a:pt x="411776" y="1381066"/>
                      </a:lnTo>
                      <a:lnTo>
                        <a:pt x="413267" y="1381837"/>
                      </a:lnTo>
                      <a:lnTo>
                        <a:pt x="414760" y="1382604"/>
                      </a:lnTo>
                      <a:lnTo>
                        <a:pt x="416255" y="1383369"/>
                      </a:lnTo>
                      <a:lnTo>
                        <a:pt x="417751" y="1384131"/>
                      </a:lnTo>
                      <a:lnTo>
                        <a:pt x="419249" y="1384890"/>
                      </a:lnTo>
                      <a:lnTo>
                        <a:pt x="420749" y="1385646"/>
                      </a:lnTo>
                      <a:lnTo>
                        <a:pt x="422251" y="1386400"/>
                      </a:lnTo>
                      <a:lnTo>
                        <a:pt x="423754" y="1387151"/>
                      </a:lnTo>
                      <a:lnTo>
                        <a:pt x="425260" y="1387898"/>
                      </a:lnTo>
                      <a:lnTo>
                        <a:pt x="426767" y="1388643"/>
                      </a:lnTo>
                      <a:lnTo>
                        <a:pt x="428275" y="1389385"/>
                      </a:lnTo>
                      <a:lnTo>
                        <a:pt x="429785" y="1390125"/>
                      </a:lnTo>
                      <a:lnTo>
                        <a:pt x="431298" y="1390861"/>
                      </a:lnTo>
                      <a:lnTo>
                        <a:pt x="432811" y="1391594"/>
                      </a:lnTo>
                      <a:lnTo>
                        <a:pt x="434327" y="1392325"/>
                      </a:lnTo>
                      <a:lnTo>
                        <a:pt x="435844" y="1393053"/>
                      </a:lnTo>
                      <a:lnTo>
                        <a:pt x="437363" y="1393778"/>
                      </a:lnTo>
                      <a:lnTo>
                        <a:pt x="438883" y="1394500"/>
                      </a:lnTo>
                      <a:lnTo>
                        <a:pt x="440405" y="1395219"/>
                      </a:lnTo>
                      <a:lnTo>
                        <a:pt x="441929" y="1395935"/>
                      </a:lnTo>
                      <a:lnTo>
                        <a:pt x="443455" y="1396649"/>
                      </a:lnTo>
                      <a:lnTo>
                        <a:pt x="444982" y="1397359"/>
                      </a:lnTo>
                      <a:lnTo>
                        <a:pt x="446511" y="1398067"/>
                      </a:lnTo>
                      <a:lnTo>
                        <a:pt x="448041" y="1398772"/>
                      </a:lnTo>
                      <a:lnTo>
                        <a:pt x="449573" y="1399474"/>
                      </a:lnTo>
                      <a:lnTo>
                        <a:pt x="451107" y="1400173"/>
                      </a:lnTo>
                      <a:lnTo>
                        <a:pt x="452643" y="1400869"/>
                      </a:lnTo>
                      <a:lnTo>
                        <a:pt x="454180" y="1401562"/>
                      </a:lnTo>
                      <a:lnTo>
                        <a:pt x="455718" y="1402252"/>
                      </a:lnTo>
                      <a:lnTo>
                        <a:pt x="457258" y="1402940"/>
                      </a:lnTo>
                      <a:lnTo>
                        <a:pt x="458800" y="1403624"/>
                      </a:lnTo>
                      <a:lnTo>
                        <a:pt x="460343" y="1404306"/>
                      </a:lnTo>
                      <a:lnTo>
                        <a:pt x="461888" y="1404984"/>
                      </a:lnTo>
                      <a:lnTo>
                        <a:pt x="463435" y="1405660"/>
                      </a:lnTo>
                      <a:lnTo>
                        <a:pt x="464983" y="1406333"/>
                      </a:lnTo>
                      <a:lnTo>
                        <a:pt x="466533" y="1407003"/>
                      </a:lnTo>
                      <a:lnTo>
                        <a:pt x="468084" y="1407670"/>
                      </a:lnTo>
                      <a:lnTo>
                        <a:pt x="469637" y="1408334"/>
                      </a:lnTo>
                      <a:lnTo>
                        <a:pt x="471191" y="1408995"/>
                      </a:lnTo>
                      <a:lnTo>
                        <a:pt x="472747" y="1409653"/>
                      </a:lnTo>
                      <a:lnTo>
                        <a:pt x="474304" y="1410308"/>
                      </a:lnTo>
                      <a:lnTo>
                        <a:pt x="475863" y="1410960"/>
                      </a:lnTo>
                      <a:lnTo>
                        <a:pt x="477423" y="1411610"/>
                      </a:lnTo>
                      <a:lnTo>
                        <a:pt x="478985" y="1412256"/>
                      </a:lnTo>
                      <a:lnTo>
                        <a:pt x="480548" y="1412900"/>
                      </a:lnTo>
                      <a:lnTo>
                        <a:pt x="482113" y="1413540"/>
                      </a:lnTo>
                      <a:lnTo>
                        <a:pt x="483680" y="1414178"/>
                      </a:lnTo>
                      <a:lnTo>
                        <a:pt x="485247" y="1414812"/>
                      </a:lnTo>
                      <a:lnTo>
                        <a:pt x="486817" y="1415444"/>
                      </a:lnTo>
                      <a:lnTo>
                        <a:pt x="488387" y="1416072"/>
                      </a:lnTo>
                      <a:lnTo>
                        <a:pt x="489960" y="1416698"/>
                      </a:lnTo>
                      <a:lnTo>
                        <a:pt x="491533" y="1417321"/>
                      </a:lnTo>
                      <a:lnTo>
                        <a:pt x="493108" y="1417940"/>
                      </a:lnTo>
                      <a:lnTo>
                        <a:pt x="494685" y="1418557"/>
                      </a:lnTo>
                      <a:lnTo>
                        <a:pt x="496263" y="1419171"/>
                      </a:lnTo>
                      <a:lnTo>
                        <a:pt x="497842" y="1419782"/>
                      </a:lnTo>
                      <a:lnTo>
                        <a:pt x="499423" y="1420390"/>
                      </a:lnTo>
                      <a:lnTo>
                        <a:pt x="501005" y="1420994"/>
                      </a:lnTo>
                      <a:lnTo>
                        <a:pt x="502589" y="1421596"/>
                      </a:lnTo>
                      <a:lnTo>
                        <a:pt x="504174" y="1422195"/>
                      </a:lnTo>
                      <a:lnTo>
                        <a:pt x="505760" y="1422791"/>
                      </a:lnTo>
                      <a:lnTo>
                        <a:pt x="507348" y="1423384"/>
                      </a:lnTo>
                      <a:lnTo>
                        <a:pt x="508937" y="1423974"/>
                      </a:lnTo>
                      <a:lnTo>
                        <a:pt x="510528" y="1424561"/>
                      </a:lnTo>
                      <a:lnTo>
                        <a:pt x="512120" y="1425144"/>
                      </a:lnTo>
                      <a:lnTo>
                        <a:pt x="513713" y="1425725"/>
                      </a:lnTo>
                      <a:lnTo>
                        <a:pt x="515308" y="1426303"/>
                      </a:lnTo>
                      <a:lnTo>
                        <a:pt x="516904" y="1426878"/>
                      </a:lnTo>
                      <a:lnTo>
                        <a:pt x="518501" y="1427450"/>
                      </a:lnTo>
                      <a:lnTo>
                        <a:pt x="520099" y="1428019"/>
                      </a:lnTo>
                      <a:lnTo>
                        <a:pt x="521699" y="1428584"/>
                      </a:lnTo>
                      <a:lnTo>
                        <a:pt x="523301" y="1429147"/>
                      </a:lnTo>
                      <a:lnTo>
                        <a:pt x="524903" y="1429707"/>
                      </a:lnTo>
                      <a:lnTo>
                        <a:pt x="526507" y="1430264"/>
                      </a:lnTo>
                      <a:lnTo>
                        <a:pt x="528112" y="1430817"/>
                      </a:lnTo>
                      <a:lnTo>
                        <a:pt x="529718" y="1431368"/>
                      </a:lnTo>
                      <a:lnTo>
                        <a:pt x="531326" y="1431915"/>
                      </a:lnTo>
                      <a:lnTo>
                        <a:pt x="532935" y="1432460"/>
                      </a:lnTo>
                      <a:lnTo>
                        <a:pt x="534545" y="1433002"/>
                      </a:lnTo>
                      <a:lnTo>
                        <a:pt x="536157" y="1433540"/>
                      </a:lnTo>
                      <a:lnTo>
                        <a:pt x="537769" y="1434076"/>
                      </a:lnTo>
                      <a:lnTo>
                        <a:pt x="539383" y="1434608"/>
                      </a:lnTo>
                      <a:lnTo>
                        <a:pt x="540998" y="1435137"/>
                      </a:lnTo>
                      <a:lnTo>
                        <a:pt x="542615" y="1435664"/>
                      </a:lnTo>
                      <a:lnTo>
                        <a:pt x="544232" y="1436187"/>
                      </a:lnTo>
                      <a:lnTo>
                        <a:pt x="545851" y="1436707"/>
                      </a:lnTo>
                      <a:lnTo>
                        <a:pt x="547471" y="1437224"/>
                      </a:lnTo>
                      <a:lnTo>
                        <a:pt x="549092" y="1437738"/>
                      </a:lnTo>
                      <a:lnTo>
                        <a:pt x="550715" y="1438249"/>
                      </a:lnTo>
                      <a:lnTo>
                        <a:pt x="552339" y="1438757"/>
                      </a:lnTo>
                      <a:lnTo>
                        <a:pt x="553963" y="1439262"/>
                      </a:lnTo>
                      <a:lnTo>
                        <a:pt x="555589" y="1439764"/>
                      </a:lnTo>
                      <a:lnTo>
                        <a:pt x="557216" y="1440263"/>
                      </a:lnTo>
                      <a:lnTo>
                        <a:pt x="558845" y="1440758"/>
                      </a:lnTo>
                      <a:lnTo>
                        <a:pt x="560474" y="1441251"/>
                      </a:lnTo>
                      <a:lnTo>
                        <a:pt x="562105" y="1441740"/>
                      </a:lnTo>
                      <a:lnTo>
                        <a:pt x="563736" y="1442227"/>
                      </a:lnTo>
                      <a:lnTo>
                        <a:pt x="565369" y="1442710"/>
                      </a:lnTo>
                      <a:lnTo>
                        <a:pt x="567003" y="1443191"/>
                      </a:lnTo>
                      <a:lnTo>
                        <a:pt x="568638" y="1443668"/>
                      </a:lnTo>
                      <a:lnTo>
                        <a:pt x="570274" y="1444142"/>
                      </a:lnTo>
                      <a:lnTo>
                        <a:pt x="571912" y="1444613"/>
                      </a:lnTo>
                      <a:lnTo>
                        <a:pt x="573550" y="1445081"/>
                      </a:lnTo>
                      <a:lnTo>
                        <a:pt x="575189" y="1445546"/>
                      </a:lnTo>
                      <a:lnTo>
                        <a:pt x="576830" y="1446007"/>
                      </a:lnTo>
                      <a:lnTo>
                        <a:pt x="578471" y="1446466"/>
                      </a:lnTo>
                      <a:lnTo>
                        <a:pt x="580114" y="1446921"/>
                      </a:lnTo>
                      <a:lnTo>
                        <a:pt x="581758" y="1447374"/>
                      </a:lnTo>
                      <a:lnTo>
                        <a:pt x="583402" y="1447823"/>
                      </a:lnTo>
                      <a:lnTo>
                        <a:pt x="585048" y="1448269"/>
                      </a:lnTo>
                      <a:lnTo>
                        <a:pt x="586695" y="1448713"/>
                      </a:lnTo>
                      <a:lnTo>
                        <a:pt x="588343" y="1449153"/>
                      </a:lnTo>
                      <a:lnTo>
                        <a:pt x="589992" y="1449589"/>
                      </a:lnTo>
                      <a:lnTo>
                        <a:pt x="591642" y="1450023"/>
                      </a:lnTo>
                      <a:lnTo>
                        <a:pt x="593292" y="1450454"/>
                      </a:lnTo>
                      <a:lnTo>
                        <a:pt x="594944" y="1450881"/>
                      </a:lnTo>
                      <a:lnTo>
                        <a:pt x="596597" y="1451306"/>
                      </a:lnTo>
                      <a:lnTo>
                        <a:pt x="598251" y="1451727"/>
                      </a:lnTo>
                      <a:lnTo>
                        <a:pt x="599906" y="1452145"/>
                      </a:lnTo>
                      <a:lnTo>
                        <a:pt x="601562" y="1452560"/>
                      </a:lnTo>
                      <a:lnTo>
                        <a:pt x="603218" y="1452972"/>
                      </a:lnTo>
                      <a:lnTo>
                        <a:pt x="604876" y="1453381"/>
                      </a:lnTo>
                      <a:lnTo>
                        <a:pt x="606535" y="1453787"/>
                      </a:lnTo>
                      <a:lnTo>
                        <a:pt x="608194" y="1454189"/>
                      </a:lnTo>
                      <a:lnTo>
                        <a:pt x="609855" y="1454589"/>
                      </a:lnTo>
                      <a:lnTo>
                        <a:pt x="611516" y="1454985"/>
                      </a:lnTo>
                      <a:lnTo>
                        <a:pt x="613179" y="1455378"/>
                      </a:lnTo>
                      <a:lnTo>
                        <a:pt x="614842" y="1455768"/>
                      </a:lnTo>
                      <a:lnTo>
                        <a:pt x="616506" y="1456155"/>
                      </a:lnTo>
                      <a:lnTo>
                        <a:pt x="618171" y="1456539"/>
                      </a:lnTo>
                      <a:lnTo>
                        <a:pt x="619837" y="1456919"/>
                      </a:lnTo>
                      <a:lnTo>
                        <a:pt x="621504" y="1457297"/>
                      </a:lnTo>
                      <a:lnTo>
                        <a:pt x="623172" y="1457671"/>
                      </a:lnTo>
                      <a:lnTo>
                        <a:pt x="624840" y="1458042"/>
                      </a:lnTo>
                      <a:lnTo>
                        <a:pt x="626510" y="1458410"/>
                      </a:lnTo>
                      <a:lnTo>
                        <a:pt x="628180" y="1458775"/>
                      </a:lnTo>
                      <a:lnTo>
                        <a:pt x="629851" y="1459136"/>
                      </a:lnTo>
                      <a:lnTo>
                        <a:pt x="631523" y="1459495"/>
                      </a:lnTo>
                      <a:lnTo>
                        <a:pt x="633196" y="1459850"/>
                      </a:lnTo>
                      <a:lnTo>
                        <a:pt x="634869" y="1460202"/>
                      </a:lnTo>
                      <a:lnTo>
                        <a:pt x="636544" y="1460551"/>
                      </a:lnTo>
                      <a:lnTo>
                        <a:pt x="638219" y="1460897"/>
                      </a:lnTo>
                      <a:lnTo>
                        <a:pt x="639895" y="1461240"/>
                      </a:lnTo>
                      <a:lnTo>
                        <a:pt x="641572" y="1461580"/>
                      </a:lnTo>
                      <a:lnTo>
                        <a:pt x="643249" y="1461916"/>
                      </a:lnTo>
                      <a:lnTo>
                        <a:pt x="644928" y="1462249"/>
                      </a:lnTo>
                      <a:lnTo>
                        <a:pt x="646607" y="1462579"/>
                      </a:lnTo>
                      <a:lnTo>
                        <a:pt x="648287" y="1462906"/>
                      </a:lnTo>
                      <a:lnTo>
                        <a:pt x="649968" y="1463230"/>
                      </a:lnTo>
                      <a:lnTo>
                        <a:pt x="651649" y="1463550"/>
                      </a:lnTo>
                      <a:lnTo>
                        <a:pt x="653331" y="1463868"/>
                      </a:lnTo>
                      <a:lnTo>
                        <a:pt x="655014" y="1464182"/>
                      </a:lnTo>
                      <a:lnTo>
                        <a:pt x="656698" y="1464493"/>
                      </a:lnTo>
                      <a:lnTo>
                        <a:pt x="658382" y="1464801"/>
                      </a:lnTo>
                      <a:lnTo>
                        <a:pt x="660067" y="1465105"/>
                      </a:lnTo>
                      <a:lnTo>
                        <a:pt x="661753" y="1465407"/>
                      </a:lnTo>
                      <a:lnTo>
                        <a:pt x="663439" y="1465705"/>
                      </a:lnTo>
                      <a:lnTo>
                        <a:pt x="665126" y="1466000"/>
                      </a:lnTo>
                      <a:lnTo>
                        <a:pt x="666814" y="1466292"/>
                      </a:lnTo>
                      <a:lnTo>
                        <a:pt x="668503" y="1466581"/>
                      </a:lnTo>
                      <a:lnTo>
                        <a:pt x="670192" y="1466866"/>
                      </a:lnTo>
                      <a:lnTo>
                        <a:pt x="671882" y="1467148"/>
                      </a:lnTo>
                      <a:lnTo>
                        <a:pt x="673572" y="1467427"/>
                      </a:lnTo>
                      <a:lnTo>
                        <a:pt x="675263" y="1467703"/>
                      </a:lnTo>
                      <a:lnTo>
                        <a:pt x="676955" y="1467976"/>
                      </a:lnTo>
                      <a:lnTo>
                        <a:pt x="678648" y="1468246"/>
                      </a:lnTo>
                      <a:lnTo>
                        <a:pt x="680341" y="1468512"/>
                      </a:lnTo>
                      <a:lnTo>
                        <a:pt x="682034" y="1468775"/>
                      </a:lnTo>
                      <a:lnTo>
                        <a:pt x="683728" y="1469035"/>
                      </a:lnTo>
                      <a:lnTo>
                        <a:pt x="685423" y="1469292"/>
                      </a:lnTo>
                      <a:lnTo>
                        <a:pt x="687119" y="1469546"/>
                      </a:lnTo>
                      <a:lnTo>
                        <a:pt x="688815" y="1469796"/>
                      </a:lnTo>
                      <a:lnTo>
                        <a:pt x="690511" y="1470043"/>
                      </a:lnTo>
                      <a:lnTo>
                        <a:pt x="692209" y="1470287"/>
                      </a:lnTo>
                      <a:lnTo>
                        <a:pt x="693906" y="1470528"/>
                      </a:lnTo>
                      <a:lnTo>
                        <a:pt x="695605" y="1470765"/>
                      </a:lnTo>
                      <a:lnTo>
                        <a:pt x="697303" y="1471000"/>
                      </a:lnTo>
                      <a:lnTo>
                        <a:pt x="699003" y="1471231"/>
                      </a:lnTo>
                      <a:lnTo>
                        <a:pt x="700703" y="1471459"/>
                      </a:lnTo>
                      <a:lnTo>
                        <a:pt x="702403" y="1471683"/>
                      </a:lnTo>
                      <a:lnTo>
                        <a:pt x="704104" y="1471905"/>
                      </a:lnTo>
                      <a:lnTo>
                        <a:pt x="705805" y="1472123"/>
                      </a:lnTo>
                      <a:lnTo>
                        <a:pt x="707507" y="1472338"/>
                      </a:lnTo>
                      <a:lnTo>
                        <a:pt x="709210" y="1472550"/>
                      </a:lnTo>
                      <a:lnTo>
                        <a:pt x="710913" y="1472759"/>
                      </a:lnTo>
                      <a:lnTo>
                        <a:pt x="712616" y="1472964"/>
                      </a:lnTo>
                      <a:lnTo>
                        <a:pt x="714320" y="1473166"/>
                      </a:lnTo>
                      <a:lnTo>
                        <a:pt x="716025" y="1473365"/>
                      </a:lnTo>
                      <a:lnTo>
                        <a:pt x="717729" y="1473561"/>
                      </a:lnTo>
                      <a:lnTo>
                        <a:pt x="719435" y="1473754"/>
                      </a:lnTo>
                      <a:lnTo>
                        <a:pt x="721140" y="1473943"/>
                      </a:lnTo>
                      <a:lnTo>
                        <a:pt x="722847" y="1474129"/>
                      </a:lnTo>
                      <a:lnTo>
                        <a:pt x="724553" y="1474312"/>
                      </a:lnTo>
                      <a:lnTo>
                        <a:pt x="726260" y="1474492"/>
                      </a:lnTo>
                      <a:lnTo>
                        <a:pt x="727968" y="1474668"/>
                      </a:lnTo>
                      <a:lnTo>
                        <a:pt x="729675" y="1474841"/>
                      </a:lnTo>
                      <a:lnTo>
                        <a:pt x="731384" y="1475011"/>
                      </a:lnTo>
                      <a:lnTo>
                        <a:pt x="733092" y="1475178"/>
                      </a:lnTo>
                      <a:lnTo>
                        <a:pt x="734801" y="1475342"/>
                      </a:lnTo>
                      <a:lnTo>
                        <a:pt x="736511" y="1475502"/>
                      </a:lnTo>
                      <a:lnTo>
                        <a:pt x="738220" y="1475659"/>
                      </a:lnTo>
                      <a:lnTo>
                        <a:pt x="739931" y="1475813"/>
                      </a:lnTo>
                      <a:lnTo>
                        <a:pt x="741641" y="1475964"/>
                      </a:lnTo>
                      <a:lnTo>
                        <a:pt x="743352" y="1476111"/>
                      </a:lnTo>
                      <a:lnTo>
                        <a:pt x="745063" y="1476255"/>
                      </a:lnTo>
                      <a:lnTo>
                        <a:pt x="746774" y="1476396"/>
                      </a:lnTo>
                      <a:lnTo>
                        <a:pt x="748486" y="1476534"/>
                      </a:lnTo>
                      <a:lnTo>
                        <a:pt x="750198" y="1476668"/>
                      </a:lnTo>
                      <a:lnTo>
                        <a:pt x="751911" y="1476800"/>
                      </a:lnTo>
                      <a:lnTo>
                        <a:pt x="753624" y="1476928"/>
                      </a:lnTo>
                      <a:lnTo>
                        <a:pt x="755337" y="1477052"/>
                      </a:lnTo>
                      <a:lnTo>
                        <a:pt x="757050" y="1477174"/>
                      </a:lnTo>
                      <a:lnTo>
                        <a:pt x="758763" y="1477292"/>
                      </a:lnTo>
                      <a:lnTo>
                        <a:pt x="760477" y="1477407"/>
                      </a:lnTo>
                      <a:lnTo>
                        <a:pt x="762191" y="1477519"/>
                      </a:lnTo>
                      <a:lnTo>
                        <a:pt x="763906" y="1477628"/>
                      </a:lnTo>
                      <a:lnTo>
                        <a:pt x="765620" y="1477733"/>
                      </a:lnTo>
                      <a:lnTo>
                        <a:pt x="767335" y="1477835"/>
                      </a:lnTo>
                      <a:lnTo>
                        <a:pt x="769050" y="1477934"/>
                      </a:lnTo>
                      <a:lnTo>
                        <a:pt x="770766" y="1478030"/>
                      </a:lnTo>
                      <a:lnTo>
                        <a:pt x="772481" y="1478122"/>
                      </a:lnTo>
                      <a:lnTo>
                        <a:pt x="774197" y="1478212"/>
                      </a:lnTo>
                      <a:lnTo>
                        <a:pt x="775913" y="1478297"/>
                      </a:lnTo>
                      <a:lnTo>
                        <a:pt x="777629" y="1478380"/>
                      </a:lnTo>
                      <a:lnTo>
                        <a:pt x="779346" y="1478460"/>
                      </a:lnTo>
                      <a:lnTo>
                        <a:pt x="781062" y="1478536"/>
                      </a:lnTo>
                      <a:lnTo>
                        <a:pt x="782779" y="1478609"/>
                      </a:lnTo>
                      <a:lnTo>
                        <a:pt x="784496" y="1478679"/>
                      </a:lnTo>
                      <a:lnTo>
                        <a:pt x="786213" y="1478745"/>
                      </a:lnTo>
                      <a:lnTo>
                        <a:pt x="787930" y="1478808"/>
                      </a:lnTo>
                      <a:lnTo>
                        <a:pt x="789647" y="1478868"/>
                      </a:lnTo>
                      <a:lnTo>
                        <a:pt x="791365" y="1478925"/>
                      </a:lnTo>
                      <a:lnTo>
                        <a:pt x="793082" y="1478979"/>
                      </a:lnTo>
                      <a:lnTo>
                        <a:pt x="794800" y="1479029"/>
                      </a:lnTo>
                      <a:lnTo>
                        <a:pt x="796518" y="1479076"/>
                      </a:lnTo>
                      <a:lnTo>
                        <a:pt x="798236" y="1479120"/>
                      </a:lnTo>
                      <a:lnTo>
                        <a:pt x="799954" y="1479160"/>
                      </a:lnTo>
                      <a:lnTo>
                        <a:pt x="801672" y="1479198"/>
                      </a:lnTo>
                      <a:lnTo>
                        <a:pt x="803390" y="1479232"/>
                      </a:lnTo>
                      <a:lnTo>
                        <a:pt x="805108" y="1479262"/>
                      </a:lnTo>
                      <a:lnTo>
                        <a:pt x="806827" y="1479290"/>
                      </a:lnTo>
                      <a:lnTo>
                        <a:pt x="808545" y="1479314"/>
                      </a:lnTo>
                      <a:lnTo>
                        <a:pt x="810263" y="1479335"/>
                      </a:lnTo>
                      <a:lnTo>
                        <a:pt x="811982" y="1479353"/>
                      </a:lnTo>
                      <a:lnTo>
                        <a:pt x="813700" y="1479368"/>
                      </a:lnTo>
                      <a:lnTo>
                        <a:pt x="815419" y="1479379"/>
                      </a:lnTo>
                      <a:lnTo>
                        <a:pt x="817138" y="1479387"/>
                      </a:lnTo>
                      <a:lnTo>
                        <a:pt x="818856" y="1479392"/>
                      </a:lnTo>
                      <a:lnTo>
                        <a:pt x="820575" y="1479394"/>
                      </a:lnTo>
                      <a:lnTo>
                        <a:pt x="822293" y="1479392"/>
                      </a:lnTo>
                      <a:lnTo>
                        <a:pt x="824012" y="1479387"/>
                      </a:lnTo>
                      <a:lnTo>
                        <a:pt x="825731" y="1479379"/>
                      </a:lnTo>
                      <a:lnTo>
                        <a:pt x="827449" y="1479368"/>
                      </a:lnTo>
                      <a:lnTo>
                        <a:pt x="829168" y="1479353"/>
                      </a:lnTo>
                      <a:lnTo>
                        <a:pt x="830886" y="1479335"/>
                      </a:lnTo>
                      <a:lnTo>
                        <a:pt x="832605" y="1479314"/>
                      </a:lnTo>
                      <a:lnTo>
                        <a:pt x="834323" y="1479290"/>
                      </a:lnTo>
                      <a:lnTo>
                        <a:pt x="836041" y="1479262"/>
                      </a:lnTo>
                      <a:lnTo>
                        <a:pt x="837760" y="1479232"/>
                      </a:lnTo>
                      <a:lnTo>
                        <a:pt x="839478" y="1479198"/>
                      </a:lnTo>
                      <a:lnTo>
                        <a:pt x="841196" y="1479160"/>
                      </a:lnTo>
                      <a:lnTo>
                        <a:pt x="842914" y="1479120"/>
                      </a:lnTo>
                      <a:lnTo>
                        <a:pt x="844632" y="1479076"/>
                      </a:lnTo>
                      <a:lnTo>
                        <a:pt x="846350" y="1479029"/>
                      </a:lnTo>
                      <a:lnTo>
                        <a:pt x="848067" y="1478979"/>
                      </a:lnTo>
                      <a:lnTo>
                        <a:pt x="849785" y="1478925"/>
                      </a:lnTo>
                      <a:lnTo>
                        <a:pt x="851502" y="1478868"/>
                      </a:lnTo>
                      <a:lnTo>
                        <a:pt x="853220" y="1478808"/>
                      </a:lnTo>
                      <a:lnTo>
                        <a:pt x="854937" y="1478745"/>
                      </a:lnTo>
                      <a:lnTo>
                        <a:pt x="856654" y="1478679"/>
                      </a:lnTo>
                      <a:lnTo>
                        <a:pt x="858371" y="1478609"/>
                      </a:lnTo>
                      <a:lnTo>
                        <a:pt x="860087" y="1478536"/>
                      </a:lnTo>
                      <a:lnTo>
                        <a:pt x="861804" y="1478460"/>
                      </a:lnTo>
                      <a:lnTo>
                        <a:pt x="863520" y="1478380"/>
                      </a:lnTo>
                      <a:lnTo>
                        <a:pt x="865236" y="1478297"/>
                      </a:lnTo>
                      <a:lnTo>
                        <a:pt x="866952" y="1478212"/>
                      </a:lnTo>
                      <a:lnTo>
                        <a:pt x="868668" y="1478122"/>
                      </a:lnTo>
                      <a:lnTo>
                        <a:pt x="870384" y="1478030"/>
                      </a:lnTo>
                      <a:lnTo>
                        <a:pt x="872099" y="1477934"/>
                      </a:lnTo>
                      <a:lnTo>
                        <a:pt x="873814" y="1477835"/>
                      </a:lnTo>
                      <a:lnTo>
                        <a:pt x="875529" y="1477733"/>
                      </a:lnTo>
                      <a:lnTo>
                        <a:pt x="877244" y="1477628"/>
                      </a:lnTo>
                      <a:lnTo>
                        <a:pt x="878958" y="1477519"/>
                      </a:lnTo>
                      <a:lnTo>
                        <a:pt x="880672" y="1477407"/>
                      </a:lnTo>
                      <a:lnTo>
                        <a:pt x="882386" y="1477292"/>
                      </a:lnTo>
                      <a:lnTo>
                        <a:pt x="884100" y="1477174"/>
                      </a:lnTo>
                      <a:lnTo>
                        <a:pt x="885813" y="1477052"/>
                      </a:lnTo>
                      <a:lnTo>
                        <a:pt x="887526" y="1476928"/>
                      </a:lnTo>
                      <a:lnTo>
                        <a:pt x="889239" y="1476800"/>
                      </a:lnTo>
                      <a:lnTo>
                        <a:pt x="890951" y="1476668"/>
                      </a:lnTo>
                      <a:lnTo>
                        <a:pt x="892663" y="1476534"/>
                      </a:lnTo>
                      <a:lnTo>
                        <a:pt x="894375" y="1476396"/>
                      </a:lnTo>
                      <a:lnTo>
                        <a:pt x="896087" y="1476255"/>
                      </a:lnTo>
                      <a:lnTo>
                        <a:pt x="897798" y="1476111"/>
                      </a:lnTo>
                      <a:lnTo>
                        <a:pt x="899509" y="1475964"/>
                      </a:lnTo>
                      <a:lnTo>
                        <a:pt x="901219" y="1475813"/>
                      </a:lnTo>
                      <a:lnTo>
                        <a:pt x="902929" y="1475659"/>
                      </a:lnTo>
                      <a:lnTo>
                        <a:pt x="904639" y="1475502"/>
                      </a:lnTo>
                      <a:lnTo>
                        <a:pt x="906348" y="1475342"/>
                      </a:lnTo>
                      <a:lnTo>
                        <a:pt x="908057" y="1475178"/>
                      </a:lnTo>
                      <a:lnTo>
                        <a:pt x="909766" y="1475011"/>
                      </a:lnTo>
                      <a:lnTo>
                        <a:pt x="911474" y="1474841"/>
                      </a:lnTo>
                      <a:lnTo>
                        <a:pt x="913182" y="1474668"/>
                      </a:lnTo>
                      <a:lnTo>
                        <a:pt x="914889" y="1474492"/>
                      </a:lnTo>
                      <a:lnTo>
                        <a:pt x="916596" y="1474312"/>
                      </a:lnTo>
                      <a:lnTo>
                        <a:pt x="918303" y="1474129"/>
                      </a:lnTo>
                      <a:lnTo>
                        <a:pt x="920009" y="1473943"/>
                      </a:lnTo>
                      <a:lnTo>
                        <a:pt x="921715" y="1473754"/>
                      </a:lnTo>
                      <a:lnTo>
                        <a:pt x="923420" y="1473561"/>
                      </a:lnTo>
                      <a:lnTo>
                        <a:pt x="925125" y="1473365"/>
                      </a:lnTo>
                      <a:lnTo>
                        <a:pt x="926829" y="1473166"/>
                      </a:lnTo>
                      <a:lnTo>
                        <a:pt x="928533" y="1472964"/>
                      </a:lnTo>
                      <a:lnTo>
                        <a:pt x="930237" y="1472759"/>
                      </a:lnTo>
                      <a:lnTo>
                        <a:pt x="931940" y="1472550"/>
                      </a:lnTo>
                      <a:lnTo>
                        <a:pt x="933642" y="1472338"/>
                      </a:lnTo>
                      <a:lnTo>
                        <a:pt x="935344" y="1472123"/>
                      </a:lnTo>
                      <a:lnTo>
                        <a:pt x="937045" y="1471905"/>
                      </a:lnTo>
                      <a:lnTo>
                        <a:pt x="938746" y="1471683"/>
                      </a:lnTo>
                      <a:lnTo>
                        <a:pt x="940447" y="1471459"/>
                      </a:lnTo>
                      <a:lnTo>
                        <a:pt x="942147" y="1471231"/>
                      </a:lnTo>
                      <a:lnTo>
                        <a:pt x="943846" y="1471000"/>
                      </a:lnTo>
                      <a:lnTo>
                        <a:pt x="945545" y="1470765"/>
                      </a:lnTo>
                      <a:lnTo>
                        <a:pt x="947243" y="1470528"/>
                      </a:lnTo>
                      <a:lnTo>
                        <a:pt x="948941" y="1470287"/>
                      </a:lnTo>
                      <a:lnTo>
                        <a:pt x="950638" y="1470043"/>
                      </a:lnTo>
                      <a:lnTo>
                        <a:pt x="952335" y="1469796"/>
                      </a:lnTo>
                      <a:lnTo>
                        <a:pt x="954031" y="1469546"/>
                      </a:lnTo>
                      <a:lnTo>
                        <a:pt x="955726" y="1469292"/>
                      </a:lnTo>
                      <a:lnTo>
                        <a:pt x="957421" y="1469035"/>
                      </a:lnTo>
                      <a:lnTo>
                        <a:pt x="959115" y="1468775"/>
                      </a:lnTo>
                      <a:lnTo>
                        <a:pt x="960809" y="1468512"/>
                      </a:lnTo>
                      <a:lnTo>
                        <a:pt x="962502" y="1468246"/>
                      </a:lnTo>
                      <a:lnTo>
                        <a:pt x="964194" y="1467976"/>
                      </a:lnTo>
                      <a:lnTo>
                        <a:pt x="965886" y="1467703"/>
                      </a:lnTo>
                      <a:lnTo>
                        <a:pt x="967577" y="1467427"/>
                      </a:lnTo>
                      <a:lnTo>
                        <a:pt x="969268" y="1467148"/>
                      </a:lnTo>
                      <a:lnTo>
                        <a:pt x="970958" y="1466866"/>
                      </a:lnTo>
                      <a:lnTo>
                        <a:pt x="972647" y="1466581"/>
                      </a:lnTo>
                      <a:lnTo>
                        <a:pt x="974335" y="1466292"/>
                      </a:lnTo>
                      <a:lnTo>
                        <a:pt x="976023" y="1466000"/>
                      </a:lnTo>
                      <a:lnTo>
                        <a:pt x="977710" y="1465705"/>
                      </a:lnTo>
                      <a:lnTo>
                        <a:pt x="979397" y="1465407"/>
                      </a:lnTo>
                      <a:lnTo>
                        <a:pt x="981082" y="1465105"/>
                      </a:lnTo>
                      <a:lnTo>
                        <a:pt x="982767" y="1464801"/>
                      </a:lnTo>
                      <a:lnTo>
                        <a:pt x="984452" y="1464493"/>
                      </a:lnTo>
                      <a:lnTo>
                        <a:pt x="986135" y="1464182"/>
                      </a:lnTo>
                      <a:lnTo>
                        <a:pt x="987818" y="1463868"/>
                      </a:lnTo>
                      <a:lnTo>
                        <a:pt x="989501" y="1463550"/>
                      </a:lnTo>
                      <a:lnTo>
                        <a:pt x="991182" y="1463230"/>
                      </a:lnTo>
                      <a:lnTo>
                        <a:pt x="992863" y="1462906"/>
                      </a:lnTo>
                      <a:lnTo>
                        <a:pt x="994543" y="1462579"/>
                      </a:lnTo>
                      <a:lnTo>
                        <a:pt x="996222" y="1462249"/>
                      </a:lnTo>
                      <a:lnTo>
                        <a:pt x="997900" y="1461916"/>
                      </a:lnTo>
                      <a:lnTo>
                        <a:pt x="999578" y="1461580"/>
                      </a:lnTo>
                      <a:lnTo>
                        <a:pt x="1001255" y="1461240"/>
                      </a:lnTo>
                      <a:lnTo>
                        <a:pt x="1002931" y="1460897"/>
                      </a:lnTo>
                      <a:lnTo>
                        <a:pt x="1004606" y="1460551"/>
                      </a:lnTo>
                      <a:lnTo>
                        <a:pt x="1006280" y="1460202"/>
                      </a:lnTo>
                      <a:lnTo>
                        <a:pt x="1007954" y="1459850"/>
                      </a:lnTo>
                      <a:lnTo>
                        <a:pt x="1009627" y="1459495"/>
                      </a:lnTo>
                      <a:lnTo>
                        <a:pt x="1011299" y="1459136"/>
                      </a:lnTo>
                      <a:lnTo>
                        <a:pt x="1012970" y="1458775"/>
                      </a:lnTo>
                      <a:lnTo>
                        <a:pt x="1014640" y="1458410"/>
                      </a:lnTo>
                      <a:lnTo>
                        <a:pt x="1016309" y="1458042"/>
                      </a:lnTo>
                      <a:lnTo>
                        <a:pt x="1017978" y="1457671"/>
                      </a:lnTo>
                      <a:lnTo>
                        <a:pt x="1019646" y="1457297"/>
                      </a:lnTo>
                      <a:lnTo>
                        <a:pt x="1021313" y="1456919"/>
                      </a:lnTo>
                      <a:lnTo>
                        <a:pt x="1022978" y="1456539"/>
                      </a:lnTo>
                      <a:lnTo>
                        <a:pt x="1024644" y="1456155"/>
                      </a:lnTo>
                      <a:lnTo>
                        <a:pt x="1026308" y="1455768"/>
                      </a:lnTo>
                      <a:lnTo>
                        <a:pt x="1027971" y="1455378"/>
                      </a:lnTo>
                      <a:lnTo>
                        <a:pt x="1029633" y="1454985"/>
                      </a:lnTo>
                      <a:lnTo>
                        <a:pt x="1031295" y="1454589"/>
                      </a:lnTo>
                      <a:lnTo>
                        <a:pt x="1032955" y="1454189"/>
                      </a:lnTo>
                      <a:lnTo>
                        <a:pt x="1034615" y="1453787"/>
                      </a:lnTo>
                      <a:lnTo>
                        <a:pt x="1036273" y="1453381"/>
                      </a:lnTo>
                      <a:lnTo>
                        <a:pt x="1037931" y="1452972"/>
                      </a:lnTo>
                      <a:lnTo>
                        <a:pt x="1039588" y="1452560"/>
                      </a:lnTo>
                      <a:lnTo>
                        <a:pt x="1041244" y="1452145"/>
                      </a:lnTo>
                      <a:lnTo>
                        <a:pt x="1042899" y="1451727"/>
                      </a:lnTo>
                      <a:lnTo>
                        <a:pt x="1044552" y="1451306"/>
                      </a:lnTo>
                      <a:lnTo>
                        <a:pt x="1046205" y="1450881"/>
                      </a:lnTo>
                      <a:lnTo>
                        <a:pt x="1047857" y="1450454"/>
                      </a:lnTo>
                      <a:lnTo>
                        <a:pt x="1049508" y="1450023"/>
                      </a:lnTo>
                      <a:lnTo>
                        <a:pt x="1051158" y="1449589"/>
                      </a:lnTo>
                      <a:lnTo>
                        <a:pt x="1052807" y="1449153"/>
                      </a:lnTo>
                      <a:lnTo>
                        <a:pt x="1054455" y="1448713"/>
                      </a:lnTo>
                      <a:lnTo>
                        <a:pt x="1056101" y="1448269"/>
                      </a:lnTo>
                      <a:lnTo>
                        <a:pt x="1057747" y="1447823"/>
                      </a:lnTo>
                      <a:lnTo>
                        <a:pt x="1059392" y="1447374"/>
                      </a:lnTo>
                      <a:lnTo>
                        <a:pt x="1061036" y="1446921"/>
                      </a:lnTo>
                      <a:lnTo>
                        <a:pt x="1062678" y="1446466"/>
                      </a:lnTo>
                      <a:lnTo>
                        <a:pt x="1064320" y="1446007"/>
                      </a:lnTo>
                      <a:lnTo>
                        <a:pt x="1065960" y="1445546"/>
                      </a:lnTo>
                      <a:lnTo>
                        <a:pt x="1067600" y="1445081"/>
                      </a:lnTo>
                      <a:lnTo>
                        <a:pt x="1069238" y="1444613"/>
                      </a:lnTo>
                      <a:lnTo>
                        <a:pt x="1070875" y="1444142"/>
                      </a:lnTo>
                      <a:lnTo>
                        <a:pt x="1072511" y="1443668"/>
                      </a:lnTo>
                      <a:lnTo>
                        <a:pt x="1074146" y="1443191"/>
                      </a:lnTo>
                      <a:lnTo>
                        <a:pt x="1075780" y="1442710"/>
                      </a:lnTo>
                      <a:lnTo>
                        <a:pt x="1077413" y="1442227"/>
                      </a:lnTo>
                      <a:lnTo>
                        <a:pt x="1079045" y="1441740"/>
                      </a:lnTo>
                      <a:lnTo>
                        <a:pt x="1080675" y="1441251"/>
                      </a:lnTo>
                      <a:lnTo>
                        <a:pt x="1082305" y="1440758"/>
                      </a:lnTo>
                      <a:lnTo>
                        <a:pt x="1083933" y="1440263"/>
                      </a:lnTo>
                      <a:lnTo>
                        <a:pt x="1085560" y="1439764"/>
                      </a:lnTo>
                      <a:lnTo>
                        <a:pt x="1087186" y="1439262"/>
                      </a:lnTo>
                      <a:lnTo>
                        <a:pt x="1088811" y="1438757"/>
                      </a:lnTo>
                      <a:lnTo>
                        <a:pt x="1090435" y="1438249"/>
                      </a:lnTo>
                      <a:lnTo>
                        <a:pt x="1092057" y="1437738"/>
                      </a:lnTo>
                      <a:lnTo>
                        <a:pt x="1093678" y="1437224"/>
                      </a:lnTo>
                      <a:lnTo>
                        <a:pt x="1095298" y="1436707"/>
                      </a:lnTo>
                      <a:lnTo>
                        <a:pt x="1096917" y="1436187"/>
                      </a:lnTo>
                      <a:lnTo>
                        <a:pt x="1098535" y="1435664"/>
                      </a:lnTo>
                      <a:lnTo>
                        <a:pt x="1100151" y="1435137"/>
                      </a:lnTo>
                      <a:lnTo>
                        <a:pt x="1101766" y="1434608"/>
                      </a:lnTo>
                      <a:lnTo>
                        <a:pt x="1103380" y="1434076"/>
                      </a:lnTo>
                      <a:lnTo>
                        <a:pt x="1104993" y="1433540"/>
                      </a:lnTo>
                      <a:lnTo>
                        <a:pt x="1106604" y="1433002"/>
                      </a:lnTo>
                      <a:lnTo>
                        <a:pt x="1108215" y="1432460"/>
                      </a:lnTo>
                      <a:lnTo>
                        <a:pt x="1109823" y="1431915"/>
                      </a:lnTo>
                      <a:lnTo>
                        <a:pt x="1111431" y="1431368"/>
                      </a:lnTo>
                      <a:lnTo>
                        <a:pt x="1113038" y="1430817"/>
                      </a:lnTo>
                      <a:lnTo>
                        <a:pt x="1114643" y="1430264"/>
                      </a:lnTo>
                      <a:lnTo>
                        <a:pt x="1116246" y="1429707"/>
                      </a:lnTo>
                      <a:lnTo>
                        <a:pt x="1117849" y="1429147"/>
                      </a:lnTo>
                      <a:lnTo>
                        <a:pt x="1119450" y="1428584"/>
                      </a:lnTo>
                      <a:lnTo>
                        <a:pt x="1121050" y="1428019"/>
                      </a:lnTo>
                      <a:lnTo>
                        <a:pt x="1122649" y="1427450"/>
                      </a:lnTo>
                      <a:lnTo>
                        <a:pt x="1124246" y="1426878"/>
                      </a:lnTo>
                      <a:lnTo>
                        <a:pt x="1125842" y="1426303"/>
                      </a:lnTo>
                      <a:lnTo>
                        <a:pt x="1127436" y="1425725"/>
                      </a:lnTo>
                      <a:lnTo>
                        <a:pt x="1129030" y="1425144"/>
                      </a:lnTo>
                      <a:lnTo>
                        <a:pt x="1130622" y="1424561"/>
                      </a:lnTo>
                      <a:lnTo>
                        <a:pt x="1132212" y="1423974"/>
                      </a:lnTo>
                      <a:lnTo>
                        <a:pt x="1133801" y="1423384"/>
                      </a:lnTo>
                      <a:lnTo>
                        <a:pt x="1135389" y="1422791"/>
                      </a:lnTo>
                      <a:lnTo>
                        <a:pt x="1136975" y="1422195"/>
                      </a:lnTo>
                      <a:lnTo>
                        <a:pt x="1138560" y="1421596"/>
                      </a:lnTo>
                      <a:lnTo>
                        <a:pt x="1140144" y="1420994"/>
                      </a:lnTo>
                      <a:lnTo>
                        <a:pt x="1141726" y="1420390"/>
                      </a:lnTo>
                      <a:lnTo>
                        <a:pt x="1143307" y="1419782"/>
                      </a:lnTo>
                      <a:lnTo>
                        <a:pt x="1144887" y="1419171"/>
                      </a:lnTo>
                      <a:lnTo>
                        <a:pt x="1146464" y="1418557"/>
                      </a:lnTo>
                      <a:lnTo>
                        <a:pt x="1148041" y="1417940"/>
                      </a:lnTo>
                      <a:lnTo>
                        <a:pt x="1149616" y="1417321"/>
                      </a:lnTo>
                      <a:lnTo>
                        <a:pt x="1151190" y="1416698"/>
                      </a:lnTo>
                      <a:lnTo>
                        <a:pt x="1152762" y="1416072"/>
                      </a:lnTo>
                      <a:lnTo>
                        <a:pt x="1154333" y="1415444"/>
                      </a:lnTo>
                      <a:lnTo>
                        <a:pt x="1155902" y="1414812"/>
                      </a:lnTo>
                      <a:lnTo>
                        <a:pt x="1157470" y="1414178"/>
                      </a:lnTo>
                      <a:lnTo>
                        <a:pt x="1159036" y="1413540"/>
                      </a:lnTo>
                      <a:lnTo>
                        <a:pt x="1160601" y="1412900"/>
                      </a:lnTo>
                      <a:lnTo>
                        <a:pt x="1162164" y="1412256"/>
                      </a:lnTo>
                      <a:lnTo>
                        <a:pt x="1163726" y="1411610"/>
                      </a:lnTo>
                      <a:lnTo>
                        <a:pt x="1165287" y="1410960"/>
                      </a:lnTo>
                      <a:lnTo>
                        <a:pt x="1166846" y="1410308"/>
                      </a:lnTo>
                      <a:lnTo>
                        <a:pt x="1168403" y="1409653"/>
                      </a:lnTo>
                      <a:lnTo>
                        <a:pt x="1169959" y="1408995"/>
                      </a:lnTo>
                      <a:lnTo>
                        <a:pt x="1171513" y="1408334"/>
                      </a:lnTo>
                      <a:lnTo>
                        <a:pt x="1173066" y="1407670"/>
                      </a:lnTo>
                      <a:lnTo>
                        <a:pt x="1174617" y="1407003"/>
                      </a:lnTo>
                      <a:lnTo>
                        <a:pt x="1176167" y="1406333"/>
                      </a:lnTo>
                      <a:lnTo>
                        <a:pt x="1177715" y="1405660"/>
                      </a:lnTo>
                      <a:lnTo>
                        <a:pt x="1179261" y="1404984"/>
                      </a:lnTo>
                      <a:lnTo>
                        <a:pt x="1180806" y="1404306"/>
                      </a:lnTo>
                      <a:lnTo>
                        <a:pt x="1182349" y="1403624"/>
                      </a:lnTo>
                      <a:lnTo>
                        <a:pt x="1183891" y="1402940"/>
                      </a:lnTo>
                      <a:lnTo>
                        <a:pt x="1185431" y="1402252"/>
                      </a:lnTo>
                      <a:lnTo>
                        <a:pt x="1186970" y="1401562"/>
                      </a:lnTo>
                      <a:lnTo>
                        <a:pt x="1188507" y="1400869"/>
                      </a:lnTo>
                      <a:lnTo>
                        <a:pt x="1190042" y="1400173"/>
                      </a:lnTo>
                      <a:lnTo>
                        <a:pt x="1191576" y="1399474"/>
                      </a:lnTo>
                      <a:lnTo>
                        <a:pt x="1193108" y="1398772"/>
                      </a:lnTo>
                      <a:lnTo>
                        <a:pt x="1194639" y="1398067"/>
                      </a:lnTo>
                      <a:lnTo>
                        <a:pt x="1196167" y="1397359"/>
                      </a:lnTo>
                      <a:lnTo>
                        <a:pt x="1197695" y="1396649"/>
                      </a:lnTo>
                      <a:lnTo>
                        <a:pt x="1199220" y="1395935"/>
                      </a:lnTo>
                      <a:lnTo>
                        <a:pt x="1200744" y="1395219"/>
                      </a:lnTo>
                      <a:lnTo>
                        <a:pt x="1202266" y="1394500"/>
                      </a:lnTo>
                      <a:lnTo>
                        <a:pt x="1203787" y="1393778"/>
                      </a:lnTo>
                      <a:lnTo>
                        <a:pt x="1205306" y="1393053"/>
                      </a:lnTo>
                      <a:lnTo>
                        <a:pt x="1206823" y="1392325"/>
                      </a:lnTo>
                      <a:lnTo>
                        <a:pt x="1208338" y="1391594"/>
                      </a:lnTo>
                      <a:lnTo>
                        <a:pt x="1209852" y="1390861"/>
                      </a:lnTo>
                      <a:lnTo>
                        <a:pt x="1211364" y="1390125"/>
                      </a:lnTo>
                      <a:lnTo>
                        <a:pt x="1212874" y="1389385"/>
                      </a:lnTo>
                      <a:lnTo>
                        <a:pt x="1214383" y="1388643"/>
                      </a:lnTo>
                      <a:lnTo>
                        <a:pt x="1215890" y="1387898"/>
                      </a:lnTo>
                      <a:lnTo>
                        <a:pt x="1217395" y="1387151"/>
                      </a:lnTo>
                      <a:lnTo>
                        <a:pt x="1218898" y="1386400"/>
                      </a:lnTo>
                      <a:lnTo>
                        <a:pt x="1220400" y="1385646"/>
                      </a:lnTo>
                      <a:lnTo>
                        <a:pt x="1221900" y="1384890"/>
                      </a:lnTo>
                      <a:lnTo>
                        <a:pt x="1223398" y="1384131"/>
                      </a:lnTo>
                      <a:lnTo>
                        <a:pt x="1224895" y="1383369"/>
                      </a:lnTo>
                      <a:lnTo>
                        <a:pt x="1226389" y="1382604"/>
                      </a:lnTo>
                      <a:lnTo>
                        <a:pt x="1227882" y="1381837"/>
                      </a:lnTo>
                      <a:lnTo>
                        <a:pt x="1229373" y="1381066"/>
                      </a:lnTo>
                      <a:lnTo>
                        <a:pt x="1230862" y="1380293"/>
                      </a:lnTo>
                      <a:lnTo>
                        <a:pt x="1232350" y="1379517"/>
                      </a:lnTo>
                      <a:lnTo>
                        <a:pt x="1233835" y="1378738"/>
                      </a:lnTo>
                      <a:lnTo>
                        <a:pt x="1235319" y="1377957"/>
                      </a:lnTo>
                      <a:lnTo>
                        <a:pt x="1236801" y="1377172"/>
                      </a:lnTo>
                      <a:lnTo>
                        <a:pt x="1238282" y="1376385"/>
                      </a:lnTo>
                      <a:lnTo>
                        <a:pt x="1239760" y="1375595"/>
                      </a:lnTo>
                      <a:lnTo>
                        <a:pt x="1241236" y="1374802"/>
                      </a:lnTo>
                      <a:lnTo>
                        <a:pt x="1242711" y="1374007"/>
                      </a:lnTo>
                      <a:lnTo>
                        <a:pt x="1244184" y="1373208"/>
                      </a:lnTo>
                      <a:lnTo>
                        <a:pt x="1245655" y="1372407"/>
                      </a:lnTo>
                      <a:lnTo>
                        <a:pt x="1247124" y="1371603"/>
                      </a:lnTo>
                      <a:lnTo>
                        <a:pt x="1248591" y="1370797"/>
                      </a:lnTo>
                      <a:lnTo>
                        <a:pt x="1250057" y="1369987"/>
                      </a:lnTo>
                      <a:lnTo>
                        <a:pt x="1251520" y="1369175"/>
                      </a:lnTo>
                      <a:lnTo>
                        <a:pt x="1252982" y="1368360"/>
                      </a:lnTo>
                      <a:lnTo>
                        <a:pt x="1254441" y="1367542"/>
                      </a:lnTo>
                      <a:lnTo>
                        <a:pt x="1255899" y="1366722"/>
                      </a:lnTo>
                      <a:lnTo>
                        <a:pt x="1257355" y="1365898"/>
                      </a:lnTo>
                      <a:lnTo>
                        <a:pt x="1258809" y="1365072"/>
                      </a:lnTo>
                      <a:lnTo>
                        <a:pt x="1260261" y="1364244"/>
                      </a:lnTo>
                      <a:lnTo>
                        <a:pt x="1261711" y="1363412"/>
                      </a:lnTo>
                      <a:lnTo>
                        <a:pt x="1263159" y="1362578"/>
                      </a:lnTo>
                      <a:lnTo>
                        <a:pt x="1264605" y="1361741"/>
                      </a:lnTo>
                      <a:lnTo>
                        <a:pt x="1266050" y="1360901"/>
                      </a:lnTo>
                      <a:lnTo>
                        <a:pt x="1267492" y="1360059"/>
                      </a:lnTo>
                      <a:lnTo>
                        <a:pt x="1268932" y="1359214"/>
                      </a:lnTo>
                      <a:lnTo>
                        <a:pt x="1270371" y="1358366"/>
                      </a:lnTo>
                      <a:lnTo>
                        <a:pt x="1271807" y="1357515"/>
                      </a:lnTo>
                      <a:lnTo>
                        <a:pt x="1273242" y="1356662"/>
                      </a:lnTo>
                      <a:lnTo>
                        <a:pt x="1274674" y="1355806"/>
                      </a:lnTo>
                      <a:lnTo>
                        <a:pt x="1276105" y="1354948"/>
                      </a:lnTo>
                      <a:lnTo>
                        <a:pt x="1277533" y="1354086"/>
                      </a:lnTo>
                      <a:lnTo>
                        <a:pt x="1278960" y="1353222"/>
                      </a:lnTo>
                      <a:lnTo>
                        <a:pt x="1280384" y="1352355"/>
                      </a:lnTo>
                      <a:lnTo>
                        <a:pt x="1281806" y="1351486"/>
                      </a:lnTo>
                      <a:lnTo>
                        <a:pt x="1283227" y="1350614"/>
                      </a:lnTo>
                      <a:lnTo>
                        <a:pt x="1284645" y="1349739"/>
                      </a:lnTo>
                      <a:lnTo>
                        <a:pt x="1286062" y="1348861"/>
                      </a:lnTo>
                      <a:lnTo>
                        <a:pt x="1287476" y="1347981"/>
                      </a:lnTo>
                      <a:lnTo>
                        <a:pt x="1288888" y="1347098"/>
                      </a:lnTo>
                      <a:lnTo>
                        <a:pt x="1290298" y="1346213"/>
                      </a:lnTo>
                      <a:lnTo>
                        <a:pt x="1291707" y="1345325"/>
                      </a:lnTo>
                      <a:lnTo>
                        <a:pt x="1293113" y="1344434"/>
                      </a:lnTo>
                      <a:lnTo>
                        <a:pt x="1294517" y="1343541"/>
                      </a:lnTo>
                      <a:lnTo>
                        <a:pt x="1295919" y="1342644"/>
                      </a:lnTo>
                      <a:lnTo>
                        <a:pt x="1297318" y="1341746"/>
                      </a:lnTo>
                      <a:lnTo>
                        <a:pt x="1298716" y="1340844"/>
                      </a:lnTo>
                      <a:lnTo>
                        <a:pt x="1300112" y="1339940"/>
                      </a:lnTo>
                      <a:lnTo>
                        <a:pt x="1301505" y="1339034"/>
                      </a:lnTo>
                      <a:lnTo>
                        <a:pt x="1302897" y="1338124"/>
                      </a:lnTo>
                      <a:lnTo>
                        <a:pt x="1304286" y="1337212"/>
                      </a:lnTo>
                      <a:lnTo>
                        <a:pt x="1305673" y="1336298"/>
                      </a:lnTo>
                      <a:lnTo>
                        <a:pt x="1307058" y="1335381"/>
                      </a:lnTo>
                      <a:lnTo>
                        <a:pt x="1308441" y="1334461"/>
                      </a:lnTo>
                      <a:lnTo>
                        <a:pt x="1309822" y="1333539"/>
                      </a:lnTo>
                      <a:lnTo>
                        <a:pt x="1311201" y="1332614"/>
                      </a:lnTo>
                      <a:lnTo>
                        <a:pt x="1312577" y="1331686"/>
                      </a:lnTo>
                      <a:lnTo>
                        <a:pt x="1313952" y="1330756"/>
                      </a:lnTo>
                      <a:lnTo>
                        <a:pt x="1315324" y="1329823"/>
                      </a:lnTo>
                      <a:lnTo>
                        <a:pt x="1316694" y="1328888"/>
                      </a:lnTo>
                      <a:lnTo>
                        <a:pt x="1318062" y="1327950"/>
                      </a:lnTo>
                      <a:lnTo>
                        <a:pt x="1319427" y="1327009"/>
                      </a:lnTo>
                      <a:lnTo>
                        <a:pt x="1320791" y="1326066"/>
                      </a:lnTo>
                      <a:lnTo>
                        <a:pt x="1322152" y="1325120"/>
                      </a:lnTo>
                      <a:lnTo>
                        <a:pt x="1323511" y="1324172"/>
                      </a:lnTo>
                      <a:lnTo>
                        <a:pt x="1324868" y="1323221"/>
                      </a:lnTo>
                      <a:lnTo>
                        <a:pt x="1326223" y="1322268"/>
                      </a:lnTo>
                      <a:lnTo>
                        <a:pt x="1327575" y="1321312"/>
                      </a:lnTo>
                      <a:lnTo>
                        <a:pt x="1328925" y="1320354"/>
                      </a:lnTo>
                      <a:lnTo>
                        <a:pt x="1330273" y="1319393"/>
                      </a:lnTo>
                      <a:lnTo>
                        <a:pt x="1331619" y="1318429"/>
                      </a:lnTo>
                      <a:lnTo>
                        <a:pt x="1332962" y="1317463"/>
                      </a:lnTo>
                      <a:lnTo>
                        <a:pt x="1334304" y="1316494"/>
                      </a:lnTo>
                      <a:lnTo>
                        <a:pt x="1335643" y="1315523"/>
                      </a:lnTo>
                      <a:lnTo>
                        <a:pt x="1336979" y="1314549"/>
                      </a:lnTo>
                      <a:lnTo>
                        <a:pt x="1338314" y="1313573"/>
                      </a:lnTo>
                      <a:lnTo>
                        <a:pt x="1339646" y="1312594"/>
                      </a:lnTo>
                      <a:lnTo>
                        <a:pt x="1340976" y="1311613"/>
                      </a:lnTo>
                      <a:lnTo>
                        <a:pt x="1342304" y="1310629"/>
                      </a:lnTo>
                      <a:lnTo>
                        <a:pt x="1343629" y="1309643"/>
                      </a:lnTo>
                      <a:lnTo>
                        <a:pt x="1344952" y="1308654"/>
                      </a:lnTo>
                      <a:lnTo>
                        <a:pt x="1346273" y="1307663"/>
                      </a:lnTo>
                      <a:lnTo>
                        <a:pt x="1347591" y="1306669"/>
                      </a:lnTo>
                      <a:lnTo>
                        <a:pt x="1348908" y="1305673"/>
                      </a:lnTo>
                      <a:lnTo>
                        <a:pt x="1350221" y="1304674"/>
                      </a:lnTo>
                      <a:lnTo>
                        <a:pt x="1351533" y="1303673"/>
                      </a:lnTo>
                      <a:lnTo>
                        <a:pt x="1352842" y="1302670"/>
                      </a:lnTo>
                      <a:lnTo>
                        <a:pt x="1354149" y="1301663"/>
                      </a:lnTo>
                      <a:lnTo>
                        <a:pt x="1355453" y="1300655"/>
                      </a:lnTo>
                      <a:lnTo>
                        <a:pt x="1356756" y="1299644"/>
                      </a:lnTo>
                      <a:lnTo>
                        <a:pt x="1358055" y="1298630"/>
                      </a:lnTo>
                      <a:lnTo>
                        <a:pt x="1359353" y="1297614"/>
                      </a:lnTo>
                      <a:lnTo>
                        <a:pt x="1360648" y="1296596"/>
                      </a:lnTo>
                      <a:lnTo>
                        <a:pt x="1361941" y="1295575"/>
                      </a:lnTo>
                      <a:lnTo>
                        <a:pt x="1363231" y="1294552"/>
                      </a:lnTo>
                      <a:lnTo>
                        <a:pt x="1364519" y="1293526"/>
                      </a:lnTo>
                      <a:lnTo>
                        <a:pt x="1365804" y="1292498"/>
                      </a:lnTo>
                      <a:lnTo>
                        <a:pt x="1367088" y="1291467"/>
                      </a:lnTo>
                      <a:lnTo>
                        <a:pt x="1368368" y="1290434"/>
                      </a:lnTo>
                      <a:lnTo>
                        <a:pt x="1369647" y="1289399"/>
                      </a:lnTo>
                      <a:lnTo>
                        <a:pt x="1370923" y="1288361"/>
                      </a:lnTo>
                      <a:lnTo>
                        <a:pt x="1372196" y="1287321"/>
                      </a:lnTo>
                      <a:lnTo>
                        <a:pt x="1373467" y="1286278"/>
                      </a:lnTo>
                      <a:lnTo>
                        <a:pt x="1374736" y="1285233"/>
                      </a:lnTo>
                      <a:lnTo>
                        <a:pt x="1376002" y="1284186"/>
                      </a:lnTo>
                      <a:lnTo>
                        <a:pt x="1377266" y="1283136"/>
                      </a:lnTo>
                      <a:lnTo>
                        <a:pt x="1378528" y="1282084"/>
                      </a:lnTo>
                      <a:lnTo>
                        <a:pt x="1379787" y="1281029"/>
                      </a:lnTo>
                      <a:lnTo>
                        <a:pt x="1381043" y="1279972"/>
                      </a:lnTo>
                      <a:lnTo>
                        <a:pt x="1382297" y="1278913"/>
                      </a:lnTo>
                      <a:lnTo>
                        <a:pt x="1383549" y="1277851"/>
                      </a:lnTo>
                      <a:lnTo>
                        <a:pt x="1384798" y="1276787"/>
                      </a:lnTo>
                      <a:lnTo>
                        <a:pt x="1386044" y="1275721"/>
                      </a:lnTo>
                      <a:lnTo>
                        <a:pt x="1387289" y="1274652"/>
                      </a:lnTo>
                      <a:lnTo>
                        <a:pt x="1388530" y="1273581"/>
                      </a:lnTo>
                      <a:lnTo>
                        <a:pt x="1389769" y="1272507"/>
                      </a:lnTo>
                      <a:lnTo>
                        <a:pt x="1391006" y="1271431"/>
                      </a:lnTo>
                      <a:lnTo>
                        <a:pt x="1392240" y="1270353"/>
                      </a:lnTo>
                      <a:lnTo>
                        <a:pt x="1393472" y="1269273"/>
                      </a:lnTo>
                      <a:lnTo>
                        <a:pt x="1394701" y="1268190"/>
                      </a:lnTo>
                      <a:lnTo>
                        <a:pt x="1395928" y="1267105"/>
                      </a:lnTo>
                      <a:lnTo>
                        <a:pt x="1397152" y="1266018"/>
                      </a:lnTo>
                      <a:lnTo>
                        <a:pt x="1398374" y="1264928"/>
                      </a:lnTo>
                      <a:lnTo>
                        <a:pt x="1399593" y="1263836"/>
                      </a:lnTo>
                      <a:lnTo>
                        <a:pt x="1400809" y="1262742"/>
                      </a:lnTo>
                      <a:lnTo>
                        <a:pt x="1402023" y="1261645"/>
                      </a:lnTo>
                      <a:lnTo>
                        <a:pt x="1403234" y="1260546"/>
                      </a:lnTo>
                      <a:lnTo>
                        <a:pt x="1404443" y="1259445"/>
                      </a:lnTo>
                      <a:lnTo>
                        <a:pt x="1405650" y="1258341"/>
                      </a:lnTo>
                      <a:lnTo>
                        <a:pt x="1406853" y="1257236"/>
                      </a:lnTo>
                      <a:lnTo>
                        <a:pt x="1408055" y="1256128"/>
                      </a:lnTo>
                      <a:lnTo>
                        <a:pt x="1409253" y="1255017"/>
                      </a:lnTo>
                      <a:lnTo>
                        <a:pt x="1410449" y="1253905"/>
                      </a:lnTo>
                      <a:lnTo>
                        <a:pt x="1411643" y="1252790"/>
                      </a:lnTo>
                      <a:lnTo>
                        <a:pt x="1412833" y="1251673"/>
                      </a:lnTo>
                      <a:lnTo>
                        <a:pt x="1414022" y="1250554"/>
                      </a:lnTo>
                      <a:lnTo>
                        <a:pt x="1415207" y="1249432"/>
                      </a:lnTo>
                      <a:lnTo>
                        <a:pt x="1416390" y="1248308"/>
                      </a:lnTo>
                      <a:lnTo>
                        <a:pt x="1417571" y="1247182"/>
                      </a:lnTo>
                      <a:lnTo>
                        <a:pt x="1418748" y="1246054"/>
                      </a:lnTo>
                      <a:lnTo>
                        <a:pt x="1419924" y="1244924"/>
                      </a:lnTo>
                      <a:lnTo>
                        <a:pt x="1421096" y="1243791"/>
                      </a:lnTo>
                      <a:lnTo>
                        <a:pt x="1422266" y="1242656"/>
                      </a:lnTo>
                      <a:lnTo>
                        <a:pt x="1423433" y="1241519"/>
                      </a:lnTo>
                      <a:lnTo>
                        <a:pt x="1424598" y="1240380"/>
                      </a:lnTo>
                      <a:lnTo>
                        <a:pt x="1425760" y="1239238"/>
                      </a:lnTo>
                      <a:lnTo>
                        <a:pt x="1426919" y="1238095"/>
                      </a:lnTo>
                      <a:lnTo>
                        <a:pt x="1428076" y="1236949"/>
                      </a:lnTo>
                      <a:lnTo>
                        <a:pt x="1429230" y="1235801"/>
                      </a:lnTo>
                      <a:lnTo>
                        <a:pt x="1430381" y="1234651"/>
                      </a:lnTo>
                      <a:lnTo>
                        <a:pt x="1431530" y="1233498"/>
                      </a:lnTo>
                      <a:lnTo>
                        <a:pt x="1432676" y="1232344"/>
                      </a:lnTo>
                      <a:lnTo>
                        <a:pt x="1433819" y="1231187"/>
                      </a:lnTo>
                      <a:lnTo>
                        <a:pt x="1434959" y="1230028"/>
                      </a:lnTo>
                      <a:lnTo>
                        <a:pt x="1436097" y="1228867"/>
                      </a:lnTo>
                      <a:lnTo>
                        <a:pt x="1437233" y="1227704"/>
                      </a:lnTo>
                      <a:lnTo>
                        <a:pt x="1438365" y="1226539"/>
                      </a:lnTo>
                      <a:lnTo>
                        <a:pt x="1439495" y="1225371"/>
                      </a:lnTo>
                      <a:lnTo>
                        <a:pt x="1440622" y="1224202"/>
                      </a:lnTo>
                      <a:lnTo>
                        <a:pt x="1441746" y="1223030"/>
                      </a:lnTo>
                      <a:lnTo>
                        <a:pt x="1442868" y="1221856"/>
                      </a:lnTo>
                      <a:lnTo>
                        <a:pt x="1443987" y="1220680"/>
                      </a:lnTo>
                      <a:lnTo>
                        <a:pt x="1445103" y="1219502"/>
                      </a:lnTo>
                      <a:lnTo>
                        <a:pt x="1446216" y="1218322"/>
                      </a:lnTo>
                      <a:lnTo>
                        <a:pt x="1447327" y="1217140"/>
                      </a:lnTo>
                      <a:lnTo>
                        <a:pt x="1448435" y="1215956"/>
                      </a:lnTo>
                      <a:lnTo>
                        <a:pt x="1449540" y="1214769"/>
                      </a:lnTo>
                      <a:lnTo>
                        <a:pt x="1450642" y="1213581"/>
                      </a:lnTo>
                      <a:lnTo>
                        <a:pt x="1451742" y="1212390"/>
                      </a:lnTo>
                      <a:lnTo>
                        <a:pt x="1452839" y="1211197"/>
                      </a:lnTo>
                      <a:lnTo>
                        <a:pt x="1453933" y="1210003"/>
                      </a:lnTo>
                      <a:lnTo>
                        <a:pt x="1455024" y="1208806"/>
                      </a:lnTo>
                      <a:lnTo>
                        <a:pt x="1456113" y="1207607"/>
                      </a:lnTo>
                      <a:lnTo>
                        <a:pt x="1457199" y="1206406"/>
                      </a:lnTo>
                      <a:lnTo>
                        <a:pt x="1458281" y="1205203"/>
                      </a:lnTo>
                      <a:lnTo>
                        <a:pt x="1459362" y="1203998"/>
                      </a:lnTo>
                      <a:lnTo>
                        <a:pt x="1460439" y="1202791"/>
                      </a:lnTo>
                      <a:lnTo>
                        <a:pt x="1461514" y="1201582"/>
                      </a:lnTo>
                      <a:lnTo>
                        <a:pt x="1462585" y="1200371"/>
                      </a:lnTo>
                      <a:lnTo>
                        <a:pt x="1463654" y="1199158"/>
                      </a:lnTo>
                      <a:lnTo>
                        <a:pt x="1464720" y="1197943"/>
                      </a:lnTo>
                      <a:lnTo>
                        <a:pt x="1465784" y="1196726"/>
                      </a:lnTo>
                      <a:lnTo>
                        <a:pt x="1466844" y="1195507"/>
                      </a:lnTo>
                      <a:lnTo>
                        <a:pt x="1467902" y="1194285"/>
                      </a:lnTo>
                      <a:lnTo>
                        <a:pt x="1468956" y="1193062"/>
                      </a:lnTo>
                      <a:lnTo>
                        <a:pt x="1470008" y="1191837"/>
                      </a:lnTo>
                      <a:lnTo>
                        <a:pt x="1471057" y="1190610"/>
                      </a:lnTo>
                      <a:lnTo>
                        <a:pt x="1472104" y="1189381"/>
                      </a:lnTo>
                      <a:lnTo>
                        <a:pt x="1473147" y="1188150"/>
                      </a:lnTo>
                      <a:lnTo>
                        <a:pt x="1474187" y="1186917"/>
                      </a:lnTo>
                      <a:lnTo>
                        <a:pt x="1475225" y="1185682"/>
                      </a:lnTo>
                      <a:lnTo>
                        <a:pt x="1476260" y="1184445"/>
                      </a:lnTo>
                      <a:lnTo>
                        <a:pt x="1477292" y="1183206"/>
                      </a:lnTo>
                      <a:lnTo>
                        <a:pt x="1478321" y="1181965"/>
                      </a:lnTo>
                      <a:lnTo>
                        <a:pt x="1479347" y="1180723"/>
                      </a:lnTo>
                      <a:lnTo>
                        <a:pt x="1480370" y="1179478"/>
                      </a:lnTo>
                      <a:lnTo>
                        <a:pt x="1481390" y="1178231"/>
                      </a:lnTo>
                      <a:lnTo>
                        <a:pt x="1482408" y="1176983"/>
                      </a:lnTo>
                      <a:lnTo>
                        <a:pt x="1483422" y="1175732"/>
                      </a:lnTo>
                      <a:lnTo>
                        <a:pt x="1484434" y="1174480"/>
                      </a:lnTo>
                      <a:lnTo>
                        <a:pt x="1485443" y="1173226"/>
                      </a:lnTo>
                      <a:lnTo>
                        <a:pt x="1486449" y="1171969"/>
                      </a:lnTo>
                      <a:lnTo>
                        <a:pt x="1487451" y="1170711"/>
                      </a:lnTo>
                      <a:lnTo>
                        <a:pt x="1488451" y="1169451"/>
                      </a:lnTo>
                      <a:lnTo>
                        <a:pt x="1489448" y="1168189"/>
                      </a:lnTo>
                      <a:lnTo>
                        <a:pt x="1490443" y="1166926"/>
                      </a:lnTo>
                      <a:lnTo>
                        <a:pt x="1491434" y="1165660"/>
                      </a:lnTo>
                      <a:lnTo>
                        <a:pt x="1492422" y="1164392"/>
                      </a:lnTo>
                      <a:lnTo>
                        <a:pt x="1493407" y="1163123"/>
                      </a:lnTo>
                      <a:lnTo>
                        <a:pt x="1494389" y="1161852"/>
                      </a:lnTo>
                      <a:lnTo>
                        <a:pt x="1495369" y="1160579"/>
                      </a:lnTo>
                      <a:lnTo>
                        <a:pt x="1496345" y="1159304"/>
                      </a:lnTo>
                      <a:lnTo>
                        <a:pt x="1497319" y="1158027"/>
                      </a:lnTo>
                      <a:lnTo>
                        <a:pt x="1498289" y="1156749"/>
                      </a:lnTo>
                      <a:lnTo>
                        <a:pt x="1499257" y="1155468"/>
                      </a:lnTo>
                      <a:lnTo>
                        <a:pt x="1500221" y="1154186"/>
                      </a:lnTo>
                      <a:lnTo>
                        <a:pt x="1501183" y="1152902"/>
                      </a:lnTo>
                      <a:lnTo>
                        <a:pt x="1502141" y="1151616"/>
                      </a:lnTo>
                      <a:lnTo>
                        <a:pt x="1503097" y="1150328"/>
                      </a:lnTo>
                      <a:lnTo>
                        <a:pt x="1504049" y="1149039"/>
                      </a:lnTo>
                      <a:lnTo>
                        <a:pt x="1504999" y="1147748"/>
                      </a:lnTo>
                      <a:lnTo>
                        <a:pt x="1505945" y="1146455"/>
                      </a:lnTo>
                      <a:lnTo>
                        <a:pt x="1506889" y="1145160"/>
                      </a:lnTo>
                      <a:lnTo>
                        <a:pt x="1507830" y="1143863"/>
                      </a:lnTo>
                      <a:lnTo>
                        <a:pt x="1508767" y="1142565"/>
                      </a:lnTo>
                      <a:lnTo>
                        <a:pt x="1509702" y="1141264"/>
                      </a:lnTo>
                      <a:lnTo>
                        <a:pt x="1510633" y="1139963"/>
                      </a:lnTo>
                      <a:lnTo>
                        <a:pt x="1511562" y="1138659"/>
                      </a:lnTo>
                      <a:lnTo>
                        <a:pt x="1512487" y="1137353"/>
                      </a:lnTo>
                      <a:lnTo>
                        <a:pt x="1513409" y="1136046"/>
                      </a:lnTo>
                      <a:lnTo>
                        <a:pt x="1514329" y="1134737"/>
                      </a:lnTo>
                      <a:lnTo>
                        <a:pt x="1515245" y="1133427"/>
                      </a:lnTo>
                      <a:lnTo>
                        <a:pt x="1516158" y="1132114"/>
                      </a:lnTo>
                      <a:lnTo>
                        <a:pt x="1517069" y="1130800"/>
                      </a:lnTo>
                      <a:lnTo>
                        <a:pt x="1517976" y="1129484"/>
                      </a:lnTo>
                      <a:lnTo>
                        <a:pt x="1518880" y="1128167"/>
                      </a:lnTo>
                      <a:lnTo>
                        <a:pt x="1519781" y="1126848"/>
                      </a:lnTo>
                      <a:lnTo>
                        <a:pt x="1520679" y="1125527"/>
                      </a:lnTo>
                      <a:lnTo>
                        <a:pt x="1521574" y="1124204"/>
                      </a:lnTo>
                      <a:lnTo>
                        <a:pt x="1522465" y="1122880"/>
                      </a:lnTo>
                      <a:lnTo>
                        <a:pt x="1523354" y="1121554"/>
                      </a:lnTo>
                      <a:lnTo>
                        <a:pt x="1524240" y="1120226"/>
                      </a:lnTo>
                      <a:lnTo>
                        <a:pt x="1525122" y="1118897"/>
                      </a:lnTo>
                      <a:lnTo>
                        <a:pt x="1526002" y="1117566"/>
                      </a:lnTo>
                      <a:lnTo>
                        <a:pt x="1526878" y="1116233"/>
                      </a:lnTo>
                      <a:lnTo>
                        <a:pt x="1527752" y="1114899"/>
                      </a:lnTo>
                      <a:lnTo>
                        <a:pt x="1528622" y="1113563"/>
                      </a:lnTo>
                      <a:lnTo>
                        <a:pt x="1529489" y="1112225"/>
                      </a:lnTo>
                      <a:lnTo>
                        <a:pt x="1530353" y="1110886"/>
                      </a:lnTo>
                      <a:lnTo>
                        <a:pt x="1531214" y="1109545"/>
                      </a:lnTo>
                      <a:lnTo>
                        <a:pt x="1532072" y="1108203"/>
                      </a:lnTo>
                      <a:lnTo>
                        <a:pt x="1532926" y="1106859"/>
                      </a:lnTo>
                      <a:lnTo>
                        <a:pt x="1533778" y="1105513"/>
                      </a:lnTo>
                      <a:lnTo>
                        <a:pt x="1534626" y="1104166"/>
                      </a:lnTo>
                      <a:lnTo>
                        <a:pt x="1535471" y="1102817"/>
                      </a:lnTo>
                      <a:lnTo>
                        <a:pt x="1536313" y="1101466"/>
                      </a:lnTo>
                      <a:lnTo>
                        <a:pt x="1537152" y="1100114"/>
                      </a:lnTo>
                      <a:lnTo>
                        <a:pt x="1537988" y="1098761"/>
                      </a:lnTo>
                      <a:lnTo>
                        <a:pt x="1538821" y="1097405"/>
                      </a:lnTo>
                      <a:lnTo>
                        <a:pt x="1539650" y="1096049"/>
                      </a:lnTo>
                      <a:lnTo>
                        <a:pt x="1540477" y="1094690"/>
                      </a:lnTo>
                      <a:lnTo>
                        <a:pt x="1541300" y="1093330"/>
                      </a:lnTo>
                      <a:lnTo>
                        <a:pt x="1542120" y="1091969"/>
                      </a:lnTo>
                      <a:lnTo>
                        <a:pt x="1542937" y="1090606"/>
                      </a:lnTo>
                      <a:lnTo>
                        <a:pt x="1543751" y="1089241"/>
                      </a:lnTo>
                      <a:lnTo>
                        <a:pt x="1544561" y="1087875"/>
                      </a:lnTo>
                      <a:lnTo>
                        <a:pt x="1545368" y="1086507"/>
                      </a:lnTo>
                      <a:lnTo>
                        <a:pt x="1546173" y="1085138"/>
                      </a:lnTo>
                      <a:lnTo>
                        <a:pt x="1546974" y="1083768"/>
                      </a:lnTo>
                      <a:lnTo>
                        <a:pt x="1547771" y="1082395"/>
                      </a:lnTo>
                      <a:lnTo>
                        <a:pt x="1548566" y="1081022"/>
                      </a:lnTo>
                      <a:lnTo>
                        <a:pt x="1549358" y="1079647"/>
                      </a:lnTo>
                      <a:lnTo>
                        <a:pt x="1550146" y="1078270"/>
                      </a:lnTo>
                      <a:lnTo>
                        <a:pt x="1550931" y="1076892"/>
                      </a:lnTo>
                      <a:lnTo>
                        <a:pt x="1551713" y="1075512"/>
                      </a:lnTo>
                      <a:lnTo>
                        <a:pt x="1552491" y="1074131"/>
                      </a:lnTo>
                      <a:lnTo>
                        <a:pt x="1553267" y="1072749"/>
                      </a:lnTo>
                      <a:lnTo>
                        <a:pt x="1554039" y="1071365"/>
                      </a:lnTo>
                      <a:lnTo>
                        <a:pt x="1554808" y="1069979"/>
                      </a:lnTo>
                      <a:lnTo>
                        <a:pt x="1555574" y="1068592"/>
                      </a:lnTo>
                      <a:lnTo>
                        <a:pt x="1556336" y="1067204"/>
                      </a:lnTo>
                      <a:lnTo>
                        <a:pt x="1557096" y="1065814"/>
                      </a:lnTo>
                      <a:lnTo>
                        <a:pt x="1557852" y="1064423"/>
                      </a:lnTo>
                      <a:lnTo>
                        <a:pt x="1558604" y="1063030"/>
                      </a:lnTo>
                      <a:lnTo>
                        <a:pt x="1559354" y="1061636"/>
                      </a:lnTo>
                      <a:lnTo>
                        <a:pt x="1560100" y="1060240"/>
                      </a:lnTo>
                      <a:lnTo>
                        <a:pt x="1560844" y="1058844"/>
                      </a:lnTo>
                      <a:lnTo>
                        <a:pt x="1561583" y="1057445"/>
                      </a:lnTo>
                      <a:lnTo>
                        <a:pt x="1562320" y="1056046"/>
                      </a:lnTo>
                      <a:lnTo>
                        <a:pt x="1563053" y="1054644"/>
                      </a:lnTo>
                      <a:lnTo>
                        <a:pt x="1563784" y="1053242"/>
                      </a:lnTo>
                      <a:lnTo>
                        <a:pt x="1564510" y="1051838"/>
                      </a:lnTo>
                      <a:lnTo>
                        <a:pt x="1565234" y="1050433"/>
                      </a:lnTo>
                      <a:lnTo>
                        <a:pt x="1565954" y="1049026"/>
                      </a:lnTo>
                      <a:lnTo>
                        <a:pt x="1566671" y="1047618"/>
                      </a:lnTo>
                      <a:lnTo>
                        <a:pt x="1567385" y="1046209"/>
                      </a:lnTo>
                      <a:lnTo>
                        <a:pt x="1568096" y="1044799"/>
                      </a:lnTo>
                      <a:lnTo>
                        <a:pt x="1568803" y="1043387"/>
                      </a:lnTo>
                      <a:lnTo>
                        <a:pt x="1569507" y="1041973"/>
                      </a:lnTo>
                      <a:lnTo>
                        <a:pt x="1570208" y="1040559"/>
                      </a:lnTo>
                      <a:lnTo>
                        <a:pt x="1570905" y="1039143"/>
                      </a:lnTo>
                      <a:lnTo>
                        <a:pt x="1571599" y="1037725"/>
                      </a:lnTo>
                      <a:lnTo>
                        <a:pt x="1572290" y="1036307"/>
                      </a:lnTo>
                      <a:lnTo>
                        <a:pt x="1572977" y="1034887"/>
                      </a:lnTo>
                      <a:lnTo>
                        <a:pt x="1573661" y="1033466"/>
                      </a:lnTo>
                      <a:lnTo>
                        <a:pt x="1574342" y="1032043"/>
                      </a:lnTo>
                      <a:lnTo>
                        <a:pt x="1575020" y="1030620"/>
                      </a:lnTo>
                      <a:lnTo>
                        <a:pt x="1575694" y="1029195"/>
                      </a:lnTo>
                      <a:lnTo>
                        <a:pt x="1576365" y="1027768"/>
                      </a:lnTo>
                      <a:lnTo>
                        <a:pt x="1577033" y="1026341"/>
                      </a:lnTo>
                      <a:lnTo>
                        <a:pt x="1577697" y="1024912"/>
                      </a:lnTo>
                      <a:lnTo>
                        <a:pt x="1578358" y="1023482"/>
                      </a:lnTo>
                      <a:lnTo>
                        <a:pt x="1579016" y="1022051"/>
                      </a:lnTo>
                      <a:lnTo>
                        <a:pt x="1579670" y="1020618"/>
                      </a:lnTo>
                      <a:lnTo>
                        <a:pt x="1580321" y="1019184"/>
                      </a:lnTo>
                      <a:lnTo>
                        <a:pt x="1580969" y="1017749"/>
                      </a:lnTo>
                      <a:lnTo>
                        <a:pt x="1581613" y="1016313"/>
                      </a:lnTo>
                      <a:lnTo>
                        <a:pt x="1582254" y="1014876"/>
                      </a:lnTo>
                      <a:lnTo>
                        <a:pt x="1582892" y="1013437"/>
                      </a:lnTo>
                      <a:lnTo>
                        <a:pt x="1583526" y="1011997"/>
                      </a:lnTo>
                      <a:lnTo>
                        <a:pt x="1584157" y="1010556"/>
                      </a:lnTo>
                      <a:lnTo>
                        <a:pt x="1584785" y="1009114"/>
                      </a:lnTo>
                      <a:lnTo>
                        <a:pt x="1585409" y="1007671"/>
                      </a:lnTo>
                      <a:lnTo>
                        <a:pt x="1586030" y="1006226"/>
                      </a:lnTo>
                      <a:lnTo>
                        <a:pt x="1586648" y="1004780"/>
                      </a:lnTo>
                      <a:lnTo>
                        <a:pt x="1587262" y="1003334"/>
                      </a:lnTo>
                      <a:lnTo>
                        <a:pt x="1587873" y="1001886"/>
                      </a:lnTo>
                      <a:lnTo>
                        <a:pt x="1588480" y="1000436"/>
                      </a:lnTo>
                      <a:lnTo>
                        <a:pt x="1589084" y="998986"/>
                      </a:lnTo>
                      <a:lnTo>
                        <a:pt x="1589685" y="997534"/>
                      </a:lnTo>
                      <a:lnTo>
                        <a:pt x="1590283" y="996082"/>
                      </a:lnTo>
                      <a:lnTo>
                        <a:pt x="1590877" y="994628"/>
                      </a:lnTo>
                      <a:lnTo>
                        <a:pt x="1591467" y="993173"/>
                      </a:lnTo>
                      <a:lnTo>
                        <a:pt x="1592054" y="991717"/>
                      </a:lnTo>
                      <a:lnTo>
                        <a:pt x="1592638" y="990260"/>
                      </a:lnTo>
                      <a:lnTo>
                        <a:pt x="1593219" y="988802"/>
                      </a:lnTo>
                      <a:lnTo>
                        <a:pt x="1593796" y="987343"/>
                      </a:lnTo>
                      <a:lnTo>
                        <a:pt x="1594369" y="985882"/>
                      </a:lnTo>
                      <a:lnTo>
                        <a:pt x="1594940" y="984421"/>
                      </a:lnTo>
                      <a:lnTo>
                        <a:pt x="1595507" y="982958"/>
                      </a:lnTo>
                      <a:lnTo>
                        <a:pt x="1596070" y="981495"/>
                      </a:lnTo>
                      <a:lnTo>
                        <a:pt x="1596630" y="980030"/>
                      </a:lnTo>
                      <a:lnTo>
                        <a:pt x="1597187" y="978565"/>
                      </a:lnTo>
                      <a:lnTo>
                        <a:pt x="1597740" y="977098"/>
                      </a:lnTo>
                      <a:lnTo>
                        <a:pt x="1598290" y="975630"/>
                      </a:lnTo>
                      <a:lnTo>
                        <a:pt x="1598837" y="974161"/>
                      </a:lnTo>
                      <a:lnTo>
                        <a:pt x="1599380" y="972691"/>
                      </a:lnTo>
                      <a:lnTo>
                        <a:pt x="1599919" y="971220"/>
                      </a:lnTo>
                      <a:lnTo>
                        <a:pt x="1600455" y="969749"/>
                      </a:lnTo>
                      <a:lnTo>
                        <a:pt x="1600988" y="968276"/>
                      </a:lnTo>
                      <a:lnTo>
                        <a:pt x="1601518" y="966802"/>
                      </a:lnTo>
                      <a:lnTo>
                        <a:pt x="1602043" y="965327"/>
                      </a:lnTo>
                      <a:lnTo>
                        <a:pt x="1602566" y="963851"/>
                      </a:lnTo>
                      <a:lnTo>
                        <a:pt x="1603085" y="962374"/>
                      </a:lnTo>
                      <a:lnTo>
                        <a:pt x="1603601" y="960896"/>
                      </a:lnTo>
                      <a:lnTo>
                        <a:pt x="1604113" y="959418"/>
                      </a:lnTo>
                      <a:lnTo>
                        <a:pt x="1604622" y="957938"/>
                      </a:lnTo>
                      <a:lnTo>
                        <a:pt x="1605127" y="956457"/>
                      </a:lnTo>
                      <a:lnTo>
                        <a:pt x="1605629" y="954975"/>
                      </a:lnTo>
                      <a:lnTo>
                        <a:pt x="1606127" y="953493"/>
                      </a:lnTo>
                      <a:lnTo>
                        <a:pt x="1606622" y="952009"/>
                      </a:lnTo>
                      <a:lnTo>
                        <a:pt x="1607114" y="950525"/>
                      </a:lnTo>
                      <a:lnTo>
                        <a:pt x="1607602" y="949039"/>
                      </a:lnTo>
                      <a:lnTo>
                        <a:pt x="1608087" y="947553"/>
                      </a:lnTo>
                      <a:lnTo>
                        <a:pt x="1608568" y="946066"/>
                      </a:lnTo>
                      <a:lnTo>
                        <a:pt x="1609046" y="944577"/>
                      </a:lnTo>
                      <a:lnTo>
                        <a:pt x="1609520" y="943088"/>
                      </a:lnTo>
                      <a:lnTo>
                        <a:pt x="1609991" y="941598"/>
                      </a:lnTo>
                      <a:lnTo>
                        <a:pt x="1610458" y="940108"/>
                      </a:lnTo>
                      <a:lnTo>
                        <a:pt x="1610922" y="938616"/>
                      </a:lnTo>
                      <a:lnTo>
                        <a:pt x="1611383" y="937123"/>
                      </a:lnTo>
                      <a:lnTo>
                        <a:pt x="1611840" y="935630"/>
                      </a:lnTo>
                      <a:lnTo>
                        <a:pt x="1612293" y="934136"/>
                      </a:lnTo>
                      <a:lnTo>
                        <a:pt x="1612743" y="932640"/>
                      </a:lnTo>
                      <a:lnTo>
                        <a:pt x="1613190" y="931144"/>
                      </a:lnTo>
                      <a:lnTo>
                        <a:pt x="1613633" y="929648"/>
                      </a:lnTo>
                      <a:lnTo>
                        <a:pt x="1614072" y="928150"/>
                      </a:lnTo>
                      <a:lnTo>
                        <a:pt x="1614508" y="926651"/>
                      </a:lnTo>
                      <a:lnTo>
                        <a:pt x="1614941" y="925152"/>
                      </a:lnTo>
                      <a:lnTo>
                        <a:pt x="1615370" y="923652"/>
                      </a:lnTo>
                      <a:lnTo>
                        <a:pt x="1615796" y="922151"/>
                      </a:lnTo>
                      <a:lnTo>
                        <a:pt x="1616218" y="920649"/>
                      </a:lnTo>
                      <a:lnTo>
                        <a:pt x="1616637" y="919147"/>
                      </a:lnTo>
                      <a:lnTo>
                        <a:pt x="1617052" y="917643"/>
                      </a:lnTo>
                      <a:lnTo>
                        <a:pt x="1617464" y="916139"/>
                      </a:lnTo>
                      <a:lnTo>
                        <a:pt x="1617872" y="914634"/>
                      </a:lnTo>
                      <a:lnTo>
                        <a:pt x="1618276" y="913129"/>
                      </a:lnTo>
                      <a:lnTo>
                        <a:pt x="1618678" y="911622"/>
                      </a:lnTo>
                      <a:lnTo>
                        <a:pt x="1619075" y="910115"/>
                      </a:lnTo>
                      <a:lnTo>
                        <a:pt x="1619470" y="908607"/>
                      </a:lnTo>
                      <a:lnTo>
                        <a:pt x="1619860" y="907099"/>
                      </a:lnTo>
                      <a:lnTo>
                        <a:pt x="1620247" y="905589"/>
                      </a:lnTo>
                      <a:lnTo>
                        <a:pt x="1620631" y="904079"/>
                      </a:lnTo>
                      <a:lnTo>
                        <a:pt x="1621011" y="902568"/>
                      </a:lnTo>
                      <a:lnTo>
                        <a:pt x="1621388" y="901057"/>
                      </a:lnTo>
                      <a:lnTo>
                        <a:pt x="1621761" y="899544"/>
                      </a:lnTo>
                      <a:lnTo>
                        <a:pt x="1622131" y="898031"/>
                      </a:lnTo>
                      <a:lnTo>
                        <a:pt x="1622497" y="896518"/>
                      </a:lnTo>
                      <a:lnTo>
                        <a:pt x="1622859" y="895003"/>
                      </a:lnTo>
                      <a:lnTo>
                        <a:pt x="1623218" y="893488"/>
                      </a:lnTo>
                      <a:lnTo>
                        <a:pt x="1623574" y="891973"/>
                      </a:lnTo>
                      <a:lnTo>
                        <a:pt x="1623926" y="890456"/>
                      </a:lnTo>
                      <a:lnTo>
                        <a:pt x="1624275" y="888939"/>
                      </a:lnTo>
                      <a:lnTo>
                        <a:pt x="1624620" y="887422"/>
                      </a:lnTo>
                      <a:lnTo>
                        <a:pt x="1624961" y="885903"/>
                      </a:lnTo>
                      <a:lnTo>
                        <a:pt x="1625299" y="884384"/>
                      </a:lnTo>
                      <a:lnTo>
                        <a:pt x="1625633" y="882865"/>
                      </a:lnTo>
                      <a:lnTo>
                        <a:pt x="1625964" y="881344"/>
                      </a:lnTo>
                      <a:lnTo>
                        <a:pt x="1626292" y="879824"/>
                      </a:lnTo>
                      <a:lnTo>
                        <a:pt x="1626615" y="878302"/>
                      </a:lnTo>
                      <a:lnTo>
                        <a:pt x="1626936" y="876780"/>
                      </a:lnTo>
                      <a:lnTo>
                        <a:pt x="1627252" y="875257"/>
                      </a:lnTo>
                      <a:lnTo>
                        <a:pt x="1627566" y="873734"/>
                      </a:lnTo>
                      <a:lnTo>
                        <a:pt x="1627875" y="872210"/>
                      </a:lnTo>
                      <a:lnTo>
                        <a:pt x="1628181" y="870686"/>
                      </a:lnTo>
                      <a:lnTo>
                        <a:pt x="1628484" y="869161"/>
                      </a:lnTo>
                      <a:lnTo>
                        <a:pt x="1628783" y="867635"/>
                      </a:lnTo>
                      <a:lnTo>
                        <a:pt x="1629078" y="866109"/>
                      </a:lnTo>
                      <a:lnTo>
                        <a:pt x="1629370" y="864582"/>
                      </a:lnTo>
                      <a:lnTo>
                        <a:pt x="1629659" y="863055"/>
                      </a:lnTo>
                      <a:lnTo>
                        <a:pt x="1629944" y="861527"/>
                      </a:lnTo>
                      <a:lnTo>
                        <a:pt x="1630225" y="859999"/>
                      </a:lnTo>
                      <a:lnTo>
                        <a:pt x="1630503" y="858470"/>
                      </a:lnTo>
                      <a:lnTo>
                        <a:pt x="1630777" y="856941"/>
                      </a:lnTo>
                      <a:lnTo>
                        <a:pt x="1631047" y="855411"/>
                      </a:lnTo>
                      <a:lnTo>
                        <a:pt x="1631314" y="853880"/>
                      </a:lnTo>
                      <a:lnTo>
                        <a:pt x="1631578" y="852350"/>
                      </a:lnTo>
                      <a:lnTo>
                        <a:pt x="1631838" y="850818"/>
                      </a:lnTo>
                      <a:lnTo>
                        <a:pt x="1632094" y="849286"/>
                      </a:lnTo>
                      <a:lnTo>
                        <a:pt x="1632347" y="847754"/>
                      </a:lnTo>
                      <a:lnTo>
                        <a:pt x="1632596" y="846221"/>
                      </a:lnTo>
                      <a:lnTo>
                        <a:pt x="1632842" y="844688"/>
                      </a:lnTo>
                      <a:lnTo>
                        <a:pt x="1633084" y="843154"/>
                      </a:lnTo>
                      <a:lnTo>
                        <a:pt x="1633323" y="841620"/>
                      </a:lnTo>
                      <a:lnTo>
                        <a:pt x="1633558" y="840085"/>
                      </a:lnTo>
                      <a:lnTo>
                        <a:pt x="1633789" y="838550"/>
                      </a:lnTo>
                      <a:lnTo>
                        <a:pt x="1634017" y="837014"/>
                      </a:lnTo>
                      <a:lnTo>
                        <a:pt x="1634242" y="835479"/>
                      </a:lnTo>
                      <a:lnTo>
                        <a:pt x="1634462" y="833942"/>
                      </a:lnTo>
                      <a:lnTo>
                        <a:pt x="1634680" y="832405"/>
                      </a:lnTo>
                      <a:lnTo>
                        <a:pt x="1634893" y="830868"/>
                      </a:lnTo>
                      <a:lnTo>
                        <a:pt x="1635103" y="829331"/>
                      </a:lnTo>
                      <a:lnTo>
                        <a:pt x="1635310" y="827793"/>
                      </a:lnTo>
                      <a:lnTo>
                        <a:pt x="1635513" y="826254"/>
                      </a:lnTo>
                      <a:lnTo>
                        <a:pt x="1635712" y="824715"/>
                      </a:lnTo>
                      <a:lnTo>
                        <a:pt x="1635908" y="823176"/>
                      </a:lnTo>
                      <a:lnTo>
                        <a:pt x="1636100" y="821637"/>
                      </a:lnTo>
                      <a:lnTo>
                        <a:pt x="1636288" y="820097"/>
                      </a:lnTo>
                      <a:lnTo>
                        <a:pt x="1636473" y="818557"/>
                      </a:lnTo>
                      <a:lnTo>
                        <a:pt x="1636655" y="817016"/>
                      </a:lnTo>
                      <a:lnTo>
                        <a:pt x="1636833" y="815475"/>
                      </a:lnTo>
                      <a:lnTo>
                        <a:pt x="1637007" y="813934"/>
                      </a:lnTo>
                      <a:lnTo>
                        <a:pt x="1637178" y="812392"/>
                      </a:lnTo>
                      <a:lnTo>
                        <a:pt x="1637345" y="810851"/>
                      </a:lnTo>
                      <a:lnTo>
                        <a:pt x="1637508" y="809308"/>
                      </a:lnTo>
                      <a:lnTo>
                        <a:pt x="1637668" y="807766"/>
                      </a:lnTo>
                      <a:lnTo>
                        <a:pt x="1637825" y="806223"/>
                      </a:lnTo>
                      <a:lnTo>
                        <a:pt x="1637977" y="804680"/>
                      </a:lnTo>
                      <a:lnTo>
                        <a:pt x="1638127" y="803137"/>
                      </a:lnTo>
                      <a:lnTo>
                        <a:pt x="1638272" y="801593"/>
                      </a:lnTo>
                      <a:lnTo>
                        <a:pt x="1638414" y="800049"/>
                      </a:lnTo>
                      <a:lnTo>
                        <a:pt x="1638553" y="798505"/>
                      </a:lnTo>
                      <a:lnTo>
                        <a:pt x="1638687" y="796960"/>
                      </a:lnTo>
                      <a:lnTo>
                        <a:pt x="1638819" y="795416"/>
                      </a:lnTo>
                      <a:lnTo>
                        <a:pt x="1638946" y="793871"/>
                      </a:lnTo>
                      <a:lnTo>
                        <a:pt x="1639070" y="792326"/>
                      </a:lnTo>
                      <a:lnTo>
                        <a:pt x="1639191" y="790780"/>
                      </a:lnTo>
                      <a:lnTo>
                        <a:pt x="1639308" y="789235"/>
                      </a:lnTo>
                      <a:lnTo>
                        <a:pt x="1639421" y="787689"/>
                      </a:lnTo>
                      <a:lnTo>
                        <a:pt x="1639531" y="786143"/>
                      </a:lnTo>
                      <a:lnTo>
                        <a:pt x="1639637" y="784596"/>
                      </a:lnTo>
                      <a:lnTo>
                        <a:pt x="1639739" y="783050"/>
                      </a:lnTo>
                      <a:lnTo>
                        <a:pt x="1639838" y="781503"/>
                      </a:lnTo>
                      <a:lnTo>
                        <a:pt x="1639934" y="779956"/>
                      </a:lnTo>
                      <a:lnTo>
                        <a:pt x="1640025" y="778409"/>
                      </a:lnTo>
                      <a:lnTo>
                        <a:pt x="1640114" y="776862"/>
                      </a:lnTo>
                      <a:lnTo>
                        <a:pt x="1640198" y="775315"/>
                      </a:lnTo>
                      <a:lnTo>
                        <a:pt x="1640279" y="773767"/>
                      </a:lnTo>
                      <a:lnTo>
                        <a:pt x="1640356" y="772220"/>
                      </a:lnTo>
                      <a:lnTo>
                        <a:pt x="1640430" y="770672"/>
                      </a:lnTo>
                      <a:lnTo>
                        <a:pt x="1640500" y="769124"/>
                      </a:lnTo>
                      <a:lnTo>
                        <a:pt x="1640567" y="767576"/>
                      </a:lnTo>
                      <a:lnTo>
                        <a:pt x="1640630" y="766028"/>
                      </a:lnTo>
                      <a:lnTo>
                        <a:pt x="1640689" y="764480"/>
                      </a:lnTo>
                      <a:lnTo>
                        <a:pt x="1640745" y="762931"/>
                      </a:lnTo>
                      <a:lnTo>
                        <a:pt x="1640797" y="761383"/>
                      </a:lnTo>
                      <a:lnTo>
                        <a:pt x="1640846" y="759834"/>
                      </a:lnTo>
                      <a:lnTo>
                        <a:pt x="1640891" y="758285"/>
                      </a:lnTo>
                      <a:lnTo>
                        <a:pt x="1640932" y="756737"/>
                      </a:lnTo>
                      <a:lnTo>
                        <a:pt x="1640970" y="755188"/>
                      </a:lnTo>
                      <a:lnTo>
                        <a:pt x="1641004" y="753639"/>
                      </a:lnTo>
                      <a:lnTo>
                        <a:pt x="1641035" y="752090"/>
                      </a:lnTo>
                      <a:lnTo>
                        <a:pt x="1641062" y="750541"/>
                      </a:lnTo>
                      <a:lnTo>
                        <a:pt x="1641085" y="748992"/>
                      </a:lnTo>
                      <a:lnTo>
                        <a:pt x="1641105" y="747443"/>
                      </a:lnTo>
                      <a:lnTo>
                        <a:pt x="1641121" y="745893"/>
                      </a:lnTo>
                      <a:lnTo>
                        <a:pt x="1641134" y="744344"/>
                      </a:lnTo>
                      <a:lnTo>
                        <a:pt x="1641143" y="742795"/>
                      </a:lnTo>
                      <a:lnTo>
                        <a:pt x="1641148" y="741246"/>
                      </a:lnTo>
                      <a:lnTo>
                        <a:pt x="1641150" y="739697"/>
                      </a:lnTo>
                      <a:lnTo>
                        <a:pt x="1641150" y="739697"/>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22" name="tx8"/>
                <p:cNvSpPr/>
                <p:nvPr/>
              </p:nvSpPr>
              <p:spPr>
                <a:xfrm>
                  <a:off x="3076636" y="1834733"/>
                  <a:ext cx="54833" cy="37804"/>
                </a:xfrm>
                <a:prstGeom prst="rect">
                  <a:avLst/>
                </a:prstGeom>
                <a:noFill/>
              </p:spPr>
              <p:txBody>
                <a:bodyPr wrap="none" lIns="0" tIns="0" rIns="0" bIns="0" anchor="ctr" anchorCtr="1"/>
                <a:lstStyle/>
                <a:p>
                  <a:pPr>
                    <a:lnSpc>
                      <a:spcPts val="1200"/>
                    </a:lnSpc>
                  </a:pPr>
                  <a:r>
                    <a:rPr sz="700">
                      <a:solidFill>
                        <a:srgbClr val="000000">
                          <a:alpha val="100000"/>
                        </a:srgbClr>
                      </a:solidFill>
                      <a:latin typeface="Arial" panose="020B0604020202020204" pitchFamily="34" charset="0"/>
                      <a:cs typeface="Arial" panose="020B0604020202020204" pitchFamily="34" charset="0"/>
                    </a:rPr>
                    <a:t>89</a:t>
                  </a:r>
                  <a:endParaRPr sz="700">
                    <a:solidFill>
                      <a:srgbClr val="000000">
                        <a:alpha val="100000"/>
                      </a:srgbClr>
                    </a:solidFill>
                    <a:latin typeface="Arial" panose="020B0604020202020204" pitchFamily="34" charset="0"/>
                    <a:cs typeface="Arial" panose="020B0604020202020204" pitchFamily="34" charset="0"/>
                  </a:endParaRPr>
                </a:p>
              </p:txBody>
            </p:sp>
            <p:sp>
              <p:nvSpPr>
                <p:cNvPr id="23" name="tx9"/>
                <p:cNvSpPr/>
                <p:nvPr/>
              </p:nvSpPr>
              <p:spPr>
                <a:xfrm>
                  <a:off x="3936665" y="1834840"/>
                  <a:ext cx="54833" cy="37698"/>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36</a:t>
                  </a:r>
                  <a:endParaRPr sz="700" dirty="0">
                    <a:solidFill>
                      <a:srgbClr val="000000">
                        <a:alpha val="100000"/>
                      </a:srgbClr>
                    </a:solidFill>
                    <a:latin typeface="Arial" panose="020B0604020202020204" pitchFamily="34" charset="0"/>
                    <a:cs typeface="Arial" panose="020B0604020202020204" pitchFamily="34" charset="0"/>
                  </a:endParaRPr>
                </a:p>
              </p:txBody>
            </p:sp>
          </p:grpSp>
          <p:sp>
            <p:nvSpPr>
              <p:cNvPr id="114" name="文本框 113"/>
              <p:cNvSpPr txBox="1"/>
              <p:nvPr/>
            </p:nvSpPr>
            <p:spPr>
              <a:xfrm>
                <a:off x="7496" y="1621"/>
                <a:ext cx="742" cy="337"/>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class1</a:t>
                </a:r>
                <a:endParaRPr lang="zh-CN" altLang="en-US" sz="800" dirty="0">
                  <a:latin typeface="Arial" panose="020B0604020202020204" pitchFamily="34" charset="0"/>
                  <a:cs typeface="Arial" panose="020B0604020202020204" pitchFamily="34" charset="0"/>
                </a:endParaRPr>
              </a:p>
            </p:txBody>
          </p:sp>
        </p:grpSp>
        <p:grpSp>
          <p:nvGrpSpPr>
            <p:cNvPr id="166" name="组合 165"/>
            <p:cNvGrpSpPr/>
            <p:nvPr/>
          </p:nvGrpSpPr>
          <p:grpSpPr>
            <a:xfrm rot="0">
              <a:off x="6953" y="1621"/>
              <a:ext cx="1610" cy="1291"/>
              <a:chOff x="8727" y="1621"/>
              <a:chExt cx="1610" cy="1291"/>
            </a:xfrm>
          </p:grpSpPr>
          <p:grpSp>
            <p:nvGrpSpPr>
              <p:cNvPr id="9" name="组合 8"/>
              <p:cNvGrpSpPr/>
              <p:nvPr/>
            </p:nvGrpSpPr>
            <p:grpSpPr>
              <a:xfrm rot="0">
                <a:off x="8727" y="1837"/>
                <a:ext cx="1610" cy="1075"/>
                <a:chOff x="4702522" y="1125973"/>
                <a:chExt cx="1891817" cy="1200364"/>
              </a:xfrm>
            </p:grpSpPr>
            <p:sp>
              <p:nvSpPr>
                <p:cNvPr id="10" name="pg4"/>
                <p:cNvSpPr/>
                <p:nvPr/>
              </p:nvSpPr>
              <p:spPr>
                <a:xfrm>
                  <a:off x="4702522" y="1327072"/>
                  <a:ext cx="1108524" cy="999265"/>
                </a:xfrm>
                <a:custGeom>
                  <a:avLst/>
                  <a:gdLst/>
                  <a:ahLst/>
                  <a:cxnLst/>
                  <a:rect l="0" t="0" r="0" b="0"/>
                  <a:pathLst>
                    <a:path w="2614292" h="2356620">
                      <a:moveTo>
                        <a:pt x="2614292" y="1178310"/>
                      </a:moveTo>
                      <a:lnTo>
                        <a:pt x="2614289" y="1175842"/>
                      </a:lnTo>
                      <a:lnTo>
                        <a:pt x="2614280" y="1173374"/>
                      </a:lnTo>
                      <a:lnTo>
                        <a:pt x="2614266" y="1170906"/>
                      </a:lnTo>
                      <a:lnTo>
                        <a:pt x="2614246" y="1168439"/>
                      </a:lnTo>
                      <a:lnTo>
                        <a:pt x="2614220" y="1165971"/>
                      </a:lnTo>
                      <a:lnTo>
                        <a:pt x="2614189" y="1163503"/>
                      </a:lnTo>
                      <a:lnTo>
                        <a:pt x="2614151" y="1161036"/>
                      </a:lnTo>
                      <a:lnTo>
                        <a:pt x="2614108" y="1158568"/>
                      </a:lnTo>
                      <a:lnTo>
                        <a:pt x="2614060" y="1156101"/>
                      </a:lnTo>
                      <a:lnTo>
                        <a:pt x="2614005" y="1153633"/>
                      </a:lnTo>
                      <a:lnTo>
                        <a:pt x="2613945" y="1151166"/>
                      </a:lnTo>
                      <a:lnTo>
                        <a:pt x="2613879" y="1148699"/>
                      </a:lnTo>
                      <a:lnTo>
                        <a:pt x="2613807" y="1146232"/>
                      </a:lnTo>
                      <a:lnTo>
                        <a:pt x="2613730" y="1143765"/>
                      </a:lnTo>
                      <a:lnTo>
                        <a:pt x="2613647" y="1141298"/>
                      </a:lnTo>
                      <a:lnTo>
                        <a:pt x="2613558" y="1138832"/>
                      </a:lnTo>
                      <a:lnTo>
                        <a:pt x="2613463" y="1136365"/>
                      </a:lnTo>
                      <a:lnTo>
                        <a:pt x="2613363" y="1133899"/>
                      </a:lnTo>
                      <a:lnTo>
                        <a:pt x="2613257" y="1131433"/>
                      </a:lnTo>
                      <a:lnTo>
                        <a:pt x="2613145" y="1128967"/>
                      </a:lnTo>
                      <a:lnTo>
                        <a:pt x="2613028" y="1126502"/>
                      </a:lnTo>
                      <a:lnTo>
                        <a:pt x="2612905" y="1124037"/>
                      </a:lnTo>
                      <a:lnTo>
                        <a:pt x="2612776" y="1121571"/>
                      </a:lnTo>
                      <a:lnTo>
                        <a:pt x="2612641" y="1119107"/>
                      </a:lnTo>
                      <a:lnTo>
                        <a:pt x="2612501" y="1116642"/>
                      </a:lnTo>
                      <a:lnTo>
                        <a:pt x="2612354" y="1114178"/>
                      </a:lnTo>
                      <a:lnTo>
                        <a:pt x="2612203" y="1111714"/>
                      </a:lnTo>
                      <a:lnTo>
                        <a:pt x="2612045" y="1109250"/>
                      </a:lnTo>
                      <a:lnTo>
                        <a:pt x="2611882" y="1106786"/>
                      </a:lnTo>
                      <a:lnTo>
                        <a:pt x="2611713" y="1104323"/>
                      </a:lnTo>
                      <a:lnTo>
                        <a:pt x="2611538" y="1101860"/>
                      </a:lnTo>
                      <a:lnTo>
                        <a:pt x="2611357" y="1099398"/>
                      </a:lnTo>
                      <a:lnTo>
                        <a:pt x="2611171" y="1096936"/>
                      </a:lnTo>
                      <a:lnTo>
                        <a:pt x="2610979" y="1094474"/>
                      </a:lnTo>
                      <a:lnTo>
                        <a:pt x="2610782" y="1092013"/>
                      </a:lnTo>
                      <a:lnTo>
                        <a:pt x="2610578" y="1089552"/>
                      </a:lnTo>
                      <a:lnTo>
                        <a:pt x="2610369" y="1087091"/>
                      </a:lnTo>
                      <a:lnTo>
                        <a:pt x="2610154" y="1084631"/>
                      </a:lnTo>
                      <a:lnTo>
                        <a:pt x="2609934" y="1082171"/>
                      </a:lnTo>
                      <a:lnTo>
                        <a:pt x="2609708" y="1079711"/>
                      </a:lnTo>
                      <a:lnTo>
                        <a:pt x="2609476" y="1077252"/>
                      </a:lnTo>
                      <a:lnTo>
                        <a:pt x="2609238" y="1074794"/>
                      </a:lnTo>
                      <a:lnTo>
                        <a:pt x="2608995" y="1072336"/>
                      </a:lnTo>
                      <a:lnTo>
                        <a:pt x="2608746" y="1069878"/>
                      </a:lnTo>
                      <a:lnTo>
                        <a:pt x="2608491" y="1067421"/>
                      </a:lnTo>
                      <a:lnTo>
                        <a:pt x="2608230" y="1064964"/>
                      </a:lnTo>
                      <a:lnTo>
                        <a:pt x="2607964" y="1062508"/>
                      </a:lnTo>
                      <a:lnTo>
                        <a:pt x="2607692" y="1060053"/>
                      </a:lnTo>
                      <a:lnTo>
                        <a:pt x="2607415" y="1057598"/>
                      </a:lnTo>
                      <a:lnTo>
                        <a:pt x="2607131" y="1055143"/>
                      </a:lnTo>
                      <a:lnTo>
                        <a:pt x="2606842" y="1052689"/>
                      </a:lnTo>
                      <a:lnTo>
                        <a:pt x="2606547" y="1050235"/>
                      </a:lnTo>
                      <a:lnTo>
                        <a:pt x="2606247" y="1047782"/>
                      </a:lnTo>
                      <a:lnTo>
                        <a:pt x="2605941" y="1045330"/>
                      </a:lnTo>
                      <a:lnTo>
                        <a:pt x="2605629" y="1042878"/>
                      </a:lnTo>
                      <a:lnTo>
                        <a:pt x="2605312" y="1040427"/>
                      </a:lnTo>
                      <a:lnTo>
                        <a:pt x="2604988" y="1037977"/>
                      </a:lnTo>
                      <a:lnTo>
                        <a:pt x="2604660" y="1035527"/>
                      </a:lnTo>
                      <a:lnTo>
                        <a:pt x="2604325" y="1033077"/>
                      </a:lnTo>
                      <a:lnTo>
                        <a:pt x="2603985" y="1030628"/>
                      </a:lnTo>
                      <a:lnTo>
                        <a:pt x="2603639" y="1028180"/>
                      </a:lnTo>
                      <a:lnTo>
                        <a:pt x="2603287" y="1025733"/>
                      </a:lnTo>
                      <a:lnTo>
                        <a:pt x="2602930" y="1023286"/>
                      </a:lnTo>
                      <a:lnTo>
                        <a:pt x="2602567" y="1020840"/>
                      </a:lnTo>
                      <a:lnTo>
                        <a:pt x="2602198" y="1018395"/>
                      </a:lnTo>
                      <a:lnTo>
                        <a:pt x="2601824" y="1015950"/>
                      </a:lnTo>
                      <a:lnTo>
                        <a:pt x="2601444" y="1013506"/>
                      </a:lnTo>
                      <a:lnTo>
                        <a:pt x="2601058" y="1011063"/>
                      </a:lnTo>
                      <a:lnTo>
                        <a:pt x="2600666" y="1008621"/>
                      </a:lnTo>
                      <a:lnTo>
                        <a:pt x="2600269" y="1006179"/>
                      </a:lnTo>
                      <a:lnTo>
                        <a:pt x="2599867" y="1003738"/>
                      </a:lnTo>
                      <a:lnTo>
                        <a:pt x="2599458" y="1001298"/>
                      </a:lnTo>
                      <a:lnTo>
                        <a:pt x="2599044" y="998858"/>
                      </a:lnTo>
                      <a:lnTo>
                        <a:pt x="2598624" y="996419"/>
                      </a:lnTo>
                      <a:lnTo>
                        <a:pt x="2598199" y="993982"/>
                      </a:lnTo>
                      <a:lnTo>
                        <a:pt x="2597768" y="991545"/>
                      </a:lnTo>
                      <a:lnTo>
                        <a:pt x="2597331" y="989108"/>
                      </a:lnTo>
                      <a:lnTo>
                        <a:pt x="2596888" y="986673"/>
                      </a:lnTo>
                      <a:lnTo>
                        <a:pt x="2596440" y="984238"/>
                      </a:lnTo>
                      <a:lnTo>
                        <a:pt x="2595987" y="981805"/>
                      </a:lnTo>
                      <a:lnTo>
                        <a:pt x="2595527" y="979372"/>
                      </a:lnTo>
                      <a:lnTo>
                        <a:pt x="2595062" y="976940"/>
                      </a:lnTo>
                      <a:lnTo>
                        <a:pt x="2594592" y="974509"/>
                      </a:lnTo>
                      <a:lnTo>
                        <a:pt x="2594115" y="972078"/>
                      </a:lnTo>
                      <a:lnTo>
                        <a:pt x="2593633" y="969649"/>
                      </a:lnTo>
                      <a:lnTo>
                        <a:pt x="2593146" y="967221"/>
                      </a:lnTo>
                      <a:lnTo>
                        <a:pt x="2592652" y="964793"/>
                      </a:lnTo>
                      <a:lnTo>
                        <a:pt x="2592153" y="962367"/>
                      </a:lnTo>
                      <a:lnTo>
                        <a:pt x="2591649" y="959941"/>
                      </a:lnTo>
                      <a:lnTo>
                        <a:pt x="2591139" y="957517"/>
                      </a:lnTo>
                      <a:lnTo>
                        <a:pt x="2590623" y="955093"/>
                      </a:lnTo>
                      <a:lnTo>
                        <a:pt x="2590102" y="952670"/>
                      </a:lnTo>
                      <a:lnTo>
                        <a:pt x="2589574" y="950249"/>
                      </a:lnTo>
                      <a:lnTo>
                        <a:pt x="2589042" y="947828"/>
                      </a:lnTo>
                      <a:lnTo>
                        <a:pt x="2588503" y="945408"/>
                      </a:lnTo>
                      <a:lnTo>
                        <a:pt x="2587960" y="942990"/>
                      </a:lnTo>
                      <a:lnTo>
                        <a:pt x="2587410" y="940572"/>
                      </a:lnTo>
                      <a:lnTo>
                        <a:pt x="2586855" y="938155"/>
                      </a:lnTo>
                      <a:lnTo>
                        <a:pt x="2586294" y="935740"/>
                      </a:lnTo>
                      <a:lnTo>
                        <a:pt x="2585728" y="933325"/>
                      </a:lnTo>
                      <a:lnTo>
                        <a:pt x="2585156" y="930912"/>
                      </a:lnTo>
                      <a:lnTo>
                        <a:pt x="2584578" y="928500"/>
                      </a:lnTo>
                      <a:lnTo>
                        <a:pt x="2583995" y="926089"/>
                      </a:lnTo>
                      <a:lnTo>
                        <a:pt x="2583406" y="923678"/>
                      </a:lnTo>
                      <a:lnTo>
                        <a:pt x="2582812" y="921269"/>
                      </a:lnTo>
                      <a:lnTo>
                        <a:pt x="2582212" y="918862"/>
                      </a:lnTo>
                      <a:lnTo>
                        <a:pt x="2581606" y="916455"/>
                      </a:lnTo>
                      <a:lnTo>
                        <a:pt x="2580995" y="914049"/>
                      </a:lnTo>
                      <a:lnTo>
                        <a:pt x="2580378" y="911645"/>
                      </a:lnTo>
                      <a:lnTo>
                        <a:pt x="2579756" y="909242"/>
                      </a:lnTo>
                      <a:lnTo>
                        <a:pt x="2579128" y="906840"/>
                      </a:lnTo>
                      <a:lnTo>
                        <a:pt x="2578494" y="904439"/>
                      </a:lnTo>
                      <a:lnTo>
                        <a:pt x="2577855" y="902039"/>
                      </a:lnTo>
                      <a:lnTo>
                        <a:pt x="2577210" y="899641"/>
                      </a:lnTo>
                      <a:lnTo>
                        <a:pt x="2576560" y="897243"/>
                      </a:lnTo>
                      <a:lnTo>
                        <a:pt x="2575904" y="894847"/>
                      </a:lnTo>
                      <a:lnTo>
                        <a:pt x="2575243" y="892453"/>
                      </a:lnTo>
                      <a:lnTo>
                        <a:pt x="2574576" y="890059"/>
                      </a:lnTo>
                      <a:lnTo>
                        <a:pt x="2573904" y="887667"/>
                      </a:lnTo>
                      <a:lnTo>
                        <a:pt x="2573226" y="885276"/>
                      </a:lnTo>
                      <a:lnTo>
                        <a:pt x="2572542" y="882886"/>
                      </a:lnTo>
                      <a:lnTo>
                        <a:pt x="2571853" y="880498"/>
                      </a:lnTo>
                      <a:lnTo>
                        <a:pt x="2571158" y="878111"/>
                      </a:lnTo>
                      <a:lnTo>
                        <a:pt x="2570458" y="875725"/>
                      </a:lnTo>
                      <a:lnTo>
                        <a:pt x="2569752" y="873341"/>
                      </a:lnTo>
                      <a:lnTo>
                        <a:pt x="2569041" y="870958"/>
                      </a:lnTo>
                      <a:lnTo>
                        <a:pt x="2568324" y="868576"/>
                      </a:lnTo>
                      <a:lnTo>
                        <a:pt x="2567601" y="866196"/>
                      </a:lnTo>
                      <a:lnTo>
                        <a:pt x="2566873" y="863817"/>
                      </a:lnTo>
                      <a:lnTo>
                        <a:pt x="2566140" y="861439"/>
                      </a:lnTo>
                      <a:lnTo>
                        <a:pt x="2565401" y="859063"/>
                      </a:lnTo>
                      <a:lnTo>
                        <a:pt x="2564657" y="856688"/>
                      </a:lnTo>
                      <a:lnTo>
                        <a:pt x="2563907" y="854314"/>
                      </a:lnTo>
                      <a:lnTo>
                        <a:pt x="2563151" y="851942"/>
                      </a:lnTo>
                      <a:lnTo>
                        <a:pt x="2562390" y="849572"/>
                      </a:lnTo>
                      <a:lnTo>
                        <a:pt x="2561623" y="847203"/>
                      </a:lnTo>
                      <a:lnTo>
                        <a:pt x="2560851" y="844835"/>
                      </a:lnTo>
                      <a:lnTo>
                        <a:pt x="2560074" y="842469"/>
                      </a:lnTo>
                      <a:lnTo>
                        <a:pt x="2559291" y="840104"/>
                      </a:lnTo>
                      <a:lnTo>
                        <a:pt x="2558502" y="837741"/>
                      </a:lnTo>
                      <a:lnTo>
                        <a:pt x="2557708" y="835379"/>
                      </a:lnTo>
                      <a:lnTo>
                        <a:pt x="2556909" y="833019"/>
                      </a:lnTo>
                      <a:lnTo>
                        <a:pt x="2556104" y="830660"/>
                      </a:lnTo>
                      <a:lnTo>
                        <a:pt x="2555293" y="828303"/>
                      </a:lnTo>
                      <a:lnTo>
                        <a:pt x="2554477" y="825947"/>
                      </a:lnTo>
                      <a:lnTo>
                        <a:pt x="2553656" y="823593"/>
                      </a:lnTo>
                      <a:lnTo>
                        <a:pt x="2552829" y="821240"/>
                      </a:lnTo>
                      <a:lnTo>
                        <a:pt x="2551997" y="818889"/>
                      </a:lnTo>
                      <a:lnTo>
                        <a:pt x="2551159" y="816540"/>
                      </a:lnTo>
                      <a:lnTo>
                        <a:pt x="2550316" y="814192"/>
                      </a:lnTo>
                      <a:lnTo>
                        <a:pt x="2549467" y="811846"/>
                      </a:lnTo>
                      <a:lnTo>
                        <a:pt x="2548613" y="809501"/>
                      </a:lnTo>
                      <a:lnTo>
                        <a:pt x="2547753" y="807158"/>
                      </a:lnTo>
                      <a:lnTo>
                        <a:pt x="2546888" y="804817"/>
                      </a:lnTo>
                      <a:lnTo>
                        <a:pt x="2546018" y="802477"/>
                      </a:lnTo>
                      <a:lnTo>
                        <a:pt x="2545142" y="800139"/>
                      </a:lnTo>
                      <a:lnTo>
                        <a:pt x="2544260" y="797802"/>
                      </a:lnTo>
                      <a:lnTo>
                        <a:pt x="2543374" y="795467"/>
                      </a:lnTo>
                      <a:lnTo>
                        <a:pt x="2542481" y="793134"/>
                      </a:lnTo>
                      <a:lnTo>
                        <a:pt x="2541584" y="790803"/>
                      </a:lnTo>
                      <a:lnTo>
                        <a:pt x="2540681" y="788473"/>
                      </a:lnTo>
                      <a:lnTo>
                        <a:pt x="2539772" y="786145"/>
                      </a:lnTo>
                      <a:lnTo>
                        <a:pt x="2538858" y="783819"/>
                      </a:lnTo>
                      <a:lnTo>
                        <a:pt x="2537939" y="781494"/>
                      </a:lnTo>
                      <a:lnTo>
                        <a:pt x="2537014" y="779172"/>
                      </a:lnTo>
                      <a:lnTo>
                        <a:pt x="2536084" y="776850"/>
                      </a:lnTo>
                      <a:lnTo>
                        <a:pt x="2535149" y="774531"/>
                      </a:lnTo>
                      <a:lnTo>
                        <a:pt x="2534208" y="772214"/>
                      </a:lnTo>
                      <a:lnTo>
                        <a:pt x="2533262" y="769898"/>
                      </a:lnTo>
                      <a:lnTo>
                        <a:pt x="2532310" y="767584"/>
                      </a:lnTo>
                      <a:lnTo>
                        <a:pt x="2531353" y="765272"/>
                      </a:lnTo>
                      <a:lnTo>
                        <a:pt x="2530391" y="762961"/>
                      </a:lnTo>
                      <a:lnTo>
                        <a:pt x="2529423" y="760653"/>
                      </a:lnTo>
                      <a:lnTo>
                        <a:pt x="2528450" y="758346"/>
                      </a:lnTo>
                      <a:lnTo>
                        <a:pt x="2527472" y="756041"/>
                      </a:lnTo>
                      <a:lnTo>
                        <a:pt x="2526488" y="753738"/>
                      </a:lnTo>
                      <a:lnTo>
                        <a:pt x="2525499" y="751437"/>
                      </a:lnTo>
                      <a:lnTo>
                        <a:pt x="2524504" y="749138"/>
                      </a:lnTo>
                      <a:lnTo>
                        <a:pt x="2523505" y="746840"/>
                      </a:lnTo>
                      <a:lnTo>
                        <a:pt x="2522500" y="744545"/>
                      </a:lnTo>
                      <a:lnTo>
                        <a:pt x="2521489" y="742251"/>
                      </a:lnTo>
                      <a:lnTo>
                        <a:pt x="2520473" y="739960"/>
                      </a:lnTo>
                      <a:lnTo>
                        <a:pt x="2519452" y="737670"/>
                      </a:lnTo>
                      <a:lnTo>
                        <a:pt x="2518426" y="735382"/>
                      </a:lnTo>
                      <a:lnTo>
                        <a:pt x="2517394" y="733096"/>
                      </a:lnTo>
                      <a:lnTo>
                        <a:pt x="2516357" y="730812"/>
                      </a:lnTo>
                      <a:lnTo>
                        <a:pt x="2515315" y="728530"/>
                      </a:lnTo>
                      <a:lnTo>
                        <a:pt x="2514267" y="726250"/>
                      </a:lnTo>
                      <a:lnTo>
                        <a:pt x="2513214" y="723972"/>
                      </a:lnTo>
                      <a:lnTo>
                        <a:pt x="2512156" y="721696"/>
                      </a:lnTo>
                      <a:lnTo>
                        <a:pt x="2511092" y="719422"/>
                      </a:lnTo>
                      <a:lnTo>
                        <a:pt x="2510023" y="717150"/>
                      </a:lnTo>
                      <a:lnTo>
                        <a:pt x="2508949" y="714880"/>
                      </a:lnTo>
                      <a:lnTo>
                        <a:pt x="2507870" y="712612"/>
                      </a:lnTo>
                      <a:lnTo>
                        <a:pt x="2506785" y="710346"/>
                      </a:lnTo>
                      <a:lnTo>
                        <a:pt x="2505695" y="708083"/>
                      </a:lnTo>
                      <a:lnTo>
                        <a:pt x="2504600" y="705821"/>
                      </a:lnTo>
                      <a:lnTo>
                        <a:pt x="2503500" y="703561"/>
                      </a:lnTo>
                      <a:lnTo>
                        <a:pt x="2502394" y="701303"/>
                      </a:lnTo>
                      <a:lnTo>
                        <a:pt x="2501283" y="699048"/>
                      </a:lnTo>
                      <a:lnTo>
                        <a:pt x="2500167" y="696794"/>
                      </a:lnTo>
                      <a:lnTo>
                        <a:pt x="2499046" y="694543"/>
                      </a:lnTo>
                      <a:lnTo>
                        <a:pt x="2497919" y="692294"/>
                      </a:lnTo>
                      <a:lnTo>
                        <a:pt x="2496787" y="690047"/>
                      </a:lnTo>
                      <a:lnTo>
                        <a:pt x="2495650" y="687802"/>
                      </a:lnTo>
                      <a:lnTo>
                        <a:pt x="2494508" y="685559"/>
                      </a:lnTo>
                      <a:lnTo>
                        <a:pt x="2493361" y="683319"/>
                      </a:lnTo>
                      <a:lnTo>
                        <a:pt x="2492208" y="681080"/>
                      </a:lnTo>
                      <a:lnTo>
                        <a:pt x="2491050" y="678844"/>
                      </a:lnTo>
                      <a:lnTo>
                        <a:pt x="2489887" y="676610"/>
                      </a:lnTo>
                      <a:lnTo>
                        <a:pt x="2488719" y="674378"/>
                      </a:lnTo>
                      <a:lnTo>
                        <a:pt x="2487545" y="672148"/>
                      </a:lnTo>
                      <a:lnTo>
                        <a:pt x="2486367" y="669921"/>
                      </a:lnTo>
                      <a:lnTo>
                        <a:pt x="2485183" y="667696"/>
                      </a:lnTo>
                      <a:lnTo>
                        <a:pt x="2483994" y="665473"/>
                      </a:lnTo>
                      <a:lnTo>
                        <a:pt x="2482800" y="663252"/>
                      </a:lnTo>
                      <a:lnTo>
                        <a:pt x="2481601" y="661033"/>
                      </a:lnTo>
                      <a:lnTo>
                        <a:pt x="2480396" y="658817"/>
                      </a:lnTo>
                      <a:lnTo>
                        <a:pt x="2479187" y="656603"/>
                      </a:lnTo>
                      <a:lnTo>
                        <a:pt x="2477972" y="654392"/>
                      </a:lnTo>
                      <a:lnTo>
                        <a:pt x="2476752" y="652182"/>
                      </a:lnTo>
                      <a:lnTo>
                        <a:pt x="2475527" y="649975"/>
                      </a:lnTo>
                      <a:lnTo>
                        <a:pt x="2474297" y="647771"/>
                      </a:lnTo>
                      <a:lnTo>
                        <a:pt x="2473062" y="645568"/>
                      </a:lnTo>
                      <a:lnTo>
                        <a:pt x="2471822" y="643368"/>
                      </a:lnTo>
                      <a:lnTo>
                        <a:pt x="2470576" y="641171"/>
                      </a:lnTo>
                      <a:lnTo>
                        <a:pt x="2469326" y="638975"/>
                      </a:lnTo>
                      <a:lnTo>
                        <a:pt x="2468070" y="636782"/>
                      </a:lnTo>
                      <a:lnTo>
                        <a:pt x="2466809" y="634592"/>
                      </a:lnTo>
                      <a:lnTo>
                        <a:pt x="2465543" y="632403"/>
                      </a:lnTo>
                      <a:lnTo>
                        <a:pt x="2464272" y="630218"/>
                      </a:lnTo>
                      <a:lnTo>
                        <a:pt x="2462996" y="628034"/>
                      </a:lnTo>
                      <a:lnTo>
                        <a:pt x="2461715" y="625853"/>
                      </a:lnTo>
                      <a:lnTo>
                        <a:pt x="2460429" y="623675"/>
                      </a:lnTo>
                      <a:lnTo>
                        <a:pt x="2459138" y="621498"/>
                      </a:lnTo>
                      <a:lnTo>
                        <a:pt x="2457842" y="619325"/>
                      </a:lnTo>
                      <a:lnTo>
                        <a:pt x="2456541" y="617153"/>
                      </a:lnTo>
                      <a:lnTo>
                        <a:pt x="2455234" y="614985"/>
                      </a:lnTo>
                      <a:lnTo>
                        <a:pt x="2453923" y="612818"/>
                      </a:lnTo>
                      <a:lnTo>
                        <a:pt x="2452607" y="610655"/>
                      </a:lnTo>
                      <a:lnTo>
                        <a:pt x="2451285" y="608493"/>
                      </a:lnTo>
                      <a:lnTo>
                        <a:pt x="2449959" y="606334"/>
                      </a:lnTo>
                      <a:lnTo>
                        <a:pt x="2448627" y="604178"/>
                      </a:lnTo>
                      <a:lnTo>
                        <a:pt x="2447291" y="602024"/>
                      </a:lnTo>
                      <a:lnTo>
                        <a:pt x="2445950" y="599873"/>
                      </a:lnTo>
                      <a:lnTo>
                        <a:pt x="2444603" y="597724"/>
                      </a:lnTo>
                      <a:lnTo>
                        <a:pt x="2443252" y="595578"/>
                      </a:lnTo>
                      <a:lnTo>
                        <a:pt x="2441895" y="593434"/>
                      </a:lnTo>
                      <a:lnTo>
                        <a:pt x="2440534" y="591293"/>
                      </a:lnTo>
                      <a:lnTo>
                        <a:pt x="2439168" y="589155"/>
                      </a:lnTo>
                      <a:lnTo>
                        <a:pt x="2437796" y="587019"/>
                      </a:lnTo>
                      <a:lnTo>
                        <a:pt x="2436420" y="584885"/>
                      </a:lnTo>
                      <a:lnTo>
                        <a:pt x="2435039" y="582755"/>
                      </a:lnTo>
                      <a:lnTo>
                        <a:pt x="2433653" y="580627"/>
                      </a:lnTo>
                      <a:lnTo>
                        <a:pt x="2432261" y="578501"/>
                      </a:lnTo>
                      <a:lnTo>
                        <a:pt x="2430865" y="576378"/>
                      </a:lnTo>
                      <a:lnTo>
                        <a:pt x="2429464" y="574258"/>
                      </a:lnTo>
                      <a:lnTo>
                        <a:pt x="2428058" y="572140"/>
                      </a:lnTo>
                      <a:lnTo>
                        <a:pt x="2426648" y="570026"/>
                      </a:lnTo>
                      <a:lnTo>
                        <a:pt x="2425232" y="567913"/>
                      </a:lnTo>
                      <a:lnTo>
                        <a:pt x="2423811" y="565804"/>
                      </a:lnTo>
                      <a:lnTo>
                        <a:pt x="2422386" y="563697"/>
                      </a:lnTo>
                      <a:lnTo>
                        <a:pt x="2420955" y="561593"/>
                      </a:lnTo>
                      <a:lnTo>
                        <a:pt x="2419520" y="559491"/>
                      </a:lnTo>
                      <a:lnTo>
                        <a:pt x="2418080" y="557392"/>
                      </a:lnTo>
                      <a:lnTo>
                        <a:pt x="2416635" y="555296"/>
                      </a:lnTo>
                      <a:lnTo>
                        <a:pt x="2415185" y="553203"/>
                      </a:lnTo>
                      <a:lnTo>
                        <a:pt x="2413730" y="551113"/>
                      </a:lnTo>
                      <a:lnTo>
                        <a:pt x="2412270" y="549025"/>
                      </a:lnTo>
                      <a:lnTo>
                        <a:pt x="2410806" y="546940"/>
                      </a:lnTo>
                      <a:lnTo>
                        <a:pt x="2409336" y="544857"/>
                      </a:lnTo>
                      <a:lnTo>
                        <a:pt x="2407862" y="542778"/>
                      </a:lnTo>
                      <a:lnTo>
                        <a:pt x="2406383" y="540701"/>
                      </a:lnTo>
                      <a:lnTo>
                        <a:pt x="2404899" y="538627"/>
                      </a:lnTo>
                      <a:lnTo>
                        <a:pt x="2403411" y="536556"/>
                      </a:lnTo>
                      <a:lnTo>
                        <a:pt x="2401917" y="534488"/>
                      </a:lnTo>
                      <a:lnTo>
                        <a:pt x="2400419" y="532422"/>
                      </a:lnTo>
                      <a:lnTo>
                        <a:pt x="2398916" y="530360"/>
                      </a:lnTo>
                      <a:lnTo>
                        <a:pt x="2397408" y="528300"/>
                      </a:lnTo>
                      <a:lnTo>
                        <a:pt x="2395896" y="526243"/>
                      </a:lnTo>
                      <a:lnTo>
                        <a:pt x="2394378" y="524189"/>
                      </a:lnTo>
                      <a:lnTo>
                        <a:pt x="2392856" y="522138"/>
                      </a:lnTo>
                      <a:lnTo>
                        <a:pt x="2391329" y="520089"/>
                      </a:lnTo>
                      <a:lnTo>
                        <a:pt x="2389797" y="518044"/>
                      </a:lnTo>
                      <a:lnTo>
                        <a:pt x="2388261" y="516001"/>
                      </a:lnTo>
                      <a:lnTo>
                        <a:pt x="2386720" y="513962"/>
                      </a:lnTo>
                      <a:lnTo>
                        <a:pt x="2385174" y="511925"/>
                      </a:lnTo>
                      <a:lnTo>
                        <a:pt x="2383623" y="509891"/>
                      </a:lnTo>
                      <a:lnTo>
                        <a:pt x="2382068" y="507860"/>
                      </a:lnTo>
                      <a:lnTo>
                        <a:pt x="2380508" y="505832"/>
                      </a:lnTo>
                      <a:lnTo>
                        <a:pt x="2378943" y="503807"/>
                      </a:lnTo>
                      <a:lnTo>
                        <a:pt x="2377374" y="501785"/>
                      </a:lnTo>
                      <a:lnTo>
                        <a:pt x="2375799" y="499766"/>
                      </a:lnTo>
                      <a:lnTo>
                        <a:pt x="2374220" y="497750"/>
                      </a:lnTo>
                      <a:lnTo>
                        <a:pt x="2372637" y="495737"/>
                      </a:lnTo>
                      <a:lnTo>
                        <a:pt x="2371049" y="493727"/>
                      </a:lnTo>
                      <a:lnTo>
                        <a:pt x="2369456" y="491720"/>
                      </a:lnTo>
                      <a:lnTo>
                        <a:pt x="2367858" y="489716"/>
                      </a:lnTo>
                      <a:lnTo>
                        <a:pt x="2366256" y="487714"/>
                      </a:lnTo>
                      <a:lnTo>
                        <a:pt x="2364649" y="485716"/>
                      </a:lnTo>
                      <a:lnTo>
                        <a:pt x="2363038" y="483721"/>
                      </a:lnTo>
                      <a:lnTo>
                        <a:pt x="2361422" y="481729"/>
                      </a:lnTo>
                      <a:lnTo>
                        <a:pt x="2359801" y="479741"/>
                      </a:lnTo>
                      <a:lnTo>
                        <a:pt x="2358175" y="477755"/>
                      </a:lnTo>
                      <a:lnTo>
                        <a:pt x="2356546" y="475772"/>
                      </a:lnTo>
                      <a:lnTo>
                        <a:pt x="2354911" y="473792"/>
                      </a:lnTo>
                      <a:lnTo>
                        <a:pt x="2353272" y="471816"/>
                      </a:lnTo>
                      <a:lnTo>
                        <a:pt x="2351628" y="469842"/>
                      </a:lnTo>
                      <a:lnTo>
                        <a:pt x="2349980" y="467872"/>
                      </a:lnTo>
                      <a:lnTo>
                        <a:pt x="2348327" y="465904"/>
                      </a:lnTo>
                      <a:lnTo>
                        <a:pt x="2346669" y="463940"/>
                      </a:lnTo>
                      <a:lnTo>
                        <a:pt x="2345007" y="461979"/>
                      </a:lnTo>
                      <a:lnTo>
                        <a:pt x="2343341" y="460021"/>
                      </a:lnTo>
                      <a:lnTo>
                        <a:pt x="2341670" y="458067"/>
                      </a:lnTo>
                      <a:lnTo>
                        <a:pt x="2339994" y="456115"/>
                      </a:lnTo>
                      <a:lnTo>
                        <a:pt x="2338314" y="454167"/>
                      </a:lnTo>
                      <a:lnTo>
                        <a:pt x="2336629" y="452222"/>
                      </a:lnTo>
                      <a:lnTo>
                        <a:pt x="2334940" y="450280"/>
                      </a:lnTo>
                      <a:lnTo>
                        <a:pt x="2333246" y="448341"/>
                      </a:lnTo>
                      <a:lnTo>
                        <a:pt x="2331548" y="446405"/>
                      </a:lnTo>
                      <a:lnTo>
                        <a:pt x="2329845" y="444473"/>
                      </a:lnTo>
                      <a:lnTo>
                        <a:pt x="2328138" y="442543"/>
                      </a:lnTo>
                      <a:lnTo>
                        <a:pt x="2326426" y="440617"/>
                      </a:lnTo>
                      <a:lnTo>
                        <a:pt x="2324710" y="438695"/>
                      </a:lnTo>
                      <a:lnTo>
                        <a:pt x="2322989" y="436775"/>
                      </a:lnTo>
                      <a:lnTo>
                        <a:pt x="2321264" y="434859"/>
                      </a:lnTo>
                      <a:lnTo>
                        <a:pt x="2319534" y="432946"/>
                      </a:lnTo>
                      <a:lnTo>
                        <a:pt x="2317800" y="431036"/>
                      </a:lnTo>
                      <a:lnTo>
                        <a:pt x="2316062" y="429130"/>
                      </a:lnTo>
                      <a:lnTo>
                        <a:pt x="2314319" y="427227"/>
                      </a:lnTo>
                      <a:lnTo>
                        <a:pt x="2312572" y="425327"/>
                      </a:lnTo>
                      <a:lnTo>
                        <a:pt x="2310820" y="423430"/>
                      </a:lnTo>
                      <a:lnTo>
                        <a:pt x="2309064" y="421537"/>
                      </a:lnTo>
                      <a:lnTo>
                        <a:pt x="2307304" y="419647"/>
                      </a:lnTo>
                      <a:lnTo>
                        <a:pt x="2305539" y="417760"/>
                      </a:lnTo>
                      <a:lnTo>
                        <a:pt x="2303770" y="415877"/>
                      </a:lnTo>
                      <a:lnTo>
                        <a:pt x="2301996" y="413997"/>
                      </a:lnTo>
                      <a:lnTo>
                        <a:pt x="2300218" y="412121"/>
                      </a:lnTo>
                      <a:lnTo>
                        <a:pt x="2298436" y="410247"/>
                      </a:lnTo>
                      <a:lnTo>
                        <a:pt x="2296649" y="408378"/>
                      </a:lnTo>
                      <a:lnTo>
                        <a:pt x="2294858" y="406511"/>
                      </a:lnTo>
                      <a:lnTo>
                        <a:pt x="2293063" y="404648"/>
                      </a:lnTo>
                      <a:lnTo>
                        <a:pt x="2291263" y="402788"/>
                      </a:lnTo>
                      <a:lnTo>
                        <a:pt x="2289459" y="400932"/>
                      </a:lnTo>
                      <a:lnTo>
                        <a:pt x="2287651" y="399079"/>
                      </a:lnTo>
                      <a:lnTo>
                        <a:pt x="2285838" y="397230"/>
                      </a:lnTo>
                      <a:lnTo>
                        <a:pt x="2284021" y="395384"/>
                      </a:lnTo>
                      <a:lnTo>
                        <a:pt x="2282200" y="393541"/>
                      </a:lnTo>
                      <a:lnTo>
                        <a:pt x="2280374" y="391702"/>
                      </a:lnTo>
                      <a:lnTo>
                        <a:pt x="2278545" y="389866"/>
                      </a:lnTo>
                      <a:lnTo>
                        <a:pt x="2276711" y="388034"/>
                      </a:lnTo>
                      <a:lnTo>
                        <a:pt x="2274872" y="386205"/>
                      </a:lnTo>
                      <a:lnTo>
                        <a:pt x="2273030" y="384380"/>
                      </a:lnTo>
                      <a:lnTo>
                        <a:pt x="2271183" y="382558"/>
                      </a:lnTo>
                      <a:lnTo>
                        <a:pt x="2269332" y="380740"/>
                      </a:lnTo>
                      <a:lnTo>
                        <a:pt x="2267477" y="378925"/>
                      </a:lnTo>
                      <a:lnTo>
                        <a:pt x="2265618" y="377114"/>
                      </a:lnTo>
                      <a:lnTo>
                        <a:pt x="2263754" y="375306"/>
                      </a:lnTo>
                      <a:lnTo>
                        <a:pt x="2261886" y="373502"/>
                      </a:lnTo>
                      <a:lnTo>
                        <a:pt x="2260014" y="371701"/>
                      </a:lnTo>
                      <a:lnTo>
                        <a:pt x="2258138" y="369904"/>
                      </a:lnTo>
                      <a:lnTo>
                        <a:pt x="2256258" y="368110"/>
                      </a:lnTo>
                      <a:lnTo>
                        <a:pt x="2254373" y="366320"/>
                      </a:lnTo>
                      <a:lnTo>
                        <a:pt x="2252485" y="364533"/>
                      </a:lnTo>
                      <a:lnTo>
                        <a:pt x="2250592" y="362750"/>
                      </a:lnTo>
                      <a:lnTo>
                        <a:pt x="2248695" y="360971"/>
                      </a:lnTo>
                      <a:lnTo>
                        <a:pt x="2246794" y="359195"/>
                      </a:lnTo>
                      <a:lnTo>
                        <a:pt x="2244889" y="357423"/>
                      </a:lnTo>
                      <a:lnTo>
                        <a:pt x="2242979" y="355654"/>
                      </a:lnTo>
                      <a:lnTo>
                        <a:pt x="2241066" y="353889"/>
                      </a:lnTo>
                      <a:lnTo>
                        <a:pt x="2239148" y="352128"/>
                      </a:lnTo>
                      <a:lnTo>
                        <a:pt x="2237227" y="350370"/>
                      </a:lnTo>
                      <a:lnTo>
                        <a:pt x="2235301" y="348616"/>
                      </a:lnTo>
                      <a:lnTo>
                        <a:pt x="2233371" y="346865"/>
                      </a:lnTo>
                      <a:lnTo>
                        <a:pt x="2231438" y="345119"/>
                      </a:lnTo>
                      <a:lnTo>
                        <a:pt x="2229500" y="343375"/>
                      </a:lnTo>
                      <a:lnTo>
                        <a:pt x="2227558" y="341636"/>
                      </a:lnTo>
                      <a:lnTo>
                        <a:pt x="2225612" y="339900"/>
                      </a:lnTo>
                      <a:lnTo>
                        <a:pt x="2223662" y="338168"/>
                      </a:lnTo>
                      <a:lnTo>
                        <a:pt x="2221708" y="336439"/>
                      </a:lnTo>
                      <a:lnTo>
                        <a:pt x="2219750" y="334715"/>
                      </a:lnTo>
                      <a:lnTo>
                        <a:pt x="2217788" y="332993"/>
                      </a:lnTo>
                      <a:lnTo>
                        <a:pt x="2215822" y="331276"/>
                      </a:lnTo>
                      <a:lnTo>
                        <a:pt x="2213852" y="329562"/>
                      </a:lnTo>
                      <a:lnTo>
                        <a:pt x="2211878" y="327852"/>
                      </a:lnTo>
                      <a:lnTo>
                        <a:pt x="2209900" y="326146"/>
                      </a:lnTo>
                      <a:lnTo>
                        <a:pt x="2207918" y="324444"/>
                      </a:lnTo>
                      <a:lnTo>
                        <a:pt x="2205932" y="322745"/>
                      </a:lnTo>
                      <a:lnTo>
                        <a:pt x="2203943" y="321050"/>
                      </a:lnTo>
                      <a:lnTo>
                        <a:pt x="2201949" y="319359"/>
                      </a:lnTo>
                      <a:lnTo>
                        <a:pt x="2199951" y="317671"/>
                      </a:lnTo>
                      <a:lnTo>
                        <a:pt x="2197950" y="315987"/>
                      </a:lnTo>
                      <a:lnTo>
                        <a:pt x="2195944" y="314308"/>
                      </a:lnTo>
                      <a:lnTo>
                        <a:pt x="2193935" y="312631"/>
                      </a:lnTo>
                      <a:lnTo>
                        <a:pt x="2191922" y="310959"/>
                      </a:lnTo>
                      <a:lnTo>
                        <a:pt x="2189904" y="309291"/>
                      </a:lnTo>
                      <a:lnTo>
                        <a:pt x="2187883" y="307626"/>
                      </a:lnTo>
                      <a:lnTo>
                        <a:pt x="2185859" y="305965"/>
                      </a:lnTo>
                      <a:lnTo>
                        <a:pt x="2183830" y="304308"/>
                      </a:lnTo>
                      <a:lnTo>
                        <a:pt x="2181797" y="302655"/>
                      </a:lnTo>
                      <a:lnTo>
                        <a:pt x="2179761" y="301005"/>
                      </a:lnTo>
                      <a:lnTo>
                        <a:pt x="2177721" y="299360"/>
                      </a:lnTo>
                      <a:lnTo>
                        <a:pt x="2175677" y="297718"/>
                      </a:lnTo>
                      <a:lnTo>
                        <a:pt x="2173629" y="296080"/>
                      </a:lnTo>
                      <a:lnTo>
                        <a:pt x="2171577" y="294446"/>
                      </a:lnTo>
                      <a:lnTo>
                        <a:pt x="2169522" y="292816"/>
                      </a:lnTo>
                      <a:lnTo>
                        <a:pt x="2167462" y="291190"/>
                      </a:lnTo>
                      <a:lnTo>
                        <a:pt x="2165399" y="289568"/>
                      </a:lnTo>
                      <a:lnTo>
                        <a:pt x="2163333" y="287949"/>
                      </a:lnTo>
                      <a:lnTo>
                        <a:pt x="2161262" y="286335"/>
                      </a:lnTo>
                      <a:lnTo>
                        <a:pt x="2159188" y="284724"/>
                      </a:lnTo>
                      <a:lnTo>
                        <a:pt x="2157110" y="283118"/>
                      </a:lnTo>
                      <a:lnTo>
                        <a:pt x="2155028" y="281515"/>
                      </a:lnTo>
                      <a:lnTo>
                        <a:pt x="2152942" y="279916"/>
                      </a:lnTo>
                      <a:lnTo>
                        <a:pt x="2150853" y="278321"/>
                      </a:lnTo>
                      <a:lnTo>
                        <a:pt x="2148760" y="276730"/>
                      </a:lnTo>
                      <a:lnTo>
                        <a:pt x="2146664" y="275143"/>
                      </a:lnTo>
                      <a:lnTo>
                        <a:pt x="2144564" y="273560"/>
                      </a:lnTo>
                      <a:lnTo>
                        <a:pt x="2142460" y="271981"/>
                      </a:lnTo>
                      <a:lnTo>
                        <a:pt x="2140352" y="270406"/>
                      </a:lnTo>
                      <a:lnTo>
                        <a:pt x="2138241" y="268835"/>
                      </a:lnTo>
                      <a:lnTo>
                        <a:pt x="2136126" y="267268"/>
                      </a:lnTo>
                      <a:lnTo>
                        <a:pt x="2134007" y="265705"/>
                      </a:lnTo>
                      <a:lnTo>
                        <a:pt x="2131885" y="264146"/>
                      </a:lnTo>
                      <a:lnTo>
                        <a:pt x="2129759" y="262591"/>
                      </a:lnTo>
                      <a:lnTo>
                        <a:pt x="2127630" y="261040"/>
                      </a:lnTo>
                      <a:lnTo>
                        <a:pt x="2125497" y="259493"/>
                      </a:lnTo>
                      <a:lnTo>
                        <a:pt x="2123361" y="257950"/>
                      </a:lnTo>
                      <a:lnTo>
                        <a:pt x="2121220" y="256411"/>
                      </a:lnTo>
                      <a:lnTo>
                        <a:pt x="2119077" y="254876"/>
                      </a:lnTo>
                      <a:lnTo>
                        <a:pt x="2116929" y="253345"/>
                      </a:lnTo>
                      <a:lnTo>
                        <a:pt x="2114779" y="251818"/>
                      </a:lnTo>
                      <a:lnTo>
                        <a:pt x="2112624" y="250295"/>
                      </a:lnTo>
                      <a:lnTo>
                        <a:pt x="2110466" y="248777"/>
                      </a:lnTo>
                      <a:lnTo>
                        <a:pt x="2108305" y="247262"/>
                      </a:lnTo>
                      <a:lnTo>
                        <a:pt x="2106140" y="245752"/>
                      </a:lnTo>
                      <a:lnTo>
                        <a:pt x="2103971" y="244245"/>
                      </a:lnTo>
                      <a:lnTo>
                        <a:pt x="2101799" y="242743"/>
                      </a:lnTo>
                      <a:lnTo>
                        <a:pt x="2099624" y="241245"/>
                      </a:lnTo>
                      <a:lnTo>
                        <a:pt x="2097445" y="239750"/>
                      </a:lnTo>
                      <a:lnTo>
                        <a:pt x="2095263" y="238260"/>
                      </a:lnTo>
                      <a:lnTo>
                        <a:pt x="2093077" y="236775"/>
                      </a:lnTo>
                      <a:lnTo>
                        <a:pt x="2090888" y="235293"/>
                      </a:lnTo>
                      <a:lnTo>
                        <a:pt x="2088695" y="233815"/>
                      </a:lnTo>
                      <a:lnTo>
                        <a:pt x="2086499" y="232342"/>
                      </a:lnTo>
                      <a:lnTo>
                        <a:pt x="2084299" y="230872"/>
                      </a:lnTo>
                      <a:lnTo>
                        <a:pt x="2082096" y="229407"/>
                      </a:lnTo>
                      <a:lnTo>
                        <a:pt x="2079890" y="227946"/>
                      </a:lnTo>
                      <a:lnTo>
                        <a:pt x="2077680" y="226489"/>
                      </a:lnTo>
                      <a:lnTo>
                        <a:pt x="2075467" y="225037"/>
                      </a:lnTo>
                      <a:lnTo>
                        <a:pt x="2073250" y="223588"/>
                      </a:lnTo>
                      <a:lnTo>
                        <a:pt x="2071031" y="222144"/>
                      </a:lnTo>
                      <a:lnTo>
                        <a:pt x="2068807" y="220704"/>
                      </a:lnTo>
                      <a:lnTo>
                        <a:pt x="2066581" y="219268"/>
                      </a:lnTo>
                      <a:lnTo>
                        <a:pt x="2064351" y="217836"/>
                      </a:lnTo>
                      <a:lnTo>
                        <a:pt x="2062118" y="216409"/>
                      </a:lnTo>
                      <a:lnTo>
                        <a:pt x="2059881" y="214986"/>
                      </a:lnTo>
                      <a:lnTo>
                        <a:pt x="2057641" y="213567"/>
                      </a:lnTo>
                      <a:lnTo>
                        <a:pt x="2055398" y="212152"/>
                      </a:lnTo>
                      <a:lnTo>
                        <a:pt x="2053152" y="210741"/>
                      </a:lnTo>
                      <a:lnTo>
                        <a:pt x="2050902" y="209335"/>
                      </a:lnTo>
                      <a:lnTo>
                        <a:pt x="2048649" y="207933"/>
                      </a:lnTo>
                      <a:lnTo>
                        <a:pt x="2046393" y="206535"/>
                      </a:lnTo>
                      <a:lnTo>
                        <a:pt x="2044134" y="205142"/>
                      </a:lnTo>
                      <a:lnTo>
                        <a:pt x="2041871" y="203752"/>
                      </a:lnTo>
                      <a:lnTo>
                        <a:pt x="2039605" y="202367"/>
                      </a:lnTo>
                      <a:lnTo>
                        <a:pt x="2037336" y="200987"/>
                      </a:lnTo>
                      <a:lnTo>
                        <a:pt x="2035064" y="199610"/>
                      </a:lnTo>
                      <a:lnTo>
                        <a:pt x="2032788" y="198238"/>
                      </a:lnTo>
                      <a:lnTo>
                        <a:pt x="2030509" y="196870"/>
                      </a:lnTo>
                      <a:lnTo>
                        <a:pt x="2028228" y="195507"/>
                      </a:lnTo>
                      <a:lnTo>
                        <a:pt x="2025942" y="194147"/>
                      </a:lnTo>
                      <a:lnTo>
                        <a:pt x="2023654" y="192792"/>
                      </a:lnTo>
                      <a:lnTo>
                        <a:pt x="2021363" y="191442"/>
                      </a:lnTo>
                      <a:lnTo>
                        <a:pt x="2019069" y="190096"/>
                      </a:lnTo>
                      <a:lnTo>
                        <a:pt x="2016771" y="188754"/>
                      </a:lnTo>
                      <a:lnTo>
                        <a:pt x="2014470" y="187416"/>
                      </a:lnTo>
                      <a:lnTo>
                        <a:pt x="2012167" y="186083"/>
                      </a:lnTo>
                      <a:lnTo>
                        <a:pt x="2009860" y="184754"/>
                      </a:lnTo>
                      <a:lnTo>
                        <a:pt x="2007550" y="183430"/>
                      </a:lnTo>
                      <a:lnTo>
                        <a:pt x="2005237" y="182109"/>
                      </a:lnTo>
                      <a:lnTo>
                        <a:pt x="2002921" y="180794"/>
                      </a:lnTo>
                      <a:lnTo>
                        <a:pt x="2000601" y="179482"/>
                      </a:lnTo>
                      <a:lnTo>
                        <a:pt x="1998279" y="178175"/>
                      </a:lnTo>
                      <a:lnTo>
                        <a:pt x="1995954" y="176873"/>
                      </a:lnTo>
                      <a:lnTo>
                        <a:pt x="1993626" y="175574"/>
                      </a:lnTo>
                      <a:lnTo>
                        <a:pt x="1991294" y="174280"/>
                      </a:lnTo>
                      <a:lnTo>
                        <a:pt x="1988960" y="172991"/>
                      </a:lnTo>
                      <a:lnTo>
                        <a:pt x="1986623" y="171706"/>
                      </a:lnTo>
                      <a:lnTo>
                        <a:pt x="1984283" y="170425"/>
                      </a:lnTo>
                      <a:lnTo>
                        <a:pt x="1981940" y="169149"/>
                      </a:lnTo>
                      <a:lnTo>
                        <a:pt x="1979593" y="167877"/>
                      </a:lnTo>
                      <a:lnTo>
                        <a:pt x="1977244" y="166610"/>
                      </a:lnTo>
                      <a:lnTo>
                        <a:pt x="1974892" y="165347"/>
                      </a:lnTo>
                      <a:lnTo>
                        <a:pt x="1972537" y="164089"/>
                      </a:lnTo>
                      <a:lnTo>
                        <a:pt x="1970179" y="162835"/>
                      </a:lnTo>
                      <a:lnTo>
                        <a:pt x="1967819" y="161585"/>
                      </a:lnTo>
                      <a:lnTo>
                        <a:pt x="1965455" y="160340"/>
                      </a:lnTo>
                      <a:lnTo>
                        <a:pt x="1963088" y="159099"/>
                      </a:lnTo>
                      <a:lnTo>
                        <a:pt x="1960719" y="157863"/>
                      </a:lnTo>
                      <a:lnTo>
                        <a:pt x="1958346" y="156631"/>
                      </a:lnTo>
                      <a:lnTo>
                        <a:pt x="1955971" y="155404"/>
                      </a:lnTo>
                      <a:lnTo>
                        <a:pt x="1953593" y="154182"/>
                      </a:lnTo>
                      <a:lnTo>
                        <a:pt x="1951212" y="152963"/>
                      </a:lnTo>
                      <a:lnTo>
                        <a:pt x="1948829" y="151750"/>
                      </a:lnTo>
                      <a:lnTo>
                        <a:pt x="1946442" y="150540"/>
                      </a:lnTo>
                      <a:lnTo>
                        <a:pt x="1944053" y="149336"/>
                      </a:lnTo>
                      <a:lnTo>
                        <a:pt x="1941661" y="148135"/>
                      </a:lnTo>
                      <a:lnTo>
                        <a:pt x="1939266" y="146940"/>
                      </a:lnTo>
                      <a:lnTo>
                        <a:pt x="1936868" y="145749"/>
                      </a:lnTo>
                      <a:lnTo>
                        <a:pt x="1934468" y="144562"/>
                      </a:lnTo>
                      <a:lnTo>
                        <a:pt x="1932065" y="143380"/>
                      </a:lnTo>
                      <a:lnTo>
                        <a:pt x="1929659" y="142202"/>
                      </a:lnTo>
                      <a:lnTo>
                        <a:pt x="1927250" y="141029"/>
                      </a:lnTo>
                      <a:lnTo>
                        <a:pt x="1924839" y="139861"/>
                      </a:lnTo>
                      <a:lnTo>
                        <a:pt x="1922425" y="138697"/>
                      </a:lnTo>
                      <a:lnTo>
                        <a:pt x="1920008" y="137538"/>
                      </a:lnTo>
                      <a:lnTo>
                        <a:pt x="1917588" y="136383"/>
                      </a:lnTo>
                      <a:lnTo>
                        <a:pt x="1915166" y="135233"/>
                      </a:lnTo>
                      <a:lnTo>
                        <a:pt x="1912741" y="134087"/>
                      </a:lnTo>
                      <a:lnTo>
                        <a:pt x="1910314" y="132946"/>
                      </a:lnTo>
                      <a:lnTo>
                        <a:pt x="1907884" y="131809"/>
                      </a:lnTo>
                      <a:lnTo>
                        <a:pt x="1905451" y="130678"/>
                      </a:lnTo>
                      <a:lnTo>
                        <a:pt x="1903016" y="129550"/>
                      </a:lnTo>
                      <a:lnTo>
                        <a:pt x="1900578" y="128428"/>
                      </a:lnTo>
                      <a:lnTo>
                        <a:pt x="1898137" y="127310"/>
                      </a:lnTo>
                      <a:lnTo>
                        <a:pt x="1895694" y="126196"/>
                      </a:lnTo>
                      <a:lnTo>
                        <a:pt x="1893248" y="125087"/>
                      </a:lnTo>
                      <a:lnTo>
                        <a:pt x="1890800" y="123983"/>
                      </a:lnTo>
                      <a:lnTo>
                        <a:pt x="1888349" y="122883"/>
                      </a:lnTo>
                      <a:lnTo>
                        <a:pt x="1885895" y="121788"/>
                      </a:lnTo>
                      <a:lnTo>
                        <a:pt x="1883439" y="120698"/>
                      </a:lnTo>
                      <a:lnTo>
                        <a:pt x="1880981" y="119612"/>
                      </a:lnTo>
                      <a:lnTo>
                        <a:pt x="1878520" y="118531"/>
                      </a:lnTo>
                      <a:lnTo>
                        <a:pt x="1876056" y="117455"/>
                      </a:lnTo>
                      <a:lnTo>
                        <a:pt x="1873590" y="116383"/>
                      </a:lnTo>
                      <a:lnTo>
                        <a:pt x="1871122" y="115316"/>
                      </a:lnTo>
                      <a:lnTo>
                        <a:pt x="1868651" y="114254"/>
                      </a:lnTo>
                      <a:lnTo>
                        <a:pt x="1866177" y="113196"/>
                      </a:lnTo>
                      <a:lnTo>
                        <a:pt x="1863701" y="112143"/>
                      </a:lnTo>
                      <a:lnTo>
                        <a:pt x="1861223" y="111094"/>
                      </a:lnTo>
                      <a:lnTo>
                        <a:pt x="1858742" y="110051"/>
                      </a:lnTo>
                      <a:lnTo>
                        <a:pt x="1856259" y="109012"/>
                      </a:lnTo>
                      <a:lnTo>
                        <a:pt x="1853774" y="107977"/>
                      </a:lnTo>
                      <a:lnTo>
                        <a:pt x="1851286" y="106948"/>
                      </a:lnTo>
                      <a:lnTo>
                        <a:pt x="1848795" y="105923"/>
                      </a:lnTo>
                      <a:lnTo>
                        <a:pt x="1846302" y="104902"/>
                      </a:lnTo>
                      <a:lnTo>
                        <a:pt x="1843807" y="103887"/>
                      </a:lnTo>
                      <a:lnTo>
                        <a:pt x="1841310" y="102876"/>
                      </a:lnTo>
                      <a:lnTo>
                        <a:pt x="1838810" y="101870"/>
                      </a:lnTo>
                      <a:lnTo>
                        <a:pt x="1836308" y="100868"/>
                      </a:lnTo>
                      <a:lnTo>
                        <a:pt x="1833803" y="99872"/>
                      </a:lnTo>
                      <a:lnTo>
                        <a:pt x="1831297" y="98880"/>
                      </a:lnTo>
                      <a:lnTo>
                        <a:pt x="1828787" y="97893"/>
                      </a:lnTo>
                      <a:lnTo>
                        <a:pt x="1826276" y="96910"/>
                      </a:lnTo>
                      <a:lnTo>
                        <a:pt x="1823762" y="95932"/>
                      </a:lnTo>
                      <a:lnTo>
                        <a:pt x="1821246" y="94959"/>
                      </a:lnTo>
                      <a:lnTo>
                        <a:pt x="1818728" y="93991"/>
                      </a:lnTo>
                      <a:lnTo>
                        <a:pt x="1816208" y="93028"/>
                      </a:lnTo>
                      <a:lnTo>
                        <a:pt x="1813685" y="92069"/>
                      </a:lnTo>
                      <a:lnTo>
                        <a:pt x="1811160" y="91115"/>
                      </a:lnTo>
                      <a:lnTo>
                        <a:pt x="1808633" y="90166"/>
                      </a:lnTo>
                      <a:lnTo>
                        <a:pt x="1806104" y="89221"/>
                      </a:lnTo>
                      <a:lnTo>
                        <a:pt x="1803573" y="88282"/>
                      </a:lnTo>
                      <a:lnTo>
                        <a:pt x="1801039" y="87347"/>
                      </a:lnTo>
                      <a:lnTo>
                        <a:pt x="1798503" y="86417"/>
                      </a:lnTo>
                      <a:lnTo>
                        <a:pt x="1795965" y="85492"/>
                      </a:lnTo>
                      <a:lnTo>
                        <a:pt x="1793425" y="84571"/>
                      </a:lnTo>
                      <a:lnTo>
                        <a:pt x="1790883" y="83655"/>
                      </a:lnTo>
                      <a:lnTo>
                        <a:pt x="1788338" y="82745"/>
                      </a:lnTo>
                      <a:lnTo>
                        <a:pt x="1785792" y="81839"/>
                      </a:lnTo>
                      <a:lnTo>
                        <a:pt x="1783243" y="80937"/>
                      </a:lnTo>
                      <a:lnTo>
                        <a:pt x="1780693" y="80041"/>
                      </a:lnTo>
                      <a:lnTo>
                        <a:pt x="1778140" y="79149"/>
                      </a:lnTo>
                      <a:lnTo>
                        <a:pt x="1775585" y="78262"/>
                      </a:lnTo>
                      <a:lnTo>
                        <a:pt x="1773028" y="77380"/>
                      </a:lnTo>
                      <a:lnTo>
                        <a:pt x="1770469" y="76503"/>
                      </a:lnTo>
                      <a:lnTo>
                        <a:pt x="1767908" y="75631"/>
                      </a:lnTo>
                      <a:lnTo>
                        <a:pt x="1765345" y="74763"/>
                      </a:lnTo>
                      <a:lnTo>
                        <a:pt x="1762780" y="73901"/>
                      </a:lnTo>
                      <a:lnTo>
                        <a:pt x="1760213" y="73043"/>
                      </a:lnTo>
                      <a:lnTo>
                        <a:pt x="1757644" y="72190"/>
                      </a:lnTo>
                      <a:lnTo>
                        <a:pt x="1755073" y="71342"/>
                      </a:lnTo>
                      <a:lnTo>
                        <a:pt x="1752501" y="70499"/>
                      </a:lnTo>
                      <a:lnTo>
                        <a:pt x="1749926" y="69660"/>
                      </a:lnTo>
                      <a:lnTo>
                        <a:pt x="1747349" y="68827"/>
                      </a:lnTo>
                      <a:lnTo>
                        <a:pt x="1744770" y="67998"/>
                      </a:lnTo>
                      <a:lnTo>
                        <a:pt x="1742190" y="67174"/>
                      </a:lnTo>
                      <a:lnTo>
                        <a:pt x="1739607" y="66355"/>
                      </a:lnTo>
                      <a:lnTo>
                        <a:pt x="1737022" y="65541"/>
                      </a:lnTo>
                      <a:lnTo>
                        <a:pt x="1734436" y="64732"/>
                      </a:lnTo>
                      <a:lnTo>
                        <a:pt x="1731848" y="63928"/>
                      </a:lnTo>
                      <a:lnTo>
                        <a:pt x="1729258" y="63129"/>
                      </a:lnTo>
                      <a:lnTo>
                        <a:pt x="1726666" y="62334"/>
                      </a:lnTo>
                      <a:lnTo>
                        <a:pt x="1724072" y="61545"/>
                      </a:lnTo>
                      <a:lnTo>
                        <a:pt x="1721477" y="60760"/>
                      </a:lnTo>
                      <a:lnTo>
                        <a:pt x="1718879" y="59980"/>
                      </a:lnTo>
                      <a:lnTo>
                        <a:pt x="1716280" y="59205"/>
                      </a:lnTo>
                      <a:lnTo>
                        <a:pt x="1713679" y="58435"/>
                      </a:lnTo>
                      <a:lnTo>
                        <a:pt x="1711076" y="57670"/>
                      </a:lnTo>
                      <a:lnTo>
                        <a:pt x="1708472" y="56910"/>
                      </a:lnTo>
                      <a:lnTo>
                        <a:pt x="1705865" y="56155"/>
                      </a:lnTo>
                      <a:lnTo>
                        <a:pt x="1703257" y="55404"/>
                      </a:lnTo>
                      <a:lnTo>
                        <a:pt x="1700647" y="54659"/>
                      </a:lnTo>
                      <a:lnTo>
                        <a:pt x="1698036" y="53919"/>
                      </a:lnTo>
                      <a:lnTo>
                        <a:pt x="1695422" y="53183"/>
                      </a:lnTo>
                      <a:lnTo>
                        <a:pt x="1692808" y="52452"/>
                      </a:lnTo>
                      <a:lnTo>
                        <a:pt x="1690191" y="51727"/>
                      </a:lnTo>
                      <a:lnTo>
                        <a:pt x="1687573" y="51006"/>
                      </a:lnTo>
                      <a:lnTo>
                        <a:pt x="1684953" y="50290"/>
                      </a:lnTo>
                      <a:lnTo>
                        <a:pt x="1682331" y="49580"/>
                      </a:lnTo>
                      <a:lnTo>
                        <a:pt x="1679708" y="48874"/>
                      </a:lnTo>
                      <a:lnTo>
                        <a:pt x="1677083" y="48173"/>
                      </a:lnTo>
                      <a:lnTo>
                        <a:pt x="1674456" y="47477"/>
                      </a:lnTo>
                      <a:lnTo>
                        <a:pt x="1671828" y="46786"/>
                      </a:lnTo>
                      <a:lnTo>
                        <a:pt x="1669198" y="46100"/>
                      </a:lnTo>
                      <a:lnTo>
                        <a:pt x="1666567" y="45419"/>
                      </a:lnTo>
                      <a:lnTo>
                        <a:pt x="1663934" y="44743"/>
                      </a:lnTo>
                      <a:lnTo>
                        <a:pt x="1661299" y="44072"/>
                      </a:lnTo>
                      <a:lnTo>
                        <a:pt x="1658663" y="43405"/>
                      </a:lnTo>
                      <a:lnTo>
                        <a:pt x="1656026" y="42744"/>
                      </a:lnTo>
                      <a:lnTo>
                        <a:pt x="1653386" y="42088"/>
                      </a:lnTo>
                      <a:lnTo>
                        <a:pt x="1650746" y="41437"/>
                      </a:lnTo>
                      <a:lnTo>
                        <a:pt x="1648104" y="40791"/>
                      </a:lnTo>
                      <a:lnTo>
                        <a:pt x="1645460" y="40149"/>
                      </a:lnTo>
                      <a:lnTo>
                        <a:pt x="1642815" y="39513"/>
                      </a:lnTo>
                      <a:lnTo>
                        <a:pt x="1640168" y="38882"/>
                      </a:lnTo>
                      <a:lnTo>
                        <a:pt x="1637520" y="38256"/>
                      </a:lnTo>
                      <a:lnTo>
                        <a:pt x="1634871" y="37635"/>
                      </a:lnTo>
                      <a:lnTo>
                        <a:pt x="1632220" y="37018"/>
                      </a:lnTo>
                      <a:lnTo>
                        <a:pt x="1629567" y="36407"/>
                      </a:lnTo>
                      <a:lnTo>
                        <a:pt x="1626914" y="35801"/>
                      </a:lnTo>
                      <a:lnTo>
                        <a:pt x="1624258" y="35200"/>
                      </a:lnTo>
                      <a:lnTo>
                        <a:pt x="1621602" y="34603"/>
                      </a:lnTo>
                      <a:lnTo>
                        <a:pt x="1618944" y="34012"/>
                      </a:lnTo>
                      <a:lnTo>
                        <a:pt x="1616284" y="33426"/>
                      </a:lnTo>
                      <a:lnTo>
                        <a:pt x="1613624" y="32845"/>
                      </a:lnTo>
                      <a:lnTo>
                        <a:pt x="1610962" y="32269"/>
                      </a:lnTo>
                      <a:lnTo>
                        <a:pt x="1608298" y="31698"/>
                      </a:lnTo>
                      <a:lnTo>
                        <a:pt x="1605634" y="31132"/>
                      </a:lnTo>
                      <a:lnTo>
                        <a:pt x="1602968" y="30571"/>
                      </a:lnTo>
                      <a:lnTo>
                        <a:pt x="1600300" y="30015"/>
                      </a:lnTo>
                      <a:lnTo>
                        <a:pt x="1597632" y="29464"/>
                      </a:lnTo>
                      <a:lnTo>
                        <a:pt x="1594962" y="28918"/>
                      </a:lnTo>
                      <a:lnTo>
                        <a:pt x="1592291" y="28377"/>
                      </a:lnTo>
                      <a:lnTo>
                        <a:pt x="1589618" y="27841"/>
                      </a:lnTo>
                      <a:lnTo>
                        <a:pt x="1586945" y="27310"/>
                      </a:lnTo>
                      <a:lnTo>
                        <a:pt x="1584270" y="26785"/>
                      </a:lnTo>
                      <a:lnTo>
                        <a:pt x="1581594" y="26264"/>
                      </a:lnTo>
                      <a:lnTo>
                        <a:pt x="1578917" y="25748"/>
                      </a:lnTo>
                      <a:lnTo>
                        <a:pt x="1576238" y="25238"/>
                      </a:lnTo>
                      <a:lnTo>
                        <a:pt x="1573559" y="24732"/>
                      </a:lnTo>
                      <a:lnTo>
                        <a:pt x="1570878" y="24232"/>
                      </a:lnTo>
                      <a:lnTo>
                        <a:pt x="1568196" y="23737"/>
                      </a:lnTo>
                      <a:lnTo>
                        <a:pt x="1565513" y="23246"/>
                      </a:lnTo>
                      <a:lnTo>
                        <a:pt x="1562829" y="22761"/>
                      </a:lnTo>
                      <a:lnTo>
                        <a:pt x="1560143" y="22281"/>
                      </a:lnTo>
                      <a:lnTo>
                        <a:pt x="1557457" y="21806"/>
                      </a:lnTo>
                      <a:lnTo>
                        <a:pt x="1554769" y="21336"/>
                      </a:lnTo>
                      <a:lnTo>
                        <a:pt x="1552080" y="20871"/>
                      </a:lnTo>
                      <a:lnTo>
                        <a:pt x="1549391" y="20411"/>
                      </a:lnTo>
                      <a:lnTo>
                        <a:pt x="1546700" y="19956"/>
                      </a:lnTo>
                      <a:lnTo>
                        <a:pt x="1544008" y="19506"/>
                      </a:lnTo>
                      <a:lnTo>
                        <a:pt x="1541315" y="19062"/>
                      </a:lnTo>
                      <a:lnTo>
                        <a:pt x="1538621" y="18622"/>
                      </a:lnTo>
                      <a:lnTo>
                        <a:pt x="1535926" y="18188"/>
                      </a:lnTo>
                      <a:lnTo>
                        <a:pt x="1533231" y="17758"/>
                      </a:lnTo>
                      <a:lnTo>
                        <a:pt x="1530534" y="17334"/>
                      </a:lnTo>
                      <a:lnTo>
                        <a:pt x="1527836" y="16915"/>
                      </a:lnTo>
                      <a:lnTo>
                        <a:pt x="1525137" y="16501"/>
                      </a:lnTo>
                      <a:lnTo>
                        <a:pt x="1522437" y="16092"/>
                      </a:lnTo>
                      <a:lnTo>
                        <a:pt x="1519736" y="15688"/>
                      </a:lnTo>
                      <a:lnTo>
                        <a:pt x="1517035" y="15289"/>
                      </a:lnTo>
                      <a:lnTo>
                        <a:pt x="1514332" y="14895"/>
                      </a:lnTo>
                      <a:lnTo>
                        <a:pt x="1511628" y="14506"/>
                      </a:lnTo>
                      <a:lnTo>
                        <a:pt x="1508924" y="14123"/>
                      </a:lnTo>
                      <a:lnTo>
                        <a:pt x="1506219" y="13745"/>
                      </a:lnTo>
                      <a:lnTo>
                        <a:pt x="1503513" y="13371"/>
                      </a:lnTo>
                      <a:lnTo>
                        <a:pt x="1500805" y="13003"/>
                      </a:lnTo>
                      <a:lnTo>
                        <a:pt x="1498098" y="12640"/>
                      </a:lnTo>
                      <a:lnTo>
                        <a:pt x="1495389" y="12282"/>
                      </a:lnTo>
                      <a:lnTo>
                        <a:pt x="1492679" y="11929"/>
                      </a:lnTo>
                      <a:lnTo>
                        <a:pt x="1489969" y="11582"/>
                      </a:lnTo>
                      <a:lnTo>
                        <a:pt x="1487258" y="11239"/>
                      </a:lnTo>
                      <a:lnTo>
                        <a:pt x="1484546" y="10901"/>
                      </a:lnTo>
                      <a:lnTo>
                        <a:pt x="1481833" y="10569"/>
                      </a:lnTo>
                      <a:lnTo>
                        <a:pt x="1479120" y="10242"/>
                      </a:lnTo>
                      <a:lnTo>
                        <a:pt x="1476405" y="9920"/>
                      </a:lnTo>
                      <a:lnTo>
                        <a:pt x="1473690" y="9603"/>
                      </a:lnTo>
                      <a:lnTo>
                        <a:pt x="1470975" y="9291"/>
                      </a:lnTo>
                      <a:lnTo>
                        <a:pt x="1468258" y="8984"/>
                      </a:lnTo>
                      <a:lnTo>
                        <a:pt x="1465541" y="8682"/>
                      </a:lnTo>
                      <a:lnTo>
                        <a:pt x="1462823" y="8386"/>
                      </a:lnTo>
                      <a:lnTo>
                        <a:pt x="1460105" y="8095"/>
                      </a:lnTo>
                      <a:lnTo>
                        <a:pt x="1457385" y="7808"/>
                      </a:lnTo>
                      <a:lnTo>
                        <a:pt x="1454666" y="7527"/>
                      </a:lnTo>
                      <a:lnTo>
                        <a:pt x="1451945" y="7251"/>
                      </a:lnTo>
                      <a:lnTo>
                        <a:pt x="1449224" y="6981"/>
                      </a:lnTo>
                      <a:lnTo>
                        <a:pt x="1446502" y="6715"/>
                      </a:lnTo>
                      <a:lnTo>
                        <a:pt x="1443780" y="6454"/>
                      </a:lnTo>
                      <a:lnTo>
                        <a:pt x="1441057" y="6199"/>
                      </a:lnTo>
                      <a:lnTo>
                        <a:pt x="1438333" y="5949"/>
                      </a:lnTo>
                      <a:lnTo>
                        <a:pt x="1435609" y="5704"/>
                      </a:lnTo>
                      <a:lnTo>
                        <a:pt x="1432884" y="5464"/>
                      </a:lnTo>
                      <a:lnTo>
                        <a:pt x="1430159" y="5229"/>
                      </a:lnTo>
                      <a:lnTo>
                        <a:pt x="1427433" y="4999"/>
                      </a:lnTo>
                      <a:lnTo>
                        <a:pt x="1424707" y="4775"/>
                      </a:lnTo>
                      <a:lnTo>
                        <a:pt x="1421980" y="4555"/>
                      </a:lnTo>
                      <a:lnTo>
                        <a:pt x="1419253" y="4341"/>
                      </a:lnTo>
                      <a:lnTo>
                        <a:pt x="1416525" y="4132"/>
                      </a:lnTo>
                      <a:lnTo>
                        <a:pt x="1413797" y="3928"/>
                      </a:lnTo>
                      <a:lnTo>
                        <a:pt x="1411068" y="3729"/>
                      </a:lnTo>
                      <a:lnTo>
                        <a:pt x="1408339" y="3536"/>
                      </a:lnTo>
                      <a:lnTo>
                        <a:pt x="1405609" y="3347"/>
                      </a:lnTo>
                      <a:lnTo>
                        <a:pt x="1402879" y="3164"/>
                      </a:lnTo>
                      <a:lnTo>
                        <a:pt x="1400148" y="2986"/>
                      </a:lnTo>
                      <a:lnTo>
                        <a:pt x="1397417" y="2813"/>
                      </a:lnTo>
                      <a:lnTo>
                        <a:pt x="1394686" y="2645"/>
                      </a:lnTo>
                      <a:lnTo>
                        <a:pt x="1391954" y="2482"/>
                      </a:lnTo>
                      <a:lnTo>
                        <a:pt x="1389222" y="2325"/>
                      </a:lnTo>
                      <a:lnTo>
                        <a:pt x="1386490" y="2172"/>
                      </a:lnTo>
                      <a:lnTo>
                        <a:pt x="1383757" y="2025"/>
                      </a:lnTo>
                      <a:lnTo>
                        <a:pt x="1381024" y="1883"/>
                      </a:lnTo>
                      <a:lnTo>
                        <a:pt x="1378290" y="1746"/>
                      </a:lnTo>
                      <a:lnTo>
                        <a:pt x="1375556" y="1614"/>
                      </a:lnTo>
                      <a:lnTo>
                        <a:pt x="1372822" y="1488"/>
                      </a:lnTo>
                      <a:lnTo>
                        <a:pt x="1370088" y="1366"/>
                      </a:lnTo>
                      <a:lnTo>
                        <a:pt x="1367353" y="1250"/>
                      </a:lnTo>
                      <a:lnTo>
                        <a:pt x="1364618" y="1139"/>
                      </a:lnTo>
                      <a:lnTo>
                        <a:pt x="1361883" y="1033"/>
                      </a:lnTo>
                      <a:lnTo>
                        <a:pt x="1359148" y="932"/>
                      </a:lnTo>
                      <a:lnTo>
                        <a:pt x="1356412" y="837"/>
                      </a:lnTo>
                      <a:lnTo>
                        <a:pt x="1353676" y="746"/>
                      </a:lnTo>
                      <a:lnTo>
                        <a:pt x="1350940" y="661"/>
                      </a:lnTo>
                      <a:lnTo>
                        <a:pt x="1348204" y="581"/>
                      </a:lnTo>
                      <a:lnTo>
                        <a:pt x="1345468" y="506"/>
                      </a:lnTo>
                      <a:lnTo>
                        <a:pt x="1342731" y="436"/>
                      </a:lnTo>
                      <a:lnTo>
                        <a:pt x="1339994" y="372"/>
                      </a:lnTo>
                      <a:lnTo>
                        <a:pt x="1337258" y="312"/>
                      </a:lnTo>
                      <a:lnTo>
                        <a:pt x="1334521" y="258"/>
                      </a:lnTo>
                      <a:lnTo>
                        <a:pt x="1331783" y="209"/>
                      </a:lnTo>
                      <a:lnTo>
                        <a:pt x="1329046" y="165"/>
                      </a:lnTo>
                      <a:lnTo>
                        <a:pt x="1326309" y="126"/>
                      </a:lnTo>
                      <a:lnTo>
                        <a:pt x="1323571" y="93"/>
                      </a:lnTo>
                      <a:lnTo>
                        <a:pt x="1320834" y="64"/>
                      </a:lnTo>
                      <a:lnTo>
                        <a:pt x="1318096" y="41"/>
                      </a:lnTo>
                      <a:lnTo>
                        <a:pt x="1315359" y="23"/>
                      </a:lnTo>
                      <a:lnTo>
                        <a:pt x="1312621" y="10"/>
                      </a:lnTo>
                      <a:lnTo>
                        <a:pt x="1309883" y="2"/>
                      </a:lnTo>
                      <a:lnTo>
                        <a:pt x="1307146" y="0"/>
                      </a:lnTo>
                      <a:lnTo>
                        <a:pt x="1304408" y="2"/>
                      </a:lnTo>
                      <a:lnTo>
                        <a:pt x="1301670" y="10"/>
                      </a:lnTo>
                      <a:lnTo>
                        <a:pt x="1298933" y="23"/>
                      </a:lnTo>
                      <a:lnTo>
                        <a:pt x="1296195" y="41"/>
                      </a:lnTo>
                      <a:lnTo>
                        <a:pt x="1293458" y="64"/>
                      </a:lnTo>
                      <a:lnTo>
                        <a:pt x="1290720" y="93"/>
                      </a:lnTo>
                      <a:lnTo>
                        <a:pt x="1287983" y="126"/>
                      </a:lnTo>
                      <a:lnTo>
                        <a:pt x="1285245" y="165"/>
                      </a:lnTo>
                      <a:lnTo>
                        <a:pt x="1282508" y="209"/>
                      </a:lnTo>
                      <a:lnTo>
                        <a:pt x="1279771" y="258"/>
                      </a:lnTo>
                      <a:lnTo>
                        <a:pt x="1277034" y="312"/>
                      </a:lnTo>
                      <a:lnTo>
                        <a:pt x="1274297" y="372"/>
                      </a:lnTo>
                      <a:lnTo>
                        <a:pt x="1271560" y="436"/>
                      </a:lnTo>
                      <a:lnTo>
                        <a:pt x="1268824" y="506"/>
                      </a:lnTo>
                      <a:lnTo>
                        <a:pt x="1266087" y="581"/>
                      </a:lnTo>
                      <a:lnTo>
                        <a:pt x="1263351" y="661"/>
                      </a:lnTo>
                      <a:lnTo>
                        <a:pt x="1260615" y="746"/>
                      </a:lnTo>
                      <a:lnTo>
                        <a:pt x="1257879" y="837"/>
                      </a:lnTo>
                      <a:lnTo>
                        <a:pt x="1255144" y="932"/>
                      </a:lnTo>
                      <a:lnTo>
                        <a:pt x="1252408" y="1033"/>
                      </a:lnTo>
                      <a:lnTo>
                        <a:pt x="1249673" y="1139"/>
                      </a:lnTo>
                      <a:lnTo>
                        <a:pt x="1246938" y="1250"/>
                      </a:lnTo>
                      <a:lnTo>
                        <a:pt x="1244203" y="1366"/>
                      </a:lnTo>
                      <a:lnTo>
                        <a:pt x="1241469" y="1488"/>
                      </a:lnTo>
                      <a:lnTo>
                        <a:pt x="1238735" y="1614"/>
                      </a:lnTo>
                      <a:lnTo>
                        <a:pt x="1236001" y="1746"/>
                      </a:lnTo>
                      <a:lnTo>
                        <a:pt x="1233268" y="1883"/>
                      </a:lnTo>
                      <a:lnTo>
                        <a:pt x="1230535" y="2025"/>
                      </a:lnTo>
                      <a:lnTo>
                        <a:pt x="1227802" y="2172"/>
                      </a:lnTo>
                      <a:lnTo>
                        <a:pt x="1225069" y="2325"/>
                      </a:lnTo>
                      <a:lnTo>
                        <a:pt x="1222337" y="2482"/>
                      </a:lnTo>
                      <a:lnTo>
                        <a:pt x="1219605" y="2645"/>
                      </a:lnTo>
                      <a:lnTo>
                        <a:pt x="1216874" y="2813"/>
                      </a:lnTo>
                      <a:lnTo>
                        <a:pt x="1214143" y="2986"/>
                      </a:lnTo>
                      <a:lnTo>
                        <a:pt x="1211413" y="3164"/>
                      </a:lnTo>
                      <a:lnTo>
                        <a:pt x="1208683" y="3347"/>
                      </a:lnTo>
                      <a:lnTo>
                        <a:pt x="1205953" y="3536"/>
                      </a:lnTo>
                      <a:lnTo>
                        <a:pt x="1203224" y="3729"/>
                      </a:lnTo>
                      <a:lnTo>
                        <a:pt x="1200495" y="3928"/>
                      </a:lnTo>
                      <a:lnTo>
                        <a:pt x="1197767" y="4132"/>
                      </a:lnTo>
                      <a:lnTo>
                        <a:pt x="1195039" y="4341"/>
                      </a:lnTo>
                      <a:lnTo>
                        <a:pt x="1192311" y="4555"/>
                      </a:lnTo>
                      <a:lnTo>
                        <a:pt x="1189585" y="4775"/>
                      </a:lnTo>
                      <a:lnTo>
                        <a:pt x="1186858" y="4999"/>
                      </a:lnTo>
                      <a:lnTo>
                        <a:pt x="1184132" y="5229"/>
                      </a:lnTo>
                      <a:lnTo>
                        <a:pt x="1181407" y="5464"/>
                      </a:lnTo>
                      <a:lnTo>
                        <a:pt x="1178682" y="5704"/>
                      </a:lnTo>
                      <a:lnTo>
                        <a:pt x="1175958" y="5949"/>
                      </a:lnTo>
                      <a:lnTo>
                        <a:pt x="1173235" y="6199"/>
                      </a:lnTo>
                      <a:lnTo>
                        <a:pt x="1170512" y="6454"/>
                      </a:lnTo>
                      <a:lnTo>
                        <a:pt x="1167789" y="6715"/>
                      </a:lnTo>
                      <a:lnTo>
                        <a:pt x="1165068" y="6981"/>
                      </a:lnTo>
                      <a:lnTo>
                        <a:pt x="1162346" y="7251"/>
                      </a:lnTo>
                      <a:lnTo>
                        <a:pt x="1159626" y="7527"/>
                      </a:lnTo>
                      <a:lnTo>
                        <a:pt x="1156906" y="7808"/>
                      </a:lnTo>
                      <a:lnTo>
                        <a:pt x="1154187" y="8095"/>
                      </a:lnTo>
                      <a:lnTo>
                        <a:pt x="1151468" y="8386"/>
                      </a:lnTo>
                      <a:lnTo>
                        <a:pt x="1148750" y="8682"/>
                      </a:lnTo>
                      <a:lnTo>
                        <a:pt x="1146033" y="8984"/>
                      </a:lnTo>
                      <a:lnTo>
                        <a:pt x="1143317" y="9291"/>
                      </a:lnTo>
                      <a:lnTo>
                        <a:pt x="1140601" y="9603"/>
                      </a:lnTo>
                      <a:lnTo>
                        <a:pt x="1137886" y="9920"/>
                      </a:lnTo>
                      <a:lnTo>
                        <a:pt x="1135172" y="10242"/>
                      </a:lnTo>
                      <a:lnTo>
                        <a:pt x="1132458" y="10569"/>
                      </a:lnTo>
                      <a:lnTo>
                        <a:pt x="1129746" y="10901"/>
                      </a:lnTo>
                      <a:lnTo>
                        <a:pt x="1127034" y="11239"/>
                      </a:lnTo>
                      <a:lnTo>
                        <a:pt x="1124322" y="11582"/>
                      </a:lnTo>
                      <a:lnTo>
                        <a:pt x="1121612" y="11929"/>
                      </a:lnTo>
                      <a:lnTo>
                        <a:pt x="1118903" y="12282"/>
                      </a:lnTo>
                      <a:lnTo>
                        <a:pt x="1116194" y="12640"/>
                      </a:lnTo>
                      <a:lnTo>
                        <a:pt x="1113486" y="13003"/>
                      </a:lnTo>
                      <a:lnTo>
                        <a:pt x="1110779" y="13371"/>
                      </a:lnTo>
                      <a:lnTo>
                        <a:pt x="1108073" y="13745"/>
                      </a:lnTo>
                      <a:lnTo>
                        <a:pt x="1105367" y="14123"/>
                      </a:lnTo>
                      <a:lnTo>
                        <a:pt x="1102663" y="14506"/>
                      </a:lnTo>
                      <a:lnTo>
                        <a:pt x="1099959" y="14895"/>
                      </a:lnTo>
                      <a:lnTo>
                        <a:pt x="1097257" y="15289"/>
                      </a:lnTo>
                      <a:lnTo>
                        <a:pt x="1094555" y="15688"/>
                      </a:lnTo>
                      <a:lnTo>
                        <a:pt x="1091854" y="16092"/>
                      </a:lnTo>
                      <a:lnTo>
                        <a:pt x="1089155" y="16501"/>
                      </a:lnTo>
                      <a:lnTo>
                        <a:pt x="1086456" y="16915"/>
                      </a:lnTo>
                      <a:lnTo>
                        <a:pt x="1083758" y="17334"/>
                      </a:lnTo>
                      <a:lnTo>
                        <a:pt x="1081061" y="17758"/>
                      </a:lnTo>
                      <a:lnTo>
                        <a:pt x="1078365" y="18188"/>
                      </a:lnTo>
                      <a:lnTo>
                        <a:pt x="1075670" y="18622"/>
                      </a:lnTo>
                      <a:lnTo>
                        <a:pt x="1072976" y="19062"/>
                      </a:lnTo>
                      <a:lnTo>
                        <a:pt x="1070283" y="19506"/>
                      </a:lnTo>
                      <a:lnTo>
                        <a:pt x="1067591" y="19956"/>
                      </a:lnTo>
                      <a:lnTo>
                        <a:pt x="1064901" y="20411"/>
                      </a:lnTo>
                      <a:lnTo>
                        <a:pt x="1062211" y="20871"/>
                      </a:lnTo>
                      <a:lnTo>
                        <a:pt x="1059522" y="21336"/>
                      </a:lnTo>
                      <a:lnTo>
                        <a:pt x="1056835" y="21806"/>
                      </a:lnTo>
                      <a:lnTo>
                        <a:pt x="1054148" y="22281"/>
                      </a:lnTo>
                      <a:lnTo>
                        <a:pt x="1051463" y="22761"/>
                      </a:lnTo>
                      <a:lnTo>
                        <a:pt x="1048779" y="23246"/>
                      </a:lnTo>
                      <a:lnTo>
                        <a:pt x="1046096" y="23737"/>
                      </a:lnTo>
                      <a:lnTo>
                        <a:pt x="1043414" y="24232"/>
                      </a:lnTo>
                      <a:lnTo>
                        <a:pt x="1040733" y="24732"/>
                      </a:lnTo>
                      <a:lnTo>
                        <a:pt x="1038053" y="25238"/>
                      </a:lnTo>
                      <a:lnTo>
                        <a:pt x="1035375" y="25748"/>
                      </a:lnTo>
                      <a:lnTo>
                        <a:pt x="1032697" y="26264"/>
                      </a:lnTo>
                      <a:lnTo>
                        <a:pt x="1030021" y="26785"/>
                      </a:lnTo>
                      <a:lnTo>
                        <a:pt x="1027347" y="27310"/>
                      </a:lnTo>
                      <a:lnTo>
                        <a:pt x="1024673" y="27841"/>
                      </a:lnTo>
                      <a:lnTo>
                        <a:pt x="1022001" y="28377"/>
                      </a:lnTo>
                      <a:lnTo>
                        <a:pt x="1019329" y="28918"/>
                      </a:lnTo>
                      <a:lnTo>
                        <a:pt x="1016660" y="29464"/>
                      </a:lnTo>
                      <a:lnTo>
                        <a:pt x="1013991" y="30015"/>
                      </a:lnTo>
                      <a:lnTo>
                        <a:pt x="1011324" y="30571"/>
                      </a:lnTo>
                      <a:lnTo>
                        <a:pt x="1008658" y="31132"/>
                      </a:lnTo>
                      <a:lnTo>
                        <a:pt x="1005993" y="31698"/>
                      </a:lnTo>
                      <a:lnTo>
                        <a:pt x="1003330" y="32269"/>
                      </a:lnTo>
                      <a:lnTo>
                        <a:pt x="1000668" y="32845"/>
                      </a:lnTo>
                      <a:lnTo>
                        <a:pt x="998007" y="33426"/>
                      </a:lnTo>
                      <a:lnTo>
                        <a:pt x="995348" y="34012"/>
                      </a:lnTo>
                      <a:lnTo>
                        <a:pt x="992690" y="34603"/>
                      </a:lnTo>
                      <a:lnTo>
                        <a:pt x="990033" y="35200"/>
                      </a:lnTo>
                      <a:lnTo>
                        <a:pt x="987378" y="35801"/>
                      </a:lnTo>
                      <a:lnTo>
                        <a:pt x="984724" y="36407"/>
                      </a:lnTo>
                      <a:lnTo>
                        <a:pt x="982072" y="37018"/>
                      </a:lnTo>
                      <a:lnTo>
                        <a:pt x="979421" y="37635"/>
                      </a:lnTo>
                      <a:lnTo>
                        <a:pt x="976771" y="38256"/>
                      </a:lnTo>
                      <a:lnTo>
                        <a:pt x="974123" y="38882"/>
                      </a:lnTo>
                      <a:lnTo>
                        <a:pt x="971477" y="39513"/>
                      </a:lnTo>
                      <a:lnTo>
                        <a:pt x="968831" y="40149"/>
                      </a:lnTo>
                      <a:lnTo>
                        <a:pt x="966188" y="40791"/>
                      </a:lnTo>
                      <a:lnTo>
                        <a:pt x="963546" y="41437"/>
                      </a:lnTo>
                      <a:lnTo>
                        <a:pt x="960905" y="42088"/>
                      </a:lnTo>
                      <a:lnTo>
                        <a:pt x="958266" y="42744"/>
                      </a:lnTo>
                      <a:lnTo>
                        <a:pt x="955628" y="43405"/>
                      </a:lnTo>
                      <a:lnTo>
                        <a:pt x="952992" y="44072"/>
                      </a:lnTo>
                      <a:lnTo>
                        <a:pt x="950358" y="44743"/>
                      </a:lnTo>
                      <a:lnTo>
                        <a:pt x="947725" y="45419"/>
                      </a:lnTo>
                      <a:lnTo>
                        <a:pt x="945093" y="46100"/>
                      </a:lnTo>
                      <a:lnTo>
                        <a:pt x="942464" y="46786"/>
                      </a:lnTo>
                      <a:lnTo>
                        <a:pt x="939835" y="47477"/>
                      </a:lnTo>
                      <a:lnTo>
                        <a:pt x="937209" y="48173"/>
                      </a:lnTo>
                      <a:lnTo>
                        <a:pt x="934584" y="48874"/>
                      </a:lnTo>
                      <a:lnTo>
                        <a:pt x="931961" y="49580"/>
                      </a:lnTo>
                      <a:lnTo>
                        <a:pt x="929339" y="50290"/>
                      </a:lnTo>
                      <a:lnTo>
                        <a:pt x="926719" y="51006"/>
                      </a:lnTo>
                      <a:lnTo>
                        <a:pt x="924101" y="51727"/>
                      </a:lnTo>
                      <a:lnTo>
                        <a:pt x="921484" y="52452"/>
                      </a:lnTo>
                      <a:lnTo>
                        <a:pt x="918869" y="53183"/>
                      </a:lnTo>
                      <a:lnTo>
                        <a:pt x="916256" y="53919"/>
                      </a:lnTo>
                      <a:lnTo>
                        <a:pt x="913644" y="54659"/>
                      </a:lnTo>
                      <a:lnTo>
                        <a:pt x="911034" y="55404"/>
                      </a:lnTo>
                      <a:lnTo>
                        <a:pt x="908426" y="56155"/>
                      </a:lnTo>
                      <a:lnTo>
                        <a:pt x="905820" y="56910"/>
                      </a:lnTo>
                      <a:lnTo>
                        <a:pt x="903215" y="57670"/>
                      </a:lnTo>
                      <a:lnTo>
                        <a:pt x="900613" y="58435"/>
                      </a:lnTo>
                      <a:lnTo>
                        <a:pt x="898011" y="59205"/>
                      </a:lnTo>
                      <a:lnTo>
                        <a:pt x="895412" y="59980"/>
                      </a:lnTo>
                      <a:lnTo>
                        <a:pt x="892815" y="60760"/>
                      </a:lnTo>
                      <a:lnTo>
                        <a:pt x="890219" y="61545"/>
                      </a:lnTo>
                      <a:lnTo>
                        <a:pt x="887625" y="62334"/>
                      </a:lnTo>
                      <a:lnTo>
                        <a:pt x="885034" y="63129"/>
                      </a:lnTo>
                      <a:lnTo>
                        <a:pt x="882443" y="63928"/>
                      </a:lnTo>
                      <a:lnTo>
                        <a:pt x="879855" y="64732"/>
                      </a:lnTo>
                      <a:lnTo>
                        <a:pt x="877269" y="65541"/>
                      </a:lnTo>
                      <a:lnTo>
                        <a:pt x="874684" y="66355"/>
                      </a:lnTo>
                      <a:lnTo>
                        <a:pt x="872102" y="67174"/>
                      </a:lnTo>
                      <a:lnTo>
                        <a:pt x="869521" y="67998"/>
                      </a:lnTo>
                      <a:lnTo>
                        <a:pt x="866943" y="68827"/>
                      </a:lnTo>
                      <a:lnTo>
                        <a:pt x="864366" y="69660"/>
                      </a:lnTo>
                      <a:lnTo>
                        <a:pt x="861791" y="70499"/>
                      </a:lnTo>
                      <a:lnTo>
                        <a:pt x="859218" y="71342"/>
                      </a:lnTo>
                      <a:lnTo>
                        <a:pt x="856647" y="72190"/>
                      </a:lnTo>
                      <a:lnTo>
                        <a:pt x="854078" y="73043"/>
                      </a:lnTo>
                      <a:lnTo>
                        <a:pt x="851511" y="73901"/>
                      </a:lnTo>
                      <a:lnTo>
                        <a:pt x="848946" y="74763"/>
                      </a:lnTo>
                      <a:lnTo>
                        <a:pt x="846383" y="75631"/>
                      </a:lnTo>
                      <a:lnTo>
                        <a:pt x="843822" y="76503"/>
                      </a:lnTo>
                      <a:lnTo>
                        <a:pt x="841263" y="77380"/>
                      </a:lnTo>
                      <a:lnTo>
                        <a:pt x="838706" y="78262"/>
                      </a:lnTo>
                      <a:lnTo>
                        <a:pt x="836152" y="79149"/>
                      </a:lnTo>
                      <a:lnTo>
                        <a:pt x="833599" y="80041"/>
                      </a:lnTo>
                      <a:lnTo>
                        <a:pt x="831048" y="80937"/>
                      </a:lnTo>
                      <a:lnTo>
                        <a:pt x="828500" y="81839"/>
                      </a:lnTo>
                      <a:lnTo>
                        <a:pt x="825953" y="82745"/>
                      </a:lnTo>
                      <a:lnTo>
                        <a:pt x="823409" y="83655"/>
                      </a:lnTo>
                      <a:lnTo>
                        <a:pt x="820866" y="84571"/>
                      </a:lnTo>
                      <a:lnTo>
                        <a:pt x="818326" y="85492"/>
                      </a:lnTo>
                      <a:lnTo>
                        <a:pt x="815788" y="86417"/>
                      </a:lnTo>
                      <a:lnTo>
                        <a:pt x="813253" y="87347"/>
                      </a:lnTo>
                      <a:lnTo>
                        <a:pt x="810719" y="88282"/>
                      </a:lnTo>
                      <a:lnTo>
                        <a:pt x="808187" y="89221"/>
                      </a:lnTo>
                      <a:lnTo>
                        <a:pt x="805658" y="90166"/>
                      </a:lnTo>
                      <a:lnTo>
                        <a:pt x="803131" y="91115"/>
                      </a:lnTo>
                      <a:lnTo>
                        <a:pt x="800606" y="92069"/>
                      </a:lnTo>
                      <a:lnTo>
                        <a:pt x="798084" y="93028"/>
                      </a:lnTo>
                      <a:lnTo>
                        <a:pt x="795563" y="93991"/>
                      </a:lnTo>
                      <a:lnTo>
                        <a:pt x="793045" y="94959"/>
                      </a:lnTo>
                      <a:lnTo>
                        <a:pt x="790529" y="95932"/>
                      </a:lnTo>
                      <a:lnTo>
                        <a:pt x="788015" y="96910"/>
                      </a:lnTo>
                      <a:lnTo>
                        <a:pt x="785504" y="97893"/>
                      </a:lnTo>
                      <a:lnTo>
                        <a:pt x="782995" y="98880"/>
                      </a:lnTo>
                      <a:lnTo>
                        <a:pt x="780488" y="99872"/>
                      </a:lnTo>
                      <a:lnTo>
                        <a:pt x="777984" y="100868"/>
                      </a:lnTo>
                      <a:lnTo>
                        <a:pt x="775481" y="101870"/>
                      </a:lnTo>
                      <a:lnTo>
                        <a:pt x="772982" y="102876"/>
                      </a:lnTo>
                      <a:lnTo>
                        <a:pt x="770484" y="103887"/>
                      </a:lnTo>
                      <a:lnTo>
                        <a:pt x="767989" y="104902"/>
                      </a:lnTo>
                      <a:lnTo>
                        <a:pt x="765496" y="105923"/>
                      </a:lnTo>
                      <a:lnTo>
                        <a:pt x="763006" y="106948"/>
                      </a:lnTo>
                      <a:lnTo>
                        <a:pt x="760518" y="107977"/>
                      </a:lnTo>
                      <a:lnTo>
                        <a:pt x="758032" y="109012"/>
                      </a:lnTo>
                      <a:lnTo>
                        <a:pt x="755549" y="110051"/>
                      </a:lnTo>
                      <a:lnTo>
                        <a:pt x="753068" y="111094"/>
                      </a:lnTo>
                      <a:lnTo>
                        <a:pt x="750590" y="112143"/>
                      </a:lnTo>
                      <a:lnTo>
                        <a:pt x="748114" y="113196"/>
                      </a:lnTo>
                      <a:lnTo>
                        <a:pt x="745641" y="114254"/>
                      </a:lnTo>
                      <a:lnTo>
                        <a:pt x="743170" y="115316"/>
                      </a:lnTo>
                      <a:lnTo>
                        <a:pt x="740701" y="116383"/>
                      </a:lnTo>
                      <a:lnTo>
                        <a:pt x="738235" y="117455"/>
                      </a:lnTo>
                      <a:lnTo>
                        <a:pt x="735771" y="118531"/>
                      </a:lnTo>
                      <a:lnTo>
                        <a:pt x="733310" y="119612"/>
                      </a:lnTo>
                      <a:lnTo>
                        <a:pt x="730852" y="120698"/>
                      </a:lnTo>
                      <a:lnTo>
                        <a:pt x="728396" y="121788"/>
                      </a:lnTo>
                      <a:lnTo>
                        <a:pt x="725943" y="122883"/>
                      </a:lnTo>
                      <a:lnTo>
                        <a:pt x="723492" y="123983"/>
                      </a:lnTo>
                      <a:lnTo>
                        <a:pt x="721043" y="125087"/>
                      </a:lnTo>
                      <a:lnTo>
                        <a:pt x="718598" y="126196"/>
                      </a:lnTo>
                      <a:lnTo>
                        <a:pt x="716154" y="127310"/>
                      </a:lnTo>
                      <a:lnTo>
                        <a:pt x="713714" y="128428"/>
                      </a:lnTo>
                      <a:lnTo>
                        <a:pt x="711276" y="129550"/>
                      </a:lnTo>
                      <a:lnTo>
                        <a:pt x="708840" y="130678"/>
                      </a:lnTo>
                      <a:lnTo>
                        <a:pt x="706408" y="131809"/>
                      </a:lnTo>
                      <a:lnTo>
                        <a:pt x="703978" y="132946"/>
                      </a:lnTo>
                      <a:lnTo>
                        <a:pt x="701550" y="134087"/>
                      </a:lnTo>
                      <a:lnTo>
                        <a:pt x="699125" y="135233"/>
                      </a:lnTo>
                      <a:lnTo>
                        <a:pt x="696703" y="136383"/>
                      </a:lnTo>
                      <a:lnTo>
                        <a:pt x="694284" y="137538"/>
                      </a:lnTo>
                      <a:lnTo>
                        <a:pt x="691867" y="138697"/>
                      </a:lnTo>
                      <a:lnTo>
                        <a:pt x="689453" y="139861"/>
                      </a:lnTo>
                      <a:lnTo>
                        <a:pt x="687041" y="141029"/>
                      </a:lnTo>
                      <a:lnTo>
                        <a:pt x="684633" y="142202"/>
                      </a:lnTo>
                      <a:lnTo>
                        <a:pt x="682227" y="143380"/>
                      </a:lnTo>
                      <a:lnTo>
                        <a:pt x="679824" y="144562"/>
                      </a:lnTo>
                      <a:lnTo>
                        <a:pt x="677423" y="145749"/>
                      </a:lnTo>
                      <a:lnTo>
                        <a:pt x="675026" y="146940"/>
                      </a:lnTo>
                      <a:lnTo>
                        <a:pt x="672631" y="148135"/>
                      </a:lnTo>
                      <a:lnTo>
                        <a:pt x="670239" y="149336"/>
                      </a:lnTo>
                      <a:lnTo>
                        <a:pt x="667849" y="150540"/>
                      </a:lnTo>
                      <a:lnTo>
                        <a:pt x="665463" y="151750"/>
                      </a:lnTo>
                      <a:lnTo>
                        <a:pt x="663079" y="152963"/>
                      </a:lnTo>
                      <a:lnTo>
                        <a:pt x="660698" y="154182"/>
                      </a:lnTo>
                      <a:lnTo>
                        <a:pt x="658320" y="155404"/>
                      </a:lnTo>
                      <a:lnTo>
                        <a:pt x="655945" y="156631"/>
                      </a:lnTo>
                      <a:lnTo>
                        <a:pt x="653573" y="157863"/>
                      </a:lnTo>
                      <a:lnTo>
                        <a:pt x="651203" y="159099"/>
                      </a:lnTo>
                      <a:lnTo>
                        <a:pt x="648837" y="160340"/>
                      </a:lnTo>
                      <a:lnTo>
                        <a:pt x="646473" y="161585"/>
                      </a:lnTo>
                      <a:lnTo>
                        <a:pt x="644112" y="162835"/>
                      </a:lnTo>
                      <a:lnTo>
                        <a:pt x="641754" y="164089"/>
                      </a:lnTo>
                      <a:lnTo>
                        <a:pt x="639399" y="165347"/>
                      </a:lnTo>
                      <a:lnTo>
                        <a:pt x="637047" y="166610"/>
                      </a:lnTo>
                      <a:lnTo>
                        <a:pt x="634698" y="167877"/>
                      </a:lnTo>
                      <a:lnTo>
                        <a:pt x="632352" y="169149"/>
                      </a:lnTo>
                      <a:lnTo>
                        <a:pt x="630009" y="170425"/>
                      </a:lnTo>
                      <a:lnTo>
                        <a:pt x="627668" y="171706"/>
                      </a:lnTo>
                      <a:lnTo>
                        <a:pt x="625331" y="172991"/>
                      </a:lnTo>
                      <a:lnTo>
                        <a:pt x="622997" y="174280"/>
                      </a:lnTo>
                      <a:lnTo>
                        <a:pt x="620666" y="175574"/>
                      </a:lnTo>
                      <a:lnTo>
                        <a:pt x="618337" y="176873"/>
                      </a:lnTo>
                      <a:lnTo>
                        <a:pt x="616012" y="178175"/>
                      </a:lnTo>
                      <a:lnTo>
                        <a:pt x="613690" y="179482"/>
                      </a:lnTo>
                      <a:lnTo>
                        <a:pt x="611371" y="180794"/>
                      </a:lnTo>
                      <a:lnTo>
                        <a:pt x="609055" y="182109"/>
                      </a:lnTo>
                      <a:lnTo>
                        <a:pt x="606742" y="183430"/>
                      </a:lnTo>
                      <a:lnTo>
                        <a:pt x="604432" y="184754"/>
                      </a:lnTo>
                      <a:lnTo>
                        <a:pt x="602125" y="186083"/>
                      </a:lnTo>
                      <a:lnTo>
                        <a:pt x="599821" y="187416"/>
                      </a:lnTo>
                      <a:lnTo>
                        <a:pt x="597520" y="188754"/>
                      </a:lnTo>
                      <a:lnTo>
                        <a:pt x="595223" y="190096"/>
                      </a:lnTo>
                      <a:lnTo>
                        <a:pt x="592928" y="191442"/>
                      </a:lnTo>
                      <a:lnTo>
                        <a:pt x="590637" y="192792"/>
                      </a:lnTo>
                      <a:lnTo>
                        <a:pt x="588349" y="194147"/>
                      </a:lnTo>
                      <a:lnTo>
                        <a:pt x="586064" y="195507"/>
                      </a:lnTo>
                      <a:lnTo>
                        <a:pt x="583782" y="196870"/>
                      </a:lnTo>
                      <a:lnTo>
                        <a:pt x="581503" y="198238"/>
                      </a:lnTo>
                      <a:lnTo>
                        <a:pt x="579228" y="199610"/>
                      </a:lnTo>
                      <a:lnTo>
                        <a:pt x="576956" y="200987"/>
                      </a:lnTo>
                      <a:lnTo>
                        <a:pt x="574686" y="202367"/>
                      </a:lnTo>
                      <a:lnTo>
                        <a:pt x="572421" y="203752"/>
                      </a:lnTo>
                      <a:lnTo>
                        <a:pt x="570158" y="205142"/>
                      </a:lnTo>
                      <a:lnTo>
                        <a:pt x="567898" y="206535"/>
                      </a:lnTo>
                      <a:lnTo>
                        <a:pt x="565642" y="207933"/>
                      </a:lnTo>
                      <a:lnTo>
                        <a:pt x="563389" y="209335"/>
                      </a:lnTo>
                      <a:lnTo>
                        <a:pt x="561140" y="210741"/>
                      </a:lnTo>
                      <a:lnTo>
                        <a:pt x="558893" y="212152"/>
                      </a:lnTo>
                      <a:lnTo>
                        <a:pt x="556650" y="213567"/>
                      </a:lnTo>
                      <a:lnTo>
                        <a:pt x="554410" y="214986"/>
                      </a:lnTo>
                      <a:lnTo>
                        <a:pt x="552174" y="216409"/>
                      </a:lnTo>
                      <a:lnTo>
                        <a:pt x="549941" y="217836"/>
                      </a:lnTo>
                      <a:lnTo>
                        <a:pt x="547711" y="219268"/>
                      </a:lnTo>
                      <a:lnTo>
                        <a:pt x="545484" y="220704"/>
                      </a:lnTo>
                      <a:lnTo>
                        <a:pt x="543261" y="222144"/>
                      </a:lnTo>
                      <a:lnTo>
                        <a:pt x="541041" y="223588"/>
                      </a:lnTo>
                      <a:lnTo>
                        <a:pt x="538824" y="225037"/>
                      </a:lnTo>
                      <a:lnTo>
                        <a:pt x="536611" y="226489"/>
                      </a:lnTo>
                      <a:lnTo>
                        <a:pt x="534402" y="227946"/>
                      </a:lnTo>
                      <a:lnTo>
                        <a:pt x="532195" y="229407"/>
                      </a:lnTo>
                      <a:lnTo>
                        <a:pt x="529992" y="230872"/>
                      </a:lnTo>
                      <a:lnTo>
                        <a:pt x="527793" y="232342"/>
                      </a:lnTo>
                      <a:lnTo>
                        <a:pt x="525596" y="233815"/>
                      </a:lnTo>
                      <a:lnTo>
                        <a:pt x="523404" y="235293"/>
                      </a:lnTo>
                      <a:lnTo>
                        <a:pt x="521214" y="236775"/>
                      </a:lnTo>
                      <a:lnTo>
                        <a:pt x="519029" y="238260"/>
                      </a:lnTo>
                      <a:lnTo>
                        <a:pt x="516846" y="239750"/>
                      </a:lnTo>
                      <a:lnTo>
                        <a:pt x="514667" y="241245"/>
                      </a:lnTo>
                      <a:lnTo>
                        <a:pt x="512492" y="242743"/>
                      </a:lnTo>
                      <a:lnTo>
                        <a:pt x="510320" y="244245"/>
                      </a:lnTo>
                      <a:lnTo>
                        <a:pt x="508152" y="245752"/>
                      </a:lnTo>
                      <a:lnTo>
                        <a:pt x="505987" y="247262"/>
                      </a:lnTo>
                      <a:lnTo>
                        <a:pt x="503825" y="248777"/>
                      </a:lnTo>
                      <a:lnTo>
                        <a:pt x="501667" y="250295"/>
                      </a:lnTo>
                      <a:lnTo>
                        <a:pt x="499513" y="251818"/>
                      </a:lnTo>
                      <a:lnTo>
                        <a:pt x="497362" y="253345"/>
                      </a:lnTo>
                      <a:lnTo>
                        <a:pt x="495215" y="254876"/>
                      </a:lnTo>
                      <a:lnTo>
                        <a:pt x="493071" y="256411"/>
                      </a:lnTo>
                      <a:lnTo>
                        <a:pt x="490931" y="257950"/>
                      </a:lnTo>
                      <a:lnTo>
                        <a:pt x="488794" y="259493"/>
                      </a:lnTo>
                      <a:lnTo>
                        <a:pt x="486661" y="261040"/>
                      </a:lnTo>
                      <a:lnTo>
                        <a:pt x="484532" y="262591"/>
                      </a:lnTo>
                      <a:lnTo>
                        <a:pt x="482406" y="264146"/>
                      </a:lnTo>
                      <a:lnTo>
                        <a:pt x="480284" y="265705"/>
                      </a:lnTo>
                      <a:lnTo>
                        <a:pt x="478165" y="267268"/>
                      </a:lnTo>
                      <a:lnTo>
                        <a:pt x="476051" y="268835"/>
                      </a:lnTo>
                      <a:lnTo>
                        <a:pt x="473939" y="270406"/>
                      </a:lnTo>
                      <a:lnTo>
                        <a:pt x="471832" y="271981"/>
                      </a:lnTo>
                      <a:lnTo>
                        <a:pt x="469728" y="273560"/>
                      </a:lnTo>
                      <a:lnTo>
                        <a:pt x="467628" y="275143"/>
                      </a:lnTo>
                      <a:lnTo>
                        <a:pt x="465531" y="276730"/>
                      </a:lnTo>
                      <a:lnTo>
                        <a:pt x="463438" y="278321"/>
                      </a:lnTo>
                      <a:lnTo>
                        <a:pt x="461349" y="279916"/>
                      </a:lnTo>
                      <a:lnTo>
                        <a:pt x="459263" y="281515"/>
                      </a:lnTo>
                      <a:lnTo>
                        <a:pt x="457182" y="283118"/>
                      </a:lnTo>
                      <a:lnTo>
                        <a:pt x="455104" y="284724"/>
                      </a:lnTo>
                      <a:lnTo>
                        <a:pt x="453029" y="286335"/>
                      </a:lnTo>
                      <a:lnTo>
                        <a:pt x="450959" y="287949"/>
                      </a:lnTo>
                      <a:lnTo>
                        <a:pt x="448892" y="289568"/>
                      </a:lnTo>
                      <a:lnTo>
                        <a:pt x="446829" y="291190"/>
                      </a:lnTo>
                      <a:lnTo>
                        <a:pt x="444770" y="292816"/>
                      </a:lnTo>
                      <a:lnTo>
                        <a:pt x="442714" y="294446"/>
                      </a:lnTo>
                      <a:lnTo>
                        <a:pt x="440663" y="296080"/>
                      </a:lnTo>
                      <a:lnTo>
                        <a:pt x="438615" y="297718"/>
                      </a:lnTo>
                      <a:lnTo>
                        <a:pt x="436571" y="299360"/>
                      </a:lnTo>
                      <a:lnTo>
                        <a:pt x="434531" y="301005"/>
                      </a:lnTo>
                      <a:lnTo>
                        <a:pt x="432494" y="302655"/>
                      </a:lnTo>
                      <a:lnTo>
                        <a:pt x="430462" y="304308"/>
                      </a:lnTo>
                      <a:lnTo>
                        <a:pt x="428433" y="305965"/>
                      </a:lnTo>
                      <a:lnTo>
                        <a:pt x="426408" y="307626"/>
                      </a:lnTo>
                      <a:lnTo>
                        <a:pt x="424387" y="309291"/>
                      </a:lnTo>
                      <a:lnTo>
                        <a:pt x="422370" y="310959"/>
                      </a:lnTo>
                      <a:lnTo>
                        <a:pt x="420357" y="312631"/>
                      </a:lnTo>
                      <a:lnTo>
                        <a:pt x="418347" y="314308"/>
                      </a:lnTo>
                      <a:lnTo>
                        <a:pt x="416342" y="315987"/>
                      </a:lnTo>
                      <a:lnTo>
                        <a:pt x="414340" y="317671"/>
                      </a:lnTo>
                      <a:lnTo>
                        <a:pt x="412343" y="319359"/>
                      </a:lnTo>
                      <a:lnTo>
                        <a:pt x="410349" y="321050"/>
                      </a:lnTo>
                      <a:lnTo>
                        <a:pt x="408359" y="322745"/>
                      </a:lnTo>
                      <a:lnTo>
                        <a:pt x="406373" y="324444"/>
                      </a:lnTo>
                      <a:lnTo>
                        <a:pt x="404391" y="326146"/>
                      </a:lnTo>
                      <a:lnTo>
                        <a:pt x="402413" y="327852"/>
                      </a:lnTo>
                      <a:lnTo>
                        <a:pt x="400439" y="329562"/>
                      </a:lnTo>
                      <a:lnTo>
                        <a:pt x="398469" y="331276"/>
                      </a:lnTo>
                      <a:lnTo>
                        <a:pt x="396503" y="332993"/>
                      </a:lnTo>
                      <a:lnTo>
                        <a:pt x="394541" y="334715"/>
                      </a:lnTo>
                      <a:lnTo>
                        <a:pt x="392583" y="336439"/>
                      </a:lnTo>
                      <a:lnTo>
                        <a:pt x="390629" y="338168"/>
                      </a:lnTo>
                      <a:lnTo>
                        <a:pt x="388679" y="339900"/>
                      </a:lnTo>
                      <a:lnTo>
                        <a:pt x="386734" y="341636"/>
                      </a:lnTo>
                      <a:lnTo>
                        <a:pt x="384792" y="343375"/>
                      </a:lnTo>
                      <a:lnTo>
                        <a:pt x="382854" y="345119"/>
                      </a:lnTo>
                      <a:lnTo>
                        <a:pt x="380920" y="346865"/>
                      </a:lnTo>
                      <a:lnTo>
                        <a:pt x="378990" y="348616"/>
                      </a:lnTo>
                      <a:lnTo>
                        <a:pt x="377065" y="350370"/>
                      </a:lnTo>
                      <a:lnTo>
                        <a:pt x="375143" y="352128"/>
                      </a:lnTo>
                      <a:lnTo>
                        <a:pt x="373225" y="353889"/>
                      </a:lnTo>
                      <a:lnTo>
                        <a:pt x="371312" y="355654"/>
                      </a:lnTo>
                      <a:lnTo>
                        <a:pt x="369403" y="357423"/>
                      </a:lnTo>
                      <a:lnTo>
                        <a:pt x="367498" y="359195"/>
                      </a:lnTo>
                      <a:lnTo>
                        <a:pt x="365596" y="360971"/>
                      </a:lnTo>
                      <a:lnTo>
                        <a:pt x="363700" y="362750"/>
                      </a:lnTo>
                      <a:lnTo>
                        <a:pt x="361807" y="364533"/>
                      </a:lnTo>
                      <a:lnTo>
                        <a:pt x="359918" y="366320"/>
                      </a:lnTo>
                      <a:lnTo>
                        <a:pt x="358034" y="368110"/>
                      </a:lnTo>
                      <a:lnTo>
                        <a:pt x="356153" y="369904"/>
                      </a:lnTo>
                      <a:lnTo>
                        <a:pt x="354277" y="371701"/>
                      </a:lnTo>
                      <a:lnTo>
                        <a:pt x="352405" y="373502"/>
                      </a:lnTo>
                      <a:lnTo>
                        <a:pt x="350537" y="375306"/>
                      </a:lnTo>
                      <a:lnTo>
                        <a:pt x="348674" y="377114"/>
                      </a:lnTo>
                      <a:lnTo>
                        <a:pt x="346814" y="378925"/>
                      </a:lnTo>
                      <a:lnTo>
                        <a:pt x="344959" y="380740"/>
                      </a:lnTo>
                      <a:lnTo>
                        <a:pt x="343108" y="382558"/>
                      </a:lnTo>
                      <a:lnTo>
                        <a:pt x="341262" y="384380"/>
                      </a:lnTo>
                      <a:lnTo>
                        <a:pt x="339419" y="386205"/>
                      </a:lnTo>
                      <a:lnTo>
                        <a:pt x="337581" y="388034"/>
                      </a:lnTo>
                      <a:lnTo>
                        <a:pt x="335747" y="389866"/>
                      </a:lnTo>
                      <a:lnTo>
                        <a:pt x="333917" y="391702"/>
                      </a:lnTo>
                      <a:lnTo>
                        <a:pt x="332092" y="393541"/>
                      </a:lnTo>
                      <a:lnTo>
                        <a:pt x="330270" y="395384"/>
                      </a:lnTo>
                      <a:lnTo>
                        <a:pt x="328453" y="397230"/>
                      </a:lnTo>
                      <a:lnTo>
                        <a:pt x="326641" y="399079"/>
                      </a:lnTo>
                      <a:lnTo>
                        <a:pt x="324833" y="400932"/>
                      </a:lnTo>
                      <a:lnTo>
                        <a:pt x="323029" y="402788"/>
                      </a:lnTo>
                      <a:lnTo>
                        <a:pt x="321229" y="404648"/>
                      </a:lnTo>
                      <a:lnTo>
                        <a:pt x="319434" y="406511"/>
                      </a:lnTo>
                      <a:lnTo>
                        <a:pt x="317642" y="408378"/>
                      </a:lnTo>
                      <a:lnTo>
                        <a:pt x="315856" y="410247"/>
                      </a:lnTo>
                      <a:lnTo>
                        <a:pt x="314073" y="412121"/>
                      </a:lnTo>
                      <a:lnTo>
                        <a:pt x="312295" y="413997"/>
                      </a:lnTo>
                      <a:lnTo>
                        <a:pt x="310522" y="415877"/>
                      </a:lnTo>
                      <a:lnTo>
                        <a:pt x="308753" y="417760"/>
                      </a:lnTo>
                      <a:lnTo>
                        <a:pt x="306988" y="419647"/>
                      </a:lnTo>
                      <a:lnTo>
                        <a:pt x="305227" y="421537"/>
                      </a:lnTo>
                      <a:lnTo>
                        <a:pt x="303471" y="423430"/>
                      </a:lnTo>
                      <a:lnTo>
                        <a:pt x="301720" y="425327"/>
                      </a:lnTo>
                      <a:lnTo>
                        <a:pt x="299972" y="427227"/>
                      </a:lnTo>
                      <a:lnTo>
                        <a:pt x="298229" y="429130"/>
                      </a:lnTo>
                      <a:lnTo>
                        <a:pt x="296491" y="431036"/>
                      </a:lnTo>
                      <a:lnTo>
                        <a:pt x="294757" y="432946"/>
                      </a:lnTo>
                      <a:lnTo>
                        <a:pt x="293027" y="434859"/>
                      </a:lnTo>
                      <a:lnTo>
                        <a:pt x="291302" y="436775"/>
                      </a:lnTo>
                      <a:lnTo>
                        <a:pt x="289582" y="438695"/>
                      </a:lnTo>
                      <a:lnTo>
                        <a:pt x="287865" y="440617"/>
                      </a:lnTo>
                      <a:lnTo>
                        <a:pt x="286154" y="442543"/>
                      </a:lnTo>
                      <a:lnTo>
                        <a:pt x="284447" y="444473"/>
                      </a:lnTo>
                      <a:lnTo>
                        <a:pt x="282744" y="446405"/>
                      </a:lnTo>
                      <a:lnTo>
                        <a:pt x="281046" y="448341"/>
                      </a:lnTo>
                      <a:lnTo>
                        <a:pt x="279352" y="450280"/>
                      </a:lnTo>
                      <a:lnTo>
                        <a:pt x="277663" y="452222"/>
                      </a:lnTo>
                      <a:lnTo>
                        <a:pt x="275978" y="454167"/>
                      </a:lnTo>
                      <a:lnTo>
                        <a:pt x="274298" y="456115"/>
                      </a:lnTo>
                      <a:lnTo>
                        <a:pt x="272622" y="458067"/>
                      </a:lnTo>
                      <a:lnTo>
                        <a:pt x="270951" y="460021"/>
                      </a:lnTo>
                      <a:lnTo>
                        <a:pt x="269284" y="461979"/>
                      </a:lnTo>
                      <a:lnTo>
                        <a:pt x="267622" y="463940"/>
                      </a:lnTo>
                      <a:lnTo>
                        <a:pt x="265965" y="465904"/>
                      </a:lnTo>
                      <a:lnTo>
                        <a:pt x="264312" y="467872"/>
                      </a:lnTo>
                      <a:lnTo>
                        <a:pt x="262663" y="469842"/>
                      </a:lnTo>
                      <a:lnTo>
                        <a:pt x="261020" y="471816"/>
                      </a:lnTo>
                      <a:lnTo>
                        <a:pt x="259380" y="473792"/>
                      </a:lnTo>
                      <a:lnTo>
                        <a:pt x="257746" y="475772"/>
                      </a:lnTo>
                      <a:lnTo>
                        <a:pt x="256116" y="477755"/>
                      </a:lnTo>
                      <a:lnTo>
                        <a:pt x="254491" y="479741"/>
                      </a:lnTo>
                      <a:lnTo>
                        <a:pt x="252870" y="481729"/>
                      </a:lnTo>
                      <a:lnTo>
                        <a:pt x="251254" y="483721"/>
                      </a:lnTo>
                      <a:lnTo>
                        <a:pt x="249642" y="485716"/>
                      </a:lnTo>
                      <a:lnTo>
                        <a:pt x="248035" y="487714"/>
                      </a:lnTo>
                      <a:lnTo>
                        <a:pt x="246433" y="489716"/>
                      </a:lnTo>
                      <a:lnTo>
                        <a:pt x="244836" y="491720"/>
                      </a:lnTo>
                      <a:lnTo>
                        <a:pt x="243243" y="493727"/>
                      </a:lnTo>
                      <a:lnTo>
                        <a:pt x="241655" y="495737"/>
                      </a:lnTo>
                      <a:lnTo>
                        <a:pt x="240071" y="497750"/>
                      </a:lnTo>
                      <a:lnTo>
                        <a:pt x="238492" y="499766"/>
                      </a:lnTo>
                      <a:lnTo>
                        <a:pt x="236918" y="501785"/>
                      </a:lnTo>
                      <a:lnTo>
                        <a:pt x="235348" y="503807"/>
                      </a:lnTo>
                      <a:lnTo>
                        <a:pt x="233784" y="505832"/>
                      </a:lnTo>
                      <a:lnTo>
                        <a:pt x="232224" y="507860"/>
                      </a:lnTo>
                      <a:lnTo>
                        <a:pt x="230668" y="509891"/>
                      </a:lnTo>
                      <a:lnTo>
                        <a:pt x="229118" y="511925"/>
                      </a:lnTo>
                      <a:lnTo>
                        <a:pt x="227572" y="513962"/>
                      </a:lnTo>
                      <a:lnTo>
                        <a:pt x="226030" y="516001"/>
                      </a:lnTo>
                      <a:lnTo>
                        <a:pt x="224494" y="518044"/>
                      </a:lnTo>
                      <a:lnTo>
                        <a:pt x="222962" y="520089"/>
                      </a:lnTo>
                      <a:lnTo>
                        <a:pt x="221435" y="522138"/>
                      </a:lnTo>
                      <a:lnTo>
                        <a:pt x="219913" y="524189"/>
                      </a:lnTo>
                      <a:lnTo>
                        <a:pt x="218396" y="526243"/>
                      </a:lnTo>
                      <a:lnTo>
                        <a:pt x="216883" y="528300"/>
                      </a:lnTo>
                      <a:lnTo>
                        <a:pt x="215375" y="530360"/>
                      </a:lnTo>
                      <a:lnTo>
                        <a:pt x="213872" y="532422"/>
                      </a:lnTo>
                      <a:lnTo>
                        <a:pt x="212374" y="534488"/>
                      </a:lnTo>
                      <a:lnTo>
                        <a:pt x="210881" y="536556"/>
                      </a:lnTo>
                      <a:lnTo>
                        <a:pt x="209392" y="538627"/>
                      </a:lnTo>
                      <a:lnTo>
                        <a:pt x="207908" y="540701"/>
                      </a:lnTo>
                      <a:lnTo>
                        <a:pt x="206429" y="542778"/>
                      </a:lnTo>
                      <a:lnTo>
                        <a:pt x="204955" y="544857"/>
                      </a:lnTo>
                      <a:lnTo>
                        <a:pt x="203486" y="546940"/>
                      </a:lnTo>
                      <a:lnTo>
                        <a:pt x="202021" y="549025"/>
                      </a:lnTo>
                      <a:lnTo>
                        <a:pt x="200562" y="551113"/>
                      </a:lnTo>
                      <a:lnTo>
                        <a:pt x="199107" y="553203"/>
                      </a:lnTo>
                      <a:lnTo>
                        <a:pt x="197657" y="555296"/>
                      </a:lnTo>
                      <a:lnTo>
                        <a:pt x="196212" y="557392"/>
                      </a:lnTo>
                      <a:lnTo>
                        <a:pt x="194771" y="559491"/>
                      </a:lnTo>
                      <a:lnTo>
                        <a:pt x="193336" y="561593"/>
                      </a:lnTo>
                      <a:lnTo>
                        <a:pt x="191906" y="563697"/>
                      </a:lnTo>
                      <a:lnTo>
                        <a:pt x="190480" y="565804"/>
                      </a:lnTo>
                      <a:lnTo>
                        <a:pt x="189060" y="567913"/>
                      </a:lnTo>
                      <a:lnTo>
                        <a:pt x="187644" y="570026"/>
                      </a:lnTo>
                      <a:lnTo>
                        <a:pt x="186233" y="572140"/>
                      </a:lnTo>
                      <a:lnTo>
                        <a:pt x="184827" y="574258"/>
                      </a:lnTo>
                      <a:lnTo>
                        <a:pt x="183426" y="576378"/>
                      </a:lnTo>
                      <a:lnTo>
                        <a:pt x="182030" y="578501"/>
                      </a:lnTo>
                      <a:lnTo>
                        <a:pt x="180639" y="580627"/>
                      </a:lnTo>
                      <a:lnTo>
                        <a:pt x="179253" y="582755"/>
                      </a:lnTo>
                      <a:lnTo>
                        <a:pt x="177871" y="584885"/>
                      </a:lnTo>
                      <a:lnTo>
                        <a:pt x="176495" y="587019"/>
                      </a:lnTo>
                      <a:lnTo>
                        <a:pt x="175124" y="589155"/>
                      </a:lnTo>
                      <a:lnTo>
                        <a:pt x="173758" y="591293"/>
                      </a:lnTo>
                      <a:lnTo>
                        <a:pt x="172396" y="593434"/>
                      </a:lnTo>
                      <a:lnTo>
                        <a:pt x="171040" y="595578"/>
                      </a:lnTo>
                      <a:lnTo>
                        <a:pt x="169688" y="597724"/>
                      </a:lnTo>
                      <a:lnTo>
                        <a:pt x="168342" y="599873"/>
                      </a:lnTo>
                      <a:lnTo>
                        <a:pt x="167000" y="602024"/>
                      </a:lnTo>
                      <a:lnTo>
                        <a:pt x="165664" y="604178"/>
                      </a:lnTo>
                      <a:lnTo>
                        <a:pt x="164333" y="606334"/>
                      </a:lnTo>
                      <a:lnTo>
                        <a:pt x="163006" y="608493"/>
                      </a:lnTo>
                      <a:lnTo>
                        <a:pt x="161685" y="610655"/>
                      </a:lnTo>
                      <a:lnTo>
                        <a:pt x="160368" y="612818"/>
                      </a:lnTo>
                      <a:lnTo>
                        <a:pt x="159057" y="614985"/>
                      </a:lnTo>
                      <a:lnTo>
                        <a:pt x="157751" y="617153"/>
                      </a:lnTo>
                      <a:lnTo>
                        <a:pt x="156449" y="619325"/>
                      </a:lnTo>
                      <a:lnTo>
                        <a:pt x="155153" y="621498"/>
                      </a:lnTo>
                      <a:lnTo>
                        <a:pt x="153862" y="623675"/>
                      </a:lnTo>
                      <a:lnTo>
                        <a:pt x="152576" y="625853"/>
                      </a:lnTo>
                      <a:lnTo>
                        <a:pt x="151295" y="628034"/>
                      </a:lnTo>
                      <a:lnTo>
                        <a:pt x="150019" y="630218"/>
                      </a:lnTo>
                      <a:lnTo>
                        <a:pt x="148748" y="632403"/>
                      </a:lnTo>
                      <a:lnTo>
                        <a:pt x="147482" y="634592"/>
                      </a:lnTo>
                      <a:lnTo>
                        <a:pt x="146222" y="636782"/>
                      </a:lnTo>
                      <a:lnTo>
                        <a:pt x="144966" y="638975"/>
                      </a:lnTo>
                      <a:lnTo>
                        <a:pt x="143715" y="641171"/>
                      </a:lnTo>
                      <a:lnTo>
                        <a:pt x="142470" y="643368"/>
                      </a:lnTo>
                      <a:lnTo>
                        <a:pt x="141230" y="645568"/>
                      </a:lnTo>
                      <a:lnTo>
                        <a:pt x="139994" y="647771"/>
                      </a:lnTo>
                      <a:lnTo>
                        <a:pt x="138764" y="649975"/>
                      </a:lnTo>
                      <a:lnTo>
                        <a:pt x="137539" y="652182"/>
                      </a:lnTo>
                      <a:lnTo>
                        <a:pt x="136319" y="654392"/>
                      </a:lnTo>
                      <a:lnTo>
                        <a:pt x="135105" y="656603"/>
                      </a:lnTo>
                      <a:lnTo>
                        <a:pt x="133895" y="658817"/>
                      </a:lnTo>
                      <a:lnTo>
                        <a:pt x="132691" y="661033"/>
                      </a:lnTo>
                      <a:lnTo>
                        <a:pt x="131492" y="663252"/>
                      </a:lnTo>
                      <a:lnTo>
                        <a:pt x="130297" y="665473"/>
                      </a:lnTo>
                      <a:lnTo>
                        <a:pt x="129108" y="667696"/>
                      </a:lnTo>
                      <a:lnTo>
                        <a:pt x="127925" y="669921"/>
                      </a:lnTo>
                      <a:lnTo>
                        <a:pt x="126746" y="672148"/>
                      </a:lnTo>
                      <a:lnTo>
                        <a:pt x="125573" y="674378"/>
                      </a:lnTo>
                      <a:lnTo>
                        <a:pt x="124404" y="676610"/>
                      </a:lnTo>
                      <a:lnTo>
                        <a:pt x="123241" y="678844"/>
                      </a:lnTo>
                      <a:lnTo>
                        <a:pt x="122084" y="681080"/>
                      </a:lnTo>
                      <a:lnTo>
                        <a:pt x="120931" y="683319"/>
                      </a:lnTo>
                      <a:lnTo>
                        <a:pt x="119783" y="685559"/>
                      </a:lnTo>
                      <a:lnTo>
                        <a:pt x="118641" y="687802"/>
                      </a:lnTo>
                      <a:lnTo>
                        <a:pt x="117504" y="690047"/>
                      </a:lnTo>
                      <a:lnTo>
                        <a:pt x="116372" y="692294"/>
                      </a:lnTo>
                      <a:lnTo>
                        <a:pt x="115246" y="694543"/>
                      </a:lnTo>
                      <a:lnTo>
                        <a:pt x="114124" y="696794"/>
                      </a:lnTo>
                      <a:lnTo>
                        <a:pt x="113008" y="699048"/>
                      </a:lnTo>
                      <a:lnTo>
                        <a:pt x="111897" y="701303"/>
                      </a:lnTo>
                      <a:lnTo>
                        <a:pt x="110792" y="703561"/>
                      </a:lnTo>
                      <a:lnTo>
                        <a:pt x="109691" y="705821"/>
                      </a:lnTo>
                      <a:lnTo>
                        <a:pt x="108596" y="708083"/>
                      </a:lnTo>
                      <a:lnTo>
                        <a:pt x="107506" y="710346"/>
                      </a:lnTo>
                      <a:lnTo>
                        <a:pt x="106422" y="712612"/>
                      </a:lnTo>
                      <a:lnTo>
                        <a:pt x="105342" y="714880"/>
                      </a:lnTo>
                      <a:lnTo>
                        <a:pt x="104268" y="717150"/>
                      </a:lnTo>
                      <a:lnTo>
                        <a:pt x="103199" y="719422"/>
                      </a:lnTo>
                      <a:lnTo>
                        <a:pt x="102136" y="721696"/>
                      </a:lnTo>
                      <a:lnTo>
                        <a:pt x="101078" y="723972"/>
                      </a:lnTo>
                      <a:lnTo>
                        <a:pt x="100025" y="726250"/>
                      </a:lnTo>
                      <a:lnTo>
                        <a:pt x="98977" y="728530"/>
                      </a:lnTo>
                      <a:lnTo>
                        <a:pt x="97935" y="730812"/>
                      </a:lnTo>
                      <a:lnTo>
                        <a:pt x="96897" y="733096"/>
                      </a:lnTo>
                      <a:lnTo>
                        <a:pt x="95866" y="735382"/>
                      </a:lnTo>
                      <a:lnTo>
                        <a:pt x="94839" y="737670"/>
                      </a:lnTo>
                      <a:lnTo>
                        <a:pt x="93818" y="739960"/>
                      </a:lnTo>
                      <a:lnTo>
                        <a:pt x="92802" y="742251"/>
                      </a:lnTo>
                      <a:lnTo>
                        <a:pt x="91792" y="744545"/>
                      </a:lnTo>
                      <a:lnTo>
                        <a:pt x="90787" y="746840"/>
                      </a:lnTo>
                      <a:lnTo>
                        <a:pt x="89787" y="749138"/>
                      </a:lnTo>
                      <a:lnTo>
                        <a:pt x="88792" y="751437"/>
                      </a:lnTo>
                      <a:lnTo>
                        <a:pt x="87803" y="753738"/>
                      </a:lnTo>
                      <a:lnTo>
                        <a:pt x="86820" y="756041"/>
                      </a:lnTo>
                      <a:lnTo>
                        <a:pt x="85841" y="758346"/>
                      </a:lnTo>
                      <a:lnTo>
                        <a:pt x="84868" y="760653"/>
                      </a:lnTo>
                      <a:lnTo>
                        <a:pt x="83900" y="762961"/>
                      </a:lnTo>
                      <a:lnTo>
                        <a:pt x="82938" y="765272"/>
                      </a:lnTo>
                      <a:lnTo>
                        <a:pt x="81981" y="767584"/>
                      </a:lnTo>
                      <a:lnTo>
                        <a:pt x="81030" y="769898"/>
                      </a:lnTo>
                      <a:lnTo>
                        <a:pt x="80083" y="772214"/>
                      </a:lnTo>
                      <a:lnTo>
                        <a:pt x="79142" y="774531"/>
                      </a:lnTo>
                      <a:lnTo>
                        <a:pt x="78207" y="776850"/>
                      </a:lnTo>
                      <a:lnTo>
                        <a:pt x="77277" y="779172"/>
                      </a:lnTo>
                      <a:lnTo>
                        <a:pt x="76352" y="781494"/>
                      </a:lnTo>
                      <a:lnTo>
                        <a:pt x="75433" y="783819"/>
                      </a:lnTo>
                      <a:lnTo>
                        <a:pt x="74519" y="786145"/>
                      </a:lnTo>
                      <a:lnTo>
                        <a:pt x="73611" y="788473"/>
                      </a:lnTo>
                      <a:lnTo>
                        <a:pt x="72708" y="790803"/>
                      </a:lnTo>
                      <a:lnTo>
                        <a:pt x="71810" y="793134"/>
                      </a:lnTo>
                      <a:lnTo>
                        <a:pt x="70918" y="795467"/>
                      </a:lnTo>
                      <a:lnTo>
                        <a:pt x="70031" y="797802"/>
                      </a:lnTo>
                      <a:lnTo>
                        <a:pt x="69150" y="800139"/>
                      </a:lnTo>
                      <a:lnTo>
                        <a:pt x="68274" y="802477"/>
                      </a:lnTo>
                      <a:lnTo>
                        <a:pt x="67403" y="804817"/>
                      </a:lnTo>
                      <a:lnTo>
                        <a:pt x="66538" y="807158"/>
                      </a:lnTo>
                      <a:lnTo>
                        <a:pt x="65679" y="809501"/>
                      </a:lnTo>
                      <a:lnTo>
                        <a:pt x="64825" y="811846"/>
                      </a:lnTo>
                      <a:lnTo>
                        <a:pt x="63976" y="814192"/>
                      </a:lnTo>
                      <a:lnTo>
                        <a:pt x="63133" y="816540"/>
                      </a:lnTo>
                      <a:lnTo>
                        <a:pt x="62295" y="818889"/>
                      </a:lnTo>
                      <a:lnTo>
                        <a:pt x="61462" y="821240"/>
                      </a:lnTo>
                      <a:lnTo>
                        <a:pt x="60635" y="823593"/>
                      </a:lnTo>
                      <a:lnTo>
                        <a:pt x="59814" y="825947"/>
                      </a:lnTo>
                      <a:lnTo>
                        <a:pt x="58998" y="828303"/>
                      </a:lnTo>
                      <a:lnTo>
                        <a:pt x="58188" y="830660"/>
                      </a:lnTo>
                      <a:lnTo>
                        <a:pt x="57383" y="833019"/>
                      </a:lnTo>
                      <a:lnTo>
                        <a:pt x="56583" y="835379"/>
                      </a:lnTo>
                      <a:lnTo>
                        <a:pt x="55789" y="837741"/>
                      </a:lnTo>
                      <a:lnTo>
                        <a:pt x="55001" y="840104"/>
                      </a:lnTo>
                      <a:lnTo>
                        <a:pt x="54218" y="842469"/>
                      </a:lnTo>
                      <a:lnTo>
                        <a:pt x="53440" y="844835"/>
                      </a:lnTo>
                      <a:lnTo>
                        <a:pt x="52668" y="847203"/>
                      </a:lnTo>
                      <a:lnTo>
                        <a:pt x="51901" y="849572"/>
                      </a:lnTo>
                      <a:lnTo>
                        <a:pt x="51140" y="851942"/>
                      </a:lnTo>
                      <a:lnTo>
                        <a:pt x="50385" y="854314"/>
                      </a:lnTo>
                      <a:lnTo>
                        <a:pt x="49635" y="856688"/>
                      </a:lnTo>
                      <a:lnTo>
                        <a:pt x="48890" y="859063"/>
                      </a:lnTo>
                      <a:lnTo>
                        <a:pt x="48151" y="861439"/>
                      </a:lnTo>
                      <a:lnTo>
                        <a:pt x="47418" y="863817"/>
                      </a:lnTo>
                      <a:lnTo>
                        <a:pt x="46690" y="866196"/>
                      </a:lnTo>
                      <a:lnTo>
                        <a:pt x="45968" y="868576"/>
                      </a:lnTo>
                      <a:lnTo>
                        <a:pt x="45251" y="870958"/>
                      </a:lnTo>
                      <a:lnTo>
                        <a:pt x="44539" y="873341"/>
                      </a:lnTo>
                      <a:lnTo>
                        <a:pt x="43834" y="875725"/>
                      </a:lnTo>
                      <a:lnTo>
                        <a:pt x="43133" y="878111"/>
                      </a:lnTo>
                      <a:lnTo>
                        <a:pt x="42439" y="880498"/>
                      </a:lnTo>
                      <a:lnTo>
                        <a:pt x="41750" y="882886"/>
                      </a:lnTo>
                      <a:lnTo>
                        <a:pt x="41066" y="885276"/>
                      </a:lnTo>
                      <a:lnTo>
                        <a:pt x="40388" y="887667"/>
                      </a:lnTo>
                      <a:lnTo>
                        <a:pt x="39715" y="890059"/>
                      </a:lnTo>
                      <a:lnTo>
                        <a:pt x="39048" y="892453"/>
                      </a:lnTo>
                      <a:lnTo>
                        <a:pt x="38387" y="894847"/>
                      </a:lnTo>
                      <a:lnTo>
                        <a:pt x="37731" y="897243"/>
                      </a:lnTo>
                      <a:lnTo>
                        <a:pt x="37081" y="899641"/>
                      </a:lnTo>
                      <a:lnTo>
                        <a:pt x="36436" y="902039"/>
                      </a:lnTo>
                      <a:lnTo>
                        <a:pt x="35797" y="904439"/>
                      </a:lnTo>
                      <a:lnTo>
                        <a:pt x="35164" y="906840"/>
                      </a:lnTo>
                      <a:lnTo>
                        <a:pt x="34536" y="909242"/>
                      </a:lnTo>
                      <a:lnTo>
                        <a:pt x="33913" y="911645"/>
                      </a:lnTo>
                      <a:lnTo>
                        <a:pt x="33297" y="914049"/>
                      </a:lnTo>
                      <a:lnTo>
                        <a:pt x="32685" y="916455"/>
                      </a:lnTo>
                      <a:lnTo>
                        <a:pt x="32080" y="918862"/>
                      </a:lnTo>
                      <a:lnTo>
                        <a:pt x="31480" y="921269"/>
                      </a:lnTo>
                      <a:lnTo>
                        <a:pt x="30885" y="923678"/>
                      </a:lnTo>
                      <a:lnTo>
                        <a:pt x="30297" y="926089"/>
                      </a:lnTo>
                      <a:lnTo>
                        <a:pt x="29713" y="928500"/>
                      </a:lnTo>
                      <a:lnTo>
                        <a:pt x="29136" y="930912"/>
                      </a:lnTo>
                      <a:lnTo>
                        <a:pt x="28564" y="933325"/>
                      </a:lnTo>
                      <a:lnTo>
                        <a:pt x="27997" y="935740"/>
                      </a:lnTo>
                      <a:lnTo>
                        <a:pt x="27437" y="938155"/>
                      </a:lnTo>
                      <a:lnTo>
                        <a:pt x="26881" y="940572"/>
                      </a:lnTo>
                      <a:lnTo>
                        <a:pt x="26332" y="942990"/>
                      </a:lnTo>
                      <a:lnTo>
                        <a:pt x="25788" y="945408"/>
                      </a:lnTo>
                      <a:lnTo>
                        <a:pt x="25250" y="947828"/>
                      </a:lnTo>
                      <a:lnTo>
                        <a:pt x="24717" y="950249"/>
                      </a:lnTo>
                      <a:lnTo>
                        <a:pt x="24190" y="952670"/>
                      </a:lnTo>
                      <a:lnTo>
                        <a:pt x="23668" y="955093"/>
                      </a:lnTo>
                      <a:lnTo>
                        <a:pt x="23153" y="957517"/>
                      </a:lnTo>
                      <a:lnTo>
                        <a:pt x="22642" y="959941"/>
                      </a:lnTo>
                      <a:lnTo>
                        <a:pt x="22138" y="962367"/>
                      </a:lnTo>
                      <a:lnTo>
                        <a:pt x="21639" y="964793"/>
                      </a:lnTo>
                      <a:lnTo>
                        <a:pt x="21146" y="967221"/>
                      </a:lnTo>
                      <a:lnTo>
                        <a:pt x="20658" y="969649"/>
                      </a:lnTo>
                      <a:lnTo>
                        <a:pt x="20176" y="972078"/>
                      </a:lnTo>
                      <a:lnTo>
                        <a:pt x="19700" y="974509"/>
                      </a:lnTo>
                      <a:lnTo>
                        <a:pt x="19229" y="976940"/>
                      </a:lnTo>
                      <a:lnTo>
                        <a:pt x="18764" y="979372"/>
                      </a:lnTo>
                      <a:lnTo>
                        <a:pt x="18305" y="981805"/>
                      </a:lnTo>
                      <a:lnTo>
                        <a:pt x="17851" y="984238"/>
                      </a:lnTo>
                      <a:lnTo>
                        <a:pt x="17403" y="986673"/>
                      </a:lnTo>
                      <a:lnTo>
                        <a:pt x="16960" y="989108"/>
                      </a:lnTo>
                      <a:lnTo>
                        <a:pt x="16524" y="991545"/>
                      </a:lnTo>
                      <a:lnTo>
                        <a:pt x="16093" y="993982"/>
                      </a:lnTo>
                      <a:lnTo>
                        <a:pt x="15667" y="996419"/>
                      </a:lnTo>
                      <a:lnTo>
                        <a:pt x="15247" y="998858"/>
                      </a:lnTo>
                      <a:lnTo>
                        <a:pt x="14833" y="1001298"/>
                      </a:lnTo>
                      <a:lnTo>
                        <a:pt x="14425" y="1003738"/>
                      </a:lnTo>
                      <a:lnTo>
                        <a:pt x="14022" y="1006179"/>
                      </a:lnTo>
                      <a:lnTo>
                        <a:pt x="13625" y="1008621"/>
                      </a:lnTo>
                      <a:lnTo>
                        <a:pt x="13234" y="1011063"/>
                      </a:lnTo>
                      <a:lnTo>
                        <a:pt x="12848" y="1013506"/>
                      </a:lnTo>
                      <a:lnTo>
                        <a:pt x="12468" y="1015950"/>
                      </a:lnTo>
                      <a:lnTo>
                        <a:pt x="12093" y="1018395"/>
                      </a:lnTo>
                      <a:lnTo>
                        <a:pt x="11725" y="1020840"/>
                      </a:lnTo>
                      <a:lnTo>
                        <a:pt x="11362" y="1023286"/>
                      </a:lnTo>
                      <a:lnTo>
                        <a:pt x="11004" y="1025733"/>
                      </a:lnTo>
                      <a:lnTo>
                        <a:pt x="10653" y="1028180"/>
                      </a:lnTo>
                      <a:lnTo>
                        <a:pt x="10307" y="1030628"/>
                      </a:lnTo>
                      <a:lnTo>
                        <a:pt x="9966" y="1033077"/>
                      </a:lnTo>
                      <a:lnTo>
                        <a:pt x="9632" y="1035527"/>
                      </a:lnTo>
                      <a:lnTo>
                        <a:pt x="9303" y="1037977"/>
                      </a:lnTo>
                      <a:lnTo>
                        <a:pt x="8980" y="1040427"/>
                      </a:lnTo>
                      <a:lnTo>
                        <a:pt x="8662" y="1042878"/>
                      </a:lnTo>
                      <a:lnTo>
                        <a:pt x="8350" y="1045330"/>
                      </a:lnTo>
                      <a:lnTo>
                        <a:pt x="8044" y="1047782"/>
                      </a:lnTo>
                      <a:lnTo>
                        <a:pt x="7744" y="1050235"/>
                      </a:lnTo>
                      <a:lnTo>
                        <a:pt x="7449" y="1052689"/>
                      </a:lnTo>
                      <a:lnTo>
                        <a:pt x="7160" y="1055143"/>
                      </a:lnTo>
                      <a:lnTo>
                        <a:pt x="6877" y="1057598"/>
                      </a:lnTo>
                      <a:lnTo>
                        <a:pt x="6599" y="1060053"/>
                      </a:lnTo>
                      <a:lnTo>
                        <a:pt x="6327" y="1062508"/>
                      </a:lnTo>
                      <a:lnTo>
                        <a:pt x="6061" y="1064964"/>
                      </a:lnTo>
                      <a:lnTo>
                        <a:pt x="5801" y="1067421"/>
                      </a:lnTo>
                      <a:lnTo>
                        <a:pt x="5546" y="1069878"/>
                      </a:lnTo>
                      <a:lnTo>
                        <a:pt x="5297" y="1072336"/>
                      </a:lnTo>
                      <a:lnTo>
                        <a:pt x="5053" y="1074794"/>
                      </a:lnTo>
                      <a:lnTo>
                        <a:pt x="4816" y="1077252"/>
                      </a:lnTo>
                      <a:lnTo>
                        <a:pt x="4584" y="1079711"/>
                      </a:lnTo>
                      <a:lnTo>
                        <a:pt x="4358" y="1082171"/>
                      </a:lnTo>
                      <a:lnTo>
                        <a:pt x="4137" y="1084631"/>
                      </a:lnTo>
                      <a:lnTo>
                        <a:pt x="3922" y="1087091"/>
                      </a:lnTo>
                      <a:lnTo>
                        <a:pt x="3713" y="1089552"/>
                      </a:lnTo>
                      <a:lnTo>
                        <a:pt x="3510" y="1092013"/>
                      </a:lnTo>
                      <a:lnTo>
                        <a:pt x="3312" y="1094474"/>
                      </a:lnTo>
                      <a:lnTo>
                        <a:pt x="3120" y="1096936"/>
                      </a:lnTo>
                      <a:lnTo>
                        <a:pt x="2934" y="1099398"/>
                      </a:lnTo>
                      <a:lnTo>
                        <a:pt x="2754" y="1101860"/>
                      </a:lnTo>
                      <a:lnTo>
                        <a:pt x="2579" y="1104323"/>
                      </a:lnTo>
                      <a:lnTo>
                        <a:pt x="2410" y="1106786"/>
                      </a:lnTo>
                      <a:lnTo>
                        <a:pt x="2246" y="1109250"/>
                      </a:lnTo>
                      <a:lnTo>
                        <a:pt x="2089" y="1111714"/>
                      </a:lnTo>
                      <a:lnTo>
                        <a:pt x="1937" y="1114178"/>
                      </a:lnTo>
                      <a:lnTo>
                        <a:pt x="1791" y="1116642"/>
                      </a:lnTo>
                      <a:lnTo>
                        <a:pt x="1650" y="1119107"/>
                      </a:lnTo>
                      <a:lnTo>
                        <a:pt x="1516" y="1121571"/>
                      </a:lnTo>
                      <a:lnTo>
                        <a:pt x="1387" y="1124037"/>
                      </a:lnTo>
                      <a:lnTo>
                        <a:pt x="1264" y="1126502"/>
                      </a:lnTo>
                      <a:lnTo>
                        <a:pt x="1146" y="1128967"/>
                      </a:lnTo>
                      <a:lnTo>
                        <a:pt x="1034" y="1131433"/>
                      </a:lnTo>
                      <a:lnTo>
                        <a:pt x="928" y="1133899"/>
                      </a:lnTo>
                      <a:lnTo>
                        <a:pt x="828" y="1136365"/>
                      </a:lnTo>
                      <a:lnTo>
                        <a:pt x="733" y="1138832"/>
                      </a:lnTo>
                      <a:lnTo>
                        <a:pt x="644" y="1141298"/>
                      </a:lnTo>
                      <a:lnTo>
                        <a:pt x="561" y="1143765"/>
                      </a:lnTo>
                      <a:lnTo>
                        <a:pt x="484" y="1146232"/>
                      </a:lnTo>
                      <a:lnTo>
                        <a:pt x="412" y="1148699"/>
                      </a:lnTo>
                      <a:lnTo>
                        <a:pt x="346" y="1151166"/>
                      </a:lnTo>
                      <a:lnTo>
                        <a:pt x="286" y="1153633"/>
                      </a:lnTo>
                      <a:lnTo>
                        <a:pt x="232" y="1156101"/>
                      </a:lnTo>
                      <a:lnTo>
                        <a:pt x="183" y="1158568"/>
                      </a:lnTo>
                      <a:lnTo>
                        <a:pt x="140" y="1161036"/>
                      </a:lnTo>
                      <a:lnTo>
                        <a:pt x="103" y="1163503"/>
                      </a:lnTo>
                      <a:lnTo>
                        <a:pt x="71" y="1165971"/>
                      </a:lnTo>
                      <a:lnTo>
                        <a:pt x="45" y="1168439"/>
                      </a:lnTo>
                      <a:lnTo>
                        <a:pt x="25" y="1170906"/>
                      </a:lnTo>
                      <a:lnTo>
                        <a:pt x="11" y="1173374"/>
                      </a:lnTo>
                      <a:lnTo>
                        <a:pt x="2" y="1175842"/>
                      </a:lnTo>
                      <a:lnTo>
                        <a:pt x="0" y="1178310"/>
                      </a:lnTo>
                      <a:lnTo>
                        <a:pt x="2" y="1180778"/>
                      </a:lnTo>
                      <a:lnTo>
                        <a:pt x="11" y="1183246"/>
                      </a:lnTo>
                      <a:lnTo>
                        <a:pt x="25" y="1185713"/>
                      </a:lnTo>
                      <a:lnTo>
                        <a:pt x="45" y="1188181"/>
                      </a:lnTo>
                      <a:lnTo>
                        <a:pt x="71" y="1190649"/>
                      </a:lnTo>
                      <a:lnTo>
                        <a:pt x="103" y="1193117"/>
                      </a:lnTo>
                      <a:lnTo>
                        <a:pt x="140" y="1195584"/>
                      </a:lnTo>
                      <a:lnTo>
                        <a:pt x="183" y="1198052"/>
                      </a:lnTo>
                      <a:lnTo>
                        <a:pt x="232" y="1200519"/>
                      </a:lnTo>
                      <a:lnTo>
                        <a:pt x="286" y="1202987"/>
                      </a:lnTo>
                      <a:lnTo>
                        <a:pt x="346" y="1205454"/>
                      </a:lnTo>
                      <a:lnTo>
                        <a:pt x="412" y="1207921"/>
                      </a:lnTo>
                      <a:lnTo>
                        <a:pt x="484" y="1210388"/>
                      </a:lnTo>
                      <a:lnTo>
                        <a:pt x="561" y="1212855"/>
                      </a:lnTo>
                      <a:lnTo>
                        <a:pt x="644" y="1215322"/>
                      </a:lnTo>
                      <a:lnTo>
                        <a:pt x="733" y="1217788"/>
                      </a:lnTo>
                      <a:lnTo>
                        <a:pt x="828" y="1220254"/>
                      </a:lnTo>
                      <a:lnTo>
                        <a:pt x="928" y="1222721"/>
                      </a:lnTo>
                      <a:lnTo>
                        <a:pt x="1034" y="1225187"/>
                      </a:lnTo>
                      <a:lnTo>
                        <a:pt x="1146" y="1227652"/>
                      </a:lnTo>
                      <a:lnTo>
                        <a:pt x="1264" y="1230118"/>
                      </a:lnTo>
                      <a:lnTo>
                        <a:pt x="1387" y="1232583"/>
                      </a:lnTo>
                      <a:lnTo>
                        <a:pt x="1516" y="1235048"/>
                      </a:lnTo>
                      <a:lnTo>
                        <a:pt x="1650" y="1237513"/>
                      </a:lnTo>
                      <a:lnTo>
                        <a:pt x="1791" y="1239978"/>
                      </a:lnTo>
                      <a:lnTo>
                        <a:pt x="1937" y="1242442"/>
                      </a:lnTo>
                      <a:lnTo>
                        <a:pt x="2089" y="1244906"/>
                      </a:lnTo>
                      <a:lnTo>
                        <a:pt x="2246" y="1247370"/>
                      </a:lnTo>
                      <a:lnTo>
                        <a:pt x="2410" y="1249834"/>
                      </a:lnTo>
                      <a:lnTo>
                        <a:pt x="2579" y="1252297"/>
                      </a:lnTo>
                      <a:lnTo>
                        <a:pt x="2754" y="1254759"/>
                      </a:lnTo>
                      <a:lnTo>
                        <a:pt x="2934" y="1257222"/>
                      </a:lnTo>
                      <a:lnTo>
                        <a:pt x="3120" y="1259684"/>
                      </a:lnTo>
                      <a:lnTo>
                        <a:pt x="3312" y="1262146"/>
                      </a:lnTo>
                      <a:lnTo>
                        <a:pt x="3510" y="1264607"/>
                      </a:lnTo>
                      <a:lnTo>
                        <a:pt x="3713" y="1267068"/>
                      </a:lnTo>
                      <a:lnTo>
                        <a:pt x="3922" y="1269529"/>
                      </a:lnTo>
                      <a:lnTo>
                        <a:pt x="4137" y="1271989"/>
                      </a:lnTo>
                      <a:lnTo>
                        <a:pt x="4358" y="1274449"/>
                      </a:lnTo>
                      <a:lnTo>
                        <a:pt x="4584" y="1276908"/>
                      </a:lnTo>
                      <a:lnTo>
                        <a:pt x="4816" y="1279367"/>
                      </a:lnTo>
                      <a:lnTo>
                        <a:pt x="5053" y="1281826"/>
                      </a:lnTo>
                      <a:lnTo>
                        <a:pt x="5297" y="1284284"/>
                      </a:lnTo>
                      <a:lnTo>
                        <a:pt x="5546" y="1286742"/>
                      </a:lnTo>
                      <a:lnTo>
                        <a:pt x="5801" y="1289199"/>
                      </a:lnTo>
                      <a:lnTo>
                        <a:pt x="6061" y="1291655"/>
                      </a:lnTo>
                      <a:lnTo>
                        <a:pt x="6327" y="1294112"/>
                      </a:lnTo>
                      <a:lnTo>
                        <a:pt x="6599" y="1296567"/>
                      </a:lnTo>
                      <a:lnTo>
                        <a:pt x="6877" y="1299022"/>
                      </a:lnTo>
                      <a:lnTo>
                        <a:pt x="7160" y="1301477"/>
                      </a:lnTo>
                      <a:lnTo>
                        <a:pt x="7449" y="1303931"/>
                      </a:lnTo>
                      <a:lnTo>
                        <a:pt x="7744" y="1306384"/>
                      </a:lnTo>
                      <a:lnTo>
                        <a:pt x="8044" y="1308837"/>
                      </a:lnTo>
                      <a:lnTo>
                        <a:pt x="8350" y="1311290"/>
                      </a:lnTo>
                      <a:lnTo>
                        <a:pt x="8662" y="1313742"/>
                      </a:lnTo>
                      <a:lnTo>
                        <a:pt x="8980" y="1316193"/>
                      </a:lnTo>
                      <a:lnTo>
                        <a:pt x="9303" y="1318643"/>
                      </a:lnTo>
                      <a:lnTo>
                        <a:pt x="9632" y="1321093"/>
                      </a:lnTo>
                      <a:lnTo>
                        <a:pt x="9966" y="1323543"/>
                      </a:lnTo>
                      <a:lnTo>
                        <a:pt x="10307" y="1325991"/>
                      </a:lnTo>
                      <a:lnTo>
                        <a:pt x="10653" y="1328439"/>
                      </a:lnTo>
                      <a:lnTo>
                        <a:pt x="11004" y="1330887"/>
                      </a:lnTo>
                      <a:lnTo>
                        <a:pt x="11362" y="1333334"/>
                      </a:lnTo>
                      <a:lnTo>
                        <a:pt x="11725" y="1335780"/>
                      </a:lnTo>
                      <a:lnTo>
                        <a:pt x="12093" y="1338225"/>
                      </a:lnTo>
                      <a:lnTo>
                        <a:pt x="12468" y="1340670"/>
                      </a:lnTo>
                      <a:lnTo>
                        <a:pt x="12848" y="1343114"/>
                      </a:lnTo>
                      <a:lnTo>
                        <a:pt x="13234" y="1345557"/>
                      </a:lnTo>
                      <a:lnTo>
                        <a:pt x="13625" y="1347999"/>
                      </a:lnTo>
                      <a:lnTo>
                        <a:pt x="14022" y="1350441"/>
                      </a:lnTo>
                      <a:lnTo>
                        <a:pt x="14425" y="1352882"/>
                      </a:lnTo>
                      <a:lnTo>
                        <a:pt x="14833" y="1355322"/>
                      </a:lnTo>
                      <a:lnTo>
                        <a:pt x="15247" y="1357762"/>
                      </a:lnTo>
                      <a:lnTo>
                        <a:pt x="15667" y="1360200"/>
                      </a:lnTo>
                      <a:lnTo>
                        <a:pt x="16093" y="1362638"/>
                      </a:lnTo>
                      <a:lnTo>
                        <a:pt x="16524" y="1365075"/>
                      </a:lnTo>
                      <a:lnTo>
                        <a:pt x="16960" y="1367512"/>
                      </a:lnTo>
                      <a:lnTo>
                        <a:pt x="17403" y="1369947"/>
                      </a:lnTo>
                      <a:lnTo>
                        <a:pt x="17851" y="1372382"/>
                      </a:lnTo>
                      <a:lnTo>
                        <a:pt x="18305" y="1374815"/>
                      </a:lnTo>
                      <a:lnTo>
                        <a:pt x="18764" y="1377248"/>
                      </a:lnTo>
                      <a:lnTo>
                        <a:pt x="19229" y="1379680"/>
                      </a:lnTo>
                      <a:lnTo>
                        <a:pt x="19700" y="1382111"/>
                      </a:lnTo>
                      <a:lnTo>
                        <a:pt x="20176" y="1384541"/>
                      </a:lnTo>
                      <a:lnTo>
                        <a:pt x="20658" y="1386971"/>
                      </a:lnTo>
                      <a:lnTo>
                        <a:pt x="21146" y="1389399"/>
                      </a:lnTo>
                      <a:lnTo>
                        <a:pt x="21639" y="1391827"/>
                      </a:lnTo>
                      <a:lnTo>
                        <a:pt x="22138" y="1394253"/>
                      </a:lnTo>
                      <a:lnTo>
                        <a:pt x="22642" y="1396679"/>
                      </a:lnTo>
                      <a:lnTo>
                        <a:pt x="23153" y="1399103"/>
                      </a:lnTo>
                      <a:lnTo>
                        <a:pt x="23668" y="1401527"/>
                      </a:lnTo>
                      <a:lnTo>
                        <a:pt x="24190" y="1403950"/>
                      </a:lnTo>
                      <a:lnTo>
                        <a:pt x="24717" y="1406371"/>
                      </a:lnTo>
                      <a:lnTo>
                        <a:pt x="25250" y="1408792"/>
                      </a:lnTo>
                      <a:lnTo>
                        <a:pt x="25788" y="1411212"/>
                      </a:lnTo>
                      <a:lnTo>
                        <a:pt x="26332" y="1413630"/>
                      </a:lnTo>
                      <a:lnTo>
                        <a:pt x="26881" y="1416048"/>
                      </a:lnTo>
                      <a:lnTo>
                        <a:pt x="27437" y="1418464"/>
                      </a:lnTo>
                      <a:lnTo>
                        <a:pt x="27997" y="1420880"/>
                      </a:lnTo>
                      <a:lnTo>
                        <a:pt x="28564" y="1423294"/>
                      </a:lnTo>
                      <a:lnTo>
                        <a:pt x="29136" y="1425708"/>
                      </a:lnTo>
                      <a:lnTo>
                        <a:pt x="29713" y="1428120"/>
                      </a:lnTo>
                      <a:lnTo>
                        <a:pt x="30297" y="1430531"/>
                      </a:lnTo>
                      <a:lnTo>
                        <a:pt x="30885" y="1432941"/>
                      </a:lnTo>
                      <a:lnTo>
                        <a:pt x="31480" y="1435350"/>
                      </a:lnTo>
                      <a:lnTo>
                        <a:pt x="32080" y="1437758"/>
                      </a:lnTo>
                      <a:lnTo>
                        <a:pt x="32685" y="1440165"/>
                      </a:lnTo>
                      <a:lnTo>
                        <a:pt x="33297" y="1442571"/>
                      </a:lnTo>
                      <a:lnTo>
                        <a:pt x="33913" y="1444975"/>
                      </a:lnTo>
                      <a:lnTo>
                        <a:pt x="34536" y="1447378"/>
                      </a:lnTo>
                      <a:lnTo>
                        <a:pt x="35164" y="1449780"/>
                      </a:lnTo>
                      <a:lnTo>
                        <a:pt x="35797" y="1452181"/>
                      </a:lnTo>
                      <a:lnTo>
                        <a:pt x="36436" y="1454581"/>
                      </a:lnTo>
                      <a:lnTo>
                        <a:pt x="37081" y="1456979"/>
                      </a:lnTo>
                      <a:lnTo>
                        <a:pt x="37731" y="1459376"/>
                      </a:lnTo>
                      <a:lnTo>
                        <a:pt x="38387" y="1461772"/>
                      </a:lnTo>
                      <a:lnTo>
                        <a:pt x="39048" y="1464167"/>
                      </a:lnTo>
                      <a:lnTo>
                        <a:pt x="39715" y="1466561"/>
                      </a:lnTo>
                      <a:lnTo>
                        <a:pt x="40388" y="1468953"/>
                      </a:lnTo>
                      <a:lnTo>
                        <a:pt x="41066" y="1471344"/>
                      </a:lnTo>
                      <a:lnTo>
                        <a:pt x="41750" y="1473734"/>
                      </a:lnTo>
                      <a:lnTo>
                        <a:pt x="42439" y="1476122"/>
                      </a:lnTo>
                      <a:lnTo>
                        <a:pt x="43133" y="1478509"/>
                      </a:lnTo>
                      <a:lnTo>
                        <a:pt x="43834" y="1480895"/>
                      </a:lnTo>
                      <a:lnTo>
                        <a:pt x="44539" y="1483279"/>
                      </a:lnTo>
                      <a:lnTo>
                        <a:pt x="45251" y="1485662"/>
                      </a:lnTo>
                      <a:lnTo>
                        <a:pt x="45968" y="1488044"/>
                      </a:lnTo>
                      <a:lnTo>
                        <a:pt x="46690" y="1490424"/>
                      </a:lnTo>
                      <a:lnTo>
                        <a:pt x="47418" y="1492803"/>
                      </a:lnTo>
                      <a:lnTo>
                        <a:pt x="48151" y="1495181"/>
                      </a:lnTo>
                      <a:lnTo>
                        <a:pt x="48890" y="1497557"/>
                      </a:lnTo>
                      <a:lnTo>
                        <a:pt x="49635" y="1499932"/>
                      </a:lnTo>
                      <a:lnTo>
                        <a:pt x="50385" y="1502305"/>
                      </a:lnTo>
                      <a:lnTo>
                        <a:pt x="51140" y="1504677"/>
                      </a:lnTo>
                      <a:lnTo>
                        <a:pt x="51901" y="1507048"/>
                      </a:lnTo>
                      <a:lnTo>
                        <a:pt x="52668" y="1509417"/>
                      </a:lnTo>
                      <a:lnTo>
                        <a:pt x="53440" y="1511785"/>
                      </a:lnTo>
                      <a:lnTo>
                        <a:pt x="54218" y="1514151"/>
                      </a:lnTo>
                      <a:lnTo>
                        <a:pt x="55001" y="1516516"/>
                      </a:lnTo>
                      <a:lnTo>
                        <a:pt x="55789" y="1518879"/>
                      </a:lnTo>
                      <a:lnTo>
                        <a:pt x="56583" y="1521241"/>
                      </a:lnTo>
                      <a:lnTo>
                        <a:pt x="57383" y="1523601"/>
                      </a:lnTo>
                      <a:lnTo>
                        <a:pt x="58188" y="1525960"/>
                      </a:lnTo>
                      <a:lnTo>
                        <a:pt x="58998" y="1528317"/>
                      </a:lnTo>
                      <a:lnTo>
                        <a:pt x="59814" y="1530673"/>
                      </a:lnTo>
                      <a:lnTo>
                        <a:pt x="60635" y="1533027"/>
                      </a:lnTo>
                      <a:lnTo>
                        <a:pt x="61462" y="1535380"/>
                      </a:lnTo>
                      <a:lnTo>
                        <a:pt x="62295" y="1537731"/>
                      </a:lnTo>
                      <a:lnTo>
                        <a:pt x="63133" y="1540080"/>
                      </a:lnTo>
                      <a:lnTo>
                        <a:pt x="63976" y="1542428"/>
                      </a:lnTo>
                      <a:lnTo>
                        <a:pt x="64825" y="1544774"/>
                      </a:lnTo>
                      <a:lnTo>
                        <a:pt x="65679" y="1547119"/>
                      </a:lnTo>
                      <a:lnTo>
                        <a:pt x="66538" y="1549462"/>
                      </a:lnTo>
                      <a:lnTo>
                        <a:pt x="67403" y="1551803"/>
                      </a:lnTo>
                      <a:lnTo>
                        <a:pt x="68274" y="1554143"/>
                      </a:lnTo>
                      <a:lnTo>
                        <a:pt x="69150" y="1556481"/>
                      </a:lnTo>
                      <a:lnTo>
                        <a:pt x="70031" y="1558818"/>
                      </a:lnTo>
                      <a:lnTo>
                        <a:pt x="70918" y="1561152"/>
                      </a:lnTo>
                      <a:lnTo>
                        <a:pt x="71810" y="1563486"/>
                      </a:lnTo>
                      <a:lnTo>
                        <a:pt x="72708" y="1565817"/>
                      </a:lnTo>
                      <a:lnTo>
                        <a:pt x="73611" y="1568147"/>
                      </a:lnTo>
                      <a:lnTo>
                        <a:pt x="74519" y="1570475"/>
                      </a:lnTo>
                      <a:lnTo>
                        <a:pt x="75433" y="1572801"/>
                      </a:lnTo>
                      <a:lnTo>
                        <a:pt x="76352" y="1575126"/>
                      </a:lnTo>
                      <a:lnTo>
                        <a:pt x="77277" y="1577448"/>
                      </a:lnTo>
                      <a:lnTo>
                        <a:pt x="78207" y="1579769"/>
                      </a:lnTo>
                      <a:lnTo>
                        <a:pt x="79142" y="1582089"/>
                      </a:lnTo>
                      <a:lnTo>
                        <a:pt x="80083" y="1584406"/>
                      </a:lnTo>
                      <a:lnTo>
                        <a:pt x="81030" y="1586722"/>
                      </a:lnTo>
                      <a:lnTo>
                        <a:pt x="81981" y="1589036"/>
                      </a:lnTo>
                      <a:lnTo>
                        <a:pt x="82938" y="1591348"/>
                      </a:lnTo>
                      <a:lnTo>
                        <a:pt x="83900" y="1593659"/>
                      </a:lnTo>
                      <a:lnTo>
                        <a:pt x="84868" y="1595967"/>
                      </a:lnTo>
                      <a:lnTo>
                        <a:pt x="85841" y="1598274"/>
                      </a:lnTo>
                      <a:lnTo>
                        <a:pt x="86820" y="1600579"/>
                      </a:lnTo>
                      <a:lnTo>
                        <a:pt x="87803" y="1602882"/>
                      </a:lnTo>
                      <a:lnTo>
                        <a:pt x="88792" y="1605183"/>
                      </a:lnTo>
                      <a:lnTo>
                        <a:pt x="89787" y="1607482"/>
                      </a:lnTo>
                      <a:lnTo>
                        <a:pt x="90787" y="1609779"/>
                      </a:lnTo>
                      <a:lnTo>
                        <a:pt x="91792" y="1612075"/>
                      </a:lnTo>
                      <a:lnTo>
                        <a:pt x="92802" y="1614369"/>
                      </a:lnTo>
                      <a:lnTo>
                        <a:pt x="93818" y="1616660"/>
                      </a:lnTo>
                      <a:lnTo>
                        <a:pt x="94839" y="1618950"/>
                      </a:lnTo>
                      <a:lnTo>
                        <a:pt x="95866" y="1621238"/>
                      </a:lnTo>
                      <a:lnTo>
                        <a:pt x="96897" y="1623524"/>
                      </a:lnTo>
                      <a:lnTo>
                        <a:pt x="97935" y="1625808"/>
                      </a:lnTo>
                      <a:lnTo>
                        <a:pt x="98977" y="1628090"/>
                      </a:lnTo>
                      <a:lnTo>
                        <a:pt x="100025" y="1630370"/>
                      </a:lnTo>
                      <a:lnTo>
                        <a:pt x="101078" y="1632648"/>
                      </a:lnTo>
                      <a:lnTo>
                        <a:pt x="102136" y="1634924"/>
                      </a:lnTo>
                      <a:lnTo>
                        <a:pt x="103199" y="1637198"/>
                      </a:lnTo>
                      <a:lnTo>
                        <a:pt x="104268" y="1639470"/>
                      </a:lnTo>
                      <a:lnTo>
                        <a:pt x="105342" y="1641740"/>
                      </a:lnTo>
                      <a:lnTo>
                        <a:pt x="106422" y="1644008"/>
                      </a:lnTo>
                      <a:lnTo>
                        <a:pt x="107506" y="1646273"/>
                      </a:lnTo>
                      <a:lnTo>
                        <a:pt x="108596" y="1648537"/>
                      </a:lnTo>
                      <a:lnTo>
                        <a:pt x="109691" y="1650799"/>
                      </a:lnTo>
                      <a:lnTo>
                        <a:pt x="110792" y="1653059"/>
                      </a:lnTo>
                      <a:lnTo>
                        <a:pt x="111897" y="1655316"/>
                      </a:lnTo>
                      <a:lnTo>
                        <a:pt x="113008" y="1657572"/>
                      </a:lnTo>
                      <a:lnTo>
                        <a:pt x="114124" y="1659825"/>
                      </a:lnTo>
                      <a:lnTo>
                        <a:pt x="115246" y="1662077"/>
                      </a:lnTo>
                      <a:lnTo>
                        <a:pt x="116372" y="1664326"/>
                      </a:lnTo>
                      <a:lnTo>
                        <a:pt x="117504" y="1666573"/>
                      </a:lnTo>
                      <a:lnTo>
                        <a:pt x="118641" y="1668818"/>
                      </a:lnTo>
                      <a:lnTo>
                        <a:pt x="119783" y="1671061"/>
                      </a:lnTo>
                      <a:lnTo>
                        <a:pt x="120931" y="1673301"/>
                      </a:lnTo>
                      <a:lnTo>
                        <a:pt x="122084" y="1675540"/>
                      </a:lnTo>
                      <a:lnTo>
                        <a:pt x="123241" y="1677776"/>
                      </a:lnTo>
                      <a:lnTo>
                        <a:pt x="124404" y="1680010"/>
                      </a:lnTo>
                      <a:lnTo>
                        <a:pt x="125573" y="1682242"/>
                      </a:lnTo>
                      <a:lnTo>
                        <a:pt x="126746" y="1684472"/>
                      </a:lnTo>
                      <a:lnTo>
                        <a:pt x="127925" y="1686699"/>
                      </a:lnTo>
                      <a:lnTo>
                        <a:pt x="129108" y="1688924"/>
                      </a:lnTo>
                      <a:lnTo>
                        <a:pt x="130297" y="1691147"/>
                      </a:lnTo>
                      <a:lnTo>
                        <a:pt x="131492" y="1693368"/>
                      </a:lnTo>
                      <a:lnTo>
                        <a:pt x="132691" y="1695586"/>
                      </a:lnTo>
                      <a:lnTo>
                        <a:pt x="133895" y="1697803"/>
                      </a:lnTo>
                      <a:lnTo>
                        <a:pt x="135105" y="1700017"/>
                      </a:lnTo>
                      <a:lnTo>
                        <a:pt x="136319" y="1702228"/>
                      </a:lnTo>
                      <a:lnTo>
                        <a:pt x="137539" y="1704438"/>
                      </a:lnTo>
                      <a:lnTo>
                        <a:pt x="138764" y="1706645"/>
                      </a:lnTo>
                      <a:lnTo>
                        <a:pt x="139994" y="1708849"/>
                      </a:lnTo>
                      <a:lnTo>
                        <a:pt x="141230" y="1711052"/>
                      </a:lnTo>
                      <a:lnTo>
                        <a:pt x="142470" y="1713252"/>
                      </a:lnTo>
                      <a:lnTo>
                        <a:pt x="143715" y="1715449"/>
                      </a:lnTo>
                      <a:lnTo>
                        <a:pt x="144966" y="1717645"/>
                      </a:lnTo>
                      <a:lnTo>
                        <a:pt x="146222" y="1719838"/>
                      </a:lnTo>
                      <a:lnTo>
                        <a:pt x="147482" y="1722028"/>
                      </a:lnTo>
                      <a:lnTo>
                        <a:pt x="148748" y="1724216"/>
                      </a:lnTo>
                      <a:lnTo>
                        <a:pt x="150019" y="1726402"/>
                      </a:lnTo>
                      <a:lnTo>
                        <a:pt x="151295" y="1728586"/>
                      </a:lnTo>
                      <a:lnTo>
                        <a:pt x="152576" y="1730767"/>
                      </a:lnTo>
                      <a:lnTo>
                        <a:pt x="153862" y="1732945"/>
                      </a:lnTo>
                      <a:lnTo>
                        <a:pt x="155153" y="1735121"/>
                      </a:lnTo>
                      <a:lnTo>
                        <a:pt x="156449" y="1737295"/>
                      </a:lnTo>
                      <a:lnTo>
                        <a:pt x="157751" y="1739466"/>
                      </a:lnTo>
                      <a:lnTo>
                        <a:pt x="159057" y="1741635"/>
                      </a:lnTo>
                      <a:lnTo>
                        <a:pt x="160368" y="1743801"/>
                      </a:lnTo>
                      <a:lnTo>
                        <a:pt x="161685" y="1745965"/>
                      </a:lnTo>
                      <a:lnTo>
                        <a:pt x="163006" y="1748127"/>
                      </a:lnTo>
                      <a:lnTo>
                        <a:pt x="164333" y="1750286"/>
                      </a:lnTo>
                      <a:lnTo>
                        <a:pt x="165664" y="1752442"/>
                      </a:lnTo>
                      <a:lnTo>
                        <a:pt x="167000" y="1754596"/>
                      </a:lnTo>
                      <a:lnTo>
                        <a:pt x="168342" y="1756747"/>
                      </a:lnTo>
                      <a:lnTo>
                        <a:pt x="169688" y="1758896"/>
                      </a:lnTo>
                      <a:lnTo>
                        <a:pt x="171040" y="1761042"/>
                      </a:lnTo>
                      <a:lnTo>
                        <a:pt x="172396" y="1763186"/>
                      </a:lnTo>
                      <a:lnTo>
                        <a:pt x="173758" y="1765327"/>
                      </a:lnTo>
                      <a:lnTo>
                        <a:pt x="175124" y="1767465"/>
                      </a:lnTo>
                      <a:lnTo>
                        <a:pt x="176495" y="1769601"/>
                      </a:lnTo>
                      <a:lnTo>
                        <a:pt x="177871" y="1771734"/>
                      </a:lnTo>
                      <a:lnTo>
                        <a:pt x="179253" y="1773865"/>
                      </a:lnTo>
                      <a:lnTo>
                        <a:pt x="180639" y="1775993"/>
                      </a:lnTo>
                      <a:lnTo>
                        <a:pt x="182030" y="1778119"/>
                      </a:lnTo>
                      <a:lnTo>
                        <a:pt x="183426" y="1780242"/>
                      </a:lnTo>
                      <a:lnTo>
                        <a:pt x="184827" y="1782362"/>
                      </a:lnTo>
                      <a:lnTo>
                        <a:pt x="186233" y="1784479"/>
                      </a:lnTo>
                      <a:lnTo>
                        <a:pt x="187644" y="1786594"/>
                      </a:lnTo>
                      <a:lnTo>
                        <a:pt x="189060" y="1788707"/>
                      </a:lnTo>
                      <a:lnTo>
                        <a:pt x="190480" y="1790816"/>
                      </a:lnTo>
                      <a:lnTo>
                        <a:pt x="191906" y="1792923"/>
                      </a:lnTo>
                      <a:lnTo>
                        <a:pt x="193336" y="1795027"/>
                      </a:lnTo>
                      <a:lnTo>
                        <a:pt x="194771" y="1797129"/>
                      </a:lnTo>
                      <a:lnTo>
                        <a:pt x="196212" y="1799227"/>
                      </a:lnTo>
                      <a:lnTo>
                        <a:pt x="197657" y="1801323"/>
                      </a:lnTo>
                      <a:lnTo>
                        <a:pt x="199107" y="1803417"/>
                      </a:lnTo>
                      <a:lnTo>
                        <a:pt x="200562" y="1805507"/>
                      </a:lnTo>
                      <a:lnTo>
                        <a:pt x="202021" y="1807595"/>
                      </a:lnTo>
                      <a:lnTo>
                        <a:pt x="203486" y="1809680"/>
                      </a:lnTo>
                      <a:lnTo>
                        <a:pt x="204955" y="1811763"/>
                      </a:lnTo>
                      <a:lnTo>
                        <a:pt x="206429" y="1813842"/>
                      </a:lnTo>
                      <a:lnTo>
                        <a:pt x="207908" y="1815919"/>
                      </a:lnTo>
                      <a:lnTo>
                        <a:pt x="209392" y="1817993"/>
                      </a:lnTo>
                      <a:lnTo>
                        <a:pt x="210881" y="1820064"/>
                      </a:lnTo>
                      <a:lnTo>
                        <a:pt x="212374" y="1822132"/>
                      </a:lnTo>
                      <a:lnTo>
                        <a:pt x="213872" y="1824198"/>
                      </a:lnTo>
                      <a:lnTo>
                        <a:pt x="215375" y="1826260"/>
                      </a:lnTo>
                      <a:lnTo>
                        <a:pt x="216883" y="1828320"/>
                      </a:lnTo>
                      <a:lnTo>
                        <a:pt x="218396" y="1830377"/>
                      </a:lnTo>
                      <a:lnTo>
                        <a:pt x="219913" y="1832431"/>
                      </a:lnTo>
                      <a:lnTo>
                        <a:pt x="221435" y="1834482"/>
                      </a:lnTo>
                      <a:lnTo>
                        <a:pt x="222962" y="1836531"/>
                      </a:lnTo>
                      <a:lnTo>
                        <a:pt x="224494" y="1838576"/>
                      </a:lnTo>
                      <a:lnTo>
                        <a:pt x="226030" y="1840619"/>
                      </a:lnTo>
                      <a:lnTo>
                        <a:pt x="227572" y="1842658"/>
                      </a:lnTo>
                      <a:lnTo>
                        <a:pt x="229118" y="1844695"/>
                      </a:lnTo>
                      <a:lnTo>
                        <a:pt x="230668" y="1846729"/>
                      </a:lnTo>
                      <a:lnTo>
                        <a:pt x="232224" y="1848760"/>
                      </a:lnTo>
                      <a:lnTo>
                        <a:pt x="233784" y="1850788"/>
                      </a:lnTo>
                      <a:lnTo>
                        <a:pt x="235348" y="1852813"/>
                      </a:lnTo>
                      <a:lnTo>
                        <a:pt x="236918" y="1854835"/>
                      </a:lnTo>
                      <a:lnTo>
                        <a:pt x="238492" y="1856854"/>
                      </a:lnTo>
                      <a:lnTo>
                        <a:pt x="240071" y="1858870"/>
                      </a:lnTo>
                      <a:lnTo>
                        <a:pt x="241655" y="1860883"/>
                      </a:lnTo>
                      <a:lnTo>
                        <a:pt x="243243" y="1862893"/>
                      </a:lnTo>
                      <a:lnTo>
                        <a:pt x="244836" y="1864900"/>
                      </a:lnTo>
                      <a:lnTo>
                        <a:pt x="246433" y="1866904"/>
                      </a:lnTo>
                      <a:lnTo>
                        <a:pt x="248035" y="1868905"/>
                      </a:lnTo>
                      <a:lnTo>
                        <a:pt x="249642" y="1870903"/>
                      </a:lnTo>
                      <a:lnTo>
                        <a:pt x="251254" y="1872898"/>
                      </a:lnTo>
                      <a:lnTo>
                        <a:pt x="252870" y="1874890"/>
                      </a:lnTo>
                      <a:lnTo>
                        <a:pt x="254491" y="1876879"/>
                      </a:lnTo>
                      <a:lnTo>
                        <a:pt x="256116" y="1878865"/>
                      </a:lnTo>
                      <a:lnTo>
                        <a:pt x="257746" y="1880848"/>
                      </a:lnTo>
                      <a:lnTo>
                        <a:pt x="259380" y="1882828"/>
                      </a:lnTo>
                      <a:lnTo>
                        <a:pt x="261020" y="1884804"/>
                      </a:lnTo>
                      <a:lnTo>
                        <a:pt x="262663" y="1886778"/>
                      </a:lnTo>
                      <a:lnTo>
                        <a:pt x="264312" y="1888748"/>
                      </a:lnTo>
                      <a:lnTo>
                        <a:pt x="265965" y="1890715"/>
                      </a:lnTo>
                      <a:lnTo>
                        <a:pt x="267622" y="1892680"/>
                      </a:lnTo>
                      <a:lnTo>
                        <a:pt x="269284" y="1894641"/>
                      </a:lnTo>
                      <a:lnTo>
                        <a:pt x="270951" y="1896598"/>
                      </a:lnTo>
                      <a:lnTo>
                        <a:pt x="272622" y="1898553"/>
                      </a:lnTo>
                      <a:lnTo>
                        <a:pt x="274298" y="1900505"/>
                      </a:lnTo>
                      <a:lnTo>
                        <a:pt x="275978" y="1902453"/>
                      </a:lnTo>
                      <a:lnTo>
                        <a:pt x="277663" y="1904398"/>
                      </a:lnTo>
                      <a:lnTo>
                        <a:pt x="279352" y="1906340"/>
                      </a:lnTo>
                      <a:lnTo>
                        <a:pt x="281046" y="1908279"/>
                      </a:lnTo>
                      <a:lnTo>
                        <a:pt x="282744" y="1910215"/>
                      </a:lnTo>
                      <a:lnTo>
                        <a:pt x="284447" y="1912147"/>
                      </a:lnTo>
                      <a:lnTo>
                        <a:pt x="286154" y="1914076"/>
                      </a:lnTo>
                      <a:lnTo>
                        <a:pt x="287865" y="1916002"/>
                      </a:lnTo>
                      <a:lnTo>
                        <a:pt x="289582" y="1917925"/>
                      </a:lnTo>
                      <a:lnTo>
                        <a:pt x="291302" y="1919845"/>
                      </a:lnTo>
                      <a:lnTo>
                        <a:pt x="293027" y="1921761"/>
                      </a:lnTo>
                      <a:lnTo>
                        <a:pt x="294757" y="1923674"/>
                      </a:lnTo>
                      <a:lnTo>
                        <a:pt x="296491" y="1925584"/>
                      </a:lnTo>
                      <a:lnTo>
                        <a:pt x="298229" y="1927490"/>
                      </a:lnTo>
                      <a:lnTo>
                        <a:pt x="299972" y="1929393"/>
                      </a:lnTo>
                      <a:lnTo>
                        <a:pt x="301720" y="1931293"/>
                      </a:lnTo>
                      <a:lnTo>
                        <a:pt x="303471" y="1933190"/>
                      </a:lnTo>
                      <a:lnTo>
                        <a:pt x="305227" y="1935083"/>
                      </a:lnTo>
                      <a:lnTo>
                        <a:pt x="306988" y="1936973"/>
                      </a:lnTo>
                      <a:lnTo>
                        <a:pt x="308753" y="1938859"/>
                      </a:lnTo>
                      <a:lnTo>
                        <a:pt x="310522" y="1940743"/>
                      </a:lnTo>
                      <a:lnTo>
                        <a:pt x="312295" y="1942623"/>
                      </a:lnTo>
                      <a:lnTo>
                        <a:pt x="314073" y="1944499"/>
                      </a:lnTo>
                      <a:lnTo>
                        <a:pt x="315856" y="1946372"/>
                      </a:lnTo>
                      <a:lnTo>
                        <a:pt x="317642" y="1948242"/>
                      </a:lnTo>
                      <a:lnTo>
                        <a:pt x="319434" y="1950109"/>
                      </a:lnTo>
                      <a:lnTo>
                        <a:pt x="321229" y="1951972"/>
                      </a:lnTo>
                      <a:lnTo>
                        <a:pt x="323029" y="1953831"/>
                      </a:lnTo>
                      <a:lnTo>
                        <a:pt x="324833" y="1955688"/>
                      </a:lnTo>
                      <a:lnTo>
                        <a:pt x="326641" y="1957541"/>
                      </a:lnTo>
                      <a:lnTo>
                        <a:pt x="328453" y="1959390"/>
                      </a:lnTo>
                      <a:lnTo>
                        <a:pt x="330270" y="1961236"/>
                      </a:lnTo>
                      <a:lnTo>
                        <a:pt x="332092" y="1963079"/>
                      </a:lnTo>
                      <a:lnTo>
                        <a:pt x="333917" y="1964918"/>
                      </a:lnTo>
                      <a:lnTo>
                        <a:pt x="335747" y="1966754"/>
                      </a:lnTo>
                      <a:lnTo>
                        <a:pt x="337581" y="1968586"/>
                      </a:lnTo>
                      <a:lnTo>
                        <a:pt x="339419" y="1970415"/>
                      </a:lnTo>
                      <a:lnTo>
                        <a:pt x="341262" y="1972240"/>
                      </a:lnTo>
                      <a:lnTo>
                        <a:pt x="343108" y="1974062"/>
                      </a:lnTo>
                      <a:lnTo>
                        <a:pt x="344959" y="1975880"/>
                      </a:lnTo>
                      <a:lnTo>
                        <a:pt x="346814" y="1977695"/>
                      </a:lnTo>
                      <a:lnTo>
                        <a:pt x="348674" y="1979506"/>
                      </a:lnTo>
                      <a:lnTo>
                        <a:pt x="350537" y="1981314"/>
                      </a:lnTo>
                      <a:lnTo>
                        <a:pt x="352405" y="1983118"/>
                      </a:lnTo>
                      <a:lnTo>
                        <a:pt x="354277" y="1984919"/>
                      </a:lnTo>
                      <a:lnTo>
                        <a:pt x="356153" y="1986716"/>
                      </a:lnTo>
                      <a:lnTo>
                        <a:pt x="358034" y="1988510"/>
                      </a:lnTo>
                      <a:lnTo>
                        <a:pt x="359918" y="1990300"/>
                      </a:lnTo>
                      <a:lnTo>
                        <a:pt x="361807" y="1992086"/>
                      </a:lnTo>
                      <a:lnTo>
                        <a:pt x="363700" y="1993869"/>
                      </a:lnTo>
                      <a:lnTo>
                        <a:pt x="365596" y="1995649"/>
                      </a:lnTo>
                      <a:lnTo>
                        <a:pt x="367498" y="1997425"/>
                      </a:lnTo>
                      <a:lnTo>
                        <a:pt x="369403" y="1999197"/>
                      </a:lnTo>
                      <a:lnTo>
                        <a:pt x="371312" y="2000966"/>
                      </a:lnTo>
                      <a:lnTo>
                        <a:pt x="373225" y="2002731"/>
                      </a:lnTo>
                      <a:lnTo>
                        <a:pt x="375143" y="2004492"/>
                      </a:lnTo>
                      <a:lnTo>
                        <a:pt x="377065" y="2006250"/>
                      </a:lnTo>
                      <a:lnTo>
                        <a:pt x="378990" y="2008004"/>
                      </a:lnTo>
                      <a:lnTo>
                        <a:pt x="380920" y="2009754"/>
                      </a:lnTo>
                      <a:lnTo>
                        <a:pt x="382854" y="2011501"/>
                      </a:lnTo>
                      <a:lnTo>
                        <a:pt x="384792" y="2013244"/>
                      </a:lnTo>
                      <a:lnTo>
                        <a:pt x="386734" y="2014984"/>
                      </a:lnTo>
                      <a:lnTo>
                        <a:pt x="388679" y="2016720"/>
                      </a:lnTo>
                      <a:lnTo>
                        <a:pt x="390629" y="2018452"/>
                      </a:lnTo>
                      <a:lnTo>
                        <a:pt x="392583" y="2020181"/>
                      </a:lnTo>
                      <a:lnTo>
                        <a:pt x="394541" y="2021905"/>
                      </a:lnTo>
                      <a:lnTo>
                        <a:pt x="396503" y="2023626"/>
                      </a:lnTo>
                      <a:lnTo>
                        <a:pt x="398469" y="2025344"/>
                      </a:lnTo>
                      <a:lnTo>
                        <a:pt x="400439" y="2027058"/>
                      </a:lnTo>
                      <a:lnTo>
                        <a:pt x="402413" y="2028768"/>
                      </a:lnTo>
                      <a:lnTo>
                        <a:pt x="404391" y="2030474"/>
                      </a:lnTo>
                      <a:lnTo>
                        <a:pt x="406373" y="2032176"/>
                      </a:lnTo>
                      <a:lnTo>
                        <a:pt x="408359" y="2033875"/>
                      </a:lnTo>
                      <a:lnTo>
                        <a:pt x="410349" y="2035570"/>
                      </a:lnTo>
                      <a:lnTo>
                        <a:pt x="412343" y="2037261"/>
                      </a:lnTo>
                      <a:lnTo>
                        <a:pt x="414340" y="2038949"/>
                      </a:lnTo>
                      <a:lnTo>
                        <a:pt x="416342" y="2040632"/>
                      </a:lnTo>
                      <a:lnTo>
                        <a:pt x="418347" y="2042312"/>
                      </a:lnTo>
                      <a:lnTo>
                        <a:pt x="420357" y="2043988"/>
                      </a:lnTo>
                      <a:lnTo>
                        <a:pt x="422370" y="2045661"/>
                      </a:lnTo>
                      <a:lnTo>
                        <a:pt x="424387" y="2047329"/>
                      </a:lnTo>
                      <a:lnTo>
                        <a:pt x="426408" y="2048994"/>
                      </a:lnTo>
                      <a:lnTo>
                        <a:pt x="428433" y="2050655"/>
                      </a:lnTo>
                      <a:lnTo>
                        <a:pt x="430462" y="2052312"/>
                      </a:lnTo>
                      <a:lnTo>
                        <a:pt x="432494" y="2053965"/>
                      </a:lnTo>
                      <a:lnTo>
                        <a:pt x="434531" y="2055615"/>
                      </a:lnTo>
                      <a:lnTo>
                        <a:pt x="436571" y="2057260"/>
                      </a:lnTo>
                      <a:lnTo>
                        <a:pt x="438615" y="2058902"/>
                      </a:lnTo>
                      <a:lnTo>
                        <a:pt x="440663" y="2060540"/>
                      </a:lnTo>
                      <a:lnTo>
                        <a:pt x="442714" y="2062174"/>
                      </a:lnTo>
                      <a:lnTo>
                        <a:pt x="444770" y="2063804"/>
                      </a:lnTo>
                      <a:lnTo>
                        <a:pt x="446829" y="2065430"/>
                      </a:lnTo>
                      <a:lnTo>
                        <a:pt x="448892" y="2067052"/>
                      </a:lnTo>
                      <a:lnTo>
                        <a:pt x="450959" y="2068671"/>
                      </a:lnTo>
                      <a:lnTo>
                        <a:pt x="453029" y="2070285"/>
                      </a:lnTo>
                      <a:lnTo>
                        <a:pt x="455104" y="2071896"/>
                      </a:lnTo>
                      <a:lnTo>
                        <a:pt x="457182" y="2073502"/>
                      </a:lnTo>
                      <a:lnTo>
                        <a:pt x="459263" y="2075105"/>
                      </a:lnTo>
                      <a:lnTo>
                        <a:pt x="461349" y="2076704"/>
                      </a:lnTo>
                      <a:lnTo>
                        <a:pt x="463438" y="2078299"/>
                      </a:lnTo>
                      <a:lnTo>
                        <a:pt x="465531" y="2079890"/>
                      </a:lnTo>
                      <a:lnTo>
                        <a:pt x="467628" y="2081477"/>
                      </a:lnTo>
                      <a:lnTo>
                        <a:pt x="469728" y="2083060"/>
                      </a:lnTo>
                      <a:lnTo>
                        <a:pt x="471832" y="2084639"/>
                      </a:lnTo>
                      <a:lnTo>
                        <a:pt x="473939" y="2086214"/>
                      </a:lnTo>
                      <a:lnTo>
                        <a:pt x="476051" y="2087785"/>
                      </a:lnTo>
                      <a:lnTo>
                        <a:pt x="478165" y="2089352"/>
                      </a:lnTo>
                      <a:lnTo>
                        <a:pt x="480284" y="2090915"/>
                      </a:lnTo>
                      <a:lnTo>
                        <a:pt x="482406" y="2092474"/>
                      </a:lnTo>
                      <a:lnTo>
                        <a:pt x="484532" y="2094029"/>
                      </a:lnTo>
                      <a:lnTo>
                        <a:pt x="486661" y="2095580"/>
                      </a:lnTo>
                      <a:lnTo>
                        <a:pt x="488794" y="2097127"/>
                      </a:lnTo>
                      <a:lnTo>
                        <a:pt x="490931" y="2098670"/>
                      </a:lnTo>
                      <a:lnTo>
                        <a:pt x="493071" y="2100209"/>
                      </a:lnTo>
                      <a:lnTo>
                        <a:pt x="495215" y="2101744"/>
                      </a:lnTo>
                      <a:lnTo>
                        <a:pt x="497362" y="2103275"/>
                      </a:lnTo>
                      <a:lnTo>
                        <a:pt x="499513" y="2104802"/>
                      </a:lnTo>
                      <a:lnTo>
                        <a:pt x="501667" y="2106325"/>
                      </a:lnTo>
                      <a:lnTo>
                        <a:pt x="503825" y="2107843"/>
                      </a:lnTo>
                      <a:lnTo>
                        <a:pt x="505987" y="2109358"/>
                      </a:lnTo>
                      <a:lnTo>
                        <a:pt x="508152" y="2110868"/>
                      </a:lnTo>
                      <a:lnTo>
                        <a:pt x="510320" y="2112375"/>
                      </a:lnTo>
                      <a:lnTo>
                        <a:pt x="512492" y="2113877"/>
                      </a:lnTo>
                      <a:lnTo>
                        <a:pt x="514667" y="2115375"/>
                      </a:lnTo>
                      <a:lnTo>
                        <a:pt x="516846" y="2116869"/>
                      </a:lnTo>
                      <a:lnTo>
                        <a:pt x="519029" y="2118359"/>
                      </a:lnTo>
                      <a:lnTo>
                        <a:pt x="521214" y="2119845"/>
                      </a:lnTo>
                      <a:lnTo>
                        <a:pt x="523404" y="2121327"/>
                      </a:lnTo>
                      <a:lnTo>
                        <a:pt x="525596" y="2122805"/>
                      </a:lnTo>
                      <a:lnTo>
                        <a:pt x="527793" y="2124278"/>
                      </a:lnTo>
                      <a:lnTo>
                        <a:pt x="529992" y="2125747"/>
                      </a:lnTo>
                      <a:lnTo>
                        <a:pt x="532195" y="2127213"/>
                      </a:lnTo>
                      <a:lnTo>
                        <a:pt x="534402" y="2128674"/>
                      </a:lnTo>
                      <a:lnTo>
                        <a:pt x="536611" y="2130130"/>
                      </a:lnTo>
                      <a:lnTo>
                        <a:pt x="538824" y="2131583"/>
                      </a:lnTo>
                      <a:lnTo>
                        <a:pt x="541041" y="2133032"/>
                      </a:lnTo>
                      <a:lnTo>
                        <a:pt x="543261" y="2134476"/>
                      </a:lnTo>
                      <a:lnTo>
                        <a:pt x="545484" y="2135916"/>
                      </a:lnTo>
                      <a:lnTo>
                        <a:pt x="547711" y="2137352"/>
                      </a:lnTo>
                      <a:lnTo>
                        <a:pt x="549941" y="2138784"/>
                      </a:lnTo>
                      <a:lnTo>
                        <a:pt x="552174" y="2140211"/>
                      </a:lnTo>
                      <a:lnTo>
                        <a:pt x="554410" y="2141634"/>
                      </a:lnTo>
                      <a:lnTo>
                        <a:pt x="556650" y="2143053"/>
                      </a:lnTo>
                      <a:lnTo>
                        <a:pt x="558893" y="2144468"/>
                      </a:lnTo>
                      <a:lnTo>
                        <a:pt x="561140" y="2145879"/>
                      </a:lnTo>
                      <a:lnTo>
                        <a:pt x="563389" y="2147285"/>
                      </a:lnTo>
                      <a:lnTo>
                        <a:pt x="565642" y="2148687"/>
                      </a:lnTo>
                      <a:lnTo>
                        <a:pt x="567898" y="2150085"/>
                      </a:lnTo>
                      <a:lnTo>
                        <a:pt x="570158" y="2151478"/>
                      </a:lnTo>
                      <a:lnTo>
                        <a:pt x="572421" y="2152868"/>
                      </a:lnTo>
                      <a:lnTo>
                        <a:pt x="574686" y="2154253"/>
                      </a:lnTo>
                      <a:lnTo>
                        <a:pt x="576956" y="2155633"/>
                      </a:lnTo>
                      <a:lnTo>
                        <a:pt x="579228" y="2157010"/>
                      </a:lnTo>
                      <a:lnTo>
                        <a:pt x="581503" y="2158382"/>
                      </a:lnTo>
                      <a:lnTo>
                        <a:pt x="583782" y="2159750"/>
                      </a:lnTo>
                      <a:lnTo>
                        <a:pt x="586064" y="2161113"/>
                      </a:lnTo>
                      <a:lnTo>
                        <a:pt x="588349" y="2162472"/>
                      </a:lnTo>
                      <a:lnTo>
                        <a:pt x="590637" y="2163827"/>
                      </a:lnTo>
                      <a:lnTo>
                        <a:pt x="592928" y="2165178"/>
                      </a:lnTo>
                      <a:lnTo>
                        <a:pt x="595223" y="2166524"/>
                      </a:lnTo>
                      <a:lnTo>
                        <a:pt x="597520" y="2167866"/>
                      </a:lnTo>
                      <a:lnTo>
                        <a:pt x="599821" y="2169204"/>
                      </a:lnTo>
                      <a:lnTo>
                        <a:pt x="602125" y="2170537"/>
                      </a:lnTo>
                      <a:lnTo>
                        <a:pt x="604432" y="2171866"/>
                      </a:lnTo>
                      <a:lnTo>
                        <a:pt x="606742" y="2173190"/>
                      </a:lnTo>
                      <a:lnTo>
                        <a:pt x="609055" y="2174511"/>
                      </a:lnTo>
                      <a:lnTo>
                        <a:pt x="611371" y="2175826"/>
                      </a:lnTo>
                      <a:lnTo>
                        <a:pt x="613690" y="2177138"/>
                      </a:lnTo>
                      <a:lnTo>
                        <a:pt x="616012" y="2178445"/>
                      </a:lnTo>
                      <a:lnTo>
                        <a:pt x="618337" y="2179747"/>
                      </a:lnTo>
                      <a:lnTo>
                        <a:pt x="620666" y="2181046"/>
                      </a:lnTo>
                      <a:lnTo>
                        <a:pt x="622997" y="2182339"/>
                      </a:lnTo>
                      <a:lnTo>
                        <a:pt x="625331" y="2183629"/>
                      </a:lnTo>
                      <a:lnTo>
                        <a:pt x="627668" y="2184914"/>
                      </a:lnTo>
                      <a:lnTo>
                        <a:pt x="630009" y="2186195"/>
                      </a:lnTo>
                      <a:lnTo>
                        <a:pt x="632352" y="2187471"/>
                      </a:lnTo>
                      <a:lnTo>
                        <a:pt x="634698" y="2188743"/>
                      </a:lnTo>
                      <a:lnTo>
                        <a:pt x="637047" y="2190010"/>
                      </a:lnTo>
                      <a:lnTo>
                        <a:pt x="639399" y="2191273"/>
                      </a:lnTo>
                      <a:lnTo>
                        <a:pt x="641754" y="2192531"/>
                      </a:lnTo>
                      <a:lnTo>
                        <a:pt x="644112" y="2193785"/>
                      </a:lnTo>
                      <a:lnTo>
                        <a:pt x="646473" y="2195035"/>
                      </a:lnTo>
                      <a:lnTo>
                        <a:pt x="648837" y="2196280"/>
                      </a:lnTo>
                      <a:lnTo>
                        <a:pt x="651203" y="2197521"/>
                      </a:lnTo>
                      <a:lnTo>
                        <a:pt x="653573" y="2198757"/>
                      </a:lnTo>
                      <a:lnTo>
                        <a:pt x="655945" y="2199988"/>
                      </a:lnTo>
                      <a:lnTo>
                        <a:pt x="658320" y="2201216"/>
                      </a:lnTo>
                      <a:lnTo>
                        <a:pt x="660698" y="2202438"/>
                      </a:lnTo>
                      <a:lnTo>
                        <a:pt x="663079" y="2203657"/>
                      </a:lnTo>
                      <a:lnTo>
                        <a:pt x="665463" y="2204870"/>
                      </a:lnTo>
                      <a:lnTo>
                        <a:pt x="667849" y="2206079"/>
                      </a:lnTo>
                      <a:lnTo>
                        <a:pt x="670239" y="2207284"/>
                      </a:lnTo>
                      <a:lnTo>
                        <a:pt x="672631" y="2208484"/>
                      </a:lnTo>
                      <a:lnTo>
                        <a:pt x="675026" y="2209680"/>
                      </a:lnTo>
                      <a:lnTo>
                        <a:pt x="677423" y="2210871"/>
                      </a:lnTo>
                      <a:lnTo>
                        <a:pt x="679824" y="2212058"/>
                      </a:lnTo>
                      <a:lnTo>
                        <a:pt x="682227" y="2213240"/>
                      </a:lnTo>
                      <a:lnTo>
                        <a:pt x="684633" y="2214418"/>
                      </a:lnTo>
                      <a:lnTo>
                        <a:pt x="687041" y="2215591"/>
                      </a:lnTo>
                      <a:lnTo>
                        <a:pt x="689453" y="2216759"/>
                      </a:lnTo>
                      <a:lnTo>
                        <a:pt x="691867" y="2217923"/>
                      </a:lnTo>
                      <a:lnTo>
                        <a:pt x="694284" y="2219082"/>
                      </a:lnTo>
                      <a:lnTo>
                        <a:pt x="696703" y="2220237"/>
                      </a:lnTo>
                      <a:lnTo>
                        <a:pt x="699125" y="2221387"/>
                      </a:lnTo>
                      <a:lnTo>
                        <a:pt x="701550" y="2222533"/>
                      </a:lnTo>
                      <a:lnTo>
                        <a:pt x="703978" y="2223674"/>
                      </a:lnTo>
                      <a:lnTo>
                        <a:pt x="706408" y="2224810"/>
                      </a:lnTo>
                      <a:lnTo>
                        <a:pt x="708840" y="2225942"/>
                      </a:lnTo>
                      <a:lnTo>
                        <a:pt x="711276" y="2227070"/>
                      </a:lnTo>
                      <a:lnTo>
                        <a:pt x="713714" y="2228192"/>
                      </a:lnTo>
                      <a:lnTo>
                        <a:pt x="716154" y="2229310"/>
                      </a:lnTo>
                      <a:lnTo>
                        <a:pt x="718598" y="2230424"/>
                      </a:lnTo>
                      <a:lnTo>
                        <a:pt x="721043" y="2231533"/>
                      </a:lnTo>
                      <a:lnTo>
                        <a:pt x="723492" y="2232637"/>
                      </a:lnTo>
                      <a:lnTo>
                        <a:pt x="725943" y="2233736"/>
                      </a:lnTo>
                      <a:lnTo>
                        <a:pt x="728396" y="2234831"/>
                      </a:lnTo>
                      <a:lnTo>
                        <a:pt x="730852" y="2235922"/>
                      </a:lnTo>
                      <a:lnTo>
                        <a:pt x="733310" y="2237007"/>
                      </a:lnTo>
                      <a:lnTo>
                        <a:pt x="735771" y="2238089"/>
                      </a:lnTo>
                      <a:lnTo>
                        <a:pt x="738235" y="2239165"/>
                      </a:lnTo>
                      <a:lnTo>
                        <a:pt x="740701" y="2240237"/>
                      </a:lnTo>
                      <a:lnTo>
                        <a:pt x="743170" y="2241304"/>
                      </a:lnTo>
                      <a:lnTo>
                        <a:pt x="745641" y="2242366"/>
                      </a:lnTo>
                      <a:lnTo>
                        <a:pt x="748114" y="2243424"/>
                      </a:lnTo>
                      <a:lnTo>
                        <a:pt x="750590" y="2244477"/>
                      </a:lnTo>
                      <a:lnTo>
                        <a:pt x="753068" y="2245526"/>
                      </a:lnTo>
                      <a:lnTo>
                        <a:pt x="755549" y="2246569"/>
                      </a:lnTo>
                      <a:lnTo>
                        <a:pt x="758032" y="2247608"/>
                      </a:lnTo>
                      <a:lnTo>
                        <a:pt x="760518" y="2248643"/>
                      </a:lnTo>
                      <a:lnTo>
                        <a:pt x="763006" y="2249672"/>
                      </a:lnTo>
                      <a:lnTo>
                        <a:pt x="765496" y="2250697"/>
                      </a:lnTo>
                      <a:lnTo>
                        <a:pt x="767989" y="2251718"/>
                      </a:lnTo>
                      <a:lnTo>
                        <a:pt x="770484" y="2252733"/>
                      </a:lnTo>
                      <a:lnTo>
                        <a:pt x="772982" y="2253744"/>
                      </a:lnTo>
                      <a:lnTo>
                        <a:pt x="775481" y="2254750"/>
                      </a:lnTo>
                      <a:lnTo>
                        <a:pt x="777984" y="2255751"/>
                      </a:lnTo>
                      <a:lnTo>
                        <a:pt x="780488" y="2256748"/>
                      </a:lnTo>
                      <a:lnTo>
                        <a:pt x="782995" y="2257740"/>
                      </a:lnTo>
                      <a:lnTo>
                        <a:pt x="785504" y="2258727"/>
                      </a:lnTo>
                      <a:lnTo>
                        <a:pt x="788015" y="2259710"/>
                      </a:lnTo>
                      <a:lnTo>
                        <a:pt x="790529" y="2260688"/>
                      </a:lnTo>
                      <a:lnTo>
                        <a:pt x="793045" y="2261661"/>
                      </a:lnTo>
                      <a:lnTo>
                        <a:pt x="795563" y="2262629"/>
                      </a:lnTo>
                      <a:lnTo>
                        <a:pt x="798084" y="2263592"/>
                      </a:lnTo>
                      <a:lnTo>
                        <a:pt x="800606" y="2264551"/>
                      </a:lnTo>
                      <a:lnTo>
                        <a:pt x="803131" y="2265505"/>
                      </a:lnTo>
                      <a:lnTo>
                        <a:pt x="805658" y="2266454"/>
                      </a:lnTo>
                      <a:lnTo>
                        <a:pt x="808187" y="2267398"/>
                      </a:lnTo>
                      <a:lnTo>
                        <a:pt x="810719" y="2268338"/>
                      </a:lnTo>
                      <a:lnTo>
                        <a:pt x="813253" y="2269273"/>
                      </a:lnTo>
                      <a:lnTo>
                        <a:pt x="815788" y="2270203"/>
                      </a:lnTo>
                      <a:lnTo>
                        <a:pt x="818326" y="2271128"/>
                      </a:lnTo>
                      <a:lnTo>
                        <a:pt x="820866" y="2272049"/>
                      </a:lnTo>
                      <a:lnTo>
                        <a:pt x="823409" y="2272964"/>
                      </a:lnTo>
                      <a:lnTo>
                        <a:pt x="825953" y="2273875"/>
                      </a:lnTo>
                      <a:lnTo>
                        <a:pt x="828500" y="2274781"/>
                      </a:lnTo>
                      <a:lnTo>
                        <a:pt x="831048" y="2275683"/>
                      </a:lnTo>
                      <a:lnTo>
                        <a:pt x="833599" y="2276579"/>
                      </a:lnTo>
                      <a:lnTo>
                        <a:pt x="836152" y="2277471"/>
                      </a:lnTo>
                      <a:lnTo>
                        <a:pt x="838706" y="2278358"/>
                      </a:lnTo>
                      <a:lnTo>
                        <a:pt x="841263" y="2279239"/>
                      </a:lnTo>
                      <a:lnTo>
                        <a:pt x="843822" y="2280117"/>
                      </a:lnTo>
                      <a:lnTo>
                        <a:pt x="846383" y="2280989"/>
                      </a:lnTo>
                      <a:lnTo>
                        <a:pt x="848946" y="2281856"/>
                      </a:lnTo>
                      <a:lnTo>
                        <a:pt x="851511" y="2282719"/>
                      </a:lnTo>
                      <a:lnTo>
                        <a:pt x="854078" y="2283577"/>
                      </a:lnTo>
                      <a:lnTo>
                        <a:pt x="856647" y="2284430"/>
                      </a:lnTo>
                      <a:lnTo>
                        <a:pt x="859218" y="2285278"/>
                      </a:lnTo>
                      <a:lnTo>
                        <a:pt x="861791" y="2286121"/>
                      </a:lnTo>
                      <a:lnTo>
                        <a:pt x="864366" y="2286960"/>
                      </a:lnTo>
                      <a:lnTo>
                        <a:pt x="866943" y="2287793"/>
                      </a:lnTo>
                      <a:lnTo>
                        <a:pt x="869521" y="2288622"/>
                      </a:lnTo>
                      <a:lnTo>
                        <a:pt x="872102" y="2289446"/>
                      </a:lnTo>
                      <a:lnTo>
                        <a:pt x="874684" y="2290264"/>
                      </a:lnTo>
                      <a:lnTo>
                        <a:pt x="877269" y="2291078"/>
                      </a:lnTo>
                      <a:lnTo>
                        <a:pt x="879855" y="2291888"/>
                      </a:lnTo>
                      <a:lnTo>
                        <a:pt x="882443" y="2292692"/>
                      </a:lnTo>
                      <a:lnTo>
                        <a:pt x="885034" y="2293491"/>
                      </a:lnTo>
                      <a:lnTo>
                        <a:pt x="887625" y="2294286"/>
                      </a:lnTo>
                      <a:lnTo>
                        <a:pt x="890219" y="2295075"/>
                      </a:lnTo>
                      <a:lnTo>
                        <a:pt x="892815" y="2295860"/>
                      </a:lnTo>
                      <a:lnTo>
                        <a:pt x="895412" y="2296640"/>
                      </a:lnTo>
                      <a:lnTo>
                        <a:pt x="898011" y="2297415"/>
                      </a:lnTo>
                      <a:lnTo>
                        <a:pt x="900613" y="2298185"/>
                      </a:lnTo>
                      <a:lnTo>
                        <a:pt x="903215" y="2298950"/>
                      </a:lnTo>
                      <a:lnTo>
                        <a:pt x="905820" y="2299710"/>
                      </a:lnTo>
                      <a:lnTo>
                        <a:pt x="908426" y="2300465"/>
                      </a:lnTo>
                      <a:lnTo>
                        <a:pt x="911034" y="2301215"/>
                      </a:lnTo>
                      <a:lnTo>
                        <a:pt x="913644" y="2301961"/>
                      </a:lnTo>
                      <a:lnTo>
                        <a:pt x="916256" y="2302701"/>
                      </a:lnTo>
                      <a:lnTo>
                        <a:pt x="918869" y="2303437"/>
                      </a:lnTo>
                      <a:lnTo>
                        <a:pt x="921484" y="2304167"/>
                      </a:lnTo>
                      <a:lnTo>
                        <a:pt x="924101" y="2304893"/>
                      </a:lnTo>
                      <a:lnTo>
                        <a:pt x="926719" y="2305614"/>
                      </a:lnTo>
                      <a:lnTo>
                        <a:pt x="929339" y="2306329"/>
                      </a:lnTo>
                      <a:lnTo>
                        <a:pt x="931961" y="2307040"/>
                      </a:lnTo>
                      <a:lnTo>
                        <a:pt x="934584" y="2307746"/>
                      </a:lnTo>
                      <a:lnTo>
                        <a:pt x="937209" y="2308447"/>
                      </a:lnTo>
                      <a:lnTo>
                        <a:pt x="939835" y="2309143"/>
                      </a:lnTo>
                      <a:lnTo>
                        <a:pt x="942464" y="2309834"/>
                      </a:lnTo>
                      <a:lnTo>
                        <a:pt x="945093" y="2310520"/>
                      </a:lnTo>
                      <a:lnTo>
                        <a:pt x="947725" y="2311201"/>
                      </a:lnTo>
                      <a:lnTo>
                        <a:pt x="950358" y="2311877"/>
                      </a:lnTo>
                      <a:lnTo>
                        <a:pt x="952992" y="2312548"/>
                      </a:lnTo>
                      <a:lnTo>
                        <a:pt x="955628" y="2313214"/>
                      </a:lnTo>
                      <a:lnTo>
                        <a:pt x="958266" y="2313876"/>
                      </a:lnTo>
                      <a:lnTo>
                        <a:pt x="960905" y="2314532"/>
                      </a:lnTo>
                      <a:lnTo>
                        <a:pt x="963546" y="2315183"/>
                      </a:lnTo>
                      <a:lnTo>
                        <a:pt x="966188" y="2315829"/>
                      </a:lnTo>
                      <a:lnTo>
                        <a:pt x="968831" y="2316470"/>
                      </a:lnTo>
                      <a:lnTo>
                        <a:pt x="971477" y="2317107"/>
                      </a:lnTo>
                      <a:lnTo>
                        <a:pt x="974123" y="2317738"/>
                      </a:lnTo>
                      <a:lnTo>
                        <a:pt x="976771" y="2318364"/>
                      </a:lnTo>
                      <a:lnTo>
                        <a:pt x="979421" y="2318985"/>
                      </a:lnTo>
                      <a:lnTo>
                        <a:pt x="982072" y="2319602"/>
                      </a:lnTo>
                      <a:lnTo>
                        <a:pt x="984724" y="2320213"/>
                      </a:lnTo>
                      <a:lnTo>
                        <a:pt x="987378" y="2320819"/>
                      </a:lnTo>
                      <a:lnTo>
                        <a:pt x="990033" y="2321420"/>
                      </a:lnTo>
                      <a:lnTo>
                        <a:pt x="992690" y="2322016"/>
                      </a:lnTo>
                      <a:lnTo>
                        <a:pt x="995348" y="2322608"/>
                      </a:lnTo>
                      <a:lnTo>
                        <a:pt x="998007" y="2323194"/>
                      </a:lnTo>
                      <a:lnTo>
                        <a:pt x="1000668" y="2323775"/>
                      </a:lnTo>
                      <a:lnTo>
                        <a:pt x="1003330" y="2324351"/>
                      </a:lnTo>
                      <a:lnTo>
                        <a:pt x="1005993" y="2324922"/>
                      </a:lnTo>
                      <a:lnTo>
                        <a:pt x="1008658" y="2325488"/>
                      </a:lnTo>
                      <a:lnTo>
                        <a:pt x="1011324" y="2326049"/>
                      </a:lnTo>
                      <a:lnTo>
                        <a:pt x="1013991" y="2326605"/>
                      </a:lnTo>
                      <a:lnTo>
                        <a:pt x="1016660" y="2327156"/>
                      </a:lnTo>
                      <a:lnTo>
                        <a:pt x="1019329" y="2327702"/>
                      </a:lnTo>
                      <a:lnTo>
                        <a:pt x="1022001" y="2328243"/>
                      </a:lnTo>
                      <a:lnTo>
                        <a:pt x="1024673" y="2328779"/>
                      </a:lnTo>
                      <a:lnTo>
                        <a:pt x="1027347" y="2329309"/>
                      </a:lnTo>
                      <a:lnTo>
                        <a:pt x="1030021" y="2329835"/>
                      </a:lnTo>
                      <a:lnTo>
                        <a:pt x="1032697" y="2330356"/>
                      </a:lnTo>
                      <a:lnTo>
                        <a:pt x="1035375" y="2330871"/>
                      </a:lnTo>
                      <a:lnTo>
                        <a:pt x="1038053" y="2331382"/>
                      </a:lnTo>
                      <a:lnTo>
                        <a:pt x="1040733" y="2331888"/>
                      </a:lnTo>
                      <a:lnTo>
                        <a:pt x="1043414" y="2332388"/>
                      </a:lnTo>
                      <a:lnTo>
                        <a:pt x="1046096" y="2332883"/>
                      </a:lnTo>
                      <a:lnTo>
                        <a:pt x="1048779" y="2333374"/>
                      </a:lnTo>
                      <a:lnTo>
                        <a:pt x="1051463" y="2333859"/>
                      </a:lnTo>
                      <a:lnTo>
                        <a:pt x="1054148" y="2334339"/>
                      </a:lnTo>
                      <a:lnTo>
                        <a:pt x="1056835" y="2334814"/>
                      </a:lnTo>
                      <a:lnTo>
                        <a:pt x="1059522" y="2335284"/>
                      </a:lnTo>
                      <a:lnTo>
                        <a:pt x="1062211" y="2335749"/>
                      </a:lnTo>
                      <a:lnTo>
                        <a:pt x="1064901" y="2336209"/>
                      </a:lnTo>
                      <a:lnTo>
                        <a:pt x="1067591" y="2336664"/>
                      </a:lnTo>
                      <a:lnTo>
                        <a:pt x="1070283" y="2337114"/>
                      </a:lnTo>
                      <a:lnTo>
                        <a:pt x="1072976" y="2337558"/>
                      </a:lnTo>
                      <a:lnTo>
                        <a:pt x="1075670" y="2337998"/>
                      </a:lnTo>
                      <a:lnTo>
                        <a:pt x="1078365" y="2338432"/>
                      </a:lnTo>
                      <a:lnTo>
                        <a:pt x="1081061" y="2338862"/>
                      </a:lnTo>
                      <a:lnTo>
                        <a:pt x="1083758" y="2339286"/>
                      </a:lnTo>
                      <a:lnTo>
                        <a:pt x="1086456" y="2339705"/>
                      </a:lnTo>
                      <a:lnTo>
                        <a:pt x="1089155" y="2340119"/>
                      </a:lnTo>
                      <a:lnTo>
                        <a:pt x="1091854" y="2340528"/>
                      </a:lnTo>
                      <a:lnTo>
                        <a:pt x="1094555" y="2340932"/>
                      </a:lnTo>
                      <a:lnTo>
                        <a:pt x="1097257" y="2341331"/>
                      </a:lnTo>
                      <a:lnTo>
                        <a:pt x="1099959" y="2341725"/>
                      </a:lnTo>
                      <a:lnTo>
                        <a:pt x="1102663" y="2342113"/>
                      </a:lnTo>
                      <a:lnTo>
                        <a:pt x="1105367" y="2342497"/>
                      </a:lnTo>
                      <a:lnTo>
                        <a:pt x="1108073" y="2342875"/>
                      </a:lnTo>
                      <a:lnTo>
                        <a:pt x="1110779" y="2343249"/>
                      </a:lnTo>
                      <a:lnTo>
                        <a:pt x="1113486" y="2343617"/>
                      </a:lnTo>
                      <a:lnTo>
                        <a:pt x="1116194" y="2343980"/>
                      </a:lnTo>
                      <a:lnTo>
                        <a:pt x="1118903" y="2344338"/>
                      </a:lnTo>
                      <a:lnTo>
                        <a:pt x="1121612" y="2344691"/>
                      </a:lnTo>
                      <a:lnTo>
                        <a:pt x="1124322" y="2345038"/>
                      </a:lnTo>
                      <a:lnTo>
                        <a:pt x="1127034" y="2345381"/>
                      </a:lnTo>
                      <a:lnTo>
                        <a:pt x="1129746" y="2345718"/>
                      </a:lnTo>
                      <a:lnTo>
                        <a:pt x="1132458" y="2346051"/>
                      </a:lnTo>
                      <a:lnTo>
                        <a:pt x="1135172" y="2346378"/>
                      </a:lnTo>
                      <a:lnTo>
                        <a:pt x="1137886" y="2346700"/>
                      </a:lnTo>
                      <a:lnTo>
                        <a:pt x="1140601" y="2347017"/>
                      </a:lnTo>
                      <a:lnTo>
                        <a:pt x="1143317" y="2347329"/>
                      </a:lnTo>
                      <a:lnTo>
                        <a:pt x="1146033" y="2347636"/>
                      </a:lnTo>
                      <a:lnTo>
                        <a:pt x="1148750" y="2347937"/>
                      </a:lnTo>
                      <a:lnTo>
                        <a:pt x="1151468" y="2348234"/>
                      </a:lnTo>
                      <a:lnTo>
                        <a:pt x="1154187" y="2348525"/>
                      </a:lnTo>
                      <a:lnTo>
                        <a:pt x="1156906" y="2348811"/>
                      </a:lnTo>
                      <a:lnTo>
                        <a:pt x="1159626" y="2349093"/>
                      </a:lnTo>
                      <a:lnTo>
                        <a:pt x="1162346" y="2349368"/>
                      </a:lnTo>
                      <a:lnTo>
                        <a:pt x="1165068" y="2349639"/>
                      </a:lnTo>
                      <a:lnTo>
                        <a:pt x="1167789" y="2349905"/>
                      </a:lnTo>
                      <a:lnTo>
                        <a:pt x="1170512" y="2350165"/>
                      </a:lnTo>
                      <a:lnTo>
                        <a:pt x="1173235" y="2350421"/>
                      </a:lnTo>
                      <a:lnTo>
                        <a:pt x="1175958" y="2350671"/>
                      </a:lnTo>
                      <a:lnTo>
                        <a:pt x="1178682" y="2350916"/>
                      </a:lnTo>
                      <a:lnTo>
                        <a:pt x="1181407" y="2351156"/>
                      </a:lnTo>
                      <a:lnTo>
                        <a:pt x="1184132" y="2351391"/>
                      </a:lnTo>
                      <a:lnTo>
                        <a:pt x="1186858" y="2351621"/>
                      </a:lnTo>
                      <a:lnTo>
                        <a:pt x="1189585" y="2351845"/>
                      </a:lnTo>
                      <a:lnTo>
                        <a:pt x="1192311" y="2352065"/>
                      </a:lnTo>
                      <a:lnTo>
                        <a:pt x="1195039" y="2352279"/>
                      </a:lnTo>
                      <a:lnTo>
                        <a:pt x="1197767" y="2352488"/>
                      </a:lnTo>
                      <a:lnTo>
                        <a:pt x="1200495" y="2352692"/>
                      </a:lnTo>
                      <a:lnTo>
                        <a:pt x="1203224" y="2352891"/>
                      </a:lnTo>
                      <a:lnTo>
                        <a:pt x="1205953" y="2353084"/>
                      </a:lnTo>
                      <a:lnTo>
                        <a:pt x="1208683" y="2353273"/>
                      </a:lnTo>
                      <a:lnTo>
                        <a:pt x="1211413" y="2353456"/>
                      </a:lnTo>
                      <a:lnTo>
                        <a:pt x="1214143" y="2353634"/>
                      </a:lnTo>
                      <a:lnTo>
                        <a:pt x="1216874" y="2353807"/>
                      </a:lnTo>
                      <a:lnTo>
                        <a:pt x="1219605" y="2353975"/>
                      </a:lnTo>
                      <a:lnTo>
                        <a:pt x="1222337" y="2354138"/>
                      </a:lnTo>
                      <a:lnTo>
                        <a:pt x="1225069" y="2354295"/>
                      </a:lnTo>
                      <a:lnTo>
                        <a:pt x="1227802" y="2354448"/>
                      </a:lnTo>
                      <a:lnTo>
                        <a:pt x="1230535" y="2354595"/>
                      </a:lnTo>
                      <a:lnTo>
                        <a:pt x="1233268" y="2354737"/>
                      </a:lnTo>
                      <a:lnTo>
                        <a:pt x="1236001" y="2354874"/>
                      </a:lnTo>
                      <a:lnTo>
                        <a:pt x="1238735" y="2355006"/>
                      </a:lnTo>
                      <a:lnTo>
                        <a:pt x="1241469" y="2355132"/>
                      </a:lnTo>
                      <a:lnTo>
                        <a:pt x="1244203" y="2355254"/>
                      </a:lnTo>
                      <a:lnTo>
                        <a:pt x="1246938" y="2355370"/>
                      </a:lnTo>
                      <a:lnTo>
                        <a:pt x="1249673" y="2355481"/>
                      </a:lnTo>
                      <a:lnTo>
                        <a:pt x="1252408" y="2355587"/>
                      </a:lnTo>
                      <a:lnTo>
                        <a:pt x="1255144" y="2355688"/>
                      </a:lnTo>
                      <a:lnTo>
                        <a:pt x="1257879" y="2355783"/>
                      </a:lnTo>
                      <a:lnTo>
                        <a:pt x="1260615" y="2355874"/>
                      </a:lnTo>
                      <a:lnTo>
                        <a:pt x="1263351" y="2355959"/>
                      </a:lnTo>
                      <a:lnTo>
                        <a:pt x="1266087" y="2356039"/>
                      </a:lnTo>
                      <a:lnTo>
                        <a:pt x="1268824" y="2356114"/>
                      </a:lnTo>
                      <a:lnTo>
                        <a:pt x="1271560" y="2356184"/>
                      </a:lnTo>
                      <a:lnTo>
                        <a:pt x="1274297" y="2356248"/>
                      </a:lnTo>
                      <a:lnTo>
                        <a:pt x="1277034" y="2356308"/>
                      </a:lnTo>
                      <a:lnTo>
                        <a:pt x="1279771" y="2356362"/>
                      </a:lnTo>
                      <a:lnTo>
                        <a:pt x="1282508" y="2356411"/>
                      </a:lnTo>
                      <a:lnTo>
                        <a:pt x="1285245" y="2356455"/>
                      </a:lnTo>
                      <a:lnTo>
                        <a:pt x="1287983" y="2356494"/>
                      </a:lnTo>
                      <a:lnTo>
                        <a:pt x="1290720" y="2356527"/>
                      </a:lnTo>
                      <a:lnTo>
                        <a:pt x="1293458" y="2356556"/>
                      </a:lnTo>
                      <a:lnTo>
                        <a:pt x="1296195" y="2356579"/>
                      </a:lnTo>
                      <a:lnTo>
                        <a:pt x="1298933" y="2356597"/>
                      </a:lnTo>
                      <a:lnTo>
                        <a:pt x="1301670" y="2356610"/>
                      </a:lnTo>
                      <a:lnTo>
                        <a:pt x="1304408" y="2356618"/>
                      </a:lnTo>
                      <a:lnTo>
                        <a:pt x="1307146" y="2356620"/>
                      </a:lnTo>
                      <a:lnTo>
                        <a:pt x="1309883" y="2356618"/>
                      </a:lnTo>
                      <a:lnTo>
                        <a:pt x="1312621" y="2356610"/>
                      </a:lnTo>
                      <a:lnTo>
                        <a:pt x="1315359" y="2356597"/>
                      </a:lnTo>
                      <a:lnTo>
                        <a:pt x="1318096" y="2356579"/>
                      </a:lnTo>
                      <a:lnTo>
                        <a:pt x="1320834" y="2356556"/>
                      </a:lnTo>
                      <a:lnTo>
                        <a:pt x="1323571" y="2356527"/>
                      </a:lnTo>
                      <a:lnTo>
                        <a:pt x="1326309" y="2356494"/>
                      </a:lnTo>
                      <a:lnTo>
                        <a:pt x="1329046" y="2356455"/>
                      </a:lnTo>
                      <a:lnTo>
                        <a:pt x="1331783" y="2356411"/>
                      </a:lnTo>
                      <a:lnTo>
                        <a:pt x="1334521" y="2356362"/>
                      </a:lnTo>
                      <a:lnTo>
                        <a:pt x="1337258" y="2356308"/>
                      </a:lnTo>
                      <a:lnTo>
                        <a:pt x="1339994" y="2356248"/>
                      </a:lnTo>
                      <a:lnTo>
                        <a:pt x="1342731" y="2356184"/>
                      </a:lnTo>
                      <a:lnTo>
                        <a:pt x="1345468" y="2356114"/>
                      </a:lnTo>
                      <a:lnTo>
                        <a:pt x="1348204" y="2356039"/>
                      </a:lnTo>
                      <a:lnTo>
                        <a:pt x="1350940" y="2355959"/>
                      </a:lnTo>
                      <a:lnTo>
                        <a:pt x="1353676" y="2355874"/>
                      </a:lnTo>
                      <a:lnTo>
                        <a:pt x="1356412" y="2355783"/>
                      </a:lnTo>
                      <a:lnTo>
                        <a:pt x="1359148" y="2355688"/>
                      </a:lnTo>
                      <a:lnTo>
                        <a:pt x="1361883" y="2355587"/>
                      </a:lnTo>
                      <a:lnTo>
                        <a:pt x="1364618" y="2355481"/>
                      </a:lnTo>
                      <a:lnTo>
                        <a:pt x="1367353" y="2355370"/>
                      </a:lnTo>
                      <a:lnTo>
                        <a:pt x="1370088" y="2355254"/>
                      </a:lnTo>
                      <a:lnTo>
                        <a:pt x="1372822" y="2355132"/>
                      </a:lnTo>
                      <a:lnTo>
                        <a:pt x="1375556" y="2355006"/>
                      </a:lnTo>
                      <a:lnTo>
                        <a:pt x="1378290" y="2354874"/>
                      </a:lnTo>
                      <a:lnTo>
                        <a:pt x="1381024" y="2354737"/>
                      </a:lnTo>
                      <a:lnTo>
                        <a:pt x="1383757" y="2354595"/>
                      </a:lnTo>
                      <a:lnTo>
                        <a:pt x="1386490" y="2354448"/>
                      </a:lnTo>
                      <a:lnTo>
                        <a:pt x="1389222" y="2354295"/>
                      </a:lnTo>
                      <a:lnTo>
                        <a:pt x="1391954" y="2354138"/>
                      </a:lnTo>
                      <a:lnTo>
                        <a:pt x="1394686" y="2353975"/>
                      </a:lnTo>
                      <a:lnTo>
                        <a:pt x="1397417" y="2353807"/>
                      </a:lnTo>
                      <a:lnTo>
                        <a:pt x="1400148" y="2353634"/>
                      </a:lnTo>
                      <a:lnTo>
                        <a:pt x="1402879" y="2353456"/>
                      </a:lnTo>
                      <a:lnTo>
                        <a:pt x="1405609" y="2353273"/>
                      </a:lnTo>
                      <a:lnTo>
                        <a:pt x="1408339" y="2353084"/>
                      </a:lnTo>
                      <a:lnTo>
                        <a:pt x="1411068" y="2352891"/>
                      </a:lnTo>
                      <a:lnTo>
                        <a:pt x="1413797" y="2352692"/>
                      </a:lnTo>
                      <a:lnTo>
                        <a:pt x="1416525" y="2352488"/>
                      </a:lnTo>
                      <a:lnTo>
                        <a:pt x="1419253" y="2352279"/>
                      </a:lnTo>
                      <a:lnTo>
                        <a:pt x="1421980" y="2352065"/>
                      </a:lnTo>
                      <a:lnTo>
                        <a:pt x="1424707" y="2351845"/>
                      </a:lnTo>
                      <a:lnTo>
                        <a:pt x="1427433" y="2351621"/>
                      </a:lnTo>
                      <a:lnTo>
                        <a:pt x="1430159" y="2351391"/>
                      </a:lnTo>
                      <a:lnTo>
                        <a:pt x="1432884" y="2351156"/>
                      </a:lnTo>
                      <a:lnTo>
                        <a:pt x="1435609" y="2350916"/>
                      </a:lnTo>
                      <a:lnTo>
                        <a:pt x="1438333" y="2350671"/>
                      </a:lnTo>
                      <a:lnTo>
                        <a:pt x="1441057" y="2350421"/>
                      </a:lnTo>
                      <a:lnTo>
                        <a:pt x="1443780" y="2350165"/>
                      </a:lnTo>
                      <a:lnTo>
                        <a:pt x="1446502" y="2349905"/>
                      </a:lnTo>
                      <a:lnTo>
                        <a:pt x="1449224" y="2349639"/>
                      </a:lnTo>
                      <a:lnTo>
                        <a:pt x="1451945" y="2349368"/>
                      </a:lnTo>
                      <a:lnTo>
                        <a:pt x="1454666" y="2349093"/>
                      </a:lnTo>
                      <a:lnTo>
                        <a:pt x="1457385" y="2348811"/>
                      </a:lnTo>
                      <a:lnTo>
                        <a:pt x="1460105" y="2348525"/>
                      </a:lnTo>
                      <a:lnTo>
                        <a:pt x="1462823" y="2348234"/>
                      </a:lnTo>
                      <a:lnTo>
                        <a:pt x="1465541" y="2347937"/>
                      </a:lnTo>
                      <a:lnTo>
                        <a:pt x="1468258" y="2347636"/>
                      </a:lnTo>
                      <a:lnTo>
                        <a:pt x="1470975" y="2347329"/>
                      </a:lnTo>
                      <a:lnTo>
                        <a:pt x="1473690" y="2347017"/>
                      </a:lnTo>
                      <a:lnTo>
                        <a:pt x="1476405" y="2346700"/>
                      </a:lnTo>
                      <a:lnTo>
                        <a:pt x="1479120" y="2346378"/>
                      </a:lnTo>
                      <a:lnTo>
                        <a:pt x="1481833" y="2346051"/>
                      </a:lnTo>
                      <a:lnTo>
                        <a:pt x="1484546" y="2345718"/>
                      </a:lnTo>
                      <a:lnTo>
                        <a:pt x="1487258" y="2345381"/>
                      </a:lnTo>
                      <a:lnTo>
                        <a:pt x="1489969" y="2345038"/>
                      </a:lnTo>
                      <a:lnTo>
                        <a:pt x="1492679" y="2344691"/>
                      </a:lnTo>
                      <a:lnTo>
                        <a:pt x="1495389" y="2344338"/>
                      </a:lnTo>
                      <a:lnTo>
                        <a:pt x="1498098" y="2343980"/>
                      </a:lnTo>
                      <a:lnTo>
                        <a:pt x="1500805" y="2343617"/>
                      </a:lnTo>
                      <a:lnTo>
                        <a:pt x="1503513" y="2343249"/>
                      </a:lnTo>
                      <a:lnTo>
                        <a:pt x="1506219" y="2342875"/>
                      </a:lnTo>
                      <a:lnTo>
                        <a:pt x="1508924" y="2342497"/>
                      </a:lnTo>
                      <a:lnTo>
                        <a:pt x="1511628" y="2342113"/>
                      </a:lnTo>
                      <a:lnTo>
                        <a:pt x="1514332" y="2341725"/>
                      </a:lnTo>
                      <a:lnTo>
                        <a:pt x="1517035" y="2341331"/>
                      </a:lnTo>
                      <a:lnTo>
                        <a:pt x="1519736" y="2340932"/>
                      </a:lnTo>
                      <a:lnTo>
                        <a:pt x="1522437" y="2340528"/>
                      </a:lnTo>
                      <a:lnTo>
                        <a:pt x="1525137" y="2340119"/>
                      </a:lnTo>
                      <a:lnTo>
                        <a:pt x="1527836" y="2339705"/>
                      </a:lnTo>
                      <a:lnTo>
                        <a:pt x="1530534" y="2339286"/>
                      </a:lnTo>
                      <a:lnTo>
                        <a:pt x="1533231" y="2338862"/>
                      </a:lnTo>
                      <a:lnTo>
                        <a:pt x="1535926" y="2338432"/>
                      </a:lnTo>
                      <a:lnTo>
                        <a:pt x="1538621" y="2337998"/>
                      </a:lnTo>
                      <a:lnTo>
                        <a:pt x="1541315" y="2337558"/>
                      </a:lnTo>
                      <a:lnTo>
                        <a:pt x="1544008" y="2337114"/>
                      </a:lnTo>
                      <a:lnTo>
                        <a:pt x="1546700" y="2336664"/>
                      </a:lnTo>
                      <a:lnTo>
                        <a:pt x="1549391" y="2336209"/>
                      </a:lnTo>
                      <a:lnTo>
                        <a:pt x="1552080" y="2335749"/>
                      </a:lnTo>
                      <a:lnTo>
                        <a:pt x="1554769" y="2335284"/>
                      </a:lnTo>
                      <a:lnTo>
                        <a:pt x="1557457" y="2334814"/>
                      </a:lnTo>
                      <a:lnTo>
                        <a:pt x="1560143" y="2334339"/>
                      </a:lnTo>
                      <a:lnTo>
                        <a:pt x="1562829" y="2333859"/>
                      </a:lnTo>
                      <a:lnTo>
                        <a:pt x="1565513" y="2333374"/>
                      </a:lnTo>
                      <a:lnTo>
                        <a:pt x="1568196" y="2332883"/>
                      </a:lnTo>
                      <a:lnTo>
                        <a:pt x="1570878" y="2332388"/>
                      </a:lnTo>
                      <a:lnTo>
                        <a:pt x="1573559" y="2331888"/>
                      </a:lnTo>
                      <a:lnTo>
                        <a:pt x="1576238" y="2331382"/>
                      </a:lnTo>
                      <a:lnTo>
                        <a:pt x="1578917" y="2330871"/>
                      </a:lnTo>
                      <a:lnTo>
                        <a:pt x="1581594" y="2330356"/>
                      </a:lnTo>
                      <a:lnTo>
                        <a:pt x="1584270" y="2329835"/>
                      </a:lnTo>
                      <a:lnTo>
                        <a:pt x="1586945" y="2329309"/>
                      </a:lnTo>
                      <a:lnTo>
                        <a:pt x="1589618" y="2328779"/>
                      </a:lnTo>
                      <a:lnTo>
                        <a:pt x="1592291" y="2328243"/>
                      </a:lnTo>
                      <a:lnTo>
                        <a:pt x="1594962" y="2327702"/>
                      </a:lnTo>
                      <a:lnTo>
                        <a:pt x="1597632" y="2327156"/>
                      </a:lnTo>
                      <a:lnTo>
                        <a:pt x="1600300" y="2326605"/>
                      </a:lnTo>
                      <a:lnTo>
                        <a:pt x="1602968" y="2326049"/>
                      </a:lnTo>
                      <a:lnTo>
                        <a:pt x="1605634" y="2325488"/>
                      </a:lnTo>
                      <a:lnTo>
                        <a:pt x="1608298" y="2324922"/>
                      </a:lnTo>
                      <a:lnTo>
                        <a:pt x="1610962" y="2324351"/>
                      </a:lnTo>
                      <a:lnTo>
                        <a:pt x="1613624" y="2323775"/>
                      </a:lnTo>
                      <a:lnTo>
                        <a:pt x="1616284" y="2323194"/>
                      </a:lnTo>
                      <a:lnTo>
                        <a:pt x="1618944" y="2322608"/>
                      </a:lnTo>
                      <a:lnTo>
                        <a:pt x="1621602" y="2322016"/>
                      </a:lnTo>
                      <a:lnTo>
                        <a:pt x="1624258" y="2321420"/>
                      </a:lnTo>
                      <a:lnTo>
                        <a:pt x="1626914" y="2320819"/>
                      </a:lnTo>
                      <a:lnTo>
                        <a:pt x="1629567" y="2320213"/>
                      </a:lnTo>
                      <a:lnTo>
                        <a:pt x="1632220" y="2319602"/>
                      </a:lnTo>
                      <a:lnTo>
                        <a:pt x="1634871" y="2318985"/>
                      </a:lnTo>
                      <a:lnTo>
                        <a:pt x="1637520" y="2318364"/>
                      </a:lnTo>
                      <a:lnTo>
                        <a:pt x="1640168" y="2317738"/>
                      </a:lnTo>
                      <a:lnTo>
                        <a:pt x="1642815" y="2317107"/>
                      </a:lnTo>
                      <a:lnTo>
                        <a:pt x="1645460" y="2316470"/>
                      </a:lnTo>
                      <a:lnTo>
                        <a:pt x="1648104" y="2315829"/>
                      </a:lnTo>
                      <a:lnTo>
                        <a:pt x="1650746" y="2315183"/>
                      </a:lnTo>
                      <a:lnTo>
                        <a:pt x="1653386" y="2314532"/>
                      </a:lnTo>
                      <a:lnTo>
                        <a:pt x="1656026" y="2313876"/>
                      </a:lnTo>
                      <a:lnTo>
                        <a:pt x="1658663" y="2313214"/>
                      </a:lnTo>
                      <a:lnTo>
                        <a:pt x="1661299" y="2312548"/>
                      </a:lnTo>
                      <a:lnTo>
                        <a:pt x="1663934" y="2311877"/>
                      </a:lnTo>
                      <a:lnTo>
                        <a:pt x="1666567" y="2311201"/>
                      </a:lnTo>
                      <a:lnTo>
                        <a:pt x="1669198" y="2310520"/>
                      </a:lnTo>
                      <a:lnTo>
                        <a:pt x="1671828" y="2309834"/>
                      </a:lnTo>
                      <a:lnTo>
                        <a:pt x="1674456" y="2309143"/>
                      </a:lnTo>
                      <a:lnTo>
                        <a:pt x="1677083" y="2308447"/>
                      </a:lnTo>
                      <a:lnTo>
                        <a:pt x="1679708" y="2307746"/>
                      </a:lnTo>
                      <a:lnTo>
                        <a:pt x="1682331" y="2307040"/>
                      </a:lnTo>
                      <a:lnTo>
                        <a:pt x="1684953" y="2306329"/>
                      </a:lnTo>
                      <a:lnTo>
                        <a:pt x="1687573" y="2305614"/>
                      </a:lnTo>
                      <a:lnTo>
                        <a:pt x="1690191" y="2304893"/>
                      </a:lnTo>
                      <a:lnTo>
                        <a:pt x="1692808" y="2304167"/>
                      </a:lnTo>
                      <a:lnTo>
                        <a:pt x="1695422" y="2303437"/>
                      </a:lnTo>
                      <a:lnTo>
                        <a:pt x="1698036" y="2302701"/>
                      </a:lnTo>
                      <a:lnTo>
                        <a:pt x="1700647" y="2301961"/>
                      </a:lnTo>
                      <a:lnTo>
                        <a:pt x="1703257" y="2301215"/>
                      </a:lnTo>
                      <a:lnTo>
                        <a:pt x="1705865" y="2300465"/>
                      </a:lnTo>
                      <a:lnTo>
                        <a:pt x="1708472" y="2299710"/>
                      </a:lnTo>
                      <a:lnTo>
                        <a:pt x="1711076" y="2298950"/>
                      </a:lnTo>
                      <a:lnTo>
                        <a:pt x="1713679" y="2298185"/>
                      </a:lnTo>
                      <a:lnTo>
                        <a:pt x="1716280" y="2297415"/>
                      </a:lnTo>
                      <a:lnTo>
                        <a:pt x="1718879" y="2296640"/>
                      </a:lnTo>
                      <a:lnTo>
                        <a:pt x="1721477" y="2295860"/>
                      </a:lnTo>
                      <a:lnTo>
                        <a:pt x="1724072" y="2295075"/>
                      </a:lnTo>
                      <a:lnTo>
                        <a:pt x="1726666" y="2294286"/>
                      </a:lnTo>
                      <a:lnTo>
                        <a:pt x="1729258" y="2293491"/>
                      </a:lnTo>
                      <a:lnTo>
                        <a:pt x="1731848" y="2292692"/>
                      </a:lnTo>
                      <a:lnTo>
                        <a:pt x="1734436" y="2291888"/>
                      </a:lnTo>
                      <a:lnTo>
                        <a:pt x="1737022" y="2291078"/>
                      </a:lnTo>
                      <a:lnTo>
                        <a:pt x="1739607" y="2290264"/>
                      </a:lnTo>
                      <a:lnTo>
                        <a:pt x="1742190" y="2289446"/>
                      </a:lnTo>
                      <a:lnTo>
                        <a:pt x="1744770" y="2288622"/>
                      </a:lnTo>
                      <a:lnTo>
                        <a:pt x="1747349" y="2287793"/>
                      </a:lnTo>
                      <a:lnTo>
                        <a:pt x="1749926" y="2286960"/>
                      </a:lnTo>
                      <a:lnTo>
                        <a:pt x="1752501" y="2286121"/>
                      </a:lnTo>
                      <a:lnTo>
                        <a:pt x="1755073" y="2285278"/>
                      </a:lnTo>
                      <a:lnTo>
                        <a:pt x="1757644" y="2284430"/>
                      </a:lnTo>
                      <a:lnTo>
                        <a:pt x="1760213" y="2283577"/>
                      </a:lnTo>
                      <a:lnTo>
                        <a:pt x="1762780" y="2282719"/>
                      </a:lnTo>
                      <a:lnTo>
                        <a:pt x="1765345" y="2281856"/>
                      </a:lnTo>
                      <a:lnTo>
                        <a:pt x="1767908" y="2280989"/>
                      </a:lnTo>
                      <a:lnTo>
                        <a:pt x="1770469" y="2280117"/>
                      </a:lnTo>
                      <a:lnTo>
                        <a:pt x="1773028" y="2279239"/>
                      </a:lnTo>
                      <a:lnTo>
                        <a:pt x="1775585" y="2278358"/>
                      </a:lnTo>
                      <a:lnTo>
                        <a:pt x="1778140" y="2277471"/>
                      </a:lnTo>
                      <a:lnTo>
                        <a:pt x="1780693" y="2276579"/>
                      </a:lnTo>
                      <a:lnTo>
                        <a:pt x="1783243" y="2275683"/>
                      </a:lnTo>
                      <a:lnTo>
                        <a:pt x="1785792" y="2274781"/>
                      </a:lnTo>
                      <a:lnTo>
                        <a:pt x="1788338" y="2273875"/>
                      </a:lnTo>
                      <a:lnTo>
                        <a:pt x="1790883" y="2272964"/>
                      </a:lnTo>
                      <a:lnTo>
                        <a:pt x="1793425" y="2272049"/>
                      </a:lnTo>
                      <a:lnTo>
                        <a:pt x="1795965" y="2271128"/>
                      </a:lnTo>
                      <a:lnTo>
                        <a:pt x="1798503" y="2270203"/>
                      </a:lnTo>
                      <a:lnTo>
                        <a:pt x="1801039" y="2269273"/>
                      </a:lnTo>
                      <a:lnTo>
                        <a:pt x="1803573" y="2268338"/>
                      </a:lnTo>
                      <a:lnTo>
                        <a:pt x="1806104" y="2267398"/>
                      </a:lnTo>
                      <a:lnTo>
                        <a:pt x="1808633" y="2266454"/>
                      </a:lnTo>
                      <a:lnTo>
                        <a:pt x="1811160" y="2265505"/>
                      </a:lnTo>
                      <a:lnTo>
                        <a:pt x="1813685" y="2264551"/>
                      </a:lnTo>
                      <a:lnTo>
                        <a:pt x="1816208" y="2263592"/>
                      </a:lnTo>
                      <a:lnTo>
                        <a:pt x="1818728" y="2262629"/>
                      </a:lnTo>
                      <a:lnTo>
                        <a:pt x="1821246" y="2261661"/>
                      </a:lnTo>
                      <a:lnTo>
                        <a:pt x="1823762" y="2260688"/>
                      </a:lnTo>
                      <a:lnTo>
                        <a:pt x="1826276" y="2259710"/>
                      </a:lnTo>
                      <a:lnTo>
                        <a:pt x="1828787" y="2258727"/>
                      </a:lnTo>
                      <a:lnTo>
                        <a:pt x="1831297" y="2257740"/>
                      </a:lnTo>
                      <a:lnTo>
                        <a:pt x="1833803" y="2256748"/>
                      </a:lnTo>
                      <a:lnTo>
                        <a:pt x="1836308" y="2255751"/>
                      </a:lnTo>
                      <a:lnTo>
                        <a:pt x="1838810" y="2254750"/>
                      </a:lnTo>
                      <a:lnTo>
                        <a:pt x="1841310" y="2253744"/>
                      </a:lnTo>
                      <a:lnTo>
                        <a:pt x="1843807" y="2252733"/>
                      </a:lnTo>
                      <a:lnTo>
                        <a:pt x="1846302" y="2251718"/>
                      </a:lnTo>
                      <a:lnTo>
                        <a:pt x="1848795" y="2250697"/>
                      </a:lnTo>
                      <a:lnTo>
                        <a:pt x="1851286" y="2249672"/>
                      </a:lnTo>
                      <a:lnTo>
                        <a:pt x="1853774" y="2248643"/>
                      </a:lnTo>
                      <a:lnTo>
                        <a:pt x="1856259" y="2247608"/>
                      </a:lnTo>
                      <a:lnTo>
                        <a:pt x="1858742" y="2246569"/>
                      </a:lnTo>
                      <a:lnTo>
                        <a:pt x="1861223" y="2245526"/>
                      </a:lnTo>
                      <a:lnTo>
                        <a:pt x="1863701" y="2244477"/>
                      </a:lnTo>
                      <a:lnTo>
                        <a:pt x="1866177" y="2243424"/>
                      </a:lnTo>
                      <a:lnTo>
                        <a:pt x="1868651" y="2242366"/>
                      </a:lnTo>
                      <a:lnTo>
                        <a:pt x="1871122" y="2241304"/>
                      </a:lnTo>
                      <a:lnTo>
                        <a:pt x="1873590" y="2240237"/>
                      </a:lnTo>
                      <a:lnTo>
                        <a:pt x="1876056" y="2239165"/>
                      </a:lnTo>
                      <a:lnTo>
                        <a:pt x="1878520" y="2238089"/>
                      </a:lnTo>
                      <a:lnTo>
                        <a:pt x="1880981" y="2237007"/>
                      </a:lnTo>
                      <a:lnTo>
                        <a:pt x="1883439" y="2235922"/>
                      </a:lnTo>
                      <a:lnTo>
                        <a:pt x="1885895" y="2234831"/>
                      </a:lnTo>
                      <a:lnTo>
                        <a:pt x="1888349" y="2233736"/>
                      </a:lnTo>
                      <a:lnTo>
                        <a:pt x="1890800" y="2232637"/>
                      </a:lnTo>
                      <a:lnTo>
                        <a:pt x="1893248" y="2231533"/>
                      </a:lnTo>
                      <a:lnTo>
                        <a:pt x="1895694" y="2230424"/>
                      </a:lnTo>
                      <a:lnTo>
                        <a:pt x="1898137" y="2229310"/>
                      </a:lnTo>
                      <a:lnTo>
                        <a:pt x="1900578" y="2228192"/>
                      </a:lnTo>
                      <a:lnTo>
                        <a:pt x="1903016" y="2227070"/>
                      </a:lnTo>
                      <a:lnTo>
                        <a:pt x="1905451" y="2225942"/>
                      </a:lnTo>
                      <a:lnTo>
                        <a:pt x="1907884" y="2224810"/>
                      </a:lnTo>
                      <a:lnTo>
                        <a:pt x="1910314" y="2223674"/>
                      </a:lnTo>
                      <a:lnTo>
                        <a:pt x="1912741" y="2222533"/>
                      </a:lnTo>
                      <a:lnTo>
                        <a:pt x="1915166" y="2221387"/>
                      </a:lnTo>
                      <a:lnTo>
                        <a:pt x="1917588" y="2220237"/>
                      </a:lnTo>
                      <a:lnTo>
                        <a:pt x="1920008" y="2219082"/>
                      </a:lnTo>
                      <a:lnTo>
                        <a:pt x="1922425" y="2217923"/>
                      </a:lnTo>
                      <a:lnTo>
                        <a:pt x="1924839" y="2216759"/>
                      </a:lnTo>
                      <a:lnTo>
                        <a:pt x="1927250" y="2215591"/>
                      </a:lnTo>
                      <a:lnTo>
                        <a:pt x="1929659" y="2214418"/>
                      </a:lnTo>
                      <a:lnTo>
                        <a:pt x="1932065" y="2213240"/>
                      </a:lnTo>
                      <a:lnTo>
                        <a:pt x="1934468" y="2212058"/>
                      </a:lnTo>
                      <a:lnTo>
                        <a:pt x="1936868" y="2210871"/>
                      </a:lnTo>
                      <a:lnTo>
                        <a:pt x="1939266" y="2209680"/>
                      </a:lnTo>
                      <a:lnTo>
                        <a:pt x="1941661" y="2208484"/>
                      </a:lnTo>
                      <a:lnTo>
                        <a:pt x="1944053" y="2207284"/>
                      </a:lnTo>
                      <a:lnTo>
                        <a:pt x="1946442" y="2206079"/>
                      </a:lnTo>
                      <a:lnTo>
                        <a:pt x="1948829" y="2204870"/>
                      </a:lnTo>
                      <a:lnTo>
                        <a:pt x="1951212" y="2203657"/>
                      </a:lnTo>
                      <a:lnTo>
                        <a:pt x="1953593" y="2202438"/>
                      </a:lnTo>
                      <a:lnTo>
                        <a:pt x="1955971" y="2201216"/>
                      </a:lnTo>
                      <a:lnTo>
                        <a:pt x="1958346" y="2199988"/>
                      </a:lnTo>
                      <a:lnTo>
                        <a:pt x="1960719" y="2198757"/>
                      </a:lnTo>
                      <a:lnTo>
                        <a:pt x="1963088" y="2197521"/>
                      </a:lnTo>
                      <a:lnTo>
                        <a:pt x="1965455" y="2196280"/>
                      </a:lnTo>
                      <a:lnTo>
                        <a:pt x="1967819" y="2195035"/>
                      </a:lnTo>
                      <a:lnTo>
                        <a:pt x="1970179" y="2193785"/>
                      </a:lnTo>
                      <a:lnTo>
                        <a:pt x="1972537" y="2192531"/>
                      </a:lnTo>
                      <a:lnTo>
                        <a:pt x="1974892" y="2191273"/>
                      </a:lnTo>
                      <a:lnTo>
                        <a:pt x="1977244" y="2190010"/>
                      </a:lnTo>
                      <a:lnTo>
                        <a:pt x="1979593" y="2188743"/>
                      </a:lnTo>
                      <a:lnTo>
                        <a:pt x="1981940" y="2187471"/>
                      </a:lnTo>
                      <a:lnTo>
                        <a:pt x="1984283" y="2186195"/>
                      </a:lnTo>
                      <a:lnTo>
                        <a:pt x="1986623" y="2184914"/>
                      </a:lnTo>
                      <a:lnTo>
                        <a:pt x="1988960" y="2183629"/>
                      </a:lnTo>
                      <a:lnTo>
                        <a:pt x="1991294" y="2182339"/>
                      </a:lnTo>
                      <a:lnTo>
                        <a:pt x="1993626" y="2181046"/>
                      </a:lnTo>
                      <a:lnTo>
                        <a:pt x="1995954" y="2179747"/>
                      </a:lnTo>
                      <a:lnTo>
                        <a:pt x="1998279" y="2178445"/>
                      </a:lnTo>
                      <a:lnTo>
                        <a:pt x="2000601" y="2177138"/>
                      </a:lnTo>
                      <a:lnTo>
                        <a:pt x="2002921" y="2175826"/>
                      </a:lnTo>
                      <a:lnTo>
                        <a:pt x="2005237" y="2174511"/>
                      </a:lnTo>
                      <a:lnTo>
                        <a:pt x="2007550" y="2173190"/>
                      </a:lnTo>
                      <a:lnTo>
                        <a:pt x="2009860" y="2171866"/>
                      </a:lnTo>
                      <a:lnTo>
                        <a:pt x="2012167" y="2170537"/>
                      </a:lnTo>
                      <a:lnTo>
                        <a:pt x="2014470" y="2169204"/>
                      </a:lnTo>
                      <a:lnTo>
                        <a:pt x="2016771" y="2167866"/>
                      </a:lnTo>
                      <a:lnTo>
                        <a:pt x="2019069" y="2166524"/>
                      </a:lnTo>
                      <a:lnTo>
                        <a:pt x="2021363" y="2165178"/>
                      </a:lnTo>
                      <a:lnTo>
                        <a:pt x="2023654" y="2163827"/>
                      </a:lnTo>
                      <a:lnTo>
                        <a:pt x="2025942" y="2162472"/>
                      </a:lnTo>
                      <a:lnTo>
                        <a:pt x="2028228" y="2161113"/>
                      </a:lnTo>
                      <a:lnTo>
                        <a:pt x="2030509" y="2159750"/>
                      </a:lnTo>
                      <a:lnTo>
                        <a:pt x="2032788" y="2158382"/>
                      </a:lnTo>
                      <a:lnTo>
                        <a:pt x="2035064" y="2157010"/>
                      </a:lnTo>
                      <a:lnTo>
                        <a:pt x="2037336" y="2155633"/>
                      </a:lnTo>
                      <a:lnTo>
                        <a:pt x="2039605" y="2154253"/>
                      </a:lnTo>
                      <a:lnTo>
                        <a:pt x="2041871" y="2152868"/>
                      </a:lnTo>
                      <a:lnTo>
                        <a:pt x="2044134" y="2151478"/>
                      </a:lnTo>
                      <a:lnTo>
                        <a:pt x="2046393" y="2150085"/>
                      </a:lnTo>
                      <a:lnTo>
                        <a:pt x="2048649" y="2148687"/>
                      </a:lnTo>
                      <a:lnTo>
                        <a:pt x="2050902" y="2147285"/>
                      </a:lnTo>
                      <a:lnTo>
                        <a:pt x="2053152" y="2145879"/>
                      </a:lnTo>
                      <a:lnTo>
                        <a:pt x="2055398" y="2144468"/>
                      </a:lnTo>
                      <a:lnTo>
                        <a:pt x="2057641" y="2143053"/>
                      </a:lnTo>
                      <a:lnTo>
                        <a:pt x="2059881" y="2141634"/>
                      </a:lnTo>
                      <a:lnTo>
                        <a:pt x="2062118" y="2140211"/>
                      </a:lnTo>
                      <a:lnTo>
                        <a:pt x="2064351" y="2138784"/>
                      </a:lnTo>
                      <a:lnTo>
                        <a:pt x="2066581" y="2137352"/>
                      </a:lnTo>
                      <a:lnTo>
                        <a:pt x="2068807" y="2135916"/>
                      </a:lnTo>
                      <a:lnTo>
                        <a:pt x="2071031" y="2134476"/>
                      </a:lnTo>
                      <a:lnTo>
                        <a:pt x="2073250" y="2133032"/>
                      </a:lnTo>
                      <a:lnTo>
                        <a:pt x="2075467" y="2131583"/>
                      </a:lnTo>
                      <a:lnTo>
                        <a:pt x="2077680" y="2130130"/>
                      </a:lnTo>
                      <a:lnTo>
                        <a:pt x="2079890" y="2128674"/>
                      </a:lnTo>
                      <a:lnTo>
                        <a:pt x="2082096" y="2127213"/>
                      </a:lnTo>
                      <a:lnTo>
                        <a:pt x="2084299" y="2125747"/>
                      </a:lnTo>
                      <a:lnTo>
                        <a:pt x="2086499" y="2124278"/>
                      </a:lnTo>
                      <a:lnTo>
                        <a:pt x="2088695" y="2122805"/>
                      </a:lnTo>
                      <a:lnTo>
                        <a:pt x="2090888" y="2121327"/>
                      </a:lnTo>
                      <a:lnTo>
                        <a:pt x="2093077" y="2119845"/>
                      </a:lnTo>
                      <a:lnTo>
                        <a:pt x="2095263" y="2118359"/>
                      </a:lnTo>
                      <a:lnTo>
                        <a:pt x="2097445" y="2116869"/>
                      </a:lnTo>
                      <a:lnTo>
                        <a:pt x="2099624" y="2115375"/>
                      </a:lnTo>
                      <a:lnTo>
                        <a:pt x="2101799" y="2113877"/>
                      </a:lnTo>
                      <a:lnTo>
                        <a:pt x="2103971" y="2112375"/>
                      </a:lnTo>
                      <a:lnTo>
                        <a:pt x="2106140" y="2110868"/>
                      </a:lnTo>
                      <a:lnTo>
                        <a:pt x="2108305" y="2109358"/>
                      </a:lnTo>
                      <a:lnTo>
                        <a:pt x="2110466" y="2107843"/>
                      </a:lnTo>
                      <a:lnTo>
                        <a:pt x="2112624" y="2106325"/>
                      </a:lnTo>
                      <a:lnTo>
                        <a:pt x="2114779" y="2104802"/>
                      </a:lnTo>
                      <a:lnTo>
                        <a:pt x="2116929" y="2103275"/>
                      </a:lnTo>
                      <a:lnTo>
                        <a:pt x="2119077" y="2101744"/>
                      </a:lnTo>
                      <a:lnTo>
                        <a:pt x="2121220" y="2100209"/>
                      </a:lnTo>
                      <a:lnTo>
                        <a:pt x="2123361" y="2098670"/>
                      </a:lnTo>
                      <a:lnTo>
                        <a:pt x="2125497" y="2097127"/>
                      </a:lnTo>
                      <a:lnTo>
                        <a:pt x="2127630" y="2095580"/>
                      </a:lnTo>
                      <a:lnTo>
                        <a:pt x="2129759" y="2094029"/>
                      </a:lnTo>
                      <a:lnTo>
                        <a:pt x="2131885" y="2092474"/>
                      </a:lnTo>
                      <a:lnTo>
                        <a:pt x="2134007" y="2090915"/>
                      </a:lnTo>
                      <a:lnTo>
                        <a:pt x="2136126" y="2089352"/>
                      </a:lnTo>
                      <a:lnTo>
                        <a:pt x="2138241" y="2087785"/>
                      </a:lnTo>
                      <a:lnTo>
                        <a:pt x="2140352" y="2086214"/>
                      </a:lnTo>
                      <a:lnTo>
                        <a:pt x="2142460" y="2084639"/>
                      </a:lnTo>
                      <a:lnTo>
                        <a:pt x="2144564" y="2083060"/>
                      </a:lnTo>
                      <a:lnTo>
                        <a:pt x="2146664" y="2081477"/>
                      </a:lnTo>
                      <a:lnTo>
                        <a:pt x="2148760" y="2079890"/>
                      </a:lnTo>
                      <a:lnTo>
                        <a:pt x="2150853" y="2078299"/>
                      </a:lnTo>
                      <a:lnTo>
                        <a:pt x="2152942" y="2076704"/>
                      </a:lnTo>
                      <a:lnTo>
                        <a:pt x="2155028" y="2075105"/>
                      </a:lnTo>
                      <a:lnTo>
                        <a:pt x="2157110" y="2073502"/>
                      </a:lnTo>
                      <a:lnTo>
                        <a:pt x="2159188" y="2071896"/>
                      </a:lnTo>
                      <a:lnTo>
                        <a:pt x="2161262" y="2070285"/>
                      </a:lnTo>
                      <a:lnTo>
                        <a:pt x="2163333" y="2068671"/>
                      </a:lnTo>
                      <a:lnTo>
                        <a:pt x="2165399" y="2067052"/>
                      </a:lnTo>
                      <a:lnTo>
                        <a:pt x="2167462" y="2065430"/>
                      </a:lnTo>
                      <a:lnTo>
                        <a:pt x="2169522" y="2063804"/>
                      </a:lnTo>
                      <a:lnTo>
                        <a:pt x="2171577" y="2062174"/>
                      </a:lnTo>
                      <a:lnTo>
                        <a:pt x="2173629" y="2060540"/>
                      </a:lnTo>
                      <a:lnTo>
                        <a:pt x="2175677" y="2058902"/>
                      </a:lnTo>
                      <a:lnTo>
                        <a:pt x="2177721" y="2057260"/>
                      </a:lnTo>
                      <a:lnTo>
                        <a:pt x="2179761" y="2055615"/>
                      </a:lnTo>
                      <a:lnTo>
                        <a:pt x="2181797" y="2053965"/>
                      </a:lnTo>
                      <a:lnTo>
                        <a:pt x="2183830" y="2052312"/>
                      </a:lnTo>
                      <a:lnTo>
                        <a:pt x="2185859" y="2050655"/>
                      </a:lnTo>
                      <a:lnTo>
                        <a:pt x="2187883" y="2048994"/>
                      </a:lnTo>
                      <a:lnTo>
                        <a:pt x="2189904" y="2047329"/>
                      </a:lnTo>
                      <a:lnTo>
                        <a:pt x="2191922" y="2045661"/>
                      </a:lnTo>
                      <a:lnTo>
                        <a:pt x="2193935" y="2043988"/>
                      </a:lnTo>
                      <a:lnTo>
                        <a:pt x="2195944" y="2042312"/>
                      </a:lnTo>
                      <a:lnTo>
                        <a:pt x="2197950" y="2040632"/>
                      </a:lnTo>
                      <a:lnTo>
                        <a:pt x="2199951" y="2038949"/>
                      </a:lnTo>
                      <a:lnTo>
                        <a:pt x="2201949" y="2037261"/>
                      </a:lnTo>
                      <a:lnTo>
                        <a:pt x="2203943" y="2035570"/>
                      </a:lnTo>
                      <a:lnTo>
                        <a:pt x="2205932" y="2033875"/>
                      </a:lnTo>
                      <a:lnTo>
                        <a:pt x="2207918" y="2032176"/>
                      </a:lnTo>
                      <a:lnTo>
                        <a:pt x="2209900" y="2030474"/>
                      </a:lnTo>
                      <a:lnTo>
                        <a:pt x="2211878" y="2028768"/>
                      </a:lnTo>
                      <a:lnTo>
                        <a:pt x="2213852" y="2027058"/>
                      </a:lnTo>
                      <a:lnTo>
                        <a:pt x="2215822" y="2025344"/>
                      </a:lnTo>
                      <a:lnTo>
                        <a:pt x="2217788" y="2023626"/>
                      </a:lnTo>
                      <a:lnTo>
                        <a:pt x="2219750" y="2021905"/>
                      </a:lnTo>
                      <a:lnTo>
                        <a:pt x="2221708" y="2020181"/>
                      </a:lnTo>
                      <a:lnTo>
                        <a:pt x="2223662" y="2018452"/>
                      </a:lnTo>
                      <a:lnTo>
                        <a:pt x="2225612" y="2016720"/>
                      </a:lnTo>
                      <a:lnTo>
                        <a:pt x="2227558" y="2014984"/>
                      </a:lnTo>
                      <a:lnTo>
                        <a:pt x="2229500" y="2013244"/>
                      </a:lnTo>
                      <a:lnTo>
                        <a:pt x="2231438" y="2011501"/>
                      </a:lnTo>
                      <a:lnTo>
                        <a:pt x="2233371" y="2009754"/>
                      </a:lnTo>
                      <a:lnTo>
                        <a:pt x="2235301" y="2008004"/>
                      </a:lnTo>
                      <a:lnTo>
                        <a:pt x="2237227" y="2006250"/>
                      </a:lnTo>
                      <a:lnTo>
                        <a:pt x="2239148" y="2004492"/>
                      </a:lnTo>
                      <a:lnTo>
                        <a:pt x="2241066" y="2002731"/>
                      </a:lnTo>
                      <a:lnTo>
                        <a:pt x="2242979" y="2000966"/>
                      </a:lnTo>
                      <a:lnTo>
                        <a:pt x="2244889" y="1999197"/>
                      </a:lnTo>
                      <a:lnTo>
                        <a:pt x="2246794" y="1997425"/>
                      </a:lnTo>
                      <a:lnTo>
                        <a:pt x="2248695" y="1995649"/>
                      </a:lnTo>
                      <a:lnTo>
                        <a:pt x="2250592" y="1993869"/>
                      </a:lnTo>
                      <a:lnTo>
                        <a:pt x="2252485" y="1992086"/>
                      </a:lnTo>
                      <a:lnTo>
                        <a:pt x="2254373" y="1990300"/>
                      </a:lnTo>
                      <a:lnTo>
                        <a:pt x="2256258" y="1988510"/>
                      </a:lnTo>
                      <a:lnTo>
                        <a:pt x="2258138" y="1986716"/>
                      </a:lnTo>
                      <a:lnTo>
                        <a:pt x="2260014" y="1984919"/>
                      </a:lnTo>
                      <a:lnTo>
                        <a:pt x="2261886" y="1983118"/>
                      </a:lnTo>
                      <a:lnTo>
                        <a:pt x="2263754" y="1981314"/>
                      </a:lnTo>
                      <a:lnTo>
                        <a:pt x="2265618" y="1979506"/>
                      </a:lnTo>
                      <a:lnTo>
                        <a:pt x="2267477" y="1977695"/>
                      </a:lnTo>
                      <a:lnTo>
                        <a:pt x="2269332" y="1975880"/>
                      </a:lnTo>
                      <a:lnTo>
                        <a:pt x="2271183" y="1974062"/>
                      </a:lnTo>
                      <a:lnTo>
                        <a:pt x="2273030" y="1972240"/>
                      </a:lnTo>
                      <a:lnTo>
                        <a:pt x="2274872" y="1970415"/>
                      </a:lnTo>
                      <a:lnTo>
                        <a:pt x="2276711" y="1968586"/>
                      </a:lnTo>
                      <a:lnTo>
                        <a:pt x="2278545" y="1966754"/>
                      </a:lnTo>
                      <a:lnTo>
                        <a:pt x="2280374" y="1964918"/>
                      </a:lnTo>
                      <a:lnTo>
                        <a:pt x="2282200" y="1963079"/>
                      </a:lnTo>
                      <a:lnTo>
                        <a:pt x="2284021" y="1961236"/>
                      </a:lnTo>
                      <a:lnTo>
                        <a:pt x="2285838" y="1959390"/>
                      </a:lnTo>
                      <a:lnTo>
                        <a:pt x="2287651" y="1957541"/>
                      </a:lnTo>
                      <a:lnTo>
                        <a:pt x="2289459" y="1955688"/>
                      </a:lnTo>
                      <a:lnTo>
                        <a:pt x="2291263" y="1953831"/>
                      </a:lnTo>
                      <a:lnTo>
                        <a:pt x="2293063" y="1951972"/>
                      </a:lnTo>
                      <a:lnTo>
                        <a:pt x="2294858" y="1950109"/>
                      </a:lnTo>
                      <a:lnTo>
                        <a:pt x="2296649" y="1948242"/>
                      </a:lnTo>
                      <a:lnTo>
                        <a:pt x="2298436" y="1946372"/>
                      </a:lnTo>
                      <a:lnTo>
                        <a:pt x="2300218" y="1944499"/>
                      </a:lnTo>
                      <a:lnTo>
                        <a:pt x="2301996" y="1942623"/>
                      </a:lnTo>
                      <a:lnTo>
                        <a:pt x="2303770" y="1940743"/>
                      </a:lnTo>
                      <a:lnTo>
                        <a:pt x="2305539" y="1938859"/>
                      </a:lnTo>
                      <a:lnTo>
                        <a:pt x="2307304" y="1936973"/>
                      </a:lnTo>
                      <a:lnTo>
                        <a:pt x="2309064" y="1935083"/>
                      </a:lnTo>
                      <a:lnTo>
                        <a:pt x="2310820" y="1933190"/>
                      </a:lnTo>
                      <a:lnTo>
                        <a:pt x="2312572" y="1931293"/>
                      </a:lnTo>
                      <a:lnTo>
                        <a:pt x="2314319" y="1929393"/>
                      </a:lnTo>
                      <a:lnTo>
                        <a:pt x="2316062" y="1927490"/>
                      </a:lnTo>
                      <a:lnTo>
                        <a:pt x="2317800" y="1925584"/>
                      </a:lnTo>
                      <a:lnTo>
                        <a:pt x="2319534" y="1923674"/>
                      </a:lnTo>
                      <a:lnTo>
                        <a:pt x="2321264" y="1921761"/>
                      </a:lnTo>
                      <a:lnTo>
                        <a:pt x="2322989" y="1919845"/>
                      </a:lnTo>
                      <a:lnTo>
                        <a:pt x="2324710" y="1917925"/>
                      </a:lnTo>
                      <a:lnTo>
                        <a:pt x="2326426" y="1916002"/>
                      </a:lnTo>
                      <a:lnTo>
                        <a:pt x="2328138" y="1914076"/>
                      </a:lnTo>
                      <a:lnTo>
                        <a:pt x="2329845" y="1912147"/>
                      </a:lnTo>
                      <a:lnTo>
                        <a:pt x="2331548" y="1910215"/>
                      </a:lnTo>
                      <a:lnTo>
                        <a:pt x="2333246" y="1908279"/>
                      </a:lnTo>
                      <a:lnTo>
                        <a:pt x="2334940" y="1906340"/>
                      </a:lnTo>
                      <a:lnTo>
                        <a:pt x="2336629" y="1904398"/>
                      </a:lnTo>
                      <a:lnTo>
                        <a:pt x="2338314" y="1902453"/>
                      </a:lnTo>
                      <a:lnTo>
                        <a:pt x="2339994" y="1900505"/>
                      </a:lnTo>
                      <a:lnTo>
                        <a:pt x="2341670" y="1898553"/>
                      </a:lnTo>
                      <a:lnTo>
                        <a:pt x="2343341" y="1896598"/>
                      </a:lnTo>
                      <a:lnTo>
                        <a:pt x="2345007" y="1894641"/>
                      </a:lnTo>
                      <a:lnTo>
                        <a:pt x="2346669" y="1892680"/>
                      </a:lnTo>
                      <a:lnTo>
                        <a:pt x="2348327" y="1890715"/>
                      </a:lnTo>
                      <a:lnTo>
                        <a:pt x="2349980" y="1888748"/>
                      </a:lnTo>
                      <a:lnTo>
                        <a:pt x="2351628" y="1886778"/>
                      </a:lnTo>
                      <a:lnTo>
                        <a:pt x="2353272" y="1884804"/>
                      </a:lnTo>
                      <a:lnTo>
                        <a:pt x="2354911" y="1882828"/>
                      </a:lnTo>
                      <a:lnTo>
                        <a:pt x="2356546" y="1880848"/>
                      </a:lnTo>
                      <a:lnTo>
                        <a:pt x="2358175" y="1878865"/>
                      </a:lnTo>
                      <a:lnTo>
                        <a:pt x="2359801" y="1876879"/>
                      </a:lnTo>
                      <a:lnTo>
                        <a:pt x="2361422" y="1874890"/>
                      </a:lnTo>
                      <a:lnTo>
                        <a:pt x="2363038" y="1872898"/>
                      </a:lnTo>
                      <a:lnTo>
                        <a:pt x="2364649" y="1870903"/>
                      </a:lnTo>
                      <a:lnTo>
                        <a:pt x="2366256" y="1868905"/>
                      </a:lnTo>
                      <a:lnTo>
                        <a:pt x="2367858" y="1866904"/>
                      </a:lnTo>
                      <a:lnTo>
                        <a:pt x="2369456" y="1864900"/>
                      </a:lnTo>
                      <a:lnTo>
                        <a:pt x="2371049" y="1862893"/>
                      </a:lnTo>
                      <a:lnTo>
                        <a:pt x="2372637" y="1860883"/>
                      </a:lnTo>
                      <a:lnTo>
                        <a:pt x="2374220" y="1858870"/>
                      </a:lnTo>
                      <a:lnTo>
                        <a:pt x="2375799" y="1856854"/>
                      </a:lnTo>
                      <a:lnTo>
                        <a:pt x="2377374" y="1854835"/>
                      </a:lnTo>
                      <a:lnTo>
                        <a:pt x="2378943" y="1852813"/>
                      </a:lnTo>
                      <a:lnTo>
                        <a:pt x="2380508" y="1850788"/>
                      </a:lnTo>
                      <a:lnTo>
                        <a:pt x="2382068" y="1848760"/>
                      </a:lnTo>
                      <a:lnTo>
                        <a:pt x="2383623" y="1846729"/>
                      </a:lnTo>
                      <a:lnTo>
                        <a:pt x="2385174" y="1844695"/>
                      </a:lnTo>
                      <a:lnTo>
                        <a:pt x="2386720" y="1842658"/>
                      </a:lnTo>
                      <a:lnTo>
                        <a:pt x="2388261" y="1840619"/>
                      </a:lnTo>
                      <a:lnTo>
                        <a:pt x="2389797" y="1838576"/>
                      </a:lnTo>
                      <a:lnTo>
                        <a:pt x="2391329" y="1836531"/>
                      </a:lnTo>
                      <a:lnTo>
                        <a:pt x="2392856" y="1834482"/>
                      </a:lnTo>
                      <a:lnTo>
                        <a:pt x="2394378" y="1832431"/>
                      </a:lnTo>
                      <a:lnTo>
                        <a:pt x="2395896" y="1830377"/>
                      </a:lnTo>
                      <a:lnTo>
                        <a:pt x="2397408" y="1828320"/>
                      </a:lnTo>
                      <a:lnTo>
                        <a:pt x="2398916" y="1826260"/>
                      </a:lnTo>
                      <a:lnTo>
                        <a:pt x="2400419" y="1824198"/>
                      </a:lnTo>
                      <a:lnTo>
                        <a:pt x="2401917" y="1822132"/>
                      </a:lnTo>
                      <a:lnTo>
                        <a:pt x="2403411" y="1820064"/>
                      </a:lnTo>
                      <a:lnTo>
                        <a:pt x="2404899" y="1817993"/>
                      </a:lnTo>
                      <a:lnTo>
                        <a:pt x="2406383" y="1815919"/>
                      </a:lnTo>
                      <a:lnTo>
                        <a:pt x="2407862" y="1813842"/>
                      </a:lnTo>
                      <a:lnTo>
                        <a:pt x="2409336" y="1811763"/>
                      </a:lnTo>
                      <a:lnTo>
                        <a:pt x="2410806" y="1809680"/>
                      </a:lnTo>
                      <a:lnTo>
                        <a:pt x="2412270" y="1807595"/>
                      </a:lnTo>
                      <a:lnTo>
                        <a:pt x="2413730" y="1805507"/>
                      </a:lnTo>
                      <a:lnTo>
                        <a:pt x="2415185" y="1803417"/>
                      </a:lnTo>
                      <a:lnTo>
                        <a:pt x="2416635" y="1801323"/>
                      </a:lnTo>
                      <a:lnTo>
                        <a:pt x="2418080" y="1799227"/>
                      </a:lnTo>
                      <a:lnTo>
                        <a:pt x="2419520" y="1797129"/>
                      </a:lnTo>
                      <a:lnTo>
                        <a:pt x="2420955" y="1795027"/>
                      </a:lnTo>
                      <a:lnTo>
                        <a:pt x="2422386" y="1792923"/>
                      </a:lnTo>
                      <a:lnTo>
                        <a:pt x="2423811" y="1790816"/>
                      </a:lnTo>
                      <a:lnTo>
                        <a:pt x="2425232" y="1788707"/>
                      </a:lnTo>
                      <a:lnTo>
                        <a:pt x="2426648" y="1786594"/>
                      </a:lnTo>
                      <a:lnTo>
                        <a:pt x="2428058" y="1784479"/>
                      </a:lnTo>
                      <a:lnTo>
                        <a:pt x="2429464" y="1782362"/>
                      </a:lnTo>
                      <a:lnTo>
                        <a:pt x="2430865" y="1780242"/>
                      </a:lnTo>
                      <a:lnTo>
                        <a:pt x="2432261" y="1778119"/>
                      </a:lnTo>
                      <a:lnTo>
                        <a:pt x="2433653" y="1775993"/>
                      </a:lnTo>
                      <a:lnTo>
                        <a:pt x="2435039" y="1773865"/>
                      </a:lnTo>
                      <a:lnTo>
                        <a:pt x="2436420" y="1771734"/>
                      </a:lnTo>
                      <a:lnTo>
                        <a:pt x="2437796" y="1769601"/>
                      </a:lnTo>
                      <a:lnTo>
                        <a:pt x="2439168" y="1767465"/>
                      </a:lnTo>
                      <a:lnTo>
                        <a:pt x="2440534" y="1765327"/>
                      </a:lnTo>
                      <a:lnTo>
                        <a:pt x="2441895" y="1763186"/>
                      </a:lnTo>
                      <a:lnTo>
                        <a:pt x="2443252" y="1761042"/>
                      </a:lnTo>
                      <a:lnTo>
                        <a:pt x="2444603" y="1758896"/>
                      </a:lnTo>
                      <a:lnTo>
                        <a:pt x="2445950" y="1756747"/>
                      </a:lnTo>
                      <a:lnTo>
                        <a:pt x="2447291" y="1754596"/>
                      </a:lnTo>
                      <a:lnTo>
                        <a:pt x="2448627" y="1752442"/>
                      </a:lnTo>
                      <a:lnTo>
                        <a:pt x="2449959" y="1750286"/>
                      </a:lnTo>
                      <a:lnTo>
                        <a:pt x="2451285" y="1748127"/>
                      </a:lnTo>
                      <a:lnTo>
                        <a:pt x="2452607" y="1745965"/>
                      </a:lnTo>
                      <a:lnTo>
                        <a:pt x="2453923" y="1743801"/>
                      </a:lnTo>
                      <a:lnTo>
                        <a:pt x="2455234" y="1741635"/>
                      </a:lnTo>
                      <a:lnTo>
                        <a:pt x="2456541" y="1739466"/>
                      </a:lnTo>
                      <a:lnTo>
                        <a:pt x="2457842" y="1737295"/>
                      </a:lnTo>
                      <a:lnTo>
                        <a:pt x="2459138" y="1735121"/>
                      </a:lnTo>
                      <a:lnTo>
                        <a:pt x="2460429" y="1732945"/>
                      </a:lnTo>
                      <a:lnTo>
                        <a:pt x="2461715" y="1730767"/>
                      </a:lnTo>
                      <a:lnTo>
                        <a:pt x="2462996" y="1728586"/>
                      </a:lnTo>
                      <a:lnTo>
                        <a:pt x="2464272" y="1726402"/>
                      </a:lnTo>
                      <a:lnTo>
                        <a:pt x="2465543" y="1724216"/>
                      </a:lnTo>
                      <a:lnTo>
                        <a:pt x="2466809" y="1722028"/>
                      </a:lnTo>
                      <a:lnTo>
                        <a:pt x="2468070" y="1719838"/>
                      </a:lnTo>
                      <a:lnTo>
                        <a:pt x="2469326" y="1717645"/>
                      </a:lnTo>
                      <a:lnTo>
                        <a:pt x="2470576" y="1715449"/>
                      </a:lnTo>
                      <a:lnTo>
                        <a:pt x="2471822" y="1713252"/>
                      </a:lnTo>
                      <a:lnTo>
                        <a:pt x="2473062" y="1711052"/>
                      </a:lnTo>
                      <a:lnTo>
                        <a:pt x="2474297" y="1708849"/>
                      </a:lnTo>
                      <a:lnTo>
                        <a:pt x="2475527" y="1706645"/>
                      </a:lnTo>
                      <a:lnTo>
                        <a:pt x="2476752" y="1704438"/>
                      </a:lnTo>
                      <a:lnTo>
                        <a:pt x="2477972" y="1702228"/>
                      </a:lnTo>
                      <a:lnTo>
                        <a:pt x="2479187" y="1700017"/>
                      </a:lnTo>
                      <a:lnTo>
                        <a:pt x="2480396" y="1697803"/>
                      </a:lnTo>
                      <a:lnTo>
                        <a:pt x="2481601" y="1695586"/>
                      </a:lnTo>
                      <a:lnTo>
                        <a:pt x="2482800" y="1693368"/>
                      </a:lnTo>
                      <a:lnTo>
                        <a:pt x="2483994" y="1691147"/>
                      </a:lnTo>
                      <a:lnTo>
                        <a:pt x="2485183" y="1688924"/>
                      </a:lnTo>
                      <a:lnTo>
                        <a:pt x="2486367" y="1686699"/>
                      </a:lnTo>
                      <a:lnTo>
                        <a:pt x="2487545" y="1684472"/>
                      </a:lnTo>
                      <a:lnTo>
                        <a:pt x="2488719" y="1682242"/>
                      </a:lnTo>
                      <a:lnTo>
                        <a:pt x="2489887" y="1680010"/>
                      </a:lnTo>
                      <a:lnTo>
                        <a:pt x="2491050" y="1677776"/>
                      </a:lnTo>
                      <a:lnTo>
                        <a:pt x="2492208" y="1675540"/>
                      </a:lnTo>
                      <a:lnTo>
                        <a:pt x="2493361" y="1673301"/>
                      </a:lnTo>
                      <a:lnTo>
                        <a:pt x="2494508" y="1671061"/>
                      </a:lnTo>
                      <a:lnTo>
                        <a:pt x="2495650" y="1668818"/>
                      </a:lnTo>
                      <a:lnTo>
                        <a:pt x="2496787" y="1666573"/>
                      </a:lnTo>
                      <a:lnTo>
                        <a:pt x="2497919" y="1664326"/>
                      </a:lnTo>
                      <a:lnTo>
                        <a:pt x="2499046" y="1662077"/>
                      </a:lnTo>
                      <a:lnTo>
                        <a:pt x="2500167" y="1659825"/>
                      </a:lnTo>
                      <a:lnTo>
                        <a:pt x="2501283" y="1657572"/>
                      </a:lnTo>
                      <a:lnTo>
                        <a:pt x="2502394" y="1655316"/>
                      </a:lnTo>
                      <a:lnTo>
                        <a:pt x="2503500" y="1653059"/>
                      </a:lnTo>
                      <a:lnTo>
                        <a:pt x="2504600" y="1650799"/>
                      </a:lnTo>
                      <a:lnTo>
                        <a:pt x="2505695" y="1648537"/>
                      </a:lnTo>
                      <a:lnTo>
                        <a:pt x="2506785" y="1646273"/>
                      </a:lnTo>
                      <a:lnTo>
                        <a:pt x="2507870" y="1644008"/>
                      </a:lnTo>
                      <a:lnTo>
                        <a:pt x="2508949" y="1641740"/>
                      </a:lnTo>
                      <a:lnTo>
                        <a:pt x="2510023" y="1639470"/>
                      </a:lnTo>
                      <a:lnTo>
                        <a:pt x="2511092" y="1637198"/>
                      </a:lnTo>
                      <a:lnTo>
                        <a:pt x="2512156" y="1634924"/>
                      </a:lnTo>
                      <a:lnTo>
                        <a:pt x="2513214" y="1632648"/>
                      </a:lnTo>
                      <a:lnTo>
                        <a:pt x="2514267" y="1630370"/>
                      </a:lnTo>
                      <a:lnTo>
                        <a:pt x="2515315" y="1628090"/>
                      </a:lnTo>
                      <a:lnTo>
                        <a:pt x="2516357" y="1625808"/>
                      </a:lnTo>
                      <a:lnTo>
                        <a:pt x="2517394" y="1623524"/>
                      </a:lnTo>
                      <a:lnTo>
                        <a:pt x="2518426" y="1621238"/>
                      </a:lnTo>
                      <a:lnTo>
                        <a:pt x="2519452" y="1618950"/>
                      </a:lnTo>
                      <a:lnTo>
                        <a:pt x="2520473" y="1616660"/>
                      </a:lnTo>
                      <a:lnTo>
                        <a:pt x="2521489" y="1614369"/>
                      </a:lnTo>
                      <a:lnTo>
                        <a:pt x="2522500" y="1612075"/>
                      </a:lnTo>
                      <a:lnTo>
                        <a:pt x="2523505" y="1609779"/>
                      </a:lnTo>
                      <a:lnTo>
                        <a:pt x="2524504" y="1607482"/>
                      </a:lnTo>
                      <a:lnTo>
                        <a:pt x="2525499" y="1605183"/>
                      </a:lnTo>
                      <a:lnTo>
                        <a:pt x="2526488" y="1602882"/>
                      </a:lnTo>
                      <a:lnTo>
                        <a:pt x="2527472" y="1600579"/>
                      </a:lnTo>
                      <a:lnTo>
                        <a:pt x="2528450" y="1598274"/>
                      </a:lnTo>
                      <a:lnTo>
                        <a:pt x="2529423" y="1595967"/>
                      </a:lnTo>
                      <a:lnTo>
                        <a:pt x="2530391" y="1593659"/>
                      </a:lnTo>
                      <a:lnTo>
                        <a:pt x="2531353" y="1591348"/>
                      </a:lnTo>
                      <a:lnTo>
                        <a:pt x="2532310" y="1589036"/>
                      </a:lnTo>
                      <a:lnTo>
                        <a:pt x="2533262" y="1586722"/>
                      </a:lnTo>
                      <a:lnTo>
                        <a:pt x="2534208" y="1584406"/>
                      </a:lnTo>
                      <a:lnTo>
                        <a:pt x="2535149" y="1582089"/>
                      </a:lnTo>
                      <a:lnTo>
                        <a:pt x="2536084" y="1579769"/>
                      </a:lnTo>
                      <a:lnTo>
                        <a:pt x="2537014" y="1577448"/>
                      </a:lnTo>
                      <a:lnTo>
                        <a:pt x="2537939" y="1575126"/>
                      </a:lnTo>
                      <a:lnTo>
                        <a:pt x="2538858" y="1572801"/>
                      </a:lnTo>
                      <a:lnTo>
                        <a:pt x="2539772" y="1570475"/>
                      </a:lnTo>
                      <a:lnTo>
                        <a:pt x="2540681" y="1568147"/>
                      </a:lnTo>
                      <a:lnTo>
                        <a:pt x="2541584" y="1565817"/>
                      </a:lnTo>
                      <a:lnTo>
                        <a:pt x="2542481" y="1563486"/>
                      </a:lnTo>
                      <a:lnTo>
                        <a:pt x="2543374" y="1561152"/>
                      </a:lnTo>
                      <a:lnTo>
                        <a:pt x="2544260" y="1558818"/>
                      </a:lnTo>
                      <a:lnTo>
                        <a:pt x="2545142" y="1556481"/>
                      </a:lnTo>
                      <a:lnTo>
                        <a:pt x="2546018" y="1554143"/>
                      </a:lnTo>
                      <a:lnTo>
                        <a:pt x="2546888" y="1551803"/>
                      </a:lnTo>
                      <a:lnTo>
                        <a:pt x="2547753" y="1549462"/>
                      </a:lnTo>
                      <a:lnTo>
                        <a:pt x="2548613" y="1547119"/>
                      </a:lnTo>
                      <a:lnTo>
                        <a:pt x="2549467" y="1544774"/>
                      </a:lnTo>
                      <a:lnTo>
                        <a:pt x="2550316" y="1542428"/>
                      </a:lnTo>
                      <a:lnTo>
                        <a:pt x="2551159" y="1540080"/>
                      </a:lnTo>
                      <a:lnTo>
                        <a:pt x="2551997" y="1537731"/>
                      </a:lnTo>
                      <a:lnTo>
                        <a:pt x="2552829" y="1535380"/>
                      </a:lnTo>
                      <a:lnTo>
                        <a:pt x="2553656" y="1533027"/>
                      </a:lnTo>
                      <a:lnTo>
                        <a:pt x="2554477" y="1530673"/>
                      </a:lnTo>
                      <a:lnTo>
                        <a:pt x="2555293" y="1528317"/>
                      </a:lnTo>
                      <a:lnTo>
                        <a:pt x="2556104" y="1525960"/>
                      </a:lnTo>
                      <a:lnTo>
                        <a:pt x="2556909" y="1523601"/>
                      </a:lnTo>
                      <a:lnTo>
                        <a:pt x="2557708" y="1521241"/>
                      </a:lnTo>
                      <a:lnTo>
                        <a:pt x="2558502" y="1518879"/>
                      </a:lnTo>
                      <a:lnTo>
                        <a:pt x="2559291" y="1516516"/>
                      </a:lnTo>
                      <a:lnTo>
                        <a:pt x="2560074" y="1514151"/>
                      </a:lnTo>
                      <a:lnTo>
                        <a:pt x="2560851" y="1511785"/>
                      </a:lnTo>
                      <a:lnTo>
                        <a:pt x="2561623" y="1509417"/>
                      </a:lnTo>
                      <a:lnTo>
                        <a:pt x="2562390" y="1507048"/>
                      </a:lnTo>
                      <a:lnTo>
                        <a:pt x="2563151" y="1504677"/>
                      </a:lnTo>
                      <a:lnTo>
                        <a:pt x="2563907" y="1502305"/>
                      </a:lnTo>
                      <a:lnTo>
                        <a:pt x="2564657" y="1499932"/>
                      </a:lnTo>
                      <a:lnTo>
                        <a:pt x="2565401" y="1497557"/>
                      </a:lnTo>
                      <a:lnTo>
                        <a:pt x="2566140" y="1495181"/>
                      </a:lnTo>
                      <a:lnTo>
                        <a:pt x="2566873" y="1492803"/>
                      </a:lnTo>
                      <a:lnTo>
                        <a:pt x="2567601" y="1490424"/>
                      </a:lnTo>
                      <a:lnTo>
                        <a:pt x="2568324" y="1488044"/>
                      </a:lnTo>
                      <a:lnTo>
                        <a:pt x="2569041" y="1485662"/>
                      </a:lnTo>
                      <a:lnTo>
                        <a:pt x="2569752" y="1483279"/>
                      </a:lnTo>
                      <a:lnTo>
                        <a:pt x="2570458" y="1480895"/>
                      </a:lnTo>
                      <a:lnTo>
                        <a:pt x="2571158" y="1478509"/>
                      </a:lnTo>
                      <a:lnTo>
                        <a:pt x="2571853" y="1476122"/>
                      </a:lnTo>
                      <a:lnTo>
                        <a:pt x="2572542" y="1473734"/>
                      </a:lnTo>
                      <a:lnTo>
                        <a:pt x="2573226" y="1471344"/>
                      </a:lnTo>
                      <a:lnTo>
                        <a:pt x="2573904" y="1468953"/>
                      </a:lnTo>
                      <a:lnTo>
                        <a:pt x="2574576" y="1466561"/>
                      </a:lnTo>
                      <a:lnTo>
                        <a:pt x="2575243" y="1464167"/>
                      </a:lnTo>
                      <a:lnTo>
                        <a:pt x="2575904" y="1461772"/>
                      </a:lnTo>
                      <a:lnTo>
                        <a:pt x="2576560" y="1459376"/>
                      </a:lnTo>
                      <a:lnTo>
                        <a:pt x="2577210" y="1456979"/>
                      </a:lnTo>
                      <a:lnTo>
                        <a:pt x="2577855" y="1454581"/>
                      </a:lnTo>
                      <a:lnTo>
                        <a:pt x="2578494" y="1452181"/>
                      </a:lnTo>
                      <a:lnTo>
                        <a:pt x="2579128" y="1449780"/>
                      </a:lnTo>
                      <a:lnTo>
                        <a:pt x="2579756" y="1447378"/>
                      </a:lnTo>
                      <a:lnTo>
                        <a:pt x="2580378" y="1444975"/>
                      </a:lnTo>
                      <a:lnTo>
                        <a:pt x="2580995" y="1442571"/>
                      </a:lnTo>
                      <a:lnTo>
                        <a:pt x="2581606" y="1440165"/>
                      </a:lnTo>
                      <a:lnTo>
                        <a:pt x="2582212" y="1437758"/>
                      </a:lnTo>
                      <a:lnTo>
                        <a:pt x="2582812" y="1435350"/>
                      </a:lnTo>
                      <a:lnTo>
                        <a:pt x="2583406" y="1432941"/>
                      </a:lnTo>
                      <a:lnTo>
                        <a:pt x="2583995" y="1430531"/>
                      </a:lnTo>
                      <a:lnTo>
                        <a:pt x="2584578" y="1428120"/>
                      </a:lnTo>
                      <a:lnTo>
                        <a:pt x="2585156" y="1425708"/>
                      </a:lnTo>
                      <a:lnTo>
                        <a:pt x="2585728" y="1423294"/>
                      </a:lnTo>
                      <a:lnTo>
                        <a:pt x="2586294" y="1420880"/>
                      </a:lnTo>
                      <a:lnTo>
                        <a:pt x="2586855" y="1418464"/>
                      </a:lnTo>
                      <a:lnTo>
                        <a:pt x="2587410" y="1416048"/>
                      </a:lnTo>
                      <a:lnTo>
                        <a:pt x="2587960" y="1413630"/>
                      </a:lnTo>
                      <a:lnTo>
                        <a:pt x="2588503" y="1411212"/>
                      </a:lnTo>
                      <a:lnTo>
                        <a:pt x="2589042" y="1408792"/>
                      </a:lnTo>
                      <a:lnTo>
                        <a:pt x="2589574" y="1406371"/>
                      </a:lnTo>
                      <a:lnTo>
                        <a:pt x="2590102" y="1403950"/>
                      </a:lnTo>
                      <a:lnTo>
                        <a:pt x="2590623" y="1401527"/>
                      </a:lnTo>
                      <a:lnTo>
                        <a:pt x="2591139" y="1399103"/>
                      </a:lnTo>
                      <a:lnTo>
                        <a:pt x="2591649" y="1396679"/>
                      </a:lnTo>
                      <a:lnTo>
                        <a:pt x="2592153" y="1394253"/>
                      </a:lnTo>
                      <a:lnTo>
                        <a:pt x="2592652" y="1391827"/>
                      </a:lnTo>
                      <a:lnTo>
                        <a:pt x="2593146" y="1389399"/>
                      </a:lnTo>
                      <a:lnTo>
                        <a:pt x="2593633" y="1386971"/>
                      </a:lnTo>
                      <a:lnTo>
                        <a:pt x="2594115" y="1384541"/>
                      </a:lnTo>
                      <a:lnTo>
                        <a:pt x="2594592" y="1382111"/>
                      </a:lnTo>
                      <a:lnTo>
                        <a:pt x="2595062" y="1379680"/>
                      </a:lnTo>
                      <a:lnTo>
                        <a:pt x="2595527" y="1377248"/>
                      </a:lnTo>
                      <a:lnTo>
                        <a:pt x="2595987" y="1374815"/>
                      </a:lnTo>
                      <a:lnTo>
                        <a:pt x="2596440" y="1372382"/>
                      </a:lnTo>
                      <a:lnTo>
                        <a:pt x="2596888" y="1369947"/>
                      </a:lnTo>
                      <a:lnTo>
                        <a:pt x="2597331" y="1367512"/>
                      </a:lnTo>
                      <a:lnTo>
                        <a:pt x="2597768" y="1365075"/>
                      </a:lnTo>
                      <a:lnTo>
                        <a:pt x="2598199" y="1362638"/>
                      </a:lnTo>
                      <a:lnTo>
                        <a:pt x="2598624" y="1360200"/>
                      </a:lnTo>
                      <a:lnTo>
                        <a:pt x="2599044" y="1357762"/>
                      </a:lnTo>
                      <a:lnTo>
                        <a:pt x="2599458" y="1355322"/>
                      </a:lnTo>
                      <a:lnTo>
                        <a:pt x="2599867" y="1352882"/>
                      </a:lnTo>
                      <a:lnTo>
                        <a:pt x="2600269" y="1350441"/>
                      </a:lnTo>
                      <a:lnTo>
                        <a:pt x="2600666" y="1347999"/>
                      </a:lnTo>
                      <a:lnTo>
                        <a:pt x="2601058" y="1345557"/>
                      </a:lnTo>
                      <a:lnTo>
                        <a:pt x="2601444" y="1343114"/>
                      </a:lnTo>
                      <a:lnTo>
                        <a:pt x="2601824" y="1340670"/>
                      </a:lnTo>
                      <a:lnTo>
                        <a:pt x="2602198" y="1338225"/>
                      </a:lnTo>
                      <a:lnTo>
                        <a:pt x="2602567" y="1335780"/>
                      </a:lnTo>
                      <a:lnTo>
                        <a:pt x="2602930" y="1333334"/>
                      </a:lnTo>
                      <a:lnTo>
                        <a:pt x="2603287" y="1330887"/>
                      </a:lnTo>
                      <a:lnTo>
                        <a:pt x="2603639" y="1328439"/>
                      </a:lnTo>
                      <a:lnTo>
                        <a:pt x="2603985" y="1325991"/>
                      </a:lnTo>
                      <a:lnTo>
                        <a:pt x="2604325" y="1323543"/>
                      </a:lnTo>
                      <a:lnTo>
                        <a:pt x="2604660" y="1321093"/>
                      </a:lnTo>
                      <a:lnTo>
                        <a:pt x="2604988" y="1318643"/>
                      </a:lnTo>
                      <a:lnTo>
                        <a:pt x="2605312" y="1316193"/>
                      </a:lnTo>
                      <a:lnTo>
                        <a:pt x="2605629" y="1313742"/>
                      </a:lnTo>
                      <a:lnTo>
                        <a:pt x="2605941" y="1311290"/>
                      </a:lnTo>
                      <a:lnTo>
                        <a:pt x="2606247" y="1308837"/>
                      </a:lnTo>
                      <a:lnTo>
                        <a:pt x="2606547" y="1306384"/>
                      </a:lnTo>
                      <a:lnTo>
                        <a:pt x="2606842" y="1303931"/>
                      </a:lnTo>
                      <a:lnTo>
                        <a:pt x="2607131" y="1301477"/>
                      </a:lnTo>
                      <a:lnTo>
                        <a:pt x="2607415" y="1299022"/>
                      </a:lnTo>
                      <a:lnTo>
                        <a:pt x="2607692" y="1296567"/>
                      </a:lnTo>
                      <a:lnTo>
                        <a:pt x="2607964" y="1294112"/>
                      </a:lnTo>
                      <a:lnTo>
                        <a:pt x="2608230" y="1291655"/>
                      </a:lnTo>
                      <a:lnTo>
                        <a:pt x="2608491" y="1289199"/>
                      </a:lnTo>
                      <a:lnTo>
                        <a:pt x="2608746" y="1286742"/>
                      </a:lnTo>
                      <a:lnTo>
                        <a:pt x="2608995" y="1284284"/>
                      </a:lnTo>
                      <a:lnTo>
                        <a:pt x="2609238" y="1281826"/>
                      </a:lnTo>
                      <a:lnTo>
                        <a:pt x="2609476" y="1279367"/>
                      </a:lnTo>
                      <a:lnTo>
                        <a:pt x="2609708" y="1276908"/>
                      </a:lnTo>
                      <a:lnTo>
                        <a:pt x="2609934" y="1274449"/>
                      </a:lnTo>
                      <a:lnTo>
                        <a:pt x="2610154" y="1271989"/>
                      </a:lnTo>
                      <a:lnTo>
                        <a:pt x="2610369" y="1269529"/>
                      </a:lnTo>
                      <a:lnTo>
                        <a:pt x="2610578" y="1267068"/>
                      </a:lnTo>
                      <a:lnTo>
                        <a:pt x="2610782" y="1264607"/>
                      </a:lnTo>
                      <a:lnTo>
                        <a:pt x="2610979" y="1262146"/>
                      </a:lnTo>
                      <a:lnTo>
                        <a:pt x="2611171" y="1259684"/>
                      </a:lnTo>
                      <a:lnTo>
                        <a:pt x="2611357" y="1257222"/>
                      </a:lnTo>
                      <a:lnTo>
                        <a:pt x="2611538" y="1254759"/>
                      </a:lnTo>
                      <a:lnTo>
                        <a:pt x="2611713" y="1252297"/>
                      </a:lnTo>
                      <a:lnTo>
                        <a:pt x="2611882" y="1249834"/>
                      </a:lnTo>
                      <a:lnTo>
                        <a:pt x="2612045" y="1247370"/>
                      </a:lnTo>
                      <a:lnTo>
                        <a:pt x="2612203" y="1244906"/>
                      </a:lnTo>
                      <a:lnTo>
                        <a:pt x="2612354" y="1242442"/>
                      </a:lnTo>
                      <a:lnTo>
                        <a:pt x="2612501" y="1239978"/>
                      </a:lnTo>
                      <a:lnTo>
                        <a:pt x="2612641" y="1237513"/>
                      </a:lnTo>
                      <a:lnTo>
                        <a:pt x="2612776" y="1235048"/>
                      </a:lnTo>
                      <a:lnTo>
                        <a:pt x="2612905" y="1232583"/>
                      </a:lnTo>
                      <a:lnTo>
                        <a:pt x="2613028" y="1230118"/>
                      </a:lnTo>
                      <a:lnTo>
                        <a:pt x="2613145" y="1227652"/>
                      </a:lnTo>
                      <a:lnTo>
                        <a:pt x="2613257" y="1225187"/>
                      </a:lnTo>
                      <a:lnTo>
                        <a:pt x="2613363" y="1222721"/>
                      </a:lnTo>
                      <a:lnTo>
                        <a:pt x="2613463" y="1220254"/>
                      </a:lnTo>
                      <a:lnTo>
                        <a:pt x="2613558" y="1217788"/>
                      </a:lnTo>
                      <a:lnTo>
                        <a:pt x="2613647" y="1215322"/>
                      </a:lnTo>
                      <a:lnTo>
                        <a:pt x="2613730" y="1212855"/>
                      </a:lnTo>
                      <a:lnTo>
                        <a:pt x="2613807" y="1210388"/>
                      </a:lnTo>
                      <a:lnTo>
                        <a:pt x="2613879" y="1207921"/>
                      </a:lnTo>
                      <a:lnTo>
                        <a:pt x="2613945" y="1205454"/>
                      </a:lnTo>
                      <a:lnTo>
                        <a:pt x="2614005" y="1202987"/>
                      </a:lnTo>
                      <a:lnTo>
                        <a:pt x="2614060" y="1200519"/>
                      </a:lnTo>
                      <a:lnTo>
                        <a:pt x="2614108" y="1198052"/>
                      </a:lnTo>
                      <a:lnTo>
                        <a:pt x="2614151" y="1195584"/>
                      </a:lnTo>
                      <a:lnTo>
                        <a:pt x="2614189" y="1193117"/>
                      </a:lnTo>
                      <a:lnTo>
                        <a:pt x="2614220" y="1190649"/>
                      </a:lnTo>
                      <a:lnTo>
                        <a:pt x="2614246" y="1188181"/>
                      </a:lnTo>
                      <a:lnTo>
                        <a:pt x="2614266" y="1185713"/>
                      </a:lnTo>
                      <a:lnTo>
                        <a:pt x="2614280" y="1183246"/>
                      </a:lnTo>
                      <a:lnTo>
                        <a:pt x="2614289" y="1180778"/>
                      </a:lnTo>
                      <a:close/>
                    </a:path>
                  </a:pathLst>
                </a:custGeom>
                <a:solidFill>
                  <a:srgbClr val="F7C043">
                    <a:alpha val="49803"/>
                  </a:srgbClr>
                </a:solidFill>
              </p:spPr>
              <p:txBody>
                <a:bodyPr/>
                <a:lstStyle/>
                <a:p>
                  <a:endParaRPr sz="700">
                    <a:latin typeface="Arial" panose="020B0604020202020204" pitchFamily="34" charset="0"/>
                    <a:cs typeface="Arial" panose="020B0604020202020204" pitchFamily="34" charset="0"/>
                  </a:endParaRPr>
                </a:p>
              </p:txBody>
            </p:sp>
            <p:sp>
              <p:nvSpPr>
                <p:cNvPr id="11" name="pg5"/>
                <p:cNvSpPr/>
                <p:nvPr/>
              </p:nvSpPr>
              <p:spPr>
                <a:xfrm>
                  <a:off x="5721125" y="1433131"/>
                  <a:ext cx="873214" cy="787147"/>
                </a:xfrm>
                <a:custGeom>
                  <a:avLst/>
                  <a:gdLst/>
                  <a:ahLst/>
                  <a:cxnLst/>
                  <a:rect l="0" t="0" r="0" b="0"/>
                  <a:pathLst>
                    <a:path w="2059347" h="1856372">
                      <a:moveTo>
                        <a:pt x="2059347" y="928186"/>
                      </a:moveTo>
                      <a:lnTo>
                        <a:pt x="2059344" y="926242"/>
                      </a:lnTo>
                      <a:lnTo>
                        <a:pt x="2059338" y="924298"/>
                      </a:lnTo>
                      <a:lnTo>
                        <a:pt x="2059326" y="922354"/>
                      </a:lnTo>
                      <a:lnTo>
                        <a:pt x="2059310" y="920410"/>
                      </a:lnTo>
                      <a:lnTo>
                        <a:pt x="2059290" y="918466"/>
                      </a:lnTo>
                      <a:lnTo>
                        <a:pt x="2059265" y="916522"/>
                      </a:lnTo>
                      <a:lnTo>
                        <a:pt x="2059236" y="914578"/>
                      </a:lnTo>
                      <a:lnTo>
                        <a:pt x="2059202" y="912635"/>
                      </a:lnTo>
                      <a:lnTo>
                        <a:pt x="2059164" y="910691"/>
                      </a:lnTo>
                      <a:lnTo>
                        <a:pt x="2059121" y="908747"/>
                      </a:lnTo>
                      <a:lnTo>
                        <a:pt x="2059073" y="906804"/>
                      </a:lnTo>
                      <a:lnTo>
                        <a:pt x="2059021" y="904860"/>
                      </a:lnTo>
                      <a:lnTo>
                        <a:pt x="2058965" y="902917"/>
                      </a:lnTo>
                      <a:lnTo>
                        <a:pt x="2058904" y="900974"/>
                      </a:lnTo>
                      <a:lnTo>
                        <a:pt x="2058838" y="899031"/>
                      </a:lnTo>
                      <a:lnTo>
                        <a:pt x="2058768" y="897088"/>
                      </a:lnTo>
                      <a:lnTo>
                        <a:pt x="2058694" y="895145"/>
                      </a:lnTo>
                      <a:lnTo>
                        <a:pt x="2058615" y="893202"/>
                      </a:lnTo>
                      <a:lnTo>
                        <a:pt x="2058531" y="891260"/>
                      </a:lnTo>
                      <a:lnTo>
                        <a:pt x="2058443" y="889317"/>
                      </a:lnTo>
                      <a:lnTo>
                        <a:pt x="2058351" y="887375"/>
                      </a:lnTo>
                      <a:lnTo>
                        <a:pt x="2058254" y="885433"/>
                      </a:lnTo>
                      <a:lnTo>
                        <a:pt x="2058152" y="883491"/>
                      </a:lnTo>
                      <a:lnTo>
                        <a:pt x="2058046" y="881550"/>
                      </a:lnTo>
                      <a:lnTo>
                        <a:pt x="2057935" y="879608"/>
                      </a:lnTo>
                      <a:lnTo>
                        <a:pt x="2057820" y="877667"/>
                      </a:lnTo>
                      <a:lnTo>
                        <a:pt x="2057701" y="875726"/>
                      </a:lnTo>
                      <a:lnTo>
                        <a:pt x="2057577" y="873785"/>
                      </a:lnTo>
                      <a:lnTo>
                        <a:pt x="2057448" y="871845"/>
                      </a:lnTo>
                      <a:lnTo>
                        <a:pt x="2057315" y="869904"/>
                      </a:lnTo>
                      <a:lnTo>
                        <a:pt x="2057177" y="867964"/>
                      </a:lnTo>
                      <a:lnTo>
                        <a:pt x="2057035" y="866025"/>
                      </a:lnTo>
                      <a:lnTo>
                        <a:pt x="2056888" y="864085"/>
                      </a:lnTo>
                      <a:lnTo>
                        <a:pt x="2056737" y="862146"/>
                      </a:lnTo>
                      <a:lnTo>
                        <a:pt x="2056581" y="860207"/>
                      </a:lnTo>
                      <a:lnTo>
                        <a:pt x="2056421" y="858268"/>
                      </a:lnTo>
                      <a:lnTo>
                        <a:pt x="2056256" y="856330"/>
                      </a:lnTo>
                      <a:lnTo>
                        <a:pt x="2056087" y="854392"/>
                      </a:lnTo>
                      <a:lnTo>
                        <a:pt x="2055914" y="852454"/>
                      </a:lnTo>
                      <a:lnTo>
                        <a:pt x="2055735" y="850517"/>
                      </a:lnTo>
                      <a:lnTo>
                        <a:pt x="2055553" y="848580"/>
                      </a:lnTo>
                      <a:lnTo>
                        <a:pt x="2055365" y="846643"/>
                      </a:lnTo>
                      <a:lnTo>
                        <a:pt x="2055174" y="844707"/>
                      </a:lnTo>
                      <a:lnTo>
                        <a:pt x="2054978" y="842771"/>
                      </a:lnTo>
                      <a:lnTo>
                        <a:pt x="2054777" y="840836"/>
                      </a:lnTo>
                      <a:lnTo>
                        <a:pt x="2054572" y="838900"/>
                      </a:lnTo>
                      <a:lnTo>
                        <a:pt x="2054362" y="836966"/>
                      </a:lnTo>
                      <a:lnTo>
                        <a:pt x="2054148" y="835031"/>
                      </a:lnTo>
                      <a:lnTo>
                        <a:pt x="2053929" y="833097"/>
                      </a:lnTo>
                      <a:lnTo>
                        <a:pt x="2053706" y="831164"/>
                      </a:lnTo>
                      <a:lnTo>
                        <a:pt x="2053478" y="829231"/>
                      </a:lnTo>
                      <a:lnTo>
                        <a:pt x="2053246" y="827298"/>
                      </a:lnTo>
                      <a:lnTo>
                        <a:pt x="2053009" y="825366"/>
                      </a:lnTo>
                      <a:lnTo>
                        <a:pt x="2052768" y="823434"/>
                      </a:lnTo>
                      <a:lnTo>
                        <a:pt x="2052523" y="821503"/>
                      </a:lnTo>
                      <a:lnTo>
                        <a:pt x="2052273" y="819572"/>
                      </a:lnTo>
                      <a:lnTo>
                        <a:pt x="2052018" y="817641"/>
                      </a:lnTo>
                      <a:lnTo>
                        <a:pt x="2051759" y="815711"/>
                      </a:lnTo>
                      <a:lnTo>
                        <a:pt x="2051495" y="813782"/>
                      </a:lnTo>
                      <a:lnTo>
                        <a:pt x="2051227" y="811853"/>
                      </a:lnTo>
                      <a:lnTo>
                        <a:pt x="2050955" y="809925"/>
                      </a:lnTo>
                      <a:lnTo>
                        <a:pt x="2050678" y="807997"/>
                      </a:lnTo>
                      <a:lnTo>
                        <a:pt x="2050396" y="806069"/>
                      </a:lnTo>
                      <a:lnTo>
                        <a:pt x="2050110" y="804143"/>
                      </a:lnTo>
                      <a:lnTo>
                        <a:pt x="2049820" y="802216"/>
                      </a:lnTo>
                      <a:lnTo>
                        <a:pt x="2049525" y="800291"/>
                      </a:lnTo>
                      <a:lnTo>
                        <a:pt x="2049226" y="798365"/>
                      </a:lnTo>
                      <a:lnTo>
                        <a:pt x="2048922" y="796441"/>
                      </a:lnTo>
                      <a:lnTo>
                        <a:pt x="2048613" y="794517"/>
                      </a:lnTo>
                      <a:lnTo>
                        <a:pt x="2048301" y="792593"/>
                      </a:lnTo>
                      <a:lnTo>
                        <a:pt x="2047983" y="790671"/>
                      </a:lnTo>
                      <a:lnTo>
                        <a:pt x="2047662" y="788748"/>
                      </a:lnTo>
                      <a:lnTo>
                        <a:pt x="2047335" y="786827"/>
                      </a:lnTo>
                      <a:lnTo>
                        <a:pt x="2047005" y="784906"/>
                      </a:lnTo>
                      <a:lnTo>
                        <a:pt x="2046670" y="782985"/>
                      </a:lnTo>
                      <a:lnTo>
                        <a:pt x="2046330" y="781066"/>
                      </a:lnTo>
                      <a:lnTo>
                        <a:pt x="2045986" y="779147"/>
                      </a:lnTo>
                      <a:lnTo>
                        <a:pt x="2045637" y="777228"/>
                      </a:lnTo>
                      <a:lnTo>
                        <a:pt x="2045284" y="775310"/>
                      </a:lnTo>
                      <a:lnTo>
                        <a:pt x="2044927" y="773393"/>
                      </a:lnTo>
                      <a:lnTo>
                        <a:pt x="2044565" y="771477"/>
                      </a:lnTo>
                      <a:lnTo>
                        <a:pt x="2044199" y="769561"/>
                      </a:lnTo>
                      <a:lnTo>
                        <a:pt x="2043828" y="767646"/>
                      </a:lnTo>
                      <a:lnTo>
                        <a:pt x="2043453" y="765732"/>
                      </a:lnTo>
                      <a:lnTo>
                        <a:pt x="2043073" y="763818"/>
                      </a:lnTo>
                      <a:lnTo>
                        <a:pt x="2042689" y="761905"/>
                      </a:lnTo>
                      <a:lnTo>
                        <a:pt x="2042301" y="759993"/>
                      </a:lnTo>
                      <a:lnTo>
                        <a:pt x="2041908" y="758082"/>
                      </a:lnTo>
                      <a:lnTo>
                        <a:pt x="2041510" y="756171"/>
                      </a:lnTo>
                      <a:lnTo>
                        <a:pt x="2041108" y="754261"/>
                      </a:lnTo>
                      <a:lnTo>
                        <a:pt x="2040702" y="752352"/>
                      </a:lnTo>
                      <a:lnTo>
                        <a:pt x="2040291" y="750443"/>
                      </a:lnTo>
                      <a:lnTo>
                        <a:pt x="2039876" y="748536"/>
                      </a:lnTo>
                      <a:lnTo>
                        <a:pt x="2039456" y="746629"/>
                      </a:lnTo>
                      <a:lnTo>
                        <a:pt x="2039032" y="744723"/>
                      </a:lnTo>
                      <a:lnTo>
                        <a:pt x="2038604" y="742818"/>
                      </a:lnTo>
                      <a:lnTo>
                        <a:pt x="2038171" y="740913"/>
                      </a:lnTo>
                      <a:lnTo>
                        <a:pt x="2037734" y="739010"/>
                      </a:lnTo>
                      <a:lnTo>
                        <a:pt x="2037292" y="737107"/>
                      </a:lnTo>
                      <a:lnTo>
                        <a:pt x="2036846" y="735205"/>
                      </a:lnTo>
                      <a:lnTo>
                        <a:pt x="2036395" y="733304"/>
                      </a:lnTo>
                      <a:lnTo>
                        <a:pt x="2035940" y="731404"/>
                      </a:lnTo>
                      <a:lnTo>
                        <a:pt x="2035481" y="729504"/>
                      </a:lnTo>
                      <a:lnTo>
                        <a:pt x="2035017" y="727606"/>
                      </a:lnTo>
                      <a:lnTo>
                        <a:pt x="2034549" y="725708"/>
                      </a:lnTo>
                      <a:lnTo>
                        <a:pt x="2034076" y="723811"/>
                      </a:lnTo>
                      <a:lnTo>
                        <a:pt x="2033599" y="721916"/>
                      </a:lnTo>
                      <a:lnTo>
                        <a:pt x="2033118" y="720021"/>
                      </a:lnTo>
                      <a:lnTo>
                        <a:pt x="2032632" y="718127"/>
                      </a:lnTo>
                      <a:lnTo>
                        <a:pt x="2032141" y="716234"/>
                      </a:lnTo>
                      <a:lnTo>
                        <a:pt x="2031647" y="714341"/>
                      </a:lnTo>
                      <a:lnTo>
                        <a:pt x="2031148" y="712450"/>
                      </a:lnTo>
                      <a:lnTo>
                        <a:pt x="2030644" y="710560"/>
                      </a:lnTo>
                      <a:lnTo>
                        <a:pt x="2030136" y="708671"/>
                      </a:lnTo>
                      <a:lnTo>
                        <a:pt x="2029624" y="706782"/>
                      </a:lnTo>
                      <a:lnTo>
                        <a:pt x="2029108" y="704895"/>
                      </a:lnTo>
                      <a:lnTo>
                        <a:pt x="2028587" y="703008"/>
                      </a:lnTo>
                      <a:lnTo>
                        <a:pt x="2028061" y="701123"/>
                      </a:lnTo>
                      <a:lnTo>
                        <a:pt x="2027532" y="699239"/>
                      </a:lnTo>
                      <a:lnTo>
                        <a:pt x="2026997" y="697355"/>
                      </a:lnTo>
                      <a:lnTo>
                        <a:pt x="2026459" y="695473"/>
                      </a:lnTo>
                      <a:lnTo>
                        <a:pt x="2025916" y="693591"/>
                      </a:lnTo>
                      <a:lnTo>
                        <a:pt x="2025369" y="691711"/>
                      </a:lnTo>
                      <a:lnTo>
                        <a:pt x="2024817" y="689832"/>
                      </a:lnTo>
                      <a:lnTo>
                        <a:pt x="2024261" y="687953"/>
                      </a:lnTo>
                      <a:lnTo>
                        <a:pt x="2023701" y="686076"/>
                      </a:lnTo>
                      <a:lnTo>
                        <a:pt x="2023136" y="684200"/>
                      </a:lnTo>
                      <a:lnTo>
                        <a:pt x="2022567" y="682325"/>
                      </a:lnTo>
                      <a:lnTo>
                        <a:pt x="2021994" y="680451"/>
                      </a:lnTo>
                      <a:lnTo>
                        <a:pt x="2021416" y="678578"/>
                      </a:lnTo>
                      <a:lnTo>
                        <a:pt x="2020834" y="676706"/>
                      </a:lnTo>
                      <a:lnTo>
                        <a:pt x="2020247" y="674835"/>
                      </a:lnTo>
                      <a:lnTo>
                        <a:pt x="2019657" y="672966"/>
                      </a:lnTo>
                      <a:lnTo>
                        <a:pt x="2019061" y="671097"/>
                      </a:lnTo>
                      <a:lnTo>
                        <a:pt x="2018462" y="669230"/>
                      </a:lnTo>
                      <a:lnTo>
                        <a:pt x="2017858" y="667364"/>
                      </a:lnTo>
                      <a:lnTo>
                        <a:pt x="2017250" y="665499"/>
                      </a:lnTo>
                      <a:lnTo>
                        <a:pt x="2016638" y="663635"/>
                      </a:lnTo>
                      <a:lnTo>
                        <a:pt x="2016021" y="661772"/>
                      </a:lnTo>
                      <a:lnTo>
                        <a:pt x="2015400" y="659910"/>
                      </a:lnTo>
                      <a:lnTo>
                        <a:pt x="2014774" y="658050"/>
                      </a:lnTo>
                      <a:lnTo>
                        <a:pt x="2014144" y="656191"/>
                      </a:lnTo>
                      <a:lnTo>
                        <a:pt x="2013510" y="654333"/>
                      </a:lnTo>
                      <a:lnTo>
                        <a:pt x="2012872" y="652476"/>
                      </a:lnTo>
                      <a:lnTo>
                        <a:pt x="2012229" y="650620"/>
                      </a:lnTo>
                      <a:lnTo>
                        <a:pt x="2011582" y="648766"/>
                      </a:lnTo>
                      <a:lnTo>
                        <a:pt x="2010931" y="646913"/>
                      </a:lnTo>
                      <a:lnTo>
                        <a:pt x="2010275" y="645061"/>
                      </a:lnTo>
                      <a:lnTo>
                        <a:pt x="2009615" y="643210"/>
                      </a:lnTo>
                      <a:lnTo>
                        <a:pt x="2008951" y="641360"/>
                      </a:lnTo>
                      <a:lnTo>
                        <a:pt x="2008282" y="639512"/>
                      </a:lnTo>
                      <a:lnTo>
                        <a:pt x="2007609" y="637665"/>
                      </a:lnTo>
                      <a:lnTo>
                        <a:pt x="2006932" y="635820"/>
                      </a:lnTo>
                      <a:lnTo>
                        <a:pt x="2006251" y="633975"/>
                      </a:lnTo>
                      <a:lnTo>
                        <a:pt x="2005565" y="632132"/>
                      </a:lnTo>
                      <a:lnTo>
                        <a:pt x="2004875" y="630290"/>
                      </a:lnTo>
                      <a:lnTo>
                        <a:pt x="2004181" y="628450"/>
                      </a:lnTo>
                      <a:lnTo>
                        <a:pt x="2003482" y="626611"/>
                      </a:lnTo>
                      <a:lnTo>
                        <a:pt x="2002779" y="624773"/>
                      </a:lnTo>
                      <a:lnTo>
                        <a:pt x="2002072" y="622936"/>
                      </a:lnTo>
                      <a:lnTo>
                        <a:pt x="2001361" y="621101"/>
                      </a:lnTo>
                      <a:lnTo>
                        <a:pt x="2000645" y="619267"/>
                      </a:lnTo>
                      <a:lnTo>
                        <a:pt x="1999926" y="617435"/>
                      </a:lnTo>
                      <a:lnTo>
                        <a:pt x="1999201" y="615604"/>
                      </a:lnTo>
                      <a:lnTo>
                        <a:pt x="1998473" y="613774"/>
                      </a:lnTo>
                      <a:lnTo>
                        <a:pt x="1997740" y="611945"/>
                      </a:lnTo>
                      <a:lnTo>
                        <a:pt x="1997004" y="610118"/>
                      </a:lnTo>
                      <a:lnTo>
                        <a:pt x="1996262" y="608293"/>
                      </a:lnTo>
                      <a:lnTo>
                        <a:pt x="1995517" y="606469"/>
                      </a:lnTo>
                      <a:lnTo>
                        <a:pt x="1994767" y="604646"/>
                      </a:lnTo>
                      <a:lnTo>
                        <a:pt x="1994014" y="602825"/>
                      </a:lnTo>
                      <a:lnTo>
                        <a:pt x="1993256" y="601005"/>
                      </a:lnTo>
                      <a:lnTo>
                        <a:pt x="1992493" y="599186"/>
                      </a:lnTo>
                      <a:lnTo>
                        <a:pt x="1991727" y="597369"/>
                      </a:lnTo>
                      <a:lnTo>
                        <a:pt x="1990956" y="595554"/>
                      </a:lnTo>
                      <a:lnTo>
                        <a:pt x="1990181" y="593739"/>
                      </a:lnTo>
                      <a:lnTo>
                        <a:pt x="1989402" y="591927"/>
                      </a:lnTo>
                      <a:lnTo>
                        <a:pt x="1988619" y="590116"/>
                      </a:lnTo>
                      <a:lnTo>
                        <a:pt x="1987831" y="588306"/>
                      </a:lnTo>
                      <a:lnTo>
                        <a:pt x="1987039" y="586498"/>
                      </a:lnTo>
                      <a:lnTo>
                        <a:pt x="1986243" y="584691"/>
                      </a:lnTo>
                      <a:lnTo>
                        <a:pt x="1985443" y="582886"/>
                      </a:lnTo>
                      <a:lnTo>
                        <a:pt x="1984639" y="581082"/>
                      </a:lnTo>
                      <a:lnTo>
                        <a:pt x="1983830" y="579280"/>
                      </a:lnTo>
                      <a:lnTo>
                        <a:pt x="1983017" y="577479"/>
                      </a:lnTo>
                      <a:lnTo>
                        <a:pt x="1982201" y="575680"/>
                      </a:lnTo>
                      <a:lnTo>
                        <a:pt x="1981379" y="573882"/>
                      </a:lnTo>
                      <a:lnTo>
                        <a:pt x="1980554" y="572086"/>
                      </a:lnTo>
                      <a:lnTo>
                        <a:pt x="1979725" y="570292"/>
                      </a:lnTo>
                      <a:lnTo>
                        <a:pt x="1978891" y="568499"/>
                      </a:lnTo>
                      <a:lnTo>
                        <a:pt x="1978053" y="566708"/>
                      </a:lnTo>
                      <a:lnTo>
                        <a:pt x="1977211" y="564918"/>
                      </a:lnTo>
                      <a:lnTo>
                        <a:pt x="1976365" y="563130"/>
                      </a:lnTo>
                      <a:lnTo>
                        <a:pt x="1975515" y="561343"/>
                      </a:lnTo>
                      <a:lnTo>
                        <a:pt x="1974661" y="559559"/>
                      </a:lnTo>
                      <a:lnTo>
                        <a:pt x="1973802" y="557775"/>
                      </a:lnTo>
                      <a:lnTo>
                        <a:pt x="1972939" y="555994"/>
                      </a:lnTo>
                      <a:lnTo>
                        <a:pt x="1972073" y="554214"/>
                      </a:lnTo>
                      <a:lnTo>
                        <a:pt x="1971202" y="552435"/>
                      </a:lnTo>
                      <a:lnTo>
                        <a:pt x="1970327" y="550658"/>
                      </a:lnTo>
                      <a:lnTo>
                        <a:pt x="1969447" y="548883"/>
                      </a:lnTo>
                      <a:lnTo>
                        <a:pt x="1968564" y="547110"/>
                      </a:lnTo>
                      <a:lnTo>
                        <a:pt x="1967677" y="545338"/>
                      </a:lnTo>
                      <a:lnTo>
                        <a:pt x="1966785" y="543568"/>
                      </a:lnTo>
                      <a:lnTo>
                        <a:pt x="1965889" y="541800"/>
                      </a:lnTo>
                      <a:lnTo>
                        <a:pt x="1964990" y="540033"/>
                      </a:lnTo>
                      <a:lnTo>
                        <a:pt x="1964086" y="538268"/>
                      </a:lnTo>
                      <a:lnTo>
                        <a:pt x="1963178" y="536505"/>
                      </a:lnTo>
                      <a:lnTo>
                        <a:pt x="1962266" y="534743"/>
                      </a:lnTo>
                      <a:lnTo>
                        <a:pt x="1961349" y="532983"/>
                      </a:lnTo>
                      <a:lnTo>
                        <a:pt x="1960429" y="531225"/>
                      </a:lnTo>
                      <a:lnTo>
                        <a:pt x="1959505" y="529469"/>
                      </a:lnTo>
                      <a:lnTo>
                        <a:pt x="1958576" y="527714"/>
                      </a:lnTo>
                      <a:lnTo>
                        <a:pt x="1957644" y="525961"/>
                      </a:lnTo>
                      <a:lnTo>
                        <a:pt x="1956707" y="524210"/>
                      </a:lnTo>
                      <a:lnTo>
                        <a:pt x="1955767" y="522461"/>
                      </a:lnTo>
                      <a:lnTo>
                        <a:pt x="1954822" y="520713"/>
                      </a:lnTo>
                      <a:lnTo>
                        <a:pt x="1953873" y="518968"/>
                      </a:lnTo>
                      <a:lnTo>
                        <a:pt x="1952921" y="517224"/>
                      </a:lnTo>
                      <a:lnTo>
                        <a:pt x="1951964" y="515481"/>
                      </a:lnTo>
                      <a:lnTo>
                        <a:pt x="1951003" y="513741"/>
                      </a:lnTo>
                      <a:lnTo>
                        <a:pt x="1950038" y="512003"/>
                      </a:lnTo>
                      <a:lnTo>
                        <a:pt x="1949069" y="510266"/>
                      </a:lnTo>
                      <a:lnTo>
                        <a:pt x="1948096" y="508531"/>
                      </a:lnTo>
                      <a:lnTo>
                        <a:pt x="1947119" y="506798"/>
                      </a:lnTo>
                      <a:lnTo>
                        <a:pt x="1946138" y="505067"/>
                      </a:lnTo>
                      <a:lnTo>
                        <a:pt x="1945153" y="503337"/>
                      </a:lnTo>
                      <a:lnTo>
                        <a:pt x="1944164" y="501610"/>
                      </a:lnTo>
                      <a:lnTo>
                        <a:pt x="1943171" y="499884"/>
                      </a:lnTo>
                      <a:lnTo>
                        <a:pt x="1942173" y="498161"/>
                      </a:lnTo>
                      <a:lnTo>
                        <a:pt x="1941172" y="496439"/>
                      </a:lnTo>
                      <a:lnTo>
                        <a:pt x="1940167" y="494719"/>
                      </a:lnTo>
                      <a:lnTo>
                        <a:pt x="1939158" y="493001"/>
                      </a:lnTo>
                      <a:lnTo>
                        <a:pt x="1938145" y="491285"/>
                      </a:lnTo>
                      <a:lnTo>
                        <a:pt x="1937128" y="489571"/>
                      </a:lnTo>
                      <a:lnTo>
                        <a:pt x="1936107" y="487858"/>
                      </a:lnTo>
                      <a:lnTo>
                        <a:pt x="1935082" y="486148"/>
                      </a:lnTo>
                      <a:lnTo>
                        <a:pt x="1934053" y="484440"/>
                      </a:lnTo>
                      <a:lnTo>
                        <a:pt x="1933020" y="482733"/>
                      </a:lnTo>
                      <a:lnTo>
                        <a:pt x="1931983" y="481029"/>
                      </a:lnTo>
                      <a:lnTo>
                        <a:pt x="1930942" y="479326"/>
                      </a:lnTo>
                      <a:lnTo>
                        <a:pt x="1929897" y="477625"/>
                      </a:lnTo>
                      <a:lnTo>
                        <a:pt x="1928848" y="475927"/>
                      </a:lnTo>
                      <a:lnTo>
                        <a:pt x="1927796" y="474230"/>
                      </a:lnTo>
                      <a:lnTo>
                        <a:pt x="1926739" y="472536"/>
                      </a:lnTo>
                      <a:lnTo>
                        <a:pt x="1925678" y="470843"/>
                      </a:lnTo>
                      <a:lnTo>
                        <a:pt x="1924614" y="469152"/>
                      </a:lnTo>
                      <a:lnTo>
                        <a:pt x="1923545" y="467464"/>
                      </a:lnTo>
                      <a:lnTo>
                        <a:pt x="1922473" y="465777"/>
                      </a:lnTo>
                      <a:lnTo>
                        <a:pt x="1921396" y="464093"/>
                      </a:lnTo>
                      <a:lnTo>
                        <a:pt x="1920316" y="462410"/>
                      </a:lnTo>
                      <a:lnTo>
                        <a:pt x="1919232" y="460730"/>
                      </a:lnTo>
                      <a:lnTo>
                        <a:pt x="1918144" y="459051"/>
                      </a:lnTo>
                      <a:lnTo>
                        <a:pt x="1917052" y="457375"/>
                      </a:lnTo>
                      <a:lnTo>
                        <a:pt x="1915956" y="455700"/>
                      </a:lnTo>
                      <a:lnTo>
                        <a:pt x="1914857" y="454028"/>
                      </a:lnTo>
                      <a:lnTo>
                        <a:pt x="1913753" y="452358"/>
                      </a:lnTo>
                      <a:lnTo>
                        <a:pt x="1912646" y="450690"/>
                      </a:lnTo>
                      <a:lnTo>
                        <a:pt x="1911534" y="449024"/>
                      </a:lnTo>
                      <a:lnTo>
                        <a:pt x="1910419" y="447360"/>
                      </a:lnTo>
                      <a:lnTo>
                        <a:pt x="1909300" y="445698"/>
                      </a:lnTo>
                      <a:lnTo>
                        <a:pt x="1908177" y="444039"/>
                      </a:lnTo>
                      <a:lnTo>
                        <a:pt x="1907050" y="442381"/>
                      </a:lnTo>
                      <a:lnTo>
                        <a:pt x="1905920" y="440726"/>
                      </a:lnTo>
                      <a:lnTo>
                        <a:pt x="1904785" y="439073"/>
                      </a:lnTo>
                      <a:lnTo>
                        <a:pt x="1903647" y="437421"/>
                      </a:lnTo>
                      <a:lnTo>
                        <a:pt x="1902505" y="435773"/>
                      </a:lnTo>
                      <a:lnTo>
                        <a:pt x="1901359" y="434126"/>
                      </a:lnTo>
                      <a:lnTo>
                        <a:pt x="1900209" y="432481"/>
                      </a:lnTo>
                      <a:lnTo>
                        <a:pt x="1899055" y="430839"/>
                      </a:lnTo>
                      <a:lnTo>
                        <a:pt x="1897898" y="429198"/>
                      </a:lnTo>
                      <a:lnTo>
                        <a:pt x="1896736" y="427560"/>
                      </a:lnTo>
                      <a:lnTo>
                        <a:pt x="1895571" y="425924"/>
                      </a:lnTo>
                      <a:lnTo>
                        <a:pt x="1894403" y="424291"/>
                      </a:lnTo>
                      <a:lnTo>
                        <a:pt x="1893230" y="422659"/>
                      </a:lnTo>
                      <a:lnTo>
                        <a:pt x="1892053" y="421030"/>
                      </a:lnTo>
                      <a:lnTo>
                        <a:pt x="1890873" y="419403"/>
                      </a:lnTo>
                      <a:lnTo>
                        <a:pt x="1889689" y="417778"/>
                      </a:lnTo>
                      <a:lnTo>
                        <a:pt x="1888502" y="416156"/>
                      </a:lnTo>
                      <a:lnTo>
                        <a:pt x="1887310" y="414535"/>
                      </a:lnTo>
                      <a:lnTo>
                        <a:pt x="1886115" y="412917"/>
                      </a:lnTo>
                      <a:lnTo>
                        <a:pt x="1884916" y="411301"/>
                      </a:lnTo>
                      <a:lnTo>
                        <a:pt x="1883713" y="409688"/>
                      </a:lnTo>
                      <a:lnTo>
                        <a:pt x="1882506" y="408077"/>
                      </a:lnTo>
                      <a:lnTo>
                        <a:pt x="1881296" y="406468"/>
                      </a:lnTo>
                      <a:lnTo>
                        <a:pt x="1880082" y="404861"/>
                      </a:lnTo>
                      <a:lnTo>
                        <a:pt x="1878864" y="403257"/>
                      </a:lnTo>
                      <a:lnTo>
                        <a:pt x="1877643" y="401654"/>
                      </a:lnTo>
                      <a:lnTo>
                        <a:pt x="1876418" y="400055"/>
                      </a:lnTo>
                      <a:lnTo>
                        <a:pt x="1875189" y="398457"/>
                      </a:lnTo>
                      <a:lnTo>
                        <a:pt x="1873956" y="396862"/>
                      </a:lnTo>
                      <a:lnTo>
                        <a:pt x="1872720" y="395269"/>
                      </a:lnTo>
                      <a:lnTo>
                        <a:pt x="1871480" y="393679"/>
                      </a:lnTo>
                      <a:lnTo>
                        <a:pt x="1870236" y="392091"/>
                      </a:lnTo>
                      <a:lnTo>
                        <a:pt x="1868989" y="390505"/>
                      </a:lnTo>
                      <a:lnTo>
                        <a:pt x="1867737" y="388921"/>
                      </a:lnTo>
                      <a:lnTo>
                        <a:pt x="1866483" y="387340"/>
                      </a:lnTo>
                      <a:lnTo>
                        <a:pt x="1865224" y="385762"/>
                      </a:lnTo>
                      <a:lnTo>
                        <a:pt x="1863962" y="384185"/>
                      </a:lnTo>
                      <a:lnTo>
                        <a:pt x="1862696" y="382612"/>
                      </a:lnTo>
                      <a:lnTo>
                        <a:pt x="1861427" y="381040"/>
                      </a:lnTo>
                      <a:lnTo>
                        <a:pt x="1860154" y="379471"/>
                      </a:lnTo>
                      <a:lnTo>
                        <a:pt x="1858877" y="377904"/>
                      </a:lnTo>
                      <a:lnTo>
                        <a:pt x="1857597" y="376340"/>
                      </a:lnTo>
                      <a:lnTo>
                        <a:pt x="1856313" y="374778"/>
                      </a:lnTo>
                      <a:lnTo>
                        <a:pt x="1855025" y="373219"/>
                      </a:lnTo>
                      <a:lnTo>
                        <a:pt x="1853734" y="371662"/>
                      </a:lnTo>
                      <a:lnTo>
                        <a:pt x="1852439" y="370107"/>
                      </a:lnTo>
                      <a:lnTo>
                        <a:pt x="1851141" y="368555"/>
                      </a:lnTo>
                      <a:lnTo>
                        <a:pt x="1849839" y="367005"/>
                      </a:lnTo>
                      <a:lnTo>
                        <a:pt x="1848533" y="365458"/>
                      </a:lnTo>
                      <a:lnTo>
                        <a:pt x="1847224" y="363913"/>
                      </a:lnTo>
                      <a:lnTo>
                        <a:pt x="1845911" y="362371"/>
                      </a:lnTo>
                      <a:lnTo>
                        <a:pt x="1844595" y="360831"/>
                      </a:lnTo>
                      <a:lnTo>
                        <a:pt x="1843275" y="359294"/>
                      </a:lnTo>
                      <a:lnTo>
                        <a:pt x="1841951" y="357759"/>
                      </a:lnTo>
                      <a:lnTo>
                        <a:pt x="1840624" y="356227"/>
                      </a:lnTo>
                      <a:lnTo>
                        <a:pt x="1839293" y="354697"/>
                      </a:lnTo>
                      <a:lnTo>
                        <a:pt x="1837959" y="353170"/>
                      </a:lnTo>
                      <a:lnTo>
                        <a:pt x="1836621" y="351645"/>
                      </a:lnTo>
                      <a:lnTo>
                        <a:pt x="1835280" y="350123"/>
                      </a:lnTo>
                      <a:lnTo>
                        <a:pt x="1833935" y="348603"/>
                      </a:lnTo>
                      <a:lnTo>
                        <a:pt x="1832587" y="347086"/>
                      </a:lnTo>
                      <a:lnTo>
                        <a:pt x="1831235" y="345571"/>
                      </a:lnTo>
                      <a:lnTo>
                        <a:pt x="1829880" y="344059"/>
                      </a:lnTo>
                      <a:lnTo>
                        <a:pt x="1828521" y="342550"/>
                      </a:lnTo>
                      <a:lnTo>
                        <a:pt x="1827158" y="341043"/>
                      </a:lnTo>
                      <a:lnTo>
                        <a:pt x="1825792" y="339538"/>
                      </a:lnTo>
                      <a:lnTo>
                        <a:pt x="1824423" y="338037"/>
                      </a:lnTo>
                      <a:lnTo>
                        <a:pt x="1823050" y="336538"/>
                      </a:lnTo>
                      <a:lnTo>
                        <a:pt x="1821674" y="335041"/>
                      </a:lnTo>
                      <a:lnTo>
                        <a:pt x="1820294" y="333547"/>
                      </a:lnTo>
                      <a:lnTo>
                        <a:pt x="1818911" y="332056"/>
                      </a:lnTo>
                      <a:lnTo>
                        <a:pt x="1817524" y="330567"/>
                      </a:lnTo>
                      <a:lnTo>
                        <a:pt x="1816134" y="329081"/>
                      </a:lnTo>
                      <a:lnTo>
                        <a:pt x="1814740" y="327597"/>
                      </a:lnTo>
                      <a:lnTo>
                        <a:pt x="1813343" y="326116"/>
                      </a:lnTo>
                      <a:lnTo>
                        <a:pt x="1811942" y="324638"/>
                      </a:lnTo>
                      <a:lnTo>
                        <a:pt x="1810538" y="323163"/>
                      </a:lnTo>
                      <a:lnTo>
                        <a:pt x="1809131" y="321690"/>
                      </a:lnTo>
                      <a:lnTo>
                        <a:pt x="1807720" y="320219"/>
                      </a:lnTo>
                      <a:lnTo>
                        <a:pt x="1806306" y="318752"/>
                      </a:lnTo>
                      <a:lnTo>
                        <a:pt x="1804888" y="317287"/>
                      </a:lnTo>
                      <a:lnTo>
                        <a:pt x="1803467" y="315825"/>
                      </a:lnTo>
                      <a:lnTo>
                        <a:pt x="1802043" y="314365"/>
                      </a:lnTo>
                      <a:lnTo>
                        <a:pt x="1800615" y="312908"/>
                      </a:lnTo>
                      <a:lnTo>
                        <a:pt x="1799183" y="311454"/>
                      </a:lnTo>
                      <a:lnTo>
                        <a:pt x="1797749" y="310003"/>
                      </a:lnTo>
                      <a:lnTo>
                        <a:pt x="1796311" y="308554"/>
                      </a:lnTo>
                      <a:lnTo>
                        <a:pt x="1794870" y="307108"/>
                      </a:lnTo>
                      <a:lnTo>
                        <a:pt x="1793425" y="305665"/>
                      </a:lnTo>
                      <a:lnTo>
                        <a:pt x="1791977" y="304224"/>
                      </a:lnTo>
                      <a:lnTo>
                        <a:pt x="1790525" y="302786"/>
                      </a:lnTo>
                      <a:lnTo>
                        <a:pt x="1789071" y="301351"/>
                      </a:lnTo>
                      <a:lnTo>
                        <a:pt x="1787613" y="299919"/>
                      </a:lnTo>
                      <a:lnTo>
                        <a:pt x="1786151" y="298489"/>
                      </a:lnTo>
                      <a:lnTo>
                        <a:pt x="1784687" y="297062"/>
                      </a:lnTo>
                      <a:lnTo>
                        <a:pt x="1783219" y="295638"/>
                      </a:lnTo>
                      <a:lnTo>
                        <a:pt x="1781747" y="294217"/>
                      </a:lnTo>
                      <a:lnTo>
                        <a:pt x="1780273" y="292799"/>
                      </a:lnTo>
                      <a:lnTo>
                        <a:pt x="1778795" y="291383"/>
                      </a:lnTo>
                      <a:lnTo>
                        <a:pt x="1777314" y="289970"/>
                      </a:lnTo>
                      <a:lnTo>
                        <a:pt x="1775829" y="288560"/>
                      </a:lnTo>
                      <a:lnTo>
                        <a:pt x="1774341" y="287152"/>
                      </a:lnTo>
                      <a:lnTo>
                        <a:pt x="1772850" y="285748"/>
                      </a:lnTo>
                      <a:lnTo>
                        <a:pt x="1771356" y="284346"/>
                      </a:lnTo>
                      <a:lnTo>
                        <a:pt x="1769859" y="282947"/>
                      </a:lnTo>
                      <a:lnTo>
                        <a:pt x="1768358" y="281551"/>
                      </a:lnTo>
                      <a:lnTo>
                        <a:pt x="1766854" y="280158"/>
                      </a:lnTo>
                      <a:lnTo>
                        <a:pt x="1765347" y="278768"/>
                      </a:lnTo>
                      <a:lnTo>
                        <a:pt x="1763836" y="277380"/>
                      </a:lnTo>
                      <a:lnTo>
                        <a:pt x="1762322" y="275996"/>
                      </a:lnTo>
                      <a:lnTo>
                        <a:pt x="1760806" y="274614"/>
                      </a:lnTo>
                      <a:lnTo>
                        <a:pt x="1759285" y="273235"/>
                      </a:lnTo>
                      <a:lnTo>
                        <a:pt x="1757762" y="271859"/>
                      </a:lnTo>
                      <a:lnTo>
                        <a:pt x="1756236" y="270486"/>
                      </a:lnTo>
                      <a:lnTo>
                        <a:pt x="1754706" y="269115"/>
                      </a:lnTo>
                      <a:lnTo>
                        <a:pt x="1753173" y="267748"/>
                      </a:lnTo>
                      <a:lnTo>
                        <a:pt x="1751637" y="266384"/>
                      </a:lnTo>
                      <a:lnTo>
                        <a:pt x="1750098" y="265022"/>
                      </a:lnTo>
                      <a:lnTo>
                        <a:pt x="1748555" y="263663"/>
                      </a:lnTo>
                      <a:lnTo>
                        <a:pt x="1747010" y="262308"/>
                      </a:lnTo>
                      <a:lnTo>
                        <a:pt x="1745461" y="260955"/>
                      </a:lnTo>
                      <a:lnTo>
                        <a:pt x="1743909" y="259605"/>
                      </a:lnTo>
                      <a:lnTo>
                        <a:pt x="1742355" y="258258"/>
                      </a:lnTo>
                      <a:lnTo>
                        <a:pt x="1740796" y="256914"/>
                      </a:lnTo>
                      <a:lnTo>
                        <a:pt x="1739235" y="255573"/>
                      </a:lnTo>
                      <a:lnTo>
                        <a:pt x="1737671" y="254235"/>
                      </a:lnTo>
                      <a:lnTo>
                        <a:pt x="1736104" y="252899"/>
                      </a:lnTo>
                      <a:lnTo>
                        <a:pt x="1734533" y="251567"/>
                      </a:lnTo>
                      <a:lnTo>
                        <a:pt x="1732959" y="250238"/>
                      </a:lnTo>
                      <a:lnTo>
                        <a:pt x="1731383" y="248912"/>
                      </a:lnTo>
                      <a:lnTo>
                        <a:pt x="1729803" y="247588"/>
                      </a:lnTo>
                      <a:lnTo>
                        <a:pt x="1728220" y="246268"/>
                      </a:lnTo>
                      <a:lnTo>
                        <a:pt x="1726634" y="244951"/>
                      </a:lnTo>
                      <a:lnTo>
                        <a:pt x="1725045" y="243636"/>
                      </a:lnTo>
                      <a:lnTo>
                        <a:pt x="1723453" y="242325"/>
                      </a:lnTo>
                      <a:lnTo>
                        <a:pt x="1721858" y="241017"/>
                      </a:lnTo>
                      <a:lnTo>
                        <a:pt x="1720260" y="239711"/>
                      </a:lnTo>
                      <a:lnTo>
                        <a:pt x="1718659" y="238409"/>
                      </a:lnTo>
                      <a:lnTo>
                        <a:pt x="1717055" y="237110"/>
                      </a:lnTo>
                      <a:lnTo>
                        <a:pt x="1715448" y="235813"/>
                      </a:lnTo>
                      <a:lnTo>
                        <a:pt x="1713838" y="234520"/>
                      </a:lnTo>
                      <a:lnTo>
                        <a:pt x="1712224" y="233230"/>
                      </a:lnTo>
                      <a:lnTo>
                        <a:pt x="1710608" y="231943"/>
                      </a:lnTo>
                      <a:lnTo>
                        <a:pt x="1708989" y="230659"/>
                      </a:lnTo>
                      <a:lnTo>
                        <a:pt x="1707367" y="229378"/>
                      </a:lnTo>
                      <a:lnTo>
                        <a:pt x="1705742" y="228100"/>
                      </a:lnTo>
                      <a:lnTo>
                        <a:pt x="1704114" y="226825"/>
                      </a:lnTo>
                      <a:lnTo>
                        <a:pt x="1702483" y="225553"/>
                      </a:lnTo>
                      <a:lnTo>
                        <a:pt x="1700849" y="224285"/>
                      </a:lnTo>
                      <a:lnTo>
                        <a:pt x="1699212" y="223019"/>
                      </a:lnTo>
                      <a:lnTo>
                        <a:pt x="1697572" y="221757"/>
                      </a:lnTo>
                      <a:lnTo>
                        <a:pt x="1695929" y="220497"/>
                      </a:lnTo>
                      <a:lnTo>
                        <a:pt x="1694284" y="219241"/>
                      </a:lnTo>
                      <a:lnTo>
                        <a:pt x="1692635" y="217988"/>
                      </a:lnTo>
                      <a:lnTo>
                        <a:pt x="1690984" y="216737"/>
                      </a:lnTo>
                      <a:lnTo>
                        <a:pt x="1689329" y="215490"/>
                      </a:lnTo>
                      <a:lnTo>
                        <a:pt x="1687672" y="214247"/>
                      </a:lnTo>
                      <a:lnTo>
                        <a:pt x="1686012" y="213006"/>
                      </a:lnTo>
                      <a:lnTo>
                        <a:pt x="1684349" y="211768"/>
                      </a:lnTo>
                      <a:lnTo>
                        <a:pt x="1682683" y="210534"/>
                      </a:lnTo>
                      <a:lnTo>
                        <a:pt x="1681014" y="209303"/>
                      </a:lnTo>
                      <a:lnTo>
                        <a:pt x="1679342" y="208075"/>
                      </a:lnTo>
                      <a:lnTo>
                        <a:pt x="1677668" y="206850"/>
                      </a:lnTo>
                      <a:lnTo>
                        <a:pt x="1675990" y="205628"/>
                      </a:lnTo>
                      <a:lnTo>
                        <a:pt x="1674310" y="204409"/>
                      </a:lnTo>
                      <a:lnTo>
                        <a:pt x="1672627" y="203194"/>
                      </a:lnTo>
                      <a:lnTo>
                        <a:pt x="1670941" y="201981"/>
                      </a:lnTo>
                      <a:lnTo>
                        <a:pt x="1669252" y="200772"/>
                      </a:lnTo>
                      <a:lnTo>
                        <a:pt x="1667561" y="199566"/>
                      </a:lnTo>
                      <a:lnTo>
                        <a:pt x="1665867" y="198364"/>
                      </a:lnTo>
                      <a:lnTo>
                        <a:pt x="1664170" y="197164"/>
                      </a:lnTo>
                      <a:lnTo>
                        <a:pt x="1662470" y="195968"/>
                      </a:lnTo>
                      <a:lnTo>
                        <a:pt x="1660767" y="194775"/>
                      </a:lnTo>
                      <a:lnTo>
                        <a:pt x="1659062" y="193585"/>
                      </a:lnTo>
                      <a:lnTo>
                        <a:pt x="1657354" y="192398"/>
                      </a:lnTo>
                      <a:lnTo>
                        <a:pt x="1655643" y="191215"/>
                      </a:lnTo>
                      <a:lnTo>
                        <a:pt x="1653929" y="190035"/>
                      </a:lnTo>
                      <a:lnTo>
                        <a:pt x="1652213" y="188858"/>
                      </a:lnTo>
                      <a:lnTo>
                        <a:pt x="1650494" y="187684"/>
                      </a:lnTo>
                      <a:lnTo>
                        <a:pt x="1648772" y="186513"/>
                      </a:lnTo>
                      <a:lnTo>
                        <a:pt x="1647047" y="185346"/>
                      </a:lnTo>
                      <a:lnTo>
                        <a:pt x="1645320" y="184182"/>
                      </a:lnTo>
                      <a:lnTo>
                        <a:pt x="1643590" y="183022"/>
                      </a:lnTo>
                      <a:lnTo>
                        <a:pt x="1641857" y="181864"/>
                      </a:lnTo>
                      <a:lnTo>
                        <a:pt x="1640122" y="180710"/>
                      </a:lnTo>
                      <a:lnTo>
                        <a:pt x="1638384" y="179559"/>
                      </a:lnTo>
                      <a:lnTo>
                        <a:pt x="1636643" y="178412"/>
                      </a:lnTo>
                      <a:lnTo>
                        <a:pt x="1634900" y="177267"/>
                      </a:lnTo>
                      <a:lnTo>
                        <a:pt x="1633154" y="176126"/>
                      </a:lnTo>
                      <a:lnTo>
                        <a:pt x="1631405" y="174989"/>
                      </a:lnTo>
                      <a:lnTo>
                        <a:pt x="1629654" y="173854"/>
                      </a:lnTo>
                      <a:lnTo>
                        <a:pt x="1627900" y="172723"/>
                      </a:lnTo>
                      <a:lnTo>
                        <a:pt x="1626144" y="171595"/>
                      </a:lnTo>
                      <a:lnTo>
                        <a:pt x="1624384" y="170471"/>
                      </a:lnTo>
                      <a:lnTo>
                        <a:pt x="1622623" y="169350"/>
                      </a:lnTo>
                      <a:lnTo>
                        <a:pt x="1620858" y="168232"/>
                      </a:lnTo>
                      <a:lnTo>
                        <a:pt x="1619091" y="167117"/>
                      </a:lnTo>
                      <a:lnTo>
                        <a:pt x="1617322" y="166006"/>
                      </a:lnTo>
                      <a:lnTo>
                        <a:pt x="1615550" y="164899"/>
                      </a:lnTo>
                      <a:lnTo>
                        <a:pt x="1613775" y="163794"/>
                      </a:lnTo>
                      <a:lnTo>
                        <a:pt x="1611998" y="162693"/>
                      </a:lnTo>
                      <a:lnTo>
                        <a:pt x="1610218" y="161595"/>
                      </a:lnTo>
                      <a:lnTo>
                        <a:pt x="1608435" y="160501"/>
                      </a:lnTo>
                      <a:lnTo>
                        <a:pt x="1606650" y="159410"/>
                      </a:lnTo>
                      <a:lnTo>
                        <a:pt x="1604863" y="158322"/>
                      </a:lnTo>
                      <a:lnTo>
                        <a:pt x="1603073" y="157238"/>
                      </a:lnTo>
                      <a:lnTo>
                        <a:pt x="1601281" y="156157"/>
                      </a:lnTo>
                      <a:lnTo>
                        <a:pt x="1599486" y="155080"/>
                      </a:lnTo>
                      <a:lnTo>
                        <a:pt x="1597688" y="154006"/>
                      </a:lnTo>
                      <a:lnTo>
                        <a:pt x="1595888" y="152935"/>
                      </a:lnTo>
                      <a:lnTo>
                        <a:pt x="1594086" y="151868"/>
                      </a:lnTo>
                      <a:lnTo>
                        <a:pt x="1592281" y="150804"/>
                      </a:lnTo>
                      <a:lnTo>
                        <a:pt x="1590473" y="149743"/>
                      </a:lnTo>
                      <a:lnTo>
                        <a:pt x="1588664" y="148686"/>
                      </a:lnTo>
                      <a:lnTo>
                        <a:pt x="1586851" y="147633"/>
                      </a:lnTo>
                      <a:lnTo>
                        <a:pt x="1585036" y="146582"/>
                      </a:lnTo>
                      <a:lnTo>
                        <a:pt x="1583219" y="145536"/>
                      </a:lnTo>
                      <a:lnTo>
                        <a:pt x="1581400" y="144492"/>
                      </a:lnTo>
                      <a:lnTo>
                        <a:pt x="1579578" y="143452"/>
                      </a:lnTo>
                      <a:lnTo>
                        <a:pt x="1577753" y="142416"/>
                      </a:lnTo>
                      <a:lnTo>
                        <a:pt x="1575926" y="141383"/>
                      </a:lnTo>
                      <a:lnTo>
                        <a:pt x="1574097" y="140353"/>
                      </a:lnTo>
                      <a:lnTo>
                        <a:pt x="1572265" y="139327"/>
                      </a:lnTo>
                      <a:lnTo>
                        <a:pt x="1570431" y="138304"/>
                      </a:lnTo>
                      <a:lnTo>
                        <a:pt x="1568595" y="137285"/>
                      </a:lnTo>
                      <a:lnTo>
                        <a:pt x="1566756" y="136269"/>
                      </a:lnTo>
                      <a:lnTo>
                        <a:pt x="1564915" y="135257"/>
                      </a:lnTo>
                      <a:lnTo>
                        <a:pt x="1563072" y="134248"/>
                      </a:lnTo>
                      <a:lnTo>
                        <a:pt x="1561226" y="133243"/>
                      </a:lnTo>
                      <a:lnTo>
                        <a:pt x="1559378" y="132241"/>
                      </a:lnTo>
                      <a:lnTo>
                        <a:pt x="1557527" y="131243"/>
                      </a:lnTo>
                      <a:lnTo>
                        <a:pt x="1555675" y="130248"/>
                      </a:lnTo>
                      <a:lnTo>
                        <a:pt x="1553819" y="129257"/>
                      </a:lnTo>
                      <a:lnTo>
                        <a:pt x="1551962" y="128269"/>
                      </a:lnTo>
                      <a:lnTo>
                        <a:pt x="1550102" y="127285"/>
                      </a:lnTo>
                      <a:lnTo>
                        <a:pt x="1548241" y="126304"/>
                      </a:lnTo>
                      <a:lnTo>
                        <a:pt x="1546376" y="125327"/>
                      </a:lnTo>
                      <a:lnTo>
                        <a:pt x="1544510" y="124353"/>
                      </a:lnTo>
                      <a:lnTo>
                        <a:pt x="1542641" y="123383"/>
                      </a:lnTo>
                      <a:lnTo>
                        <a:pt x="1540770" y="122416"/>
                      </a:lnTo>
                      <a:lnTo>
                        <a:pt x="1538897" y="121453"/>
                      </a:lnTo>
                      <a:lnTo>
                        <a:pt x="1537021" y="120493"/>
                      </a:lnTo>
                      <a:lnTo>
                        <a:pt x="1535144" y="119537"/>
                      </a:lnTo>
                      <a:lnTo>
                        <a:pt x="1533264" y="118585"/>
                      </a:lnTo>
                      <a:lnTo>
                        <a:pt x="1531382" y="117636"/>
                      </a:lnTo>
                      <a:lnTo>
                        <a:pt x="1529497" y="116690"/>
                      </a:lnTo>
                      <a:lnTo>
                        <a:pt x="1527611" y="115748"/>
                      </a:lnTo>
                      <a:lnTo>
                        <a:pt x="1525722" y="114810"/>
                      </a:lnTo>
                      <a:lnTo>
                        <a:pt x="1523831" y="113875"/>
                      </a:lnTo>
                      <a:lnTo>
                        <a:pt x="1521938" y="112944"/>
                      </a:lnTo>
                      <a:lnTo>
                        <a:pt x="1520043" y="112016"/>
                      </a:lnTo>
                      <a:lnTo>
                        <a:pt x="1518146" y="111092"/>
                      </a:lnTo>
                      <a:lnTo>
                        <a:pt x="1516246" y="110172"/>
                      </a:lnTo>
                      <a:lnTo>
                        <a:pt x="1514344" y="109255"/>
                      </a:lnTo>
                      <a:lnTo>
                        <a:pt x="1512441" y="108342"/>
                      </a:lnTo>
                      <a:lnTo>
                        <a:pt x="1510535" y="107432"/>
                      </a:lnTo>
                      <a:lnTo>
                        <a:pt x="1508627" y="106526"/>
                      </a:lnTo>
                      <a:lnTo>
                        <a:pt x="1506717" y="105624"/>
                      </a:lnTo>
                      <a:lnTo>
                        <a:pt x="1504805" y="104725"/>
                      </a:lnTo>
                      <a:lnTo>
                        <a:pt x="1502890" y="103830"/>
                      </a:lnTo>
                      <a:lnTo>
                        <a:pt x="1500974" y="102938"/>
                      </a:lnTo>
                      <a:lnTo>
                        <a:pt x="1499055" y="102050"/>
                      </a:lnTo>
                      <a:lnTo>
                        <a:pt x="1497135" y="101166"/>
                      </a:lnTo>
                      <a:lnTo>
                        <a:pt x="1495213" y="100285"/>
                      </a:lnTo>
                      <a:lnTo>
                        <a:pt x="1493288" y="99408"/>
                      </a:lnTo>
                      <a:lnTo>
                        <a:pt x="1491361" y="98534"/>
                      </a:lnTo>
                      <a:lnTo>
                        <a:pt x="1489433" y="97665"/>
                      </a:lnTo>
                      <a:lnTo>
                        <a:pt x="1487502" y="96798"/>
                      </a:lnTo>
                      <a:lnTo>
                        <a:pt x="1485569" y="95936"/>
                      </a:lnTo>
                      <a:lnTo>
                        <a:pt x="1483635" y="95077"/>
                      </a:lnTo>
                      <a:lnTo>
                        <a:pt x="1481698" y="94222"/>
                      </a:lnTo>
                      <a:lnTo>
                        <a:pt x="1479760" y="93370"/>
                      </a:lnTo>
                      <a:lnTo>
                        <a:pt x="1477819" y="92522"/>
                      </a:lnTo>
                      <a:lnTo>
                        <a:pt x="1475876" y="91678"/>
                      </a:lnTo>
                      <a:lnTo>
                        <a:pt x="1473932" y="90837"/>
                      </a:lnTo>
                      <a:lnTo>
                        <a:pt x="1471985" y="90000"/>
                      </a:lnTo>
                      <a:lnTo>
                        <a:pt x="1470037" y="89167"/>
                      </a:lnTo>
                      <a:lnTo>
                        <a:pt x="1468087" y="88338"/>
                      </a:lnTo>
                      <a:lnTo>
                        <a:pt x="1466134" y="87512"/>
                      </a:lnTo>
                      <a:lnTo>
                        <a:pt x="1464180" y="86690"/>
                      </a:lnTo>
                      <a:lnTo>
                        <a:pt x="1462224" y="85871"/>
                      </a:lnTo>
                      <a:lnTo>
                        <a:pt x="1460266" y="85056"/>
                      </a:lnTo>
                      <a:lnTo>
                        <a:pt x="1458306" y="84245"/>
                      </a:lnTo>
                      <a:lnTo>
                        <a:pt x="1456345" y="83438"/>
                      </a:lnTo>
                      <a:lnTo>
                        <a:pt x="1454381" y="82634"/>
                      </a:lnTo>
                      <a:lnTo>
                        <a:pt x="1452415" y="81834"/>
                      </a:lnTo>
                      <a:lnTo>
                        <a:pt x="1450448" y="81038"/>
                      </a:lnTo>
                      <a:lnTo>
                        <a:pt x="1448479" y="80245"/>
                      </a:lnTo>
                      <a:lnTo>
                        <a:pt x="1446508" y="79457"/>
                      </a:lnTo>
                      <a:lnTo>
                        <a:pt x="1444535" y="78671"/>
                      </a:lnTo>
                      <a:lnTo>
                        <a:pt x="1442560" y="77890"/>
                      </a:lnTo>
                      <a:lnTo>
                        <a:pt x="1440584" y="77112"/>
                      </a:lnTo>
                      <a:lnTo>
                        <a:pt x="1438606" y="76339"/>
                      </a:lnTo>
                      <a:lnTo>
                        <a:pt x="1436626" y="75568"/>
                      </a:lnTo>
                      <a:lnTo>
                        <a:pt x="1434644" y="74802"/>
                      </a:lnTo>
                      <a:lnTo>
                        <a:pt x="1432660" y="74039"/>
                      </a:lnTo>
                      <a:lnTo>
                        <a:pt x="1430675" y="73280"/>
                      </a:lnTo>
                      <a:lnTo>
                        <a:pt x="1428688" y="72525"/>
                      </a:lnTo>
                      <a:lnTo>
                        <a:pt x="1426699" y="71774"/>
                      </a:lnTo>
                      <a:lnTo>
                        <a:pt x="1424708" y="71026"/>
                      </a:lnTo>
                      <a:lnTo>
                        <a:pt x="1422716" y="70282"/>
                      </a:lnTo>
                      <a:lnTo>
                        <a:pt x="1420722" y="69542"/>
                      </a:lnTo>
                      <a:lnTo>
                        <a:pt x="1418726" y="68805"/>
                      </a:lnTo>
                      <a:lnTo>
                        <a:pt x="1416728" y="68073"/>
                      </a:lnTo>
                      <a:lnTo>
                        <a:pt x="1414729" y="67344"/>
                      </a:lnTo>
                      <a:lnTo>
                        <a:pt x="1412728" y="66619"/>
                      </a:lnTo>
                      <a:lnTo>
                        <a:pt x="1410725" y="65898"/>
                      </a:lnTo>
                      <a:lnTo>
                        <a:pt x="1408721" y="65180"/>
                      </a:lnTo>
                      <a:lnTo>
                        <a:pt x="1406715" y="64466"/>
                      </a:lnTo>
                      <a:lnTo>
                        <a:pt x="1404708" y="63756"/>
                      </a:lnTo>
                      <a:lnTo>
                        <a:pt x="1402698" y="63050"/>
                      </a:lnTo>
                      <a:lnTo>
                        <a:pt x="1400688" y="62348"/>
                      </a:lnTo>
                      <a:lnTo>
                        <a:pt x="1398675" y="61649"/>
                      </a:lnTo>
                      <a:lnTo>
                        <a:pt x="1396661" y="60954"/>
                      </a:lnTo>
                      <a:lnTo>
                        <a:pt x="1394645" y="60264"/>
                      </a:lnTo>
                      <a:lnTo>
                        <a:pt x="1392628" y="59576"/>
                      </a:lnTo>
                      <a:lnTo>
                        <a:pt x="1390609" y="58893"/>
                      </a:lnTo>
                      <a:lnTo>
                        <a:pt x="1388588" y="58213"/>
                      </a:lnTo>
                      <a:lnTo>
                        <a:pt x="1386566" y="57538"/>
                      </a:lnTo>
                      <a:lnTo>
                        <a:pt x="1384543" y="56866"/>
                      </a:lnTo>
                      <a:lnTo>
                        <a:pt x="1382518" y="56198"/>
                      </a:lnTo>
                      <a:lnTo>
                        <a:pt x="1380491" y="55534"/>
                      </a:lnTo>
                      <a:lnTo>
                        <a:pt x="1378462" y="54873"/>
                      </a:lnTo>
                      <a:lnTo>
                        <a:pt x="1376433" y="54217"/>
                      </a:lnTo>
                      <a:lnTo>
                        <a:pt x="1374401" y="53564"/>
                      </a:lnTo>
                      <a:lnTo>
                        <a:pt x="1372368" y="52915"/>
                      </a:lnTo>
                      <a:lnTo>
                        <a:pt x="1370334" y="52270"/>
                      </a:lnTo>
                      <a:lnTo>
                        <a:pt x="1368298" y="51629"/>
                      </a:lnTo>
                      <a:lnTo>
                        <a:pt x="1366261" y="50991"/>
                      </a:lnTo>
                      <a:lnTo>
                        <a:pt x="1364222" y="50358"/>
                      </a:lnTo>
                      <a:lnTo>
                        <a:pt x="1362182" y="49728"/>
                      </a:lnTo>
                      <a:lnTo>
                        <a:pt x="1360140" y="49102"/>
                      </a:lnTo>
                      <a:lnTo>
                        <a:pt x="1358097" y="48480"/>
                      </a:lnTo>
                      <a:lnTo>
                        <a:pt x="1356052" y="47862"/>
                      </a:lnTo>
                      <a:lnTo>
                        <a:pt x="1354006" y="47248"/>
                      </a:lnTo>
                      <a:lnTo>
                        <a:pt x="1351959" y="46637"/>
                      </a:lnTo>
                      <a:lnTo>
                        <a:pt x="1349910" y="46031"/>
                      </a:lnTo>
                      <a:lnTo>
                        <a:pt x="1347860" y="45428"/>
                      </a:lnTo>
                      <a:lnTo>
                        <a:pt x="1345808" y="44829"/>
                      </a:lnTo>
                      <a:lnTo>
                        <a:pt x="1343755" y="44234"/>
                      </a:lnTo>
                      <a:lnTo>
                        <a:pt x="1341700" y="43643"/>
                      </a:lnTo>
                      <a:lnTo>
                        <a:pt x="1339645" y="43056"/>
                      </a:lnTo>
                      <a:lnTo>
                        <a:pt x="1337587" y="42473"/>
                      </a:lnTo>
                      <a:lnTo>
                        <a:pt x="1335529" y="41894"/>
                      </a:lnTo>
                      <a:lnTo>
                        <a:pt x="1333469" y="41318"/>
                      </a:lnTo>
                      <a:lnTo>
                        <a:pt x="1331408" y="40746"/>
                      </a:lnTo>
                      <a:lnTo>
                        <a:pt x="1329345" y="40179"/>
                      </a:lnTo>
                      <a:lnTo>
                        <a:pt x="1327281" y="39615"/>
                      </a:lnTo>
                      <a:lnTo>
                        <a:pt x="1325216" y="39055"/>
                      </a:lnTo>
                      <a:lnTo>
                        <a:pt x="1323150" y="38499"/>
                      </a:lnTo>
                      <a:lnTo>
                        <a:pt x="1321082" y="37947"/>
                      </a:lnTo>
                      <a:lnTo>
                        <a:pt x="1319013" y="37399"/>
                      </a:lnTo>
                      <a:lnTo>
                        <a:pt x="1316943" y="36854"/>
                      </a:lnTo>
                      <a:lnTo>
                        <a:pt x="1314871" y="36314"/>
                      </a:lnTo>
                      <a:lnTo>
                        <a:pt x="1312798" y="35777"/>
                      </a:lnTo>
                      <a:lnTo>
                        <a:pt x="1310724" y="35245"/>
                      </a:lnTo>
                      <a:lnTo>
                        <a:pt x="1308649" y="34716"/>
                      </a:lnTo>
                      <a:lnTo>
                        <a:pt x="1306573" y="34191"/>
                      </a:lnTo>
                      <a:lnTo>
                        <a:pt x="1304495" y="33671"/>
                      </a:lnTo>
                      <a:lnTo>
                        <a:pt x="1302416" y="33154"/>
                      </a:lnTo>
                      <a:lnTo>
                        <a:pt x="1300336" y="32641"/>
                      </a:lnTo>
                      <a:lnTo>
                        <a:pt x="1298255" y="32132"/>
                      </a:lnTo>
                      <a:lnTo>
                        <a:pt x="1296172" y="31627"/>
                      </a:lnTo>
                      <a:lnTo>
                        <a:pt x="1294088" y="31126"/>
                      </a:lnTo>
                      <a:lnTo>
                        <a:pt x="1292004" y="30628"/>
                      </a:lnTo>
                      <a:lnTo>
                        <a:pt x="1289918" y="30135"/>
                      </a:lnTo>
                      <a:lnTo>
                        <a:pt x="1287831" y="29646"/>
                      </a:lnTo>
                      <a:lnTo>
                        <a:pt x="1285742" y="29160"/>
                      </a:lnTo>
                      <a:lnTo>
                        <a:pt x="1283653" y="28679"/>
                      </a:lnTo>
                      <a:lnTo>
                        <a:pt x="1281563" y="28201"/>
                      </a:lnTo>
                      <a:lnTo>
                        <a:pt x="1279471" y="27728"/>
                      </a:lnTo>
                      <a:lnTo>
                        <a:pt x="1277378" y="27258"/>
                      </a:lnTo>
                      <a:lnTo>
                        <a:pt x="1275285" y="26792"/>
                      </a:lnTo>
                      <a:lnTo>
                        <a:pt x="1273190" y="26331"/>
                      </a:lnTo>
                      <a:lnTo>
                        <a:pt x="1271094" y="25873"/>
                      </a:lnTo>
                      <a:lnTo>
                        <a:pt x="1268997" y="25419"/>
                      </a:lnTo>
                      <a:lnTo>
                        <a:pt x="1266899" y="24969"/>
                      </a:lnTo>
                      <a:lnTo>
                        <a:pt x="1264800" y="24523"/>
                      </a:lnTo>
                      <a:lnTo>
                        <a:pt x="1262700" y="24081"/>
                      </a:lnTo>
                      <a:lnTo>
                        <a:pt x="1260599" y="23643"/>
                      </a:lnTo>
                      <a:lnTo>
                        <a:pt x="1258497" y="23209"/>
                      </a:lnTo>
                      <a:lnTo>
                        <a:pt x="1256393" y="22779"/>
                      </a:lnTo>
                      <a:lnTo>
                        <a:pt x="1254289" y="22353"/>
                      </a:lnTo>
                      <a:lnTo>
                        <a:pt x="1252184" y="21931"/>
                      </a:lnTo>
                      <a:lnTo>
                        <a:pt x="1250078" y="21513"/>
                      </a:lnTo>
                      <a:lnTo>
                        <a:pt x="1247971" y="21099"/>
                      </a:lnTo>
                      <a:lnTo>
                        <a:pt x="1245863" y="20689"/>
                      </a:lnTo>
                      <a:lnTo>
                        <a:pt x="1243754" y="20283"/>
                      </a:lnTo>
                      <a:lnTo>
                        <a:pt x="1241644" y="19880"/>
                      </a:lnTo>
                      <a:lnTo>
                        <a:pt x="1239533" y="19482"/>
                      </a:lnTo>
                      <a:lnTo>
                        <a:pt x="1237422" y="19088"/>
                      </a:lnTo>
                      <a:lnTo>
                        <a:pt x="1235309" y="18698"/>
                      </a:lnTo>
                      <a:lnTo>
                        <a:pt x="1233196" y="18312"/>
                      </a:lnTo>
                      <a:lnTo>
                        <a:pt x="1231081" y="17929"/>
                      </a:lnTo>
                      <a:lnTo>
                        <a:pt x="1228966" y="17551"/>
                      </a:lnTo>
                      <a:lnTo>
                        <a:pt x="1226850" y="17177"/>
                      </a:lnTo>
                      <a:lnTo>
                        <a:pt x="1224733" y="16806"/>
                      </a:lnTo>
                      <a:lnTo>
                        <a:pt x="1222615" y="16440"/>
                      </a:lnTo>
                      <a:lnTo>
                        <a:pt x="1220496" y="16078"/>
                      </a:lnTo>
                      <a:lnTo>
                        <a:pt x="1218376" y="15720"/>
                      </a:lnTo>
                      <a:lnTo>
                        <a:pt x="1216256" y="15365"/>
                      </a:lnTo>
                      <a:lnTo>
                        <a:pt x="1214135" y="15015"/>
                      </a:lnTo>
                      <a:lnTo>
                        <a:pt x="1212012" y="14669"/>
                      </a:lnTo>
                      <a:lnTo>
                        <a:pt x="1209890" y="14327"/>
                      </a:lnTo>
                      <a:lnTo>
                        <a:pt x="1207766" y="13988"/>
                      </a:lnTo>
                      <a:lnTo>
                        <a:pt x="1205642" y="13654"/>
                      </a:lnTo>
                      <a:lnTo>
                        <a:pt x="1203516" y="13324"/>
                      </a:lnTo>
                      <a:lnTo>
                        <a:pt x="1201390" y="12998"/>
                      </a:lnTo>
                      <a:lnTo>
                        <a:pt x="1199264" y="12676"/>
                      </a:lnTo>
                      <a:lnTo>
                        <a:pt x="1197136" y="12357"/>
                      </a:lnTo>
                      <a:lnTo>
                        <a:pt x="1195008" y="12043"/>
                      </a:lnTo>
                      <a:lnTo>
                        <a:pt x="1192879" y="11733"/>
                      </a:lnTo>
                      <a:lnTo>
                        <a:pt x="1190749" y="11427"/>
                      </a:lnTo>
                      <a:lnTo>
                        <a:pt x="1188619" y="11125"/>
                      </a:lnTo>
                      <a:lnTo>
                        <a:pt x="1186488" y="10827"/>
                      </a:lnTo>
                      <a:lnTo>
                        <a:pt x="1184356" y="10533"/>
                      </a:lnTo>
                      <a:lnTo>
                        <a:pt x="1182224" y="10243"/>
                      </a:lnTo>
                      <a:lnTo>
                        <a:pt x="1180091" y="9957"/>
                      </a:lnTo>
                      <a:lnTo>
                        <a:pt x="1177957" y="9675"/>
                      </a:lnTo>
                      <a:lnTo>
                        <a:pt x="1175823" y="9397"/>
                      </a:lnTo>
                      <a:lnTo>
                        <a:pt x="1173688" y="9123"/>
                      </a:lnTo>
                      <a:lnTo>
                        <a:pt x="1171552" y="8853"/>
                      </a:lnTo>
                      <a:lnTo>
                        <a:pt x="1169416" y="8587"/>
                      </a:lnTo>
                      <a:lnTo>
                        <a:pt x="1167279" y="8325"/>
                      </a:lnTo>
                      <a:lnTo>
                        <a:pt x="1165141" y="8068"/>
                      </a:lnTo>
                      <a:lnTo>
                        <a:pt x="1163003" y="7814"/>
                      </a:lnTo>
                      <a:lnTo>
                        <a:pt x="1160865" y="7564"/>
                      </a:lnTo>
                      <a:lnTo>
                        <a:pt x="1158725" y="7319"/>
                      </a:lnTo>
                      <a:lnTo>
                        <a:pt x="1156586" y="7077"/>
                      </a:lnTo>
                      <a:lnTo>
                        <a:pt x="1154445" y="6839"/>
                      </a:lnTo>
                      <a:lnTo>
                        <a:pt x="1152304" y="6606"/>
                      </a:lnTo>
                      <a:lnTo>
                        <a:pt x="1150163" y="6376"/>
                      </a:lnTo>
                      <a:lnTo>
                        <a:pt x="1148021" y="6151"/>
                      </a:lnTo>
                      <a:lnTo>
                        <a:pt x="1145878" y="5929"/>
                      </a:lnTo>
                      <a:lnTo>
                        <a:pt x="1143735" y="5712"/>
                      </a:lnTo>
                      <a:lnTo>
                        <a:pt x="1141592" y="5499"/>
                      </a:lnTo>
                      <a:lnTo>
                        <a:pt x="1139448" y="5289"/>
                      </a:lnTo>
                      <a:lnTo>
                        <a:pt x="1137303" y="5084"/>
                      </a:lnTo>
                      <a:lnTo>
                        <a:pt x="1135158" y="4883"/>
                      </a:lnTo>
                      <a:lnTo>
                        <a:pt x="1133013" y="4686"/>
                      </a:lnTo>
                      <a:lnTo>
                        <a:pt x="1130867" y="4493"/>
                      </a:lnTo>
                      <a:lnTo>
                        <a:pt x="1128721" y="4304"/>
                      </a:lnTo>
                      <a:lnTo>
                        <a:pt x="1126574" y="4119"/>
                      </a:lnTo>
                      <a:lnTo>
                        <a:pt x="1124427" y="3938"/>
                      </a:lnTo>
                      <a:lnTo>
                        <a:pt x="1122279" y="3761"/>
                      </a:lnTo>
                      <a:lnTo>
                        <a:pt x="1120131" y="3588"/>
                      </a:lnTo>
                      <a:lnTo>
                        <a:pt x="1117983" y="3419"/>
                      </a:lnTo>
                      <a:lnTo>
                        <a:pt x="1115834" y="3255"/>
                      </a:lnTo>
                      <a:lnTo>
                        <a:pt x="1113685" y="3094"/>
                      </a:lnTo>
                      <a:lnTo>
                        <a:pt x="1111535" y="2938"/>
                      </a:lnTo>
                      <a:lnTo>
                        <a:pt x="1109385" y="2785"/>
                      </a:lnTo>
                      <a:lnTo>
                        <a:pt x="1107235" y="2637"/>
                      </a:lnTo>
                      <a:lnTo>
                        <a:pt x="1105084" y="2492"/>
                      </a:lnTo>
                      <a:lnTo>
                        <a:pt x="1102934" y="2352"/>
                      </a:lnTo>
                      <a:lnTo>
                        <a:pt x="1100782" y="2216"/>
                      </a:lnTo>
                      <a:lnTo>
                        <a:pt x="1098631" y="2083"/>
                      </a:lnTo>
                      <a:lnTo>
                        <a:pt x="1096479" y="1955"/>
                      </a:lnTo>
                      <a:lnTo>
                        <a:pt x="1094327" y="1831"/>
                      </a:lnTo>
                      <a:lnTo>
                        <a:pt x="1092174" y="1711"/>
                      </a:lnTo>
                      <a:lnTo>
                        <a:pt x="1090022" y="1595"/>
                      </a:lnTo>
                      <a:lnTo>
                        <a:pt x="1087869" y="1483"/>
                      </a:lnTo>
                      <a:lnTo>
                        <a:pt x="1085715" y="1375"/>
                      </a:lnTo>
                      <a:lnTo>
                        <a:pt x="1083562" y="1272"/>
                      </a:lnTo>
                      <a:lnTo>
                        <a:pt x="1081408" y="1172"/>
                      </a:lnTo>
                      <a:lnTo>
                        <a:pt x="1079254" y="1076"/>
                      </a:lnTo>
                      <a:lnTo>
                        <a:pt x="1077100" y="985"/>
                      </a:lnTo>
                      <a:lnTo>
                        <a:pt x="1074946" y="897"/>
                      </a:lnTo>
                      <a:lnTo>
                        <a:pt x="1072791" y="814"/>
                      </a:lnTo>
                      <a:lnTo>
                        <a:pt x="1070637" y="734"/>
                      </a:lnTo>
                      <a:lnTo>
                        <a:pt x="1068482" y="659"/>
                      </a:lnTo>
                      <a:lnTo>
                        <a:pt x="1066327" y="588"/>
                      </a:lnTo>
                      <a:lnTo>
                        <a:pt x="1064171" y="521"/>
                      </a:lnTo>
                      <a:lnTo>
                        <a:pt x="1062016" y="458"/>
                      </a:lnTo>
                      <a:lnTo>
                        <a:pt x="1059860" y="398"/>
                      </a:lnTo>
                      <a:lnTo>
                        <a:pt x="1057705" y="344"/>
                      </a:lnTo>
                      <a:lnTo>
                        <a:pt x="1055549" y="293"/>
                      </a:lnTo>
                      <a:lnTo>
                        <a:pt x="1053393" y="246"/>
                      </a:lnTo>
                      <a:lnTo>
                        <a:pt x="1051237" y="203"/>
                      </a:lnTo>
                      <a:lnTo>
                        <a:pt x="1049081" y="164"/>
                      </a:lnTo>
                      <a:lnTo>
                        <a:pt x="1046925" y="130"/>
                      </a:lnTo>
                      <a:lnTo>
                        <a:pt x="1044768" y="99"/>
                      </a:lnTo>
                      <a:lnTo>
                        <a:pt x="1042612" y="73"/>
                      </a:lnTo>
                      <a:lnTo>
                        <a:pt x="1040456" y="50"/>
                      </a:lnTo>
                      <a:lnTo>
                        <a:pt x="1038299" y="32"/>
                      </a:lnTo>
                      <a:lnTo>
                        <a:pt x="1036143" y="18"/>
                      </a:lnTo>
                      <a:lnTo>
                        <a:pt x="1033986" y="8"/>
                      </a:lnTo>
                      <a:lnTo>
                        <a:pt x="1031830" y="2"/>
                      </a:lnTo>
                      <a:lnTo>
                        <a:pt x="1029673" y="0"/>
                      </a:lnTo>
                      <a:lnTo>
                        <a:pt x="1027516" y="2"/>
                      </a:lnTo>
                      <a:lnTo>
                        <a:pt x="1025360" y="8"/>
                      </a:lnTo>
                      <a:lnTo>
                        <a:pt x="1023203" y="18"/>
                      </a:lnTo>
                      <a:lnTo>
                        <a:pt x="1021047" y="32"/>
                      </a:lnTo>
                      <a:lnTo>
                        <a:pt x="1018891" y="50"/>
                      </a:lnTo>
                      <a:lnTo>
                        <a:pt x="1016734" y="73"/>
                      </a:lnTo>
                      <a:lnTo>
                        <a:pt x="1014578" y="99"/>
                      </a:lnTo>
                      <a:lnTo>
                        <a:pt x="1012421" y="130"/>
                      </a:lnTo>
                      <a:lnTo>
                        <a:pt x="1010265" y="164"/>
                      </a:lnTo>
                      <a:lnTo>
                        <a:pt x="1008109" y="203"/>
                      </a:lnTo>
                      <a:lnTo>
                        <a:pt x="1005953" y="246"/>
                      </a:lnTo>
                      <a:lnTo>
                        <a:pt x="1003797" y="293"/>
                      </a:lnTo>
                      <a:lnTo>
                        <a:pt x="1001641" y="344"/>
                      </a:lnTo>
                      <a:lnTo>
                        <a:pt x="999486" y="398"/>
                      </a:lnTo>
                      <a:lnTo>
                        <a:pt x="997330" y="458"/>
                      </a:lnTo>
                      <a:lnTo>
                        <a:pt x="995175" y="521"/>
                      </a:lnTo>
                      <a:lnTo>
                        <a:pt x="993020" y="588"/>
                      </a:lnTo>
                      <a:lnTo>
                        <a:pt x="990864" y="659"/>
                      </a:lnTo>
                      <a:lnTo>
                        <a:pt x="988710" y="734"/>
                      </a:lnTo>
                      <a:lnTo>
                        <a:pt x="986555" y="814"/>
                      </a:lnTo>
                      <a:lnTo>
                        <a:pt x="984400" y="897"/>
                      </a:lnTo>
                      <a:lnTo>
                        <a:pt x="982246" y="985"/>
                      </a:lnTo>
                      <a:lnTo>
                        <a:pt x="980092" y="1076"/>
                      </a:lnTo>
                      <a:lnTo>
                        <a:pt x="977938" y="1172"/>
                      </a:lnTo>
                      <a:lnTo>
                        <a:pt x="975784" y="1272"/>
                      </a:lnTo>
                      <a:lnTo>
                        <a:pt x="973631" y="1375"/>
                      </a:lnTo>
                      <a:lnTo>
                        <a:pt x="971477" y="1483"/>
                      </a:lnTo>
                      <a:lnTo>
                        <a:pt x="969324" y="1595"/>
                      </a:lnTo>
                      <a:lnTo>
                        <a:pt x="967172" y="1711"/>
                      </a:lnTo>
                      <a:lnTo>
                        <a:pt x="965019" y="1831"/>
                      </a:lnTo>
                      <a:lnTo>
                        <a:pt x="962867" y="1955"/>
                      </a:lnTo>
                      <a:lnTo>
                        <a:pt x="960715" y="2083"/>
                      </a:lnTo>
                      <a:lnTo>
                        <a:pt x="958564" y="2216"/>
                      </a:lnTo>
                      <a:lnTo>
                        <a:pt x="956413" y="2352"/>
                      </a:lnTo>
                      <a:lnTo>
                        <a:pt x="954262" y="2492"/>
                      </a:lnTo>
                      <a:lnTo>
                        <a:pt x="952111" y="2637"/>
                      </a:lnTo>
                      <a:lnTo>
                        <a:pt x="949961" y="2785"/>
                      </a:lnTo>
                      <a:lnTo>
                        <a:pt x="947811" y="2938"/>
                      </a:lnTo>
                      <a:lnTo>
                        <a:pt x="945661" y="3094"/>
                      </a:lnTo>
                      <a:lnTo>
                        <a:pt x="943512" y="3255"/>
                      </a:lnTo>
                      <a:lnTo>
                        <a:pt x="941363" y="3419"/>
                      </a:lnTo>
                      <a:lnTo>
                        <a:pt x="939215" y="3588"/>
                      </a:lnTo>
                      <a:lnTo>
                        <a:pt x="937067" y="3761"/>
                      </a:lnTo>
                      <a:lnTo>
                        <a:pt x="934919" y="3938"/>
                      </a:lnTo>
                      <a:lnTo>
                        <a:pt x="932772" y="4119"/>
                      </a:lnTo>
                      <a:lnTo>
                        <a:pt x="930625" y="4304"/>
                      </a:lnTo>
                      <a:lnTo>
                        <a:pt x="928479" y="4493"/>
                      </a:lnTo>
                      <a:lnTo>
                        <a:pt x="926333" y="4686"/>
                      </a:lnTo>
                      <a:lnTo>
                        <a:pt x="924188" y="4883"/>
                      </a:lnTo>
                      <a:lnTo>
                        <a:pt x="922043" y="5084"/>
                      </a:lnTo>
                      <a:lnTo>
                        <a:pt x="919898" y="5289"/>
                      </a:lnTo>
                      <a:lnTo>
                        <a:pt x="917754" y="5499"/>
                      </a:lnTo>
                      <a:lnTo>
                        <a:pt x="915611" y="5712"/>
                      </a:lnTo>
                      <a:lnTo>
                        <a:pt x="913468" y="5929"/>
                      </a:lnTo>
                      <a:lnTo>
                        <a:pt x="911325" y="6151"/>
                      </a:lnTo>
                      <a:lnTo>
                        <a:pt x="909183" y="6376"/>
                      </a:lnTo>
                      <a:lnTo>
                        <a:pt x="907042" y="6606"/>
                      </a:lnTo>
                      <a:lnTo>
                        <a:pt x="904901" y="6839"/>
                      </a:lnTo>
                      <a:lnTo>
                        <a:pt x="902761" y="7077"/>
                      </a:lnTo>
                      <a:lnTo>
                        <a:pt x="900621" y="7319"/>
                      </a:lnTo>
                      <a:lnTo>
                        <a:pt x="898481" y="7564"/>
                      </a:lnTo>
                      <a:lnTo>
                        <a:pt x="896343" y="7814"/>
                      </a:lnTo>
                      <a:lnTo>
                        <a:pt x="894205" y="8068"/>
                      </a:lnTo>
                      <a:lnTo>
                        <a:pt x="892067" y="8325"/>
                      </a:lnTo>
                      <a:lnTo>
                        <a:pt x="889930" y="8587"/>
                      </a:lnTo>
                      <a:lnTo>
                        <a:pt x="887794" y="8853"/>
                      </a:lnTo>
                      <a:lnTo>
                        <a:pt x="885658" y="9123"/>
                      </a:lnTo>
                      <a:lnTo>
                        <a:pt x="883523" y="9397"/>
                      </a:lnTo>
                      <a:lnTo>
                        <a:pt x="881389" y="9675"/>
                      </a:lnTo>
                      <a:lnTo>
                        <a:pt x="879255" y="9957"/>
                      </a:lnTo>
                      <a:lnTo>
                        <a:pt x="877122" y="10243"/>
                      </a:lnTo>
                      <a:lnTo>
                        <a:pt x="874990" y="10533"/>
                      </a:lnTo>
                      <a:lnTo>
                        <a:pt x="872858" y="10827"/>
                      </a:lnTo>
                      <a:lnTo>
                        <a:pt x="870727" y="11125"/>
                      </a:lnTo>
                      <a:lnTo>
                        <a:pt x="868597" y="11427"/>
                      </a:lnTo>
                      <a:lnTo>
                        <a:pt x="866467" y="11733"/>
                      </a:lnTo>
                      <a:lnTo>
                        <a:pt x="864338" y="12043"/>
                      </a:lnTo>
                      <a:lnTo>
                        <a:pt x="862210" y="12357"/>
                      </a:lnTo>
                      <a:lnTo>
                        <a:pt x="860082" y="12676"/>
                      </a:lnTo>
                      <a:lnTo>
                        <a:pt x="857956" y="12998"/>
                      </a:lnTo>
                      <a:lnTo>
                        <a:pt x="855830" y="13324"/>
                      </a:lnTo>
                      <a:lnTo>
                        <a:pt x="853704" y="13654"/>
                      </a:lnTo>
                      <a:lnTo>
                        <a:pt x="851580" y="13988"/>
                      </a:lnTo>
                      <a:lnTo>
                        <a:pt x="849456" y="14327"/>
                      </a:lnTo>
                      <a:lnTo>
                        <a:pt x="847334" y="14669"/>
                      </a:lnTo>
                      <a:lnTo>
                        <a:pt x="845211" y="15015"/>
                      </a:lnTo>
                      <a:lnTo>
                        <a:pt x="843090" y="15365"/>
                      </a:lnTo>
                      <a:lnTo>
                        <a:pt x="840970" y="15720"/>
                      </a:lnTo>
                      <a:lnTo>
                        <a:pt x="838850" y="16078"/>
                      </a:lnTo>
                      <a:lnTo>
                        <a:pt x="836731" y="16440"/>
                      </a:lnTo>
                      <a:lnTo>
                        <a:pt x="834614" y="16806"/>
                      </a:lnTo>
                      <a:lnTo>
                        <a:pt x="832496" y="17177"/>
                      </a:lnTo>
                      <a:lnTo>
                        <a:pt x="830380" y="17551"/>
                      </a:lnTo>
                      <a:lnTo>
                        <a:pt x="828265" y="17929"/>
                      </a:lnTo>
                      <a:lnTo>
                        <a:pt x="826150" y="18312"/>
                      </a:lnTo>
                      <a:lnTo>
                        <a:pt x="824037" y="18698"/>
                      </a:lnTo>
                      <a:lnTo>
                        <a:pt x="821924" y="19088"/>
                      </a:lnTo>
                      <a:lnTo>
                        <a:pt x="819813" y="19482"/>
                      </a:lnTo>
                      <a:lnTo>
                        <a:pt x="817702" y="19880"/>
                      </a:lnTo>
                      <a:lnTo>
                        <a:pt x="815592" y="20283"/>
                      </a:lnTo>
                      <a:lnTo>
                        <a:pt x="813483" y="20689"/>
                      </a:lnTo>
                      <a:lnTo>
                        <a:pt x="811375" y="21099"/>
                      </a:lnTo>
                      <a:lnTo>
                        <a:pt x="809268" y="21513"/>
                      </a:lnTo>
                      <a:lnTo>
                        <a:pt x="807162" y="21931"/>
                      </a:lnTo>
                      <a:lnTo>
                        <a:pt x="805057" y="22353"/>
                      </a:lnTo>
                      <a:lnTo>
                        <a:pt x="802953" y="22779"/>
                      </a:lnTo>
                      <a:lnTo>
                        <a:pt x="800849" y="23209"/>
                      </a:lnTo>
                      <a:lnTo>
                        <a:pt x="798747" y="23643"/>
                      </a:lnTo>
                      <a:lnTo>
                        <a:pt x="796646" y="24081"/>
                      </a:lnTo>
                      <a:lnTo>
                        <a:pt x="794546" y="24523"/>
                      </a:lnTo>
                      <a:lnTo>
                        <a:pt x="792447" y="24969"/>
                      </a:lnTo>
                      <a:lnTo>
                        <a:pt x="790349" y="25419"/>
                      </a:lnTo>
                      <a:lnTo>
                        <a:pt x="788252" y="25873"/>
                      </a:lnTo>
                      <a:lnTo>
                        <a:pt x="786156" y="26331"/>
                      </a:lnTo>
                      <a:lnTo>
                        <a:pt x="784061" y="26792"/>
                      </a:lnTo>
                      <a:lnTo>
                        <a:pt x="781968" y="27258"/>
                      </a:lnTo>
                      <a:lnTo>
                        <a:pt x="779875" y="27728"/>
                      </a:lnTo>
                      <a:lnTo>
                        <a:pt x="777783" y="28201"/>
                      </a:lnTo>
                      <a:lnTo>
                        <a:pt x="775693" y="28679"/>
                      </a:lnTo>
                      <a:lnTo>
                        <a:pt x="773604" y="29160"/>
                      </a:lnTo>
                      <a:lnTo>
                        <a:pt x="771515" y="29646"/>
                      </a:lnTo>
                      <a:lnTo>
                        <a:pt x="769428" y="30135"/>
                      </a:lnTo>
                      <a:lnTo>
                        <a:pt x="767342" y="30628"/>
                      </a:lnTo>
                      <a:lnTo>
                        <a:pt x="765258" y="31126"/>
                      </a:lnTo>
                      <a:lnTo>
                        <a:pt x="763174" y="31627"/>
                      </a:lnTo>
                      <a:lnTo>
                        <a:pt x="761091" y="32132"/>
                      </a:lnTo>
                      <a:lnTo>
                        <a:pt x="759010" y="32641"/>
                      </a:lnTo>
                      <a:lnTo>
                        <a:pt x="756930" y="33154"/>
                      </a:lnTo>
                      <a:lnTo>
                        <a:pt x="754851" y="33671"/>
                      </a:lnTo>
                      <a:lnTo>
                        <a:pt x="752773" y="34191"/>
                      </a:lnTo>
                      <a:lnTo>
                        <a:pt x="750697" y="34716"/>
                      </a:lnTo>
                      <a:lnTo>
                        <a:pt x="748622" y="35245"/>
                      </a:lnTo>
                      <a:lnTo>
                        <a:pt x="746548" y="35777"/>
                      </a:lnTo>
                      <a:lnTo>
                        <a:pt x="744475" y="36314"/>
                      </a:lnTo>
                      <a:lnTo>
                        <a:pt x="742403" y="36854"/>
                      </a:lnTo>
                      <a:lnTo>
                        <a:pt x="740333" y="37399"/>
                      </a:lnTo>
                      <a:lnTo>
                        <a:pt x="738264" y="37947"/>
                      </a:lnTo>
                      <a:lnTo>
                        <a:pt x="736196" y="38499"/>
                      </a:lnTo>
                      <a:lnTo>
                        <a:pt x="734130" y="39055"/>
                      </a:lnTo>
                      <a:lnTo>
                        <a:pt x="732065" y="39615"/>
                      </a:lnTo>
                      <a:lnTo>
                        <a:pt x="730001" y="40179"/>
                      </a:lnTo>
                      <a:lnTo>
                        <a:pt x="727938" y="40746"/>
                      </a:lnTo>
                      <a:lnTo>
                        <a:pt x="725877" y="41318"/>
                      </a:lnTo>
                      <a:lnTo>
                        <a:pt x="723817" y="41894"/>
                      </a:lnTo>
                      <a:lnTo>
                        <a:pt x="721759" y="42473"/>
                      </a:lnTo>
                      <a:lnTo>
                        <a:pt x="719701" y="43056"/>
                      </a:lnTo>
                      <a:lnTo>
                        <a:pt x="717646" y="43643"/>
                      </a:lnTo>
                      <a:lnTo>
                        <a:pt x="715591" y="44234"/>
                      </a:lnTo>
                      <a:lnTo>
                        <a:pt x="713538" y="44829"/>
                      </a:lnTo>
                      <a:lnTo>
                        <a:pt x="711486" y="45428"/>
                      </a:lnTo>
                      <a:lnTo>
                        <a:pt x="709436" y="46031"/>
                      </a:lnTo>
                      <a:lnTo>
                        <a:pt x="707387" y="46637"/>
                      </a:lnTo>
                      <a:lnTo>
                        <a:pt x="705340" y="47248"/>
                      </a:lnTo>
                      <a:lnTo>
                        <a:pt x="703294" y="47862"/>
                      </a:lnTo>
                      <a:lnTo>
                        <a:pt x="701249" y="48480"/>
                      </a:lnTo>
                      <a:lnTo>
                        <a:pt x="699206" y="49102"/>
                      </a:lnTo>
                      <a:lnTo>
                        <a:pt x="697164" y="49728"/>
                      </a:lnTo>
                      <a:lnTo>
                        <a:pt x="695124" y="50358"/>
                      </a:lnTo>
                      <a:lnTo>
                        <a:pt x="693085" y="50991"/>
                      </a:lnTo>
                      <a:lnTo>
                        <a:pt x="691048" y="51629"/>
                      </a:lnTo>
                      <a:lnTo>
                        <a:pt x="689012" y="52270"/>
                      </a:lnTo>
                      <a:lnTo>
                        <a:pt x="686978" y="52915"/>
                      </a:lnTo>
                      <a:lnTo>
                        <a:pt x="684945" y="53564"/>
                      </a:lnTo>
                      <a:lnTo>
                        <a:pt x="682913" y="54217"/>
                      </a:lnTo>
                      <a:lnTo>
                        <a:pt x="680884" y="54873"/>
                      </a:lnTo>
                      <a:lnTo>
                        <a:pt x="678855" y="55534"/>
                      </a:lnTo>
                      <a:lnTo>
                        <a:pt x="676829" y="56198"/>
                      </a:lnTo>
                      <a:lnTo>
                        <a:pt x="674803" y="56866"/>
                      </a:lnTo>
                      <a:lnTo>
                        <a:pt x="672780" y="57538"/>
                      </a:lnTo>
                      <a:lnTo>
                        <a:pt x="670758" y="58213"/>
                      </a:lnTo>
                      <a:lnTo>
                        <a:pt x="668737" y="58893"/>
                      </a:lnTo>
                      <a:lnTo>
                        <a:pt x="666718" y="59576"/>
                      </a:lnTo>
                      <a:lnTo>
                        <a:pt x="664701" y="60264"/>
                      </a:lnTo>
                      <a:lnTo>
                        <a:pt x="662685" y="60954"/>
                      </a:lnTo>
                      <a:lnTo>
                        <a:pt x="660671" y="61649"/>
                      </a:lnTo>
                      <a:lnTo>
                        <a:pt x="658659" y="62348"/>
                      </a:lnTo>
                      <a:lnTo>
                        <a:pt x="656648" y="63050"/>
                      </a:lnTo>
                      <a:lnTo>
                        <a:pt x="654638" y="63756"/>
                      </a:lnTo>
                      <a:lnTo>
                        <a:pt x="652631" y="64466"/>
                      </a:lnTo>
                      <a:lnTo>
                        <a:pt x="650625" y="65180"/>
                      </a:lnTo>
                      <a:lnTo>
                        <a:pt x="648621" y="65898"/>
                      </a:lnTo>
                      <a:lnTo>
                        <a:pt x="646618" y="66619"/>
                      </a:lnTo>
                      <a:lnTo>
                        <a:pt x="644617" y="67344"/>
                      </a:lnTo>
                      <a:lnTo>
                        <a:pt x="642618" y="68073"/>
                      </a:lnTo>
                      <a:lnTo>
                        <a:pt x="640620" y="68805"/>
                      </a:lnTo>
                      <a:lnTo>
                        <a:pt x="638625" y="69542"/>
                      </a:lnTo>
                      <a:lnTo>
                        <a:pt x="636630" y="70282"/>
                      </a:lnTo>
                      <a:lnTo>
                        <a:pt x="634638" y="71026"/>
                      </a:lnTo>
                      <a:lnTo>
                        <a:pt x="632647" y="71774"/>
                      </a:lnTo>
                      <a:lnTo>
                        <a:pt x="630658" y="72525"/>
                      </a:lnTo>
                      <a:lnTo>
                        <a:pt x="628671" y="73280"/>
                      </a:lnTo>
                      <a:lnTo>
                        <a:pt x="626686" y="74039"/>
                      </a:lnTo>
                      <a:lnTo>
                        <a:pt x="624702" y="74802"/>
                      </a:lnTo>
                      <a:lnTo>
                        <a:pt x="622720" y="75568"/>
                      </a:lnTo>
                      <a:lnTo>
                        <a:pt x="620740" y="76339"/>
                      </a:lnTo>
                      <a:lnTo>
                        <a:pt x="618762" y="77112"/>
                      </a:lnTo>
                      <a:lnTo>
                        <a:pt x="616786" y="77890"/>
                      </a:lnTo>
                      <a:lnTo>
                        <a:pt x="614811" y="78671"/>
                      </a:lnTo>
                      <a:lnTo>
                        <a:pt x="612838" y="79457"/>
                      </a:lnTo>
                      <a:lnTo>
                        <a:pt x="610867" y="80245"/>
                      </a:lnTo>
                      <a:lnTo>
                        <a:pt x="608898" y="81038"/>
                      </a:lnTo>
                      <a:lnTo>
                        <a:pt x="606931" y="81834"/>
                      </a:lnTo>
                      <a:lnTo>
                        <a:pt x="604965" y="82634"/>
                      </a:lnTo>
                      <a:lnTo>
                        <a:pt x="603001" y="83438"/>
                      </a:lnTo>
                      <a:lnTo>
                        <a:pt x="601040" y="84245"/>
                      </a:lnTo>
                      <a:lnTo>
                        <a:pt x="599080" y="85056"/>
                      </a:lnTo>
                      <a:lnTo>
                        <a:pt x="597122" y="85871"/>
                      </a:lnTo>
                      <a:lnTo>
                        <a:pt x="595166" y="86690"/>
                      </a:lnTo>
                      <a:lnTo>
                        <a:pt x="593212" y="87512"/>
                      </a:lnTo>
                      <a:lnTo>
                        <a:pt x="591259" y="88338"/>
                      </a:lnTo>
                      <a:lnTo>
                        <a:pt x="589309" y="89167"/>
                      </a:lnTo>
                      <a:lnTo>
                        <a:pt x="587361" y="90000"/>
                      </a:lnTo>
                      <a:lnTo>
                        <a:pt x="585414" y="90837"/>
                      </a:lnTo>
                      <a:lnTo>
                        <a:pt x="583470" y="91678"/>
                      </a:lnTo>
                      <a:lnTo>
                        <a:pt x="581527" y="92522"/>
                      </a:lnTo>
                      <a:lnTo>
                        <a:pt x="579586" y="93370"/>
                      </a:lnTo>
                      <a:lnTo>
                        <a:pt x="577648" y="94222"/>
                      </a:lnTo>
                      <a:lnTo>
                        <a:pt x="575711" y="95077"/>
                      </a:lnTo>
                      <a:lnTo>
                        <a:pt x="573777" y="95936"/>
                      </a:lnTo>
                      <a:lnTo>
                        <a:pt x="571844" y="96798"/>
                      </a:lnTo>
                      <a:lnTo>
                        <a:pt x="569913" y="97665"/>
                      </a:lnTo>
                      <a:lnTo>
                        <a:pt x="567985" y="98534"/>
                      </a:lnTo>
                      <a:lnTo>
                        <a:pt x="566058" y="99408"/>
                      </a:lnTo>
                      <a:lnTo>
                        <a:pt x="564134" y="100285"/>
                      </a:lnTo>
                      <a:lnTo>
                        <a:pt x="562211" y="101166"/>
                      </a:lnTo>
                      <a:lnTo>
                        <a:pt x="560291" y="102050"/>
                      </a:lnTo>
                      <a:lnTo>
                        <a:pt x="558372" y="102938"/>
                      </a:lnTo>
                      <a:lnTo>
                        <a:pt x="556456" y="103830"/>
                      </a:lnTo>
                      <a:lnTo>
                        <a:pt x="554542" y="104725"/>
                      </a:lnTo>
                      <a:lnTo>
                        <a:pt x="552629" y="105624"/>
                      </a:lnTo>
                      <a:lnTo>
                        <a:pt x="550719" y="106526"/>
                      </a:lnTo>
                      <a:lnTo>
                        <a:pt x="548811" y="107432"/>
                      </a:lnTo>
                      <a:lnTo>
                        <a:pt x="546905" y="108342"/>
                      </a:lnTo>
                      <a:lnTo>
                        <a:pt x="545002" y="109255"/>
                      </a:lnTo>
                      <a:lnTo>
                        <a:pt x="543100" y="110172"/>
                      </a:lnTo>
                      <a:lnTo>
                        <a:pt x="541201" y="111092"/>
                      </a:lnTo>
                      <a:lnTo>
                        <a:pt x="539303" y="112016"/>
                      </a:lnTo>
                      <a:lnTo>
                        <a:pt x="537408" y="112944"/>
                      </a:lnTo>
                      <a:lnTo>
                        <a:pt x="535515" y="113875"/>
                      </a:lnTo>
                      <a:lnTo>
                        <a:pt x="533624" y="114810"/>
                      </a:lnTo>
                      <a:lnTo>
                        <a:pt x="531735" y="115748"/>
                      </a:lnTo>
                      <a:lnTo>
                        <a:pt x="529849" y="116690"/>
                      </a:lnTo>
                      <a:lnTo>
                        <a:pt x="527964" y="117636"/>
                      </a:lnTo>
                      <a:lnTo>
                        <a:pt x="526082" y="118585"/>
                      </a:lnTo>
                      <a:lnTo>
                        <a:pt x="524202" y="119537"/>
                      </a:lnTo>
                      <a:lnTo>
                        <a:pt x="522325" y="120493"/>
                      </a:lnTo>
                      <a:lnTo>
                        <a:pt x="520449" y="121453"/>
                      </a:lnTo>
                      <a:lnTo>
                        <a:pt x="518576" y="122416"/>
                      </a:lnTo>
                      <a:lnTo>
                        <a:pt x="516705" y="123383"/>
                      </a:lnTo>
                      <a:lnTo>
                        <a:pt x="514836" y="124353"/>
                      </a:lnTo>
                      <a:lnTo>
                        <a:pt x="512970" y="125327"/>
                      </a:lnTo>
                      <a:lnTo>
                        <a:pt x="511106" y="126304"/>
                      </a:lnTo>
                      <a:lnTo>
                        <a:pt x="509244" y="127285"/>
                      </a:lnTo>
                      <a:lnTo>
                        <a:pt x="507384" y="128269"/>
                      </a:lnTo>
                      <a:lnTo>
                        <a:pt x="505527" y="129257"/>
                      </a:lnTo>
                      <a:lnTo>
                        <a:pt x="503671" y="130248"/>
                      </a:lnTo>
                      <a:lnTo>
                        <a:pt x="501819" y="131243"/>
                      </a:lnTo>
                      <a:lnTo>
                        <a:pt x="499968" y="132241"/>
                      </a:lnTo>
                      <a:lnTo>
                        <a:pt x="498120" y="133243"/>
                      </a:lnTo>
                      <a:lnTo>
                        <a:pt x="496274" y="134248"/>
                      </a:lnTo>
                      <a:lnTo>
                        <a:pt x="494431" y="135257"/>
                      </a:lnTo>
                      <a:lnTo>
                        <a:pt x="492590" y="136269"/>
                      </a:lnTo>
                      <a:lnTo>
                        <a:pt x="490751" y="137285"/>
                      </a:lnTo>
                      <a:lnTo>
                        <a:pt x="488915" y="138304"/>
                      </a:lnTo>
                      <a:lnTo>
                        <a:pt x="487081" y="139327"/>
                      </a:lnTo>
                      <a:lnTo>
                        <a:pt x="485249" y="140353"/>
                      </a:lnTo>
                      <a:lnTo>
                        <a:pt x="483420" y="141383"/>
                      </a:lnTo>
                      <a:lnTo>
                        <a:pt x="481593" y="142416"/>
                      </a:lnTo>
                      <a:lnTo>
                        <a:pt x="479768" y="143452"/>
                      </a:lnTo>
                      <a:lnTo>
                        <a:pt x="477946" y="144492"/>
                      </a:lnTo>
                      <a:lnTo>
                        <a:pt x="476127" y="145536"/>
                      </a:lnTo>
                      <a:lnTo>
                        <a:pt x="474310" y="146582"/>
                      </a:lnTo>
                      <a:lnTo>
                        <a:pt x="472495" y="147633"/>
                      </a:lnTo>
                      <a:lnTo>
                        <a:pt x="470682" y="148686"/>
                      </a:lnTo>
                      <a:lnTo>
                        <a:pt x="468873" y="149743"/>
                      </a:lnTo>
                      <a:lnTo>
                        <a:pt x="467065" y="150804"/>
                      </a:lnTo>
                      <a:lnTo>
                        <a:pt x="465260" y="151868"/>
                      </a:lnTo>
                      <a:lnTo>
                        <a:pt x="463458" y="152935"/>
                      </a:lnTo>
                      <a:lnTo>
                        <a:pt x="461658" y="154006"/>
                      </a:lnTo>
                      <a:lnTo>
                        <a:pt x="459860" y="155080"/>
                      </a:lnTo>
                      <a:lnTo>
                        <a:pt x="458065" y="156157"/>
                      </a:lnTo>
                      <a:lnTo>
                        <a:pt x="456273" y="157238"/>
                      </a:lnTo>
                      <a:lnTo>
                        <a:pt x="454483" y="158322"/>
                      </a:lnTo>
                      <a:lnTo>
                        <a:pt x="452696" y="159410"/>
                      </a:lnTo>
                      <a:lnTo>
                        <a:pt x="450911" y="160501"/>
                      </a:lnTo>
                      <a:lnTo>
                        <a:pt x="449128" y="161595"/>
                      </a:lnTo>
                      <a:lnTo>
                        <a:pt x="447348" y="162693"/>
                      </a:lnTo>
                      <a:lnTo>
                        <a:pt x="445571" y="163794"/>
                      </a:lnTo>
                      <a:lnTo>
                        <a:pt x="443797" y="164899"/>
                      </a:lnTo>
                      <a:lnTo>
                        <a:pt x="442024" y="166006"/>
                      </a:lnTo>
                      <a:lnTo>
                        <a:pt x="440255" y="167117"/>
                      </a:lnTo>
                      <a:lnTo>
                        <a:pt x="438488" y="168232"/>
                      </a:lnTo>
                      <a:lnTo>
                        <a:pt x="436723" y="169350"/>
                      </a:lnTo>
                      <a:lnTo>
                        <a:pt x="434962" y="170471"/>
                      </a:lnTo>
                      <a:lnTo>
                        <a:pt x="433203" y="171595"/>
                      </a:lnTo>
                      <a:lnTo>
                        <a:pt x="431446" y="172723"/>
                      </a:lnTo>
                      <a:lnTo>
                        <a:pt x="429692" y="173854"/>
                      </a:lnTo>
                      <a:lnTo>
                        <a:pt x="427941" y="174989"/>
                      </a:lnTo>
                      <a:lnTo>
                        <a:pt x="426192" y="176126"/>
                      </a:lnTo>
                      <a:lnTo>
                        <a:pt x="424446" y="177267"/>
                      </a:lnTo>
                      <a:lnTo>
                        <a:pt x="422703" y="178412"/>
                      </a:lnTo>
                      <a:lnTo>
                        <a:pt x="420962" y="179559"/>
                      </a:lnTo>
                      <a:lnTo>
                        <a:pt x="419224" y="180710"/>
                      </a:lnTo>
                      <a:lnTo>
                        <a:pt x="417489" y="181864"/>
                      </a:lnTo>
                      <a:lnTo>
                        <a:pt x="415756" y="183022"/>
                      </a:lnTo>
                      <a:lnTo>
                        <a:pt x="414026" y="184182"/>
                      </a:lnTo>
                      <a:lnTo>
                        <a:pt x="412299" y="185346"/>
                      </a:lnTo>
                      <a:lnTo>
                        <a:pt x="410574" y="186513"/>
                      </a:lnTo>
                      <a:lnTo>
                        <a:pt x="408852" y="187684"/>
                      </a:lnTo>
                      <a:lnTo>
                        <a:pt x="407133" y="188858"/>
                      </a:lnTo>
                      <a:lnTo>
                        <a:pt x="405417" y="190035"/>
                      </a:lnTo>
                      <a:lnTo>
                        <a:pt x="403703" y="191215"/>
                      </a:lnTo>
                      <a:lnTo>
                        <a:pt x="401992" y="192398"/>
                      </a:lnTo>
                      <a:lnTo>
                        <a:pt x="400284" y="193585"/>
                      </a:lnTo>
                      <a:lnTo>
                        <a:pt x="398579" y="194775"/>
                      </a:lnTo>
                      <a:lnTo>
                        <a:pt x="396876" y="195968"/>
                      </a:lnTo>
                      <a:lnTo>
                        <a:pt x="395176" y="197164"/>
                      </a:lnTo>
                      <a:lnTo>
                        <a:pt x="393479" y="198364"/>
                      </a:lnTo>
                      <a:lnTo>
                        <a:pt x="391785" y="199566"/>
                      </a:lnTo>
                      <a:lnTo>
                        <a:pt x="390094" y="200772"/>
                      </a:lnTo>
                      <a:lnTo>
                        <a:pt x="388405" y="201981"/>
                      </a:lnTo>
                      <a:lnTo>
                        <a:pt x="386719" y="203194"/>
                      </a:lnTo>
                      <a:lnTo>
                        <a:pt x="385036" y="204409"/>
                      </a:lnTo>
                      <a:lnTo>
                        <a:pt x="383356" y="205628"/>
                      </a:lnTo>
                      <a:lnTo>
                        <a:pt x="381678" y="206850"/>
                      </a:lnTo>
                      <a:lnTo>
                        <a:pt x="380004" y="208075"/>
                      </a:lnTo>
                      <a:lnTo>
                        <a:pt x="378332" y="209303"/>
                      </a:lnTo>
                      <a:lnTo>
                        <a:pt x="376663" y="210534"/>
                      </a:lnTo>
                      <a:lnTo>
                        <a:pt x="374998" y="211768"/>
                      </a:lnTo>
                      <a:lnTo>
                        <a:pt x="373334" y="213006"/>
                      </a:lnTo>
                      <a:lnTo>
                        <a:pt x="371674" y="214247"/>
                      </a:lnTo>
                      <a:lnTo>
                        <a:pt x="370017" y="215490"/>
                      </a:lnTo>
                      <a:lnTo>
                        <a:pt x="368362" y="216737"/>
                      </a:lnTo>
                      <a:lnTo>
                        <a:pt x="366711" y="217988"/>
                      </a:lnTo>
                      <a:lnTo>
                        <a:pt x="365062" y="219241"/>
                      </a:lnTo>
                      <a:lnTo>
                        <a:pt x="363417" y="220497"/>
                      </a:lnTo>
                      <a:lnTo>
                        <a:pt x="361774" y="221757"/>
                      </a:lnTo>
                      <a:lnTo>
                        <a:pt x="360134" y="223019"/>
                      </a:lnTo>
                      <a:lnTo>
                        <a:pt x="358497" y="224285"/>
                      </a:lnTo>
                      <a:lnTo>
                        <a:pt x="356863" y="225553"/>
                      </a:lnTo>
                      <a:lnTo>
                        <a:pt x="355232" y="226825"/>
                      </a:lnTo>
                      <a:lnTo>
                        <a:pt x="353604" y="228100"/>
                      </a:lnTo>
                      <a:lnTo>
                        <a:pt x="351979" y="229378"/>
                      </a:lnTo>
                      <a:lnTo>
                        <a:pt x="350357" y="230659"/>
                      </a:lnTo>
                      <a:lnTo>
                        <a:pt x="348738" y="231943"/>
                      </a:lnTo>
                      <a:lnTo>
                        <a:pt x="347122" y="233230"/>
                      </a:lnTo>
                      <a:lnTo>
                        <a:pt x="345508" y="234520"/>
                      </a:lnTo>
                      <a:lnTo>
                        <a:pt x="343898" y="235813"/>
                      </a:lnTo>
                      <a:lnTo>
                        <a:pt x="342291" y="237110"/>
                      </a:lnTo>
                      <a:lnTo>
                        <a:pt x="340687" y="238409"/>
                      </a:lnTo>
                      <a:lnTo>
                        <a:pt x="339086" y="239711"/>
                      </a:lnTo>
                      <a:lnTo>
                        <a:pt x="337488" y="241017"/>
                      </a:lnTo>
                      <a:lnTo>
                        <a:pt x="335893" y="242325"/>
                      </a:lnTo>
                      <a:lnTo>
                        <a:pt x="334301" y="243636"/>
                      </a:lnTo>
                      <a:lnTo>
                        <a:pt x="332712" y="244951"/>
                      </a:lnTo>
                      <a:lnTo>
                        <a:pt x="331126" y="246268"/>
                      </a:lnTo>
                      <a:lnTo>
                        <a:pt x="329543" y="247588"/>
                      </a:lnTo>
                      <a:lnTo>
                        <a:pt x="327963" y="248912"/>
                      </a:lnTo>
                      <a:lnTo>
                        <a:pt x="326387" y="250238"/>
                      </a:lnTo>
                      <a:lnTo>
                        <a:pt x="324813" y="251567"/>
                      </a:lnTo>
                      <a:lnTo>
                        <a:pt x="323242" y="252899"/>
                      </a:lnTo>
                      <a:lnTo>
                        <a:pt x="321675" y="254235"/>
                      </a:lnTo>
                      <a:lnTo>
                        <a:pt x="320111" y="255573"/>
                      </a:lnTo>
                      <a:lnTo>
                        <a:pt x="318550" y="256914"/>
                      </a:lnTo>
                      <a:lnTo>
                        <a:pt x="316992" y="258258"/>
                      </a:lnTo>
                      <a:lnTo>
                        <a:pt x="315437" y="259605"/>
                      </a:lnTo>
                      <a:lnTo>
                        <a:pt x="313885" y="260955"/>
                      </a:lnTo>
                      <a:lnTo>
                        <a:pt x="312336" y="262308"/>
                      </a:lnTo>
                      <a:lnTo>
                        <a:pt x="310791" y="263663"/>
                      </a:lnTo>
                      <a:lnTo>
                        <a:pt x="309248" y="265022"/>
                      </a:lnTo>
                      <a:lnTo>
                        <a:pt x="307709" y="266384"/>
                      </a:lnTo>
                      <a:lnTo>
                        <a:pt x="306173" y="267748"/>
                      </a:lnTo>
                      <a:lnTo>
                        <a:pt x="304640" y="269115"/>
                      </a:lnTo>
                      <a:lnTo>
                        <a:pt x="303110" y="270486"/>
                      </a:lnTo>
                      <a:lnTo>
                        <a:pt x="301584" y="271859"/>
                      </a:lnTo>
                      <a:lnTo>
                        <a:pt x="300061" y="273235"/>
                      </a:lnTo>
                      <a:lnTo>
                        <a:pt x="298540" y="274614"/>
                      </a:lnTo>
                      <a:lnTo>
                        <a:pt x="297024" y="275996"/>
                      </a:lnTo>
                      <a:lnTo>
                        <a:pt x="295510" y="277380"/>
                      </a:lnTo>
                      <a:lnTo>
                        <a:pt x="293999" y="278768"/>
                      </a:lnTo>
                      <a:lnTo>
                        <a:pt x="292492" y="280158"/>
                      </a:lnTo>
                      <a:lnTo>
                        <a:pt x="290988" y="281551"/>
                      </a:lnTo>
                      <a:lnTo>
                        <a:pt x="289487" y="282947"/>
                      </a:lnTo>
                      <a:lnTo>
                        <a:pt x="287990" y="284346"/>
                      </a:lnTo>
                      <a:lnTo>
                        <a:pt x="286496" y="285748"/>
                      </a:lnTo>
                      <a:lnTo>
                        <a:pt x="285005" y="287152"/>
                      </a:lnTo>
                      <a:lnTo>
                        <a:pt x="283517" y="288560"/>
                      </a:lnTo>
                      <a:lnTo>
                        <a:pt x="282032" y="289970"/>
                      </a:lnTo>
                      <a:lnTo>
                        <a:pt x="280551" y="291383"/>
                      </a:lnTo>
                      <a:lnTo>
                        <a:pt x="279073" y="292799"/>
                      </a:lnTo>
                      <a:lnTo>
                        <a:pt x="277599" y="294217"/>
                      </a:lnTo>
                      <a:lnTo>
                        <a:pt x="276127" y="295638"/>
                      </a:lnTo>
                      <a:lnTo>
                        <a:pt x="274659" y="297062"/>
                      </a:lnTo>
                      <a:lnTo>
                        <a:pt x="273195" y="298489"/>
                      </a:lnTo>
                      <a:lnTo>
                        <a:pt x="271733" y="299919"/>
                      </a:lnTo>
                      <a:lnTo>
                        <a:pt x="270275" y="301351"/>
                      </a:lnTo>
                      <a:lnTo>
                        <a:pt x="268821" y="302786"/>
                      </a:lnTo>
                      <a:lnTo>
                        <a:pt x="267369" y="304224"/>
                      </a:lnTo>
                      <a:lnTo>
                        <a:pt x="265921" y="305665"/>
                      </a:lnTo>
                      <a:lnTo>
                        <a:pt x="264476" y="307108"/>
                      </a:lnTo>
                      <a:lnTo>
                        <a:pt x="263035" y="308554"/>
                      </a:lnTo>
                      <a:lnTo>
                        <a:pt x="261597" y="310003"/>
                      </a:lnTo>
                      <a:lnTo>
                        <a:pt x="260163" y="311454"/>
                      </a:lnTo>
                      <a:lnTo>
                        <a:pt x="258731" y="312908"/>
                      </a:lnTo>
                      <a:lnTo>
                        <a:pt x="257304" y="314365"/>
                      </a:lnTo>
                      <a:lnTo>
                        <a:pt x="255879" y="315825"/>
                      </a:lnTo>
                      <a:lnTo>
                        <a:pt x="254458" y="317287"/>
                      </a:lnTo>
                      <a:lnTo>
                        <a:pt x="253040" y="318752"/>
                      </a:lnTo>
                      <a:lnTo>
                        <a:pt x="251626" y="320219"/>
                      </a:lnTo>
                      <a:lnTo>
                        <a:pt x="250215" y="321690"/>
                      </a:lnTo>
                      <a:lnTo>
                        <a:pt x="248808" y="323163"/>
                      </a:lnTo>
                      <a:lnTo>
                        <a:pt x="247404" y="324638"/>
                      </a:lnTo>
                      <a:lnTo>
                        <a:pt x="246003" y="326116"/>
                      </a:lnTo>
                      <a:lnTo>
                        <a:pt x="244606" y="327597"/>
                      </a:lnTo>
                      <a:lnTo>
                        <a:pt x="243212" y="329081"/>
                      </a:lnTo>
                      <a:lnTo>
                        <a:pt x="241822" y="330567"/>
                      </a:lnTo>
                      <a:lnTo>
                        <a:pt x="240435" y="332056"/>
                      </a:lnTo>
                      <a:lnTo>
                        <a:pt x="239052" y="333547"/>
                      </a:lnTo>
                      <a:lnTo>
                        <a:pt x="237672" y="335041"/>
                      </a:lnTo>
                      <a:lnTo>
                        <a:pt x="236296" y="336538"/>
                      </a:lnTo>
                      <a:lnTo>
                        <a:pt x="234923" y="338037"/>
                      </a:lnTo>
                      <a:lnTo>
                        <a:pt x="233554" y="339538"/>
                      </a:lnTo>
                      <a:lnTo>
                        <a:pt x="232188" y="341043"/>
                      </a:lnTo>
                      <a:lnTo>
                        <a:pt x="230825" y="342550"/>
                      </a:lnTo>
                      <a:lnTo>
                        <a:pt x="229466" y="344059"/>
                      </a:lnTo>
                      <a:lnTo>
                        <a:pt x="228111" y="345571"/>
                      </a:lnTo>
                      <a:lnTo>
                        <a:pt x="226759" y="347086"/>
                      </a:lnTo>
                      <a:lnTo>
                        <a:pt x="225411" y="348603"/>
                      </a:lnTo>
                      <a:lnTo>
                        <a:pt x="224066" y="350123"/>
                      </a:lnTo>
                      <a:lnTo>
                        <a:pt x="222725" y="351645"/>
                      </a:lnTo>
                      <a:lnTo>
                        <a:pt x="221387" y="353170"/>
                      </a:lnTo>
                      <a:lnTo>
                        <a:pt x="220053" y="354697"/>
                      </a:lnTo>
                      <a:lnTo>
                        <a:pt x="218722" y="356227"/>
                      </a:lnTo>
                      <a:lnTo>
                        <a:pt x="217395" y="357759"/>
                      </a:lnTo>
                      <a:lnTo>
                        <a:pt x="216071" y="359294"/>
                      </a:lnTo>
                      <a:lnTo>
                        <a:pt x="214751" y="360831"/>
                      </a:lnTo>
                      <a:lnTo>
                        <a:pt x="213435" y="362371"/>
                      </a:lnTo>
                      <a:lnTo>
                        <a:pt x="212122" y="363913"/>
                      </a:lnTo>
                      <a:lnTo>
                        <a:pt x="210813" y="365458"/>
                      </a:lnTo>
                      <a:lnTo>
                        <a:pt x="209507" y="367005"/>
                      </a:lnTo>
                      <a:lnTo>
                        <a:pt x="208205" y="368555"/>
                      </a:lnTo>
                      <a:lnTo>
                        <a:pt x="206907" y="370107"/>
                      </a:lnTo>
                      <a:lnTo>
                        <a:pt x="205612" y="371662"/>
                      </a:lnTo>
                      <a:lnTo>
                        <a:pt x="204321" y="373219"/>
                      </a:lnTo>
                      <a:lnTo>
                        <a:pt x="203033" y="374778"/>
                      </a:lnTo>
                      <a:lnTo>
                        <a:pt x="201749" y="376340"/>
                      </a:lnTo>
                      <a:lnTo>
                        <a:pt x="200469" y="377904"/>
                      </a:lnTo>
                      <a:lnTo>
                        <a:pt x="199192" y="379471"/>
                      </a:lnTo>
                      <a:lnTo>
                        <a:pt x="197919" y="381040"/>
                      </a:lnTo>
                      <a:lnTo>
                        <a:pt x="196650" y="382612"/>
                      </a:lnTo>
                      <a:lnTo>
                        <a:pt x="195384" y="384185"/>
                      </a:lnTo>
                      <a:lnTo>
                        <a:pt x="194122" y="385762"/>
                      </a:lnTo>
                      <a:lnTo>
                        <a:pt x="192863" y="387340"/>
                      </a:lnTo>
                      <a:lnTo>
                        <a:pt x="191609" y="388921"/>
                      </a:lnTo>
                      <a:lnTo>
                        <a:pt x="190358" y="390505"/>
                      </a:lnTo>
                      <a:lnTo>
                        <a:pt x="189110" y="392091"/>
                      </a:lnTo>
                      <a:lnTo>
                        <a:pt x="187866" y="393679"/>
                      </a:lnTo>
                      <a:lnTo>
                        <a:pt x="186626" y="395269"/>
                      </a:lnTo>
                      <a:lnTo>
                        <a:pt x="185390" y="396862"/>
                      </a:lnTo>
                      <a:lnTo>
                        <a:pt x="184157" y="398457"/>
                      </a:lnTo>
                      <a:lnTo>
                        <a:pt x="182929" y="400055"/>
                      </a:lnTo>
                      <a:lnTo>
                        <a:pt x="181703" y="401654"/>
                      </a:lnTo>
                      <a:lnTo>
                        <a:pt x="180482" y="403257"/>
                      </a:lnTo>
                      <a:lnTo>
                        <a:pt x="179264" y="404861"/>
                      </a:lnTo>
                      <a:lnTo>
                        <a:pt x="178050" y="406468"/>
                      </a:lnTo>
                      <a:lnTo>
                        <a:pt x="176840" y="408077"/>
                      </a:lnTo>
                      <a:lnTo>
                        <a:pt x="175633" y="409688"/>
                      </a:lnTo>
                      <a:lnTo>
                        <a:pt x="174430" y="411301"/>
                      </a:lnTo>
                      <a:lnTo>
                        <a:pt x="173231" y="412917"/>
                      </a:lnTo>
                      <a:lnTo>
                        <a:pt x="172036" y="414535"/>
                      </a:lnTo>
                      <a:lnTo>
                        <a:pt x="170845" y="416156"/>
                      </a:lnTo>
                      <a:lnTo>
                        <a:pt x="169657" y="417778"/>
                      </a:lnTo>
                      <a:lnTo>
                        <a:pt x="168473" y="419403"/>
                      </a:lnTo>
                      <a:lnTo>
                        <a:pt x="167293" y="421030"/>
                      </a:lnTo>
                      <a:lnTo>
                        <a:pt x="166116" y="422659"/>
                      </a:lnTo>
                      <a:lnTo>
                        <a:pt x="164944" y="424291"/>
                      </a:lnTo>
                      <a:lnTo>
                        <a:pt x="163775" y="425924"/>
                      </a:lnTo>
                      <a:lnTo>
                        <a:pt x="162610" y="427560"/>
                      </a:lnTo>
                      <a:lnTo>
                        <a:pt x="161448" y="429198"/>
                      </a:lnTo>
                      <a:lnTo>
                        <a:pt x="160291" y="430839"/>
                      </a:lnTo>
                      <a:lnTo>
                        <a:pt x="159137" y="432481"/>
                      </a:lnTo>
                      <a:lnTo>
                        <a:pt x="157987" y="434126"/>
                      </a:lnTo>
                      <a:lnTo>
                        <a:pt x="156841" y="435773"/>
                      </a:lnTo>
                      <a:lnTo>
                        <a:pt x="155699" y="437421"/>
                      </a:lnTo>
                      <a:lnTo>
                        <a:pt x="154561" y="439073"/>
                      </a:lnTo>
                      <a:lnTo>
                        <a:pt x="153427" y="440726"/>
                      </a:lnTo>
                      <a:lnTo>
                        <a:pt x="152296" y="442381"/>
                      </a:lnTo>
                      <a:lnTo>
                        <a:pt x="151169" y="444039"/>
                      </a:lnTo>
                      <a:lnTo>
                        <a:pt x="150046" y="445698"/>
                      </a:lnTo>
                      <a:lnTo>
                        <a:pt x="148927" y="447360"/>
                      </a:lnTo>
                      <a:lnTo>
                        <a:pt x="147812" y="449024"/>
                      </a:lnTo>
                      <a:lnTo>
                        <a:pt x="146701" y="450690"/>
                      </a:lnTo>
                      <a:lnTo>
                        <a:pt x="145593" y="452358"/>
                      </a:lnTo>
                      <a:lnTo>
                        <a:pt x="144489" y="454028"/>
                      </a:lnTo>
                      <a:lnTo>
                        <a:pt x="143390" y="455700"/>
                      </a:lnTo>
                      <a:lnTo>
                        <a:pt x="142294" y="457375"/>
                      </a:lnTo>
                      <a:lnTo>
                        <a:pt x="141202" y="459051"/>
                      </a:lnTo>
                      <a:lnTo>
                        <a:pt x="140114" y="460730"/>
                      </a:lnTo>
                      <a:lnTo>
                        <a:pt x="139030" y="462410"/>
                      </a:lnTo>
                      <a:lnTo>
                        <a:pt x="137950" y="464093"/>
                      </a:lnTo>
                      <a:lnTo>
                        <a:pt x="136873" y="465777"/>
                      </a:lnTo>
                      <a:lnTo>
                        <a:pt x="135801" y="467464"/>
                      </a:lnTo>
                      <a:lnTo>
                        <a:pt x="134732" y="469152"/>
                      </a:lnTo>
                      <a:lnTo>
                        <a:pt x="133668" y="470843"/>
                      </a:lnTo>
                      <a:lnTo>
                        <a:pt x="132607" y="472536"/>
                      </a:lnTo>
                      <a:lnTo>
                        <a:pt x="131551" y="474230"/>
                      </a:lnTo>
                      <a:lnTo>
                        <a:pt x="130498" y="475927"/>
                      </a:lnTo>
                      <a:lnTo>
                        <a:pt x="129449" y="477625"/>
                      </a:lnTo>
                      <a:lnTo>
                        <a:pt x="128404" y="479326"/>
                      </a:lnTo>
                      <a:lnTo>
                        <a:pt x="127363" y="481029"/>
                      </a:lnTo>
                      <a:lnTo>
                        <a:pt x="126326" y="482733"/>
                      </a:lnTo>
                      <a:lnTo>
                        <a:pt x="125293" y="484440"/>
                      </a:lnTo>
                      <a:lnTo>
                        <a:pt x="124264" y="486148"/>
                      </a:lnTo>
                      <a:lnTo>
                        <a:pt x="123239" y="487858"/>
                      </a:lnTo>
                      <a:lnTo>
                        <a:pt x="122218" y="489571"/>
                      </a:lnTo>
                      <a:lnTo>
                        <a:pt x="121201" y="491285"/>
                      </a:lnTo>
                      <a:lnTo>
                        <a:pt x="120188" y="493001"/>
                      </a:lnTo>
                      <a:lnTo>
                        <a:pt x="119179" y="494719"/>
                      </a:lnTo>
                      <a:lnTo>
                        <a:pt x="118174" y="496439"/>
                      </a:lnTo>
                      <a:lnTo>
                        <a:pt x="117173" y="498161"/>
                      </a:lnTo>
                      <a:lnTo>
                        <a:pt x="116176" y="499884"/>
                      </a:lnTo>
                      <a:lnTo>
                        <a:pt x="115182" y="501610"/>
                      </a:lnTo>
                      <a:lnTo>
                        <a:pt x="114193" y="503337"/>
                      </a:lnTo>
                      <a:lnTo>
                        <a:pt x="113208" y="505067"/>
                      </a:lnTo>
                      <a:lnTo>
                        <a:pt x="112227" y="506798"/>
                      </a:lnTo>
                      <a:lnTo>
                        <a:pt x="111250" y="508531"/>
                      </a:lnTo>
                      <a:lnTo>
                        <a:pt x="110277" y="510266"/>
                      </a:lnTo>
                      <a:lnTo>
                        <a:pt x="109308" y="512003"/>
                      </a:lnTo>
                      <a:lnTo>
                        <a:pt x="108343" y="513741"/>
                      </a:lnTo>
                      <a:lnTo>
                        <a:pt x="107382" y="515481"/>
                      </a:lnTo>
                      <a:lnTo>
                        <a:pt x="106425" y="517224"/>
                      </a:lnTo>
                      <a:lnTo>
                        <a:pt x="105473" y="518968"/>
                      </a:lnTo>
                      <a:lnTo>
                        <a:pt x="104524" y="520713"/>
                      </a:lnTo>
                      <a:lnTo>
                        <a:pt x="103579" y="522461"/>
                      </a:lnTo>
                      <a:lnTo>
                        <a:pt x="102639" y="524210"/>
                      </a:lnTo>
                      <a:lnTo>
                        <a:pt x="101702" y="525961"/>
                      </a:lnTo>
                      <a:lnTo>
                        <a:pt x="100770" y="527714"/>
                      </a:lnTo>
                      <a:lnTo>
                        <a:pt x="99841" y="529469"/>
                      </a:lnTo>
                      <a:lnTo>
                        <a:pt x="98917" y="531225"/>
                      </a:lnTo>
                      <a:lnTo>
                        <a:pt x="97997" y="532983"/>
                      </a:lnTo>
                      <a:lnTo>
                        <a:pt x="97080" y="534743"/>
                      </a:lnTo>
                      <a:lnTo>
                        <a:pt x="96168" y="536505"/>
                      </a:lnTo>
                      <a:lnTo>
                        <a:pt x="95260" y="538268"/>
                      </a:lnTo>
                      <a:lnTo>
                        <a:pt x="94356" y="540033"/>
                      </a:lnTo>
                      <a:lnTo>
                        <a:pt x="93457" y="541800"/>
                      </a:lnTo>
                      <a:lnTo>
                        <a:pt x="92561" y="543568"/>
                      </a:lnTo>
                      <a:lnTo>
                        <a:pt x="91669" y="545338"/>
                      </a:lnTo>
                      <a:lnTo>
                        <a:pt x="90782" y="547110"/>
                      </a:lnTo>
                      <a:lnTo>
                        <a:pt x="89899" y="548883"/>
                      </a:lnTo>
                      <a:lnTo>
                        <a:pt x="89019" y="550658"/>
                      </a:lnTo>
                      <a:lnTo>
                        <a:pt x="88144" y="552435"/>
                      </a:lnTo>
                      <a:lnTo>
                        <a:pt x="87273" y="554214"/>
                      </a:lnTo>
                      <a:lnTo>
                        <a:pt x="86407" y="555994"/>
                      </a:lnTo>
                      <a:lnTo>
                        <a:pt x="85544" y="557775"/>
                      </a:lnTo>
                      <a:lnTo>
                        <a:pt x="84685" y="559559"/>
                      </a:lnTo>
                      <a:lnTo>
                        <a:pt x="83831" y="561343"/>
                      </a:lnTo>
                      <a:lnTo>
                        <a:pt x="82981" y="563130"/>
                      </a:lnTo>
                      <a:lnTo>
                        <a:pt x="82135" y="564918"/>
                      </a:lnTo>
                      <a:lnTo>
                        <a:pt x="81293" y="566708"/>
                      </a:lnTo>
                      <a:lnTo>
                        <a:pt x="80455" y="568499"/>
                      </a:lnTo>
                      <a:lnTo>
                        <a:pt x="79621" y="570292"/>
                      </a:lnTo>
                      <a:lnTo>
                        <a:pt x="78792" y="572086"/>
                      </a:lnTo>
                      <a:lnTo>
                        <a:pt x="77967" y="573882"/>
                      </a:lnTo>
                      <a:lnTo>
                        <a:pt x="77146" y="575680"/>
                      </a:lnTo>
                      <a:lnTo>
                        <a:pt x="76329" y="577479"/>
                      </a:lnTo>
                      <a:lnTo>
                        <a:pt x="75516" y="579280"/>
                      </a:lnTo>
                      <a:lnTo>
                        <a:pt x="74707" y="581082"/>
                      </a:lnTo>
                      <a:lnTo>
                        <a:pt x="73903" y="582886"/>
                      </a:lnTo>
                      <a:lnTo>
                        <a:pt x="73103" y="584691"/>
                      </a:lnTo>
                      <a:lnTo>
                        <a:pt x="72307" y="586498"/>
                      </a:lnTo>
                      <a:lnTo>
                        <a:pt x="71515" y="588306"/>
                      </a:lnTo>
                      <a:lnTo>
                        <a:pt x="70727" y="590116"/>
                      </a:lnTo>
                      <a:lnTo>
                        <a:pt x="69944" y="591927"/>
                      </a:lnTo>
                      <a:lnTo>
                        <a:pt x="69165" y="593739"/>
                      </a:lnTo>
                      <a:lnTo>
                        <a:pt x="68390" y="595554"/>
                      </a:lnTo>
                      <a:lnTo>
                        <a:pt x="67619" y="597369"/>
                      </a:lnTo>
                      <a:lnTo>
                        <a:pt x="66853" y="599186"/>
                      </a:lnTo>
                      <a:lnTo>
                        <a:pt x="66090" y="601005"/>
                      </a:lnTo>
                      <a:lnTo>
                        <a:pt x="65332" y="602825"/>
                      </a:lnTo>
                      <a:lnTo>
                        <a:pt x="64579" y="604646"/>
                      </a:lnTo>
                      <a:lnTo>
                        <a:pt x="63829" y="606469"/>
                      </a:lnTo>
                      <a:lnTo>
                        <a:pt x="63084" y="608293"/>
                      </a:lnTo>
                      <a:lnTo>
                        <a:pt x="62343" y="610118"/>
                      </a:lnTo>
                      <a:lnTo>
                        <a:pt x="61606" y="611945"/>
                      </a:lnTo>
                      <a:lnTo>
                        <a:pt x="60873" y="613774"/>
                      </a:lnTo>
                      <a:lnTo>
                        <a:pt x="60145" y="615604"/>
                      </a:lnTo>
                      <a:lnTo>
                        <a:pt x="59421" y="617435"/>
                      </a:lnTo>
                      <a:lnTo>
                        <a:pt x="58701" y="619267"/>
                      </a:lnTo>
                      <a:lnTo>
                        <a:pt x="57985" y="621101"/>
                      </a:lnTo>
                      <a:lnTo>
                        <a:pt x="57274" y="622936"/>
                      </a:lnTo>
                      <a:lnTo>
                        <a:pt x="56567" y="624773"/>
                      </a:lnTo>
                      <a:lnTo>
                        <a:pt x="55864" y="626611"/>
                      </a:lnTo>
                      <a:lnTo>
                        <a:pt x="55165" y="628450"/>
                      </a:lnTo>
                      <a:lnTo>
                        <a:pt x="54471" y="630290"/>
                      </a:lnTo>
                      <a:lnTo>
                        <a:pt x="53781" y="632132"/>
                      </a:lnTo>
                      <a:lnTo>
                        <a:pt x="53095" y="633975"/>
                      </a:lnTo>
                      <a:lnTo>
                        <a:pt x="52414" y="635820"/>
                      </a:lnTo>
                      <a:lnTo>
                        <a:pt x="51737" y="637665"/>
                      </a:lnTo>
                      <a:lnTo>
                        <a:pt x="51064" y="639512"/>
                      </a:lnTo>
                      <a:lnTo>
                        <a:pt x="50395" y="641360"/>
                      </a:lnTo>
                      <a:lnTo>
                        <a:pt x="49731" y="643210"/>
                      </a:lnTo>
                      <a:lnTo>
                        <a:pt x="49071" y="645061"/>
                      </a:lnTo>
                      <a:lnTo>
                        <a:pt x="48415" y="646913"/>
                      </a:lnTo>
                      <a:lnTo>
                        <a:pt x="47764" y="648766"/>
                      </a:lnTo>
                      <a:lnTo>
                        <a:pt x="47117" y="650620"/>
                      </a:lnTo>
                      <a:lnTo>
                        <a:pt x="46474" y="652476"/>
                      </a:lnTo>
                      <a:lnTo>
                        <a:pt x="45836" y="654333"/>
                      </a:lnTo>
                      <a:lnTo>
                        <a:pt x="45202" y="656191"/>
                      </a:lnTo>
                      <a:lnTo>
                        <a:pt x="44572" y="658050"/>
                      </a:lnTo>
                      <a:lnTo>
                        <a:pt x="43946" y="659910"/>
                      </a:lnTo>
                      <a:lnTo>
                        <a:pt x="43325" y="661772"/>
                      </a:lnTo>
                      <a:lnTo>
                        <a:pt x="42709" y="663635"/>
                      </a:lnTo>
                      <a:lnTo>
                        <a:pt x="42096" y="665499"/>
                      </a:lnTo>
                      <a:lnTo>
                        <a:pt x="41488" y="667364"/>
                      </a:lnTo>
                      <a:lnTo>
                        <a:pt x="40884" y="669230"/>
                      </a:lnTo>
                      <a:lnTo>
                        <a:pt x="40285" y="671097"/>
                      </a:lnTo>
                      <a:lnTo>
                        <a:pt x="39689" y="672966"/>
                      </a:lnTo>
                      <a:lnTo>
                        <a:pt x="39099" y="674835"/>
                      </a:lnTo>
                      <a:lnTo>
                        <a:pt x="38512" y="676706"/>
                      </a:lnTo>
                      <a:lnTo>
                        <a:pt x="37930" y="678578"/>
                      </a:lnTo>
                      <a:lnTo>
                        <a:pt x="37352" y="680451"/>
                      </a:lnTo>
                      <a:lnTo>
                        <a:pt x="36779" y="682325"/>
                      </a:lnTo>
                      <a:lnTo>
                        <a:pt x="36210" y="684200"/>
                      </a:lnTo>
                      <a:lnTo>
                        <a:pt x="35645" y="686076"/>
                      </a:lnTo>
                      <a:lnTo>
                        <a:pt x="35085" y="687953"/>
                      </a:lnTo>
                      <a:lnTo>
                        <a:pt x="34529" y="689832"/>
                      </a:lnTo>
                      <a:lnTo>
                        <a:pt x="33977" y="691711"/>
                      </a:lnTo>
                      <a:lnTo>
                        <a:pt x="33430" y="693591"/>
                      </a:lnTo>
                      <a:lnTo>
                        <a:pt x="32887" y="695473"/>
                      </a:lnTo>
                      <a:lnTo>
                        <a:pt x="32349" y="697355"/>
                      </a:lnTo>
                      <a:lnTo>
                        <a:pt x="31814" y="699239"/>
                      </a:lnTo>
                      <a:lnTo>
                        <a:pt x="31285" y="701123"/>
                      </a:lnTo>
                      <a:lnTo>
                        <a:pt x="30759" y="703008"/>
                      </a:lnTo>
                      <a:lnTo>
                        <a:pt x="30238" y="704895"/>
                      </a:lnTo>
                      <a:lnTo>
                        <a:pt x="29722" y="706782"/>
                      </a:lnTo>
                      <a:lnTo>
                        <a:pt x="29210" y="708671"/>
                      </a:lnTo>
                      <a:lnTo>
                        <a:pt x="28702" y="710560"/>
                      </a:lnTo>
                      <a:lnTo>
                        <a:pt x="28198" y="712450"/>
                      </a:lnTo>
                      <a:lnTo>
                        <a:pt x="27699" y="714341"/>
                      </a:lnTo>
                      <a:lnTo>
                        <a:pt x="27205" y="716234"/>
                      </a:lnTo>
                      <a:lnTo>
                        <a:pt x="26714" y="718127"/>
                      </a:lnTo>
                      <a:lnTo>
                        <a:pt x="26229" y="720021"/>
                      </a:lnTo>
                      <a:lnTo>
                        <a:pt x="25747" y="721916"/>
                      </a:lnTo>
                      <a:lnTo>
                        <a:pt x="25270" y="723811"/>
                      </a:lnTo>
                      <a:lnTo>
                        <a:pt x="24797" y="725708"/>
                      </a:lnTo>
                      <a:lnTo>
                        <a:pt x="24329" y="727606"/>
                      </a:lnTo>
                      <a:lnTo>
                        <a:pt x="23865" y="729504"/>
                      </a:lnTo>
                      <a:lnTo>
                        <a:pt x="23406" y="731404"/>
                      </a:lnTo>
                      <a:lnTo>
                        <a:pt x="22951" y="733304"/>
                      </a:lnTo>
                      <a:lnTo>
                        <a:pt x="22500" y="735205"/>
                      </a:lnTo>
                      <a:lnTo>
                        <a:pt x="22054" y="737107"/>
                      </a:lnTo>
                      <a:lnTo>
                        <a:pt x="21612" y="739010"/>
                      </a:lnTo>
                      <a:lnTo>
                        <a:pt x="21175" y="740913"/>
                      </a:lnTo>
                      <a:lnTo>
                        <a:pt x="20742" y="742818"/>
                      </a:lnTo>
                      <a:lnTo>
                        <a:pt x="20314" y="744723"/>
                      </a:lnTo>
                      <a:lnTo>
                        <a:pt x="19890" y="746629"/>
                      </a:lnTo>
                      <a:lnTo>
                        <a:pt x="19470" y="748536"/>
                      </a:lnTo>
                      <a:lnTo>
                        <a:pt x="19055" y="750443"/>
                      </a:lnTo>
                      <a:lnTo>
                        <a:pt x="18644" y="752352"/>
                      </a:lnTo>
                      <a:lnTo>
                        <a:pt x="18238" y="754261"/>
                      </a:lnTo>
                      <a:lnTo>
                        <a:pt x="17836" y="756171"/>
                      </a:lnTo>
                      <a:lnTo>
                        <a:pt x="17439" y="758082"/>
                      </a:lnTo>
                      <a:lnTo>
                        <a:pt x="17046" y="759993"/>
                      </a:lnTo>
                      <a:lnTo>
                        <a:pt x="16657" y="761905"/>
                      </a:lnTo>
                      <a:lnTo>
                        <a:pt x="16273" y="763818"/>
                      </a:lnTo>
                      <a:lnTo>
                        <a:pt x="15893" y="765732"/>
                      </a:lnTo>
                      <a:lnTo>
                        <a:pt x="15518" y="767646"/>
                      </a:lnTo>
                      <a:lnTo>
                        <a:pt x="15147" y="769561"/>
                      </a:lnTo>
                      <a:lnTo>
                        <a:pt x="14781" y="771477"/>
                      </a:lnTo>
                      <a:lnTo>
                        <a:pt x="14419" y="773393"/>
                      </a:lnTo>
                      <a:lnTo>
                        <a:pt x="14062" y="775310"/>
                      </a:lnTo>
                      <a:lnTo>
                        <a:pt x="13709" y="777228"/>
                      </a:lnTo>
                      <a:lnTo>
                        <a:pt x="13360" y="779147"/>
                      </a:lnTo>
                      <a:lnTo>
                        <a:pt x="13016" y="781066"/>
                      </a:lnTo>
                      <a:lnTo>
                        <a:pt x="12676" y="782985"/>
                      </a:lnTo>
                      <a:lnTo>
                        <a:pt x="12341" y="784906"/>
                      </a:lnTo>
                      <a:lnTo>
                        <a:pt x="12011" y="786827"/>
                      </a:lnTo>
                      <a:lnTo>
                        <a:pt x="11684" y="788748"/>
                      </a:lnTo>
                      <a:lnTo>
                        <a:pt x="11363" y="790671"/>
                      </a:lnTo>
                      <a:lnTo>
                        <a:pt x="11045" y="792593"/>
                      </a:lnTo>
                      <a:lnTo>
                        <a:pt x="10733" y="794517"/>
                      </a:lnTo>
                      <a:lnTo>
                        <a:pt x="10424" y="796441"/>
                      </a:lnTo>
                      <a:lnTo>
                        <a:pt x="10121" y="798365"/>
                      </a:lnTo>
                      <a:lnTo>
                        <a:pt x="9821" y="800291"/>
                      </a:lnTo>
                      <a:lnTo>
                        <a:pt x="9526" y="802216"/>
                      </a:lnTo>
                      <a:lnTo>
                        <a:pt x="9236" y="804143"/>
                      </a:lnTo>
                      <a:lnTo>
                        <a:pt x="8950" y="806069"/>
                      </a:lnTo>
                      <a:lnTo>
                        <a:pt x="8668" y="807997"/>
                      </a:lnTo>
                      <a:lnTo>
                        <a:pt x="8391" y="809925"/>
                      </a:lnTo>
                      <a:lnTo>
                        <a:pt x="8119" y="811853"/>
                      </a:lnTo>
                      <a:lnTo>
                        <a:pt x="7851" y="813782"/>
                      </a:lnTo>
                      <a:lnTo>
                        <a:pt x="7587" y="815711"/>
                      </a:lnTo>
                      <a:lnTo>
                        <a:pt x="7328" y="817641"/>
                      </a:lnTo>
                      <a:lnTo>
                        <a:pt x="7073" y="819572"/>
                      </a:lnTo>
                      <a:lnTo>
                        <a:pt x="6823" y="821503"/>
                      </a:lnTo>
                      <a:lnTo>
                        <a:pt x="6578" y="823434"/>
                      </a:lnTo>
                      <a:lnTo>
                        <a:pt x="6337" y="825366"/>
                      </a:lnTo>
                      <a:lnTo>
                        <a:pt x="6100" y="827298"/>
                      </a:lnTo>
                      <a:lnTo>
                        <a:pt x="5868" y="829231"/>
                      </a:lnTo>
                      <a:lnTo>
                        <a:pt x="5640" y="831164"/>
                      </a:lnTo>
                      <a:lnTo>
                        <a:pt x="5417" y="833097"/>
                      </a:lnTo>
                      <a:lnTo>
                        <a:pt x="5198" y="835031"/>
                      </a:lnTo>
                      <a:lnTo>
                        <a:pt x="4984" y="836966"/>
                      </a:lnTo>
                      <a:lnTo>
                        <a:pt x="4774" y="838900"/>
                      </a:lnTo>
                      <a:lnTo>
                        <a:pt x="4569" y="840836"/>
                      </a:lnTo>
                      <a:lnTo>
                        <a:pt x="4369" y="842771"/>
                      </a:lnTo>
                      <a:lnTo>
                        <a:pt x="4172" y="844707"/>
                      </a:lnTo>
                      <a:lnTo>
                        <a:pt x="3981" y="846643"/>
                      </a:lnTo>
                      <a:lnTo>
                        <a:pt x="3793" y="848580"/>
                      </a:lnTo>
                      <a:lnTo>
                        <a:pt x="3611" y="850517"/>
                      </a:lnTo>
                      <a:lnTo>
                        <a:pt x="3433" y="852454"/>
                      </a:lnTo>
                      <a:lnTo>
                        <a:pt x="3259" y="854392"/>
                      </a:lnTo>
                      <a:lnTo>
                        <a:pt x="3090" y="856330"/>
                      </a:lnTo>
                      <a:lnTo>
                        <a:pt x="2925" y="858268"/>
                      </a:lnTo>
                      <a:lnTo>
                        <a:pt x="2765" y="860207"/>
                      </a:lnTo>
                      <a:lnTo>
                        <a:pt x="2609" y="862146"/>
                      </a:lnTo>
                      <a:lnTo>
                        <a:pt x="2458" y="864085"/>
                      </a:lnTo>
                      <a:lnTo>
                        <a:pt x="2311" y="866025"/>
                      </a:lnTo>
                      <a:lnTo>
                        <a:pt x="2169" y="867964"/>
                      </a:lnTo>
                      <a:lnTo>
                        <a:pt x="2031" y="869904"/>
                      </a:lnTo>
                      <a:lnTo>
                        <a:pt x="1898" y="871845"/>
                      </a:lnTo>
                      <a:lnTo>
                        <a:pt x="1770" y="873785"/>
                      </a:lnTo>
                      <a:lnTo>
                        <a:pt x="1645" y="875726"/>
                      </a:lnTo>
                      <a:lnTo>
                        <a:pt x="1526" y="877667"/>
                      </a:lnTo>
                      <a:lnTo>
                        <a:pt x="1411" y="879608"/>
                      </a:lnTo>
                      <a:lnTo>
                        <a:pt x="1300" y="881550"/>
                      </a:lnTo>
                      <a:lnTo>
                        <a:pt x="1194" y="883491"/>
                      </a:lnTo>
                      <a:lnTo>
                        <a:pt x="1092" y="885433"/>
                      </a:lnTo>
                      <a:lnTo>
                        <a:pt x="995" y="887375"/>
                      </a:lnTo>
                      <a:lnTo>
                        <a:pt x="903" y="889317"/>
                      </a:lnTo>
                      <a:lnTo>
                        <a:pt x="815" y="891260"/>
                      </a:lnTo>
                      <a:lnTo>
                        <a:pt x="731" y="893202"/>
                      </a:lnTo>
                      <a:lnTo>
                        <a:pt x="652" y="895145"/>
                      </a:lnTo>
                      <a:lnTo>
                        <a:pt x="578" y="897088"/>
                      </a:lnTo>
                      <a:lnTo>
                        <a:pt x="508" y="899031"/>
                      </a:lnTo>
                      <a:lnTo>
                        <a:pt x="442" y="900974"/>
                      </a:lnTo>
                      <a:lnTo>
                        <a:pt x="381" y="902917"/>
                      </a:lnTo>
                      <a:lnTo>
                        <a:pt x="325" y="904860"/>
                      </a:lnTo>
                      <a:lnTo>
                        <a:pt x="273" y="906804"/>
                      </a:lnTo>
                      <a:lnTo>
                        <a:pt x="225" y="908747"/>
                      </a:lnTo>
                      <a:lnTo>
                        <a:pt x="182" y="910691"/>
                      </a:lnTo>
                      <a:lnTo>
                        <a:pt x="144" y="912635"/>
                      </a:lnTo>
                      <a:lnTo>
                        <a:pt x="110" y="914578"/>
                      </a:lnTo>
                      <a:lnTo>
                        <a:pt x="81" y="916522"/>
                      </a:lnTo>
                      <a:lnTo>
                        <a:pt x="56" y="918466"/>
                      </a:lnTo>
                      <a:lnTo>
                        <a:pt x="36" y="920410"/>
                      </a:lnTo>
                      <a:lnTo>
                        <a:pt x="20" y="922354"/>
                      </a:lnTo>
                      <a:lnTo>
                        <a:pt x="9" y="924298"/>
                      </a:lnTo>
                      <a:lnTo>
                        <a:pt x="2" y="926242"/>
                      </a:lnTo>
                      <a:lnTo>
                        <a:pt x="0" y="928186"/>
                      </a:lnTo>
                      <a:lnTo>
                        <a:pt x="2" y="930130"/>
                      </a:lnTo>
                      <a:lnTo>
                        <a:pt x="9" y="932074"/>
                      </a:lnTo>
                      <a:lnTo>
                        <a:pt x="20" y="934018"/>
                      </a:lnTo>
                      <a:lnTo>
                        <a:pt x="36" y="935962"/>
                      </a:lnTo>
                      <a:lnTo>
                        <a:pt x="56" y="937905"/>
                      </a:lnTo>
                      <a:lnTo>
                        <a:pt x="81" y="939849"/>
                      </a:lnTo>
                      <a:lnTo>
                        <a:pt x="110" y="941793"/>
                      </a:lnTo>
                      <a:lnTo>
                        <a:pt x="144" y="943737"/>
                      </a:lnTo>
                      <a:lnTo>
                        <a:pt x="182" y="945681"/>
                      </a:lnTo>
                      <a:lnTo>
                        <a:pt x="225" y="947624"/>
                      </a:lnTo>
                      <a:lnTo>
                        <a:pt x="273" y="949568"/>
                      </a:lnTo>
                      <a:lnTo>
                        <a:pt x="325" y="951511"/>
                      </a:lnTo>
                      <a:lnTo>
                        <a:pt x="381" y="953454"/>
                      </a:lnTo>
                      <a:lnTo>
                        <a:pt x="442" y="955398"/>
                      </a:lnTo>
                      <a:lnTo>
                        <a:pt x="508" y="957341"/>
                      </a:lnTo>
                      <a:lnTo>
                        <a:pt x="578" y="959284"/>
                      </a:lnTo>
                      <a:lnTo>
                        <a:pt x="652" y="961227"/>
                      </a:lnTo>
                      <a:lnTo>
                        <a:pt x="731" y="963169"/>
                      </a:lnTo>
                      <a:lnTo>
                        <a:pt x="815" y="965112"/>
                      </a:lnTo>
                      <a:lnTo>
                        <a:pt x="903" y="967054"/>
                      </a:lnTo>
                      <a:lnTo>
                        <a:pt x="995" y="968996"/>
                      </a:lnTo>
                      <a:lnTo>
                        <a:pt x="1092" y="970938"/>
                      </a:lnTo>
                      <a:lnTo>
                        <a:pt x="1194" y="972880"/>
                      </a:lnTo>
                      <a:lnTo>
                        <a:pt x="1300" y="974822"/>
                      </a:lnTo>
                      <a:lnTo>
                        <a:pt x="1411" y="976763"/>
                      </a:lnTo>
                      <a:lnTo>
                        <a:pt x="1526" y="978704"/>
                      </a:lnTo>
                      <a:lnTo>
                        <a:pt x="1645" y="980645"/>
                      </a:lnTo>
                      <a:lnTo>
                        <a:pt x="1770" y="982586"/>
                      </a:lnTo>
                      <a:lnTo>
                        <a:pt x="1898" y="984527"/>
                      </a:lnTo>
                      <a:lnTo>
                        <a:pt x="2031" y="986467"/>
                      </a:lnTo>
                      <a:lnTo>
                        <a:pt x="2169" y="988407"/>
                      </a:lnTo>
                      <a:lnTo>
                        <a:pt x="2311" y="990347"/>
                      </a:lnTo>
                      <a:lnTo>
                        <a:pt x="2458" y="992286"/>
                      </a:lnTo>
                      <a:lnTo>
                        <a:pt x="2609" y="994225"/>
                      </a:lnTo>
                      <a:lnTo>
                        <a:pt x="2765" y="996164"/>
                      </a:lnTo>
                      <a:lnTo>
                        <a:pt x="2925" y="998103"/>
                      </a:lnTo>
                      <a:lnTo>
                        <a:pt x="3090" y="1000041"/>
                      </a:lnTo>
                      <a:lnTo>
                        <a:pt x="3259" y="1001979"/>
                      </a:lnTo>
                      <a:lnTo>
                        <a:pt x="3433" y="1003917"/>
                      </a:lnTo>
                      <a:lnTo>
                        <a:pt x="3611" y="1005854"/>
                      </a:lnTo>
                      <a:lnTo>
                        <a:pt x="3793" y="1007791"/>
                      </a:lnTo>
                      <a:lnTo>
                        <a:pt x="3981" y="1009728"/>
                      </a:lnTo>
                      <a:lnTo>
                        <a:pt x="4172" y="1011664"/>
                      </a:lnTo>
                      <a:lnTo>
                        <a:pt x="4369" y="1013600"/>
                      </a:lnTo>
                      <a:lnTo>
                        <a:pt x="4569" y="1015536"/>
                      </a:lnTo>
                      <a:lnTo>
                        <a:pt x="4774" y="1017471"/>
                      </a:lnTo>
                      <a:lnTo>
                        <a:pt x="4984" y="1019406"/>
                      </a:lnTo>
                      <a:lnTo>
                        <a:pt x="5198" y="1021340"/>
                      </a:lnTo>
                      <a:lnTo>
                        <a:pt x="5417" y="1023274"/>
                      </a:lnTo>
                      <a:lnTo>
                        <a:pt x="5640" y="1025208"/>
                      </a:lnTo>
                      <a:lnTo>
                        <a:pt x="5868" y="1027141"/>
                      </a:lnTo>
                      <a:lnTo>
                        <a:pt x="6100" y="1029073"/>
                      </a:lnTo>
                      <a:lnTo>
                        <a:pt x="6337" y="1031006"/>
                      </a:lnTo>
                      <a:lnTo>
                        <a:pt x="6578" y="1032937"/>
                      </a:lnTo>
                      <a:lnTo>
                        <a:pt x="6823" y="1034869"/>
                      </a:lnTo>
                      <a:lnTo>
                        <a:pt x="7073" y="1036800"/>
                      </a:lnTo>
                      <a:lnTo>
                        <a:pt x="7328" y="1038730"/>
                      </a:lnTo>
                      <a:lnTo>
                        <a:pt x="7587" y="1040660"/>
                      </a:lnTo>
                      <a:lnTo>
                        <a:pt x="7851" y="1042589"/>
                      </a:lnTo>
                      <a:lnTo>
                        <a:pt x="8119" y="1044518"/>
                      </a:lnTo>
                      <a:lnTo>
                        <a:pt x="8391" y="1046447"/>
                      </a:lnTo>
                      <a:lnTo>
                        <a:pt x="8668" y="1048375"/>
                      </a:lnTo>
                      <a:lnTo>
                        <a:pt x="8950" y="1050302"/>
                      </a:lnTo>
                      <a:lnTo>
                        <a:pt x="9236" y="1052229"/>
                      </a:lnTo>
                      <a:lnTo>
                        <a:pt x="9526" y="1054155"/>
                      </a:lnTo>
                      <a:lnTo>
                        <a:pt x="9821" y="1056081"/>
                      </a:lnTo>
                      <a:lnTo>
                        <a:pt x="10121" y="1058006"/>
                      </a:lnTo>
                      <a:lnTo>
                        <a:pt x="10424" y="1059930"/>
                      </a:lnTo>
                      <a:lnTo>
                        <a:pt x="10733" y="1061855"/>
                      </a:lnTo>
                      <a:lnTo>
                        <a:pt x="11045" y="1063778"/>
                      </a:lnTo>
                      <a:lnTo>
                        <a:pt x="11363" y="1065701"/>
                      </a:lnTo>
                      <a:lnTo>
                        <a:pt x="11684" y="1067623"/>
                      </a:lnTo>
                      <a:lnTo>
                        <a:pt x="12011" y="1069545"/>
                      </a:lnTo>
                      <a:lnTo>
                        <a:pt x="12341" y="1071466"/>
                      </a:lnTo>
                      <a:lnTo>
                        <a:pt x="12676" y="1073386"/>
                      </a:lnTo>
                      <a:lnTo>
                        <a:pt x="13016" y="1075306"/>
                      </a:lnTo>
                      <a:lnTo>
                        <a:pt x="13360" y="1077225"/>
                      </a:lnTo>
                      <a:lnTo>
                        <a:pt x="13709" y="1079143"/>
                      </a:lnTo>
                      <a:lnTo>
                        <a:pt x="14062" y="1081061"/>
                      </a:lnTo>
                      <a:lnTo>
                        <a:pt x="14419" y="1082978"/>
                      </a:lnTo>
                      <a:lnTo>
                        <a:pt x="14781" y="1084895"/>
                      </a:lnTo>
                      <a:lnTo>
                        <a:pt x="15147" y="1086810"/>
                      </a:lnTo>
                      <a:lnTo>
                        <a:pt x="15518" y="1088725"/>
                      </a:lnTo>
                      <a:lnTo>
                        <a:pt x="15893" y="1090640"/>
                      </a:lnTo>
                      <a:lnTo>
                        <a:pt x="16273" y="1092553"/>
                      </a:lnTo>
                      <a:lnTo>
                        <a:pt x="16657" y="1094466"/>
                      </a:lnTo>
                      <a:lnTo>
                        <a:pt x="17046" y="1096378"/>
                      </a:lnTo>
                      <a:lnTo>
                        <a:pt x="17439" y="1098290"/>
                      </a:lnTo>
                      <a:lnTo>
                        <a:pt x="17836" y="1100201"/>
                      </a:lnTo>
                      <a:lnTo>
                        <a:pt x="18238" y="1102110"/>
                      </a:lnTo>
                      <a:lnTo>
                        <a:pt x="18644" y="1104020"/>
                      </a:lnTo>
                      <a:lnTo>
                        <a:pt x="19055" y="1105928"/>
                      </a:lnTo>
                      <a:lnTo>
                        <a:pt x="19470" y="1107836"/>
                      </a:lnTo>
                      <a:lnTo>
                        <a:pt x="19890" y="1109742"/>
                      </a:lnTo>
                      <a:lnTo>
                        <a:pt x="20314" y="1111649"/>
                      </a:lnTo>
                      <a:lnTo>
                        <a:pt x="20742" y="1113554"/>
                      </a:lnTo>
                      <a:lnTo>
                        <a:pt x="21175" y="1115458"/>
                      </a:lnTo>
                      <a:lnTo>
                        <a:pt x="21612" y="1117362"/>
                      </a:lnTo>
                      <a:lnTo>
                        <a:pt x="22054" y="1119265"/>
                      </a:lnTo>
                      <a:lnTo>
                        <a:pt x="22500" y="1121166"/>
                      </a:lnTo>
                      <a:lnTo>
                        <a:pt x="22951" y="1123068"/>
                      </a:lnTo>
                      <a:lnTo>
                        <a:pt x="23406" y="1124968"/>
                      </a:lnTo>
                      <a:lnTo>
                        <a:pt x="23865" y="1126867"/>
                      </a:lnTo>
                      <a:lnTo>
                        <a:pt x="24329" y="1128766"/>
                      </a:lnTo>
                      <a:lnTo>
                        <a:pt x="24797" y="1130663"/>
                      </a:lnTo>
                      <a:lnTo>
                        <a:pt x="25270" y="1132560"/>
                      </a:lnTo>
                      <a:lnTo>
                        <a:pt x="25747" y="1134456"/>
                      </a:lnTo>
                      <a:lnTo>
                        <a:pt x="26229" y="1136351"/>
                      </a:lnTo>
                      <a:lnTo>
                        <a:pt x="26714" y="1138245"/>
                      </a:lnTo>
                      <a:lnTo>
                        <a:pt x="27205" y="1140138"/>
                      </a:lnTo>
                      <a:lnTo>
                        <a:pt x="27699" y="1142030"/>
                      </a:lnTo>
                      <a:lnTo>
                        <a:pt x="28198" y="1143921"/>
                      </a:lnTo>
                      <a:lnTo>
                        <a:pt x="28702" y="1145811"/>
                      </a:lnTo>
                      <a:lnTo>
                        <a:pt x="29210" y="1147701"/>
                      </a:lnTo>
                      <a:lnTo>
                        <a:pt x="29722" y="1149589"/>
                      </a:lnTo>
                      <a:lnTo>
                        <a:pt x="30238" y="1151477"/>
                      </a:lnTo>
                      <a:lnTo>
                        <a:pt x="30759" y="1153363"/>
                      </a:lnTo>
                      <a:lnTo>
                        <a:pt x="31285" y="1155248"/>
                      </a:lnTo>
                      <a:lnTo>
                        <a:pt x="31814" y="1157133"/>
                      </a:lnTo>
                      <a:lnTo>
                        <a:pt x="32349" y="1159016"/>
                      </a:lnTo>
                      <a:lnTo>
                        <a:pt x="32887" y="1160899"/>
                      </a:lnTo>
                      <a:lnTo>
                        <a:pt x="33430" y="1162780"/>
                      </a:lnTo>
                      <a:lnTo>
                        <a:pt x="33977" y="1164660"/>
                      </a:lnTo>
                      <a:lnTo>
                        <a:pt x="34529" y="1166540"/>
                      </a:lnTo>
                      <a:lnTo>
                        <a:pt x="35085" y="1168418"/>
                      </a:lnTo>
                      <a:lnTo>
                        <a:pt x="35645" y="1170295"/>
                      </a:lnTo>
                      <a:lnTo>
                        <a:pt x="36210" y="1172171"/>
                      </a:lnTo>
                      <a:lnTo>
                        <a:pt x="36779" y="1174046"/>
                      </a:lnTo>
                      <a:lnTo>
                        <a:pt x="37352" y="1175920"/>
                      </a:lnTo>
                      <a:lnTo>
                        <a:pt x="37930" y="1177793"/>
                      </a:lnTo>
                      <a:lnTo>
                        <a:pt x="38512" y="1179665"/>
                      </a:lnTo>
                      <a:lnTo>
                        <a:pt x="39099" y="1181536"/>
                      </a:lnTo>
                      <a:lnTo>
                        <a:pt x="39689" y="1183406"/>
                      </a:lnTo>
                      <a:lnTo>
                        <a:pt x="40285" y="1185274"/>
                      </a:lnTo>
                      <a:lnTo>
                        <a:pt x="40884" y="1187141"/>
                      </a:lnTo>
                      <a:lnTo>
                        <a:pt x="41488" y="1189008"/>
                      </a:lnTo>
                      <a:lnTo>
                        <a:pt x="42096" y="1190873"/>
                      </a:lnTo>
                      <a:lnTo>
                        <a:pt x="42709" y="1192737"/>
                      </a:lnTo>
                      <a:lnTo>
                        <a:pt x="43325" y="1194599"/>
                      </a:lnTo>
                      <a:lnTo>
                        <a:pt x="43946" y="1196461"/>
                      </a:lnTo>
                      <a:lnTo>
                        <a:pt x="44572" y="1198321"/>
                      </a:lnTo>
                      <a:lnTo>
                        <a:pt x="45202" y="1200181"/>
                      </a:lnTo>
                      <a:lnTo>
                        <a:pt x="45836" y="1202039"/>
                      </a:lnTo>
                      <a:lnTo>
                        <a:pt x="46474" y="1203896"/>
                      </a:lnTo>
                      <a:lnTo>
                        <a:pt x="47117" y="1205751"/>
                      </a:lnTo>
                      <a:lnTo>
                        <a:pt x="47764" y="1207606"/>
                      </a:lnTo>
                      <a:lnTo>
                        <a:pt x="48415" y="1209459"/>
                      </a:lnTo>
                      <a:lnTo>
                        <a:pt x="49071" y="1211311"/>
                      </a:lnTo>
                      <a:lnTo>
                        <a:pt x="49731" y="1213162"/>
                      </a:lnTo>
                      <a:lnTo>
                        <a:pt x="50395" y="1215011"/>
                      </a:lnTo>
                      <a:lnTo>
                        <a:pt x="51064" y="1216859"/>
                      </a:lnTo>
                      <a:lnTo>
                        <a:pt x="51737" y="1218706"/>
                      </a:lnTo>
                      <a:lnTo>
                        <a:pt x="52414" y="1220552"/>
                      </a:lnTo>
                      <a:lnTo>
                        <a:pt x="53095" y="1222396"/>
                      </a:lnTo>
                      <a:lnTo>
                        <a:pt x="53781" y="1224239"/>
                      </a:lnTo>
                      <a:lnTo>
                        <a:pt x="54471" y="1226081"/>
                      </a:lnTo>
                      <a:lnTo>
                        <a:pt x="55165" y="1227922"/>
                      </a:lnTo>
                      <a:lnTo>
                        <a:pt x="55864" y="1229761"/>
                      </a:lnTo>
                      <a:lnTo>
                        <a:pt x="56567" y="1231599"/>
                      </a:lnTo>
                      <a:lnTo>
                        <a:pt x="57274" y="1233435"/>
                      </a:lnTo>
                      <a:lnTo>
                        <a:pt x="57985" y="1235270"/>
                      </a:lnTo>
                      <a:lnTo>
                        <a:pt x="58701" y="1237104"/>
                      </a:lnTo>
                      <a:lnTo>
                        <a:pt x="59421" y="1238937"/>
                      </a:lnTo>
                      <a:lnTo>
                        <a:pt x="60145" y="1240768"/>
                      </a:lnTo>
                      <a:lnTo>
                        <a:pt x="60873" y="1242598"/>
                      </a:lnTo>
                      <a:lnTo>
                        <a:pt x="61606" y="1244426"/>
                      </a:lnTo>
                      <a:lnTo>
                        <a:pt x="62343" y="1246253"/>
                      </a:lnTo>
                      <a:lnTo>
                        <a:pt x="63084" y="1248078"/>
                      </a:lnTo>
                      <a:lnTo>
                        <a:pt x="63829" y="1249903"/>
                      </a:lnTo>
                      <a:lnTo>
                        <a:pt x="64579" y="1251725"/>
                      </a:lnTo>
                      <a:lnTo>
                        <a:pt x="65332" y="1253547"/>
                      </a:lnTo>
                      <a:lnTo>
                        <a:pt x="66090" y="1255367"/>
                      </a:lnTo>
                      <a:lnTo>
                        <a:pt x="66853" y="1257185"/>
                      </a:lnTo>
                      <a:lnTo>
                        <a:pt x="67619" y="1259002"/>
                      </a:lnTo>
                      <a:lnTo>
                        <a:pt x="68390" y="1260818"/>
                      </a:lnTo>
                      <a:lnTo>
                        <a:pt x="69165" y="1262632"/>
                      </a:lnTo>
                      <a:lnTo>
                        <a:pt x="69944" y="1264445"/>
                      </a:lnTo>
                      <a:lnTo>
                        <a:pt x="70727" y="1266256"/>
                      </a:lnTo>
                      <a:lnTo>
                        <a:pt x="71515" y="1268066"/>
                      </a:lnTo>
                      <a:lnTo>
                        <a:pt x="72307" y="1269874"/>
                      </a:lnTo>
                      <a:lnTo>
                        <a:pt x="73103" y="1271681"/>
                      </a:lnTo>
                      <a:lnTo>
                        <a:pt x="73903" y="1273486"/>
                      </a:lnTo>
                      <a:lnTo>
                        <a:pt x="74707" y="1275289"/>
                      </a:lnTo>
                      <a:lnTo>
                        <a:pt x="75516" y="1277092"/>
                      </a:lnTo>
                      <a:lnTo>
                        <a:pt x="76329" y="1278892"/>
                      </a:lnTo>
                      <a:lnTo>
                        <a:pt x="77146" y="1280691"/>
                      </a:lnTo>
                      <a:lnTo>
                        <a:pt x="77967" y="1282489"/>
                      </a:lnTo>
                      <a:lnTo>
                        <a:pt x="78792" y="1284285"/>
                      </a:lnTo>
                      <a:lnTo>
                        <a:pt x="79621" y="1286079"/>
                      </a:lnTo>
                      <a:lnTo>
                        <a:pt x="80455" y="1287872"/>
                      </a:lnTo>
                      <a:lnTo>
                        <a:pt x="81293" y="1289664"/>
                      </a:lnTo>
                      <a:lnTo>
                        <a:pt x="82135" y="1291453"/>
                      </a:lnTo>
                      <a:lnTo>
                        <a:pt x="82981" y="1293241"/>
                      </a:lnTo>
                      <a:lnTo>
                        <a:pt x="83831" y="1295028"/>
                      </a:lnTo>
                      <a:lnTo>
                        <a:pt x="84685" y="1296813"/>
                      </a:lnTo>
                      <a:lnTo>
                        <a:pt x="85544" y="1298596"/>
                      </a:lnTo>
                      <a:lnTo>
                        <a:pt x="86407" y="1300378"/>
                      </a:lnTo>
                      <a:lnTo>
                        <a:pt x="87273" y="1302158"/>
                      </a:lnTo>
                      <a:lnTo>
                        <a:pt x="88144" y="1303936"/>
                      </a:lnTo>
                      <a:lnTo>
                        <a:pt x="89019" y="1305713"/>
                      </a:lnTo>
                      <a:lnTo>
                        <a:pt x="89899" y="1307488"/>
                      </a:lnTo>
                      <a:lnTo>
                        <a:pt x="90782" y="1309262"/>
                      </a:lnTo>
                      <a:lnTo>
                        <a:pt x="91669" y="1311033"/>
                      </a:lnTo>
                      <a:lnTo>
                        <a:pt x="92561" y="1312803"/>
                      </a:lnTo>
                      <a:lnTo>
                        <a:pt x="93457" y="1314572"/>
                      </a:lnTo>
                      <a:lnTo>
                        <a:pt x="94356" y="1316338"/>
                      </a:lnTo>
                      <a:lnTo>
                        <a:pt x="95260" y="1318103"/>
                      </a:lnTo>
                      <a:lnTo>
                        <a:pt x="96168" y="1319867"/>
                      </a:lnTo>
                      <a:lnTo>
                        <a:pt x="97080" y="1321628"/>
                      </a:lnTo>
                      <a:lnTo>
                        <a:pt x="97997" y="1323388"/>
                      </a:lnTo>
                      <a:lnTo>
                        <a:pt x="98917" y="1325146"/>
                      </a:lnTo>
                      <a:lnTo>
                        <a:pt x="99841" y="1326903"/>
                      </a:lnTo>
                      <a:lnTo>
                        <a:pt x="100770" y="1328657"/>
                      </a:lnTo>
                      <a:lnTo>
                        <a:pt x="101702" y="1330410"/>
                      </a:lnTo>
                      <a:lnTo>
                        <a:pt x="102639" y="1332161"/>
                      </a:lnTo>
                      <a:lnTo>
                        <a:pt x="103579" y="1333911"/>
                      </a:lnTo>
                      <a:lnTo>
                        <a:pt x="104524" y="1335658"/>
                      </a:lnTo>
                      <a:lnTo>
                        <a:pt x="105473" y="1337404"/>
                      </a:lnTo>
                      <a:lnTo>
                        <a:pt x="106425" y="1339148"/>
                      </a:lnTo>
                      <a:lnTo>
                        <a:pt x="107382" y="1340890"/>
                      </a:lnTo>
                      <a:lnTo>
                        <a:pt x="108343" y="1342630"/>
                      </a:lnTo>
                      <a:lnTo>
                        <a:pt x="109308" y="1344369"/>
                      </a:lnTo>
                      <a:lnTo>
                        <a:pt x="110277" y="1346106"/>
                      </a:lnTo>
                      <a:lnTo>
                        <a:pt x="111250" y="1347840"/>
                      </a:lnTo>
                      <a:lnTo>
                        <a:pt x="112227" y="1349573"/>
                      </a:lnTo>
                      <a:lnTo>
                        <a:pt x="113208" y="1351305"/>
                      </a:lnTo>
                      <a:lnTo>
                        <a:pt x="114193" y="1353034"/>
                      </a:lnTo>
                      <a:lnTo>
                        <a:pt x="115182" y="1354761"/>
                      </a:lnTo>
                      <a:lnTo>
                        <a:pt x="116176" y="1356487"/>
                      </a:lnTo>
                      <a:lnTo>
                        <a:pt x="117173" y="1358211"/>
                      </a:lnTo>
                      <a:lnTo>
                        <a:pt x="118174" y="1359933"/>
                      </a:lnTo>
                      <a:lnTo>
                        <a:pt x="119179" y="1361652"/>
                      </a:lnTo>
                      <a:lnTo>
                        <a:pt x="120188" y="1363370"/>
                      </a:lnTo>
                      <a:lnTo>
                        <a:pt x="121201" y="1365087"/>
                      </a:lnTo>
                      <a:lnTo>
                        <a:pt x="122218" y="1366801"/>
                      </a:lnTo>
                      <a:lnTo>
                        <a:pt x="123239" y="1368513"/>
                      </a:lnTo>
                      <a:lnTo>
                        <a:pt x="124264" y="1370223"/>
                      </a:lnTo>
                      <a:lnTo>
                        <a:pt x="125293" y="1371932"/>
                      </a:lnTo>
                      <a:lnTo>
                        <a:pt x="126326" y="1373638"/>
                      </a:lnTo>
                      <a:lnTo>
                        <a:pt x="127363" y="1375343"/>
                      </a:lnTo>
                      <a:lnTo>
                        <a:pt x="128404" y="1377045"/>
                      </a:lnTo>
                      <a:lnTo>
                        <a:pt x="129449" y="1378746"/>
                      </a:lnTo>
                      <a:lnTo>
                        <a:pt x="130498" y="1380445"/>
                      </a:lnTo>
                      <a:lnTo>
                        <a:pt x="131551" y="1382141"/>
                      </a:lnTo>
                      <a:lnTo>
                        <a:pt x="132607" y="1383836"/>
                      </a:lnTo>
                      <a:lnTo>
                        <a:pt x="133668" y="1385528"/>
                      </a:lnTo>
                      <a:lnTo>
                        <a:pt x="134732" y="1387219"/>
                      </a:lnTo>
                      <a:lnTo>
                        <a:pt x="135801" y="1388908"/>
                      </a:lnTo>
                      <a:lnTo>
                        <a:pt x="136873" y="1390594"/>
                      </a:lnTo>
                      <a:lnTo>
                        <a:pt x="137950" y="1392279"/>
                      </a:lnTo>
                      <a:lnTo>
                        <a:pt x="139030" y="1393961"/>
                      </a:lnTo>
                      <a:lnTo>
                        <a:pt x="140114" y="1395642"/>
                      </a:lnTo>
                      <a:lnTo>
                        <a:pt x="141202" y="1397320"/>
                      </a:lnTo>
                      <a:lnTo>
                        <a:pt x="142294" y="1398997"/>
                      </a:lnTo>
                      <a:lnTo>
                        <a:pt x="143390" y="1400671"/>
                      </a:lnTo>
                      <a:lnTo>
                        <a:pt x="144489" y="1402343"/>
                      </a:lnTo>
                      <a:lnTo>
                        <a:pt x="145593" y="1404013"/>
                      </a:lnTo>
                      <a:lnTo>
                        <a:pt x="146701" y="1405681"/>
                      </a:lnTo>
                      <a:lnTo>
                        <a:pt x="147812" y="1407347"/>
                      </a:lnTo>
                      <a:lnTo>
                        <a:pt x="148927" y="1409011"/>
                      </a:lnTo>
                      <a:lnTo>
                        <a:pt x="150046" y="1410673"/>
                      </a:lnTo>
                      <a:lnTo>
                        <a:pt x="151169" y="1412333"/>
                      </a:lnTo>
                      <a:lnTo>
                        <a:pt x="152296" y="1413990"/>
                      </a:lnTo>
                      <a:lnTo>
                        <a:pt x="153427" y="1415646"/>
                      </a:lnTo>
                      <a:lnTo>
                        <a:pt x="154561" y="1417299"/>
                      </a:lnTo>
                      <a:lnTo>
                        <a:pt x="155699" y="1418950"/>
                      </a:lnTo>
                      <a:lnTo>
                        <a:pt x="156841" y="1420599"/>
                      </a:lnTo>
                      <a:lnTo>
                        <a:pt x="157987" y="1422246"/>
                      </a:lnTo>
                      <a:lnTo>
                        <a:pt x="159137" y="1423890"/>
                      </a:lnTo>
                      <a:lnTo>
                        <a:pt x="160291" y="1425533"/>
                      </a:lnTo>
                      <a:lnTo>
                        <a:pt x="161448" y="1427173"/>
                      </a:lnTo>
                      <a:lnTo>
                        <a:pt x="162610" y="1428811"/>
                      </a:lnTo>
                      <a:lnTo>
                        <a:pt x="163775" y="1430447"/>
                      </a:lnTo>
                      <a:lnTo>
                        <a:pt x="164944" y="1432081"/>
                      </a:lnTo>
                      <a:lnTo>
                        <a:pt x="166116" y="1433712"/>
                      </a:lnTo>
                      <a:lnTo>
                        <a:pt x="167293" y="1435341"/>
                      </a:lnTo>
                      <a:lnTo>
                        <a:pt x="168473" y="1436968"/>
                      </a:lnTo>
                      <a:lnTo>
                        <a:pt x="169657" y="1438593"/>
                      </a:lnTo>
                      <a:lnTo>
                        <a:pt x="170845" y="1440216"/>
                      </a:lnTo>
                      <a:lnTo>
                        <a:pt x="172036" y="1441836"/>
                      </a:lnTo>
                      <a:lnTo>
                        <a:pt x="173231" y="1443454"/>
                      </a:lnTo>
                      <a:lnTo>
                        <a:pt x="174430" y="1445070"/>
                      </a:lnTo>
                      <a:lnTo>
                        <a:pt x="175633" y="1446683"/>
                      </a:lnTo>
                      <a:lnTo>
                        <a:pt x="176840" y="1448295"/>
                      </a:lnTo>
                      <a:lnTo>
                        <a:pt x="178050" y="1449904"/>
                      </a:lnTo>
                      <a:lnTo>
                        <a:pt x="179264" y="1451510"/>
                      </a:lnTo>
                      <a:lnTo>
                        <a:pt x="180482" y="1453115"/>
                      </a:lnTo>
                      <a:lnTo>
                        <a:pt x="181703" y="1454717"/>
                      </a:lnTo>
                      <a:lnTo>
                        <a:pt x="182929" y="1456317"/>
                      </a:lnTo>
                      <a:lnTo>
                        <a:pt x="184157" y="1457914"/>
                      </a:lnTo>
                      <a:lnTo>
                        <a:pt x="185390" y="1459509"/>
                      </a:lnTo>
                      <a:lnTo>
                        <a:pt x="186626" y="1461102"/>
                      </a:lnTo>
                      <a:lnTo>
                        <a:pt x="187866" y="1462693"/>
                      </a:lnTo>
                      <a:lnTo>
                        <a:pt x="189110" y="1464281"/>
                      </a:lnTo>
                      <a:lnTo>
                        <a:pt x="190358" y="1465866"/>
                      </a:lnTo>
                      <a:lnTo>
                        <a:pt x="191609" y="1467450"/>
                      </a:lnTo>
                      <a:lnTo>
                        <a:pt x="192863" y="1469031"/>
                      </a:lnTo>
                      <a:lnTo>
                        <a:pt x="194122" y="1470610"/>
                      </a:lnTo>
                      <a:lnTo>
                        <a:pt x="195384" y="1472186"/>
                      </a:lnTo>
                      <a:lnTo>
                        <a:pt x="196650" y="1473760"/>
                      </a:lnTo>
                      <a:lnTo>
                        <a:pt x="197919" y="1475331"/>
                      </a:lnTo>
                      <a:lnTo>
                        <a:pt x="199192" y="1476900"/>
                      </a:lnTo>
                      <a:lnTo>
                        <a:pt x="200469" y="1478467"/>
                      </a:lnTo>
                      <a:lnTo>
                        <a:pt x="201749" y="1480032"/>
                      </a:lnTo>
                      <a:lnTo>
                        <a:pt x="203033" y="1481593"/>
                      </a:lnTo>
                      <a:lnTo>
                        <a:pt x="204321" y="1483153"/>
                      </a:lnTo>
                      <a:lnTo>
                        <a:pt x="205612" y="1484710"/>
                      </a:lnTo>
                      <a:lnTo>
                        <a:pt x="206907" y="1486264"/>
                      </a:lnTo>
                      <a:lnTo>
                        <a:pt x="208205" y="1487817"/>
                      </a:lnTo>
                      <a:lnTo>
                        <a:pt x="209507" y="1489366"/>
                      </a:lnTo>
                      <a:lnTo>
                        <a:pt x="210813" y="1490913"/>
                      </a:lnTo>
                      <a:lnTo>
                        <a:pt x="212122" y="1492458"/>
                      </a:lnTo>
                      <a:lnTo>
                        <a:pt x="213435" y="1494000"/>
                      </a:lnTo>
                      <a:lnTo>
                        <a:pt x="214751" y="1495540"/>
                      </a:lnTo>
                      <a:lnTo>
                        <a:pt x="216071" y="1497078"/>
                      </a:lnTo>
                      <a:lnTo>
                        <a:pt x="217395" y="1498612"/>
                      </a:lnTo>
                      <a:lnTo>
                        <a:pt x="218722" y="1500145"/>
                      </a:lnTo>
                      <a:lnTo>
                        <a:pt x="220053" y="1501674"/>
                      </a:lnTo>
                      <a:lnTo>
                        <a:pt x="221387" y="1503202"/>
                      </a:lnTo>
                      <a:lnTo>
                        <a:pt x="222725" y="1504726"/>
                      </a:lnTo>
                      <a:lnTo>
                        <a:pt x="224066" y="1506249"/>
                      </a:lnTo>
                      <a:lnTo>
                        <a:pt x="225411" y="1507768"/>
                      </a:lnTo>
                      <a:lnTo>
                        <a:pt x="226759" y="1509286"/>
                      </a:lnTo>
                      <a:lnTo>
                        <a:pt x="228111" y="1510800"/>
                      </a:lnTo>
                      <a:lnTo>
                        <a:pt x="229466" y="1512312"/>
                      </a:lnTo>
                      <a:lnTo>
                        <a:pt x="230825" y="1513822"/>
                      </a:lnTo>
                      <a:lnTo>
                        <a:pt x="232188" y="1515329"/>
                      </a:lnTo>
                      <a:lnTo>
                        <a:pt x="233554" y="1516833"/>
                      </a:lnTo>
                      <a:lnTo>
                        <a:pt x="234923" y="1518335"/>
                      </a:lnTo>
                      <a:lnTo>
                        <a:pt x="236296" y="1519834"/>
                      </a:lnTo>
                      <a:lnTo>
                        <a:pt x="237672" y="1521330"/>
                      </a:lnTo>
                      <a:lnTo>
                        <a:pt x="239052" y="1522824"/>
                      </a:lnTo>
                      <a:lnTo>
                        <a:pt x="240435" y="1524316"/>
                      </a:lnTo>
                      <a:lnTo>
                        <a:pt x="241822" y="1525804"/>
                      </a:lnTo>
                      <a:lnTo>
                        <a:pt x="243212" y="1527291"/>
                      </a:lnTo>
                      <a:lnTo>
                        <a:pt x="244606" y="1528774"/>
                      </a:lnTo>
                      <a:lnTo>
                        <a:pt x="246003" y="1530255"/>
                      </a:lnTo>
                      <a:lnTo>
                        <a:pt x="247404" y="1531733"/>
                      </a:lnTo>
                      <a:lnTo>
                        <a:pt x="248808" y="1533209"/>
                      </a:lnTo>
                      <a:lnTo>
                        <a:pt x="250215" y="1534682"/>
                      </a:lnTo>
                      <a:lnTo>
                        <a:pt x="251626" y="1536152"/>
                      </a:lnTo>
                      <a:lnTo>
                        <a:pt x="253040" y="1537620"/>
                      </a:lnTo>
                      <a:lnTo>
                        <a:pt x="254458" y="1539084"/>
                      </a:lnTo>
                      <a:lnTo>
                        <a:pt x="255879" y="1540547"/>
                      </a:lnTo>
                      <a:lnTo>
                        <a:pt x="257304" y="1542006"/>
                      </a:lnTo>
                      <a:lnTo>
                        <a:pt x="258731" y="1543463"/>
                      </a:lnTo>
                      <a:lnTo>
                        <a:pt x="260163" y="1544917"/>
                      </a:lnTo>
                      <a:lnTo>
                        <a:pt x="261597" y="1546369"/>
                      </a:lnTo>
                      <a:lnTo>
                        <a:pt x="263035" y="1547817"/>
                      </a:lnTo>
                      <a:lnTo>
                        <a:pt x="264476" y="1549263"/>
                      </a:lnTo>
                      <a:lnTo>
                        <a:pt x="265921" y="1550707"/>
                      </a:lnTo>
                      <a:lnTo>
                        <a:pt x="267369" y="1552147"/>
                      </a:lnTo>
                      <a:lnTo>
                        <a:pt x="268821" y="1553585"/>
                      </a:lnTo>
                      <a:lnTo>
                        <a:pt x="270275" y="1555020"/>
                      </a:lnTo>
                      <a:lnTo>
                        <a:pt x="271733" y="1556453"/>
                      </a:lnTo>
                      <a:lnTo>
                        <a:pt x="273195" y="1557882"/>
                      </a:lnTo>
                      <a:lnTo>
                        <a:pt x="274659" y="1559309"/>
                      </a:lnTo>
                      <a:lnTo>
                        <a:pt x="276127" y="1560733"/>
                      </a:lnTo>
                      <a:lnTo>
                        <a:pt x="277599" y="1562154"/>
                      </a:lnTo>
                      <a:lnTo>
                        <a:pt x="279073" y="1563573"/>
                      </a:lnTo>
                      <a:lnTo>
                        <a:pt x="280551" y="1564989"/>
                      </a:lnTo>
                      <a:lnTo>
                        <a:pt x="282032" y="1566402"/>
                      </a:lnTo>
                      <a:lnTo>
                        <a:pt x="283517" y="1567812"/>
                      </a:lnTo>
                      <a:lnTo>
                        <a:pt x="285005" y="1569219"/>
                      </a:lnTo>
                      <a:lnTo>
                        <a:pt x="286496" y="1570623"/>
                      </a:lnTo>
                      <a:lnTo>
                        <a:pt x="287990" y="1572025"/>
                      </a:lnTo>
                      <a:lnTo>
                        <a:pt x="289487" y="1573424"/>
                      </a:lnTo>
                      <a:lnTo>
                        <a:pt x="290988" y="1574820"/>
                      </a:lnTo>
                      <a:lnTo>
                        <a:pt x="292492" y="1576213"/>
                      </a:lnTo>
                      <a:lnTo>
                        <a:pt x="293999" y="1577604"/>
                      </a:lnTo>
                      <a:lnTo>
                        <a:pt x="295510" y="1578991"/>
                      </a:lnTo>
                      <a:lnTo>
                        <a:pt x="297024" y="1580376"/>
                      </a:lnTo>
                      <a:lnTo>
                        <a:pt x="298540" y="1581757"/>
                      </a:lnTo>
                      <a:lnTo>
                        <a:pt x="300061" y="1583136"/>
                      </a:lnTo>
                      <a:lnTo>
                        <a:pt x="301584" y="1584512"/>
                      </a:lnTo>
                      <a:lnTo>
                        <a:pt x="303110" y="1585886"/>
                      </a:lnTo>
                      <a:lnTo>
                        <a:pt x="304640" y="1587256"/>
                      </a:lnTo>
                      <a:lnTo>
                        <a:pt x="306173" y="1588623"/>
                      </a:lnTo>
                      <a:lnTo>
                        <a:pt x="307709" y="1589988"/>
                      </a:lnTo>
                      <a:lnTo>
                        <a:pt x="309248" y="1591349"/>
                      </a:lnTo>
                      <a:lnTo>
                        <a:pt x="310791" y="1592708"/>
                      </a:lnTo>
                      <a:lnTo>
                        <a:pt x="312336" y="1594064"/>
                      </a:lnTo>
                      <a:lnTo>
                        <a:pt x="313885" y="1595417"/>
                      </a:lnTo>
                      <a:lnTo>
                        <a:pt x="315437" y="1596767"/>
                      </a:lnTo>
                      <a:lnTo>
                        <a:pt x="316992" y="1598114"/>
                      </a:lnTo>
                      <a:lnTo>
                        <a:pt x="318550" y="1599458"/>
                      </a:lnTo>
                      <a:lnTo>
                        <a:pt x="320111" y="1600799"/>
                      </a:lnTo>
                      <a:lnTo>
                        <a:pt x="321675" y="1602137"/>
                      </a:lnTo>
                      <a:lnTo>
                        <a:pt x="323242" y="1603472"/>
                      </a:lnTo>
                      <a:lnTo>
                        <a:pt x="324813" y="1604804"/>
                      </a:lnTo>
                      <a:lnTo>
                        <a:pt x="326387" y="1606134"/>
                      </a:lnTo>
                      <a:lnTo>
                        <a:pt x="327963" y="1607460"/>
                      </a:lnTo>
                      <a:lnTo>
                        <a:pt x="329543" y="1608783"/>
                      </a:lnTo>
                      <a:lnTo>
                        <a:pt x="331126" y="1610104"/>
                      </a:lnTo>
                      <a:lnTo>
                        <a:pt x="332712" y="1611421"/>
                      </a:lnTo>
                      <a:lnTo>
                        <a:pt x="334301" y="1612735"/>
                      </a:lnTo>
                      <a:lnTo>
                        <a:pt x="335893" y="1614047"/>
                      </a:lnTo>
                      <a:lnTo>
                        <a:pt x="337488" y="1615355"/>
                      </a:lnTo>
                      <a:lnTo>
                        <a:pt x="339086" y="1616660"/>
                      </a:lnTo>
                      <a:lnTo>
                        <a:pt x="340687" y="1617962"/>
                      </a:lnTo>
                      <a:lnTo>
                        <a:pt x="342291" y="1619262"/>
                      </a:lnTo>
                      <a:lnTo>
                        <a:pt x="343898" y="1620558"/>
                      </a:lnTo>
                      <a:lnTo>
                        <a:pt x="345508" y="1621851"/>
                      </a:lnTo>
                      <a:lnTo>
                        <a:pt x="347122" y="1623141"/>
                      </a:lnTo>
                      <a:lnTo>
                        <a:pt x="348738" y="1624428"/>
                      </a:lnTo>
                      <a:lnTo>
                        <a:pt x="350357" y="1625712"/>
                      </a:lnTo>
                      <a:lnTo>
                        <a:pt x="351979" y="1626993"/>
                      </a:lnTo>
                      <a:lnTo>
                        <a:pt x="353604" y="1628271"/>
                      </a:lnTo>
                      <a:lnTo>
                        <a:pt x="355232" y="1629546"/>
                      </a:lnTo>
                      <a:lnTo>
                        <a:pt x="356863" y="1630818"/>
                      </a:lnTo>
                      <a:lnTo>
                        <a:pt x="358497" y="1632087"/>
                      </a:lnTo>
                      <a:lnTo>
                        <a:pt x="360134" y="1633352"/>
                      </a:lnTo>
                      <a:lnTo>
                        <a:pt x="361774" y="1634615"/>
                      </a:lnTo>
                      <a:lnTo>
                        <a:pt x="363417" y="1635874"/>
                      </a:lnTo>
                      <a:lnTo>
                        <a:pt x="365062" y="1637131"/>
                      </a:lnTo>
                      <a:lnTo>
                        <a:pt x="366711" y="1638384"/>
                      </a:lnTo>
                      <a:lnTo>
                        <a:pt x="368362" y="1639634"/>
                      </a:lnTo>
                      <a:lnTo>
                        <a:pt x="370017" y="1640881"/>
                      </a:lnTo>
                      <a:lnTo>
                        <a:pt x="371674" y="1642125"/>
                      </a:lnTo>
                      <a:lnTo>
                        <a:pt x="373334" y="1643365"/>
                      </a:lnTo>
                      <a:lnTo>
                        <a:pt x="374998" y="1644603"/>
                      </a:lnTo>
                      <a:lnTo>
                        <a:pt x="376663" y="1645837"/>
                      </a:lnTo>
                      <a:lnTo>
                        <a:pt x="378332" y="1647069"/>
                      </a:lnTo>
                      <a:lnTo>
                        <a:pt x="380004" y="1648297"/>
                      </a:lnTo>
                      <a:lnTo>
                        <a:pt x="381678" y="1649522"/>
                      </a:lnTo>
                      <a:lnTo>
                        <a:pt x="383356" y="1650744"/>
                      </a:lnTo>
                      <a:lnTo>
                        <a:pt x="385036" y="1651962"/>
                      </a:lnTo>
                      <a:lnTo>
                        <a:pt x="386719" y="1653178"/>
                      </a:lnTo>
                      <a:lnTo>
                        <a:pt x="388405" y="1654390"/>
                      </a:lnTo>
                      <a:lnTo>
                        <a:pt x="390094" y="1655599"/>
                      </a:lnTo>
                      <a:lnTo>
                        <a:pt x="391785" y="1656805"/>
                      </a:lnTo>
                      <a:lnTo>
                        <a:pt x="393479" y="1658008"/>
                      </a:lnTo>
                      <a:lnTo>
                        <a:pt x="395176" y="1659207"/>
                      </a:lnTo>
                      <a:lnTo>
                        <a:pt x="396876" y="1660404"/>
                      </a:lnTo>
                      <a:lnTo>
                        <a:pt x="398579" y="1661597"/>
                      </a:lnTo>
                      <a:lnTo>
                        <a:pt x="400284" y="1662787"/>
                      </a:lnTo>
                      <a:lnTo>
                        <a:pt x="401992" y="1663973"/>
                      </a:lnTo>
                      <a:lnTo>
                        <a:pt x="403703" y="1665157"/>
                      </a:lnTo>
                      <a:lnTo>
                        <a:pt x="405417" y="1666337"/>
                      </a:lnTo>
                      <a:lnTo>
                        <a:pt x="407133" y="1667514"/>
                      </a:lnTo>
                      <a:lnTo>
                        <a:pt x="408852" y="1668687"/>
                      </a:lnTo>
                      <a:lnTo>
                        <a:pt x="410574" y="1669858"/>
                      </a:lnTo>
                      <a:lnTo>
                        <a:pt x="412299" y="1671025"/>
                      </a:lnTo>
                      <a:lnTo>
                        <a:pt x="414026" y="1672189"/>
                      </a:lnTo>
                      <a:lnTo>
                        <a:pt x="415756" y="1673350"/>
                      </a:lnTo>
                      <a:lnTo>
                        <a:pt x="417489" y="1674507"/>
                      </a:lnTo>
                      <a:lnTo>
                        <a:pt x="419224" y="1675661"/>
                      </a:lnTo>
                      <a:lnTo>
                        <a:pt x="420962" y="1676812"/>
                      </a:lnTo>
                      <a:lnTo>
                        <a:pt x="422703" y="1677960"/>
                      </a:lnTo>
                      <a:lnTo>
                        <a:pt x="424446" y="1679104"/>
                      </a:lnTo>
                      <a:lnTo>
                        <a:pt x="426192" y="1680245"/>
                      </a:lnTo>
                      <a:lnTo>
                        <a:pt x="427941" y="1681383"/>
                      </a:lnTo>
                      <a:lnTo>
                        <a:pt x="429692" y="1682517"/>
                      </a:lnTo>
                      <a:lnTo>
                        <a:pt x="431446" y="1683648"/>
                      </a:lnTo>
                      <a:lnTo>
                        <a:pt x="433203" y="1684776"/>
                      </a:lnTo>
                      <a:lnTo>
                        <a:pt x="434962" y="1685901"/>
                      </a:lnTo>
                      <a:lnTo>
                        <a:pt x="436723" y="1687022"/>
                      </a:lnTo>
                      <a:lnTo>
                        <a:pt x="438488" y="1688139"/>
                      </a:lnTo>
                      <a:lnTo>
                        <a:pt x="440255" y="1689254"/>
                      </a:lnTo>
                      <a:lnTo>
                        <a:pt x="442024" y="1690365"/>
                      </a:lnTo>
                      <a:lnTo>
                        <a:pt x="443797" y="1691473"/>
                      </a:lnTo>
                      <a:lnTo>
                        <a:pt x="445571" y="1692577"/>
                      </a:lnTo>
                      <a:lnTo>
                        <a:pt x="447348" y="1693678"/>
                      </a:lnTo>
                      <a:lnTo>
                        <a:pt x="449128" y="1694776"/>
                      </a:lnTo>
                      <a:lnTo>
                        <a:pt x="450911" y="1695870"/>
                      </a:lnTo>
                      <a:lnTo>
                        <a:pt x="452696" y="1696961"/>
                      </a:lnTo>
                      <a:lnTo>
                        <a:pt x="454483" y="1698049"/>
                      </a:lnTo>
                      <a:lnTo>
                        <a:pt x="456273" y="1699133"/>
                      </a:lnTo>
                      <a:lnTo>
                        <a:pt x="458065" y="1700214"/>
                      </a:lnTo>
                      <a:lnTo>
                        <a:pt x="459860" y="1701292"/>
                      </a:lnTo>
                      <a:lnTo>
                        <a:pt x="461658" y="1702366"/>
                      </a:lnTo>
                      <a:lnTo>
                        <a:pt x="463458" y="1703436"/>
                      </a:lnTo>
                      <a:lnTo>
                        <a:pt x="465260" y="1704504"/>
                      </a:lnTo>
                      <a:lnTo>
                        <a:pt x="467065" y="1705568"/>
                      </a:lnTo>
                      <a:lnTo>
                        <a:pt x="468873" y="1706628"/>
                      </a:lnTo>
                      <a:lnTo>
                        <a:pt x="470682" y="1707685"/>
                      </a:lnTo>
                      <a:lnTo>
                        <a:pt x="472495" y="1708739"/>
                      </a:lnTo>
                      <a:lnTo>
                        <a:pt x="474310" y="1709789"/>
                      </a:lnTo>
                      <a:lnTo>
                        <a:pt x="476127" y="1710836"/>
                      </a:lnTo>
                      <a:lnTo>
                        <a:pt x="477946" y="1711879"/>
                      </a:lnTo>
                      <a:lnTo>
                        <a:pt x="479768" y="1712919"/>
                      </a:lnTo>
                      <a:lnTo>
                        <a:pt x="481593" y="1713956"/>
                      </a:lnTo>
                      <a:lnTo>
                        <a:pt x="483420" y="1714989"/>
                      </a:lnTo>
                      <a:lnTo>
                        <a:pt x="485249" y="1716018"/>
                      </a:lnTo>
                      <a:lnTo>
                        <a:pt x="487081" y="1717044"/>
                      </a:lnTo>
                      <a:lnTo>
                        <a:pt x="488915" y="1718067"/>
                      </a:lnTo>
                      <a:lnTo>
                        <a:pt x="490751" y="1719086"/>
                      </a:lnTo>
                      <a:lnTo>
                        <a:pt x="492590" y="1720102"/>
                      </a:lnTo>
                      <a:lnTo>
                        <a:pt x="494431" y="1721114"/>
                      </a:lnTo>
                      <a:lnTo>
                        <a:pt x="496274" y="1722123"/>
                      </a:lnTo>
                      <a:lnTo>
                        <a:pt x="498120" y="1723128"/>
                      </a:lnTo>
                      <a:lnTo>
                        <a:pt x="499968" y="1724130"/>
                      </a:lnTo>
                      <a:lnTo>
                        <a:pt x="501819" y="1725128"/>
                      </a:lnTo>
                      <a:lnTo>
                        <a:pt x="503671" y="1726123"/>
                      </a:lnTo>
                      <a:lnTo>
                        <a:pt x="505527" y="1727115"/>
                      </a:lnTo>
                      <a:lnTo>
                        <a:pt x="507384" y="1728102"/>
                      </a:lnTo>
                      <a:lnTo>
                        <a:pt x="509244" y="1729087"/>
                      </a:lnTo>
                      <a:lnTo>
                        <a:pt x="511106" y="1730067"/>
                      </a:lnTo>
                      <a:lnTo>
                        <a:pt x="512970" y="1731045"/>
                      </a:lnTo>
                      <a:lnTo>
                        <a:pt x="514836" y="1732019"/>
                      </a:lnTo>
                      <a:lnTo>
                        <a:pt x="516705" y="1732989"/>
                      </a:lnTo>
                      <a:lnTo>
                        <a:pt x="518576" y="1733955"/>
                      </a:lnTo>
                      <a:lnTo>
                        <a:pt x="520449" y="1734919"/>
                      </a:lnTo>
                      <a:lnTo>
                        <a:pt x="522325" y="1735878"/>
                      </a:lnTo>
                      <a:lnTo>
                        <a:pt x="524202" y="1736834"/>
                      </a:lnTo>
                      <a:lnTo>
                        <a:pt x="526082" y="1737787"/>
                      </a:lnTo>
                      <a:lnTo>
                        <a:pt x="527964" y="1738736"/>
                      </a:lnTo>
                      <a:lnTo>
                        <a:pt x="529849" y="1739681"/>
                      </a:lnTo>
                      <a:lnTo>
                        <a:pt x="531735" y="1740623"/>
                      </a:lnTo>
                      <a:lnTo>
                        <a:pt x="533624" y="1741561"/>
                      </a:lnTo>
                      <a:lnTo>
                        <a:pt x="535515" y="1742496"/>
                      </a:lnTo>
                      <a:lnTo>
                        <a:pt x="537408" y="1743427"/>
                      </a:lnTo>
                      <a:lnTo>
                        <a:pt x="539303" y="1744355"/>
                      </a:lnTo>
                      <a:lnTo>
                        <a:pt x="541201" y="1745279"/>
                      </a:lnTo>
                      <a:lnTo>
                        <a:pt x="543100" y="1746199"/>
                      </a:lnTo>
                      <a:lnTo>
                        <a:pt x="545002" y="1747116"/>
                      </a:lnTo>
                      <a:lnTo>
                        <a:pt x="546905" y="1748029"/>
                      </a:lnTo>
                      <a:lnTo>
                        <a:pt x="548811" y="1748939"/>
                      </a:lnTo>
                      <a:lnTo>
                        <a:pt x="550719" y="1749845"/>
                      </a:lnTo>
                      <a:lnTo>
                        <a:pt x="552629" y="1750748"/>
                      </a:lnTo>
                      <a:lnTo>
                        <a:pt x="554542" y="1751646"/>
                      </a:lnTo>
                      <a:lnTo>
                        <a:pt x="556456" y="1752542"/>
                      </a:lnTo>
                      <a:lnTo>
                        <a:pt x="558372" y="1753433"/>
                      </a:lnTo>
                      <a:lnTo>
                        <a:pt x="560291" y="1754321"/>
                      </a:lnTo>
                      <a:lnTo>
                        <a:pt x="562211" y="1755206"/>
                      </a:lnTo>
                      <a:lnTo>
                        <a:pt x="564134" y="1756086"/>
                      </a:lnTo>
                      <a:lnTo>
                        <a:pt x="566058" y="1756963"/>
                      </a:lnTo>
                      <a:lnTo>
                        <a:pt x="567985" y="1757837"/>
                      </a:lnTo>
                      <a:lnTo>
                        <a:pt x="569913" y="1758707"/>
                      </a:lnTo>
                      <a:lnTo>
                        <a:pt x="571844" y="1759573"/>
                      </a:lnTo>
                      <a:lnTo>
                        <a:pt x="573777" y="1760436"/>
                      </a:lnTo>
                      <a:lnTo>
                        <a:pt x="575711" y="1761294"/>
                      </a:lnTo>
                      <a:lnTo>
                        <a:pt x="577648" y="1762150"/>
                      </a:lnTo>
                      <a:lnTo>
                        <a:pt x="579586" y="1763001"/>
                      </a:lnTo>
                      <a:lnTo>
                        <a:pt x="581527" y="1763849"/>
                      </a:lnTo>
                      <a:lnTo>
                        <a:pt x="583470" y="1764693"/>
                      </a:lnTo>
                      <a:lnTo>
                        <a:pt x="585414" y="1765534"/>
                      </a:lnTo>
                      <a:lnTo>
                        <a:pt x="587361" y="1766371"/>
                      </a:lnTo>
                      <a:lnTo>
                        <a:pt x="589309" y="1767204"/>
                      </a:lnTo>
                      <a:lnTo>
                        <a:pt x="591259" y="1768034"/>
                      </a:lnTo>
                      <a:lnTo>
                        <a:pt x="593212" y="1768860"/>
                      </a:lnTo>
                      <a:lnTo>
                        <a:pt x="595166" y="1769682"/>
                      </a:lnTo>
                      <a:lnTo>
                        <a:pt x="597122" y="1770500"/>
                      </a:lnTo>
                      <a:lnTo>
                        <a:pt x="599080" y="1771315"/>
                      </a:lnTo>
                      <a:lnTo>
                        <a:pt x="601040" y="1772126"/>
                      </a:lnTo>
                      <a:lnTo>
                        <a:pt x="603001" y="1772933"/>
                      </a:lnTo>
                      <a:lnTo>
                        <a:pt x="604965" y="1773737"/>
                      </a:lnTo>
                      <a:lnTo>
                        <a:pt x="606931" y="1774537"/>
                      </a:lnTo>
                      <a:lnTo>
                        <a:pt x="608898" y="1775333"/>
                      </a:lnTo>
                      <a:lnTo>
                        <a:pt x="610867" y="1776126"/>
                      </a:lnTo>
                      <a:lnTo>
                        <a:pt x="612838" y="1776915"/>
                      </a:lnTo>
                      <a:lnTo>
                        <a:pt x="614811" y="1777700"/>
                      </a:lnTo>
                      <a:lnTo>
                        <a:pt x="616786" y="1778481"/>
                      </a:lnTo>
                      <a:lnTo>
                        <a:pt x="618762" y="1779259"/>
                      </a:lnTo>
                      <a:lnTo>
                        <a:pt x="620740" y="1780033"/>
                      </a:lnTo>
                      <a:lnTo>
                        <a:pt x="622720" y="1780803"/>
                      </a:lnTo>
                      <a:lnTo>
                        <a:pt x="624702" y="1781569"/>
                      </a:lnTo>
                      <a:lnTo>
                        <a:pt x="626686" y="1782332"/>
                      </a:lnTo>
                      <a:lnTo>
                        <a:pt x="628671" y="1783091"/>
                      </a:lnTo>
                      <a:lnTo>
                        <a:pt x="630658" y="1783846"/>
                      </a:lnTo>
                      <a:lnTo>
                        <a:pt x="632647" y="1784598"/>
                      </a:lnTo>
                      <a:lnTo>
                        <a:pt x="634638" y="1785345"/>
                      </a:lnTo>
                      <a:lnTo>
                        <a:pt x="636630" y="1786089"/>
                      </a:lnTo>
                      <a:lnTo>
                        <a:pt x="638625" y="1786830"/>
                      </a:lnTo>
                      <a:lnTo>
                        <a:pt x="640620" y="1787566"/>
                      </a:lnTo>
                      <a:lnTo>
                        <a:pt x="642618" y="1788299"/>
                      </a:lnTo>
                      <a:lnTo>
                        <a:pt x="644617" y="1789027"/>
                      </a:lnTo>
                      <a:lnTo>
                        <a:pt x="646618" y="1789753"/>
                      </a:lnTo>
                      <a:lnTo>
                        <a:pt x="648621" y="1790474"/>
                      </a:lnTo>
                      <a:lnTo>
                        <a:pt x="650625" y="1791191"/>
                      </a:lnTo>
                      <a:lnTo>
                        <a:pt x="652631" y="1791905"/>
                      </a:lnTo>
                      <a:lnTo>
                        <a:pt x="654638" y="1792615"/>
                      </a:lnTo>
                      <a:lnTo>
                        <a:pt x="656648" y="1793321"/>
                      </a:lnTo>
                      <a:lnTo>
                        <a:pt x="658659" y="1794024"/>
                      </a:lnTo>
                      <a:lnTo>
                        <a:pt x="660671" y="1794722"/>
                      </a:lnTo>
                      <a:lnTo>
                        <a:pt x="662685" y="1795417"/>
                      </a:lnTo>
                      <a:lnTo>
                        <a:pt x="664701" y="1796108"/>
                      </a:lnTo>
                      <a:lnTo>
                        <a:pt x="666718" y="1796795"/>
                      </a:lnTo>
                      <a:lnTo>
                        <a:pt x="668737" y="1797478"/>
                      </a:lnTo>
                      <a:lnTo>
                        <a:pt x="670758" y="1798158"/>
                      </a:lnTo>
                      <a:lnTo>
                        <a:pt x="672780" y="1798834"/>
                      </a:lnTo>
                      <a:lnTo>
                        <a:pt x="674803" y="1799506"/>
                      </a:lnTo>
                      <a:lnTo>
                        <a:pt x="676829" y="1800174"/>
                      </a:lnTo>
                      <a:lnTo>
                        <a:pt x="678855" y="1800838"/>
                      </a:lnTo>
                      <a:lnTo>
                        <a:pt x="680884" y="1801498"/>
                      </a:lnTo>
                      <a:lnTo>
                        <a:pt x="682913" y="1802155"/>
                      </a:lnTo>
                      <a:lnTo>
                        <a:pt x="684945" y="1802808"/>
                      </a:lnTo>
                      <a:lnTo>
                        <a:pt x="686978" y="1803456"/>
                      </a:lnTo>
                      <a:lnTo>
                        <a:pt x="689012" y="1804102"/>
                      </a:lnTo>
                      <a:lnTo>
                        <a:pt x="691048" y="1804743"/>
                      </a:lnTo>
                      <a:lnTo>
                        <a:pt x="693085" y="1805380"/>
                      </a:lnTo>
                      <a:lnTo>
                        <a:pt x="695124" y="1806014"/>
                      </a:lnTo>
                      <a:lnTo>
                        <a:pt x="697164" y="1806643"/>
                      </a:lnTo>
                      <a:lnTo>
                        <a:pt x="699206" y="1807269"/>
                      </a:lnTo>
                      <a:lnTo>
                        <a:pt x="701249" y="1807891"/>
                      </a:lnTo>
                      <a:lnTo>
                        <a:pt x="703294" y="1808509"/>
                      </a:lnTo>
                      <a:lnTo>
                        <a:pt x="705340" y="1809124"/>
                      </a:lnTo>
                      <a:lnTo>
                        <a:pt x="707387" y="1809734"/>
                      </a:lnTo>
                      <a:lnTo>
                        <a:pt x="709436" y="1810341"/>
                      </a:lnTo>
                      <a:lnTo>
                        <a:pt x="711486" y="1810943"/>
                      </a:lnTo>
                      <a:lnTo>
                        <a:pt x="713538" y="1811542"/>
                      </a:lnTo>
                      <a:lnTo>
                        <a:pt x="715591" y="1812137"/>
                      </a:lnTo>
                      <a:lnTo>
                        <a:pt x="717646" y="1812728"/>
                      </a:lnTo>
                      <a:lnTo>
                        <a:pt x="719701" y="1813315"/>
                      </a:lnTo>
                      <a:lnTo>
                        <a:pt x="721759" y="1813898"/>
                      </a:lnTo>
                      <a:lnTo>
                        <a:pt x="723817" y="1814478"/>
                      </a:lnTo>
                      <a:lnTo>
                        <a:pt x="725877" y="1815053"/>
                      </a:lnTo>
                      <a:lnTo>
                        <a:pt x="727938" y="1815625"/>
                      </a:lnTo>
                      <a:lnTo>
                        <a:pt x="730001" y="1816193"/>
                      </a:lnTo>
                      <a:lnTo>
                        <a:pt x="732065" y="1816756"/>
                      </a:lnTo>
                      <a:lnTo>
                        <a:pt x="734130" y="1817316"/>
                      </a:lnTo>
                      <a:lnTo>
                        <a:pt x="736196" y="1817872"/>
                      </a:lnTo>
                      <a:lnTo>
                        <a:pt x="738264" y="1818425"/>
                      </a:lnTo>
                      <a:lnTo>
                        <a:pt x="740333" y="1818973"/>
                      </a:lnTo>
                      <a:lnTo>
                        <a:pt x="742403" y="1819517"/>
                      </a:lnTo>
                      <a:lnTo>
                        <a:pt x="744475" y="1820057"/>
                      </a:lnTo>
                      <a:lnTo>
                        <a:pt x="746548" y="1820594"/>
                      </a:lnTo>
                      <a:lnTo>
                        <a:pt x="748622" y="1821127"/>
                      </a:lnTo>
                      <a:lnTo>
                        <a:pt x="750697" y="1821655"/>
                      </a:lnTo>
                      <a:lnTo>
                        <a:pt x="752773" y="1822180"/>
                      </a:lnTo>
                      <a:lnTo>
                        <a:pt x="754851" y="1822701"/>
                      </a:lnTo>
                      <a:lnTo>
                        <a:pt x="756930" y="1823218"/>
                      </a:lnTo>
                      <a:lnTo>
                        <a:pt x="759010" y="1823731"/>
                      </a:lnTo>
                      <a:lnTo>
                        <a:pt x="761091" y="1824240"/>
                      </a:lnTo>
                      <a:lnTo>
                        <a:pt x="763174" y="1824745"/>
                      </a:lnTo>
                      <a:lnTo>
                        <a:pt x="765258" y="1825246"/>
                      </a:lnTo>
                      <a:lnTo>
                        <a:pt x="767342" y="1825743"/>
                      </a:lnTo>
                      <a:lnTo>
                        <a:pt x="769428" y="1826236"/>
                      </a:lnTo>
                      <a:lnTo>
                        <a:pt x="771515" y="1826726"/>
                      </a:lnTo>
                      <a:lnTo>
                        <a:pt x="773604" y="1827211"/>
                      </a:lnTo>
                      <a:lnTo>
                        <a:pt x="775693" y="1827693"/>
                      </a:lnTo>
                      <a:lnTo>
                        <a:pt x="777783" y="1828170"/>
                      </a:lnTo>
                      <a:lnTo>
                        <a:pt x="779875" y="1828644"/>
                      </a:lnTo>
                      <a:lnTo>
                        <a:pt x="781968" y="1829113"/>
                      </a:lnTo>
                      <a:lnTo>
                        <a:pt x="784061" y="1829579"/>
                      </a:lnTo>
                      <a:lnTo>
                        <a:pt x="786156" y="1830041"/>
                      </a:lnTo>
                      <a:lnTo>
                        <a:pt x="788252" y="1830499"/>
                      </a:lnTo>
                      <a:lnTo>
                        <a:pt x="790349" y="1830952"/>
                      </a:lnTo>
                      <a:lnTo>
                        <a:pt x="792447" y="1831402"/>
                      </a:lnTo>
                      <a:lnTo>
                        <a:pt x="794546" y="1831848"/>
                      </a:lnTo>
                      <a:lnTo>
                        <a:pt x="796646" y="1832290"/>
                      </a:lnTo>
                      <a:lnTo>
                        <a:pt x="798747" y="1832728"/>
                      </a:lnTo>
                      <a:lnTo>
                        <a:pt x="800849" y="1833162"/>
                      </a:lnTo>
                      <a:lnTo>
                        <a:pt x="802953" y="1833592"/>
                      </a:lnTo>
                      <a:lnTo>
                        <a:pt x="805057" y="1834018"/>
                      </a:lnTo>
                      <a:lnTo>
                        <a:pt x="807162" y="1834440"/>
                      </a:lnTo>
                      <a:lnTo>
                        <a:pt x="809268" y="1834858"/>
                      </a:lnTo>
                      <a:lnTo>
                        <a:pt x="811375" y="1835272"/>
                      </a:lnTo>
                      <a:lnTo>
                        <a:pt x="813483" y="1835683"/>
                      </a:lnTo>
                      <a:lnTo>
                        <a:pt x="815592" y="1836089"/>
                      </a:lnTo>
                      <a:lnTo>
                        <a:pt x="817702" y="1836491"/>
                      </a:lnTo>
                      <a:lnTo>
                        <a:pt x="819813" y="1836889"/>
                      </a:lnTo>
                      <a:lnTo>
                        <a:pt x="821924" y="1837283"/>
                      </a:lnTo>
                      <a:lnTo>
                        <a:pt x="824037" y="1837674"/>
                      </a:lnTo>
                      <a:lnTo>
                        <a:pt x="826150" y="1838060"/>
                      </a:lnTo>
                      <a:lnTo>
                        <a:pt x="828265" y="1838442"/>
                      </a:lnTo>
                      <a:lnTo>
                        <a:pt x="830380" y="1838820"/>
                      </a:lnTo>
                      <a:lnTo>
                        <a:pt x="832496" y="1839195"/>
                      </a:lnTo>
                      <a:lnTo>
                        <a:pt x="834614" y="1839565"/>
                      </a:lnTo>
                      <a:lnTo>
                        <a:pt x="836731" y="1839931"/>
                      </a:lnTo>
                      <a:lnTo>
                        <a:pt x="838850" y="1840293"/>
                      </a:lnTo>
                      <a:lnTo>
                        <a:pt x="840970" y="1840652"/>
                      </a:lnTo>
                      <a:lnTo>
                        <a:pt x="843090" y="1841006"/>
                      </a:lnTo>
                      <a:lnTo>
                        <a:pt x="845211" y="1841356"/>
                      </a:lnTo>
                      <a:lnTo>
                        <a:pt x="847334" y="1841702"/>
                      </a:lnTo>
                      <a:lnTo>
                        <a:pt x="849456" y="1842045"/>
                      </a:lnTo>
                      <a:lnTo>
                        <a:pt x="851580" y="1842383"/>
                      </a:lnTo>
                      <a:lnTo>
                        <a:pt x="853704" y="1842717"/>
                      </a:lnTo>
                      <a:lnTo>
                        <a:pt x="855830" y="1843047"/>
                      </a:lnTo>
                      <a:lnTo>
                        <a:pt x="857956" y="1843374"/>
                      </a:lnTo>
                      <a:lnTo>
                        <a:pt x="860082" y="1843696"/>
                      </a:lnTo>
                      <a:lnTo>
                        <a:pt x="862210" y="1844014"/>
                      </a:lnTo>
                      <a:lnTo>
                        <a:pt x="864338" y="1844328"/>
                      </a:lnTo>
                      <a:lnTo>
                        <a:pt x="866467" y="1844638"/>
                      </a:lnTo>
                      <a:lnTo>
                        <a:pt x="868597" y="1844944"/>
                      </a:lnTo>
                      <a:lnTo>
                        <a:pt x="870727" y="1845246"/>
                      </a:lnTo>
                      <a:lnTo>
                        <a:pt x="872858" y="1845545"/>
                      </a:lnTo>
                      <a:lnTo>
                        <a:pt x="874990" y="1845839"/>
                      </a:lnTo>
                      <a:lnTo>
                        <a:pt x="877122" y="1846129"/>
                      </a:lnTo>
                      <a:lnTo>
                        <a:pt x="879255" y="1846415"/>
                      </a:lnTo>
                      <a:lnTo>
                        <a:pt x="881389" y="1846697"/>
                      </a:lnTo>
                      <a:lnTo>
                        <a:pt x="883523" y="1846975"/>
                      </a:lnTo>
                      <a:lnTo>
                        <a:pt x="885658" y="1847248"/>
                      </a:lnTo>
                      <a:lnTo>
                        <a:pt x="887794" y="1847518"/>
                      </a:lnTo>
                      <a:lnTo>
                        <a:pt x="889930" y="1847784"/>
                      </a:lnTo>
                      <a:lnTo>
                        <a:pt x="892067" y="1848046"/>
                      </a:lnTo>
                      <a:lnTo>
                        <a:pt x="894205" y="1848304"/>
                      </a:lnTo>
                      <a:lnTo>
                        <a:pt x="896343" y="1848557"/>
                      </a:lnTo>
                      <a:lnTo>
                        <a:pt x="898481" y="1848807"/>
                      </a:lnTo>
                      <a:lnTo>
                        <a:pt x="900621" y="1849053"/>
                      </a:lnTo>
                      <a:lnTo>
                        <a:pt x="902761" y="1849294"/>
                      </a:lnTo>
                      <a:lnTo>
                        <a:pt x="904901" y="1849532"/>
                      </a:lnTo>
                      <a:lnTo>
                        <a:pt x="907042" y="1849766"/>
                      </a:lnTo>
                      <a:lnTo>
                        <a:pt x="909183" y="1849995"/>
                      </a:lnTo>
                      <a:lnTo>
                        <a:pt x="911325" y="1850221"/>
                      </a:lnTo>
                      <a:lnTo>
                        <a:pt x="913468" y="1850442"/>
                      </a:lnTo>
                      <a:lnTo>
                        <a:pt x="915611" y="1850659"/>
                      </a:lnTo>
                      <a:lnTo>
                        <a:pt x="917754" y="1850873"/>
                      </a:lnTo>
                      <a:lnTo>
                        <a:pt x="919898" y="1851082"/>
                      </a:lnTo>
                      <a:lnTo>
                        <a:pt x="922043" y="1851287"/>
                      </a:lnTo>
                      <a:lnTo>
                        <a:pt x="924188" y="1851488"/>
                      </a:lnTo>
                      <a:lnTo>
                        <a:pt x="926333" y="1851685"/>
                      </a:lnTo>
                      <a:lnTo>
                        <a:pt x="928479" y="1851879"/>
                      </a:lnTo>
                      <a:lnTo>
                        <a:pt x="930625" y="1852068"/>
                      </a:lnTo>
                      <a:lnTo>
                        <a:pt x="932772" y="1852253"/>
                      </a:lnTo>
                      <a:lnTo>
                        <a:pt x="934919" y="1852433"/>
                      </a:lnTo>
                      <a:lnTo>
                        <a:pt x="937067" y="1852610"/>
                      </a:lnTo>
                      <a:lnTo>
                        <a:pt x="939215" y="1852783"/>
                      </a:lnTo>
                      <a:lnTo>
                        <a:pt x="941363" y="1852952"/>
                      </a:lnTo>
                      <a:lnTo>
                        <a:pt x="943512" y="1853117"/>
                      </a:lnTo>
                      <a:lnTo>
                        <a:pt x="945661" y="1853277"/>
                      </a:lnTo>
                      <a:lnTo>
                        <a:pt x="947811" y="1853434"/>
                      </a:lnTo>
                      <a:lnTo>
                        <a:pt x="949961" y="1853586"/>
                      </a:lnTo>
                      <a:lnTo>
                        <a:pt x="952111" y="1853735"/>
                      </a:lnTo>
                      <a:lnTo>
                        <a:pt x="954262" y="1853879"/>
                      </a:lnTo>
                      <a:lnTo>
                        <a:pt x="956413" y="1854020"/>
                      </a:lnTo>
                      <a:lnTo>
                        <a:pt x="958564" y="1854156"/>
                      </a:lnTo>
                      <a:lnTo>
                        <a:pt x="960715" y="1854288"/>
                      </a:lnTo>
                      <a:lnTo>
                        <a:pt x="962867" y="1854416"/>
                      </a:lnTo>
                      <a:lnTo>
                        <a:pt x="965019" y="1854540"/>
                      </a:lnTo>
                      <a:lnTo>
                        <a:pt x="967172" y="1854660"/>
                      </a:lnTo>
                      <a:lnTo>
                        <a:pt x="969324" y="1854776"/>
                      </a:lnTo>
                      <a:lnTo>
                        <a:pt x="971477" y="1854888"/>
                      </a:lnTo>
                      <a:lnTo>
                        <a:pt x="973631" y="1854996"/>
                      </a:lnTo>
                      <a:lnTo>
                        <a:pt x="975784" y="1855100"/>
                      </a:lnTo>
                      <a:lnTo>
                        <a:pt x="977938" y="1855200"/>
                      </a:lnTo>
                      <a:lnTo>
                        <a:pt x="980092" y="1855295"/>
                      </a:lnTo>
                      <a:lnTo>
                        <a:pt x="982246" y="1855387"/>
                      </a:lnTo>
                      <a:lnTo>
                        <a:pt x="984400" y="1855474"/>
                      </a:lnTo>
                      <a:lnTo>
                        <a:pt x="986555" y="1855558"/>
                      </a:lnTo>
                      <a:lnTo>
                        <a:pt x="988710" y="1855637"/>
                      </a:lnTo>
                      <a:lnTo>
                        <a:pt x="990864" y="1855712"/>
                      </a:lnTo>
                      <a:lnTo>
                        <a:pt x="993020" y="1855784"/>
                      </a:lnTo>
                      <a:lnTo>
                        <a:pt x="995175" y="1855851"/>
                      </a:lnTo>
                      <a:lnTo>
                        <a:pt x="997330" y="1855914"/>
                      </a:lnTo>
                      <a:lnTo>
                        <a:pt x="999486" y="1855973"/>
                      </a:lnTo>
                      <a:lnTo>
                        <a:pt x="1001641" y="1856028"/>
                      </a:lnTo>
                      <a:lnTo>
                        <a:pt x="1003797" y="1856079"/>
                      </a:lnTo>
                      <a:lnTo>
                        <a:pt x="1005953" y="1856126"/>
                      </a:lnTo>
                      <a:lnTo>
                        <a:pt x="1008109" y="1856168"/>
                      </a:lnTo>
                      <a:lnTo>
                        <a:pt x="1010265" y="1856207"/>
                      </a:lnTo>
                      <a:lnTo>
                        <a:pt x="1012421" y="1856242"/>
                      </a:lnTo>
                      <a:lnTo>
                        <a:pt x="1014578" y="1856272"/>
                      </a:lnTo>
                      <a:lnTo>
                        <a:pt x="1016734" y="1856299"/>
                      </a:lnTo>
                      <a:lnTo>
                        <a:pt x="1018891" y="1856321"/>
                      </a:lnTo>
                      <a:lnTo>
                        <a:pt x="1021047" y="1856339"/>
                      </a:lnTo>
                      <a:lnTo>
                        <a:pt x="1023203" y="1856354"/>
                      </a:lnTo>
                      <a:lnTo>
                        <a:pt x="1025360" y="1856364"/>
                      </a:lnTo>
                      <a:lnTo>
                        <a:pt x="1027516" y="1856370"/>
                      </a:lnTo>
                      <a:lnTo>
                        <a:pt x="1029673" y="1856372"/>
                      </a:lnTo>
                      <a:lnTo>
                        <a:pt x="1031830" y="1856370"/>
                      </a:lnTo>
                      <a:lnTo>
                        <a:pt x="1033986" y="1856364"/>
                      </a:lnTo>
                      <a:lnTo>
                        <a:pt x="1036143" y="1856354"/>
                      </a:lnTo>
                      <a:lnTo>
                        <a:pt x="1038299" y="1856339"/>
                      </a:lnTo>
                      <a:lnTo>
                        <a:pt x="1040456" y="1856321"/>
                      </a:lnTo>
                      <a:lnTo>
                        <a:pt x="1042612" y="1856299"/>
                      </a:lnTo>
                      <a:lnTo>
                        <a:pt x="1044768" y="1856272"/>
                      </a:lnTo>
                      <a:lnTo>
                        <a:pt x="1046925" y="1856242"/>
                      </a:lnTo>
                      <a:lnTo>
                        <a:pt x="1049081" y="1856207"/>
                      </a:lnTo>
                      <a:lnTo>
                        <a:pt x="1051237" y="1856168"/>
                      </a:lnTo>
                      <a:lnTo>
                        <a:pt x="1053393" y="1856126"/>
                      </a:lnTo>
                      <a:lnTo>
                        <a:pt x="1055549" y="1856079"/>
                      </a:lnTo>
                      <a:lnTo>
                        <a:pt x="1057705" y="1856028"/>
                      </a:lnTo>
                      <a:lnTo>
                        <a:pt x="1059860" y="1855973"/>
                      </a:lnTo>
                      <a:lnTo>
                        <a:pt x="1062016" y="1855914"/>
                      </a:lnTo>
                      <a:lnTo>
                        <a:pt x="1064171" y="1855851"/>
                      </a:lnTo>
                      <a:lnTo>
                        <a:pt x="1066327" y="1855784"/>
                      </a:lnTo>
                      <a:lnTo>
                        <a:pt x="1068482" y="1855712"/>
                      </a:lnTo>
                      <a:lnTo>
                        <a:pt x="1070637" y="1855637"/>
                      </a:lnTo>
                      <a:lnTo>
                        <a:pt x="1072791" y="1855558"/>
                      </a:lnTo>
                      <a:lnTo>
                        <a:pt x="1074946" y="1855474"/>
                      </a:lnTo>
                      <a:lnTo>
                        <a:pt x="1077100" y="1855387"/>
                      </a:lnTo>
                      <a:lnTo>
                        <a:pt x="1079254" y="1855295"/>
                      </a:lnTo>
                      <a:lnTo>
                        <a:pt x="1081408" y="1855200"/>
                      </a:lnTo>
                      <a:lnTo>
                        <a:pt x="1083562" y="1855100"/>
                      </a:lnTo>
                      <a:lnTo>
                        <a:pt x="1085715" y="1854996"/>
                      </a:lnTo>
                      <a:lnTo>
                        <a:pt x="1087869" y="1854888"/>
                      </a:lnTo>
                      <a:lnTo>
                        <a:pt x="1090022" y="1854776"/>
                      </a:lnTo>
                      <a:lnTo>
                        <a:pt x="1092174" y="1854660"/>
                      </a:lnTo>
                      <a:lnTo>
                        <a:pt x="1094327" y="1854540"/>
                      </a:lnTo>
                      <a:lnTo>
                        <a:pt x="1096479" y="1854416"/>
                      </a:lnTo>
                      <a:lnTo>
                        <a:pt x="1098631" y="1854288"/>
                      </a:lnTo>
                      <a:lnTo>
                        <a:pt x="1100782" y="1854156"/>
                      </a:lnTo>
                      <a:lnTo>
                        <a:pt x="1102934" y="1854020"/>
                      </a:lnTo>
                      <a:lnTo>
                        <a:pt x="1105084" y="1853879"/>
                      </a:lnTo>
                      <a:lnTo>
                        <a:pt x="1107235" y="1853735"/>
                      </a:lnTo>
                      <a:lnTo>
                        <a:pt x="1109385" y="1853586"/>
                      </a:lnTo>
                      <a:lnTo>
                        <a:pt x="1111535" y="1853434"/>
                      </a:lnTo>
                      <a:lnTo>
                        <a:pt x="1113685" y="1853277"/>
                      </a:lnTo>
                      <a:lnTo>
                        <a:pt x="1115834" y="1853117"/>
                      </a:lnTo>
                      <a:lnTo>
                        <a:pt x="1117983" y="1852952"/>
                      </a:lnTo>
                      <a:lnTo>
                        <a:pt x="1120131" y="1852783"/>
                      </a:lnTo>
                      <a:lnTo>
                        <a:pt x="1122279" y="1852610"/>
                      </a:lnTo>
                      <a:lnTo>
                        <a:pt x="1124427" y="1852433"/>
                      </a:lnTo>
                      <a:lnTo>
                        <a:pt x="1126574" y="1852253"/>
                      </a:lnTo>
                      <a:lnTo>
                        <a:pt x="1128721" y="1852068"/>
                      </a:lnTo>
                      <a:lnTo>
                        <a:pt x="1130867" y="1851879"/>
                      </a:lnTo>
                      <a:lnTo>
                        <a:pt x="1133013" y="1851685"/>
                      </a:lnTo>
                      <a:lnTo>
                        <a:pt x="1135158" y="1851488"/>
                      </a:lnTo>
                      <a:lnTo>
                        <a:pt x="1137303" y="1851287"/>
                      </a:lnTo>
                      <a:lnTo>
                        <a:pt x="1139448" y="1851082"/>
                      </a:lnTo>
                      <a:lnTo>
                        <a:pt x="1141592" y="1850873"/>
                      </a:lnTo>
                      <a:lnTo>
                        <a:pt x="1143735" y="1850659"/>
                      </a:lnTo>
                      <a:lnTo>
                        <a:pt x="1145878" y="1850442"/>
                      </a:lnTo>
                      <a:lnTo>
                        <a:pt x="1148021" y="1850221"/>
                      </a:lnTo>
                      <a:lnTo>
                        <a:pt x="1150163" y="1849995"/>
                      </a:lnTo>
                      <a:lnTo>
                        <a:pt x="1152304" y="1849766"/>
                      </a:lnTo>
                      <a:lnTo>
                        <a:pt x="1154445" y="1849532"/>
                      </a:lnTo>
                      <a:lnTo>
                        <a:pt x="1156586" y="1849294"/>
                      </a:lnTo>
                      <a:lnTo>
                        <a:pt x="1158725" y="1849053"/>
                      </a:lnTo>
                      <a:lnTo>
                        <a:pt x="1160865" y="1848807"/>
                      </a:lnTo>
                      <a:lnTo>
                        <a:pt x="1163003" y="1848557"/>
                      </a:lnTo>
                      <a:lnTo>
                        <a:pt x="1165141" y="1848304"/>
                      </a:lnTo>
                      <a:lnTo>
                        <a:pt x="1167279" y="1848046"/>
                      </a:lnTo>
                      <a:lnTo>
                        <a:pt x="1169416" y="1847784"/>
                      </a:lnTo>
                      <a:lnTo>
                        <a:pt x="1171552" y="1847518"/>
                      </a:lnTo>
                      <a:lnTo>
                        <a:pt x="1173688" y="1847248"/>
                      </a:lnTo>
                      <a:lnTo>
                        <a:pt x="1175823" y="1846975"/>
                      </a:lnTo>
                      <a:lnTo>
                        <a:pt x="1177957" y="1846697"/>
                      </a:lnTo>
                      <a:lnTo>
                        <a:pt x="1180091" y="1846415"/>
                      </a:lnTo>
                      <a:lnTo>
                        <a:pt x="1182224" y="1846129"/>
                      </a:lnTo>
                      <a:lnTo>
                        <a:pt x="1184356" y="1845839"/>
                      </a:lnTo>
                      <a:lnTo>
                        <a:pt x="1186488" y="1845545"/>
                      </a:lnTo>
                      <a:lnTo>
                        <a:pt x="1188619" y="1845246"/>
                      </a:lnTo>
                      <a:lnTo>
                        <a:pt x="1190749" y="1844944"/>
                      </a:lnTo>
                      <a:lnTo>
                        <a:pt x="1192879" y="1844638"/>
                      </a:lnTo>
                      <a:lnTo>
                        <a:pt x="1195008" y="1844328"/>
                      </a:lnTo>
                      <a:lnTo>
                        <a:pt x="1197136" y="1844014"/>
                      </a:lnTo>
                      <a:lnTo>
                        <a:pt x="1199264" y="1843696"/>
                      </a:lnTo>
                      <a:lnTo>
                        <a:pt x="1201390" y="1843374"/>
                      </a:lnTo>
                      <a:lnTo>
                        <a:pt x="1203516" y="1843047"/>
                      </a:lnTo>
                      <a:lnTo>
                        <a:pt x="1205642" y="1842717"/>
                      </a:lnTo>
                      <a:lnTo>
                        <a:pt x="1207766" y="1842383"/>
                      </a:lnTo>
                      <a:lnTo>
                        <a:pt x="1209890" y="1842045"/>
                      </a:lnTo>
                      <a:lnTo>
                        <a:pt x="1212012" y="1841702"/>
                      </a:lnTo>
                      <a:lnTo>
                        <a:pt x="1214135" y="1841356"/>
                      </a:lnTo>
                      <a:lnTo>
                        <a:pt x="1216256" y="1841006"/>
                      </a:lnTo>
                      <a:lnTo>
                        <a:pt x="1218376" y="1840652"/>
                      </a:lnTo>
                      <a:lnTo>
                        <a:pt x="1220496" y="1840293"/>
                      </a:lnTo>
                      <a:lnTo>
                        <a:pt x="1222615" y="1839931"/>
                      </a:lnTo>
                      <a:lnTo>
                        <a:pt x="1224733" y="1839565"/>
                      </a:lnTo>
                      <a:lnTo>
                        <a:pt x="1226850" y="1839195"/>
                      </a:lnTo>
                      <a:lnTo>
                        <a:pt x="1228966" y="1838820"/>
                      </a:lnTo>
                      <a:lnTo>
                        <a:pt x="1231081" y="1838442"/>
                      </a:lnTo>
                      <a:lnTo>
                        <a:pt x="1233196" y="1838060"/>
                      </a:lnTo>
                      <a:lnTo>
                        <a:pt x="1235309" y="1837674"/>
                      </a:lnTo>
                      <a:lnTo>
                        <a:pt x="1237422" y="1837283"/>
                      </a:lnTo>
                      <a:lnTo>
                        <a:pt x="1239533" y="1836889"/>
                      </a:lnTo>
                      <a:lnTo>
                        <a:pt x="1241644" y="1836491"/>
                      </a:lnTo>
                      <a:lnTo>
                        <a:pt x="1243754" y="1836089"/>
                      </a:lnTo>
                      <a:lnTo>
                        <a:pt x="1245863" y="1835683"/>
                      </a:lnTo>
                      <a:lnTo>
                        <a:pt x="1247971" y="1835272"/>
                      </a:lnTo>
                      <a:lnTo>
                        <a:pt x="1250078" y="1834858"/>
                      </a:lnTo>
                      <a:lnTo>
                        <a:pt x="1252184" y="1834440"/>
                      </a:lnTo>
                      <a:lnTo>
                        <a:pt x="1254289" y="1834018"/>
                      </a:lnTo>
                      <a:lnTo>
                        <a:pt x="1256393" y="1833592"/>
                      </a:lnTo>
                      <a:lnTo>
                        <a:pt x="1258497" y="1833162"/>
                      </a:lnTo>
                      <a:lnTo>
                        <a:pt x="1260599" y="1832728"/>
                      </a:lnTo>
                      <a:lnTo>
                        <a:pt x="1262700" y="1832290"/>
                      </a:lnTo>
                      <a:lnTo>
                        <a:pt x="1264800" y="1831848"/>
                      </a:lnTo>
                      <a:lnTo>
                        <a:pt x="1266899" y="1831402"/>
                      </a:lnTo>
                      <a:lnTo>
                        <a:pt x="1268997" y="1830952"/>
                      </a:lnTo>
                      <a:lnTo>
                        <a:pt x="1271094" y="1830499"/>
                      </a:lnTo>
                      <a:lnTo>
                        <a:pt x="1273190" y="1830041"/>
                      </a:lnTo>
                      <a:lnTo>
                        <a:pt x="1275285" y="1829579"/>
                      </a:lnTo>
                      <a:lnTo>
                        <a:pt x="1277378" y="1829113"/>
                      </a:lnTo>
                      <a:lnTo>
                        <a:pt x="1279471" y="1828644"/>
                      </a:lnTo>
                      <a:lnTo>
                        <a:pt x="1281563" y="1828170"/>
                      </a:lnTo>
                      <a:lnTo>
                        <a:pt x="1283653" y="1827693"/>
                      </a:lnTo>
                      <a:lnTo>
                        <a:pt x="1285742" y="1827211"/>
                      </a:lnTo>
                      <a:lnTo>
                        <a:pt x="1287831" y="1826726"/>
                      </a:lnTo>
                      <a:lnTo>
                        <a:pt x="1289918" y="1826236"/>
                      </a:lnTo>
                      <a:lnTo>
                        <a:pt x="1292004" y="1825743"/>
                      </a:lnTo>
                      <a:lnTo>
                        <a:pt x="1294088" y="1825246"/>
                      </a:lnTo>
                      <a:lnTo>
                        <a:pt x="1296172" y="1824745"/>
                      </a:lnTo>
                      <a:lnTo>
                        <a:pt x="1298255" y="1824240"/>
                      </a:lnTo>
                      <a:lnTo>
                        <a:pt x="1300336" y="1823731"/>
                      </a:lnTo>
                      <a:lnTo>
                        <a:pt x="1302416" y="1823218"/>
                      </a:lnTo>
                      <a:lnTo>
                        <a:pt x="1304495" y="1822701"/>
                      </a:lnTo>
                      <a:lnTo>
                        <a:pt x="1306573" y="1822180"/>
                      </a:lnTo>
                      <a:lnTo>
                        <a:pt x="1308649" y="1821655"/>
                      </a:lnTo>
                      <a:lnTo>
                        <a:pt x="1310724" y="1821127"/>
                      </a:lnTo>
                      <a:lnTo>
                        <a:pt x="1312798" y="1820594"/>
                      </a:lnTo>
                      <a:lnTo>
                        <a:pt x="1314871" y="1820057"/>
                      </a:lnTo>
                      <a:lnTo>
                        <a:pt x="1316943" y="1819517"/>
                      </a:lnTo>
                      <a:lnTo>
                        <a:pt x="1319013" y="1818973"/>
                      </a:lnTo>
                      <a:lnTo>
                        <a:pt x="1321082" y="1818425"/>
                      </a:lnTo>
                      <a:lnTo>
                        <a:pt x="1323150" y="1817872"/>
                      </a:lnTo>
                      <a:lnTo>
                        <a:pt x="1325216" y="1817316"/>
                      </a:lnTo>
                      <a:lnTo>
                        <a:pt x="1327281" y="1816756"/>
                      </a:lnTo>
                      <a:lnTo>
                        <a:pt x="1329345" y="1816193"/>
                      </a:lnTo>
                      <a:lnTo>
                        <a:pt x="1331408" y="1815625"/>
                      </a:lnTo>
                      <a:lnTo>
                        <a:pt x="1333469" y="1815053"/>
                      </a:lnTo>
                      <a:lnTo>
                        <a:pt x="1335529" y="1814478"/>
                      </a:lnTo>
                      <a:lnTo>
                        <a:pt x="1337587" y="1813898"/>
                      </a:lnTo>
                      <a:lnTo>
                        <a:pt x="1339645" y="1813315"/>
                      </a:lnTo>
                      <a:lnTo>
                        <a:pt x="1341700" y="1812728"/>
                      </a:lnTo>
                      <a:lnTo>
                        <a:pt x="1343755" y="1812137"/>
                      </a:lnTo>
                      <a:lnTo>
                        <a:pt x="1345808" y="1811542"/>
                      </a:lnTo>
                      <a:lnTo>
                        <a:pt x="1347860" y="1810943"/>
                      </a:lnTo>
                      <a:lnTo>
                        <a:pt x="1349910" y="1810341"/>
                      </a:lnTo>
                      <a:lnTo>
                        <a:pt x="1351959" y="1809734"/>
                      </a:lnTo>
                      <a:lnTo>
                        <a:pt x="1354006" y="1809124"/>
                      </a:lnTo>
                      <a:lnTo>
                        <a:pt x="1356052" y="1808509"/>
                      </a:lnTo>
                      <a:lnTo>
                        <a:pt x="1358097" y="1807891"/>
                      </a:lnTo>
                      <a:lnTo>
                        <a:pt x="1360140" y="1807269"/>
                      </a:lnTo>
                      <a:lnTo>
                        <a:pt x="1362182" y="1806643"/>
                      </a:lnTo>
                      <a:lnTo>
                        <a:pt x="1364222" y="1806014"/>
                      </a:lnTo>
                      <a:lnTo>
                        <a:pt x="1366261" y="1805380"/>
                      </a:lnTo>
                      <a:lnTo>
                        <a:pt x="1368298" y="1804743"/>
                      </a:lnTo>
                      <a:lnTo>
                        <a:pt x="1370334" y="1804102"/>
                      </a:lnTo>
                      <a:lnTo>
                        <a:pt x="1372368" y="1803456"/>
                      </a:lnTo>
                      <a:lnTo>
                        <a:pt x="1374401" y="1802808"/>
                      </a:lnTo>
                      <a:lnTo>
                        <a:pt x="1376433" y="1802155"/>
                      </a:lnTo>
                      <a:lnTo>
                        <a:pt x="1378462" y="1801498"/>
                      </a:lnTo>
                      <a:lnTo>
                        <a:pt x="1380491" y="1800838"/>
                      </a:lnTo>
                      <a:lnTo>
                        <a:pt x="1382518" y="1800174"/>
                      </a:lnTo>
                      <a:lnTo>
                        <a:pt x="1384543" y="1799506"/>
                      </a:lnTo>
                      <a:lnTo>
                        <a:pt x="1386566" y="1798834"/>
                      </a:lnTo>
                      <a:lnTo>
                        <a:pt x="1388588" y="1798158"/>
                      </a:lnTo>
                      <a:lnTo>
                        <a:pt x="1390609" y="1797478"/>
                      </a:lnTo>
                      <a:lnTo>
                        <a:pt x="1392628" y="1796795"/>
                      </a:lnTo>
                      <a:lnTo>
                        <a:pt x="1394645" y="1796108"/>
                      </a:lnTo>
                      <a:lnTo>
                        <a:pt x="1396661" y="1795417"/>
                      </a:lnTo>
                      <a:lnTo>
                        <a:pt x="1398675" y="1794722"/>
                      </a:lnTo>
                      <a:lnTo>
                        <a:pt x="1400688" y="1794024"/>
                      </a:lnTo>
                      <a:lnTo>
                        <a:pt x="1402698" y="1793321"/>
                      </a:lnTo>
                      <a:lnTo>
                        <a:pt x="1404708" y="1792615"/>
                      </a:lnTo>
                      <a:lnTo>
                        <a:pt x="1406715" y="1791905"/>
                      </a:lnTo>
                      <a:lnTo>
                        <a:pt x="1408721" y="1791191"/>
                      </a:lnTo>
                      <a:lnTo>
                        <a:pt x="1410725" y="1790474"/>
                      </a:lnTo>
                      <a:lnTo>
                        <a:pt x="1412728" y="1789753"/>
                      </a:lnTo>
                      <a:lnTo>
                        <a:pt x="1414729" y="1789027"/>
                      </a:lnTo>
                      <a:lnTo>
                        <a:pt x="1416728" y="1788299"/>
                      </a:lnTo>
                      <a:lnTo>
                        <a:pt x="1418726" y="1787566"/>
                      </a:lnTo>
                      <a:lnTo>
                        <a:pt x="1420722" y="1786830"/>
                      </a:lnTo>
                      <a:lnTo>
                        <a:pt x="1422716" y="1786089"/>
                      </a:lnTo>
                      <a:lnTo>
                        <a:pt x="1424708" y="1785345"/>
                      </a:lnTo>
                      <a:lnTo>
                        <a:pt x="1426699" y="1784598"/>
                      </a:lnTo>
                      <a:lnTo>
                        <a:pt x="1428688" y="1783846"/>
                      </a:lnTo>
                      <a:lnTo>
                        <a:pt x="1430675" y="1783091"/>
                      </a:lnTo>
                      <a:lnTo>
                        <a:pt x="1432660" y="1782332"/>
                      </a:lnTo>
                      <a:lnTo>
                        <a:pt x="1434644" y="1781569"/>
                      </a:lnTo>
                      <a:lnTo>
                        <a:pt x="1436626" y="1780803"/>
                      </a:lnTo>
                      <a:lnTo>
                        <a:pt x="1438606" y="1780033"/>
                      </a:lnTo>
                      <a:lnTo>
                        <a:pt x="1440584" y="1779259"/>
                      </a:lnTo>
                      <a:lnTo>
                        <a:pt x="1442560" y="1778481"/>
                      </a:lnTo>
                      <a:lnTo>
                        <a:pt x="1444535" y="1777700"/>
                      </a:lnTo>
                      <a:lnTo>
                        <a:pt x="1446508" y="1776915"/>
                      </a:lnTo>
                      <a:lnTo>
                        <a:pt x="1448479" y="1776126"/>
                      </a:lnTo>
                      <a:lnTo>
                        <a:pt x="1450448" y="1775333"/>
                      </a:lnTo>
                      <a:lnTo>
                        <a:pt x="1452415" y="1774537"/>
                      </a:lnTo>
                      <a:lnTo>
                        <a:pt x="1454381" y="1773737"/>
                      </a:lnTo>
                      <a:lnTo>
                        <a:pt x="1456345" y="1772933"/>
                      </a:lnTo>
                      <a:lnTo>
                        <a:pt x="1458306" y="1772126"/>
                      </a:lnTo>
                      <a:lnTo>
                        <a:pt x="1460266" y="1771315"/>
                      </a:lnTo>
                      <a:lnTo>
                        <a:pt x="1462224" y="1770500"/>
                      </a:lnTo>
                      <a:lnTo>
                        <a:pt x="1464180" y="1769682"/>
                      </a:lnTo>
                      <a:lnTo>
                        <a:pt x="1466134" y="1768860"/>
                      </a:lnTo>
                      <a:lnTo>
                        <a:pt x="1468087" y="1768034"/>
                      </a:lnTo>
                      <a:lnTo>
                        <a:pt x="1470037" y="1767204"/>
                      </a:lnTo>
                      <a:lnTo>
                        <a:pt x="1471985" y="1766371"/>
                      </a:lnTo>
                      <a:lnTo>
                        <a:pt x="1473932" y="1765534"/>
                      </a:lnTo>
                      <a:lnTo>
                        <a:pt x="1475876" y="1764693"/>
                      </a:lnTo>
                      <a:lnTo>
                        <a:pt x="1477819" y="1763849"/>
                      </a:lnTo>
                      <a:lnTo>
                        <a:pt x="1479760" y="1763001"/>
                      </a:lnTo>
                      <a:lnTo>
                        <a:pt x="1481698" y="1762150"/>
                      </a:lnTo>
                      <a:lnTo>
                        <a:pt x="1483635" y="1761294"/>
                      </a:lnTo>
                      <a:lnTo>
                        <a:pt x="1485569" y="1760436"/>
                      </a:lnTo>
                      <a:lnTo>
                        <a:pt x="1487502" y="1759573"/>
                      </a:lnTo>
                      <a:lnTo>
                        <a:pt x="1489433" y="1758707"/>
                      </a:lnTo>
                      <a:lnTo>
                        <a:pt x="1491361" y="1757837"/>
                      </a:lnTo>
                      <a:lnTo>
                        <a:pt x="1493288" y="1756963"/>
                      </a:lnTo>
                      <a:lnTo>
                        <a:pt x="1495213" y="1756086"/>
                      </a:lnTo>
                      <a:lnTo>
                        <a:pt x="1497135" y="1755206"/>
                      </a:lnTo>
                      <a:lnTo>
                        <a:pt x="1499055" y="1754321"/>
                      </a:lnTo>
                      <a:lnTo>
                        <a:pt x="1500974" y="1753433"/>
                      </a:lnTo>
                      <a:lnTo>
                        <a:pt x="1502890" y="1752542"/>
                      </a:lnTo>
                      <a:lnTo>
                        <a:pt x="1504805" y="1751646"/>
                      </a:lnTo>
                      <a:lnTo>
                        <a:pt x="1506717" y="1750748"/>
                      </a:lnTo>
                      <a:lnTo>
                        <a:pt x="1508627" y="1749845"/>
                      </a:lnTo>
                      <a:lnTo>
                        <a:pt x="1510535" y="1748939"/>
                      </a:lnTo>
                      <a:lnTo>
                        <a:pt x="1512441" y="1748029"/>
                      </a:lnTo>
                      <a:lnTo>
                        <a:pt x="1514344" y="1747116"/>
                      </a:lnTo>
                      <a:lnTo>
                        <a:pt x="1516246" y="1746199"/>
                      </a:lnTo>
                      <a:lnTo>
                        <a:pt x="1518146" y="1745279"/>
                      </a:lnTo>
                      <a:lnTo>
                        <a:pt x="1520043" y="1744355"/>
                      </a:lnTo>
                      <a:lnTo>
                        <a:pt x="1521938" y="1743427"/>
                      </a:lnTo>
                      <a:lnTo>
                        <a:pt x="1523831" y="1742496"/>
                      </a:lnTo>
                      <a:lnTo>
                        <a:pt x="1525722" y="1741561"/>
                      </a:lnTo>
                      <a:lnTo>
                        <a:pt x="1527611" y="1740623"/>
                      </a:lnTo>
                      <a:lnTo>
                        <a:pt x="1529497" y="1739681"/>
                      </a:lnTo>
                      <a:lnTo>
                        <a:pt x="1531382" y="1738736"/>
                      </a:lnTo>
                      <a:lnTo>
                        <a:pt x="1533264" y="1737787"/>
                      </a:lnTo>
                      <a:lnTo>
                        <a:pt x="1535144" y="1736834"/>
                      </a:lnTo>
                      <a:lnTo>
                        <a:pt x="1537021" y="1735878"/>
                      </a:lnTo>
                      <a:lnTo>
                        <a:pt x="1538897" y="1734919"/>
                      </a:lnTo>
                      <a:lnTo>
                        <a:pt x="1540770" y="1733955"/>
                      </a:lnTo>
                      <a:lnTo>
                        <a:pt x="1542641" y="1732989"/>
                      </a:lnTo>
                      <a:lnTo>
                        <a:pt x="1544510" y="1732019"/>
                      </a:lnTo>
                      <a:lnTo>
                        <a:pt x="1546376" y="1731045"/>
                      </a:lnTo>
                      <a:lnTo>
                        <a:pt x="1548241" y="1730067"/>
                      </a:lnTo>
                      <a:lnTo>
                        <a:pt x="1550102" y="1729087"/>
                      </a:lnTo>
                      <a:lnTo>
                        <a:pt x="1551962" y="1728102"/>
                      </a:lnTo>
                      <a:lnTo>
                        <a:pt x="1553819" y="1727115"/>
                      </a:lnTo>
                      <a:lnTo>
                        <a:pt x="1555675" y="1726123"/>
                      </a:lnTo>
                      <a:lnTo>
                        <a:pt x="1557527" y="1725128"/>
                      </a:lnTo>
                      <a:lnTo>
                        <a:pt x="1559378" y="1724130"/>
                      </a:lnTo>
                      <a:lnTo>
                        <a:pt x="1561226" y="1723128"/>
                      </a:lnTo>
                      <a:lnTo>
                        <a:pt x="1563072" y="1722123"/>
                      </a:lnTo>
                      <a:lnTo>
                        <a:pt x="1564915" y="1721114"/>
                      </a:lnTo>
                      <a:lnTo>
                        <a:pt x="1566756" y="1720102"/>
                      </a:lnTo>
                      <a:lnTo>
                        <a:pt x="1568595" y="1719086"/>
                      </a:lnTo>
                      <a:lnTo>
                        <a:pt x="1570431" y="1718067"/>
                      </a:lnTo>
                      <a:lnTo>
                        <a:pt x="1572265" y="1717044"/>
                      </a:lnTo>
                      <a:lnTo>
                        <a:pt x="1574097" y="1716018"/>
                      </a:lnTo>
                      <a:lnTo>
                        <a:pt x="1575926" y="1714989"/>
                      </a:lnTo>
                      <a:lnTo>
                        <a:pt x="1577753" y="1713956"/>
                      </a:lnTo>
                      <a:lnTo>
                        <a:pt x="1579578" y="1712919"/>
                      </a:lnTo>
                      <a:lnTo>
                        <a:pt x="1581400" y="1711879"/>
                      </a:lnTo>
                      <a:lnTo>
                        <a:pt x="1583219" y="1710836"/>
                      </a:lnTo>
                      <a:lnTo>
                        <a:pt x="1585036" y="1709789"/>
                      </a:lnTo>
                      <a:lnTo>
                        <a:pt x="1586851" y="1708739"/>
                      </a:lnTo>
                      <a:lnTo>
                        <a:pt x="1588664" y="1707685"/>
                      </a:lnTo>
                      <a:lnTo>
                        <a:pt x="1590473" y="1706628"/>
                      </a:lnTo>
                      <a:lnTo>
                        <a:pt x="1592281" y="1705568"/>
                      </a:lnTo>
                      <a:lnTo>
                        <a:pt x="1594086" y="1704504"/>
                      </a:lnTo>
                      <a:lnTo>
                        <a:pt x="1595888" y="1703436"/>
                      </a:lnTo>
                      <a:lnTo>
                        <a:pt x="1597688" y="1702366"/>
                      </a:lnTo>
                      <a:lnTo>
                        <a:pt x="1599486" y="1701292"/>
                      </a:lnTo>
                      <a:lnTo>
                        <a:pt x="1601281" y="1700214"/>
                      </a:lnTo>
                      <a:lnTo>
                        <a:pt x="1603073" y="1699133"/>
                      </a:lnTo>
                      <a:lnTo>
                        <a:pt x="1604863" y="1698049"/>
                      </a:lnTo>
                      <a:lnTo>
                        <a:pt x="1606650" y="1696961"/>
                      </a:lnTo>
                      <a:lnTo>
                        <a:pt x="1608435" y="1695870"/>
                      </a:lnTo>
                      <a:lnTo>
                        <a:pt x="1610218" y="1694776"/>
                      </a:lnTo>
                      <a:lnTo>
                        <a:pt x="1611998" y="1693678"/>
                      </a:lnTo>
                      <a:lnTo>
                        <a:pt x="1613775" y="1692577"/>
                      </a:lnTo>
                      <a:lnTo>
                        <a:pt x="1615550" y="1691473"/>
                      </a:lnTo>
                      <a:lnTo>
                        <a:pt x="1617322" y="1690365"/>
                      </a:lnTo>
                      <a:lnTo>
                        <a:pt x="1619091" y="1689254"/>
                      </a:lnTo>
                      <a:lnTo>
                        <a:pt x="1620858" y="1688139"/>
                      </a:lnTo>
                      <a:lnTo>
                        <a:pt x="1622623" y="1687022"/>
                      </a:lnTo>
                      <a:lnTo>
                        <a:pt x="1624384" y="1685901"/>
                      </a:lnTo>
                      <a:lnTo>
                        <a:pt x="1626144" y="1684776"/>
                      </a:lnTo>
                      <a:lnTo>
                        <a:pt x="1627900" y="1683648"/>
                      </a:lnTo>
                      <a:lnTo>
                        <a:pt x="1629654" y="1682517"/>
                      </a:lnTo>
                      <a:lnTo>
                        <a:pt x="1631405" y="1681383"/>
                      </a:lnTo>
                      <a:lnTo>
                        <a:pt x="1633154" y="1680245"/>
                      </a:lnTo>
                      <a:lnTo>
                        <a:pt x="1634900" y="1679104"/>
                      </a:lnTo>
                      <a:lnTo>
                        <a:pt x="1636643" y="1677960"/>
                      </a:lnTo>
                      <a:lnTo>
                        <a:pt x="1638384" y="1676812"/>
                      </a:lnTo>
                      <a:lnTo>
                        <a:pt x="1640122" y="1675661"/>
                      </a:lnTo>
                      <a:lnTo>
                        <a:pt x="1641857" y="1674507"/>
                      </a:lnTo>
                      <a:lnTo>
                        <a:pt x="1643590" y="1673350"/>
                      </a:lnTo>
                      <a:lnTo>
                        <a:pt x="1645320" y="1672189"/>
                      </a:lnTo>
                      <a:lnTo>
                        <a:pt x="1647047" y="1671025"/>
                      </a:lnTo>
                      <a:lnTo>
                        <a:pt x="1648772" y="1669858"/>
                      </a:lnTo>
                      <a:lnTo>
                        <a:pt x="1650494" y="1668687"/>
                      </a:lnTo>
                      <a:lnTo>
                        <a:pt x="1652213" y="1667514"/>
                      </a:lnTo>
                      <a:lnTo>
                        <a:pt x="1653929" y="1666337"/>
                      </a:lnTo>
                      <a:lnTo>
                        <a:pt x="1655643" y="1665157"/>
                      </a:lnTo>
                      <a:lnTo>
                        <a:pt x="1657354" y="1663973"/>
                      </a:lnTo>
                      <a:lnTo>
                        <a:pt x="1659062" y="1662787"/>
                      </a:lnTo>
                      <a:lnTo>
                        <a:pt x="1660767" y="1661597"/>
                      </a:lnTo>
                      <a:lnTo>
                        <a:pt x="1662470" y="1660404"/>
                      </a:lnTo>
                      <a:lnTo>
                        <a:pt x="1664170" y="1659207"/>
                      </a:lnTo>
                      <a:lnTo>
                        <a:pt x="1665867" y="1658008"/>
                      </a:lnTo>
                      <a:lnTo>
                        <a:pt x="1667561" y="1656805"/>
                      </a:lnTo>
                      <a:lnTo>
                        <a:pt x="1669252" y="1655599"/>
                      </a:lnTo>
                      <a:lnTo>
                        <a:pt x="1670941" y="1654390"/>
                      </a:lnTo>
                      <a:lnTo>
                        <a:pt x="1672627" y="1653178"/>
                      </a:lnTo>
                      <a:lnTo>
                        <a:pt x="1674310" y="1651962"/>
                      </a:lnTo>
                      <a:lnTo>
                        <a:pt x="1675990" y="1650744"/>
                      </a:lnTo>
                      <a:lnTo>
                        <a:pt x="1677668" y="1649522"/>
                      </a:lnTo>
                      <a:lnTo>
                        <a:pt x="1679342" y="1648297"/>
                      </a:lnTo>
                      <a:lnTo>
                        <a:pt x="1681014" y="1647069"/>
                      </a:lnTo>
                      <a:lnTo>
                        <a:pt x="1682683" y="1645837"/>
                      </a:lnTo>
                      <a:lnTo>
                        <a:pt x="1684349" y="1644603"/>
                      </a:lnTo>
                      <a:lnTo>
                        <a:pt x="1686012" y="1643365"/>
                      </a:lnTo>
                      <a:lnTo>
                        <a:pt x="1687672" y="1642125"/>
                      </a:lnTo>
                      <a:lnTo>
                        <a:pt x="1689329" y="1640881"/>
                      </a:lnTo>
                      <a:lnTo>
                        <a:pt x="1690984" y="1639634"/>
                      </a:lnTo>
                      <a:lnTo>
                        <a:pt x="1692635" y="1638384"/>
                      </a:lnTo>
                      <a:lnTo>
                        <a:pt x="1694284" y="1637131"/>
                      </a:lnTo>
                      <a:lnTo>
                        <a:pt x="1695929" y="1635874"/>
                      </a:lnTo>
                      <a:lnTo>
                        <a:pt x="1697572" y="1634615"/>
                      </a:lnTo>
                      <a:lnTo>
                        <a:pt x="1699212" y="1633352"/>
                      </a:lnTo>
                      <a:lnTo>
                        <a:pt x="1700849" y="1632087"/>
                      </a:lnTo>
                      <a:lnTo>
                        <a:pt x="1702483" y="1630818"/>
                      </a:lnTo>
                      <a:lnTo>
                        <a:pt x="1704114" y="1629546"/>
                      </a:lnTo>
                      <a:lnTo>
                        <a:pt x="1705742" y="1628271"/>
                      </a:lnTo>
                      <a:lnTo>
                        <a:pt x="1707367" y="1626993"/>
                      </a:lnTo>
                      <a:lnTo>
                        <a:pt x="1708989" y="1625712"/>
                      </a:lnTo>
                      <a:lnTo>
                        <a:pt x="1710608" y="1624428"/>
                      </a:lnTo>
                      <a:lnTo>
                        <a:pt x="1712224" y="1623141"/>
                      </a:lnTo>
                      <a:lnTo>
                        <a:pt x="1713838" y="1621851"/>
                      </a:lnTo>
                      <a:lnTo>
                        <a:pt x="1715448" y="1620558"/>
                      </a:lnTo>
                      <a:lnTo>
                        <a:pt x="1717055" y="1619262"/>
                      </a:lnTo>
                      <a:lnTo>
                        <a:pt x="1718659" y="1617962"/>
                      </a:lnTo>
                      <a:lnTo>
                        <a:pt x="1720260" y="1616660"/>
                      </a:lnTo>
                      <a:lnTo>
                        <a:pt x="1721858" y="1615355"/>
                      </a:lnTo>
                      <a:lnTo>
                        <a:pt x="1723453" y="1614047"/>
                      </a:lnTo>
                      <a:lnTo>
                        <a:pt x="1725045" y="1612735"/>
                      </a:lnTo>
                      <a:lnTo>
                        <a:pt x="1726634" y="1611421"/>
                      </a:lnTo>
                      <a:lnTo>
                        <a:pt x="1728220" y="1610104"/>
                      </a:lnTo>
                      <a:lnTo>
                        <a:pt x="1729803" y="1608783"/>
                      </a:lnTo>
                      <a:lnTo>
                        <a:pt x="1731383" y="1607460"/>
                      </a:lnTo>
                      <a:lnTo>
                        <a:pt x="1732959" y="1606134"/>
                      </a:lnTo>
                      <a:lnTo>
                        <a:pt x="1734533" y="1604804"/>
                      </a:lnTo>
                      <a:lnTo>
                        <a:pt x="1736104" y="1603472"/>
                      </a:lnTo>
                      <a:lnTo>
                        <a:pt x="1737671" y="1602137"/>
                      </a:lnTo>
                      <a:lnTo>
                        <a:pt x="1739235" y="1600799"/>
                      </a:lnTo>
                      <a:lnTo>
                        <a:pt x="1740796" y="1599458"/>
                      </a:lnTo>
                      <a:lnTo>
                        <a:pt x="1742355" y="1598114"/>
                      </a:lnTo>
                      <a:lnTo>
                        <a:pt x="1743909" y="1596767"/>
                      </a:lnTo>
                      <a:lnTo>
                        <a:pt x="1745461" y="1595417"/>
                      </a:lnTo>
                      <a:lnTo>
                        <a:pt x="1747010" y="1594064"/>
                      </a:lnTo>
                      <a:lnTo>
                        <a:pt x="1748555" y="1592708"/>
                      </a:lnTo>
                      <a:lnTo>
                        <a:pt x="1750098" y="1591349"/>
                      </a:lnTo>
                      <a:lnTo>
                        <a:pt x="1751637" y="1589988"/>
                      </a:lnTo>
                      <a:lnTo>
                        <a:pt x="1753173" y="1588623"/>
                      </a:lnTo>
                      <a:lnTo>
                        <a:pt x="1754706" y="1587256"/>
                      </a:lnTo>
                      <a:lnTo>
                        <a:pt x="1756236" y="1585886"/>
                      </a:lnTo>
                      <a:lnTo>
                        <a:pt x="1757762" y="1584512"/>
                      </a:lnTo>
                      <a:lnTo>
                        <a:pt x="1759285" y="1583136"/>
                      </a:lnTo>
                      <a:lnTo>
                        <a:pt x="1760806" y="1581757"/>
                      </a:lnTo>
                      <a:lnTo>
                        <a:pt x="1762322" y="1580376"/>
                      </a:lnTo>
                      <a:lnTo>
                        <a:pt x="1763836" y="1578991"/>
                      </a:lnTo>
                      <a:lnTo>
                        <a:pt x="1765347" y="1577604"/>
                      </a:lnTo>
                      <a:lnTo>
                        <a:pt x="1766854" y="1576213"/>
                      </a:lnTo>
                      <a:lnTo>
                        <a:pt x="1768358" y="1574820"/>
                      </a:lnTo>
                      <a:lnTo>
                        <a:pt x="1769859" y="1573424"/>
                      </a:lnTo>
                      <a:lnTo>
                        <a:pt x="1771356" y="1572025"/>
                      </a:lnTo>
                      <a:lnTo>
                        <a:pt x="1772850" y="1570623"/>
                      </a:lnTo>
                      <a:lnTo>
                        <a:pt x="1774341" y="1569219"/>
                      </a:lnTo>
                      <a:lnTo>
                        <a:pt x="1775829" y="1567812"/>
                      </a:lnTo>
                      <a:lnTo>
                        <a:pt x="1777314" y="1566402"/>
                      </a:lnTo>
                      <a:lnTo>
                        <a:pt x="1778795" y="1564989"/>
                      </a:lnTo>
                      <a:lnTo>
                        <a:pt x="1780273" y="1563573"/>
                      </a:lnTo>
                      <a:lnTo>
                        <a:pt x="1781747" y="1562154"/>
                      </a:lnTo>
                      <a:lnTo>
                        <a:pt x="1783219" y="1560733"/>
                      </a:lnTo>
                      <a:lnTo>
                        <a:pt x="1784687" y="1559309"/>
                      </a:lnTo>
                      <a:lnTo>
                        <a:pt x="1786151" y="1557882"/>
                      </a:lnTo>
                      <a:lnTo>
                        <a:pt x="1787613" y="1556453"/>
                      </a:lnTo>
                      <a:lnTo>
                        <a:pt x="1789071" y="1555020"/>
                      </a:lnTo>
                      <a:lnTo>
                        <a:pt x="1790525" y="1553585"/>
                      </a:lnTo>
                      <a:lnTo>
                        <a:pt x="1791977" y="1552147"/>
                      </a:lnTo>
                      <a:lnTo>
                        <a:pt x="1793425" y="1550707"/>
                      </a:lnTo>
                      <a:lnTo>
                        <a:pt x="1794870" y="1549263"/>
                      </a:lnTo>
                      <a:lnTo>
                        <a:pt x="1796311" y="1547817"/>
                      </a:lnTo>
                      <a:lnTo>
                        <a:pt x="1797749" y="1546369"/>
                      </a:lnTo>
                      <a:lnTo>
                        <a:pt x="1799183" y="1544917"/>
                      </a:lnTo>
                      <a:lnTo>
                        <a:pt x="1800615" y="1543463"/>
                      </a:lnTo>
                      <a:lnTo>
                        <a:pt x="1802043" y="1542006"/>
                      </a:lnTo>
                      <a:lnTo>
                        <a:pt x="1803467" y="1540547"/>
                      </a:lnTo>
                      <a:lnTo>
                        <a:pt x="1804888" y="1539084"/>
                      </a:lnTo>
                      <a:lnTo>
                        <a:pt x="1806306" y="1537620"/>
                      </a:lnTo>
                      <a:lnTo>
                        <a:pt x="1807720" y="1536152"/>
                      </a:lnTo>
                      <a:lnTo>
                        <a:pt x="1809131" y="1534682"/>
                      </a:lnTo>
                      <a:lnTo>
                        <a:pt x="1810538" y="1533209"/>
                      </a:lnTo>
                      <a:lnTo>
                        <a:pt x="1811942" y="1531733"/>
                      </a:lnTo>
                      <a:lnTo>
                        <a:pt x="1813343" y="1530255"/>
                      </a:lnTo>
                      <a:lnTo>
                        <a:pt x="1814740" y="1528774"/>
                      </a:lnTo>
                      <a:lnTo>
                        <a:pt x="1816134" y="1527291"/>
                      </a:lnTo>
                      <a:lnTo>
                        <a:pt x="1817524" y="1525804"/>
                      </a:lnTo>
                      <a:lnTo>
                        <a:pt x="1818911" y="1524316"/>
                      </a:lnTo>
                      <a:lnTo>
                        <a:pt x="1820294" y="1522824"/>
                      </a:lnTo>
                      <a:lnTo>
                        <a:pt x="1821674" y="1521330"/>
                      </a:lnTo>
                      <a:lnTo>
                        <a:pt x="1823050" y="1519834"/>
                      </a:lnTo>
                      <a:lnTo>
                        <a:pt x="1824423" y="1518335"/>
                      </a:lnTo>
                      <a:lnTo>
                        <a:pt x="1825792" y="1516833"/>
                      </a:lnTo>
                      <a:lnTo>
                        <a:pt x="1827158" y="1515329"/>
                      </a:lnTo>
                      <a:lnTo>
                        <a:pt x="1828521" y="1513822"/>
                      </a:lnTo>
                      <a:lnTo>
                        <a:pt x="1829880" y="1512312"/>
                      </a:lnTo>
                      <a:lnTo>
                        <a:pt x="1831235" y="1510800"/>
                      </a:lnTo>
                      <a:lnTo>
                        <a:pt x="1832587" y="1509286"/>
                      </a:lnTo>
                      <a:lnTo>
                        <a:pt x="1833935" y="1507768"/>
                      </a:lnTo>
                      <a:lnTo>
                        <a:pt x="1835280" y="1506249"/>
                      </a:lnTo>
                      <a:lnTo>
                        <a:pt x="1836621" y="1504726"/>
                      </a:lnTo>
                      <a:lnTo>
                        <a:pt x="1837959" y="1503202"/>
                      </a:lnTo>
                      <a:lnTo>
                        <a:pt x="1839293" y="1501674"/>
                      </a:lnTo>
                      <a:lnTo>
                        <a:pt x="1840624" y="1500145"/>
                      </a:lnTo>
                      <a:lnTo>
                        <a:pt x="1841951" y="1498612"/>
                      </a:lnTo>
                      <a:lnTo>
                        <a:pt x="1843275" y="1497078"/>
                      </a:lnTo>
                      <a:lnTo>
                        <a:pt x="1844595" y="1495540"/>
                      </a:lnTo>
                      <a:lnTo>
                        <a:pt x="1845911" y="1494000"/>
                      </a:lnTo>
                      <a:lnTo>
                        <a:pt x="1847224" y="1492458"/>
                      </a:lnTo>
                      <a:lnTo>
                        <a:pt x="1848533" y="1490913"/>
                      </a:lnTo>
                      <a:lnTo>
                        <a:pt x="1849839" y="1489366"/>
                      </a:lnTo>
                      <a:lnTo>
                        <a:pt x="1851141" y="1487817"/>
                      </a:lnTo>
                      <a:lnTo>
                        <a:pt x="1852439" y="1486264"/>
                      </a:lnTo>
                      <a:lnTo>
                        <a:pt x="1853734" y="1484710"/>
                      </a:lnTo>
                      <a:lnTo>
                        <a:pt x="1855025" y="1483153"/>
                      </a:lnTo>
                      <a:lnTo>
                        <a:pt x="1856313" y="1481593"/>
                      </a:lnTo>
                      <a:lnTo>
                        <a:pt x="1857597" y="1480032"/>
                      </a:lnTo>
                      <a:lnTo>
                        <a:pt x="1858877" y="1478467"/>
                      </a:lnTo>
                      <a:lnTo>
                        <a:pt x="1860154" y="1476900"/>
                      </a:lnTo>
                      <a:lnTo>
                        <a:pt x="1861427" y="1475331"/>
                      </a:lnTo>
                      <a:lnTo>
                        <a:pt x="1862696" y="1473760"/>
                      </a:lnTo>
                      <a:lnTo>
                        <a:pt x="1863962" y="1472186"/>
                      </a:lnTo>
                      <a:lnTo>
                        <a:pt x="1865224" y="1470610"/>
                      </a:lnTo>
                      <a:lnTo>
                        <a:pt x="1866483" y="1469031"/>
                      </a:lnTo>
                      <a:lnTo>
                        <a:pt x="1867737" y="1467450"/>
                      </a:lnTo>
                      <a:lnTo>
                        <a:pt x="1868989" y="1465866"/>
                      </a:lnTo>
                      <a:lnTo>
                        <a:pt x="1870236" y="1464281"/>
                      </a:lnTo>
                      <a:lnTo>
                        <a:pt x="1871480" y="1462693"/>
                      </a:lnTo>
                      <a:lnTo>
                        <a:pt x="1872720" y="1461102"/>
                      </a:lnTo>
                      <a:lnTo>
                        <a:pt x="1873956" y="1459509"/>
                      </a:lnTo>
                      <a:lnTo>
                        <a:pt x="1875189" y="1457914"/>
                      </a:lnTo>
                      <a:lnTo>
                        <a:pt x="1876418" y="1456317"/>
                      </a:lnTo>
                      <a:lnTo>
                        <a:pt x="1877643" y="1454717"/>
                      </a:lnTo>
                      <a:lnTo>
                        <a:pt x="1878864" y="1453115"/>
                      </a:lnTo>
                      <a:lnTo>
                        <a:pt x="1880082" y="1451510"/>
                      </a:lnTo>
                      <a:lnTo>
                        <a:pt x="1881296" y="1449904"/>
                      </a:lnTo>
                      <a:lnTo>
                        <a:pt x="1882506" y="1448295"/>
                      </a:lnTo>
                      <a:lnTo>
                        <a:pt x="1883713" y="1446683"/>
                      </a:lnTo>
                      <a:lnTo>
                        <a:pt x="1884916" y="1445070"/>
                      </a:lnTo>
                      <a:lnTo>
                        <a:pt x="1886115" y="1443454"/>
                      </a:lnTo>
                      <a:lnTo>
                        <a:pt x="1887310" y="1441836"/>
                      </a:lnTo>
                      <a:lnTo>
                        <a:pt x="1888502" y="1440216"/>
                      </a:lnTo>
                      <a:lnTo>
                        <a:pt x="1889689" y="1438593"/>
                      </a:lnTo>
                      <a:lnTo>
                        <a:pt x="1890873" y="1436968"/>
                      </a:lnTo>
                      <a:lnTo>
                        <a:pt x="1892053" y="1435341"/>
                      </a:lnTo>
                      <a:lnTo>
                        <a:pt x="1893230" y="1433712"/>
                      </a:lnTo>
                      <a:lnTo>
                        <a:pt x="1894403" y="1432081"/>
                      </a:lnTo>
                      <a:lnTo>
                        <a:pt x="1895571" y="1430447"/>
                      </a:lnTo>
                      <a:lnTo>
                        <a:pt x="1896736" y="1428811"/>
                      </a:lnTo>
                      <a:lnTo>
                        <a:pt x="1897898" y="1427173"/>
                      </a:lnTo>
                      <a:lnTo>
                        <a:pt x="1899055" y="1425533"/>
                      </a:lnTo>
                      <a:lnTo>
                        <a:pt x="1900209" y="1423890"/>
                      </a:lnTo>
                      <a:lnTo>
                        <a:pt x="1901359" y="1422246"/>
                      </a:lnTo>
                      <a:lnTo>
                        <a:pt x="1902505" y="1420599"/>
                      </a:lnTo>
                      <a:lnTo>
                        <a:pt x="1903647" y="1418950"/>
                      </a:lnTo>
                      <a:lnTo>
                        <a:pt x="1904785" y="1417299"/>
                      </a:lnTo>
                      <a:lnTo>
                        <a:pt x="1905920" y="1415646"/>
                      </a:lnTo>
                      <a:lnTo>
                        <a:pt x="1907050" y="1413990"/>
                      </a:lnTo>
                      <a:lnTo>
                        <a:pt x="1908177" y="1412333"/>
                      </a:lnTo>
                      <a:lnTo>
                        <a:pt x="1909300" y="1410673"/>
                      </a:lnTo>
                      <a:lnTo>
                        <a:pt x="1910419" y="1409011"/>
                      </a:lnTo>
                      <a:lnTo>
                        <a:pt x="1911534" y="1407347"/>
                      </a:lnTo>
                      <a:lnTo>
                        <a:pt x="1912646" y="1405681"/>
                      </a:lnTo>
                      <a:lnTo>
                        <a:pt x="1913753" y="1404013"/>
                      </a:lnTo>
                      <a:lnTo>
                        <a:pt x="1914857" y="1402343"/>
                      </a:lnTo>
                      <a:lnTo>
                        <a:pt x="1915956" y="1400671"/>
                      </a:lnTo>
                      <a:lnTo>
                        <a:pt x="1917052" y="1398997"/>
                      </a:lnTo>
                      <a:lnTo>
                        <a:pt x="1918144" y="1397320"/>
                      </a:lnTo>
                      <a:lnTo>
                        <a:pt x="1919232" y="1395642"/>
                      </a:lnTo>
                      <a:lnTo>
                        <a:pt x="1920316" y="1393961"/>
                      </a:lnTo>
                      <a:lnTo>
                        <a:pt x="1921396" y="1392279"/>
                      </a:lnTo>
                      <a:lnTo>
                        <a:pt x="1922473" y="1390594"/>
                      </a:lnTo>
                      <a:lnTo>
                        <a:pt x="1923545" y="1388908"/>
                      </a:lnTo>
                      <a:lnTo>
                        <a:pt x="1924614" y="1387219"/>
                      </a:lnTo>
                      <a:lnTo>
                        <a:pt x="1925678" y="1385528"/>
                      </a:lnTo>
                      <a:lnTo>
                        <a:pt x="1926739" y="1383836"/>
                      </a:lnTo>
                      <a:lnTo>
                        <a:pt x="1927796" y="1382141"/>
                      </a:lnTo>
                      <a:lnTo>
                        <a:pt x="1928848" y="1380445"/>
                      </a:lnTo>
                      <a:lnTo>
                        <a:pt x="1929897" y="1378746"/>
                      </a:lnTo>
                      <a:lnTo>
                        <a:pt x="1930942" y="1377045"/>
                      </a:lnTo>
                      <a:lnTo>
                        <a:pt x="1931983" y="1375343"/>
                      </a:lnTo>
                      <a:lnTo>
                        <a:pt x="1933020" y="1373638"/>
                      </a:lnTo>
                      <a:lnTo>
                        <a:pt x="1934053" y="1371932"/>
                      </a:lnTo>
                      <a:lnTo>
                        <a:pt x="1935082" y="1370223"/>
                      </a:lnTo>
                      <a:lnTo>
                        <a:pt x="1936107" y="1368513"/>
                      </a:lnTo>
                      <a:lnTo>
                        <a:pt x="1937128" y="1366801"/>
                      </a:lnTo>
                      <a:lnTo>
                        <a:pt x="1938145" y="1365087"/>
                      </a:lnTo>
                      <a:lnTo>
                        <a:pt x="1939158" y="1363370"/>
                      </a:lnTo>
                      <a:lnTo>
                        <a:pt x="1940167" y="1361652"/>
                      </a:lnTo>
                      <a:lnTo>
                        <a:pt x="1941172" y="1359933"/>
                      </a:lnTo>
                      <a:lnTo>
                        <a:pt x="1942173" y="1358211"/>
                      </a:lnTo>
                      <a:lnTo>
                        <a:pt x="1943171" y="1356487"/>
                      </a:lnTo>
                      <a:lnTo>
                        <a:pt x="1944164" y="1354761"/>
                      </a:lnTo>
                      <a:lnTo>
                        <a:pt x="1945153" y="1353034"/>
                      </a:lnTo>
                      <a:lnTo>
                        <a:pt x="1946138" y="1351305"/>
                      </a:lnTo>
                      <a:lnTo>
                        <a:pt x="1947119" y="1349573"/>
                      </a:lnTo>
                      <a:lnTo>
                        <a:pt x="1948096" y="1347840"/>
                      </a:lnTo>
                      <a:lnTo>
                        <a:pt x="1949069" y="1346106"/>
                      </a:lnTo>
                      <a:lnTo>
                        <a:pt x="1950038" y="1344369"/>
                      </a:lnTo>
                      <a:lnTo>
                        <a:pt x="1951003" y="1342630"/>
                      </a:lnTo>
                      <a:lnTo>
                        <a:pt x="1951964" y="1340890"/>
                      </a:lnTo>
                      <a:lnTo>
                        <a:pt x="1952921" y="1339148"/>
                      </a:lnTo>
                      <a:lnTo>
                        <a:pt x="1953873" y="1337404"/>
                      </a:lnTo>
                      <a:lnTo>
                        <a:pt x="1954822" y="1335658"/>
                      </a:lnTo>
                      <a:lnTo>
                        <a:pt x="1955767" y="1333911"/>
                      </a:lnTo>
                      <a:lnTo>
                        <a:pt x="1956707" y="1332161"/>
                      </a:lnTo>
                      <a:lnTo>
                        <a:pt x="1957644" y="1330410"/>
                      </a:lnTo>
                      <a:lnTo>
                        <a:pt x="1958576" y="1328657"/>
                      </a:lnTo>
                      <a:lnTo>
                        <a:pt x="1959505" y="1326903"/>
                      </a:lnTo>
                      <a:lnTo>
                        <a:pt x="1960429" y="1325146"/>
                      </a:lnTo>
                      <a:lnTo>
                        <a:pt x="1961349" y="1323388"/>
                      </a:lnTo>
                      <a:lnTo>
                        <a:pt x="1962266" y="1321628"/>
                      </a:lnTo>
                      <a:lnTo>
                        <a:pt x="1963178" y="1319867"/>
                      </a:lnTo>
                      <a:lnTo>
                        <a:pt x="1964086" y="1318103"/>
                      </a:lnTo>
                      <a:lnTo>
                        <a:pt x="1964990" y="1316338"/>
                      </a:lnTo>
                      <a:lnTo>
                        <a:pt x="1965889" y="1314572"/>
                      </a:lnTo>
                      <a:lnTo>
                        <a:pt x="1966785" y="1312803"/>
                      </a:lnTo>
                      <a:lnTo>
                        <a:pt x="1967677" y="1311033"/>
                      </a:lnTo>
                      <a:lnTo>
                        <a:pt x="1968564" y="1309262"/>
                      </a:lnTo>
                      <a:lnTo>
                        <a:pt x="1969447" y="1307488"/>
                      </a:lnTo>
                      <a:lnTo>
                        <a:pt x="1970327" y="1305713"/>
                      </a:lnTo>
                      <a:lnTo>
                        <a:pt x="1971202" y="1303936"/>
                      </a:lnTo>
                      <a:lnTo>
                        <a:pt x="1972073" y="1302158"/>
                      </a:lnTo>
                      <a:lnTo>
                        <a:pt x="1972939" y="1300378"/>
                      </a:lnTo>
                      <a:lnTo>
                        <a:pt x="1973802" y="1298596"/>
                      </a:lnTo>
                      <a:lnTo>
                        <a:pt x="1974661" y="1296813"/>
                      </a:lnTo>
                      <a:lnTo>
                        <a:pt x="1975515" y="1295028"/>
                      </a:lnTo>
                      <a:lnTo>
                        <a:pt x="1976365" y="1293241"/>
                      </a:lnTo>
                      <a:lnTo>
                        <a:pt x="1977211" y="1291453"/>
                      </a:lnTo>
                      <a:lnTo>
                        <a:pt x="1978053" y="1289664"/>
                      </a:lnTo>
                      <a:lnTo>
                        <a:pt x="1978891" y="1287872"/>
                      </a:lnTo>
                      <a:lnTo>
                        <a:pt x="1979725" y="1286079"/>
                      </a:lnTo>
                      <a:lnTo>
                        <a:pt x="1980554" y="1284285"/>
                      </a:lnTo>
                      <a:lnTo>
                        <a:pt x="1981379" y="1282489"/>
                      </a:lnTo>
                      <a:lnTo>
                        <a:pt x="1982201" y="1280691"/>
                      </a:lnTo>
                      <a:lnTo>
                        <a:pt x="1983017" y="1278892"/>
                      </a:lnTo>
                      <a:lnTo>
                        <a:pt x="1983830" y="1277092"/>
                      </a:lnTo>
                      <a:lnTo>
                        <a:pt x="1984639" y="1275289"/>
                      </a:lnTo>
                      <a:lnTo>
                        <a:pt x="1985443" y="1273486"/>
                      </a:lnTo>
                      <a:lnTo>
                        <a:pt x="1986243" y="1271681"/>
                      </a:lnTo>
                      <a:lnTo>
                        <a:pt x="1987039" y="1269874"/>
                      </a:lnTo>
                      <a:lnTo>
                        <a:pt x="1987831" y="1268066"/>
                      </a:lnTo>
                      <a:lnTo>
                        <a:pt x="1988619" y="1266256"/>
                      </a:lnTo>
                      <a:lnTo>
                        <a:pt x="1989402" y="1264445"/>
                      </a:lnTo>
                      <a:lnTo>
                        <a:pt x="1990181" y="1262632"/>
                      </a:lnTo>
                      <a:lnTo>
                        <a:pt x="1990956" y="1260818"/>
                      </a:lnTo>
                      <a:lnTo>
                        <a:pt x="1991727" y="1259002"/>
                      </a:lnTo>
                      <a:lnTo>
                        <a:pt x="1992493" y="1257185"/>
                      </a:lnTo>
                      <a:lnTo>
                        <a:pt x="1993256" y="1255367"/>
                      </a:lnTo>
                      <a:lnTo>
                        <a:pt x="1994014" y="1253547"/>
                      </a:lnTo>
                      <a:lnTo>
                        <a:pt x="1994767" y="1251725"/>
                      </a:lnTo>
                      <a:lnTo>
                        <a:pt x="1995517" y="1249903"/>
                      </a:lnTo>
                      <a:lnTo>
                        <a:pt x="1996262" y="1248078"/>
                      </a:lnTo>
                      <a:lnTo>
                        <a:pt x="1997004" y="1246253"/>
                      </a:lnTo>
                      <a:lnTo>
                        <a:pt x="1997740" y="1244426"/>
                      </a:lnTo>
                      <a:lnTo>
                        <a:pt x="1998473" y="1242598"/>
                      </a:lnTo>
                      <a:lnTo>
                        <a:pt x="1999201" y="1240768"/>
                      </a:lnTo>
                      <a:lnTo>
                        <a:pt x="1999926" y="1238937"/>
                      </a:lnTo>
                      <a:lnTo>
                        <a:pt x="2000645" y="1237104"/>
                      </a:lnTo>
                      <a:lnTo>
                        <a:pt x="2001361" y="1235270"/>
                      </a:lnTo>
                      <a:lnTo>
                        <a:pt x="2002072" y="1233435"/>
                      </a:lnTo>
                      <a:lnTo>
                        <a:pt x="2002779" y="1231599"/>
                      </a:lnTo>
                      <a:lnTo>
                        <a:pt x="2003482" y="1229761"/>
                      </a:lnTo>
                      <a:lnTo>
                        <a:pt x="2004181" y="1227922"/>
                      </a:lnTo>
                      <a:lnTo>
                        <a:pt x="2004875" y="1226081"/>
                      </a:lnTo>
                      <a:lnTo>
                        <a:pt x="2005565" y="1224239"/>
                      </a:lnTo>
                      <a:lnTo>
                        <a:pt x="2006251" y="1222396"/>
                      </a:lnTo>
                      <a:lnTo>
                        <a:pt x="2006932" y="1220552"/>
                      </a:lnTo>
                      <a:lnTo>
                        <a:pt x="2007609" y="1218706"/>
                      </a:lnTo>
                      <a:lnTo>
                        <a:pt x="2008282" y="1216859"/>
                      </a:lnTo>
                      <a:lnTo>
                        <a:pt x="2008951" y="1215011"/>
                      </a:lnTo>
                      <a:lnTo>
                        <a:pt x="2009615" y="1213162"/>
                      </a:lnTo>
                      <a:lnTo>
                        <a:pt x="2010275" y="1211311"/>
                      </a:lnTo>
                      <a:lnTo>
                        <a:pt x="2010931" y="1209459"/>
                      </a:lnTo>
                      <a:lnTo>
                        <a:pt x="2011582" y="1207606"/>
                      </a:lnTo>
                      <a:lnTo>
                        <a:pt x="2012229" y="1205751"/>
                      </a:lnTo>
                      <a:lnTo>
                        <a:pt x="2012872" y="1203896"/>
                      </a:lnTo>
                      <a:lnTo>
                        <a:pt x="2013510" y="1202039"/>
                      </a:lnTo>
                      <a:lnTo>
                        <a:pt x="2014144" y="1200181"/>
                      </a:lnTo>
                      <a:lnTo>
                        <a:pt x="2014774" y="1198321"/>
                      </a:lnTo>
                      <a:lnTo>
                        <a:pt x="2015400" y="1196461"/>
                      </a:lnTo>
                      <a:lnTo>
                        <a:pt x="2016021" y="1194599"/>
                      </a:lnTo>
                      <a:lnTo>
                        <a:pt x="2016638" y="1192737"/>
                      </a:lnTo>
                      <a:lnTo>
                        <a:pt x="2017250" y="1190873"/>
                      </a:lnTo>
                      <a:lnTo>
                        <a:pt x="2017858" y="1189008"/>
                      </a:lnTo>
                      <a:lnTo>
                        <a:pt x="2018462" y="1187141"/>
                      </a:lnTo>
                      <a:lnTo>
                        <a:pt x="2019061" y="1185274"/>
                      </a:lnTo>
                      <a:lnTo>
                        <a:pt x="2019657" y="1183406"/>
                      </a:lnTo>
                      <a:lnTo>
                        <a:pt x="2020247" y="1181536"/>
                      </a:lnTo>
                      <a:lnTo>
                        <a:pt x="2020834" y="1179665"/>
                      </a:lnTo>
                      <a:lnTo>
                        <a:pt x="2021416" y="1177793"/>
                      </a:lnTo>
                      <a:lnTo>
                        <a:pt x="2021994" y="1175920"/>
                      </a:lnTo>
                      <a:lnTo>
                        <a:pt x="2022567" y="1174046"/>
                      </a:lnTo>
                      <a:lnTo>
                        <a:pt x="2023136" y="1172171"/>
                      </a:lnTo>
                      <a:lnTo>
                        <a:pt x="2023701" y="1170295"/>
                      </a:lnTo>
                      <a:lnTo>
                        <a:pt x="2024261" y="1168418"/>
                      </a:lnTo>
                      <a:lnTo>
                        <a:pt x="2024817" y="1166540"/>
                      </a:lnTo>
                      <a:lnTo>
                        <a:pt x="2025369" y="1164660"/>
                      </a:lnTo>
                      <a:lnTo>
                        <a:pt x="2025916" y="1162780"/>
                      </a:lnTo>
                      <a:lnTo>
                        <a:pt x="2026459" y="1160899"/>
                      </a:lnTo>
                      <a:lnTo>
                        <a:pt x="2026997" y="1159016"/>
                      </a:lnTo>
                      <a:lnTo>
                        <a:pt x="2027532" y="1157133"/>
                      </a:lnTo>
                      <a:lnTo>
                        <a:pt x="2028061" y="1155248"/>
                      </a:lnTo>
                      <a:lnTo>
                        <a:pt x="2028587" y="1153363"/>
                      </a:lnTo>
                      <a:lnTo>
                        <a:pt x="2029108" y="1151477"/>
                      </a:lnTo>
                      <a:lnTo>
                        <a:pt x="2029624" y="1149589"/>
                      </a:lnTo>
                      <a:lnTo>
                        <a:pt x="2030136" y="1147701"/>
                      </a:lnTo>
                      <a:lnTo>
                        <a:pt x="2030644" y="1145811"/>
                      </a:lnTo>
                      <a:lnTo>
                        <a:pt x="2031148" y="1143921"/>
                      </a:lnTo>
                      <a:lnTo>
                        <a:pt x="2031647" y="1142030"/>
                      </a:lnTo>
                      <a:lnTo>
                        <a:pt x="2032141" y="1140138"/>
                      </a:lnTo>
                      <a:lnTo>
                        <a:pt x="2032632" y="1138245"/>
                      </a:lnTo>
                      <a:lnTo>
                        <a:pt x="2033118" y="1136351"/>
                      </a:lnTo>
                      <a:lnTo>
                        <a:pt x="2033599" y="1134456"/>
                      </a:lnTo>
                      <a:lnTo>
                        <a:pt x="2034076" y="1132560"/>
                      </a:lnTo>
                      <a:lnTo>
                        <a:pt x="2034549" y="1130663"/>
                      </a:lnTo>
                      <a:lnTo>
                        <a:pt x="2035017" y="1128766"/>
                      </a:lnTo>
                      <a:lnTo>
                        <a:pt x="2035481" y="1126867"/>
                      </a:lnTo>
                      <a:lnTo>
                        <a:pt x="2035940" y="1124968"/>
                      </a:lnTo>
                      <a:lnTo>
                        <a:pt x="2036395" y="1123068"/>
                      </a:lnTo>
                      <a:lnTo>
                        <a:pt x="2036846" y="1121166"/>
                      </a:lnTo>
                      <a:lnTo>
                        <a:pt x="2037292" y="1119265"/>
                      </a:lnTo>
                      <a:lnTo>
                        <a:pt x="2037734" y="1117362"/>
                      </a:lnTo>
                      <a:lnTo>
                        <a:pt x="2038171" y="1115458"/>
                      </a:lnTo>
                      <a:lnTo>
                        <a:pt x="2038604" y="1113554"/>
                      </a:lnTo>
                      <a:lnTo>
                        <a:pt x="2039032" y="1111649"/>
                      </a:lnTo>
                      <a:lnTo>
                        <a:pt x="2039456" y="1109742"/>
                      </a:lnTo>
                      <a:lnTo>
                        <a:pt x="2039876" y="1107836"/>
                      </a:lnTo>
                      <a:lnTo>
                        <a:pt x="2040291" y="1105928"/>
                      </a:lnTo>
                      <a:lnTo>
                        <a:pt x="2040702" y="1104020"/>
                      </a:lnTo>
                      <a:lnTo>
                        <a:pt x="2041108" y="1102110"/>
                      </a:lnTo>
                      <a:lnTo>
                        <a:pt x="2041510" y="1100201"/>
                      </a:lnTo>
                      <a:lnTo>
                        <a:pt x="2041908" y="1098290"/>
                      </a:lnTo>
                      <a:lnTo>
                        <a:pt x="2042301" y="1096378"/>
                      </a:lnTo>
                      <a:lnTo>
                        <a:pt x="2042689" y="1094466"/>
                      </a:lnTo>
                      <a:lnTo>
                        <a:pt x="2043073" y="1092553"/>
                      </a:lnTo>
                      <a:lnTo>
                        <a:pt x="2043453" y="1090640"/>
                      </a:lnTo>
                      <a:lnTo>
                        <a:pt x="2043828" y="1088725"/>
                      </a:lnTo>
                      <a:lnTo>
                        <a:pt x="2044199" y="1086810"/>
                      </a:lnTo>
                      <a:lnTo>
                        <a:pt x="2044565" y="1084895"/>
                      </a:lnTo>
                      <a:lnTo>
                        <a:pt x="2044927" y="1082978"/>
                      </a:lnTo>
                      <a:lnTo>
                        <a:pt x="2045284" y="1081061"/>
                      </a:lnTo>
                      <a:lnTo>
                        <a:pt x="2045637" y="1079143"/>
                      </a:lnTo>
                      <a:lnTo>
                        <a:pt x="2045986" y="1077225"/>
                      </a:lnTo>
                      <a:lnTo>
                        <a:pt x="2046330" y="1075306"/>
                      </a:lnTo>
                      <a:lnTo>
                        <a:pt x="2046670" y="1073386"/>
                      </a:lnTo>
                      <a:lnTo>
                        <a:pt x="2047005" y="1071466"/>
                      </a:lnTo>
                      <a:lnTo>
                        <a:pt x="2047335" y="1069545"/>
                      </a:lnTo>
                      <a:lnTo>
                        <a:pt x="2047662" y="1067623"/>
                      </a:lnTo>
                      <a:lnTo>
                        <a:pt x="2047983" y="1065701"/>
                      </a:lnTo>
                      <a:lnTo>
                        <a:pt x="2048301" y="1063778"/>
                      </a:lnTo>
                      <a:lnTo>
                        <a:pt x="2048613" y="1061855"/>
                      </a:lnTo>
                      <a:lnTo>
                        <a:pt x="2048922" y="1059930"/>
                      </a:lnTo>
                      <a:lnTo>
                        <a:pt x="2049226" y="1058006"/>
                      </a:lnTo>
                      <a:lnTo>
                        <a:pt x="2049525" y="1056081"/>
                      </a:lnTo>
                      <a:lnTo>
                        <a:pt x="2049820" y="1054155"/>
                      </a:lnTo>
                      <a:lnTo>
                        <a:pt x="2050110" y="1052229"/>
                      </a:lnTo>
                      <a:lnTo>
                        <a:pt x="2050396" y="1050302"/>
                      </a:lnTo>
                      <a:lnTo>
                        <a:pt x="2050678" y="1048375"/>
                      </a:lnTo>
                      <a:lnTo>
                        <a:pt x="2050955" y="1046447"/>
                      </a:lnTo>
                      <a:lnTo>
                        <a:pt x="2051227" y="1044518"/>
                      </a:lnTo>
                      <a:lnTo>
                        <a:pt x="2051495" y="1042589"/>
                      </a:lnTo>
                      <a:lnTo>
                        <a:pt x="2051759" y="1040660"/>
                      </a:lnTo>
                      <a:lnTo>
                        <a:pt x="2052018" y="1038730"/>
                      </a:lnTo>
                      <a:lnTo>
                        <a:pt x="2052273" y="1036800"/>
                      </a:lnTo>
                      <a:lnTo>
                        <a:pt x="2052523" y="1034869"/>
                      </a:lnTo>
                      <a:lnTo>
                        <a:pt x="2052768" y="1032937"/>
                      </a:lnTo>
                      <a:lnTo>
                        <a:pt x="2053009" y="1031006"/>
                      </a:lnTo>
                      <a:lnTo>
                        <a:pt x="2053246" y="1029073"/>
                      </a:lnTo>
                      <a:lnTo>
                        <a:pt x="2053478" y="1027141"/>
                      </a:lnTo>
                      <a:lnTo>
                        <a:pt x="2053706" y="1025208"/>
                      </a:lnTo>
                      <a:lnTo>
                        <a:pt x="2053929" y="1023274"/>
                      </a:lnTo>
                      <a:lnTo>
                        <a:pt x="2054148" y="1021340"/>
                      </a:lnTo>
                      <a:lnTo>
                        <a:pt x="2054362" y="1019406"/>
                      </a:lnTo>
                      <a:lnTo>
                        <a:pt x="2054572" y="1017471"/>
                      </a:lnTo>
                      <a:lnTo>
                        <a:pt x="2054777" y="1015536"/>
                      </a:lnTo>
                      <a:lnTo>
                        <a:pt x="2054978" y="1013600"/>
                      </a:lnTo>
                      <a:lnTo>
                        <a:pt x="2055174" y="1011664"/>
                      </a:lnTo>
                      <a:lnTo>
                        <a:pt x="2055365" y="1009728"/>
                      </a:lnTo>
                      <a:lnTo>
                        <a:pt x="2055553" y="1007791"/>
                      </a:lnTo>
                      <a:lnTo>
                        <a:pt x="2055735" y="1005854"/>
                      </a:lnTo>
                      <a:lnTo>
                        <a:pt x="2055914" y="1003917"/>
                      </a:lnTo>
                      <a:lnTo>
                        <a:pt x="2056087" y="1001979"/>
                      </a:lnTo>
                      <a:lnTo>
                        <a:pt x="2056256" y="1000041"/>
                      </a:lnTo>
                      <a:lnTo>
                        <a:pt x="2056421" y="998103"/>
                      </a:lnTo>
                      <a:lnTo>
                        <a:pt x="2056581" y="996164"/>
                      </a:lnTo>
                      <a:lnTo>
                        <a:pt x="2056737" y="994225"/>
                      </a:lnTo>
                      <a:lnTo>
                        <a:pt x="2056888" y="992286"/>
                      </a:lnTo>
                      <a:lnTo>
                        <a:pt x="2057035" y="990347"/>
                      </a:lnTo>
                      <a:lnTo>
                        <a:pt x="2057177" y="988407"/>
                      </a:lnTo>
                      <a:lnTo>
                        <a:pt x="2057315" y="986467"/>
                      </a:lnTo>
                      <a:lnTo>
                        <a:pt x="2057448" y="984527"/>
                      </a:lnTo>
                      <a:lnTo>
                        <a:pt x="2057577" y="982586"/>
                      </a:lnTo>
                      <a:lnTo>
                        <a:pt x="2057701" y="980645"/>
                      </a:lnTo>
                      <a:lnTo>
                        <a:pt x="2057820" y="978704"/>
                      </a:lnTo>
                      <a:lnTo>
                        <a:pt x="2057935" y="976763"/>
                      </a:lnTo>
                      <a:lnTo>
                        <a:pt x="2058046" y="974822"/>
                      </a:lnTo>
                      <a:lnTo>
                        <a:pt x="2058152" y="972880"/>
                      </a:lnTo>
                      <a:lnTo>
                        <a:pt x="2058254" y="970938"/>
                      </a:lnTo>
                      <a:lnTo>
                        <a:pt x="2058351" y="968996"/>
                      </a:lnTo>
                      <a:lnTo>
                        <a:pt x="2058443" y="967054"/>
                      </a:lnTo>
                      <a:lnTo>
                        <a:pt x="2058531" y="965112"/>
                      </a:lnTo>
                      <a:lnTo>
                        <a:pt x="2058615" y="963169"/>
                      </a:lnTo>
                      <a:lnTo>
                        <a:pt x="2058694" y="961227"/>
                      </a:lnTo>
                      <a:lnTo>
                        <a:pt x="2058768" y="959284"/>
                      </a:lnTo>
                      <a:lnTo>
                        <a:pt x="2058838" y="957341"/>
                      </a:lnTo>
                      <a:lnTo>
                        <a:pt x="2058904" y="955398"/>
                      </a:lnTo>
                      <a:lnTo>
                        <a:pt x="2058965" y="953454"/>
                      </a:lnTo>
                      <a:lnTo>
                        <a:pt x="2059021" y="951511"/>
                      </a:lnTo>
                      <a:lnTo>
                        <a:pt x="2059073" y="949568"/>
                      </a:lnTo>
                      <a:lnTo>
                        <a:pt x="2059121" y="947624"/>
                      </a:lnTo>
                      <a:lnTo>
                        <a:pt x="2059164" y="945681"/>
                      </a:lnTo>
                      <a:lnTo>
                        <a:pt x="2059202" y="943737"/>
                      </a:lnTo>
                      <a:lnTo>
                        <a:pt x="2059236" y="941793"/>
                      </a:lnTo>
                      <a:lnTo>
                        <a:pt x="2059265" y="939849"/>
                      </a:lnTo>
                      <a:lnTo>
                        <a:pt x="2059290" y="937905"/>
                      </a:lnTo>
                      <a:lnTo>
                        <a:pt x="2059310" y="935962"/>
                      </a:lnTo>
                      <a:lnTo>
                        <a:pt x="2059326" y="934018"/>
                      </a:lnTo>
                      <a:lnTo>
                        <a:pt x="2059338" y="932074"/>
                      </a:lnTo>
                      <a:lnTo>
                        <a:pt x="2059344" y="930130"/>
                      </a:lnTo>
                      <a:close/>
                    </a:path>
                  </a:pathLst>
                </a:custGeom>
                <a:solidFill>
                  <a:srgbClr val="689BD0">
                    <a:alpha val="49803"/>
                  </a:srgbClr>
                </a:solidFill>
              </p:spPr>
              <p:txBody>
                <a:bodyPr/>
                <a:lstStyle/>
                <a:p>
                  <a:endParaRPr sz="700">
                    <a:latin typeface="Arial" panose="020B0604020202020204" pitchFamily="34" charset="0"/>
                    <a:cs typeface="Arial" panose="020B0604020202020204" pitchFamily="34" charset="0"/>
                  </a:endParaRPr>
                </a:p>
              </p:txBody>
            </p:sp>
            <p:sp>
              <p:nvSpPr>
                <p:cNvPr id="12" name="pl6"/>
                <p:cNvSpPr/>
                <p:nvPr/>
              </p:nvSpPr>
              <p:spPr>
                <a:xfrm>
                  <a:off x="4702522" y="1327072"/>
                  <a:ext cx="1108524" cy="999265"/>
                </a:xfrm>
                <a:custGeom>
                  <a:avLst/>
                  <a:gdLst/>
                  <a:ahLst/>
                  <a:cxnLst/>
                  <a:rect l="0" t="0" r="0" b="0"/>
                  <a:pathLst>
                    <a:path w="2614292" h="2356620">
                      <a:moveTo>
                        <a:pt x="2614292" y="1178310"/>
                      </a:moveTo>
                      <a:lnTo>
                        <a:pt x="2614289" y="1175842"/>
                      </a:lnTo>
                      <a:lnTo>
                        <a:pt x="2614280" y="1173374"/>
                      </a:lnTo>
                      <a:lnTo>
                        <a:pt x="2614266" y="1170906"/>
                      </a:lnTo>
                      <a:lnTo>
                        <a:pt x="2614246" y="1168439"/>
                      </a:lnTo>
                      <a:lnTo>
                        <a:pt x="2614220" y="1165971"/>
                      </a:lnTo>
                      <a:lnTo>
                        <a:pt x="2614189" y="1163503"/>
                      </a:lnTo>
                      <a:lnTo>
                        <a:pt x="2614151" y="1161036"/>
                      </a:lnTo>
                      <a:lnTo>
                        <a:pt x="2614108" y="1158568"/>
                      </a:lnTo>
                      <a:lnTo>
                        <a:pt x="2614060" y="1156101"/>
                      </a:lnTo>
                      <a:lnTo>
                        <a:pt x="2614005" y="1153633"/>
                      </a:lnTo>
                      <a:lnTo>
                        <a:pt x="2613945" y="1151166"/>
                      </a:lnTo>
                      <a:lnTo>
                        <a:pt x="2613879" y="1148699"/>
                      </a:lnTo>
                      <a:lnTo>
                        <a:pt x="2613807" y="1146232"/>
                      </a:lnTo>
                      <a:lnTo>
                        <a:pt x="2613730" y="1143765"/>
                      </a:lnTo>
                      <a:lnTo>
                        <a:pt x="2613647" y="1141298"/>
                      </a:lnTo>
                      <a:lnTo>
                        <a:pt x="2613558" y="1138832"/>
                      </a:lnTo>
                      <a:lnTo>
                        <a:pt x="2613463" y="1136365"/>
                      </a:lnTo>
                      <a:lnTo>
                        <a:pt x="2613363" y="1133899"/>
                      </a:lnTo>
                      <a:lnTo>
                        <a:pt x="2613257" y="1131433"/>
                      </a:lnTo>
                      <a:lnTo>
                        <a:pt x="2613145" y="1128967"/>
                      </a:lnTo>
                      <a:lnTo>
                        <a:pt x="2613028" y="1126502"/>
                      </a:lnTo>
                      <a:lnTo>
                        <a:pt x="2612905" y="1124037"/>
                      </a:lnTo>
                      <a:lnTo>
                        <a:pt x="2612776" y="1121571"/>
                      </a:lnTo>
                      <a:lnTo>
                        <a:pt x="2612641" y="1119107"/>
                      </a:lnTo>
                      <a:lnTo>
                        <a:pt x="2612501" y="1116642"/>
                      </a:lnTo>
                      <a:lnTo>
                        <a:pt x="2612354" y="1114178"/>
                      </a:lnTo>
                      <a:lnTo>
                        <a:pt x="2612203" y="1111714"/>
                      </a:lnTo>
                      <a:lnTo>
                        <a:pt x="2612045" y="1109250"/>
                      </a:lnTo>
                      <a:lnTo>
                        <a:pt x="2611882" y="1106786"/>
                      </a:lnTo>
                      <a:lnTo>
                        <a:pt x="2611713" y="1104323"/>
                      </a:lnTo>
                      <a:lnTo>
                        <a:pt x="2611538" y="1101860"/>
                      </a:lnTo>
                      <a:lnTo>
                        <a:pt x="2611357" y="1099398"/>
                      </a:lnTo>
                      <a:lnTo>
                        <a:pt x="2611171" y="1096936"/>
                      </a:lnTo>
                      <a:lnTo>
                        <a:pt x="2610979" y="1094474"/>
                      </a:lnTo>
                      <a:lnTo>
                        <a:pt x="2610782" y="1092013"/>
                      </a:lnTo>
                      <a:lnTo>
                        <a:pt x="2610578" y="1089552"/>
                      </a:lnTo>
                      <a:lnTo>
                        <a:pt x="2610369" y="1087091"/>
                      </a:lnTo>
                      <a:lnTo>
                        <a:pt x="2610154" y="1084631"/>
                      </a:lnTo>
                      <a:lnTo>
                        <a:pt x="2609934" y="1082171"/>
                      </a:lnTo>
                      <a:lnTo>
                        <a:pt x="2609708" y="1079711"/>
                      </a:lnTo>
                      <a:lnTo>
                        <a:pt x="2609476" y="1077252"/>
                      </a:lnTo>
                      <a:lnTo>
                        <a:pt x="2609238" y="1074794"/>
                      </a:lnTo>
                      <a:lnTo>
                        <a:pt x="2608995" y="1072336"/>
                      </a:lnTo>
                      <a:lnTo>
                        <a:pt x="2608746" y="1069878"/>
                      </a:lnTo>
                      <a:lnTo>
                        <a:pt x="2608491" y="1067421"/>
                      </a:lnTo>
                      <a:lnTo>
                        <a:pt x="2608230" y="1064964"/>
                      </a:lnTo>
                      <a:lnTo>
                        <a:pt x="2607964" y="1062508"/>
                      </a:lnTo>
                      <a:lnTo>
                        <a:pt x="2607692" y="1060053"/>
                      </a:lnTo>
                      <a:lnTo>
                        <a:pt x="2607415" y="1057598"/>
                      </a:lnTo>
                      <a:lnTo>
                        <a:pt x="2607131" y="1055143"/>
                      </a:lnTo>
                      <a:lnTo>
                        <a:pt x="2606842" y="1052689"/>
                      </a:lnTo>
                      <a:lnTo>
                        <a:pt x="2606547" y="1050235"/>
                      </a:lnTo>
                      <a:lnTo>
                        <a:pt x="2606247" y="1047782"/>
                      </a:lnTo>
                      <a:lnTo>
                        <a:pt x="2605941" y="1045330"/>
                      </a:lnTo>
                      <a:lnTo>
                        <a:pt x="2605629" y="1042878"/>
                      </a:lnTo>
                      <a:lnTo>
                        <a:pt x="2605312" y="1040427"/>
                      </a:lnTo>
                      <a:lnTo>
                        <a:pt x="2604988" y="1037977"/>
                      </a:lnTo>
                      <a:lnTo>
                        <a:pt x="2604660" y="1035527"/>
                      </a:lnTo>
                      <a:lnTo>
                        <a:pt x="2604325" y="1033077"/>
                      </a:lnTo>
                      <a:lnTo>
                        <a:pt x="2603985" y="1030628"/>
                      </a:lnTo>
                      <a:lnTo>
                        <a:pt x="2603639" y="1028180"/>
                      </a:lnTo>
                      <a:lnTo>
                        <a:pt x="2603287" y="1025733"/>
                      </a:lnTo>
                      <a:lnTo>
                        <a:pt x="2602930" y="1023286"/>
                      </a:lnTo>
                      <a:lnTo>
                        <a:pt x="2602567" y="1020840"/>
                      </a:lnTo>
                      <a:lnTo>
                        <a:pt x="2602198" y="1018395"/>
                      </a:lnTo>
                      <a:lnTo>
                        <a:pt x="2601824" y="1015950"/>
                      </a:lnTo>
                      <a:lnTo>
                        <a:pt x="2601444" y="1013506"/>
                      </a:lnTo>
                      <a:lnTo>
                        <a:pt x="2601058" y="1011063"/>
                      </a:lnTo>
                      <a:lnTo>
                        <a:pt x="2600666" y="1008621"/>
                      </a:lnTo>
                      <a:lnTo>
                        <a:pt x="2600269" y="1006179"/>
                      </a:lnTo>
                      <a:lnTo>
                        <a:pt x="2599867" y="1003738"/>
                      </a:lnTo>
                      <a:lnTo>
                        <a:pt x="2599458" y="1001298"/>
                      </a:lnTo>
                      <a:lnTo>
                        <a:pt x="2599044" y="998858"/>
                      </a:lnTo>
                      <a:lnTo>
                        <a:pt x="2598624" y="996419"/>
                      </a:lnTo>
                      <a:lnTo>
                        <a:pt x="2598199" y="993982"/>
                      </a:lnTo>
                      <a:lnTo>
                        <a:pt x="2597768" y="991545"/>
                      </a:lnTo>
                      <a:lnTo>
                        <a:pt x="2597331" y="989108"/>
                      </a:lnTo>
                      <a:lnTo>
                        <a:pt x="2596888" y="986673"/>
                      </a:lnTo>
                      <a:lnTo>
                        <a:pt x="2596440" y="984238"/>
                      </a:lnTo>
                      <a:lnTo>
                        <a:pt x="2595987" y="981805"/>
                      </a:lnTo>
                      <a:lnTo>
                        <a:pt x="2595527" y="979372"/>
                      </a:lnTo>
                      <a:lnTo>
                        <a:pt x="2595062" y="976940"/>
                      </a:lnTo>
                      <a:lnTo>
                        <a:pt x="2594592" y="974509"/>
                      </a:lnTo>
                      <a:lnTo>
                        <a:pt x="2594115" y="972078"/>
                      </a:lnTo>
                      <a:lnTo>
                        <a:pt x="2593633" y="969649"/>
                      </a:lnTo>
                      <a:lnTo>
                        <a:pt x="2593146" y="967221"/>
                      </a:lnTo>
                      <a:lnTo>
                        <a:pt x="2592652" y="964793"/>
                      </a:lnTo>
                      <a:lnTo>
                        <a:pt x="2592153" y="962367"/>
                      </a:lnTo>
                      <a:lnTo>
                        <a:pt x="2591649" y="959941"/>
                      </a:lnTo>
                      <a:lnTo>
                        <a:pt x="2591139" y="957517"/>
                      </a:lnTo>
                      <a:lnTo>
                        <a:pt x="2590623" y="955093"/>
                      </a:lnTo>
                      <a:lnTo>
                        <a:pt x="2590102" y="952670"/>
                      </a:lnTo>
                      <a:lnTo>
                        <a:pt x="2589574" y="950249"/>
                      </a:lnTo>
                      <a:lnTo>
                        <a:pt x="2589042" y="947828"/>
                      </a:lnTo>
                      <a:lnTo>
                        <a:pt x="2588503" y="945408"/>
                      </a:lnTo>
                      <a:lnTo>
                        <a:pt x="2587960" y="942990"/>
                      </a:lnTo>
                      <a:lnTo>
                        <a:pt x="2587410" y="940572"/>
                      </a:lnTo>
                      <a:lnTo>
                        <a:pt x="2586855" y="938155"/>
                      </a:lnTo>
                      <a:lnTo>
                        <a:pt x="2586294" y="935740"/>
                      </a:lnTo>
                      <a:lnTo>
                        <a:pt x="2585728" y="933325"/>
                      </a:lnTo>
                      <a:lnTo>
                        <a:pt x="2585156" y="930912"/>
                      </a:lnTo>
                      <a:lnTo>
                        <a:pt x="2584578" y="928500"/>
                      </a:lnTo>
                      <a:lnTo>
                        <a:pt x="2583995" y="926089"/>
                      </a:lnTo>
                      <a:lnTo>
                        <a:pt x="2583406" y="923678"/>
                      </a:lnTo>
                      <a:lnTo>
                        <a:pt x="2582812" y="921269"/>
                      </a:lnTo>
                      <a:lnTo>
                        <a:pt x="2582212" y="918862"/>
                      </a:lnTo>
                      <a:lnTo>
                        <a:pt x="2581606" y="916455"/>
                      </a:lnTo>
                      <a:lnTo>
                        <a:pt x="2580995" y="914049"/>
                      </a:lnTo>
                      <a:lnTo>
                        <a:pt x="2580378" y="911645"/>
                      </a:lnTo>
                      <a:lnTo>
                        <a:pt x="2579756" y="909242"/>
                      </a:lnTo>
                      <a:lnTo>
                        <a:pt x="2579128" y="906840"/>
                      </a:lnTo>
                      <a:lnTo>
                        <a:pt x="2578494" y="904439"/>
                      </a:lnTo>
                      <a:lnTo>
                        <a:pt x="2577855" y="902039"/>
                      </a:lnTo>
                      <a:lnTo>
                        <a:pt x="2577210" y="899641"/>
                      </a:lnTo>
                      <a:lnTo>
                        <a:pt x="2576560" y="897243"/>
                      </a:lnTo>
                      <a:lnTo>
                        <a:pt x="2575904" y="894847"/>
                      </a:lnTo>
                      <a:lnTo>
                        <a:pt x="2575243" y="892453"/>
                      </a:lnTo>
                      <a:lnTo>
                        <a:pt x="2574576" y="890059"/>
                      </a:lnTo>
                      <a:lnTo>
                        <a:pt x="2573904" y="887667"/>
                      </a:lnTo>
                      <a:lnTo>
                        <a:pt x="2573226" y="885276"/>
                      </a:lnTo>
                      <a:lnTo>
                        <a:pt x="2572542" y="882886"/>
                      </a:lnTo>
                      <a:lnTo>
                        <a:pt x="2571853" y="880498"/>
                      </a:lnTo>
                      <a:lnTo>
                        <a:pt x="2571158" y="878111"/>
                      </a:lnTo>
                      <a:lnTo>
                        <a:pt x="2570458" y="875725"/>
                      </a:lnTo>
                      <a:lnTo>
                        <a:pt x="2569752" y="873341"/>
                      </a:lnTo>
                      <a:lnTo>
                        <a:pt x="2569041" y="870958"/>
                      </a:lnTo>
                      <a:lnTo>
                        <a:pt x="2568324" y="868576"/>
                      </a:lnTo>
                      <a:lnTo>
                        <a:pt x="2567601" y="866196"/>
                      </a:lnTo>
                      <a:lnTo>
                        <a:pt x="2566873" y="863817"/>
                      </a:lnTo>
                      <a:lnTo>
                        <a:pt x="2566140" y="861439"/>
                      </a:lnTo>
                      <a:lnTo>
                        <a:pt x="2565401" y="859063"/>
                      </a:lnTo>
                      <a:lnTo>
                        <a:pt x="2564657" y="856688"/>
                      </a:lnTo>
                      <a:lnTo>
                        <a:pt x="2563907" y="854314"/>
                      </a:lnTo>
                      <a:lnTo>
                        <a:pt x="2563151" y="851942"/>
                      </a:lnTo>
                      <a:lnTo>
                        <a:pt x="2562390" y="849572"/>
                      </a:lnTo>
                      <a:lnTo>
                        <a:pt x="2561623" y="847203"/>
                      </a:lnTo>
                      <a:lnTo>
                        <a:pt x="2560851" y="844835"/>
                      </a:lnTo>
                      <a:lnTo>
                        <a:pt x="2560074" y="842469"/>
                      </a:lnTo>
                      <a:lnTo>
                        <a:pt x="2559291" y="840104"/>
                      </a:lnTo>
                      <a:lnTo>
                        <a:pt x="2558502" y="837741"/>
                      </a:lnTo>
                      <a:lnTo>
                        <a:pt x="2557708" y="835379"/>
                      </a:lnTo>
                      <a:lnTo>
                        <a:pt x="2556909" y="833019"/>
                      </a:lnTo>
                      <a:lnTo>
                        <a:pt x="2556104" y="830660"/>
                      </a:lnTo>
                      <a:lnTo>
                        <a:pt x="2555293" y="828303"/>
                      </a:lnTo>
                      <a:lnTo>
                        <a:pt x="2554477" y="825947"/>
                      </a:lnTo>
                      <a:lnTo>
                        <a:pt x="2553656" y="823593"/>
                      </a:lnTo>
                      <a:lnTo>
                        <a:pt x="2552829" y="821240"/>
                      </a:lnTo>
                      <a:lnTo>
                        <a:pt x="2551997" y="818889"/>
                      </a:lnTo>
                      <a:lnTo>
                        <a:pt x="2551159" y="816540"/>
                      </a:lnTo>
                      <a:lnTo>
                        <a:pt x="2550316" y="814192"/>
                      </a:lnTo>
                      <a:lnTo>
                        <a:pt x="2549467" y="811846"/>
                      </a:lnTo>
                      <a:lnTo>
                        <a:pt x="2548613" y="809501"/>
                      </a:lnTo>
                      <a:lnTo>
                        <a:pt x="2547753" y="807158"/>
                      </a:lnTo>
                      <a:lnTo>
                        <a:pt x="2546888" y="804817"/>
                      </a:lnTo>
                      <a:lnTo>
                        <a:pt x="2546018" y="802477"/>
                      </a:lnTo>
                      <a:lnTo>
                        <a:pt x="2545142" y="800139"/>
                      </a:lnTo>
                      <a:lnTo>
                        <a:pt x="2544260" y="797802"/>
                      </a:lnTo>
                      <a:lnTo>
                        <a:pt x="2543374" y="795467"/>
                      </a:lnTo>
                      <a:lnTo>
                        <a:pt x="2542481" y="793134"/>
                      </a:lnTo>
                      <a:lnTo>
                        <a:pt x="2541584" y="790803"/>
                      </a:lnTo>
                      <a:lnTo>
                        <a:pt x="2540681" y="788473"/>
                      </a:lnTo>
                      <a:lnTo>
                        <a:pt x="2539772" y="786145"/>
                      </a:lnTo>
                      <a:lnTo>
                        <a:pt x="2538858" y="783819"/>
                      </a:lnTo>
                      <a:lnTo>
                        <a:pt x="2537939" y="781494"/>
                      </a:lnTo>
                      <a:lnTo>
                        <a:pt x="2537014" y="779172"/>
                      </a:lnTo>
                      <a:lnTo>
                        <a:pt x="2536084" y="776850"/>
                      </a:lnTo>
                      <a:lnTo>
                        <a:pt x="2535149" y="774531"/>
                      </a:lnTo>
                      <a:lnTo>
                        <a:pt x="2534208" y="772214"/>
                      </a:lnTo>
                      <a:lnTo>
                        <a:pt x="2533262" y="769898"/>
                      </a:lnTo>
                      <a:lnTo>
                        <a:pt x="2532310" y="767584"/>
                      </a:lnTo>
                      <a:lnTo>
                        <a:pt x="2531353" y="765272"/>
                      </a:lnTo>
                      <a:lnTo>
                        <a:pt x="2530391" y="762961"/>
                      </a:lnTo>
                      <a:lnTo>
                        <a:pt x="2529423" y="760653"/>
                      </a:lnTo>
                      <a:lnTo>
                        <a:pt x="2528450" y="758346"/>
                      </a:lnTo>
                      <a:lnTo>
                        <a:pt x="2527472" y="756041"/>
                      </a:lnTo>
                      <a:lnTo>
                        <a:pt x="2526488" y="753738"/>
                      </a:lnTo>
                      <a:lnTo>
                        <a:pt x="2525499" y="751437"/>
                      </a:lnTo>
                      <a:lnTo>
                        <a:pt x="2524504" y="749138"/>
                      </a:lnTo>
                      <a:lnTo>
                        <a:pt x="2523505" y="746840"/>
                      </a:lnTo>
                      <a:lnTo>
                        <a:pt x="2522500" y="744545"/>
                      </a:lnTo>
                      <a:lnTo>
                        <a:pt x="2521489" y="742251"/>
                      </a:lnTo>
                      <a:lnTo>
                        <a:pt x="2520473" y="739960"/>
                      </a:lnTo>
                      <a:lnTo>
                        <a:pt x="2519452" y="737670"/>
                      </a:lnTo>
                      <a:lnTo>
                        <a:pt x="2518426" y="735382"/>
                      </a:lnTo>
                      <a:lnTo>
                        <a:pt x="2517394" y="733096"/>
                      </a:lnTo>
                      <a:lnTo>
                        <a:pt x="2516357" y="730812"/>
                      </a:lnTo>
                      <a:lnTo>
                        <a:pt x="2515315" y="728530"/>
                      </a:lnTo>
                      <a:lnTo>
                        <a:pt x="2514267" y="726250"/>
                      </a:lnTo>
                      <a:lnTo>
                        <a:pt x="2513214" y="723972"/>
                      </a:lnTo>
                      <a:lnTo>
                        <a:pt x="2512156" y="721696"/>
                      </a:lnTo>
                      <a:lnTo>
                        <a:pt x="2511092" y="719422"/>
                      </a:lnTo>
                      <a:lnTo>
                        <a:pt x="2510023" y="717150"/>
                      </a:lnTo>
                      <a:lnTo>
                        <a:pt x="2508949" y="714880"/>
                      </a:lnTo>
                      <a:lnTo>
                        <a:pt x="2507870" y="712612"/>
                      </a:lnTo>
                      <a:lnTo>
                        <a:pt x="2506785" y="710346"/>
                      </a:lnTo>
                      <a:lnTo>
                        <a:pt x="2505695" y="708083"/>
                      </a:lnTo>
                      <a:lnTo>
                        <a:pt x="2504600" y="705821"/>
                      </a:lnTo>
                      <a:lnTo>
                        <a:pt x="2503500" y="703561"/>
                      </a:lnTo>
                      <a:lnTo>
                        <a:pt x="2502394" y="701303"/>
                      </a:lnTo>
                      <a:lnTo>
                        <a:pt x="2501283" y="699048"/>
                      </a:lnTo>
                      <a:lnTo>
                        <a:pt x="2500167" y="696794"/>
                      </a:lnTo>
                      <a:lnTo>
                        <a:pt x="2499046" y="694543"/>
                      </a:lnTo>
                      <a:lnTo>
                        <a:pt x="2497919" y="692294"/>
                      </a:lnTo>
                      <a:lnTo>
                        <a:pt x="2496787" y="690047"/>
                      </a:lnTo>
                      <a:lnTo>
                        <a:pt x="2495650" y="687802"/>
                      </a:lnTo>
                      <a:lnTo>
                        <a:pt x="2494508" y="685559"/>
                      </a:lnTo>
                      <a:lnTo>
                        <a:pt x="2493361" y="683319"/>
                      </a:lnTo>
                      <a:lnTo>
                        <a:pt x="2492208" y="681080"/>
                      </a:lnTo>
                      <a:lnTo>
                        <a:pt x="2491050" y="678844"/>
                      </a:lnTo>
                      <a:lnTo>
                        <a:pt x="2489887" y="676610"/>
                      </a:lnTo>
                      <a:lnTo>
                        <a:pt x="2488719" y="674378"/>
                      </a:lnTo>
                      <a:lnTo>
                        <a:pt x="2487545" y="672148"/>
                      </a:lnTo>
                      <a:lnTo>
                        <a:pt x="2486367" y="669921"/>
                      </a:lnTo>
                      <a:lnTo>
                        <a:pt x="2485183" y="667696"/>
                      </a:lnTo>
                      <a:lnTo>
                        <a:pt x="2483994" y="665473"/>
                      </a:lnTo>
                      <a:lnTo>
                        <a:pt x="2482800" y="663252"/>
                      </a:lnTo>
                      <a:lnTo>
                        <a:pt x="2481601" y="661033"/>
                      </a:lnTo>
                      <a:lnTo>
                        <a:pt x="2480396" y="658817"/>
                      </a:lnTo>
                      <a:lnTo>
                        <a:pt x="2479187" y="656603"/>
                      </a:lnTo>
                      <a:lnTo>
                        <a:pt x="2477972" y="654392"/>
                      </a:lnTo>
                      <a:lnTo>
                        <a:pt x="2476752" y="652182"/>
                      </a:lnTo>
                      <a:lnTo>
                        <a:pt x="2475527" y="649975"/>
                      </a:lnTo>
                      <a:lnTo>
                        <a:pt x="2474297" y="647771"/>
                      </a:lnTo>
                      <a:lnTo>
                        <a:pt x="2473062" y="645568"/>
                      </a:lnTo>
                      <a:lnTo>
                        <a:pt x="2471822" y="643368"/>
                      </a:lnTo>
                      <a:lnTo>
                        <a:pt x="2470576" y="641171"/>
                      </a:lnTo>
                      <a:lnTo>
                        <a:pt x="2469326" y="638975"/>
                      </a:lnTo>
                      <a:lnTo>
                        <a:pt x="2468070" y="636782"/>
                      </a:lnTo>
                      <a:lnTo>
                        <a:pt x="2466809" y="634592"/>
                      </a:lnTo>
                      <a:lnTo>
                        <a:pt x="2465543" y="632403"/>
                      </a:lnTo>
                      <a:lnTo>
                        <a:pt x="2464272" y="630218"/>
                      </a:lnTo>
                      <a:lnTo>
                        <a:pt x="2462996" y="628034"/>
                      </a:lnTo>
                      <a:lnTo>
                        <a:pt x="2461715" y="625853"/>
                      </a:lnTo>
                      <a:lnTo>
                        <a:pt x="2460429" y="623675"/>
                      </a:lnTo>
                      <a:lnTo>
                        <a:pt x="2459138" y="621498"/>
                      </a:lnTo>
                      <a:lnTo>
                        <a:pt x="2457842" y="619325"/>
                      </a:lnTo>
                      <a:lnTo>
                        <a:pt x="2456541" y="617153"/>
                      </a:lnTo>
                      <a:lnTo>
                        <a:pt x="2455234" y="614985"/>
                      </a:lnTo>
                      <a:lnTo>
                        <a:pt x="2453923" y="612818"/>
                      </a:lnTo>
                      <a:lnTo>
                        <a:pt x="2452607" y="610655"/>
                      </a:lnTo>
                      <a:lnTo>
                        <a:pt x="2451285" y="608493"/>
                      </a:lnTo>
                      <a:lnTo>
                        <a:pt x="2449959" y="606334"/>
                      </a:lnTo>
                      <a:lnTo>
                        <a:pt x="2448627" y="604178"/>
                      </a:lnTo>
                      <a:lnTo>
                        <a:pt x="2447291" y="602024"/>
                      </a:lnTo>
                      <a:lnTo>
                        <a:pt x="2445950" y="599873"/>
                      </a:lnTo>
                      <a:lnTo>
                        <a:pt x="2444603" y="597724"/>
                      </a:lnTo>
                      <a:lnTo>
                        <a:pt x="2443252" y="595578"/>
                      </a:lnTo>
                      <a:lnTo>
                        <a:pt x="2441895" y="593434"/>
                      </a:lnTo>
                      <a:lnTo>
                        <a:pt x="2440534" y="591293"/>
                      </a:lnTo>
                      <a:lnTo>
                        <a:pt x="2439168" y="589155"/>
                      </a:lnTo>
                      <a:lnTo>
                        <a:pt x="2437796" y="587019"/>
                      </a:lnTo>
                      <a:lnTo>
                        <a:pt x="2436420" y="584885"/>
                      </a:lnTo>
                      <a:lnTo>
                        <a:pt x="2435039" y="582755"/>
                      </a:lnTo>
                      <a:lnTo>
                        <a:pt x="2433653" y="580627"/>
                      </a:lnTo>
                      <a:lnTo>
                        <a:pt x="2432261" y="578501"/>
                      </a:lnTo>
                      <a:lnTo>
                        <a:pt x="2430865" y="576378"/>
                      </a:lnTo>
                      <a:lnTo>
                        <a:pt x="2429464" y="574258"/>
                      </a:lnTo>
                      <a:lnTo>
                        <a:pt x="2428058" y="572140"/>
                      </a:lnTo>
                      <a:lnTo>
                        <a:pt x="2426648" y="570026"/>
                      </a:lnTo>
                      <a:lnTo>
                        <a:pt x="2425232" y="567913"/>
                      </a:lnTo>
                      <a:lnTo>
                        <a:pt x="2423811" y="565804"/>
                      </a:lnTo>
                      <a:lnTo>
                        <a:pt x="2422386" y="563697"/>
                      </a:lnTo>
                      <a:lnTo>
                        <a:pt x="2420955" y="561593"/>
                      </a:lnTo>
                      <a:lnTo>
                        <a:pt x="2419520" y="559491"/>
                      </a:lnTo>
                      <a:lnTo>
                        <a:pt x="2418080" y="557392"/>
                      </a:lnTo>
                      <a:lnTo>
                        <a:pt x="2416635" y="555296"/>
                      </a:lnTo>
                      <a:lnTo>
                        <a:pt x="2415185" y="553203"/>
                      </a:lnTo>
                      <a:lnTo>
                        <a:pt x="2413730" y="551113"/>
                      </a:lnTo>
                      <a:lnTo>
                        <a:pt x="2412270" y="549025"/>
                      </a:lnTo>
                      <a:lnTo>
                        <a:pt x="2410806" y="546940"/>
                      </a:lnTo>
                      <a:lnTo>
                        <a:pt x="2409336" y="544857"/>
                      </a:lnTo>
                      <a:lnTo>
                        <a:pt x="2407862" y="542778"/>
                      </a:lnTo>
                      <a:lnTo>
                        <a:pt x="2406383" y="540701"/>
                      </a:lnTo>
                      <a:lnTo>
                        <a:pt x="2404899" y="538627"/>
                      </a:lnTo>
                      <a:lnTo>
                        <a:pt x="2403411" y="536556"/>
                      </a:lnTo>
                      <a:lnTo>
                        <a:pt x="2401917" y="534488"/>
                      </a:lnTo>
                      <a:lnTo>
                        <a:pt x="2400419" y="532422"/>
                      </a:lnTo>
                      <a:lnTo>
                        <a:pt x="2398916" y="530360"/>
                      </a:lnTo>
                      <a:lnTo>
                        <a:pt x="2397408" y="528300"/>
                      </a:lnTo>
                      <a:lnTo>
                        <a:pt x="2395896" y="526243"/>
                      </a:lnTo>
                      <a:lnTo>
                        <a:pt x="2394378" y="524189"/>
                      </a:lnTo>
                      <a:lnTo>
                        <a:pt x="2392856" y="522138"/>
                      </a:lnTo>
                      <a:lnTo>
                        <a:pt x="2391329" y="520089"/>
                      </a:lnTo>
                      <a:lnTo>
                        <a:pt x="2389797" y="518044"/>
                      </a:lnTo>
                      <a:lnTo>
                        <a:pt x="2388261" y="516001"/>
                      </a:lnTo>
                      <a:lnTo>
                        <a:pt x="2386720" y="513962"/>
                      </a:lnTo>
                      <a:lnTo>
                        <a:pt x="2385174" y="511925"/>
                      </a:lnTo>
                      <a:lnTo>
                        <a:pt x="2383623" y="509891"/>
                      </a:lnTo>
                      <a:lnTo>
                        <a:pt x="2382068" y="507860"/>
                      </a:lnTo>
                      <a:lnTo>
                        <a:pt x="2380508" y="505832"/>
                      </a:lnTo>
                      <a:lnTo>
                        <a:pt x="2378943" y="503807"/>
                      </a:lnTo>
                      <a:lnTo>
                        <a:pt x="2377374" y="501785"/>
                      </a:lnTo>
                      <a:lnTo>
                        <a:pt x="2375799" y="499766"/>
                      </a:lnTo>
                      <a:lnTo>
                        <a:pt x="2374220" y="497750"/>
                      </a:lnTo>
                      <a:lnTo>
                        <a:pt x="2372637" y="495737"/>
                      </a:lnTo>
                      <a:lnTo>
                        <a:pt x="2371049" y="493727"/>
                      </a:lnTo>
                      <a:lnTo>
                        <a:pt x="2369456" y="491720"/>
                      </a:lnTo>
                      <a:lnTo>
                        <a:pt x="2367858" y="489716"/>
                      </a:lnTo>
                      <a:lnTo>
                        <a:pt x="2366256" y="487714"/>
                      </a:lnTo>
                      <a:lnTo>
                        <a:pt x="2364649" y="485716"/>
                      </a:lnTo>
                      <a:lnTo>
                        <a:pt x="2363038" y="483721"/>
                      </a:lnTo>
                      <a:lnTo>
                        <a:pt x="2361422" y="481729"/>
                      </a:lnTo>
                      <a:lnTo>
                        <a:pt x="2359801" y="479741"/>
                      </a:lnTo>
                      <a:lnTo>
                        <a:pt x="2358175" y="477755"/>
                      </a:lnTo>
                      <a:lnTo>
                        <a:pt x="2356546" y="475772"/>
                      </a:lnTo>
                      <a:lnTo>
                        <a:pt x="2354911" y="473792"/>
                      </a:lnTo>
                      <a:lnTo>
                        <a:pt x="2353272" y="471816"/>
                      </a:lnTo>
                      <a:lnTo>
                        <a:pt x="2351628" y="469842"/>
                      </a:lnTo>
                      <a:lnTo>
                        <a:pt x="2349980" y="467872"/>
                      </a:lnTo>
                      <a:lnTo>
                        <a:pt x="2348327" y="465904"/>
                      </a:lnTo>
                      <a:lnTo>
                        <a:pt x="2346669" y="463940"/>
                      </a:lnTo>
                      <a:lnTo>
                        <a:pt x="2345007" y="461979"/>
                      </a:lnTo>
                      <a:lnTo>
                        <a:pt x="2343341" y="460021"/>
                      </a:lnTo>
                      <a:lnTo>
                        <a:pt x="2341670" y="458067"/>
                      </a:lnTo>
                      <a:lnTo>
                        <a:pt x="2339994" y="456115"/>
                      </a:lnTo>
                      <a:lnTo>
                        <a:pt x="2338314" y="454167"/>
                      </a:lnTo>
                      <a:lnTo>
                        <a:pt x="2336629" y="452222"/>
                      </a:lnTo>
                      <a:lnTo>
                        <a:pt x="2334940" y="450280"/>
                      </a:lnTo>
                      <a:lnTo>
                        <a:pt x="2333246" y="448341"/>
                      </a:lnTo>
                      <a:lnTo>
                        <a:pt x="2331548" y="446405"/>
                      </a:lnTo>
                      <a:lnTo>
                        <a:pt x="2329845" y="444473"/>
                      </a:lnTo>
                      <a:lnTo>
                        <a:pt x="2328138" y="442543"/>
                      </a:lnTo>
                      <a:lnTo>
                        <a:pt x="2326426" y="440617"/>
                      </a:lnTo>
                      <a:lnTo>
                        <a:pt x="2324710" y="438695"/>
                      </a:lnTo>
                      <a:lnTo>
                        <a:pt x="2322989" y="436775"/>
                      </a:lnTo>
                      <a:lnTo>
                        <a:pt x="2321264" y="434859"/>
                      </a:lnTo>
                      <a:lnTo>
                        <a:pt x="2319534" y="432946"/>
                      </a:lnTo>
                      <a:lnTo>
                        <a:pt x="2317800" y="431036"/>
                      </a:lnTo>
                      <a:lnTo>
                        <a:pt x="2316062" y="429130"/>
                      </a:lnTo>
                      <a:lnTo>
                        <a:pt x="2314319" y="427227"/>
                      </a:lnTo>
                      <a:lnTo>
                        <a:pt x="2312572" y="425327"/>
                      </a:lnTo>
                      <a:lnTo>
                        <a:pt x="2310820" y="423430"/>
                      </a:lnTo>
                      <a:lnTo>
                        <a:pt x="2309064" y="421537"/>
                      </a:lnTo>
                      <a:lnTo>
                        <a:pt x="2307304" y="419647"/>
                      </a:lnTo>
                      <a:lnTo>
                        <a:pt x="2305539" y="417760"/>
                      </a:lnTo>
                      <a:lnTo>
                        <a:pt x="2303770" y="415877"/>
                      </a:lnTo>
                      <a:lnTo>
                        <a:pt x="2301996" y="413997"/>
                      </a:lnTo>
                      <a:lnTo>
                        <a:pt x="2300218" y="412121"/>
                      </a:lnTo>
                      <a:lnTo>
                        <a:pt x="2298436" y="410247"/>
                      </a:lnTo>
                      <a:lnTo>
                        <a:pt x="2296649" y="408378"/>
                      </a:lnTo>
                      <a:lnTo>
                        <a:pt x="2294858" y="406511"/>
                      </a:lnTo>
                      <a:lnTo>
                        <a:pt x="2293063" y="404648"/>
                      </a:lnTo>
                      <a:lnTo>
                        <a:pt x="2291263" y="402788"/>
                      </a:lnTo>
                      <a:lnTo>
                        <a:pt x="2289459" y="400932"/>
                      </a:lnTo>
                      <a:lnTo>
                        <a:pt x="2287651" y="399079"/>
                      </a:lnTo>
                      <a:lnTo>
                        <a:pt x="2285838" y="397230"/>
                      </a:lnTo>
                      <a:lnTo>
                        <a:pt x="2284021" y="395384"/>
                      </a:lnTo>
                      <a:lnTo>
                        <a:pt x="2282200" y="393541"/>
                      </a:lnTo>
                      <a:lnTo>
                        <a:pt x="2280374" y="391702"/>
                      </a:lnTo>
                      <a:lnTo>
                        <a:pt x="2278545" y="389866"/>
                      </a:lnTo>
                      <a:lnTo>
                        <a:pt x="2276711" y="388034"/>
                      </a:lnTo>
                      <a:lnTo>
                        <a:pt x="2274872" y="386205"/>
                      </a:lnTo>
                      <a:lnTo>
                        <a:pt x="2273030" y="384380"/>
                      </a:lnTo>
                      <a:lnTo>
                        <a:pt x="2271183" y="382558"/>
                      </a:lnTo>
                      <a:lnTo>
                        <a:pt x="2269332" y="380740"/>
                      </a:lnTo>
                      <a:lnTo>
                        <a:pt x="2267477" y="378925"/>
                      </a:lnTo>
                      <a:lnTo>
                        <a:pt x="2265618" y="377114"/>
                      </a:lnTo>
                      <a:lnTo>
                        <a:pt x="2263754" y="375306"/>
                      </a:lnTo>
                      <a:lnTo>
                        <a:pt x="2261886" y="373502"/>
                      </a:lnTo>
                      <a:lnTo>
                        <a:pt x="2260014" y="371701"/>
                      </a:lnTo>
                      <a:lnTo>
                        <a:pt x="2258138" y="369904"/>
                      </a:lnTo>
                      <a:lnTo>
                        <a:pt x="2256258" y="368110"/>
                      </a:lnTo>
                      <a:lnTo>
                        <a:pt x="2254373" y="366320"/>
                      </a:lnTo>
                      <a:lnTo>
                        <a:pt x="2252485" y="364533"/>
                      </a:lnTo>
                      <a:lnTo>
                        <a:pt x="2250592" y="362750"/>
                      </a:lnTo>
                      <a:lnTo>
                        <a:pt x="2248695" y="360971"/>
                      </a:lnTo>
                      <a:lnTo>
                        <a:pt x="2246794" y="359195"/>
                      </a:lnTo>
                      <a:lnTo>
                        <a:pt x="2244889" y="357423"/>
                      </a:lnTo>
                      <a:lnTo>
                        <a:pt x="2242979" y="355654"/>
                      </a:lnTo>
                      <a:lnTo>
                        <a:pt x="2241066" y="353889"/>
                      </a:lnTo>
                      <a:lnTo>
                        <a:pt x="2239148" y="352128"/>
                      </a:lnTo>
                      <a:lnTo>
                        <a:pt x="2237227" y="350370"/>
                      </a:lnTo>
                      <a:lnTo>
                        <a:pt x="2235301" y="348616"/>
                      </a:lnTo>
                      <a:lnTo>
                        <a:pt x="2233371" y="346865"/>
                      </a:lnTo>
                      <a:lnTo>
                        <a:pt x="2231438" y="345119"/>
                      </a:lnTo>
                      <a:lnTo>
                        <a:pt x="2229500" y="343375"/>
                      </a:lnTo>
                      <a:lnTo>
                        <a:pt x="2227558" y="341636"/>
                      </a:lnTo>
                      <a:lnTo>
                        <a:pt x="2225612" y="339900"/>
                      </a:lnTo>
                      <a:lnTo>
                        <a:pt x="2223662" y="338168"/>
                      </a:lnTo>
                      <a:lnTo>
                        <a:pt x="2221708" y="336439"/>
                      </a:lnTo>
                      <a:lnTo>
                        <a:pt x="2219750" y="334715"/>
                      </a:lnTo>
                      <a:lnTo>
                        <a:pt x="2217788" y="332993"/>
                      </a:lnTo>
                      <a:lnTo>
                        <a:pt x="2215822" y="331276"/>
                      </a:lnTo>
                      <a:lnTo>
                        <a:pt x="2213852" y="329562"/>
                      </a:lnTo>
                      <a:lnTo>
                        <a:pt x="2211878" y="327852"/>
                      </a:lnTo>
                      <a:lnTo>
                        <a:pt x="2209900" y="326146"/>
                      </a:lnTo>
                      <a:lnTo>
                        <a:pt x="2207918" y="324444"/>
                      </a:lnTo>
                      <a:lnTo>
                        <a:pt x="2205932" y="322745"/>
                      </a:lnTo>
                      <a:lnTo>
                        <a:pt x="2203943" y="321050"/>
                      </a:lnTo>
                      <a:lnTo>
                        <a:pt x="2201949" y="319359"/>
                      </a:lnTo>
                      <a:lnTo>
                        <a:pt x="2199951" y="317671"/>
                      </a:lnTo>
                      <a:lnTo>
                        <a:pt x="2197950" y="315987"/>
                      </a:lnTo>
                      <a:lnTo>
                        <a:pt x="2195944" y="314308"/>
                      </a:lnTo>
                      <a:lnTo>
                        <a:pt x="2193935" y="312631"/>
                      </a:lnTo>
                      <a:lnTo>
                        <a:pt x="2191922" y="310959"/>
                      </a:lnTo>
                      <a:lnTo>
                        <a:pt x="2189904" y="309291"/>
                      </a:lnTo>
                      <a:lnTo>
                        <a:pt x="2187883" y="307626"/>
                      </a:lnTo>
                      <a:lnTo>
                        <a:pt x="2185859" y="305965"/>
                      </a:lnTo>
                      <a:lnTo>
                        <a:pt x="2183830" y="304308"/>
                      </a:lnTo>
                      <a:lnTo>
                        <a:pt x="2181797" y="302655"/>
                      </a:lnTo>
                      <a:lnTo>
                        <a:pt x="2179761" y="301005"/>
                      </a:lnTo>
                      <a:lnTo>
                        <a:pt x="2177721" y="299360"/>
                      </a:lnTo>
                      <a:lnTo>
                        <a:pt x="2175677" y="297718"/>
                      </a:lnTo>
                      <a:lnTo>
                        <a:pt x="2173629" y="296080"/>
                      </a:lnTo>
                      <a:lnTo>
                        <a:pt x="2171577" y="294446"/>
                      </a:lnTo>
                      <a:lnTo>
                        <a:pt x="2169522" y="292816"/>
                      </a:lnTo>
                      <a:lnTo>
                        <a:pt x="2167462" y="291190"/>
                      </a:lnTo>
                      <a:lnTo>
                        <a:pt x="2165399" y="289568"/>
                      </a:lnTo>
                      <a:lnTo>
                        <a:pt x="2163333" y="287949"/>
                      </a:lnTo>
                      <a:lnTo>
                        <a:pt x="2161262" y="286335"/>
                      </a:lnTo>
                      <a:lnTo>
                        <a:pt x="2159188" y="284724"/>
                      </a:lnTo>
                      <a:lnTo>
                        <a:pt x="2157110" y="283118"/>
                      </a:lnTo>
                      <a:lnTo>
                        <a:pt x="2155028" y="281515"/>
                      </a:lnTo>
                      <a:lnTo>
                        <a:pt x="2152942" y="279916"/>
                      </a:lnTo>
                      <a:lnTo>
                        <a:pt x="2150853" y="278321"/>
                      </a:lnTo>
                      <a:lnTo>
                        <a:pt x="2148760" y="276730"/>
                      </a:lnTo>
                      <a:lnTo>
                        <a:pt x="2146664" y="275143"/>
                      </a:lnTo>
                      <a:lnTo>
                        <a:pt x="2144564" y="273560"/>
                      </a:lnTo>
                      <a:lnTo>
                        <a:pt x="2142460" y="271981"/>
                      </a:lnTo>
                      <a:lnTo>
                        <a:pt x="2140352" y="270406"/>
                      </a:lnTo>
                      <a:lnTo>
                        <a:pt x="2138241" y="268835"/>
                      </a:lnTo>
                      <a:lnTo>
                        <a:pt x="2136126" y="267268"/>
                      </a:lnTo>
                      <a:lnTo>
                        <a:pt x="2134007" y="265705"/>
                      </a:lnTo>
                      <a:lnTo>
                        <a:pt x="2131885" y="264146"/>
                      </a:lnTo>
                      <a:lnTo>
                        <a:pt x="2129759" y="262591"/>
                      </a:lnTo>
                      <a:lnTo>
                        <a:pt x="2127630" y="261040"/>
                      </a:lnTo>
                      <a:lnTo>
                        <a:pt x="2125497" y="259493"/>
                      </a:lnTo>
                      <a:lnTo>
                        <a:pt x="2123361" y="257950"/>
                      </a:lnTo>
                      <a:lnTo>
                        <a:pt x="2121220" y="256411"/>
                      </a:lnTo>
                      <a:lnTo>
                        <a:pt x="2119077" y="254876"/>
                      </a:lnTo>
                      <a:lnTo>
                        <a:pt x="2116929" y="253345"/>
                      </a:lnTo>
                      <a:lnTo>
                        <a:pt x="2114779" y="251818"/>
                      </a:lnTo>
                      <a:lnTo>
                        <a:pt x="2112624" y="250295"/>
                      </a:lnTo>
                      <a:lnTo>
                        <a:pt x="2110466" y="248777"/>
                      </a:lnTo>
                      <a:lnTo>
                        <a:pt x="2108305" y="247262"/>
                      </a:lnTo>
                      <a:lnTo>
                        <a:pt x="2106140" y="245752"/>
                      </a:lnTo>
                      <a:lnTo>
                        <a:pt x="2103971" y="244245"/>
                      </a:lnTo>
                      <a:lnTo>
                        <a:pt x="2101799" y="242743"/>
                      </a:lnTo>
                      <a:lnTo>
                        <a:pt x="2099624" y="241245"/>
                      </a:lnTo>
                      <a:lnTo>
                        <a:pt x="2097445" y="239750"/>
                      </a:lnTo>
                      <a:lnTo>
                        <a:pt x="2095263" y="238260"/>
                      </a:lnTo>
                      <a:lnTo>
                        <a:pt x="2093077" y="236775"/>
                      </a:lnTo>
                      <a:lnTo>
                        <a:pt x="2090888" y="235293"/>
                      </a:lnTo>
                      <a:lnTo>
                        <a:pt x="2088695" y="233815"/>
                      </a:lnTo>
                      <a:lnTo>
                        <a:pt x="2086499" y="232342"/>
                      </a:lnTo>
                      <a:lnTo>
                        <a:pt x="2084299" y="230872"/>
                      </a:lnTo>
                      <a:lnTo>
                        <a:pt x="2082096" y="229407"/>
                      </a:lnTo>
                      <a:lnTo>
                        <a:pt x="2079890" y="227946"/>
                      </a:lnTo>
                      <a:lnTo>
                        <a:pt x="2077680" y="226489"/>
                      </a:lnTo>
                      <a:lnTo>
                        <a:pt x="2075467" y="225037"/>
                      </a:lnTo>
                      <a:lnTo>
                        <a:pt x="2073250" y="223588"/>
                      </a:lnTo>
                      <a:lnTo>
                        <a:pt x="2071031" y="222144"/>
                      </a:lnTo>
                      <a:lnTo>
                        <a:pt x="2068807" y="220704"/>
                      </a:lnTo>
                      <a:lnTo>
                        <a:pt x="2066581" y="219268"/>
                      </a:lnTo>
                      <a:lnTo>
                        <a:pt x="2064351" y="217836"/>
                      </a:lnTo>
                      <a:lnTo>
                        <a:pt x="2062118" y="216409"/>
                      </a:lnTo>
                      <a:lnTo>
                        <a:pt x="2059881" y="214986"/>
                      </a:lnTo>
                      <a:lnTo>
                        <a:pt x="2057641" y="213567"/>
                      </a:lnTo>
                      <a:lnTo>
                        <a:pt x="2055398" y="212152"/>
                      </a:lnTo>
                      <a:lnTo>
                        <a:pt x="2053152" y="210741"/>
                      </a:lnTo>
                      <a:lnTo>
                        <a:pt x="2050902" y="209335"/>
                      </a:lnTo>
                      <a:lnTo>
                        <a:pt x="2048649" y="207933"/>
                      </a:lnTo>
                      <a:lnTo>
                        <a:pt x="2046393" y="206535"/>
                      </a:lnTo>
                      <a:lnTo>
                        <a:pt x="2044134" y="205142"/>
                      </a:lnTo>
                      <a:lnTo>
                        <a:pt x="2041871" y="203752"/>
                      </a:lnTo>
                      <a:lnTo>
                        <a:pt x="2039605" y="202367"/>
                      </a:lnTo>
                      <a:lnTo>
                        <a:pt x="2037336" y="200987"/>
                      </a:lnTo>
                      <a:lnTo>
                        <a:pt x="2035064" y="199610"/>
                      </a:lnTo>
                      <a:lnTo>
                        <a:pt x="2032788" y="198238"/>
                      </a:lnTo>
                      <a:lnTo>
                        <a:pt x="2030509" y="196870"/>
                      </a:lnTo>
                      <a:lnTo>
                        <a:pt x="2028228" y="195507"/>
                      </a:lnTo>
                      <a:lnTo>
                        <a:pt x="2025942" y="194147"/>
                      </a:lnTo>
                      <a:lnTo>
                        <a:pt x="2023654" y="192792"/>
                      </a:lnTo>
                      <a:lnTo>
                        <a:pt x="2021363" y="191442"/>
                      </a:lnTo>
                      <a:lnTo>
                        <a:pt x="2019069" y="190096"/>
                      </a:lnTo>
                      <a:lnTo>
                        <a:pt x="2016771" y="188754"/>
                      </a:lnTo>
                      <a:lnTo>
                        <a:pt x="2014470" y="187416"/>
                      </a:lnTo>
                      <a:lnTo>
                        <a:pt x="2012167" y="186083"/>
                      </a:lnTo>
                      <a:lnTo>
                        <a:pt x="2009860" y="184754"/>
                      </a:lnTo>
                      <a:lnTo>
                        <a:pt x="2007550" y="183430"/>
                      </a:lnTo>
                      <a:lnTo>
                        <a:pt x="2005237" y="182109"/>
                      </a:lnTo>
                      <a:lnTo>
                        <a:pt x="2002921" y="180794"/>
                      </a:lnTo>
                      <a:lnTo>
                        <a:pt x="2000601" y="179482"/>
                      </a:lnTo>
                      <a:lnTo>
                        <a:pt x="1998279" y="178175"/>
                      </a:lnTo>
                      <a:lnTo>
                        <a:pt x="1995954" y="176873"/>
                      </a:lnTo>
                      <a:lnTo>
                        <a:pt x="1993626" y="175574"/>
                      </a:lnTo>
                      <a:lnTo>
                        <a:pt x="1991294" y="174280"/>
                      </a:lnTo>
                      <a:lnTo>
                        <a:pt x="1988960" y="172991"/>
                      </a:lnTo>
                      <a:lnTo>
                        <a:pt x="1986623" y="171706"/>
                      </a:lnTo>
                      <a:lnTo>
                        <a:pt x="1984283" y="170425"/>
                      </a:lnTo>
                      <a:lnTo>
                        <a:pt x="1981940" y="169149"/>
                      </a:lnTo>
                      <a:lnTo>
                        <a:pt x="1979593" y="167877"/>
                      </a:lnTo>
                      <a:lnTo>
                        <a:pt x="1977244" y="166610"/>
                      </a:lnTo>
                      <a:lnTo>
                        <a:pt x="1974892" y="165347"/>
                      </a:lnTo>
                      <a:lnTo>
                        <a:pt x="1972537" y="164089"/>
                      </a:lnTo>
                      <a:lnTo>
                        <a:pt x="1970179" y="162835"/>
                      </a:lnTo>
                      <a:lnTo>
                        <a:pt x="1967819" y="161585"/>
                      </a:lnTo>
                      <a:lnTo>
                        <a:pt x="1965455" y="160340"/>
                      </a:lnTo>
                      <a:lnTo>
                        <a:pt x="1963088" y="159099"/>
                      </a:lnTo>
                      <a:lnTo>
                        <a:pt x="1960719" y="157863"/>
                      </a:lnTo>
                      <a:lnTo>
                        <a:pt x="1958346" y="156631"/>
                      </a:lnTo>
                      <a:lnTo>
                        <a:pt x="1955971" y="155404"/>
                      </a:lnTo>
                      <a:lnTo>
                        <a:pt x="1953593" y="154182"/>
                      </a:lnTo>
                      <a:lnTo>
                        <a:pt x="1951212" y="152963"/>
                      </a:lnTo>
                      <a:lnTo>
                        <a:pt x="1948829" y="151750"/>
                      </a:lnTo>
                      <a:lnTo>
                        <a:pt x="1946442" y="150540"/>
                      </a:lnTo>
                      <a:lnTo>
                        <a:pt x="1944053" y="149336"/>
                      </a:lnTo>
                      <a:lnTo>
                        <a:pt x="1941661" y="148135"/>
                      </a:lnTo>
                      <a:lnTo>
                        <a:pt x="1939266" y="146940"/>
                      </a:lnTo>
                      <a:lnTo>
                        <a:pt x="1936868" y="145749"/>
                      </a:lnTo>
                      <a:lnTo>
                        <a:pt x="1934468" y="144562"/>
                      </a:lnTo>
                      <a:lnTo>
                        <a:pt x="1932065" y="143380"/>
                      </a:lnTo>
                      <a:lnTo>
                        <a:pt x="1929659" y="142202"/>
                      </a:lnTo>
                      <a:lnTo>
                        <a:pt x="1927250" y="141029"/>
                      </a:lnTo>
                      <a:lnTo>
                        <a:pt x="1924839" y="139861"/>
                      </a:lnTo>
                      <a:lnTo>
                        <a:pt x="1922425" y="138697"/>
                      </a:lnTo>
                      <a:lnTo>
                        <a:pt x="1920008" y="137538"/>
                      </a:lnTo>
                      <a:lnTo>
                        <a:pt x="1917588" y="136383"/>
                      </a:lnTo>
                      <a:lnTo>
                        <a:pt x="1915166" y="135233"/>
                      </a:lnTo>
                      <a:lnTo>
                        <a:pt x="1912741" y="134087"/>
                      </a:lnTo>
                      <a:lnTo>
                        <a:pt x="1910314" y="132946"/>
                      </a:lnTo>
                      <a:lnTo>
                        <a:pt x="1907884" y="131809"/>
                      </a:lnTo>
                      <a:lnTo>
                        <a:pt x="1905451" y="130678"/>
                      </a:lnTo>
                      <a:lnTo>
                        <a:pt x="1903016" y="129550"/>
                      </a:lnTo>
                      <a:lnTo>
                        <a:pt x="1900578" y="128428"/>
                      </a:lnTo>
                      <a:lnTo>
                        <a:pt x="1898137" y="127310"/>
                      </a:lnTo>
                      <a:lnTo>
                        <a:pt x="1895694" y="126196"/>
                      </a:lnTo>
                      <a:lnTo>
                        <a:pt x="1893248" y="125087"/>
                      </a:lnTo>
                      <a:lnTo>
                        <a:pt x="1890800" y="123983"/>
                      </a:lnTo>
                      <a:lnTo>
                        <a:pt x="1888349" y="122883"/>
                      </a:lnTo>
                      <a:lnTo>
                        <a:pt x="1885895" y="121788"/>
                      </a:lnTo>
                      <a:lnTo>
                        <a:pt x="1883439" y="120698"/>
                      </a:lnTo>
                      <a:lnTo>
                        <a:pt x="1880981" y="119612"/>
                      </a:lnTo>
                      <a:lnTo>
                        <a:pt x="1878520" y="118531"/>
                      </a:lnTo>
                      <a:lnTo>
                        <a:pt x="1876056" y="117455"/>
                      </a:lnTo>
                      <a:lnTo>
                        <a:pt x="1873590" y="116383"/>
                      </a:lnTo>
                      <a:lnTo>
                        <a:pt x="1871122" y="115316"/>
                      </a:lnTo>
                      <a:lnTo>
                        <a:pt x="1868651" y="114254"/>
                      </a:lnTo>
                      <a:lnTo>
                        <a:pt x="1866177" y="113196"/>
                      </a:lnTo>
                      <a:lnTo>
                        <a:pt x="1863701" y="112143"/>
                      </a:lnTo>
                      <a:lnTo>
                        <a:pt x="1861223" y="111094"/>
                      </a:lnTo>
                      <a:lnTo>
                        <a:pt x="1858742" y="110051"/>
                      </a:lnTo>
                      <a:lnTo>
                        <a:pt x="1856259" y="109012"/>
                      </a:lnTo>
                      <a:lnTo>
                        <a:pt x="1853774" y="107977"/>
                      </a:lnTo>
                      <a:lnTo>
                        <a:pt x="1851286" y="106948"/>
                      </a:lnTo>
                      <a:lnTo>
                        <a:pt x="1848795" y="105923"/>
                      </a:lnTo>
                      <a:lnTo>
                        <a:pt x="1846302" y="104902"/>
                      </a:lnTo>
                      <a:lnTo>
                        <a:pt x="1843807" y="103887"/>
                      </a:lnTo>
                      <a:lnTo>
                        <a:pt x="1841310" y="102876"/>
                      </a:lnTo>
                      <a:lnTo>
                        <a:pt x="1838810" y="101870"/>
                      </a:lnTo>
                      <a:lnTo>
                        <a:pt x="1836308" y="100868"/>
                      </a:lnTo>
                      <a:lnTo>
                        <a:pt x="1833803" y="99872"/>
                      </a:lnTo>
                      <a:lnTo>
                        <a:pt x="1831297" y="98880"/>
                      </a:lnTo>
                      <a:lnTo>
                        <a:pt x="1828787" y="97893"/>
                      </a:lnTo>
                      <a:lnTo>
                        <a:pt x="1826276" y="96910"/>
                      </a:lnTo>
                      <a:lnTo>
                        <a:pt x="1823762" y="95932"/>
                      </a:lnTo>
                      <a:lnTo>
                        <a:pt x="1821246" y="94959"/>
                      </a:lnTo>
                      <a:lnTo>
                        <a:pt x="1818728" y="93991"/>
                      </a:lnTo>
                      <a:lnTo>
                        <a:pt x="1816208" y="93028"/>
                      </a:lnTo>
                      <a:lnTo>
                        <a:pt x="1813685" y="92069"/>
                      </a:lnTo>
                      <a:lnTo>
                        <a:pt x="1811160" y="91115"/>
                      </a:lnTo>
                      <a:lnTo>
                        <a:pt x="1808633" y="90166"/>
                      </a:lnTo>
                      <a:lnTo>
                        <a:pt x="1806104" y="89221"/>
                      </a:lnTo>
                      <a:lnTo>
                        <a:pt x="1803573" y="88282"/>
                      </a:lnTo>
                      <a:lnTo>
                        <a:pt x="1801039" y="87347"/>
                      </a:lnTo>
                      <a:lnTo>
                        <a:pt x="1798503" y="86417"/>
                      </a:lnTo>
                      <a:lnTo>
                        <a:pt x="1795965" y="85492"/>
                      </a:lnTo>
                      <a:lnTo>
                        <a:pt x="1793425" y="84571"/>
                      </a:lnTo>
                      <a:lnTo>
                        <a:pt x="1790883" y="83655"/>
                      </a:lnTo>
                      <a:lnTo>
                        <a:pt x="1788338" y="82745"/>
                      </a:lnTo>
                      <a:lnTo>
                        <a:pt x="1785792" y="81839"/>
                      </a:lnTo>
                      <a:lnTo>
                        <a:pt x="1783243" y="80937"/>
                      </a:lnTo>
                      <a:lnTo>
                        <a:pt x="1780693" y="80041"/>
                      </a:lnTo>
                      <a:lnTo>
                        <a:pt x="1778140" y="79149"/>
                      </a:lnTo>
                      <a:lnTo>
                        <a:pt x="1775585" y="78262"/>
                      </a:lnTo>
                      <a:lnTo>
                        <a:pt x="1773028" y="77380"/>
                      </a:lnTo>
                      <a:lnTo>
                        <a:pt x="1770469" y="76503"/>
                      </a:lnTo>
                      <a:lnTo>
                        <a:pt x="1767908" y="75631"/>
                      </a:lnTo>
                      <a:lnTo>
                        <a:pt x="1765345" y="74763"/>
                      </a:lnTo>
                      <a:lnTo>
                        <a:pt x="1762780" y="73901"/>
                      </a:lnTo>
                      <a:lnTo>
                        <a:pt x="1760213" y="73043"/>
                      </a:lnTo>
                      <a:lnTo>
                        <a:pt x="1757644" y="72190"/>
                      </a:lnTo>
                      <a:lnTo>
                        <a:pt x="1755073" y="71342"/>
                      </a:lnTo>
                      <a:lnTo>
                        <a:pt x="1752501" y="70499"/>
                      </a:lnTo>
                      <a:lnTo>
                        <a:pt x="1749926" y="69660"/>
                      </a:lnTo>
                      <a:lnTo>
                        <a:pt x="1747349" y="68827"/>
                      </a:lnTo>
                      <a:lnTo>
                        <a:pt x="1744770" y="67998"/>
                      </a:lnTo>
                      <a:lnTo>
                        <a:pt x="1742190" y="67174"/>
                      </a:lnTo>
                      <a:lnTo>
                        <a:pt x="1739607" y="66355"/>
                      </a:lnTo>
                      <a:lnTo>
                        <a:pt x="1737022" y="65541"/>
                      </a:lnTo>
                      <a:lnTo>
                        <a:pt x="1734436" y="64732"/>
                      </a:lnTo>
                      <a:lnTo>
                        <a:pt x="1731848" y="63928"/>
                      </a:lnTo>
                      <a:lnTo>
                        <a:pt x="1729258" y="63129"/>
                      </a:lnTo>
                      <a:lnTo>
                        <a:pt x="1726666" y="62334"/>
                      </a:lnTo>
                      <a:lnTo>
                        <a:pt x="1724072" y="61545"/>
                      </a:lnTo>
                      <a:lnTo>
                        <a:pt x="1721477" y="60760"/>
                      </a:lnTo>
                      <a:lnTo>
                        <a:pt x="1718879" y="59980"/>
                      </a:lnTo>
                      <a:lnTo>
                        <a:pt x="1716280" y="59205"/>
                      </a:lnTo>
                      <a:lnTo>
                        <a:pt x="1713679" y="58435"/>
                      </a:lnTo>
                      <a:lnTo>
                        <a:pt x="1711076" y="57670"/>
                      </a:lnTo>
                      <a:lnTo>
                        <a:pt x="1708472" y="56910"/>
                      </a:lnTo>
                      <a:lnTo>
                        <a:pt x="1705865" y="56155"/>
                      </a:lnTo>
                      <a:lnTo>
                        <a:pt x="1703257" y="55404"/>
                      </a:lnTo>
                      <a:lnTo>
                        <a:pt x="1700647" y="54659"/>
                      </a:lnTo>
                      <a:lnTo>
                        <a:pt x="1698036" y="53919"/>
                      </a:lnTo>
                      <a:lnTo>
                        <a:pt x="1695422" y="53183"/>
                      </a:lnTo>
                      <a:lnTo>
                        <a:pt x="1692808" y="52452"/>
                      </a:lnTo>
                      <a:lnTo>
                        <a:pt x="1690191" y="51727"/>
                      </a:lnTo>
                      <a:lnTo>
                        <a:pt x="1687573" y="51006"/>
                      </a:lnTo>
                      <a:lnTo>
                        <a:pt x="1684953" y="50290"/>
                      </a:lnTo>
                      <a:lnTo>
                        <a:pt x="1682331" y="49580"/>
                      </a:lnTo>
                      <a:lnTo>
                        <a:pt x="1679708" y="48874"/>
                      </a:lnTo>
                      <a:lnTo>
                        <a:pt x="1677083" y="48173"/>
                      </a:lnTo>
                      <a:lnTo>
                        <a:pt x="1674456" y="47477"/>
                      </a:lnTo>
                      <a:lnTo>
                        <a:pt x="1671828" y="46786"/>
                      </a:lnTo>
                      <a:lnTo>
                        <a:pt x="1669198" y="46100"/>
                      </a:lnTo>
                      <a:lnTo>
                        <a:pt x="1666567" y="45419"/>
                      </a:lnTo>
                      <a:lnTo>
                        <a:pt x="1663934" y="44743"/>
                      </a:lnTo>
                      <a:lnTo>
                        <a:pt x="1661299" y="44072"/>
                      </a:lnTo>
                      <a:lnTo>
                        <a:pt x="1658663" y="43405"/>
                      </a:lnTo>
                      <a:lnTo>
                        <a:pt x="1656026" y="42744"/>
                      </a:lnTo>
                      <a:lnTo>
                        <a:pt x="1653386" y="42088"/>
                      </a:lnTo>
                      <a:lnTo>
                        <a:pt x="1650746" y="41437"/>
                      </a:lnTo>
                      <a:lnTo>
                        <a:pt x="1648104" y="40791"/>
                      </a:lnTo>
                      <a:lnTo>
                        <a:pt x="1645460" y="40149"/>
                      </a:lnTo>
                      <a:lnTo>
                        <a:pt x="1642815" y="39513"/>
                      </a:lnTo>
                      <a:lnTo>
                        <a:pt x="1640168" y="38882"/>
                      </a:lnTo>
                      <a:lnTo>
                        <a:pt x="1637520" y="38256"/>
                      </a:lnTo>
                      <a:lnTo>
                        <a:pt x="1634871" y="37635"/>
                      </a:lnTo>
                      <a:lnTo>
                        <a:pt x="1632220" y="37018"/>
                      </a:lnTo>
                      <a:lnTo>
                        <a:pt x="1629567" y="36407"/>
                      </a:lnTo>
                      <a:lnTo>
                        <a:pt x="1626914" y="35801"/>
                      </a:lnTo>
                      <a:lnTo>
                        <a:pt x="1624258" y="35200"/>
                      </a:lnTo>
                      <a:lnTo>
                        <a:pt x="1621602" y="34603"/>
                      </a:lnTo>
                      <a:lnTo>
                        <a:pt x="1618944" y="34012"/>
                      </a:lnTo>
                      <a:lnTo>
                        <a:pt x="1616284" y="33426"/>
                      </a:lnTo>
                      <a:lnTo>
                        <a:pt x="1613624" y="32845"/>
                      </a:lnTo>
                      <a:lnTo>
                        <a:pt x="1610962" y="32269"/>
                      </a:lnTo>
                      <a:lnTo>
                        <a:pt x="1608298" y="31698"/>
                      </a:lnTo>
                      <a:lnTo>
                        <a:pt x="1605634" y="31132"/>
                      </a:lnTo>
                      <a:lnTo>
                        <a:pt x="1602968" y="30571"/>
                      </a:lnTo>
                      <a:lnTo>
                        <a:pt x="1600300" y="30015"/>
                      </a:lnTo>
                      <a:lnTo>
                        <a:pt x="1597632" y="29464"/>
                      </a:lnTo>
                      <a:lnTo>
                        <a:pt x="1594962" y="28918"/>
                      </a:lnTo>
                      <a:lnTo>
                        <a:pt x="1592291" y="28377"/>
                      </a:lnTo>
                      <a:lnTo>
                        <a:pt x="1589618" y="27841"/>
                      </a:lnTo>
                      <a:lnTo>
                        <a:pt x="1586945" y="27310"/>
                      </a:lnTo>
                      <a:lnTo>
                        <a:pt x="1584270" y="26785"/>
                      </a:lnTo>
                      <a:lnTo>
                        <a:pt x="1581594" y="26264"/>
                      </a:lnTo>
                      <a:lnTo>
                        <a:pt x="1578917" y="25748"/>
                      </a:lnTo>
                      <a:lnTo>
                        <a:pt x="1576238" y="25238"/>
                      </a:lnTo>
                      <a:lnTo>
                        <a:pt x="1573559" y="24732"/>
                      </a:lnTo>
                      <a:lnTo>
                        <a:pt x="1570878" y="24232"/>
                      </a:lnTo>
                      <a:lnTo>
                        <a:pt x="1568196" y="23737"/>
                      </a:lnTo>
                      <a:lnTo>
                        <a:pt x="1565513" y="23246"/>
                      </a:lnTo>
                      <a:lnTo>
                        <a:pt x="1562829" y="22761"/>
                      </a:lnTo>
                      <a:lnTo>
                        <a:pt x="1560143" y="22281"/>
                      </a:lnTo>
                      <a:lnTo>
                        <a:pt x="1557457" y="21806"/>
                      </a:lnTo>
                      <a:lnTo>
                        <a:pt x="1554769" y="21336"/>
                      </a:lnTo>
                      <a:lnTo>
                        <a:pt x="1552080" y="20871"/>
                      </a:lnTo>
                      <a:lnTo>
                        <a:pt x="1549391" y="20411"/>
                      </a:lnTo>
                      <a:lnTo>
                        <a:pt x="1546700" y="19956"/>
                      </a:lnTo>
                      <a:lnTo>
                        <a:pt x="1544008" y="19506"/>
                      </a:lnTo>
                      <a:lnTo>
                        <a:pt x="1541315" y="19062"/>
                      </a:lnTo>
                      <a:lnTo>
                        <a:pt x="1538621" y="18622"/>
                      </a:lnTo>
                      <a:lnTo>
                        <a:pt x="1535926" y="18188"/>
                      </a:lnTo>
                      <a:lnTo>
                        <a:pt x="1533231" y="17758"/>
                      </a:lnTo>
                      <a:lnTo>
                        <a:pt x="1530534" y="17334"/>
                      </a:lnTo>
                      <a:lnTo>
                        <a:pt x="1527836" y="16915"/>
                      </a:lnTo>
                      <a:lnTo>
                        <a:pt x="1525137" y="16501"/>
                      </a:lnTo>
                      <a:lnTo>
                        <a:pt x="1522437" y="16092"/>
                      </a:lnTo>
                      <a:lnTo>
                        <a:pt x="1519736" y="15688"/>
                      </a:lnTo>
                      <a:lnTo>
                        <a:pt x="1517035" y="15289"/>
                      </a:lnTo>
                      <a:lnTo>
                        <a:pt x="1514332" y="14895"/>
                      </a:lnTo>
                      <a:lnTo>
                        <a:pt x="1511628" y="14506"/>
                      </a:lnTo>
                      <a:lnTo>
                        <a:pt x="1508924" y="14123"/>
                      </a:lnTo>
                      <a:lnTo>
                        <a:pt x="1506219" y="13745"/>
                      </a:lnTo>
                      <a:lnTo>
                        <a:pt x="1503513" y="13371"/>
                      </a:lnTo>
                      <a:lnTo>
                        <a:pt x="1500805" y="13003"/>
                      </a:lnTo>
                      <a:lnTo>
                        <a:pt x="1498098" y="12640"/>
                      </a:lnTo>
                      <a:lnTo>
                        <a:pt x="1495389" y="12282"/>
                      </a:lnTo>
                      <a:lnTo>
                        <a:pt x="1492679" y="11929"/>
                      </a:lnTo>
                      <a:lnTo>
                        <a:pt x="1489969" y="11582"/>
                      </a:lnTo>
                      <a:lnTo>
                        <a:pt x="1487258" y="11239"/>
                      </a:lnTo>
                      <a:lnTo>
                        <a:pt x="1484546" y="10901"/>
                      </a:lnTo>
                      <a:lnTo>
                        <a:pt x="1481833" y="10569"/>
                      </a:lnTo>
                      <a:lnTo>
                        <a:pt x="1479120" y="10242"/>
                      </a:lnTo>
                      <a:lnTo>
                        <a:pt x="1476405" y="9920"/>
                      </a:lnTo>
                      <a:lnTo>
                        <a:pt x="1473690" y="9603"/>
                      </a:lnTo>
                      <a:lnTo>
                        <a:pt x="1470975" y="9291"/>
                      </a:lnTo>
                      <a:lnTo>
                        <a:pt x="1468258" y="8984"/>
                      </a:lnTo>
                      <a:lnTo>
                        <a:pt x="1465541" y="8682"/>
                      </a:lnTo>
                      <a:lnTo>
                        <a:pt x="1462823" y="8386"/>
                      </a:lnTo>
                      <a:lnTo>
                        <a:pt x="1460105" y="8095"/>
                      </a:lnTo>
                      <a:lnTo>
                        <a:pt x="1457385" y="7808"/>
                      </a:lnTo>
                      <a:lnTo>
                        <a:pt x="1454666" y="7527"/>
                      </a:lnTo>
                      <a:lnTo>
                        <a:pt x="1451945" y="7251"/>
                      </a:lnTo>
                      <a:lnTo>
                        <a:pt x="1449224" y="6981"/>
                      </a:lnTo>
                      <a:lnTo>
                        <a:pt x="1446502" y="6715"/>
                      </a:lnTo>
                      <a:lnTo>
                        <a:pt x="1443780" y="6454"/>
                      </a:lnTo>
                      <a:lnTo>
                        <a:pt x="1441057" y="6199"/>
                      </a:lnTo>
                      <a:lnTo>
                        <a:pt x="1438333" y="5949"/>
                      </a:lnTo>
                      <a:lnTo>
                        <a:pt x="1435609" y="5704"/>
                      </a:lnTo>
                      <a:lnTo>
                        <a:pt x="1432884" y="5464"/>
                      </a:lnTo>
                      <a:lnTo>
                        <a:pt x="1430159" y="5229"/>
                      </a:lnTo>
                      <a:lnTo>
                        <a:pt x="1427433" y="4999"/>
                      </a:lnTo>
                      <a:lnTo>
                        <a:pt x="1424707" y="4775"/>
                      </a:lnTo>
                      <a:lnTo>
                        <a:pt x="1421980" y="4555"/>
                      </a:lnTo>
                      <a:lnTo>
                        <a:pt x="1419253" y="4341"/>
                      </a:lnTo>
                      <a:lnTo>
                        <a:pt x="1416525" y="4132"/>
                      </a:lnTo>
                      <a:lnTo>
                        <a:pt x="1413797" y="3928"/>
                      </a:lnTo>
                      <a:lnTo>
                        <a:pt x="1411068" y="3729"/>
                      </a:lnTo>
                      <a:lnTo>
                        <a:pt x="1408339" y="3536"/>
                      </a:lnTo>
                      <a:lnTo>
                        <a:pt x="1405609" y="3347"/>
                      </a:lnTo>
                      <a:lnTo>
                        <a:pt x="1402879" y="3164"/>
                      </a:lnTo>
                      <a:lnTo>
                        <a:pt x="1400148" y="2986"/>
                      </a:lnTo>
                      <a:lnTo>
                        <a:pt x="1397417" y="2813"/>
                      </a:lnTo>
                      <a:lnTo>
                        <a:pt x="1394686" y="2645"/>
                      </a:lnTo>
                      <a:lnTo>
                        <a:pt x="1391954" y="2482"/>
                      </a:lnTo>
                      <a:lnTo>
                        <a:pt x="1389222" y="2325"/>
                      </a:lnTo>
                      <a:lnTo>
                        <a:pt x="1386490" y="2172"/>
                      </a:lnTo>
                      <a:lnTo>
                        <a:pt x="1383757" y="2025"/>
                      </a:lnTo>
                      <a:lnTo>
                        <a:pt x="1381024" y="1883"/>
                      </a:lnTo>
                      <a:lnTo>
                        <a:pt x="1378290" y="1746"/>
                      </a:lnTo>
                      <a:lnTo>
                        <a:pt x="1375556" y="1614"/>
                      </a:lnTo>
                      <a:lnTo>
                        <a:pt x="1372822" y="1488"/>
                      </a:lnTo>
                      <a:lnTo>
                        <a:pt x="1370088" y="1366"/>
                      </a:lnTo>
                      <a:lnTo>
                        <a:pt x="1367353" y="1250"/>
                      </a:lnTo>
                      <a:lnTo>
                        <a:pt x="1364618" y="1139"/>
                      </a:lnTo>
                      <a:lnTo>
                        <a:pt x="1361883" y="1033"/>
                      </a:lnTo>
                      <a:lnTo>
                        <a:pt x="1359148" y="932"/>
                      </a:lnTo>
                      <a:lnTo>
                        <a:pt x="1356412" y="837"/>
                      </a:lnTo>
                      <a:lnTo>
                        <a:pt x="1353676" y="746"/>
                      </a:lnTo>
                      <a:lnTo>
                        <a:pt x="1350940" y="661"/>
                      </a:lnTo>
                      <a:lnTo>
                        <a:pt x="1348204" y="581"/>
                      </a:lnTo>
                      <a:lnTo>
                        <a:pt x="1345468" y="506"/>
                      </a:lnTo>
                      <a:lnTo>
                        <a:pt x="1342731" y="436"/>
                      </a:lnTo>
                      <a:lnTo>
                        <a:pt x="1339994" y="372"/>
                      </a:lnTo>
                      <a:lnTo>
                        <a:pt x="1337258" y="312"/>
                      </a:lnTo>
                      <a:lnTo>
                        <a:pt x="1334521" y="258"/>
                      </a:lnTo>
                      <a:lnTo>
                        <a:pt x="1331783" y="209"/>
                      </a:lnTo>
                      <a:lnTo>
                        <a:pt x="1329046" y="165"/>
                      </a:lnTo>
                      <a:lnTo>
                        <a:pt x="1326309" y="126"/>
                      </a:lnTo>
                      <a:lnTo>
                        <a:pt x="1323571" y="93"/>
                      </a:lnTo>
                      <a:lnTo>
                        <a:pt x="1320834" y="64"/>
                      </a:lnTo>
                      <a:lnTo>
                        <a:pt x="1318096" y="41"/>
                      </a:lnTo>
                      <a:lnTo>
                        <a:pt x="1315359" y="23"/>
                      </a:lnTo>
                      <a:lnTo>
                        <a:pt x="1312621" y="10"/>
                      </a:lnTo>
                      <a:lnTo>
                        <a:pt x="1309883" y="2"/>
                      </a:lnTo>
                      <a:lnTo>
                        <a:pt x="1307146" y="0"/>
                      </a:lnTo>
                      <a:lnTo>
                        <a:pt x="1304408" y="2"/>
                      </a:lnTo>
                      <a:lnTo>
                        <a:pt x="1301670" y="10"/>
                      </a:lnTo>
                      <a:lnTo>
                        <a:pt x="1298933" y="23"/>
                      </a:lnTo>
                      <a:lnTo>
                        <a:pt x="1296195" y="41"/>
                      </a:lnTo>
                      <a:lnTo>
                        <a:pt x="1293458" y="64"/>
                      </a:lnTo>
                      <a:lnTo>
                        <a:pt x="1290720" y="93"/>
                      </a:lnTo>
                      <a:lnTo>
                        <a:pt x="1287983" y="126"/>
                      </a:lnTo>
                      <a:lnTo>
                        <a:pt x="1285245" y="165"/>
                      </a:lnTo>
                      <a:lnTo>
                        <a:pt x="1282508" y="209"/>
                      </a:lnTo>
                      <a:lnTo>
                        <a:pt x="1279771" y="258"/>
                      </a:lnTo>
                      <a:lnTo>
                        <a:pt x="1277034" y="312"/>
                      </a:lnTo>
                      <a:lnTo>
                        <a:pt x="1274297" y="372"/>
                      </a:lnTo>
                      <a:lnTo>
                        <a:pt x="1271560" y="436"/>
                      </a:lnTo>
                      <a:lnTo>
                        <a:pt x="1268824" y="506"/>
                      </a:lnTo>
                      <a:lnTo>
                        <a:pt x="1266087" y="581"/>
                      </a:lnTo>
                      <a:lnTo>
                        <a:pt x="1263351" y="661"/>
                      </a:lnTo>
                      <a:lnTo>
                        <a:pt x="1260615" y="746"/>
                      </a:lnTo>
                      <a:lnTo>
                        <a:pt x="1257879" y="837"/>
                      </a:lnTo>
                      <a:lnTo>
                        <a:pt x="1255144" y="932"/>
                      </a:lnTo>
                      <a:lnTo>
                        <a:pt x="1252408" y="1033"/>
                      </a:lnTo>
                      <a:lnTo>
                        <a:pt x="1249673" y="1139"/>
                      </a:lnTo>
                      <a:lnTo>
                        <a:pt x="1246938" y="1250"/>
                      </a:lnTo>
                      <a:lnTo>
                        <a:pt x="1244203" y="1366"/>
                      </a:lnTo>
                      <a:lnTo>
                        <a:pt x="1241469" y="1488"/>
                      </a:lnTo>
                      <a:lnTo>
                        <a:pt x="1238735" y="1614"/>
                      </a:lnTo>
                      <a:lnTo>
                        <a:pt x="1236001" y="1746"/>
                      </a:lnTo>
                      <a:lnTo>
                        <a:pt x="1233268" y="1883"/>
                      </a:lnTo>
                      <a:lnTo>
                        <a:pt x="1230535" y="2025"/>
                      </a:lnTo>
                      <a:lnTo>
                        <a:pt x="1227802" y="2172"/>
                      </a:lnTo>
                      <a:lnTo>
                        <a:pt x="1225069" y="2325"/>
                      </a:lnTo>
                      <a:lnTo>
                        <a:pt x="1222337" y="2482"/>
                      </a:lnTo>
                      <a:lnTo>
                        <a:pt x="1219605" y="2645"/>
                      </a:lnTo>
                      <a:lnTo>
                        <a:pt x="1216874" y="2813"/>
                      </a:lnTo>
                      <a:lnTo>
                        <a:pt x="1214143" y="2986"/>
                      </a:lnTo>
                      <a:lnTo>
                        <a:pt x="1211413" y="3164"/>
                      </a:lnTo>
                      <a:lnTo>
                        <a:pt x="1208683" y="3347"/>
                      </a:lnTo>
                      <a:lnTo>
                        <a:pt x="1205953" y="3536"/>
                      </a:lnTo>
                      <a:lnTo>
                        <a:pt x="1203224" y="3729"/>
                      </a:lnTo>
                      <a:lnTo>
                        <a:pt x="1200495" y="3928"/>
                      </a:lnTo>
                      <a:lnTo>
                        <a:pt x="1197767" y="4132"/>
                      </a:lnTo>
                      <a:lnTo>
                        <a:pt x="1195039" y="4341"/>
                      </a:lnTo>
                      <a:lnTo>
                        <a:pt x="1192311" y="4555"/>
                      </a:lnTo>
                      <a:lnTo>
                        <a:pt x="1189585" y="4775"/>
                      </a:lnTo>
                      <a:lnTo>
                        <a:pt x="1186858" y="4999"/>
                      </a:lnTo>
                      <a:lnTo>
                        <a:pt x="1184132" y="5229"/>
                      </a:lnTo>
                      <a:lnTo>
                        <a:pt x="1181407" y="5464"/>
                      </a:lnTo>
                      <a:lnTo>
                        <a:pt x="1178682" y="5704"/>
                      </a:lnTo>
                      <a:lnTo>
                        <a:pt x="1175958" y="5949"/>
                      </a:lnTo>
                      <a:lnTo>
                        <a:pt x="1173235" y="6199"/>
                      </a:lnTo>
                      <a:lnTo>
                        <a:pt x="1170512" y="6454"/>
                      </a:lnTo>
                      <a:lnTo>
                        <a:pt x="1167789" y="6715"/>
                      </a:lnTo>
                      <a:lnTo>
                        <a:pt x="1165068" y="6981"/>
                      </a:lnTo>
                      <a:lnTo>
                        <a:pt x="1162346" y="7251"/>
                      </a:lnTo>
                      <a:lnTo>
                        <a:pt x="1159626" y="7527"/>
                      </a:lnTo>
                      <a:lnTo>
                        <a:pt x="1156906" y="7808"/>
                      </a:lnTo>
                      <a:lnTo>
                        <a:pt x="1154187" y="8095"/>
                      </a:lnTo>
                      <a:lnTo>
                        <a:pt x="1151468" y="8386"/>
                      </a:lnTo>
                      <a:lnTo>
                        <a:pt x="1148750" y="8682"/>
                      </a:lnTo>
                      <a:lnTo>
                        <a:pt x="1146033" y="8984"/>
                      </a:lnTo>
                      <a:lnTo>
                        <a:pt x="1143317" y="9291"/>
                      </a:lnTo>
                      <a:lnTo>
                        <a:pt x="1140601" y="9603"/>
                      </a:lnTo>
                      <a:lnTo>
                        <a:pt x="1137886" y="9920"/>
                      </a:lnTo>
                      <a:lnTo>
                        <a:pt x="1135172" y="10242"/>
                      </a:lnTo>
                      <a:lnTo>
                        <a:pt x="1132458" y="10569"/>
                      </a:lnTo>
                      <a:lnTo>
                        <a:pt x="1129746" y="10901"/>
                      </a:lnTo>
                      <a:lnTo>
                        <a:pt x="1127034" y="11239"/>
                      </a:lnTo>
                      <a:lnTo>
                        <a:pt x="1124322" y="11582"/>
                      </a:lnTo>
                      <a:lnTo>
                        <a:pt x="1121612" y="11929"/>
                      </a:lnTo>
                      <a:lnTo>
                        <a:pt x="1118903" y="12282"/>
                      </a:lnTo>
                      <a:lnTo>
                        <a:pt x="1116194" y="12640"/>
                      </a:lnTo>
                      <a:lnTo>
                        <a:pt x="1113486" y="13003"/>
                      </a:lnTo>
                      <a:lnTo>
                        <a:pt x="1110779" y="13371"/>
                      </a:lnTo>
                      <a:lnTo>
                        <a:pt x="1108073" y="13745"/>
                      </a:lnTo>
                      <a:lnTo>
                        <a:pt x="1105367" y="14123"/>
                      </a:lnTo>
                      <a:lnTo>
                        <a:pt x="1102663" y="14506"/>
                      </a:lnTo>
                      <a:lnTo>
                        <a:pt x="1099959" y="14895"/>
                      </a:lnTo>
                      <a:lnTo>
                        <a:pt x="1097257" y="15289"/>
                      </a:lnTo>
                      <a:lnTo>
                        <a:pt x="1094555" y="15688"/>
                      </a:lnTo>
                      <a:lnTo>
                        <a:pt x="1091854" y="16092"/>
                      </a:lnTo>
                      <a:lnTo>
                        <a:pt x="1089155" y="16501"/>
                      </a:lnTo>
                      <a:lnTo>
                        <a:pt x="1086456" y="16915"/>
                      </a:lnTo>
                      <a:lnTo>
                        <a:pt x="1083758" y="17334"/>
                      </a:lnTo>
                      <a:lnTo>
                        <a:pt x="1081061" y="17758"/>
                      </a:lnTo>
                      <a:lnTo>
                        <a:pt x="1078365" y="18188"/>
                      </a:lnTo>
                      <a:lnTo>
                        <a:pt x="1075670" y="18622"/>
                      </a:lnTo>
                      <a:lnTo>
                        <a:pt x="1072976" y="19062"/>
                      </a:lnTo>
                      <a:lnTo>
                        <a:pt x="1070283" y="19506"/>
                      </a:lnTo>
                      <a:lnTo>
                        <a:pt x="1067591" y="19956"/>
                      </a:lnTo>
                      <a:lnTo>
                        <a:pt x="1064901" y="20411"/>
                      </a:lnTo>
                      <a:lnTo>
                        <a:pt x="1062211" y="20871"/>
                      </a:lnTo>
                      <a:lnTo>
                        <a:pt x="1059522" y="21336"/>
                      </a:lnTo>
                      <a:lnTo>
                        <a:pt x="1056835" y="21806"/>
                      </a:lnTo>
                      <a:lnTo>
                        <a:pt x="1054148" y="22281"/>
                      </a:lnTo>
                      <a:lnTo>
                        <a:pt x="1051463" y="22761"/>
                      </a:lnTo>
                      <a:lnTo>
                        <a:pt x="1048779" y="23246"/>
                      </a:lnTo>
                      <a:lnTo>
                        <a:pt x="1046096" y="23737"/>
                      </a:lnTo>
                      <a:lnTo>
                        <a:pt x="1043414" y="24232"/>
                      </a:lnTo>
                      <a:lnTo>
                        <a:pt x="1040733" y="24732"/>
                      </a:lnTo>
                      <a:lnTo>
                        <a:pt x="1038053" y="25238"/>
                      </a:lnTo>
                      <a:lnTo>
                        <a:pt x="1035375" y="25748"/>
                      </a:lnTo>
                      <a:lnTo>
                        <a:pt x="1032697" y="26264"/>
                      </a:lnTo>
                      <a:lnTo>
                        <a:pt x="1030021" y="26785"/>
                      </a:lnTo>
                      <a:lnTo>
                        <a:pt x="1027347" y="27310"/>
                      </a:lnTo>
                      <a:lnTo>
                        <a:pt x="1024673" y="27841"/>
                      </a:lnTo>
                      <a:lnTo>
                        <a:pt x="1022001" y="28377"/>
                      </a:lnTo>
                      <a:lnTo>
                        <a:pt x="1019329" y="28918"/>
                      </a:lnTo>
                      <a:lnTo>
                        <a:pt x="1016660" y="29464"/>
                      </a:lnTo>
                      <a:lnTo>
                        <a:pt x="1013991" y="30015"/>
                      </a:lnTo>
                      <a:lnTo>
                        <a:pt x="1011324" y="30571"/>
                      </a:lnTo>
                      <a:lnTo>
                        <a:pt x="1008658" y="31132"/>
                      </a:lnTo>
                      <a:lnTo>
                        <a:pt x="1005993" y="31698"/>
                      </a:lnTo>
                      <a:lnTo>
                        <a:pt x="1003330" y="32269"/>
                      </a:lnTo>
                      <a:lnTo>
                        <a:pt x="1000668" y="32845"/>
                      </a:lnTo>
                      <a:lnTo>
                        <a:pt x="998007" y="33426"/>
                      </a:lnTo>
                      <a:lnTo>
                        <a:pt x="995348" y="34012"/>
                      </a:lnTo>
                      <a:lnTo>
                        <a:pt x="992690" y="34603"/>
                      </a:lnTo>
                      <a:lnTo>
                        <a:pt x="990033" y="35200"/>
                      </a:lnTo>
                      <a:lnTo>
                        <a:pt x="987378" y="35801"/>
                      </a:lnTo>
                      <a:lnTo>
                        <a:pt x="984724" y="36407"/>
                      </a:lnTo>
                      <a:lnTo>
                        <a:pt x="982072" y="37018"/>
                      </a:lnTo>
                      <a:lnTo>
                        <a:pt x="979421" y="37635"/>
                      </a:lnTo>
                      <a:lnTo>
                        <a:pt x="976771" y="38256"/>
                      </a:lnTo>
                      <a:lnTo>
                        <a:pt x="974123" y="38882"/>
                      </a:lnTo>
                      <a:lnTo>
                        <a:pt x="971477" y="39513"/>
                      </a:lnTo>
                      <a:lnTo>
                        <a:pt x="968831" y="40149"/>
                      </a:lnTo>
                      <a:lnTo>
                        <a:pt x="966188" y="40791"/>
                      </a:lnTo>
                      <a:lnTo>
                        <a:pt x="963546" y="41437"/>
                      </a:lnTo>
                      <a:lnTo>
                        <a:pt x="960905" y="42088"/>
                      </a:lnTo>
                      <a:lnTo>
                        <a:pt x="958266" y="42744"/>
                      </a:lnTo>
                      <a:lnTo>
                        <a:pt x="955628" y="43405"/>
                      </a:lnTo>
                      <a:lnTo>
                        <a:pt x="952992" y="44072"/>
                      </a:lnTo>
                      <a:lnTo>
                        <a:pt x="950358" y="44743"/>
                      </a:lnTo>
                      <a:lnTo>
                        <a:pt x="947725" y="45419"/>
                      </a:lnTo>
                      <a:lnTo>
                        <a:pt x="945093" y="46100"/>
                      </a:lnTo>
                      <a:lnTo>
                        <a:pt x="942464" y="46786"/>
                      </a:lnTo>
                      <a:lnTo>
                        <a:pt x="939835" y="47477"/>
                      </a:lnTo>
                      <a:lnTo>
                        <a:pt x="937209" y="48173"/>
                      </a:lnTo>
                      <a:lnTo>
                        <a:pt x="934584" y="48874"/>
                      </a:lnTo>
                      <a:lnTo>
                        <a:pt x="931961" y="49580"/>
                      </a:lnTo>
                      <a:lnTo>
                        <a:pt x="929339" y="50290"/>
                      </a:lnTo>
                      <a:lnTo>
                        <a:pt x="926719" y="51006"/>
                      </a:lnTo>
                      <a:lnTo>
                        <a:pt x="924101" y="51727"/>
                      </a:lnTo>
                      <a:lnTo>
                        <a:pt x="921484" y="52452"/>
                      </a:lnTo>
                      <a:lnTo>
                        <a:pt x="918869" y="53183"/>
                      </a:lnTo>
                      <a:lnTo>
                        <a:pt x="916256" y="53919"/>
                      </a:lnTo>
                      <a:lnTo>
                        <a:pt x="913644" y="54659"/>
                      </a:lnTo>
                      <a:lnTo>
                        <a:pt x="911034" y="55404"/>
                      </a:lnTo>
                      <a:lnTo>
                        <a:pt x="908426" y="56155"/>
                      </a:lnTo>
                      <a:lnTo>
                        <a:pt x="905820" y="56910"/>
                      </a:lnTo>
                      <a:lnTo>
                        <a:pt x="903215" y="57670"/>
                      </a:lnTo>
                      <a:lnTo>
                        <a:pt x="900613" y="58435"/>
                      </a:lnTo>
                      <a:lnTo>
                        <a:pt x="898011" y="59205"/>
                      </a:lnTo>
                      <a:lnTo>
                        <a:pt x="895412" y="59980"/>
                      </a:lnTo>
                      <a:lnTo>
                        <a:pt x="892815" y="60760"/>
                      </a:lnTo>
                      <a:lnTo>
                        <a:pt x="890219" y="61545"/>
                      </a:lnTo>
                      <a:lnTo>
                        <a:pt x="887625" y="62334"/>
                      </a:lnTo>
                      <a:lnTo>
                        <a:pt x="885034" y="63129"/>
                      </a:lnTo>
                      <a:lnTo>
                        <a:pt x="882443" y="63928"/>
                      </a:lnTo>
                      <a:lnTo>
                        <a:pt x="879855" y="64732"/>
                      </a:lnTo>
                      <a:lnTo>
                        <a:pt x="877269" y="65541"/>
                      </a:lnTo>
                      <a:lnTo>
                        <a:pt x="874684" y="66355"/>
                      </a:lnTo>
                      <a:lnTo>
                        <a:pt x="872102" y="67174"/>
                      </a:lnTo>
                      <a:lnTo>
                        <a:pt x="869521" y="67998"/>
                      </a:lnTo>
                      <a:lnTo>
                        <a:pt x="866943" y="68827"/>
                      </a:lnTo>
                      <a:lnTo>
                        <a:pt x="864366" y="69660"/>
                      </a:lnTo>
                      <a:lnTo>
                        <a:pt x="861791" y="70499"/>
                      </a:lnTo>
                      <a:lnTo>
                        <a:pt x="859218" y="71342"/>
                      </a:lnTo>
                      <a:lnTo>
                        <a:pt x="856647" y="72190"/>
                      </a:lnTo>
                      <a:lnTo>
                        <a:pt x="854078" y="73043"/>
                      </a:lnTo>
                      <a:lnTo>
                        <a:pt x="851511" y="73901"/>
                      </a:lnTo>
                      <a:lnTo>
                        <a:pt x="848946" y="74763"/>
                      </a:lnTo>
                      <a:lnTo>
                        <a:pt x="846383" y="75631"/>
                      </a:lnTo>
                      <a:lnTo>
                        <a:pt x="843822" y="76503"/>
                      </a:lnTo>
                      <a:lnTo>
                        <a:pt x="841263" y="77380"/>
                      </a:lnTo>
                      <a:lnTo>
                        <a:pt x="838706" y="78262"/>
                      </a:lnTo>
                      <a:lnTo>
                        <a:pt x="836152" y="79149"/>
                      </a:lnTo>
                      <a:lnTo>
                        <a:pt x="833599" y="80041"/>
                      </a:lnTo>
                      <a:lnTo>
                        <a:pt x="831048" y="80937"/>
                      </a:lnTo>
                      <a:lnTo>
                        <a:pt x="828500" y="81839"/>
                      </a:lnTo>
                      <a:lnTo>
                        <a:pt x="825953" y="82745"/>
                      </a:lnTo>
                      <a:lnTo>
                        <a:pt x="823409" y="83655"/>
                      </a:lnTo>
                      <a:lnTo>
                        <a:pt x="820866" y="84571"/>
                      </a:lnTo>
                      <a:lnTo>
                        <a:pt x="818326" y="85492"/>
                      </a:lnTo>
                      <a:lnTo>
                        <a:pt x="815788" y="86417"/>
                      </a:lnTo>
                      <a:lnTo>
                        <a:pt x="813253" y="87347"/>
                      </a:lnTo>
                      <a:lnTo>
                        <a:pt x="810719" y="88282"/>
                      </a:lnTo>
                      <a:lnTo>
                        <a:pt x="808187" y="89221"/>
                      </a:lnTo>
                      <a:lnTo>
                        <a:pt x="805658" y="90166"/>
                      </a:lnTo>
                      <a:lnTo>
                        <a:pt x="803131" y="91115"/>
                      </a:lnTo>
                      <a:lnTo>
                        <a:pt x="800606" y="92069"/>
                      </a:lnTo>
                      <a:lnTo>
                        <a:pt x="798084" y="93028"/>
                      </a:lnTo>
                      <a:lnTo>
                        <a:pt x="795563" y="93991"/>
                      </a:lnTo>
                      <a:lnTo>
                        <a:pt x="793045" y="94959"/>
                      </a:lnTo>
                      <a:lnTo>
                        <a:pt x="790529" y="95932"/>
                      </a:lnTo>
                      <a:lnTo>
                        <a:pt x="788015" y="96910"/>
                      </a:lnTo>
                      <a:lnTo>
                        <a:pt x="785504" y="97893"/>
                      </a:lnTo>
                      <a:lnTo>
                        <a:pt x="782995" y="98880"/>
                      </a:lnTo>
                      <a:lnTo>
                        <a:pt x="780488" y="99872"/>
                      </a:lnTo>
                      <a:lnTo>
                        <a:pt x="777984" y="100868"/>
                      </a:lnTo>
                      <a:lnTo>
                        <a:pt x="775481" y="101870"/>
                      </a:lnTo>
                      <a:lnTo>
                        <a:pt x="772982" y="102876"/>
                      </a:lnTo>
                      <a:lnTo>
                        <a:pt x="770484" y="103887"/>
                      </a:lnTo>
                      <a:lnTo>
                        <a:pt x="767989" y="104902"/>
                      </a:lnTo>
                      <a:lnTo>
                        <a:pt x="765496" y="105923"/>
                      </a:lnTo>
                      <a:lnTo>
                        <a:pt x="763006" y="106948"/>
                      </a:lnTo>
                      <a:lnTo>
                        <a:pt x="760518" y="107977"/>
                      </a:lnTo>
                      <a:lnTo>
                        <a:pt x="758032" y="109012"/>
                      </a:lnTo>
                      <a:lnTo>
                        <a:pt x="755549" y="110051"/>
                      </a:lnTo>
                      <a:lnTo>
                        <a:pt x="753068" y="111094"/>
                      </a:lnTo>
                      <a:lnTo>
                        <a:pt x="750590" y="112143"/>
                      </a:lnTo>
                      <a:lnTo>
                        <a:pt x="748114" y="113196"/>
                      </a:lnTo>
                      <a:lnTo>
                        <a:pt x="745641" y="114254"/>
                      </a:lnTo>
                      <a:lnTo>
                        <a:pt x="743170" y="115316"/>
                      </a:lnTo>
                      <a:lnTo>
                        <a:pt x="740701" y="116383"/>
                      </a:lnTo>
                      <a:lnTo>
                        <a:pt x="738235" y="117455"/>
                      </a:lnTo>
                      <a:lnTo>
                        <a:pt x="735771" y="118531"/>
                      </a:lnTo>
                      <a:lnTo>
                        <a:pt x="733310" y="119612"/>
                      </a:lnTo>
                      <a:lnTo>
                        <a:pt x="730852" y="120698"/>
                      </a:lnTo>
                      <a:lnTo>
                        <a:pt x="728396" y="121788"/>
                      </a:lnTo>
                      <a:lnTo>
                        <a:pt x="725943" y="122883"/>
                      </a:lnTo>
                      <a:lnTo>
                        <a:pt x="723492" y="123983"/>
                      </a:lnTo>
                      <a:lnTo>
                        <a:pt x="721043" y="125087"/>
                      </a:lnTo>
                      <a:lnTo>
                        <a:pt x="718598" y="126196"/>
                      </a:lnTo>
                      <a:lnTo>
                        <a:pt x="716154" y="127310"/>
                      </a:lnTo>
                      <a:lnTo>
                        <a:pt x="713714" y="128428"/>
                      </a:lnTo>
                      <a:lnTo>
                        <a:pt x="711276" y="129550"/>
                      </a:lnTo>
                      <a:lnTo>
                        <a:pt x="708840" y="130678"/>
                      </a:lnTo>
                      <a:lnTo>
                        <a:pt x="706408" y="131809"/>
                      </a:lnTo>
                      <a:lnTo>
                        <a:pt x="703978" y="132946"/>
                      </a:lnTo>
                      <a:lnTo>
                        <a:pt x="701550" y="134087"/>
                      </a:lnTo>
                      <a:lnTo>
                        <a:pt x="699125" y="135233"/>
                      </a:lnTo>
                      <a:lnTo>
                        <a:pt x="696703" y="136383"/>
                      </a:lnTo>
                      <a:lnTo>
                        <a:pt x="694284" y="137538"/>
                      </a:lnTo>
                      <a:lnTo>
                        <a:pt x="691867" y="138697"/>
                      </a:lnTo>
                      <a:lnTo>
                        <a:pt x="689453" y="139861"/>
                      </a:lnTo>
                      <a:lnTo>
                        <a:pt x="687041" y="141029"/>
                      </a:lnTo>
                      <a:lnTo>
                        <a:pt x="684633" y="142202"/>
                      </a:lnTo>
                      <a:lnTo>
                        <a:pt x="682227" y="143380"/>
                      </a:lnTo>
                      <a:lnTo>
                        <a:pt x="679824" y="144562"/>
                      </a:lnTo>
                      <a:lnTo>
                        <a:pt x="677423" y="145749"/>
                      </a:lnTo>
                      <a:lnTo>
                        <a:pt x="675026" y="146940"/>
                      </a:lnTo>
                      <a:lnTo>
                        <a:pt x="672631" y="148135"/>
                      </a:lnTo>
                      <a:lnTo>
                        <a:pt x="670239" y="149336"/>
                      </a:lnTo>
                      <a:lnTo>
                        <a:pt x="667849" y="150540"/>
                      </a:lnTo>
                      <a:lnTo>
                        <a:pt x="665463" y="151750"/>
                      </a:lnTo>
                      <a:lnTo>
                        <a:pt x="663079" y="152963"/>
                      </a:lnTo>
                      <a:lnTo>
                        <a:pt x="660698" y="154182"/>
                      </a:lnTo>
                      <a:lnTo>
                        <a:pt x="658320" y="155404"/>
                      </a:lnTo>
                      <a:lnTo>
                        <a:pt x="655945" y="156631"/>
                      </a:lnTo>
                      <a:lnTo>
                        <a:pt x="653573" y="157863"/>
                      </a:lnTo>
                      <a:lnTo>
                        <a:pt x="651203" y="159099"/>
                      </a:lnTo>
                      <a:lnTo>
                        <a:pt x="648837" y="160340"/>
                      </a:lnTo>
                      <a:lnTo>
                        <a:pt x="646473" y="161585"/>
                      </a:lnTo>
                      <a:lnTo>
                        <a:pt x="644112" y="162835"/>
                      </a:lnTo>
                      <a:lnTo>
                        <a:pt x="641754" y="164089"/>
                      </a:lnTo>
                      <a:lnTo>
                        <a:pt x="639399" y="165347"/>
                      </a:lnTo>
                      <a:lnTo>
                        <a:pt x="637047" y="166610"/>
                      </a:lnTo>
                      <a:lnTo>
                        <a:pt x="634698" y="167877"/>
                      </a:lnTo>
                      <a:lnTo>
                        <a:pt x="632352" y="169149"/>
                      </a:lnTo>
                      <a:lnTo>
                        <a:pt x="630009" y="170425"/>
                      </a:lnTo>
                      <a:lnTo>
                        <a:pt x="627668" y="171706"/>
                      </a:lnTo>
                      <a:lnTo>
                        <a:pt x="625331" y="172991"/>
                      </a:lnTo>
                      <a:lnTo>
                        <a:pt x="622997" y="174280"/>
                      </a:lnTo>
                      <a:lnTo>
                        <a:pt x="620666" y="175574"/>
                      </a:lnTo>
                      <a:lnTo>
                        <a:pt x="618337" y="176873"/>
                      </a:lnTo>
                      <a:lnTo>
                        <a:pt x="616012" y="178175"/>
                      </a:lnTo>
                      <a:lnTo>
                        <a:pt x="613690" y="179482"/>
                      </a:lnTo>
                      <a:lnTo>
                        <a:pt x="611371" y="180794"/>
                      </a:lnTo>
                      <a:lnTo>
                        <a:pt x="609055" y="182109"/>
                      </a:lnTo>
                      <a:lnTo>
                        <a:pt x="606742" y="183430"/>
                      </a:lnTo>
                      <a:lnTo>
                        <a:pt x="604432" y="184754"/>
                      </a:lnTo>
                      <a:lnTo>
                        <a:pt x="602125" y="186083"/>
                      </a:lnTo>
                      <a:lnTo>
                        <a:pt x="599821" y="187416"/>
                      </a:lnTo>
                      <a:lnTo>
                        <a:pt x="597520" y="188754"/>
                      </a:lnTo>
                      <a:lnTo>
                        <a:pt x="595223" y="190096"/>
                      </a:lnTo>
                      <a:lnTo>
                        <a:pt x="592928" y="191442"/>
                      </a:lnTo>
                      <a:lnTo>
                        <a:pt x="590637" y="192792"/>
                      </a:lnTo>
                      <a:lnTo>
                        <a:pt x="588349" y="194147"/>
                      </a:lnTo>
                      <a:lnTo>
                        <a:pt x="586064" y="195507"/>
                      </a:lnTo>
                      <a:lnTo>
                        <a:pt x="583782" y="196870"/>
                      </a:lnTo>
                      <a:lnTo>
                        <a:pt x="581503" y="198238"/>
                      </a:lnTo>
                      <a:lnTo>
                        <a:pt x="579228" y="199610"/>
                      </a:lnTo>
                      <a:lnTo>
                        <a:pt x="576956" y="200987"/>
                      </a:lnTo>
                      <a:lnTo>
                        <a:pt x="574686" y="202367"/>
                      </a:lnTo>
                      <a:lnTo>
                        <a:pt x="572421" y="203752"/>
                      </a:lnTo>
                      <a:lnTo>
                        <a:pt x="570158" y="205142"/>
                      </a:lnTo>
                      <a:lnTo>
                        <a:pt x="567898" y="206535"/>
                      </a:lnTo>
                      <a:lnTo>
                        <a:pt x="565642" y="207933"/>
                      </a:lnTo>
                      <a:lnTo>
                        <a:pt x="563389" y="209335"/>
                      </a:lnTo>
                      <a:lnTo>
                        <a:pt x="561140" y="210741"/>
                      </a:lnTo>
                      <a:lnTo>
                        <a:pt x="558893" y="212152"/>
                      </a:lnTo>
                      <a:lnTo>
                        <a:pt x="556650" y="213567"/>
                      </a:lnTo>
                      <a:lnTo>
                        <a:pt x="554410" y="214986"/>
                      </a:lnTo>
                      <a:lnTo>
                        <a:pt x="552174" y="216409"/>
                      </a:lnTo>
                      <a:lnTo>
                        <a:pt x="549941" y="217836"/>
                      </a:lnTo>
                      <a:lnTo>
                        <a:pt x="547711" y="219268"/>
                      </a:lnTo>
                      <a:lnTo>
                        <a:pt x="545484" y="220704"/>
                      </a:lnTo>
                      <a:lnTo>
                        <a:pt x="543261" y="222144"/>
                      </a:lnTo>
                      <a:lnTo>
                        <a:pt x="541041" y="223588"/>
                      </a:lnTo>
                      <a:lnTo>
                        <a:pt x="538824" y="225037"/>
                      </a:lnTo>
                      <a:lnTo>
                        <a:pt x="536611" y="226489"/>
                      </a:lnTo>
                      <a:lnTo>
                        <a:pt x="534402" y="227946"/>
                      </a:lnTo>
                      <a:lnTo>
                        <a:pt x="532195" y="229407"/>
                      </a:lnTo>
                      <a:lnTo>
                        <a:pt x="529992" y="230872"/>
                      </a:lnTo>
                      <a:lnTo>
                        <a:pt x="527793" y="232342"/>
                      </a:lnTo>
                      <a:lnTo>
                        <a:pt x="525596" y="233815"/>
                      </a:lnTo>
                      <a:lnTo>
                        <a:pt x="523404" y="235293"/>
                      </a:lnTo>
                      <a:lnTo>
                        <a:pt x="521214" y="236775"/>
                      </a:lnTo>
                      <a:lnTo>
                        <a:pt x="519029" y="238260"/>
                      </a:lnTo>
                      <a:lnTo>
                        <a:pt x="516846" y="239750"/>
                      </a:lnTo>
                      <a:lnTo>
                        <a:pt x="514667" y="241245"/>
                      </a:lnTo>
                      <a:lnTo>
                        <a:pt x="512492" y="242743"/>
                      </a:lnTo>
                      <a:lnTo>
                        <a:pt x="510320" y="244245"/>
                      </a:lnTo>
                      <a:lnTo>
                        <a:pt x="508152" y="245752"/>
                      </a:lnTo>
                      <a:lnTo>
                        <a:pt x="505987" y="247262"/>
                      </a:lnTo>
                      <a:lnTo>
                        <a:pt x="503825" y="248777"/>
                      </a:lnTo>
                      <a:lnTo>
                        <a:pt x="501667" y="250295"/>
                      </a:lnTo>
                      <a:lnTo>
                        <a:pt x="499513" y="251818"/>
                      </a:lnTo>
                      <a:lnTo>
                        <a:pt x="497362" y="253345"/>
                      </a:lnTo>
                      <a:lnTo>
                        <a:pt x="495215" y="254876"/>
                      </a:lnTo>
                      <a:lnTo>
                        <a:pt x="493071" y="256411"/>
                      </a:lnTo>
                      <a:lnTo>
                        <a:pt x="490931" y="257950"/>
                      </a:lnTo>
                      <a:lnTo>
                        <a:pt x="488794" y="259493"/>
                      </a:lnTo>
                      <a:lnTo>
                        <a:pt x="486661" y="261040"/>
                      </a:lnTo>
                      <a:lnTo>
                        <a:pt x="484532" y="262591"/>
                      </a:lnTo>
                      <a:lnTo>
                        <a:pt x="482406" y="264146"/>
                      </a:lnTo>
                      <a:lnTo>
                        <a:pt x="480284" y="265705"/>
                      </a:lnTo>
                      <a:lnTo>
                        <a:pt x="478165" y="267268"/>
                      </a:lnTo>
                      <a:lnTo>
                        <a:pt x="476051" y="268835"/>
                      </a:lnTo>
                      <a:lnTo>
                        <a:pt x="473939" y="270406"/>
                      </a:lnTo>
                      <a:lnTo>
                        <a:pt x="471832" y="271981"/>
                      </a:lnTo>
                      <a:lnTo>
                        <a:pt x="469728" y="273560"/>
                      </a:lnTo>
                      <a:lnTo>
                        <a:pt x="467628" y="275143"/>
                      </a:lnTo>
                      <a:lnTo>
                        <a:pt x="465531" y="276730"/>
                      </a:lnTo>
                      <a:lnTo>
                        <a:pt x="463438" y="278321"/>
                      </a:lnTo>
                      <a:lnTo>
                        <a:pt x="461349" y="279916"/>
                      </a:lnTo>
                      <a:lnTo>
                        <a:pt x="459263" y="281515"/>
                      </a:lnTo>
                      <a:lnTo>
                        <a:pt x="457182" y="283118"/>
                      </a:lnTo>
                      <a:lnTo>
                        <a:pt x="455104" y="284724"/>
                      </a:lnTo>
                      <a:lnTo>
                        <a:pt x="453029" y="286335"/>
                      </a:lnTo>
                      <a:lnTo>
                        <a:pt x="450959" y="287949"/>
                      </a:lnTo>
                      <a:lnTo>
                        <a:pt x="448892" y="289568"/>
                      </a:lnTo>
                      <a:lnTo>
                        <a:pt x="446829" y="291190"/>
                      </a:lnTo>
                      <a:lnTo>
                        <a:pt x="444770" y="292816"/>
                      </a:lnTo>
                      <a:lnTo>
                        <a:pt x="442714" y="294446"/>
                      </a:lnTo>
                      <a:lnTo>
                        <a:pt x="440663" y="296080"/>
                      </a:lnTo>
                      <a:lnTo>
                        <a:pt x="438615" y="297718"/>
                      </a:lnTo>
                      <a:lnTo>
                        <a:pt x="436571" y="299360"/>
                      </a:lnTo>
                      <a:lnTo>
                        <a:pt x="434531" y="301005"/>
                      </a:lnTo>
                      <a:lnTo>
                        <a:pt x="432494" y="302655"/>
                      </a:lnTo>
                      <a:lnTo>
                        <a:pt x="430462" y="304308"/>
                      </a:lnTo>
                      <a:lnTo>
                        <a:pt x="428433" y="305965"/>
                      </a:lnTo>
                      <a:lnTo>
                        <a:pt x="426408" y="307626"/>
                      </a:lnTo>
                      <a:lnTo>
                        <a:pt x="424387" y="309291"/>
                      </a:lnTo>
                      <a:lnTo>
                        <a:pt x="422370" y="310959"/>
                      </a:lnTo>
                      <a:lnTo>
                        <a:pt x="420357" y="312631"/>
                      </a:lnTo>
                      <a:lnTo>
                        <a:pt x="418347" y="314308"/>
                      </a:lnTo>
                      <a:lnTo>
                        <a:pt x="416342" y="315987"/>
                      </a:lnTo>
                      <a:lnTo>
                        <a:pt x="414340" y="317671"/>
                      </a:lnTo>
                      <a:lnTo>
                        <a:pt x="412343" y="319359"/>
                      </a:lnTo>
                      <a:lnTo>
                        <a:pt x="410349" y="321050"/>
                      </a:lnTo>
                      <a:lnTo>
                        <a:pt x="408359" y="322745"/>
                      </a:lnTo>
                      <a:lnTo>
                        <a:pt x="406373" y="324444"/>
                      </a:lnTo>
                      <a:lnTo>
                        <a:pt x="404391" y="326146"/>
                      </a:lnTo>
                      <a:lnTo>
                        <a:pt x="402413" y="327852"/>
                      </a:lnTo>
                      <a:lnTo>
                        <a:pt x="400439" y="329562"/>
                      </a:lnTo>
                      <a:lnTo>
                        <a:pt x="398469" y="331276"/>
                      </a:lnTo>
                      <a:lnTo>
                        <a:pt x="396503" y="332993"/>
                      </a:lnTo>
                      <a:lnTo>
                        <a:pt x="394541" y="334715"/>
                      </a:lnTo>
                      <a:lnTo>
                        <a:pt x="392583" y="336439"/>
                      </a:lnTo>
                      <a:lnTo>
                        <a:pt x="390629" y="338168"/>
                      </a:lnTo>
                      <a:lnTo>
                        <a:pt x="388679" y="339900"/>
                      </a:lnTo>
                      <a:lnTo>
                        <a:pt x="386734" y="341636"/>
                      </a:lnTo>
                      <a:lnTo>
                        <a:pt x="384792" y="343375"/>
                      </a:lnTo>
                      <a:lnTo>
                        <a:pt x="382854" y="345119"/>
                      </a:lnTo>
                      <a:lnTo>
                        <a:pt x="380920" y="346865"/>
                      </a:lnTo>
                      <a:lnTo>
                        <a:pt x="378990" y="348616"/>
                      </a:lnTo>
                      <a:lnTo>
                        <a:pt x="377065" y="350370"/>
                      </a:lnTo>
                      <a:lnTo>
                        <a:pt x="375143" y="352128"/>
                      </a:lnTo>
                      <a:lnTo>
                        <a:pt x="373225" y="353889"/>
                      </a:lnTo>
                      <a:lnTo>
                        <a:pt x="371312" y="355654"/>
                      </a:lnTo>
                      <a:lnTo>
                        <a:pt x="369403" y="357423"/>
                      </a:lnTo>
                      <a:lnTo>
                        <a:pt x="367498" y="359195"/>
                      </a:lnTo>
                      <a:lnTo>
                        <a:pt x="365596" y="360971"/>
                      </a:lnTo>
                      <a:lnTo>
                        <a:pt x="363700" y="362750"/>
                      </a:lnTo>
                      <a:lnTo>
                        <a:pt x="361807" y="364533"/>
                      </a:lnTo>
                      <a:lnTo>
                        <a:pt x="359918" y="366320"/>
                      </a:lnTo>
                      <a:lnTo>
                        <a:pt x="358034" y="368110"/>
                      </a:lnTo>
                      <a:lnTo>
                        <a:pt x="356153" y="369904"/>
                      </a:lnTo>
                      <a:lnTo>
                        <a:pt x="354277" y="371701"/>
                      </a:lnTo>
                      <a:lnTo>
                        <a:pt x="352405" y="373502"/>
                      </a:lnTo>
                      <a:lnTo>
                        <a:pt x="350537" y="375306"/>
                      </a:lnTo>
                      <a:lnTo>
                        <a:pt x="348674" y="377114"/>
                      </a:lnTo>
                      <a:lnTo>
                        <a:pt x="346814" y="378925"/>
                      </a:lnTo>
                      <a:lnTo>
                        <a:pt x="344959" y="380740"/>
                      </a:lnTo>
                      <a:lnTo>
                        <a:pt x="343108" y="382558"/>
                      </a:lnTo>
                      <a:lnTo>
                        <a:pt x="341262" y="384380"/>
                      </a:lnTo>
                      <a:lnTo>
                        <a:pt x="339419" y="386205"/>
                      </a:lnTo>
                      <a:lnTo>
                        <a:pt x="337581" y="388034"/>
                      </a:lnTo>
                      <a:lnTo>
                        <a:pt x="335747" y="389866"/>
                      </a:lnTo>
                      <a:lnTo>
                        <a:pt x="333917" y="391702"/>
                      </a:lnTo>
                      <a:lnTo>
                        <a:pt x="332092" y="393541"/>
                      </a:lnTo>
                      <a:lnTo>
                        <a:pt x="330270" y="395384"/>
                      </a:lnTo>
                      <a:lnTo>
                        <a:pt x="328453" y="397230"/>
                      </a:lnTo>
                      <a:lnTo>
                        <a:pt x="326641" y="399079"/>
                      </a:lnTo>
                      <a:lnTo>
                        <a:pt x="324833" y="400932"/>
                      </a:lnTo>
                      <a:lnTo>
                        <a:pt x="323029" y="402788"/>
                      </a:lnTo>
                      <a:lnTo>
                        <a:pt x="321229" y="404648"/>
                      </a:lnTo>
                      <a:lnTo>
                        <a:pt x="319434" y="406511"/>
                      </a:lnTo>
                      <a:lnTo>
                        <a:pt x="317642" y="408378"/>
                      </a:lnTo>
                      <a:lnTo>
                        <a:pt x="315856" y="410247"/>
                      </a:lnTo>
                      <a:lnTo>
                        <a:pt x="314073" y="412121"/>
                      </a:lnTo>
                      <a:lnTo>
                        <a:pt x="312295" y="413997"/>
                      </a:lnTo>
                      <a:lnTo>
                        <a:pt x="310522" y="415877"/>
                      </a:lnTo>
                      <a:lnTo>
                        <a:pt x="308753" y="417760"/>
                      </a:lnTo>
                      <a:lnTo>
                        <a:pt x="306988" y="419647"/>
                      </a:lnTo>
                      <a:lnTo>
                        <a:pt x="305227" y="421537"/>
                      </a:lnTo>
                      <a:lnTo>
                        <a:pt x="303471" y="423430"/>
                      </a:lnTo>
                      <a:lnTo>
                        <a:pt x="301720" y="425327"/>
                      </a:lnTo>
                      <a:lnTo>
                        <a:pt x="299972" y="427227"/>
                      </a:lnTo>
                      <a:lnTo>
                        <a:pt x="298229" y="429130"/>
                      </a:lnTo>
                      <a:lnTo>
                        <a:pt x="296491" y="431036"/>
                      </a:lnTo>
                      <a:lnTo>
                        <a:pt x="294757" y="432946"/>
                      </a:lnTo>
                      <a:lnTo>
                        <a:pt x="293027" y="434859"/>
                      </a:lnTo>
                      <a:lnTo>
                        <a:pt x="291302" y="436775"/>
                      </a:lnTo>
                      <a:lnTo>
                        <a:pt x="289582" y="438695"/>
                      </a:lnTo>
                      <a:lnTo>
                        <a:pt x="287865" y="440617"/>
                      </a:lnTo>
                      <a:lnTo>
                        <a:pt x="286154" y="442543"/>
                      </a:lnTo>
                      <a:lnTo>
                        <a:pt x="284447" y="444473"/>
                      </a:lnTo>
                      <a:lnTo>
                        <a:pt x="282744" y="446405"/>
                      </a:lnTo>
                      <a:lnTo>
                        <a:pt x="281046" y="448341"/>
                      </a:lnTo>
                      <a:lnTo>
                        <a:pt x="279352" y="450280"/>
                      </a:lnTo>
                      <a:lnTo>
                        <a:pt x="277663" y="452222"/>
                      </a:lnTo>
                      <a:lnTo>
                        <a:pt x="275978" y="454167"/>
                      </a:lnTo>
                      <a:lnTo>
                        <a:pt x="274298" y="456115"/>
                      </a:lnTo>
                      <a:lnTo>
                        <a:pt x="272622" y="458067"/>
                      </a:lnTo>
                      <a:lnTo>
                        <a:pt x="270951" y="460021"/>
                      </a:lnTo>
                      <a:lnTo>
                        <a:pt x="269284" y="461979"/>
                      </a:lnTo>
                      <a:lnTo>
                        <a:pt x="267622" y="463940"/>
                      </a:lnTo>
                      <a:lnTo>
                        <a:pt x="265965" y="465904"/>
                      </a:lnTo>
                      <a:lnTo>
                        <a:pt x="264312" y="467872"/>
                      </a:lnTo>
                      <a:lnTo>
                        <a:pt x="262663" y="469842"/>
                      </a:lnTo>
                      <a:lnTo>
                        <a:pt x="261020" y="471816"/>
                      </a:lnTo>
                      <a:lnTo>
                        <a:pt x="259380" y="473792"/>
                      </a:lnTo>
                      <a:lnTo>
                        <a:pt x="257746" y="475772"/>
                      </a:lnTo>
                      <a:lnTo>
                        <a:pt x="256116" y="477755"/>
                      </a:lnTo>
                      <a:lnTo>
                        <a:pt x="254491" y="479741"/>
                      </a:lnTo>
                      <a:lnTo>
                        <a:pt x="252870" y="481729"/>
                      </a:lnTo>
                      <a:lnTo>
                        <a:pt x="251254" y="483721"/>
                      </a:lnTo>
                      <a:lnTo>
                        <a:pt x="249642" y="485716"/>
                      </a:lnTo>
                      <a:lnTo>
                        <a:pt x="248035" y="487714"/>
                      </a:lnTo>
                      <a:lnTo>
                        <a:pt x="246433" y="489716"/>
                      </a:lnTo>
                      <a:lnTo>
                        <a:pt x="244836" y="491720"/>
                      </a:lnTo>
                      <a:lnTo>
                        <a:pt x="243243" y="493727"/>
                      </a:lnTo>
                      <a:lnTo>
                        <a:pt x="241655" y="495737"/>
                      </a:lnTo>
                      <a:lnTo>
                        <a:pt x="240071" y="497750"/>
                      </a:lnTo>
                      <a:lnTo>
                        <a:pt x="238492" y="499766"/>
                      </a:lnTo>
                      <a:lnTo>
                        <a:pt x="236918" y="501785"/>
                      </a:lnTo>
                      <a:lnTo>
                        <a:pt x="235348" y="503807"/>
                      </a:lnTo>
                      <a:lnTo>
                        <a:pt x="233784" y="505832"/>
                      </a:lnTo>
                      <a:lnTo>
                        <a:pt x="232224" y="507860"/>
                      </a:lnTo>
                      <a:lnTo>
                        <a:pt x="230668" y="509891"/>
                      </a:lnTo>
                      <a:lnTo>
                        <a:pt x="229118" y="511925"/>
                      </a:lnTo>
                      <a:lnTo>
                        <a:pt x="227572" y="513962"/>
                      </a:lnTo>
                      <a:lnTo>
                        <a:pt x="226030" y="516001"/>
                      </a:lnTo>
                      <a:lnTo>
                        <a:pt x="224494" y="518044"/>
                      </a:lnTo>
                      <a:lnTo>
                        <a:pt x="222962" y="520089"/>
                      </a:lnTo>
                      <a:lnTo>
                        <a:pt x="221435" y="522138"/>
                      </a:lnTo>
                      <a:lnTo>
                        <a:pt x="219913" y="524189"/>
                      </a:lnTo>
                      <a:lnTo>
                        <a:pt x="218396" y="526243"/>
                      </a:lnTo>
                      <a:lnTo>
                        <a:pt x="216883" y="528300"/>
                      </a:lnTo>
                      <a:lnTo>
                        <a:pt x="215375" y="530360"/>
                      </a:lnTo>
                      <a:lnTo>
                        <a:pt x="213872" y="532422"/>
                      </a:lnTo>
                      <a:lnTo>
                        <a:pt x="212374" y="534488"/>
                      </a:lnTo>
                      <a:lnTo>
                        <a:pt x="210881" y="536556"/>
                      </a:lnTo>
                      <a:lnTo>
                        <a:pt x="209392" y="538627"/>
                      </a:lnTo>
                      <a:lnTo>
                        <a:pt x="207908" y="540701"/>
                      </a:lnTo>
                      <a:lnTo>
                        <a:pt x="206429" y="542778"/>
                      </a:lnTo>
                      <a:lnTo>
                        <a:pt x="204955" y="544857"/>
                      </a:lnTo>
                      <a:lnTo>
                        <a:pt x="203486" y="546940"/>
                      </a:lnTo>
                      <a:lnTo>
                        <a:pt x="202021" y="549025"/>
                      </a:lnTo>
                      <a:lnTo>
                        <a:pt x="200562" y="551113"/>
                      </a:lnTo>
                      <a:lnTo>
                        <a:pt x="199107" y="553203"/>
                      </a:lnTo>
                      <a:lnTo>
                        <a:pt x="197657" y="555296"/>
                      </a:lnTo>
                      <a:lnTo>
                        <a:pt x="196212" y="557392"/>
                      </a:lnTo>
                      <a:lnTo>
                        <a:pt x="194771" y="559491"/>
                      </a:lnTo>
                      <a:lnTo>
                        <a:pt x="193336" y="561593"/>
                      </a:lnTo>
                      <a:lnTo>
                        <a:pt x="191906" y="563697"/>
                      </a:lnTo>
                      <a:lnTo>
                        <a:pt x="190480" y="565804"/>
                      </a:lnTo>
                      <a:lnTo>
                        <a:pt x="189060" y="567913"/>
                      </a:lnTo>
                      <a:lnTo>
                        <a:pt x="187644" y="570026"/>
                      </a:lnTo>
                      <a:lnTo>
                        <a:pt x="186233" y="572140"/>
                      </a:lnTo>
                      <a:lnTo>
                        <a:pt x="184827" y="574258"/>
                      </a:lnTo>
                      <a:lnTo>
                        <a:pt x="183426" y="576378"/>
                      </a:lnTo>
                      <a:lnTo>
                        <a:pt x="182030" y="578501"/>
                      </a:lnTo>
                      <a:lnTo>
                        <a:pt x="180639" y="580627"/>
                      </a:lnTo>
                      <a:lnTo>
                        <a:pt x="179253" y="582755"/>
                      </a:lnTo>
                      <a:lnTo>
                        <a:pt x="177871" y="584885"/>
                      </a:lnTo>
                      <a:lnTo>
                        <a:pt x="176495" y="587019"/>
                      </a:lnTo>
                      <a:lnTo>
                        <a:pt x="175124" y="589155"/>
                      </a:lnTo>
                      <a:lnTo>
                        <a:pt x="173758" y="591293"/>
                      </a:lnTo>
                      <a:lnTo>
                        <a:pt x="172396" y="593434"/>
                      </a:lnTo>
                      <a:lnTo>
                        <a:pt x="171040" y="595578"/>
                      </a:lnTo>
                      <a:lnTo>
                        <a:pt x="169688" y="597724"/>
                      </a:lnTo>
                      <a:lnTo>
                        <a:pt x="168342" y="599873"/>
                      </a:lnTo>
                      <a:lnTo>
                        <a:pt x="167000" y="602024"/>
                      </a:lnTo>
                      <a:lnTo>
                        <a:pt x="165664" y="604178"/>
                      </a:lnTo>
                      <a:lnTo>
                        <a:pt x="164333" y="606334"/>
                      </a:lnTo>
                      <a:lnTo>
                        <a:pt x="163006" y="608493"/>
                      </a:lnTo>
                      <a:lnTo>
                        <a:pt x="161685" y="610655"/>
                      </a:lnTo>
                      <a:lnTo>
                        <a:pt x="160368" y="612818"/>
                      </a:lnTo>
                      <a:lnTo>
                        <a:pt x="159057" y="614985"/>
                      </a:lnTo>
                      <a:lnTo>
                        <a:pt x="157751" y="617153"/>
                      </a:lnTo>
                      <a:lnTo>
                        <a:pt x="156449" y="619325"/>
                      </a:lnTo>
                      <a:lnTo>
                        <a:pt x="155153" y="621498"/>
                      </a:lnTo>
                      <a:lnTo>
                        <a:pt x="153862" y="623675"/>
                      </a:lnTo>
                      <a:lnTo>
                        <a:pt x="152576" y="625853"/>
                      </a:lnTo>
                      <a:lnTo>
                        <a:pt x="151295" y="628034"/>
                      </a:lnTo>
                      <a:lnTo>
                        <a:pt x="150019" y="630218"/>
                      </a:lnTo>
                      <a:lnTo>
                        <a:pt x="148748" y="632403"/>
                      </a:lnTo>
                      <a:lnTo>
                        <a:pt x="147482" y="634592"/>
                      </a:lnTo>
                      <a:lnTo>
                        <a:pt x="146222" y="636782"/>
                      </a:lnTo>
                      <a:lnTo>
                        <a:pt x="144966" y="638975"/>
                      </a:lnTo>
                      <a:lnTo>
                        <a:pt x="143715" y="641171"/>
                      </a:lnTo>
                      <a:lnTo>
                        <a:pt x="142470" y="643368"/>
                      </a:lnTo>
                      <a:lnTo>
                        <a:pt x="141230" y="645568"/>
                      </a:lnTo>
                      <a:lnTo>
                        <a:pt x="139994" y="647771"/>
                      </a:lnTo>
                      <a:lnTo>
                        <a:pt x="138764" y="649975"/>
                      </a:lnTo>
                      <a:lnTo>
                        <a:pt x="137539" y="652182"/>
                      </a:lnTo>
                      <a:lnTo>
                        <a:pt x="136319" y="654392"/>
                      </a:lnTo>
                      <a:lnTo>
                        <a:pt x="135105" y="656603"/>
                      </a:lnTo>
                      <a:lnTo>
                        <a:pt x="133895" y="658817"/>
                      </a:lnTo>
                      <a:lnTo>
                        <a:pt x="132691" y="661033"/>
                      </a:lnTo>
                      <a:lnTo>
                        <a:pt x="131492" y="663252"/>
                      </a:lnTo>
                      <a:lnTo>
                        <a:pt x="130297" y="665473"/>
                      </a:lnTo>
                      <a:lnTo>
                        <a:pt x="129108" y="667696"/>
                      </a:lnTo>
                      <a:lnTo>
                        <a:pt x="127925" y="669921"/>
                      </a:lnTo>
                      <a:lnTo>
                        <a:pt x="126746" y="672148"/>
                      </a:lnTo>
                      <a:lnTo>
                        <a:pt x="125573" y="674378"/>
                      </a:lnTo>
                      <a:lnTo>
                        <a:pt x="124404" y="676610"/>
                      </a:lnTo>
                      <a:lnTo>
                        <a:pt x="123241" y="678844"/>
                      </a:lnTo>
                      <a:lnTo>
                        <a:pt x="122084" y="681080"/>
                      </a:lnTo>
                      <a:lnTo>
                        <a:pt x="120931" y="683319"/>
                      </a:lnTo>
                      <a:lnTo>
                        <a:pt x="119783" y="685559"/>
                      </a:lnTo>
                      <a:lnTo>
                        <a:pt x="118641" y="687802"/>
                      </a:lnTo>
                      <a:lnTo>
                        <a:pt x="117504" y="690047"/>
                      </a:lnTo>
                      <a:lnTo>
                        <a:pt x="116372" y="692294"/>
                      </a:lnTo>
                      <a:lnTo>
                        <a:pt x="115246" y="694543"/>
                      </a:lnTo>
                      <a:lnTo>
                        <a:pt x="114124" y="696794"/>
                      </a:lnTo>
                      <a:lnTo>
                        <a:pt x="113008" y="699048"/>
                      </a:lnTo>
                      <a:lnTo>
                        <a:pt x="111897" y="701303"/>
                      </a:lnTo>
                      <a:lnTo>
                        <a:pt x="110792" y="703561"/>
                      </a:lnTo>
                      <a:lnTo>
                        <a:pt x="109691" y="705821"/>
                      </a:lnTo>
                      <a:lnTo>
                        <a:pt x="108596" y="708083"/>
                      </a:lnTo>
                      <a:lnTo>
                        <a:pt x="107506" y="710346"/>
                      </a:lnTo>
                      <a:lnTo>
                        <a:pt x="106422" y="712612"/>
                      </a:lnTo>
                      <a:lnTo>
                        <a:pt x="105342" y="714880"/>
                      </a:lnTo>
                      <a:lnTo>
                        <a:pt x="104268" y="717150"/>
                      </a:lnTo>
                      <a:lnTo>
                        <a:pt x="103199" y="719422"/>
                      </a:lnTo>
                      <a:lnTo>
                        <a:pt x="102136" y="721696"/>
                      </a:lnTo>
                      <a:lnTo>
                        <a:pt x="101078" y="723972"/>
                      </a:lnTo>
                      <a:lnTo>
                        <a:pt x="100025" y="726250"/>
                      </a:lnTo>
                      <a:lnTo>
                        <a:pt x="98977" y="728530"/>
                      </a:lnTo>
                      <a:lnTo>
                        <a:pt x="97935" y="730812"/>
                      </a:lnTo>
                      <a:lnTo>
                        <a:pt x="96897" y="733096"/>
                      </a:lnTo>
                      <a:lnTo>
                        <a:pt x="95866" y="735382"/>
                      </a:lnTo>
                      <a:lnTo>
                        <a:pt x="94839" y="737670"/>
                      </a:lnTo>
                      <a:lnTo>
                        <a:pt x="93818" y="739960"/>
                      </a:lnTo>
                      <a:lnTo>
                        <a:pt x="92802" y="742251"/>
                      </a:lnTo>
                      <a:lnTo>
                        <a:pt x="91792" y="744545"/>
                      </a:lnTo>
                      <a:lnTo>
                        <a:pt x="90787" y="746840"/>
                      </a:lnTo>
                      <a:lnTo>
                        <a:pt x="89787" y="749138"/>
                      </a:lnTo>
                      <a:lnTo>
                        <a:pt x="88792" y="751437"/>
                      </a:lnTo>
                      <a:lnTo>
                        <a:pt x="87803" y="753738"/>
                      </a:lnTo>
                      <a:lnTo>
                        <a:pt x="86820" y="756041"/>
                      </a:lnTo>
                      <a:lnTo>
                        <a:pt x="85841" y="758346"/>
                      </a:lnTo>
                      <a:lnTo>
                        <a:pt x="84868" y="760653"/>
                      </a:lnTo>
                      <a:lnTo>
                        <a:pt x="83900" y="762961"/>
                      </a:lnTo>
                      <a:lnTo>
                        <a:pt x="82938" y="765272"/>
                      </a:lnTo>
                      <a:lnTo>
                        <a:pt x="81981" y="767584"/>
                      </a:lnTo>
                      <a:lnTo>
                        <a:pt x="81030" y="769898"/>
                      </a:lnTo>
                      <a:lnTo>
                        <a:pt x="80083" y="772214"/>
                      </a:lnTo>
                      <a:lnTo>
                        <a:pt x="79142" y="774531"/>
                      </a:lnTo>
                      <a:lnTo>
                        <a:pt x="78207" y="776850"/>
                      </a:lnTo>
                      <a:lnTo>
                        <a:pt x="77277" y="779172"/>
                      </a:lnTo>
                      <a:lnTo>
                        <a:pt x="76352" y="781494"/>
                      </a:lnTo>
                      <a:lnTo>
                        <a:pt x="75433" y="783819"/>
                      </a:lnTo>
                      <a:lnTo>
                        <a:pt x="74519" y="786145"/>
                      </a:lnTo>
                      <a:lnTo>
                        <a:pt x="73611" y="788473"/>
                      </a:lnTo>
                      <a:lnTo>
                        <a:pt x="72708" y="790803"/>
                      </a:lnTo>
                      <a:lnTo>
                        <a:pt x="71810" y="793134"/>
                      </a:lnTo>
                      <a:lnTo>
                        <a:pt x="70918" y="795467"/>
                      </a:lnTo>
                      <a:lnTo>
                        <a:pt x="70031" y="797802"/>
                      </a:lnTo>
                      <a:lnTo>
                        <a:pt x="69150" y="800139"/>
                      </a:lnTo>
                      <a:lnTo>
                        <a:pt x="68274" y="802477"/>
                      </a:lnTo>
                      <a:lnTo>
                        <a:pt x="67403" y="804817"/>
                      </a:lnTo>
                      <a:lnTo>
                        <a:pt x="66538" y="807158"/>
                      </a:lnTo>
                      <a:lnTo>
                        <a:pt x="65679" y="809501"/>
                      </a:lnTo>
                      <a:lnTo>
                        <a:pt x="64825" y="811846"/>
                      </a:lnTo>
                      <a:lnTo>
                        <a:pt x="63976" y="814192"/>
                      </a:lnTo>
                      <a:lnTo>
                        <a:pt x="63133" y="816540"/>
                      </a:lnTo>
                      <a:lnTo>
                        <a:pt x="62295" y="818889"/>
                      </a:lnTo>
                      <a:lnTo>
                        <a:pt x="61462" y="821240"/>
                      </a:lnTo>
                      <a:lnTo>
                        <a:pt x="60635" y="823593"/>
                      </a:lnTo>
                      <a:lnTo>
                        <a:pt x="59814" y="825947"/>
                      </a:lnTo>
                      <a:lnTo>
                        <a:pt x="58998" y="828303"/>
                      </a:lnTo>
                      <a:lnTo>
                        <a:pt x="58188" y="830660"/>
                      </a:lnTo>
                      <a:lnTo>
                        <a:pt x="57383" y="833019"/>
                      </a:lnTo>
                      <a:lnTo>
                        <a:pt x="56583" y="835379"/>
                      </a:lnTo>
                      <a:lnTo>
                        <a:pt x="55789" y="837741"/>
                      </a:lnTo>
                      <a:lnTo>
                        <a:pt x="55001" y="840104"/>
                      </a:lnTo>
                      <a:lnTo>
                        <a:pt x="54218" y="842469"/>
                      </a:lnTo>
                      <a:lnTo>
                        <a:pt x="53440" y="844835"/>
                      </a:lnTo>
                      <a:lnTo>
                        <a:pt x="52668" y="847203"/>
                      </a:lnTo>
                      <a:lnTo>
                        <a:pt x="51901" y="849572"/>
                      </a:lnTo>
                      <a:lnTo>
                        <a:pt x="51140" y="851942"/>
                      </a:lnTo>
                      <a:lnTo>
                        <a:pt x="50385" y="854314"/>
                      </a:lnTo>
                      <a:lnTo>
                        <a:pt x="49635" y="856688"/>
                      </a:lnTo>
                      <a:lnTo>
                        <a:pt x="48890" y="859063"/>
                      </a:lnTo>
                      <a:lnTo>
                        <a:pt x="48151" y="861439"/>
                      </a:lnTo>
                      <a:lnTo>
                        <a:pt x="47418" y="863817"/>
                      </a:lnTo>
                      <a:lnTo>
                        <a:pt x="46690" y="866196"/>
                      </a:lnTo>
                      <a:lnTo>
                        <a:pt x="45968" y="868576"/>
                      </a:lnTo>
                      <a:lnTo>
                        <a:pt x="45251" y="870958"/>
                      </a:lnTo>
                      <a:lnTo>
                        <a:pt x="44539" y="873341"/>
                      </a:lnTo>
                      <a:lnTo>
                        <a:pt x="43834" y="875725"/>
                      </a:lnTo>
                      <a:lnTo>
                        <a:pt x="43133" y="878111"/>
                      </a:lnTo>
                      <a:lnTo>
                        <a:pt x="42439" y="880498"/>
                      </a:lnTo>
                      <a:lnTo>
                        <a:pt x="41750" y="882886"/>
                      </a:lnTo>
                      <a:lnTo>
                        <a:pt x="41066" y="885276"/>
                      </a:lnTo>
                      <a:lnTo>
                        <a:pt x="40388" y="887667"/>
                      </a:lnTo>
                      <a:lnTo>
                        <a:pt x="39715" y="890059"/>
                      </a:lnTo>
                      <a:lnTo>
                        <a:pt x="39048" y="892453"/>
                      </a:lnTo>
                      <a:lnTo>
                        <a:pt x="38387" y="894847"/>
                      </a:lnTo>
                      <a:lnTo>
                        <a:pt x="37731" y="897243"/>
                      </a:lnTo>
                      <a:lnTo>
                        <a:pt x="37081" y="899641"/>
                      </a:lnTo>
                      <a:lnTo>
                        <a:pt x="36436" y="902039"/>
                      </a:lnTo>
                      <a:lnTo>
                        <a:pt x="35797" y="904439"/>
                      </a:lnTo>
                      <a:lnTo>
                        <a:pt x="35164" y="906840"/>
                      </a:lnTo>
                      <a:lnTo>
                        <a:pt x="34536" y="909242"/>
                      </a:lnTo>
                      <a:lnTo>
                        <a:pt x="33913" y="911645"/>
                      </a:lnTo>
                      <a:lnTo>
                        <a:pt x="33297" y="914049"/>
                      </a:lnTo>
                      <a:lnTo>
                        <a:pt x="32685" y="916455"/>
                      </a:lnTo>
                      <a:lnTo>
                        <a:pt x="32080" y="918862"/>
                      </a:lnTo>
                      <a:lnTo>
                        <a:pt x="31480" y="921269"/>
                      </a:lnTo>
                      <a:lnTo>
                        <a:pt x="30885" y="923678"/>
                      </a:lnTo>
                      <a:lnTo>
                        <a:pt x="30297" y="926089"/>
                      </a:lnTo>
                      <a:lnTo>
                        <a:pt x="29713" y="928500"/>
                      </a:lnTo>
                      <a:lnTo>
                        <a:pt x="29136" y="930912"/>
                      </a:lnTo>
                      <a:lnTo>
                        <a:pt x="28564" y="933325"/>
                      </a:lnTo>
                      <a:lnTo>
                        <a:pt x="27997" y="935740"/>
                      </a:lnTo>
                      <a:lnTo>
                        <a:pt x="27437" y="938155"/>
                      </a:lnTo>
                      <a:lnTo>
                        <a:pt x="26881" y="940572"/>
                      </a:lnTo>
                      <a:lnTo>
                        <a:pt x="26332" y="942990"/>
                      </a:lnTo>
                      <a:lnTo>
                        <a:pt x="25788" y="945408"/>
                      </a:lnTo>
                      <a:lnTo>
                        <a:pt x="25250" y="947828"/>
                      </a:lnTo>
                      <a:lnTo>
                        <a:pt x="24717" y="950249"/>
                      </a:lnTo>
                      <a:lnTo>
                        <a:pt x="24190" y="952670"/>
                      </a:lnTo>
                      <a:lnTo>
                        <a:pt x="23668" y="955093"/>
                      </a:lnTo>
                      <a:lnTo>
                        <a:pt x="23153" y="957517"/>
                      </a:lnTo>
                      <a:lnTo>
                        <a:pt x="22642" y="959941"/>
                      </a:lnTo>
                      <a:lnTo>
                        <a:pt x="22138" y="962367"/>
                      </a:lnTo>
                      <a:lnTo>
                        <a:pt x="21639" y="964793"/>
                      </a:lnTo>
                      <a:lnTo>
                        <a:pt x="21146" y="967221"/>
                      </a:lnTo>
                      <a:lnTo>
                        <a:pt x="20658" y="969649"/>
                      </a:lnTo>
                      <a:lnTo>
                        <a:pt x="20176" y="972078"/>
                      </a:lnTo>
                      <a:lnTo>
                        <a:pt x="19700" y="974509"/>
                      </a:lnTo>
                      <a:lnTo>
                        <a:pt x="19229" y="976940"/>
                      </a:lnTo>
                      <a:lnTo>
                        <a:pt x="18764" y="979372"/>
                      </a:lnTo>
                      <a:lnTo>
                        <a:pt x="18305" y="981805"/>
                      </a:lnTo>
                      <a:lnTo>
                        <a:pt x="17851" y="984238"/>
                      </a:lnTo>
                      <a:lnTo>
                        <a:pt x="17403" y="986673"/>
                      </a:lnTo>
                      <a:lnTo>
                        <a:pt x="16960" y="989108"/>
                      </a:lnTo>
                      <a:lnTo>
                        <a:pt x="16524" y="991545"/>
                      </a:lnTo>
                      <a:lnTo>
                        <a:pt x="16093" y="993982"/>
                      </a:lnTo>
                      <a:lnTo>
                        <a:pt x="15667" y="996419"/>
                      </a:lnTo>
                      <a:lnTo>
                        <a:pt x="15247" y="998858"/>
                      </a:lnTo>
                      <a:lnTo>
                        <a:pt x="14833" y="1001298"/>
                      </a:lnTo>
                      <a:lnTo>
                        <a:pt x="14425" y="1003738"/>
                      </a:lnTo>
                      <a:lnTo>
                        <a:pt x="14022" y="1006179"/>
                      </a:lnTo>
                      <a:lnTo>
                        <a:pt x="13625" y="1008621"/>
                      </a:lnTo>
                      <a:lnTo>
                        <a:pt x="13234" y="1011063"/>
                      </a:lnTo>
                      <a:lnTo>
                        <a:pt x="12848" y="1013506"/>
                      </a:lnTo>
                      <a:lnTo>
                        <a:pt x="12468" y="1015950"/>
                      </a:lnTo>
                      <a:lnTo>
                        <a:pt x="12093" y="1018395"/>
                      </a:lnTo>
                      <a:lnTo>
                        <a:pt x="11725" y="1020840"/>
                      </a:lnTo>
                      <a:lnTo>
                        <a:pt x="11362" y="1023286"/>
                      </a:lnTo>
                      <a:lnTo>
                        <a:pt x="11004" y="1025733"/>
                      </a:lnTo>
                      <a:lnTo>
                        <a:pt x="10653" y="1028180"/>
                      </a:lnTo>
                      <a:lnTo>
                        <a:pt x="10307" y="1030628"/>
                      </a:lnTo>
                      <a:lnTo>
                        <a:pt x="9966" y="1033077"/>
                      </a:lnTo>
                      <a:lnTo>
                        <a:pt x="9632" y="1035527"/>
                      </a:lnTo>
                      <a:lnTo>
                        <a:pt x="9303" y="1037977"/>
                      </a:lnTo>
                      <a:lnTo>
                        <a:pt x="8980" y="1040427"/>
                      </a:lnTo>
                      <a:lnTo>
                        <a:pt x="8662" y="1042878"/>
                      </a:lnTo>
                      <a:lnTo>
                        <a:pt x="8350" y="1045330"/>
                      </a:lnTo>
                      <a:lnTo>
                        <a:pt x="8044" y="1047782"/>
                      </a:lnTo>
                      <a:lnTo>
                        <a:pt x="7744" y="1050235"/>
                      </a:lnTo>
                      <a:lnTo>
                        <a:pt x="7449" y="1052689"/>
                      </a:lnTo>
                      <a:lnTo>
                        <a:pt x="7160" y="1055143"/>
                      </a:lnTo>
                      <a:lnTo>
                        <a:pt x="6877" y="1057598"/>
                      </a:lnTo>
                      <a:lnTo>
                        <a:pt x="6599" y="1060053"/>
                      </a:lnTo>
                      <a:lnTo>
                        <a:pt x="6327" y="1062508"/>
                      </a:lnTo>
                      <a:lnTo>
                        <a:pt x="6061" y="1064964"/>
                      </a:lnTo>
                      <a:lnTo>
                        <a:pt x="5801" y="1067421"/>
                      </a:lnTo>
                      <a:lnTo>
                        <a:pt x="5546" y="1069878"/>
                      </a:lnTo>
                      <a:lnTo>
                        <a:pt x="5297" y="1072336"/>
                      </a:lnTo>
                      <a:lnTo>
                        <a:pt x="5053" y="1074794"/>
                      </a:lnTo>
                      <a:lnTo>
                        <a:pt x="4816" y="1077252"/>
                      </a:lnTo>
                      <a:lnTo>
                        <a:pt x="4584" y="1079711"/>
                      </a:lnTo>
                      <a:lnTo>
                        <a:pt x="4358" y="1082171"/>
                      </a:lnTo>
                      <a:lnTo>
                        <a:pt x="4137" y="1084631"/>
                      </a:lnTo>
                      <a:lnTo>
                        <a:pt x="3922" y="1087091"/>
                      </a:lnTo>
                      <a:lnTo>
                        <a:pt x="3713" y="1089552"/>
                      </a:lnTo>
                      <a:lnTo>
                        <a:pt x="3510" y="1092013"/>
                      </a:lnTo>
                      <a:lnTo>
                        <a:pt x="3312" y="1094474"/>
                      </a:lnTo>
                      <a:lnTo>
                        <a:pt x="3120" y="1096936"/>
                      </a:lnTo>
                      <a:lnTo>
                        <a:pt x="2934" y="1099398"/>
                      </a:lnTo>
                      <a:lnTo>
                        <a:pt x="2754" y="1101860"/>
                      </a:lnTo>
                      <a:lnTo>
                        <a:pt x="2579" y="1104323"/>
                      </a:lnTo>
                      <a:lnTo>
                        <a:pt x="2410" y="1106786"/>
                      </a:lnTo>
                      <a:lnTo>
                        <a:pt x="2246" y="1109250"/>
                      </a:lnTo>
                      <a:lnTo>
                        <a:pt x="2089" y="1111714"/>
                      </a:lnTo>
                      <a:lnTo>
                        <a:pt x="1937" y="1114178"/>
                      </a:lnTo>
                      <a:lnTo>
                        <a:pt x="1791" y="1116642"/>
                      </a:lnTo>
                      <a:lnTo>
                        <a:pt x="1650" y="1119107"/>
                      </a:lnTo>
                      <a:lnTo>
                        <a:pt x="1516" y="1121571"/>
                      </a:lnTo>
                      <a:lnTo>
                        <a:pt x="1387" y="1124037"/>
                      </a:lnTo>
                      <a:lnTo>
                        <a:pt x="1264" y="1126502"/>
                      </a:lnTo>
                      <a:lnTo>
                        <a:pt x="1146" y="1128967"/>
                      </a:lnTo>
                      <a:lnTo>
                        <a:pt x="1034" y="1131433"/>
                      </a:lnTo>
                      <a:lnTo>
                        <a:pt x="928" y="1133899"/>
                      </a:lnTo>
                      <a:lnTo>
                        <a:pt x="828" y="1136365"/>
                      </a:lnTo>
                      <a:lnTo>
                        <a:pt x="733" y="1138832"/>
                      </a:lnTo>
                      <a:lnTo>
                        <a:pt x="644" y="1141298"/>
                      </a:lnTo>
                      <a:lnTo>
                        <a:pt x="561" y="1143765"/>
                      </a:lnTo>
                      <a:lnTo>
                        <a:pt x="484" y="1146232"/>
                      </a:lnTo>
                      <a:lnTo>
                        <a:pt x="412" y="1148699"/>
                      </a:lnTo>
                      <a:lnTo>
                        <a:pt x="346" y="1151166"/>
                      </a:lnTo>
                      <a:lnTo>
                        <a:pt x="286" y="1153633"/>
                      </a:lnTo>
                      <a:lnTo>
                        <a:pt x="232" y="1156101"/>
                      </a:lnTo>
                      <a:lnTo>
                        <a:pt x="183" y="1158568"/>
                      </a:lnTo>
                      <a:lnTo>
                        <a:pt x="140" y="1161036"/>
                      </a:lnTo>
                      <a:lnTo>
                        <a:pt x="103" y="1163503"/>
                      </a:lnTo>
                      <a:lnTo>
                        <a:pt x="71" y="1165971"/>
                      </a:lnTo>
                      <a:lnTo>
                        <a:pt x="45" y="1168439"/>
                      </a:lnTo>
                      <a:lnTo>
                        <a:pt x="25" y="1170906"/>
                      </a:lnTo>
                      <a:lnTo>
                        <a:pt x="11" y="1173374"/>
                      </a:lnTo>
                      <a:lnTo>
                        <a:pt x="2" y="1175842"/>
                      </a:lnTo>
                      <a:lnTo>
                        <a:pt x="0" y="1178310"/>
                      </a:lnTo>
                      <a:lnTo>
                        <a:pt x="2" y="1180778"/>
                      </a:lnTo>
                      <a:lnTo>
                        <a:pt x="11" y="1183246"/>
                      </a:lnTo>
                      <a:lnTo>
                        <a:pt x="25" y="1185713"/>
                      </a:lnTo>
                      <a:lnTo>
                        <a:pt x="45" y="1188181"/>
                      </a:lnTo>
                      <a:lnTo>
                        <a:pt x="71" y="1190649"/>
                      </a:lnTo>
                      <a:lnTo>
                        <a:pt x="103" y="1193117"/>
                      </a:lnTo>
                      <a:lnTo>
                        <a:pt x="140" y="1195584"/>
                      </a:lnTo>
                      <a:lnTo>
                        <a:pt x="183" y="1198052"/>
                      </a:lnTo>
                      <a:lnTo>
                        <a:pt x="232" y="1200519"/>
                      </a:lnTo>
                      <a:lnTo>
                        <a:pt x="286" y="1202987"/>
                      </a:lnTo>
                      <a:lnTo>
                        <a:pt x="346" y="1205454"/>
                      </a:lnTo>
                      <a:lnTo>
                        <a:pt x="412" y="1207921"/>
                      </a:lnTo>
                      <a:lnTo>
                        <a:pt x="484" y="1210388"/>
                      </a:lnTo>
                      <a:lnTo>
                        <a:pt x="561" y="1212855"/>
                      </a:lnTo>
                      <a:lnTo>
                        <a:pt x="644" y="1215322"/>
                      </a:lnTo>
                      <a:lnTo>
                        <a:pt x="733" y="1217788"/>
                      </a:lnTo>
                      <a:lnTo>
                        <a:pt x="828" y="1220254"/>
                      </a:lnTo>
                      <a:lnTo>
                        <a:pt x="928" y="1222721"/>
                      </a:lnTo>
                      <a:lnTo>
                        <a:pt x="1034" y="1225187"/>
                      </a:lnTo>
                      <a:lnTo>
                        <a:pt x="1146" y="1227652"/>
                      </a:lnTo>
                      <a:lnTo>
                        <a:pt x="1264" y="1230118"/>
                      </a:lnTo>
                      <a:lnTo>
                        <a:pt x="1387" y="1232583"/>
                      </a:lnTo>
                      <a:lnTo>
                        <a:pt x="1516" y="1235048"/>
                      </a:lnTo>
                      <a:lnTo>
                        <a:pt x="1650" y="1237513"/>
                      </a:lnTo>
                      <a:lnTo>
                        <a:pt x="1791" y="1239978"/>
                      </a:lnTo>
                      <a:lnTo>
                        <a:pt x="1937" y="1242442"/>
                      </a:lnTo>
                      <a:lnTo>
                        <a:pt x="2089" y="1244906"/>
                      </a:lnTo>
                      <a:lnTo>
                        <a:pt x="2246" y="1247370"/>
                      </a:lnTo>
                      <a:lnTo>
                        <a:pt x="2410" y="1249834"/>
                      </a:lnTo>
                      <a:lnTo>
                        <a:pt x="2579" y="1252297"/>
                      </a:lnTo>
                      <a:lnTo>
                        <a:pt x="2754" y="1254759"/>
                      </a:lnTo>
                      <a:lnTo>
                        <a:pt x="2934" y="1257222"/>
                      </a:lnTo>
                      <a:lnTo>
                        <a:pt x="3120" y="1259684"/>
                      </a:lnTo>
                      <a:lnTo>
                        <a:pt x="3312" y="1262146"/>
                      </a:lnTo>
                      <a:lnTo>
                        <a:pt x="3510" y="1264607"/>
                      </a:lnTo>
                      <a:lnTo>
                        <a:pt x="3713" y="1267068"/>
                      </a:lnTo>
                      <a:lnTo>
                        <a:pt x="3922" y="1269529"/>
                      </a:lnTo>
                      <a:lnTo>
                        <a:pt x="4137" y="1271989"/>
                      </a:lnTo>
                      <a:lnTo>
                        <a:pt x="4358" y="1274449"/>
                      </a:lnTo>
                      <a:lnTo>
                        <a:pt x="4584" y="1276908"/>
                      </a:lnTo>
                      <a:lnTo>
                        <a:pt x="4816" y="1279367"/>
                      </a:lnTo>
                      <a:lnTo>
                        <a:pt x="5053" y="1281826"/>
                      </a:lnTo>
                      <a:lnTo>
                        <a:pt x="5297" y="1284284"/>
                      </a:lnTo>
                      <a:lnTo>
                        <a:pt x="5546" y="1286742"/>
                      </a:lnTo>
                      <a:lnTo>
                        <a:pt x="5801" y="1289199"/>
                      </a:lnTo>
                      <a:lnTo>
                        <a:pt x="6061" y="1291655"/>
                      </a:lnTo>
                      <a:lnTo>
                        <a:pt x="6327" y="1294112"/>
                      </a:lnTo>
                      <a:lnTo>
                        <a:pt x="6599" y="1296567"/>
                      </a:lnTo>
                      <a:lnTo>
                        <a:pt x="6877" y="1299022"/>
                      </a:lnTo>
                      <a:lnTo>
                        <a:pt x="7160" y="1301477"/>
                      </a:lnTo>
                      <a:lnTo>
                        <a:pt x="7449" y="1303931"/>
                      </a:lnTo>
                      <a:lnTo>
                        <a:pt x="7744" y="1306384"/>
                      </a:lnTo>
                      <a:lnTo>
                        <a:pt x="8044" y="1308837"/>
                      </a:lnTo>
                      <a:lnTo>
                        <a:pt x="8350" y="1311290"/>
                      </a:lnTo>
                      <a:lnTo>
                        <a:pt x="8662" y="1313742"/>
                      </a:lnTo>
                      <a:lnTo>
                        <a:pt x="8980" y="1316193"/>
                      </a:lnTo>
                      <a:lnTo>
                        <a:pt x="9303" y="1318643"/>
                      </a:lnTo>
                      <a:lnTo>
                        <a:pt x="9632" y="1321093"/>
                      </a:lnTo>
                      <a:lnTo>
                        <a:pt x="9966" y="1323543"/>
                      </a:lnTo>
                      <a:lnTo>
                        <a:pt x="10307" y="1325991"/>
                      </a:lnTo>
                      <a:lnTo>
                        <a:pt x="10653" y="1328439"/>
                      </a:lnTo>
                      <a:lnTo>
                        <a:pt x="11004" y="1330887"/>
                      </a:lnTo>
                      <a:lnTo>
                        <a:pt x="11362" y="1333334"/>
                      </a:lnTo>
                      <a:lnTo>
                        <a:pt x="11725" y="1335780"/>
                      </a:lnTo>
                      <a:lnTo>
                        <a:pt x="12093" y="1338225"/>
                      </a:lnTo>
                      <a:lnTo>
                        <a:pt x="12468" y="1340670"/>
                      </a:lnTo>
                      <a:lnTo>
                        <a:pt x="12848" y="1343114"/>
                      </a:lnTo>
                      <a:lnTo>
                        <a:pt x="13234" y="1345557"/>
                      </a:lnTo>
                      <a:lnTo>
                        <a:pt x="13625" y="1347999"/>
                      </a:lnTo>
                      <a:lnTo>
                        <a:pt x="14022" y="1350441"/>
                      </a:lnTo>
                      <a:lnTo>
                        <a:pt x="14425" y="1352882"/>
                      </a:lnTo>
                      <a:lnTo>
                        <a:pt x="14833" y="1355322"/>
                      </a:lnTo>
                      <a:lnTo>
                        <a:pt x="15247" y="1357762"/>
                      </a:lnTo>
                      <a:lnTo>
                        <a:pt x="15667" y="1360200"/>
                      </a:lnTo>
                      <a:lnTo>
                        <a:pt x="16093" y="1362638"/>
                      </a:lnTo>
                      <a:lnTo>
                        <a:pt x="16524" y="1365075"/>
                      </a:lnTo>
                      <a:lnTo>
                        <a:pt x="16960" y="1367512"/>
                      </a:lnTo>
                      <a:lnTo>
                        <a:pt x="17403" y="1369947"/>
                      </a:lnTo>
                      <a:lnTo>
                        <a:pt x="17851" y="1372382"/>
                      </a:lnTo>
                      <a:lnTo>
                        <a:pt x="18305" y="1374815"/>
                      </a:lnTo>
                      <a:lnTo>
                        <a:pt x="18764" y="1377248"/>
                      </a:lnTo>
                      <a:lnTo>
                        <a:pt x="19229" y="1379680"/>
                      </a:lnTo>
                      <a:lnTo>
                        <a:pt x="19700" y="1382111"/>
                      </a:lnTo>
                      <a:lnTo>
                        <a:pt x="20176" y="1384541"/>
                      </a:lnTo>
                      <a:lnTo>
                        <a:pt x="20658" y="1386971"/>
                      </a:lnTo>
                      <a:lnTo>
                        <a:pt x="21146" y="1389399"/>
                      </a:lnTo>
                      <a:lnTo>
                        <a:pt x="21639" y="1391827"/>
                      </a:lnTo>
                      <a:lnTo>
                        <a:pt x="22138" y="1394253"/>
                      </a:lnTo>
                      <a:lnTo>
                        <a:pt x="22642" y="1396679"/>
                      </a:lnTo>
                      <a:lnTo>
                        <a:pt x="23153" y="1399103"/>
                      </a:lnTo>
                      <a:lnTo>
                        <a:pt x="23668" y="1401527"/>
                      </a:lnTo>
                      <a:lnTo>
                        <a:pt x="24190" y="1403950"/>
                      </a:lnTo>
                      <a:lnTo>
                        <a:pt x="24717" y="1406371"/>
                      </a:lnTo>
                      <a:lnTo>
                        <a:pt x="25250" y="1408792"/>
                      </a:lnTo>
                      <a:lnTo>
                        <a:pt x="25788" y="1411212"/>
                      </a:lnTo>
                      <a:lnTo>
                        <a:pt x="26332" y="1413630"/>
                      </a:lnTo>
                      <a:lnTo>
                        <a:pt x="26881" y="1416048"/>
                      </a:lnTo>
                      <a:lnTo>
                        <a:pt x="27437" y="1418464"/>
                      </a:lnTo>
                      <a:lnTo>
                        <a:pt x="27997" y="1420880"/>
                      </a:lnTo>
                      <a:lnTo>
                        <a:pt x="28564" y="1423294"/>
                      </a:lnTo>
                      <a:lnTo>
                        <a:pt x="29136" y="1425708"/>
                      </a:lnTo>
                      <a:lnTo>
                        <a:pt x="29713" y="1428120"/>
                      </a:lnTo>
                      <a:lnTo>
                        <a:pt x="30297" y="1430531"/>
                      </a:lnTo>
                      <a:lnTo>
                        <a:pt x="30885" y="1432941"/>
                      </a:lnTo>
                      <a:lnTo>
                        <a:pt x="31480" y="1435350"/>
                      </a:lnTo>
                      <a:lnTo>
                        <a:pt x="32080" y="1437758"/>
                      </a:lnTo>
                      <a:lnTo>
                        <a:pt x="32685" y="1440165"/>
                      </a:lnTo>
                      <a:lnTo>
                        <a:pt x="33297" y="1442571"/>
                      </a:lnTo>
                      <a:lnTo>
                        <a:pt x="33913" y="1444975"/>
                      </a:lnTo>
                      <a:lnTo>
                        <a:pt x="34536" y="1447378"/>
                      </a:lnTo>
                      <a:lnTo>
                        <a:pt x="35164" y="1449780"/>
                      </a:lnTo>
                      <a:lnTo>
                        <a:pt x="35797" y="1452181"/>
                      </a:lnTo>
                      <a:lnTo>
                        <a:pt x="36436" y="1454581"/>
                      </a:lnTo>
                      <a:lnTo>
                        <a:pt x="37081" y="1456979"/>
                      </a:lnTo>
                      <a:lnTo>
                        <a:pt x="37731" y="1459376"/>
                      </a:lnTo>
                      <a:lnTo>
                        <a:pt x="38387" y="1461772"/>
                      </a:lnTo>
                      <a:lnTo>
                        <a:pt x="39048" y="1464167"/>
                      </a:lnTo>
                      <a:lnTo>
                        <a:pt x="39715" y="1466561"/>
                      </a:lnTo>
                      <a:lnTo>
                        <a:pt x="40388" y="1468953"/>
                      </a:lnTo>
                      <a:lnTo>
                        <a:pt x="41066" y="1471344"/>
                      </a:lnTo>
                      <a:lnTo>
                        <a:pt x="41750" y="1473734"/>
                      </a:lnTo>
                      <a:lnTo>
                        <a:pt x="42439" y="1476122"/>
                      </a:lnTo>
                      <a:lnTo>
                        <a:pt x="43133" y="1478509"/>
                      </a:lnTo>
                      <a:lnTo>
                        <a:pt x="43834" y="1480895"/>
                      </a:lnTo>
                      <a:lnTo>
                        <a:pt x="44539" y="1483279"/>
                      </a:lnTo>
                      <a:lnTo>
                        <a:pt x="45251" y="1485662"/>
                      </a:lnTo>
                      <a:lnTo>
                        <a:pt x="45968" y="1488044"/>
                      </a:lnTo>
                      <a:lnTo>
                        <a:pt x="46690" y="1490424"/>
                      </a:lnTo>
                      <a:lnTo>
                        <a:pt x="47418" y="1492803"/>
                      </a:lnTo>
                      <a:lnTo>
                        <a:pt x="48151" y="1495181"/>
                      </a:lnTo>
                      <a:lnTo>
                        <a:pt x="48890" y="1497557"/>
                      </a:lnTo>
                      <a:lnTo>
                        <a:pt x="49635" y="1499932"/>
                      </a:lnTo>
                      <a:lnTo>
                        <a:pt x="50385" y="1502305"/>
                      </a:lnTo>
                      <a:lnTo>
                        <a:pt x="51140" y="1504677"/>
                      </a:lnTo>
                      <a:lnTo>
                        <a:pt x="51901" y="1507048"/>
                      </a:lnTo>
                      <a:lnTo>
                        <a:pt x="52668" y="1509417"/>
                      </a:lnTo>
                      <a:lnTo>
                        <a:pt x="53440" y="1511785"/>
                      </a:lnTo>
                      <a:lnTo>
                        <a:pt x="54218" y="1514151"/>
                      </a:lnTo>
                      <a:lnTo>
                        <a:pt x="55001" y="1516516"/>
                      </a:lnTo>
                      <a:lnTo>
                        <a:pt x="55789" y="1518879"/>
                      </a:lnTo>
                      <a:lnTo>
                        <a:pt x="56583" y="1521241"/>
                      </a:lnTo>
                      <a:lnTo>
                        <a:pt x="57383" y="1523601"/>
                      </a:lnTo>
                      <a:lnTo>
                        <a:pt x="58188" y="1525960"/>
                      </a:lnTo>
                      <a:lnTo>
                        <a:pt x="58998" y="1528317"/>
                      </a:lnTo>
                      <a:lnTo>
                        <a:pt x="59814" y="1530673"/>
                      </a:lnTo>
                      <a:lnTo>
                        <a:pt x="60635" y="1533027"/>
                      </a:lnTo>
                      <a:lnTo>
                        <a:pt x="61462" y="1535380"/>
                      </a:lnTo>
                      <a:lnTo>
                        <a:pt x="62295" y="1537731"/>
                      </a:lnTo>
                      <a:lnTo>
                        <a:pt x="63133" y="1540080"/>
                      </a:lnTo>
                      <a:lnTo>
                        <a:pt x="63976" y="1542428"/>
                      </a:lnTo>
                      <a:lnTo>
                        <a:pt x="64825" y="1544774"/>
                      </a:lnTo>
                      <a:lnTo>
                        <a:pt x="65679" y="1547119"/>
                      </a:lnTo>
                      <a:lnTo>
                        <a:pt x="66538" y="1549462"/>
                      </a:lnTo>
                      <a:lnTo>
                        <a:pt x="67403" y="1551803"/>
                      </a:lnTo>
                      <a:lnTo>
                        <a:pt x="68274" y="1554143"/>
                      </a:lnTo>
                      <a:lnTo>
                        <a:pt x="69150" y="1556481"/>
                      </a:lnTo>
                      <a:lnTo>
                        <a:pt x="70031" y="1558818"/>
                      </a:lnTo>
                      <a:lnTo>
                        <a:pt x="70918" y="1561152"/>
                      </a:lnTo>
                      <a:lnTo>
                        <a:pt x="71810" y="1563486"/>
                      </a:lnTo>
                      <a:lnTo>
                        <a:pt x="72708" y="1565817"/>
                      </a:lnTo>
                      <a:lnTo>
                        <a:pt x="73611" y="1568147"/>
                      </a:lnTo>
                      <a:lnTo>
                        <a:pt x="74519" y="1570475"/>
                      </a:lnTo>
                      <a:lnTo>
                        <a:pt x="75433" y="1572801"/>
                      </a:lnTo>
                      <a:lnTo>
                        <a:pt x="76352" y="1575126"/>
                      </a:lnTo>
                      <a:lnTo>
                        <a:pt x="77277" y="1577448"/>
                      </a:lnTo>
                      <a:lnTo>
                        <a:pt x="78207" y="1579769"/>
                      </a:lnTo>
                      <a:lnTo>
                        <a:pt x="79142" y="1582089"/>
                      </a:lnTo>
                      <a:lnTo>
                        <a:pt x="80083" y="1584406"/>
                      </a:lnTo>
                      <a:lnTo>
                        <a:pt x="81030" y="1586722"/>
                      </a:lnTo>
                      <a:lnTo>
                        <a:pt x="81981" y="1589036"/>
                      </a:lnTo>
                      <a:lnTo>
                        <a:pt x="82938" y="1591348"/>
                      </a:lnTo>
                      <a:lnTo>
                        <a:pt x="83900" y="1593659"/>
                      </a:lnTo>
                      <a:lnTo>
                        <a:pt x="84868" y="1595967"/>
                      </a:lnTo>
                      <a:lnTo>
                        <a:pt x="85841" y="1598274"/>
                      </a:lnTo>
                      <a:lnTo>
                        <a:pt x="86820" y="1600579"/>
                      </a:lnTo>
                      <a:lnTo>
                        <a:pt x="87803" y="1602882"/>
                      </a:lnTo>
                      <a:lnTo>
                        <a:pt x="88792" y="1605183"/>
                      </a:lnTo>
                      <a:lnTo>
                        <a:pt x="89787" y="1607482"/>
                      </a:lnTo>
                      <a:lnTo>
                        <a:pt x="90787" y="1609779"/>
                      </a:lnTo>
                      <a:lnTo>
                        <a:pt x="91792" y="1612075"/>
                      </a:lnTo>
                      <a:lnTo>
                        <a:pt x="92802" y="1614369"/>
                      </a:lnTo>
                      <a:lnTo>
                        <a:pt x="93818" y="1616660"/>
                      </a:lnTo>
                      <a:lnTo>
                        <a:pt x="94839" y="1618950"/>
                      </a:lnTo>
                      <a:lnTo>
                        <a:pt x="95866" y="1621238"/>
                      </a:lnTo>
                      <a:lnTo>
                        <a:pt x="96897" y="1623524"/>
                      </a:lnTo>
                      <a:lnTo>
                        <a:pt x="97935" y="1625808"/>
                      </a:lnTo>
                      <a:lnTo>
                        <a:pt x="98977" y="1628090"/>
                      </a:lnTo>
                      <a:lnTo>
                        <a:pt x="100025" y="1630370"/>
                      </a:lnTo>
                      <a:lnTo>
                        <a:pt x="101078" y="1632648"/>
                      </a:lnTo>
                      <a:lnTo>
                        <a:pt x="102136" y="1634924"/>
                      </a:lnTo>
                      <a:lnTo>
                        <a:pt x="103199" y="1637198"/>
                      </a:lnTo>
                      <a:lnTo>
                        <a:pt x="104268" y="1639470"/>
                      </a:lnTo>
                      <a:lnTo>
                        <a:pt x="105342" y="1641740"/>
                      </a:lnTo>
                      <a:lnTo>
                        <a:pt x="106422" y="1644008"/>
                      </a:lnTo>
                      <a:lnTo>
                        <a:pt x="107506" y="1646273"/>
                      </a:lnTo>
                      <a:lnTo>
                        <a:pt x="108596" y="1648537"/>
                      </a:lnTo>
                      <a:lnTo>
                        <a:pt x="109691" y="1650799"/>
                      </a:lnTo>
                      <a:lnTo>
                        <a:pt x="110792" y="1653059"/>
                      </a:lnTo>
                      <a:lnTo>
                        <a:pt x="111897" y="1655316"/>
                      </a:lnTo>
                      <a:lnTo>
                        <a:pt x="113008" y="1657572"/>
                      </a:lnTo>
                      <a:lnTo>
                        <a:pt x="114124" y="1659825"/>
                      </a:lnTo>
                      <a:lnTo>
                        <a:pt x="115246" y="1662077"/>
                      </a:lnTo>
                      <a:lnTo>
                        <a:pt x="116372" y="1664326"/>
                      </a:lnTo>
                      <a:lnTo>
                        <a:pt x="117504" y="1666573"/>
                      </a:lnTo>
                      <a:lnTo>
                        <a:pt x="118641" y="1668818"/>
                      </a:lnTo>
                      <a:lnTo>
                        <a:pt x="119783" y="1671061"/>
                      </a:lnTo>
                      <a:lnTo>
                        <a:pt x="120931" y="1673301"/>
                      </a:lnTo>
                      <a:lnTo>
                        <a:pt x="122084" y="1675540"/>
                      </a:lnTo>
                      <a:lnTo>
                        <a:pt x="123241" y="1677776"/>
                      </a:lnTo>
                      <a:lnTo>
                        <a:pt x="124404" y="1680010"/>
                      </a:lnTo>
                      <a:lnTo>
                        <a:pt x="125573" y="1682242"/>
                      </a:lnTo>
                      <a:lnTo>
                        <a:pt x="126746" y="1684472"/>
                      </a:lnTo>
                      <a:lnTo>
                        <a:pt x="127925" y="1686699"/>
                      </a:lnTo>
                      <a:lnTo>
                        <a:pt x="129108" y="1688924"/>
                      </a:lnTo>
                      <a:lnTo>
                        <a:pt x="130297" y="1691147"/>
                      </a:lnTo>
                      <a:lnTo>
                        <a:pt x="131492" y="1693368"/>
                      </a:lnTo>
                      <a:lnTo>
                        <a:pt x="132691" y="1695586"/>
                      </a:lnTo>
                      <a:lnTo>
                        <a:pt x="133895" y="1697803"/>
                      </a:lnTo>
                      <a:lnTo>
                        <a:pt x="135105" y="1700017"/>
                      </a:lnTo>
                      <a:lnTo>
                        <a:pt x="136319" y="1702228"/>
                      </a:lnTo>
                      <a:lnTo>
                        <a:pt x="137539" y="1704438"/>
                      </a:lnTo>
                      <a:lnTo>
                        <a:pt x="138764" y="1706645"/>
                      </a:lnTo>
                      <a:lnTo>
                        <a:pt x="139994" y="1708849"/>
                      </a:lnTo>
                      <a:lnTo>
                        <a:pt x="141230" y="1711052"/>
                      </a:lnTo>
                      <a:lnTo>
                        <a:pt x="142470" y="1713252"/>
                      </a:lnTo>
                      <a:lnTo>
                        <a:pt x="143715" y="1715449"/>
                      </a:lnTo>
                      <a:lnTo>
                        <a:pt x="144966" y="1717645"/>
                      </a:lnTo>
                      <a:lnTo>
                        <a:pt x="146222" y="1719838"/>
                      </a:lnTo>
                      <a:lnTo>
                        <a:pt x="147482" y="1722028"/>
                      </a:lnTo>
                      <a:lnTo>
                        <a:pt x="148748" y="1724216"/>
                      </a:lnTo>
                      <a:lnTo>
                        <a:pt x="150019" y="1726402"/>
                      </a:lnTo>
                      <a:lnTo>
                        <a:pt x="151295" y="1728586"/>
                      </a:lnTo>
                      <a:lnTo>
                        <a:pt x="152576" y="1730767"/>
                      </a:lnTo>
                      <a:lnTo>
                        <a:pt x="153862" y="1732945"/>
                      </a:lnTo>
                      <a:lnTo>
                        <a:pt x="155153" y="1735121"/>
                      </a:lnTo>
                      <a:lnTo>
                        <a:pt x="156449" y="1737295"/>
                      </a:lnTo>
                      <a:lnTo>
                        <a:pt x="157751" y="1739466"/>
                      </a:lnTo>
                      <a:lnTo>
                        <a:pt x="159057" y="1741635"/>
                      </a:lnTo>
                      <a:lnTo>
                        <a:pt x="160368" y="1743801"/>
                      </a:lnTo>
                      <a:lnTo>
                        <a:pt x="161685" y="1745965"/>
                      </a:lnTo>
                      <a:lnTo>
                        <a:pt x="163006" y="1748127"/>
                      </a:lnTo>
                      <a:lnTo>
                        <a:pt x="164333" y="1750286"/>
                      </a:lnTo>
                      <a:lnTo>
                        <a:pt x="165664" y="1752442"/>
                      </a:lnTo>
                      <a:lnTo>
                        <a:pt x="167000" y="1754596"/>
                      </a:lnTo>
                      <a:lnTo>
                        <a:pt x="168342" y="1756747"/>
                      </a:lnTo>
                      <a:lnTo>
                        <a:pt x="169688" y="1758896"/>
                      </a:lnTo>
                      <a:lnTo>
                        <a:pt x="171040" y="1761042"/>
                      </a:lnTo>
                      <a:lnTo>
                        <a:pt x="172396" y="1763186"/>
                      </a:lnTo>
                      <a:lnTo>
                        <a:pt x="173758" y="1765327"/>
                      </a:lnTo>
                      <a:lnTo>
                        <a:pt x="175124" y="1767465"/>
                      </a:lnTo>
                      <a:lnTo>
                        <a:pt x="176495" y="1769601"/>
                      </a:lnTo>
                      <a:lnTo>
                        <a:pt x="177871" y="1771734"/>
                      </a:lnTo>
                      <a:lnTo>
                        <a:pt x="179253" y="1773865"/>
                      </a:lnTo>
                      <a:lnTo>
                        <a:pt x="180639" y="1775993"/>
                      </a:lnTo>
                      <a:lnTo>
                        <a:pt x="182030" y="1778119"/>
                      </a:lnTo>
                      <a:lnTo>
                        <a:pt x="183426" y="1780242"/>
                      </a:lnTo>
                      <a:lnTo>
                        <a:pt x="184827" y="1782362"/>
                      </a:lnTo>
                      <a:lnTo>
                        <a:pt x="186233" y="1784479"/>
                      </a:lnTo>
                      <a:lnTo>
                        <a:pt x="187644" y="1786594"/>
                      </a:lnTo>
                      <a:lnTo>
                        <a:pt x="189060" y="1788707"/>
                      </a:lnTo>
                      <a:lnTo>
                        <a:pt x="190480" y="1790816"/>
                      </a:lnTo>
                      <a:lnTo>
                        <a:pt x="191906" y="1792923"/>
                      </a:lnTo>
                      <a:lnTo>
                        <a:pt x="193336" y="1795027"/>
                      </a:lnTo>
                      <a:lnTo>
                        <a:pt x="194771" y="1797129"/>
                      </a:lnTo>
                      <a:lnTo>
                        <a:pt x="196212" y="1799227"/>
                      </a:lnTo>
                      <a:lnTo>
                        <a:pt x="197657" y="1801323"/>
                      </a:lnTo>
                      <a:lnTo>
                        <a:pt x="199107" y="1803417"/>
                      </a:lnTo>
                      <a:lnTo>
                        <a:pt x="200562" y="1805507"/>
                      </a:lnTo>
                      <a:lnTo>
                        <a:pt x="202021" y="1807595"/>
                      </a:lnTo>
                      <a:lnTo>
                        <a:pt x="203486" y="1809680"/>
                      </a:lnTo>
                      <a:lnTo>
                        <a:pt x="204955" y="1811763"/>
                      </a:lnTo>
                      <a:lnTo>
                        <a:pt x="206429" y="1813842"/>
                      </a:lnTo>
                      <a:lnTo>
                        <a:pt x="207908" y="1815919"/>
                      </a:lnTo>
                      <a:lnTo>
                        <a:pt x="209392" y="1817993"/>
                      </a:lnTo>
                      <a:lnTo>
                        <a:pt x="210881" y="1820064"/>
                      </a:lnTo>
                      <a:lnTo>
                        <a:pt x="212374" y="1822132"/>
                      </a:lnTo>
                      <a:lnTo>
                        <a:pt x="213872" y="1824198"/>
                      </a:lnTo>
                      <a:lnTo>
                        <a:pt x="215375" y="1826260"/>
                      </a:lnTo>
                      <a:lnTo>
                        <a:pt x="216883" y="1828320"/>
                      </a:lnTo>
                      <a:lnTo>
                        <a:pt x="218396" y="1830377"/>
                      </a:lnTo>
                      <a:lnTo>
                        <a:pt x="219913" y="1832431"/>
                      </a:lnTo>
                      <a:lnTo>
                        <a:pt x="221435" y="1834482"/>
                      </a:lnTo>
                      <a:lnTo>
                        <a:pt x="222962" y="1836531"/>
                      </a:lnTo>
                      <a:lnTo>
                        <a:pt x="224494" y="1838576"/>
                      </a:lnTo>
                      <a:lnTo>
                        <a:pt x="226030" y="1840619"/>
                      </a:lnTo>
                      <a:lnTo>
                        <a:pt x="227572" y="1842658"/>
                      </a:lnTo>
                      <a:lnTo>
                        <a:pt x="229118" y="1844695"/>
                      </a:lnTo>
                      <a:lnTo>
                        <a:pt x="230668" y="1846729"/>
                      </a:lnTo>
                      <a:lnTo>
                        <a:pt x="232224" y="1848760"/>
                      </a:lnTo>
                      <a:lnTo>
                        <a:pt x="233784" y="1850788"/>
                      </a:lnTo>
                      <a:lnTo>
                        <a:pt x="235348" y="1852813"/>
                      </a:lnTo>
                      <a:lnTo>
                        <a:pt x="236918" y="1854835"/>
                      </a:lnTo>
                      <a:lnTo>
                        <a:pt x="238492" y="1856854"/>
                      </a:lnTo>
                      <a:lnTo>
                        <a:pt x="240071" y="1858870"/>
                      </a:lnTo>
                      <a:lnTo>
                        <a:pt x="241655" y="1860883"/>
                      </a:lnTo>
                      <a:lnTo>
                        <a:pt x="243243" y="1862893"/>
                      </a:lnTo>
                      <a:lnTo>
                        <a:pt x="244836" y="1864900"/>
                      </a:lnTo>
                      <a:lnTo>
                        <a:pt x="246433" y="1866904"/>
                      </a:lnTo>
                      <a:lnTo>
                        <a:pt x="248035" y="1868905"/>
                      </a:lnTo>
                      <a:lnTo>
                        <a:pt x="249642" y="1870903"/>
                      </a:lnTo>
                      <a:lnTo>
                        <a:pt x="251254" y="1872898"/>
                      </a:lnTo>
                      <a:lnTo>
                        <a:pt x="252870" y="1874890"/>
                      </a:lnTo>
                      <a:lnTo>
                        <a:pt x="254491" y="1876879"/>
                      </a:lnTo>
                      <a:lnTo>
                        <a:pt x="256116" y="1878865"/>
                      </a:lnTo>
                      <a:lnTo>
                        <a:pt x="257746" y="1880848"/>
                      </a:lnTo>
                      <a:lnTo>
                        <a:pt x="259380" y="1882828"/>
                      </a:lnTo>
                      <a:lnTo>
                        <a:pt x="261020" y="1884804"/>
                      </a:lnTo>
                      <a:lnTo>
                        <a:pt x="262663" y="1886778"/>
                      </a:lnTo>
                      <a:lnTo>
                        <a:pt x="264312" y="1888748"/>
                      </a:lnTo>
                      <a:lnTo>
                        <a:pt x="265965" y="1890715"/>
                      </a:lnTo>
                      <a:lnTo>
                        <a:pt x="267622" y="1892680"/>
                      </a:lnTo>
                      <a:lnTo>
                        <a:pt x="269284" y="1894641"/>
                      </a:lnTo>
                      <a:lnTo>
                        <a:pt x="270951" y="1896598"/>
                      </a:lnTo>
                      <a:lnTo>
                        <a:pt x="272622" y="1898553"/>
                      </a:lnTo>
                      <a:lnTo>
                        <a:pt x="274298" y="1900505"/>
                      </a:lnTo>
                      <a:lnTo>
                        <a:pt x="275978" y="1902453"/>
                      </a:lnTo>
                      <a:lnTo>
                        <a:pt x="277663" y="1904398"/>
                      </a:lnTo>
                      <a:lnTo>
                        <a:pt x="279352" y="1906340"/>
                      </a:lnTo>
                      <a:lnTo>
                        <a:pt x="281046" y="1908279"/>
                      </a:lnTo>
                      <a:lnTo>
                        <a:pt x="282744" y="1910215"/>
                      </a:lnTo>
                      <a:lnTo>
                        <a:pt x="284447" y="1912147"/>
                      </a:lnTo>
                      <a:lnTo>
                        <a:pt x="286154" y="1914076"/>
                      </a:lnTo>
                      <a:lnTo>
                        <a:pt x="287865" y="1916002"/>
                      </a:lnTo>
                      <a:lnTo>
                        <a:pt x="289582" y="1917925"/>
                      </a:lnTo>
                      <a:lnTo>
                        <a:pt x="291302" y="1919845"/>
                      </a:lnTo>
                      <a:lnTo>
                        <a:pt x="293027" y="1921761"/>
                      </a:lnTo>
                      <a:lnTo>
                        <a:pt x="294757" y="1923674"/>
                      </a:lnTo>
                      <a:lnTo>
                        <a:pt x="296491" y="1925584"/>
                      </a:lnTo>
                      <a:lnTo>
                        <a:pt x="298229" y="1927490"/>
                      </a:lnTo>
                      <a:lnTo>
                        <a:pt x="299972" y="1929393"/>
                      </a:lnTo>
                      <a:lnTo>
                        <a:pt x="301720" y="1931293"/>
                      </a:lnTo>
                      <a:lnTo>
                        <a:pt x="303471" y="1933190"/>
                      </a:lnTo>
                      <a:lnTo>
                        <a:pt x="305227" y="1935083"/>
                      </a:lnTo>
                      <a:lnTo>
                        <a:pt x="306988" y="1936973"/>
                      </a:lnTo>
                      <a:lnTo>
                        <a:pt x="308753" y="1938859"/>
                      </a:lnTo>
                      <a:lnTo>
                        <a:pt x="310522" y="1940743"/>
                      </a:lnTo>
                      <a:lnTo>
                        <a:pt x="312295" y="1942623"/>
                      </a:lnTo>
                      <a:lnTo>
                        <a:pt x="314073" y="1944499"/>
                      </a:lnTo>
                      <a:lnTo>
                        <a:pt x="315856" y="1946372"/>
                      </a:lnTo>
                      <a:lnTo>
                        <a:pt x="317642" y="1948242"/>
                      </a:lnTo>
                      <a:lnTo>
                        <a:pt x="319434" y="1950109"/>
                      </a:lnTo>
                      <a:lnTo>
                        <a:pt x="321229" y="1951972"/>
                      </a:lnTo>
                      <a:lnTo>
                        <a:pt x="323029" y="1953831"/>
                      </a:lnTo>
                      <a:lnTo>
                        <a:pt x="324833" y="1955688"/>
                      </a:lnTo>
                      <a:lnTo>
                        <a:pt x="326641" y="1957541"/>
                      </a:lnTo>
                      <a:lnTo>
                        <a:pt x="328453" y="1959390"/>
                      </a:lnTo>
                      <a:lnTo>
                        <a:pt x="330270" y="1961236"/>
                      </a:lnTo>
                      <a:lnTo>
                        <a:pt x="332092" y="1963079"/>
                      </a:lnTo>
                      <a:lnTo>
                        <a:pt x="333917" y="1964918"/>
                      </a:lnTo>
                      <a:lnTo>
                        <a:pt x="335747" y="1966754"/>
                      </a:lnTo>
                      <a:lnTo>
                        <a:pt x="337581" y="1968586"/>
                      </a:lnTo>
                      <a:lnTo>
                        <a:pt x="339419" y="1970415"/>
                      </a:lnTo>
                      <a:lnTo>
                        <a:pt x="341262" y="1972240"/>
                      </a:lnTo>
                      <a:lnTo>
                        <a:pt x="343108" y="1974062"/>
                      </a:lnTo>
                      <a:lnTo>
                        <a:pt x="344959" y="1975880"/>
                      </a:lnTo>
                      <a:lnTo>
                        <a:pt x="346814" y="1977695"/>
                      </a:lnTo>
                      <a:lnTo>
                        <a:pt x="348674" y="1979506"/>
                      </a:lnTo>
                      <a:lnTo>
                        <a:pt x="350537" y="1981314"/>
                      </a:lnTo>
                      <a:lnTo>
                        <a:pt x="352405" y="1983118"/>
                      </a:lnTo>
                      <a:lnTo>
                        <a:pt x="354277" y="1984919"/>
                      </a:lnTo>
                      <a:lnTo>
                        <a:pt x="356153" y="1986716"/>
                      </a:lnTo>
                      <a:lnTo>
                        <a:pt x="358034" y="1988510"/>
                      </a:lnTo>
                      <a:lnTo>
                        <a:pt x="359918" y="1990300"/>
                      </a:lnTo>
                      <a:lnTo>
                        <a:pt x="361807" y="1992086"/>
                      </a:lnTo>
                      <a:lnTo>
                        <a:pt x="363700" y="1993869"/>
                      </a:lnTo>
                      <a:lnTo>
                        <a:pt x="365596" y="1995649"/>
                      </a:lnTo>
                      <a:lnTo>
                        <a:pt x="367498" y="1997425"/>
                      </a:lnTo>
                      <a:lnTo>
                        <a:pt x="369403" y="1999197"/>
                      </a:lnTo>
                      <a:lnTo>
                        <a:pt x="371312" y="2000966"/>
                      </a:lnTo>
                      <a:lnTo>
                        <a:pt x="373225" y="2002731"/>
                      </a:lnTo>
                      <a:lnTo>
                        <a:pt x="375143" y="2004492"/>
                      </a:lnTo>
                      <a:lnTo>
                        <a:pt x="377065" y="2006250"/>
                      </a:lnTo>
                      <a:lnTo>
                        <a:pt x="378990" y="2008004"/>
                      </a:lnTo>
                      <a:lnTo>
                        <a:pt x="380920" y="2009754"/>
                      </a:lnTo>
                      <a:lnTo>
                        <a:pt x="382854" y="2011501"/>
                      </a:lnTo>
                      <a:lnTo>
                        <a:pt x="384792" y="2013244"/>
                      </a:lnTo>
                      <a:lnTo>
                        <a:pt x="386734" y="2014984"/>
                      </a:lnTo>
                      <a:lnTo>
                        <a:pt x="388679" y="2016720"/>
                      </a:lnTo>
                      <a:lnTo>
                        <a:pt x="390629" y="2018452"/>
                      </a:lnTo>
                      <a:lnTo>
                        <a:pt x="392583" y="2020181"/>
                      </a:lnTo>
                      <a:lnTo>
                        <a:pt x="394541" y="2021905"/>
                      </a:lnTo>
                      <a:lnTo>
                        <a:pt x="396503" y="2023626"/>
                      </a:lnTo>
                      <a:lnTo>
                        <a:pt x="398469" y="2025344"/>
                      </a:lnTo>
                      <a:lnTo>
                        <a:pt x="400439" y="2027058"/>
                      </a:lnTo>
                      <a:lnTo>
                        <a:pt x="402413" y="2028768"/>
                      </a:lnTo>
                      <a:lnTo>
                        <a:pt x="404391" y="2030474"/>
                      </a:lnTo>
                      <a:lnTo>
                        <a:pt x="406373" y="2032176"/>
                      </a:lnTo>
                      <a:lnTo>
                        <a:pt x="408359" y="2033875"/>
                      </a:lnTo>
                      <a:lnTo>
                        <a:pt x="410349" y="2035570"/>
                      </a:lnTo>
                      <a:lnTo>
                        <a:pt x="412343" y="2037261"/>
                      </a:lnTo>
                      <a:lnTo>
                        <a:pt x="414340" y="2038949"/>
                      </a:lnTo>
                      <a:lnTo>
                        <a:pt x="416342" y="2040632"/>
                      </a:lnTo>
                      <a:lnTo>
                        <a:pt x="418347" y="2042312"/>
                      </a:lnTo>
                      <a:lnTo>
                        <a:pt x="420357" y="2043988"/>
                      </a:lnTo>
                      <a:lnTo>
                        <a:pt x="422370" y="2045661"/>
                      </a:lnTo>
                      <a:lnTo>
                        <a:pt x="424387" y="2047329"/>
                      </a:lnTo>
                      <a:lnTo>
                        <a:pt x="426408" y="2048994"/>
                      </a:lnTo>
                      <a:lnTo>
                        <a:pt x="428433" y="2050655"/>
                      </a:lnTo>
                      <a:lnTo>
                        <a:pt x="430462" y="2052312"/>
                      </a:lnTo>
                      <a:lnTo>
                        <a:pt x="432494" y="2053965"/>
                      </a:lnTo>
                      <a:lnTo>
                        <a:pt x="434531" y="2055615"/>
                      </a:lnTo>
                      <a:lnTo>
                        <a:pt x="436571" y="2057260"/>
                      </a:lnTo>
                      <a:lnTo>
                        <a:pt x="438615" y="2058902"/>
                      </a:lnTo>
                      <a:lnTo>
                        <a:pt x="440663" y="2060540"/>
                      </a:lnTo>
                      <a:lnTo>
                        <a:pt x="442714" y="2062174"/>
                      </a:lnTo>
                      <a:lnTo>
                        <a:pt x="444770" y="2063804"/>
                      </a:lnTo>
                      <a:lnTo>
                        <a:pt x="446829" y="2065430"/>
                      </a:lnTo>
                      <a:lnTo>
                        <a:pt x="448892" y="2067052"/>
                      </a:lnTo>
                      <a:lnTo>
                        <a:pt x="450959" y="2068671"/>
                      </a:lnTo>
                      <a:lnTo>
                        <a:pt x="453029" y="2070285"/>
                      </a:lnTo>
                      <a:lnTo>
                        <a:pt x="455104" y="2071896"/>
                      </a:lnTo>
                      <a:lnTo>
                        <a:pt x="457182" y="2073502"/>
                      </a:lnTo>
                      <a:lnTo>
                        <a:pt x="459263" y="2075105"/>
                      </a:lnTo>
                      <a:lnTo>
                        <a:pt x="461349" y="2076704"/>
                      </a:lnTo>
                      <a:lnTo>
                        <a:pt x="463438" y="2078299"/>
                      </a:lnTo>
                      <a:lnTo>
                        <a:pt x="465531" y="2079890"/>
                      </a:lnTo>
                      <a:lnTo>
                        <a:pt x="467628" y="2081477"/>
                      </a:lnTo>
                      <a:lnTo>
                        <a:pt x="469728" y="2083060"/>
                      </a:lnTo>
                      <a:lnTo>
                        <a:pt x="471832" y="2084639"/>
                      </a:lnTo>
                      <a:lnTo>
                        <a:pt x="473939" y="2086214"/>
                      </a:lnTo>
                      <a:lnTo>
                        <a:pt x="476051" y="2087785"/>
                      </a:lnTo>
                      <a:lnTo>
                        <a:pt x="478165" y="2089352"/>
                      </a:lnTo>
                      <a:lnTo>
                        <a:pt x="480284" y="2090915"/>
                      </a:lnTo>
                      <a:lnTo>
                        <a:pt x="482406" y="2092474"/>
                      </a:lnTo>
                      <a:lnTo>
                        <a:pt x="484532" y="2094029"/>
                      </a:lnTo>
                      <a:lnTo>
                        <a:pt x="486661" y="2095580"/>
                      </a:lnTo>
                      <a:lnTo>
                        <a:pt x="488794" y="2097127"/>
                      </a:lnTo>
                      <a:lnTo>
                        <a:pt x="490931" y="2098670"/>
                      </a:lnTo>
                      <a:lnTo>
                        <a:pt x="493071" y="2100209"/>
                      </a:lnTo>
                      <a:lnTo>
                        <a:pt x="495215" y="2101744"/>
                      </a:lnTo>
                      <a:lnTo>
                        <a:pt x="497362" y="2103275"/>
                      </a:lnTo>
                      <a:lnTo>
                        <a:pt x="499513" y="2104802"/>
                      </a:lnTo>
                      <a:lnTo>
                        <a:pt x="501667" y="2106325"/>
                      </a:lnTo>
                      <a:lnTo>
                        <a:pt x="503825" y="2107843"/>
                      </a:lnTo>
                      <a:lnTo>
                        <a:pt x="505987" y="2109358"/>
                      </a:lnTo>
                      <a:lnTo>
                        <a:pt x="508152" y="2110868"/>
                      </a:lnTo>
                      <a:lnTo>
                        <a:pt x="510320" y="2112375"/>
                      </a:lnTo>
                      <a:lnTo>
                        <a:pt x="512492" y="2113877"/>
                      </a:lnTo>
                      <a:lnTo>
                        <a:pt x="514667" y="2115375"/>
                      </a:lnTo>
                      <a:lnTo>
                        <a:pt x="516846" y="2116869"/>
                      </a:lnTo>
                      <a:lnTo>
                        <a:pt x="519029" y="2118359"/>
                      </a:lnTo>
                      <a:lnTo>
                        <a:pt x="521214" y="2119845"/>
                      </a:lnTo>
                      <a:lnTo>
                        <a:pt x="523404" y="2121327"/>
                      </a:lnTo>
                      <a:lnTo>
                        <a:pt x="525596" y="2122805"/>
                      </a:lnTo>
                      <a:lnTo>
                        <a:pt x="527793" y="2124278"/>
                      </a:lnTo>
                      <a:lnTo>
                        <a:pt x="529992" y="2125747"/>
                      </a:lnTo>
                      <a:lnTo>
                        <a:pt x="532195" y="2127213"/>
                      </a:lnTo>
                      <a:lnTo>
                        <a:pt x="534402" y="2128674"/>
                      </a:lnTo>
                      <a:lnTo>
                        <a:pt x="536611" y="2130130"/>
                      </a:lnTo>
                      <a:lnTo>
                        <a:pt x="538824" y="2131583"/>
                      </a:lnTo>
                      <a:lnTo>
                        <a:pt x="541041" y="2133032"/>
                      </a:lnTo>
                      <a:lnTo>
                        <a:pt x="543261" y="2134476"/>
                      </a:lnTo>
                      <a:lnTo>
                        <a:pt x="545484" y="2135916"/>
                      </a:lnTo>
                      <a:lnTo>
                        <a:pt x="547711" y="2137352"/>
                      </a:lnTo>
                      <a:lnTo>
                        <a:pt x="549941" y="2138784"/>
                      </a:lnTo>
                      <a:lnTo>
                        <a:pt x="552174" y="2140211"/>
                      </a:lnTo>
                      <a:lnTo>
                        <a:pt x="554410" y="2141634"/>
                      </a:lnTo>
                      <a:lnTo>
                        <a:pt x="556650" y="2143053"/>
                      </a:lnTo>
                      <a:lnTo>
                        <a:pt x="558893" y="2144468"/>
                      </a:lnTo>
                      <a:lnTo>
                        <a:pt x="561140" y="2145879"/>
                      </a:lnTo>
                      <a:lnTo>
                        <a:pt x="563389" y="2147285"/>
                      </a:lnTo>
                      <a:lnTo>
                        <a:pt x="565642" y="2148687"/>
                      </a:lnTo>
                      <a:lnTo>
                        <a:pt x="567898" y="2150085"/>
                      </a:lnTo>
                      <a:lnTo>
                        <a:pt x="570158" y="2151478"/>
                      </a:lnTo>
                      <a:lnTo>
                        <a:pt x="572421" y="2152868"/>
                      </a:lnTo>
                      <a:lnTo>
                        <a:pt x="574686" y="2154253"/>
                      </a:lnTo>
                      <a:lnTo>
                        <a:pt x="576956" y="2155633"/>
                      </a:lnTo>
                      <a:lnTo>
                        <a:pt x="579228" y="2157010"/>
                      </a:lnTo>
                      <a:lnTo>
                        <a:pt x="581503" y="2158382"/>
                      </a:lnTo>
                      <a:lnTo>
                        <a:pt x="583782" y="2159750"/>
                      </a:lnTo>
                      <a:lnTo>
                        <a:pt x="586064" y="2161113"/>
                      </a:lnTo>
                      <a:lnTo>
                        <a:pt x="588349" y="2162472"/>
                      </a:lnTo>
                      <a:lnTo>
                        <a:pt x="590637" y="2163827"/>
                      </a:lnTo>
                      <a:lnTo>
                        <a:pt x="592928" y="2165178"/>
                      </a:lnTo>
                      <a:lnTo>
                        <a:pt x="595223" y="2166524"/>
                      </a:lnTo>
                      <a:lnTo>
                        <a:pt x="597520" y="2167866"/>
                      </a:lnTo>
                      <a:lnTo>
                        <a:pt x="599821" y="2169204"/>
                      </a:lnTo>
                      <a:lnTo>
                        <a:pt x="602125" y="2170537"/>
                      </a:lnTo>
                      <a:lnTo>
                        <a:pt x="604432" y="2171866"/>
                      </a:lnTo>
                      <a:lnTo>
                        <a:pt x="606742" y="2173190"/>
                      </a:lnTo>
                      <a:lnTo>
                        <a:pt x="609055" y="2174511"/>
                      </a:lnTo>
                      <a:lnTo>
                        <a:pt x="611371" y="2175826"/>
                      </a:lnTo>
                      <a:lnTo>
                        <a:pt x="613690" y="2177138"/>
                      </a:lnTo>
                      <a:lnTo>
                        <a:pt x="616012" y="2178445"/>
                      </a:lnTo>
                      <a:lnTo>
                        <a:pt x="618337" y="2179747"/>
                      </a:lnTo>
                      <a:lnTo>
                        <a:pt x="620666" y="2181046"/>
                      </a:lnTo>
                      <a:lnTo>
                        <a:pt x="622997" y="2182339"/>
                      </a:lnTo>
                      <a:lnTo>
                        <a:pt x="625331" y="2183629"/>
                      </a:lnTo>
                      <a:lnTo>
                        <a:pt x="627668" y="2184914"/>
                      </a:lnTo>
                      <a:lnTo>
                        <a:pt x="630009" y="2186195"/>
                      </a:lnTo>
                      <a:lnTo>
                        <a:pt x="632352" y="2187471"/>
                      </a:lnTo>
                      <a:lnTo>
                        <a:pt x="634698" y="2188743"/>
                      </a:lnTo>
                      <a:lnTo>
                        <a:pt x="637047" y="2190010"/>
                      </a:lnTo>
                      <a:lnTo>
                        <a:pt x="639399" y="2191273"/>
                      </a:lnTo>
                      <a:lnTo>
                        <a:pt x="641754" y="2192531"/>
                      </a:lnTo>
                      <a:lnTo>
                        <a:pt x="644112" y="2193785"/>
                      </a:lnTo>
                      <a:lnTo>
                        <a:pt x="646473" y="2195035"/>
                      </a:lnTo>
                      <a:lnTo>
                        <a:pt x="648837" y="2196280"/>
                      </a:lnTo>
                      <a:lnTo>
                        <a:pt x="651203" y="2197521"/>
                      </a:lnTo>
                      <a:lnTo>
                        <a:pt x="653573" y="2198757"/>
                      </a:lnTo>
                      <a:lnTo>
                        <a:pt x="655945" y="2199988"/>
                      </a:lnTo>
                      <a:lnTo>
                        <a:pt x="658320" y="2201216"/>
                      </a:lnTo>
                      <a:lnTo>
                        <a:pt x="660698" y="2202438"/>
                      </a:lnTo>
                      <a:lnTo>
                        <a:pt x="663079" y="2203657"/>
                      </a:lnTo>
                      <a:lnTo>
                        <a:pt x="665463" y="2204870"/>
                      </a:lnTo>
                      <a:lnTo>
                        <a:pt x="667849" y="2206079"/>
                      </a:lnTo>
                      <a:lnTo>
                        <a:pt x="670239" y="2207284"/>
                      </a:lnTo>
                      <a:lnTo>
                        <a:pt x="672631" y="2208484"/>
                      </a:lnTo>
                      <a:lnTo>
                        <a:pt x="675026" y="2209680"/>
                      </a:lnTo>
                      <a:lnTo>
                        <a:pt x="677423" y="2210871"/>
                      </a:lnTo>
                      <a:lnTo>
                        <a:pt x="679824" y="2212058"/>
                      </a:lnTo>
                      <a:lnTo>
                        <a:pt x="682227" y="2213240"/>
                      </a:lnTo>
                      <a:lnTo>
                        <a:pt x="684633" y="2214418"/>
                      </a:lnTo>
                      <a:lnTo>
                        <a:pt x="687041" y="2215591"/>
                      </a:lnTo>
                      <a:lnTo>
                        <a:pt x="689453" y="2216759"/>
                      </a:lnTo>
                      <a:lnTo>
                        <a:pt x="691867" y="2217923"/>
                      </a:lnTo>
                      <a:lnTo>
                        <a:pt x="694284" y="2219082"/>
                      </a:lnTo>
                      <a:lnTo>
                        <a:pt x="696703" y="2220237"/>
                      </a:lnTo>
                      <a:lnTo>
                        <a:pt x="699125" y="2221387"/>
                      </a:lnTo>
                      <a:lnTo>
                        <a:pt x="701550" y="2222533"/>
                      </a:lnTo>
                      <a:lnTo>
                        <a:pt x="703978" y="2223674"/>
                      </a:lnTo>
                      <a:lnTo>
                        <a:pt x="706408" y="2224810"/>
                      </a:lnTo>
                      <a:lnTo>
                        <a:pt x="708840" y="2225942"/>
                      </a:lnTo>
                      <a:lnTo>
                        <a:pt x="711276" y="2227070"/>
                      </a:lnTo>
                      <a:lnTo>
                        <a:pt x="713714" y="2228192"/>
                      </a:lnTo>
                      <a:lnTo>
                        <a:pt x="716154" y="2229310"/>
                      </a:lnTo>
                      <a:lnTo>
                        <a:pt x="718598" y="2230424"/>
                      </a:lnTo>
                      <a:lnTo>
                        <a:pt x="721043" y="2231533"/>
                      </a:lnTo>
                      <a:lnTo>
                        <a:pt x="723492" y="2232637"/>
                      </a:lnTo>
                      <a:lnTo>
                        <a:pt x="725943" y="2233736"/>
                      </a:lnTo>
                      <a:lnTo>
                        <a:pt x="728396" y="2234831"/>
                      </a:lnTo>
                      <a:lnTo>
                        <a:pt x="730852" y="2235922"/>
                      </a:lnTo>
                      <a:lnTo>
                        <a:pt x="733310" y="2237007"/>
                      </a:lnTo>
                      <a:lnTo>
                        <a:pt x="735771" y="2238089"/>
                      </a:lnTo>
                      <a:lnTo>
                        <a:pt x="738235" y="2239165"/>
                      </a:lnTo>
                      <a:lnTo>
                        <a:pt x="740701" y="2240237"/>
                      </a:lnTo>
                      <a:lnTo>
                        <a:pt x="743170" y="2241304"/>
                      </a:lnTo>
                      <a:lnTo>
                        <a:pt x="745641" y="2242366"/>
                      </a:lnTo>
                      <a:lnTo>
                        <a:pt x="748114" y="2243424"/>
                      </a:lnTo>
                      <a:lnTo>
                        <a:pt x="750590" y="2244477"/>
                      </a:lnTo>
                      <a:lnTo>
                        <a:pt x="753068" y="2245526"/>
                      </a:lnTo>
                      <a:lnTo>
                        <a:pt x="755549" y="2246569"/>
                      </a:lnTo>
                      <a:lnTo>
                        <a:pt x="758032" y="2247608"/>
                      </a:lnTo>
                      <a:lnTo>
                        <a:pt x="760518" y="2248643"/>
                      </a:lnTo>
                      <a:lnTo>
                        <a:pt x="763006" y="2249672"/>
                      </a:lnTo>
                      <a:lnTo>
                        <a:pt x="765496" y="2250697"/>
                      </a:lnTo>
                      <a:lnTo>
                        <a:pt x="767989" y="2251718"/>
                      </a:lnTo>
                      <a:lnTo>
                        <a:pt x="770484" y="2252733"/>
                      </a:lnTo>
                      <a:lnTo>
                        <a:pt x="772982" y="2253744"/>
                      </a:lnTo>
                      <a:lnTo>
                        <a:pt x="775481" y="2254750"/>
                      </a:lnTo>
                      <a:lnTo>
                        <a:pt x="777984" y="2255751"/>
                      </a:lnTo>
                      <a:lnTo>
                        <a:pt x="780488" y="2256748"/>
                      </a:lnTo>
                      <a:lnTo>
                        <a:pt x="782995" y="2257740"/>
                      </a:lnTo>
                      <a:lnTo>
                        <a:pt x="785504" y="2258727"/>
                      </a:lnTo>
                      <a:lnTo>
                        <a:pt x="788015" y="2259710"/>
                      </a:lnTo>
                      <a:lnTo>
                        <a:pt x="790529" y="2260688"/>
                      </a:lnTo>
                      <a:lnTo>
                        <a:pt x="793045" y="2261661"/>
                      </a:lnTo>
                      <a:lnTo>
                        <a:pt x="795563" y="2262629"/>
                      </a:lnTo>
                      <a:lnTo>
                        <a:pt x="798084" y="2263592"/>
                      </a:lnTo>
                      <a:lnTo>
                        <a:pt x="800606" y="2264551"/>
                      </a:lnTo>
                      <a:lnTo>
                        <a:pt x="803131" y="2265505"/>
                      </a:lnTo>
                      <a:lnTo>
                        <a:pt x="805658" y="2266454"/>
                      </a:lnTo>
                      <a:lnTo>
                        <a:pt x="808187" y="2267398"/>
                      </a:lnTo>
                      <a:lnTo>
                        <a:pt x="810719" y="2268338"/>
                      </a:lnTo>
                      <a:lnTo>
                        <a:pt x="813253" y="2269273"/>
                      </a:lnTo>
                      <a:lnTo>
                        <a:pt x="815788" y="2270203"/>
                      </a:lnTo>
                      <a:lnTo>
                        <a:pt x="818326" y="2271128"/>
                      </a:lnTo>
                      <a:lnTo>
                        <a:pt x="820866" y="2272049"/>
                      </a:lnTo>
                      <a:lnTo>
                        <a:pt x="823409" y="2272964"/>
                      </a:lnTo>
                      <a:lnTo>
                        <a:pt x="825953" y="2273875"/>
                      </a:lnTo>
                      <a:lnTo>
                        <a:pt x="828500" y="2274781"/>
                      </a:lnTo>
                      <a:lnTo>
                        <a:pt x="831048" y="2275683"/>
                      </a:lnTo>
                      <a:lnTo>
                        <a:pt x="833599" y="2276579"/>
                      </a:lnTo>
                      <a:lnTo>
                        <a:pt x="836152" y="2277471"/>
                      </a:lnTo>
                      <a:lnTo>
                        <a:pt x="838706" y="2278358"/>
                      </a:lnTo>
                      <a:lnTo>
                        <a:pt x="841263" y="2279239"/>
                      </a:lnTo>
                      <a:lnTo>
                        <a:pt x="843822" y="2280117"/>
                      </a:lnTo>
                      <a:lnTo>
                        <a:pt x="846383" y="2280989"/>
                      </a:lnTo>
                      <a:lnTo>
                        <a:pt x="848946" y="2281856"/>
                      </a:lnTo>
                      <a:lnTo>
                        <a:pt x="851511" y="2282719"/>
                      </a:lnTo>
                      <a:lnTo>
                        <a:pt x="854078" y="2283577"/>
                      </a:lnTo>
                      <a:lnTo>
                        <a:pt x="856647" y="2284430"/>
                      </a:lnTo>
                      <a:lnTo>
                        <a:pt x="859218" y="2285278"/>
                      </a:lnTo>
                      <a:lnTo>
                        <a:pt x="861791" y="2286121"/>
                      </a:lnTo>
                      <a:lnTo>
                        <a:pt x="864366" y="2286960"/>
                      </a:lnTo>
                      <a:lnTo>
                        <a:pt x="866943" y="2287793"/>
                      </a:lnTo>
                      <a:lnTo>
                        <a:pt x="869521" y="2288622"/>
                      </a:lnTo>
                      <a:lnTo>
                        <a:pt x="872102" y="2289446"/>
                      </a:lnTo>
                      <a:lnTo>
                        <a:pt x="874684" y="2290264"/>
                      </a:lnTo>
                      <a:lnTo>
                        <a:pt x="877269" y="2291078"/>
                      </a:lnTo>
                      <a:lnTo>
                        <a:pt x="879855" y="2291888"/>
                      </a:lnTo>
                      <a:lnTo>
                        <a:pt x="882443" y="2292692"/>
                      </a:lnTo>
                      <a:lnTo>
                        <a:pt x="885034" y="2293491"/>
                      </a:lnTo>
                      <a:lnTo>
                        <a:pt x="887625" y="2294286"/>
                      </a:lnTo>
                      <a:lnTo>
                        <a:pt x="890219" y="2295075"/>
                      </a:lnTo>
                      <a:lnTo>
                        <a:pt x="892815" y="2295860"/>
                      </a:lnTo>
                      <a:lnTo>
                        <a:pt x="895412" y="2296640"/>
                      </a:lnTo>
                      <a:lnTo>
                        <a:pt x="898011" y="2297415"/>
                      </a:lnTo>
                      <a:lnTo>
                        <a:pt x="900613" y="2298185"/>
                      </a:lnTo>
                      <a:lnTo>
                        <a:pt x="903215" y="2298950"/>
                      </a:lnTo>
                      <a:lnTo>
                        <a:pt x="905820" y="2299710"/>
                      </a:lnTo>
                      <a:lnTo>
                        <a:pt x="908426" y="2300465"/>
                      </a:lnTo>
                      <a:lnTo>
                        <a:pt x="911034" y="2301215"/>
                      </a:lnTo>
                      <a:lnTo>
                        <a:pt x="913644" y="2301961"/>
                      </a:lnTo>
                      <a:lnTo>
                        <a:pt x="916256" y="2302701"/>
                      </a:lnTo>
                      <a:lnTo>
                        <a:pt x="918869" y="2303437"/>
                      </a:lnTo>
                      <a:lnTo>
                        <a:pt x="921484" y="2304167"/>
                      </a:lnTo>
                      <a:lnTo>
                        <a:pt x="924101" y="2304893"/>
                      </a:lnTo>
                      <a:lnTo>
                        <a:pt x="926719" y="2305614"/>
                      </a:lnTo>
                      <a:lnTo>
                        <a:pt x="929339" y="2306329"/>
                      </a:lnTo>
                      <a:lnTo>
                        <a:pt x="931961" y="2307040"/>
                      </a:lnTo>
                      <a:lnTo>
                        <a:pt x="934584" y="2307746"/>
                      </a:lnTo>
                      <a:lnTo>
                        <a:pt x="937209" y="2308447"/>
                      </a:lnTo>
                      <a:lnTo>
                        <a:pt x="939835" y="2309143"/>
                      </a:lnTo>
                      <a:lnTo>
                        <a:pt x="942464" y="2309834"/>
                      </a:lnTo>
                      <a:lnTo>
                        <a:pt x="945093" y="2310520"/>
                      </a:lnTo>
                      <a:lnTo>
                        <a:pt x="947725" y="2311201"/>
                      </a:lnTo>
                      <a:lnTo>
                        <a:pt x="950358" y="2311877"/>
                      </a:lnTo>
                      <a:lnTo>
                        <a:pt x="952992" y="2312548"/>
                      </a:lnTo>
                      <a:lnTo>
                        <a:pt x="955628" y="2313214"/>
                      </a:lnTo>
                      <a:lnTo>
                        <a:pt x="958266" y="2313876"/>
                      </a:lnTo>
                      <a:lnTo>
                        <a:pt x="960905" y="2314532"/>
                      </a:lnTo>
                      <a:lnTo>
                        <a:pt x="963546" y="2315183"/>
                      </a:lnTo>
                      <a:lnTo>
                        <a:pt x="966188" y="2315829"/>
                      </a:lnTo>
                      <a:lnTo>
                        <a:pt x="968831" y="2316470"/>
                      </a:lnTo>
                      <a:lnTo>
                        <a:pt x="971477" y="2317107"/>
                      </a:lnTo>
                      <a:lnTo>
                        <a:pt x="974123" y="2317738"/>
                      </a:lnTo>
                      <a:lnTo>
                        <a:pt x="976771" y="2318364"/>
                      </a:lnTo>
                      <a:lnTo>
                        <a:pt x="979421" y="2318985"/>
                      </a:lnTo>
                      <a:lnTo>
                        <a:pt x="982072" y="2319602"/>
                      </a:lnTo>
                      <a:lnTo>
                        <a:pt x="984724" y="2320213"/>
                      </a:lnTo>
                      <a:lnTo>
                        <a:pt x="987378" y="2320819"/>
                      </a:lnTo>
                      <a:lnTo>
                        <a:pt x="990033" y="2321420"/>
                      </a:lnTo>
                      <a:lnTo>
                        <a:pt x="992690" y="2322016"/>
                      </a:lnTo>
                      <a:lnTo>
                        <a:pt x="995348" y="2322608"/>
                      </a:lnTo>
                      <a:lnTo>
                        <a:pt x="998007" y="2323194"/>
                      </a:lnTo>
                      <a:lnTo>
                        <a:pt x="1000668" y="2323775"/>
                      </a:lnTo>
                      <a:lnTo>
                        <a:pt x="1003330" y="2324351"/>
                      </a:lnTo>
                      <a:lnTo>
                        <a:pt x="1005993" y="2324922"/>
                      </a:lnTo>
                      <a:lnTo>
                        <a:pt x="1008658" y="2325488"/>
                      </a:lnTo>
                      <a:lnTo>
                        <a:pt x="1011324" y="2326049"/>
                      </a:lnTo>
                      <a:lnTo>
                        <a:pt x="1013991" y="2326605"/>
                      </a:lnTo>
                      <a:lnTo>
                        <a:pt x="1016660" y="2327156"/>
                      </a:lnTo>
                      <a:lnTo>
                        <a:pt x="1019329" y="2327702"/>
                      </a:lnTo>
                      <a:lnTo>
                        <a:pt x="1022001" y="2328243"/>
                      </a:lnTo>
                      <a:lnTo>
                        <a:pt x="1024673" y="2328779"/>
                      </a:lnTo>
                      <a:lnTo>
                        <a:pt x="1027347" y="2329309"/>
                      </a:lnTo>
                      <a:lnTo>
                        <a:pt x="1030021" y="2329835"/>
                      </a:lnTo>
                      <a:lnTo>
                        <a:pt x="1032697" y="2330356"/>
                      </a:lnTo>
                      <a:lnTo>
                        <a:pt x="1035375" y="2330871"/>
                      </a:lnTo>
                      <a:lnTo>
                        <a:pt x="1038053" y="2331382"/>
                      </a:lnTo>
                      <a:lnTo>
                        <a:pt x="1040733" y="2331888"/>
                      </a:lnTo>
                      <a:lnTo>
                        <a:pt x="1043414" y="2332388"/>
                      </a:lnTo>
                      <a:lnTo>
                        <a:pt x="1046096" y="2332883"/>
                      </a:lnTo>
                      <a:lnTo>
                        <a:pt x="1048779" y="2333374"/>
                      </a:lnTo>
                      <a:lnTo>
                        <a:pt x="1051463" y="2333859"/>
                      </a:lnTo>
                      <a:lnTo>
                        <a:pt x="1054148" y="2334339"/>
                      </a:lnTo>
                      <a:lnTo>
                        <a:pt x="1056835" y="2334814"/>
                      </a:lnTo>
                      <a:lnTo>
                        <a:pt x="1059522" y="2335284"/>
                      </a:lnTo>
                      <a:lnTo>
                        <a:pt x="1062211" y="2335749"/>
                      </a:lnTo>
                      <a:lnTo>
                        <a:pt x="1064901" y="2336209"/>
                      </a:lnTo>
                      <a:lnTo>
                        <a:pt x="1067591" y="2336664"/>
                      </a:lnTo>
                      <a:lnTo>
                        <a:pt x="1070283" y="2337114"/>
                      </a:lnTo>
                      <a:lnTo>
                        <a:pt x="1072976" y="2337558"/>
                      </a:lnTo>
                      <a:lnTo>
                        <a:pt x="1075670" y="2337998"/>
                      </a:lnTo>
                      <a:lnTo>
                        <a:pt x="1078365" y="2338432"/>
                      </a:lnTo>
                      <a:lnTo>
                        <a:pt x="1081061" y="2338862"/>
                      </a:lnTo>
                      <a:lnTo>
                        <a:pt x="1083758" y="2339286"/>
                      </a:lnTo>
                      <a:lnTo>
                        <a:pt x="1086456" y="2339705"/>
                      </a:lnTo>
                      <a:lnTo>
                        <a:pt x="1089155" y="2340119"/>
                      </a:lnTo>
                      <a:lnTo>
                        <a:pt x="1091854" y="2340528"/>
                      </a:lnTo>
                      <a:lnTo>
                        <a:pt x="1094555" y="2340932"/>
                      </a:lnTo>
                      <a:lnTo>
                        <a:pt x="1097257" y="2341331"/>
                      </a:lnTo>
                      <a:lnTo>
                        <a:pt x="1099959" y="2341725"/>
                      </a:lnTo>
                      <a:lnTo>
                        <a:pt x="1102663" y="2342113"/>
                      </a:lnTo>
                      <a:lnTo>
                        <a:pt x="1105367" y="2342497"/>
                      </a:lnTo>
                      <a:lnTo>
                        <a:pt x="1108073" y="2342875"/>
                      </a:lnTo>
                      <a:lnTo>
                        <a:pt x="1110779" y="2343249"/>
                      </a:lnTo>
                      <a:lnTo>
                        <a:pt x="1113486" y="2343617"/>
                      </a:lnTo>
                      <a:lnTo>
                        <a:pt x="1116194" y="2343980"/>
                      </a:lnTo>
                      <a:lnTo>
                        <a:pt x="1118903" y="2344338"/>
                      </a:lnTo>
                      <a:lnTo>
                        <a:pt x="1121612" y="2344691"/>
                      </a:lnTo>
                      <a:lnTo>
                        <a:pt x="1124322" y="2345038"/>
                      </a:lnTo>
                      <a:lnTo>
                        <a:pt x="1127034" y="2345381"/>
                      </a:lnTo>
                      <a:lnTo>
                        <a:pt x="1129746" y="2345718"/>
                      </a:lnTo>
                      <a:lnTo>
                        <a:pt x="1132458" y="2346051"/>
                      </a:lnTo>
                      <a:lnTo>
                        <a:pt x="1135172" y="2346378"/>
                      </a:lnTo>
                      <a:lnTo>
                        <a:pt x="1137886" y="2346700"/>
                      </a:lnTo>
                      <a:lnTo>
                        <a:pt x="1140601" y="2347017"/>
                      </a:lnTo>
                      <a:lnTo>
                        <a:pt x="1143317" y="2347329"/>
                      </a:lnTo>
                      <a:lnTo>
                        <a:pt x="1146033" y="2347636"/>
                      </a:lnTo>
                      <a:lnTo>
                        <a:pt x="1148750" y="2347937"/>
                      </a:lnTo>
                      <a:lnTo>
                        <a:pt x="1151468" y="2348234"/>
                      </a:lnTo>
                      <a:lnTo>
                        <a:pt x="1154187" y="2348525"/>
                      </a:lnTo>
                      <a:lnTo>
                        <a:pt x="1156906" y="2348811"/>
                      </a:lnTo>
                      <a:lnTo>
                        <a:pt x="1159626" y="2349093"/>
                      </a:lnTo>
                      <a:lnTo>
                        <a:pt x="1162346" y="2349368"/>
                      </a:lnTo>
                      <a:lnTo>
                        <a:pt x="1165068" y="2349639"/>
                      </a:lnTo>
                      <a:lnTo>
                        <a:pt x="1167789" y="2349905"/>
                      </a:lnTo>
                      <a:lnTo>
                        <a:pt x="1170512" y="2350165"/>
                      </a:lnTo>
                      <a:lnTo>
                        <a:pt x="1173235" y="2350421"/>
                      </a:lnTo>
                      <a:lnTo>
                        <a:pt x="1175958" y="2350671"/>
                      </a:lnTo>
                      <a:lnTo>
                        <a:pt x="1178682" y="2350916"/>
                      </a:lnTo>
                      <a:lnTo>
                        <a:pt x="1181407" y="2351156"/>
                      </a:lnTo>
                      <a:lnTo>
                        <a:pt x="1184132" y="2351391"/>
                      </a:lnTo>
                      <a:lnTo>
                        <a:pt x="1186858" y="2351621"/>
                      </a:lnTo>
                      <a:lnTo>
                        <a:pt x="1189585" y="2351845"/>
                      </a:lnTo>
                      <a:lnTo>
                        <a:pt x="1192311" y="2352065"/>
                      </a:lnTo>
                      <a:lnTo>
                        <a:pt x="1195039" y="2352279"/>
                      </a:lnTo>
                      <a:lnTo>
                        <a:pt x="1197767" y="2352488"/>
                      </a:lnTo>
                      <a:lnTo>
                        <a:pt x="1200495" y="2352692"/>
                      </a:lnTo>
                      <a:lnTo>
                        <a:pt x="1203224" y="2352891"/>
                      </a:lnTo>
                      <a:lnTo>
                        <a:pt x="1205953" y="2353084"/>
                      </a:lnTo>
                      <a:lnTo>
                        <a:pt x="1208683" y="2353273"/>
                      </a:lnTo>
                      <a:lnTo>
                        <a:pt x="1211413" y="2353456"/>
                      </a:lnTo>
                      <a:lnTo>
                        <a:pt x="1214143" y="2353634"/>
                      </a:lnTo>
                      <a:lnTo>
                        <a:pt x="1216874" y="2353807"/>
                      </a:lnTo>
                      <a:lnTo>
                        <a:pt x="1219605" y="2353975"/>
                      </a:lnTo>
                      <a:lnTo>
                        <a:pt x="1222337" y="2354138"/>
                      </a:lnTo>
                      <a:lnTo>
                        <a:pt x="1225069" y="2354295"/>
                      </a:lnTo>
                      <a:lnTo>
                        <a:pt x="1227802" y="2354448"/>
                      </a:lnTo>
                      <a:lnTo>
                        <a:pt x="1230535" y="2354595"/>
                      </a:lnTo>
                      <a:lnTo>
                        <a:pt x="1233268" y="2354737"/>
                      </a:lnTo>
                      <a:lnTo>
                        <a:pt x="1236001" y="2354874"/>
                      </a:lnTo>
                      <a:lnTo>
                        <a:pt x="1238735" y="2355006"/>
                      </a:lnTo>
                      <a:lnTo>
                        <a:pt x="1241469" y="2355132"/>
                      </a:lnTo>
                      <a:lnTo>
                        <a:pt x="1244203" y="2355254"/>
                      </a:lnTo>
                      <a:lnTo>
                        <a:pt x="1246938" y="2355370"/>
                      </a:lnTo>
                      <a:lnTo>
                        <a:pt x="1249673" y="2355481"/>
                      </a:lnTo>
                      <a:lnTo>
                        <a:pt x="1252408" y="2355587"/>
                      </a:lnTo>
                      <a:lnTo>
                        <a:pt x="1255144" y="2355688"/>
                      </a:lnTo>
                      <a:lnTo>
                        <a:pt x="1257879" y="2355783"/>
                      </a:lnTo>
                      <a:lnTo>
                        <a:pt x="1260615" y="2355874"/>
                      </a:lnTo>
                      <a:lnTo>
                        <a:pt x="1263351" y="2355959"/>
                      </a:lnTo>
                      <a:lnTo>
                        <a:pt x="1266087" y="2356039"/>
                      </a:lnTo>
                      <a:lnTo>
                        <a:pt x="1268824" y="2356114"/>
                      </a:lnTo>
                      <a:lnTo>
                        <a:pt x="1271560" y="2356184"/>
                      </a:lnTo>
                      <a:lnTo>
                        <a:pt x="1274297" y="2356248"/>
                      </a:lnTo>
                      <a:lnTo>
                        <a:pt x="1277034" y="2356308"/>
                      </a:lnTo>
                      <a:lnTo>
                        <a:pt x="1279771" y="2356362"/>
                      </a:lnTo>
                      <a:lnTo>
                        <a:pt x="1282508" y="2356411"/>
                      </a:lnTo>
                      <a:lnTo>
                        <a:pt x="1285245" y="2356455"/>
                      </a:lnTo>
                      <a:lnTo>
                        <a:pt x="1287983" y="2356494"/>
                      </a:lnTo>
                      <a:lnTo>
                        <a:pt x="1290720" y="2356527"/>
                      </a:lnTo>
                      <a:lnTo>
                        <a:pt x="1293458" y="2356556"/>
                      </a:lnTo>
                      <a:lnTo>
                        <a:pt x="1296195" y="2356579"/>
                      </a:lnTo>
                      <a:lnTo>
                        <a:pt x="1298933" y="2356597"/>
                      </a:lnTo>
                      <a:lnTo>
                        <a:pt x="1301670" y="2356610"/>
                      </a:lnTo>
                      <a:lnTo>
                        <a:pt x="1304408" y="2356618"/>
                      </a:lnTo>
                      <a:lnTo>
                        <a:pt x="1307146" y="2356620"/>
                      </a:lnTo>
                      <a:lnTo>
                        <a:pt x="1309883" y="2356618"/>
                      </a:lnTo>
                      <a:lnTo>
                        <a:pt x="1312621" y="2356610"/>
                      </a:lnTo>
                      <a:lnTo>
                        <a:pt x="1315359" y="2356597"/>
                      </a:lnTo>
                      <a:lnTo>
                        <a:pt x="1318096" y="2356579"/>
                      </a:lnTo>
                      <a:lnTo>
                        <a:pt x="1320834" y="2356556"/>
                      </a:lnTo>
                      <a:lnTo>
                        <a:pt x="1323571" y="2356527"/>
                      </a:lnTo>
                      <a:lnTo>
                        <a:pt x="1326309" y="2356494"/>
                      </a:lnTo>
                      <a:lnTo>
                        <a:pt x="1329046" y="2356455"/>
                      </a:lnTo>
                      <a:lnTo>
                        <a:pt x="1331783" y="2356411"/>
                      </a:lnTo>
                      <a:lnTo>
                        <a:pt x="1334521" y="2356362"/>
                      </a:lnTo>
                      <a:lnTo>
                        <a:pt x="1337258" y="2356308"/>
                      </a:lnTo>
                      <a:lnTo>
                        <a:pt x="1339994" y="2356248"/>
                      </a:lnTo>
                      <a:lnTo>
                        <a:pt x="1342731" y="2356184"/>
                      </a:lnTo>
                      <a:lnTo>
                        <a:pt x="1345468" y="2356114"/>
                      </a:lnTo>
                      <a:lnTo>
                        <a:pt x="1348204" y="2356039"/>
                      </a:lnTo>
                      <a:lnTo>
                        <a:pt x="1350940" y="2355959"/>
                      </a:lnTo>
                      <a:lnTo>
                        <a:pt x="1353676" y="2355874"/>
                      </a:lnTo>
                      <a:lnTo>
                        <a:pt x="1356412" y="2355783"/>
                      </a:lnTo>
                      <a:lnTo>
                        <a:pt x="1359148" y="2355688"/>
                      </a:lnTo>
                      <a:lnTo>
                        <a:pt x="1361883" y="2355587"/>
                      </a:lnTo>
                      <a:lnTo>
                        <a:pt x="1364618" y="2355481"/>
                      </a:lnTo>
                      <a:lnTo>
                        <a:pt x="1367353" y="2355370"/>
                      </a:lnTo>
                      <a:lnTo>
                        <a:pt x="1370088" y="2355254"/>
                      </a:lnTo>
                      <a:lnTo>
                        <a:pt x="1372822" y="2355132"/>
                      </a:lnTo>
                      <a:lnTo>
                        <a:pt x="1375556" y="2355006"/>
                      </a:lnTo>
                      <a:lnTo>
                        <a:pt x="1378290" y="2354874"/>
                      </a:lnTo>
                      <a:lnTo>
                        <a:pt x="1381024" y="2354737"/>
                      </a:lnTo>
                      <a:lnTo>
                        <a:pt x="1383757" y="2354595"/>
                      </a:lnTo>
                      <a:lnTo>
                        <a:pt x="1386490" y="2354448"/>
                      </a:lnTo>
                      <a:lnTo>
                        <a:pt x="1389222" y="2354295"/>
                      </a:lnTo>
                      <a:lnTo>
                        <a:pt x="1391954" y="2354138"/>
                      </a:lnTo>
                      <a:lnTo>
                        <a:pt x="1394686" y="2353975"/>
                      </a:lnTo>
                      <a:lnTo>
                        <a:pt x="1397417" y="2353807"/>
                      </a:lnTo>
                      <a:lnTo>
                        <a:pt x="1400148" y="2353634"/>
                      </a:lnTo>
                      <a:lnTo>
                        <a:pt x="1402879" y="2353456"/>
                      </a:lnTo>
                      <a:lnTo>
                        <a:pt x="1405609" y="2353273"/>
                      </a:lnTo>
                      <a:lnTo>
                        <a:pt x="1408339" y="2353084"/>
                      </a:lnTo>
                      <a:lnTo>
                        <a:pt x="1411068" y="2352891"/>
                      </a:lnTo>
                      <a:lnTo>
                        <a:pt x="1413797" y="2352692"/>
                      </a:lnTo>
                      <a:lnTo>
                        <a:pt x="1416525" y="2352488"/>
                      </a:lnTo>
                      <a:lnTo>
                        <a:pt x="1419253" y="2352279"/>
                      </a:lnTo>
                      <a:lnTo>
                        <a:pt x="1421980" y="2352065"/>
                      </a:lnTo>
                      <a:lnTo>
                        <a:pt x="1424707" y="2351845"/>
                      </a:lnTo>
                      <a:lnTo>
                        <a:pt x="1427433" y="2351621"/>
                      </a:lnTo>
                      <a:lnTo>
                        <a:pt x="1430159" y="2351391"/>
                      </a:lnTo>
                      <a:lnTo>
                        <a:pt x="1432884" y="2351156"/>
                      </a:lnTo>
                      <a:lnTo>
                        <a:pt x="1435609" y="2350916"/>
                      </a:lnTo>
                      <a:lnTo>
                        <a:pt x="1438333" y="2350671"/>
                      </a:lnTo>
                      <a:lnTo>
                        <a:pt x="1441057" y="2350421"/>
                      </a:lnTo>
                      <a:lnTo>
                        <a:pt x="1443780" y="2350165"/>
                      </a:lnTo>
                      <a:lnTo>
                        <a:pt x="1446502" y="2349905"/>
                      </a:lnTo>
                      <a:lnTo>
                        <a:pt x="1449224" y="2349639"/>
                      </a:lnTo>
                      <a:lnTo>
                        <a:pt x="1451945" y="2349368"/>
                      </a:lnTo>
                      <a:lnTo>
                        <a:pt x="1454666" y="2349093"/>
                      </a:lnTo>
                      <a:lnTo>
                        <a:pt x="1457385" y="2348811"/>
                      </a:lnTo>
                      <a:lnTo>
                        <a:pt x="1460105" y="2348525"/>
                      </a:lnTo>
                      <a:lnTo>
                        <a:pt x="1462823" y="2348234"/>
                      </a:lnTo>
                      <a:lnTo>
                        <a:pt x="1465541" y="2347937"/>
                      </a:lnTo>
                      <a:lnTo>
                        <a:pt x="1468258" y="2347636"/>
                      </a:lnTo>
                      <a:lnTo>
                        <a:pt x="1470975" y="2347329"/>
                      </a:lnTo>
                      <a:lnTo>
                        <a:pt x="1473690" y="2347017"/>
                      </a:lnTo>
                      <a:lnTo>
                        <a:pt x="1476405" y="2346700"/>
                      </a:lnTo>
                      <a:lnTo>
                        <a:pt x="1479120" y="2346378"/>
                      </a:lnTo>
                      <a:lnTo>
                        <a:pt x="1481833" y="2346051"/>
                      </a:lnTo>
                      <a:lnTo>
                        <a:pt x="1484546" y="2345718"/>
                      </a:lnTo>
                      <a:lnTo>
                        <a:pt x="1487258" y="2345381"/>
                      </a:lnTo>
                      <a:lnTo>
                        <a:pt x="1489969" y="2345038"/>
                      </a:lnTo>
                      <a:lnTo>
                        <a:pt x="1492679" y="2344691"/>
                      </a:lnTo>
                      <a:lnTo>
                        <a:pt x="1495389" y="2344338"/>
                      </a:lnTo>
                      <a:lnTo>
                        <a:pt x="1498098" y="2343980"/>
                      </a:lnTo>
                      <a:lnTo>
                        <a:pt x="1500805" y="2343617"/>
                      </a:lnTo>
                      <a:lnTo>
                        <a:pt x="1503513" y="2343249"/>
                      </a:lnTo>
                      <a:lnTo>
                        <a:pt x="1506219" y="2342875"/>
                      </a:lnTo>
                      <a:lnTo>
                        <a:pt x="1508924" y="2342497"/>
                      </a:lnTo>
                      <a:lnTo>
                        <a:pt x="1511628" y="2342113"/>
                      </a:lnTo>
                      <a:lnTo>
                        <a:pt x="1514332" y="2341725"/>
                      </a:lnTo>
                      <a:lnTo>
                        <a:pt x="1517035" y="2341331"/>
                      </a:lnTo>
                      <a:lnTo>
                        <a:pt x="1519736" y="2340932"/>
                      </a:lnTo>
                      <a:lnTo>
                        <a:pt x="1522437" y="2340528"/>
                      </a:lnTo>
                      <a:lnTo>
                        <a:pt x="1525137" y="2340119"/>
                      </a:lnTo>
                      <a:lnTo>
                        <a:pt x="1527836" y="2339705"/>
                      </a:lnTo>
                      <a:lnTo>
                        <a:pt x="1530534" y="2339286"/>
                      </a:lnTo>
                      <a:lnTo>
                        <a:pt x="1533231" y="2338862"/>
                      </a:lnTo>
                      <a:lnTo>
                        <a:pt x="1535926" y="2338432"/>
                      </a:lnTo>
                      <a:lnTo>
                        <a:pt x="1538621" y="2337998"/>
                      </a:lnTo>
                      <a:lnTo>
                        <a:pt x="1541315" y="2337558"/>
                      </a:lnTo>
                      <a:lnTo>
                        <a:pt x="1544008" y="2337114"/>
                      </a:lnTo>
                      <a:lnTo>
                        <a:pt x="1546700" y="2336664"/>
                      </a:lnTo>
                      <a:lnTo>
                        <a:pt x="1549391" y="2336209"/>
                      </a:lnTo>
                      <a:lnTo>
                        <a:pt x="1552080" y="2335749"/>
                      </a:lnTo>
                      <a:lnTo>
                        <a:pt x="1554769" y="2335284"/>
                      </a:lnTo>
                      <a:lnTo>
                        <a:pt x="1557457" y="2334814"/>
                      </a:lnTo>
                      <a:lnTo>
                        <a:pt x="1560143" y="2334339"/>
                      </a:lnTo>
                      <a:lnTo>
                        <a:pt x="1562829" y="2333859"/>
                      </a:lnTo>
                      <a:lnTo>
                        <a:pt x="1565513" y="2333374"/>
                      </a:lnTo>
                      <a:lnTo>
                        <a:pt x="1568196" y="2332883"/>
                      </a:lnTo>
                      <a:lnTo>
                        <a:pt x="1570878" y="2332388"/>
                      </a:lnTo>
                      <a:lnTo>
                        <a:pt x="1573559" y="2331888"/>
                      </a:lnTo>
                      <a:lnTo>
                        <a:pt x="1576238" y="2331382"/>
                      </a:lnTo>
                      <a:lnTo>
                        <a:pt x="1578917" y="2330871"/>
                      </a:lnTo>
                      <a:lnTo>
                        <a:pt x="1581594" y="2330356"/>
                      </a:lnTo>
                      <a:lnTo>
                        <a:pt x="1584270" y="2329835"/>
                      </a:lnTo>
                      <a:lnTo>
                        <a:pt x="1586945" y="2329309"/>
                      </a:lnTo>
                      <a:lnTo>
                        <a:pt x="1589618" y="2328779"/>
                      </a:lnTo>
                      <a:lnTo>
                        <a:pt x="1592291" y="2328243"/>
                      </a:lnTo>
                      <a:lnTo>
                        <a:pt x="1594962" y="2327702"/>
                      </a:lnTo>
                      <a:lnTo>
                        <a:pt x="1597632" y="2327156"/>
                      </a:lnTo>
                      <a:lnTo>
                        <a:pt x="1600300" y="2326605"/>
                      </a:lnTo>
                      <a:lnTo>
                        <a:pt x="1602968" y="2326049"/>
                      </a:lnTo>
                      <a:lnTo>
                        <a:pt x="1605634" y="2325488"/>
                      </a:lnTo>
                      <a:lnTo>
                        <a:pt x="1608298" y="2324922"/>
                      </a:lnTo>
                      <a:lnTo>
                        <a:pt x="1610962" y="2324351"/>
                      </a:lnTo>
                      <a:lnTo>
                        <a:pt x="1613624" y="2323775"/>
                      </a:lnTo>
                      <a:lnTo>
                        <a:pt x="1616284" y="2323194"/>
                      </a:lnTo>
                      <a:lnTo>
                        <a:pt x="1618944" y="2322608"/>
                      </a:lnTo>
                      <a:lnTo>
                        <a:pt x="1621602" y="2322016"/>
                      </a:lnTo>
                      <a:lnTo>
                        <a:pt x="1624258" y="2321420"/>
                      </a:lnTo>
                      <a:lnTo>
                        <a:pt x="1626914" y="2320819"/>
                      </a:lnTo>
                      <a:lnTo>
                        <a:pt x="1629567" y="2320213"/>
                      </a:lnTo>
                      <a:lnTo>
                        <a:pt x="1632220" y="2319602"/>
                      </a:lnTo>
                      <a:lnTo>
                        <a:pt x="1634871" y="2318985"/>
                      </a:lnTo>
                      <a:lnTo>
                        <a:pt x="1637520" y="2318364"/>
                      </a:lnTo>
                      <a:lnTo>
                        <a:pt x="1640168" y="2317738"/>
                      </a:lnTo>
                      <a:lnTo>
                        <a:pt x="1642815" y="2317107"/>
                      </a:lnTo>
                      <a:lnTo>
                        <a:pt x="1645460" y="2316470"/>
                      </a:lnTo>
                      <a:lnTo>
                        <a:pt x="1648104" y="2315829"/>
                      </a:lnTo>
                      <a:lnTo>
                        <a:pt x="1650746" y="2315183"/>
                      </a:lnTo>
                      <a:lnTo>
                        <a:pt x="1653386" y="2314532"/>
                      </a:lnTo>
                      <a:lnTo>
                        <a:pt x="1656026" y="2313876"/>
                      </a:lnTo>
                      <a:lnTo>
                        <a:pt x="1658663" y="2313214"/>
                      </a:lnTo>
                      <a:lnTo>
                        <a:pt x="1661299" y="2312548"/>
                      </a:lnTo>
                      <a:lnTo>
                        <a:pt x="1663934" y="2311877"/>
                      </a:lnTo>
                      <a:lnTo>
                        <a:pt x="1666567" y="2311201"/>
                      </a:lnTo>
                      <a:lnTo>
                        <a:pt x="1669198" y="2310520"/>
                      </a:lnTo>
                      <a:lnTo>
                        <a:pt x="1671828" y="2309834"/>
                      </a:lnTo>
                      <a:lnTo>
                        <a:pt x="1674456" y="2309143"/>
                      </a:lnTo>
                      <a:lnTo>
                        <a:pt x="1677083" y="2308447"/>
                      </a:lnTo>
                      <a:lnTo>
                        <a:pt x="1679708" y="2307746"/>
                      </a:lnTo>
                      <a:lnTo>
                        <a:pt x="1682331" y="2307040"/>
                      </a:lnTo>
                      <a:lnTo>
                        <a:pt x="1684953" y="2306329"/>
                      </a:lnTo>
                      <a:lnTo>
                        <a:pt x="1687573" y="2305614"/>
                      </a:lnTo>
                      <a:lnTo>
                        <a:pt x="1690191" y="2304893"/>
                      </a:lnTo>
                      <a:lnTo>
                        <a:pt x="1692808" y="2304167"/>
                      </a:lnTo>
                      <a:lnTo>
                        <a:pt x="1695422" y="2303437"/>
                      </a:lnTo>
                      <a:lnTo>
                        <a:pt x="1698036" y="2302701"/>
                      </a:lnTo>
                      <a:lnTo>
                        <a:pt x="1700647" y="2301961"/>
                      </a:lnTo>
                      <a:lnTo>
                        <a:pt x="1703257" y="2301215"/>
                      </a:lnTo>
                      <a:lnTo>
                        <a:pt x="1705865" y="2300465"/>
                      </a:lnTo>
                      <a:lnTo>
                        <a:pt x="1708472" y="2299710"/>
                      </a:lnTo>
                      <a:lnTo>
                        <a:pt x="1711076" y="2298950"/>
                      </a:lnTo>
                      <a:lnTo>
                        <a:pt x="1713679" y="2298185"/>
                      </a:lnTo>
                      <a:lnTo>
                        <a:pt x="1716280" y="2297415"/>
                      </a:lnTo>
                      <a:lnTo>
                        <a:pt x="1718879" y="2296640"/>
                      </a:lnTo>
                      <a:lnTo>
                        <a:pt x="1721477" y="2295860"/>
                      </a:lnTo>
                      <a:lnTo>
                        <a:pt x="1724072" y="2295075"/>
                      </a:lnTo>
                      <a:lnTo>
                        <a:pt x="1726666" y="2294286"/>
                      </a:lnTo>
                      <a:lnTo>
                        <a:pt x="1729258" y="2293491"/>
                      </a:lnTo>
                      <a:lnTo>
                        <a:pt x="1731848" y="2292692"/>
                      </a:lnTo>
                      <a:lnTo>
                        <a:pt x="1734436" y="2291888"/>
                      </a:lnTo>
                      <a:lnTo>
                        <a:pt x="1737022" y="2291078"/>
                      </a:lnTo>
                      <a:lnTo>
                        <a:pt x="1739607" y="2290264"/>
                      </a:lnTo>
                      <a:lnTo>
                        <a:pt x="1742190" y="2289446"/>
                      </a:lnTo>
                      <a:lnTo>
                        <a:pt x="1744770" y="2288622"/>
                      </a:lnTo>
                      <a:lnTo>
                        <a:pt x="1747349" y="2287793"/>
                      </a:lnTo>
                      <a:lnTo>
                        <a:pt x="1749926" y="2286960"/>
                      </a:lnTo>
                      <a:lnTo>
                        <a:pt x="1752501" y="2286121"/>
                      </a:lnTo>
                      <a:lnTo>
                        <a:pt x="1755073" y="2285278"/>
                      </a:lnTo>
                      <a:lnTo>
                        <a:pt x="1757644" y="2284430"/>
                      </a:lnTo>
                      <a:lnTo>
                        <a:pt x="1760213" y="2283577"/>
                      </a:lnTo>
                      <a:lnTo>
                        <a:pt x="1762780" y="2282719"/>
                      </a:lnTo>
                      <a:lnTo>
                        <a:pt x="1765345" y="2281856"/>
                      </a:lnTo>
                      <a:lnTo>
                        <a:pt x="1767908" y="2280989"/>
                      </a:lnTo>
                      <a:lnTo>
                        <a:pt x="1770469" y="2280117"/>
                      </a:lnTo>
                      <a:lnTo>
                        <a:pt x="1773028" y="2279239"/>
                      </a:lnTo>
                      <a:lnTo>
                        <a:pt x="1775585" y="2278358"/>
                      </a:lnTo>
                      <a:lnTo>
                        <a:pt x="1778140" y="2277471"/>
                      </a:lnTo>
                      <a:lnTo>
                        <a:pt x="1780693" y="2276579"/>
                      </a:lnTo>
                      <a:lnTo>
                        <a:pt x="1783243" y="2275683"/>
                      </a:lnTo>
                      <a:lnTo>
                        <a:pt x="1785792" y="2274781"/>
                      </a:lnTo>
                      <a:lnTo>
                        <a:pt x="1788338" y="2273875"/>
                      </a:lnTo>
                      <a:lnTo>
                        <a:pt x="1790883" y="2272964"/>
                      </a:lnTo>
                      <a:lnTo>
                        <a:pt x="1793425" y="2272049"/>
                      </a:lnTo>
                      <a:lnTo>
                        <a:pt x="1795965" y="2271128"/>
                      </a:lnTo>
                      <a:lnTo>
                        <a:pt x="1798503" y="2270203"/>
                      </a:lnTo>
                      <a:lnTo>
                        <a:pt x="1801039" y="2269273"/>
                      </a:lnTo>
                      <a:lnTo>
                        <a:pt x="1803573" y="2268338"/>
                      </a:lnTo>
                      <a:lnTo>
                        <a:pt x="1806104" y="2267398"/>
                      </a:lnTo>
                      <a:lnTo>
                        <a:pt x="1808633" y="2266454"/>
                      </a:lnTo>
                      <a:lnTo>
                        <a:pt x="1811160" y="2265505"/>
                      </a:lnTo>
                      <a:lnTo>
                        <a:pt x="1813685" y="2264551"/>
                      </a:lnTo>
                      <a:lnTo>
                        <a:pt x="1816208" y="2263592"/>
                      </a:lnTo>
                      <a:lnTo>
                        <a:pt x="1818728" y="2262629"/>
                      </a:lnTo>
                      <a:lnTo>
                        <a:pt x="1821246" y="2261661"/>
                      </a:lnTo>
                      <a:lnTo>
                        <a:pt x="1823762" y="2260688"/>
                      </a:lnTo>
                      <a:lnTo>
                        <a:pt x="1826276" y="2259710"/>
                      </a:lnTo>
                      <a:lnTo>
                        <a:pt x="1828787" y="2258727"/>
                      </a:lnTo>
                      <a:lnTo>
                        <a:pt x="1831297" y="2257740"/>
                      </a:lnTo>
                      <a:lnTo>
                        <a:pt x="1833803" y="2256748"/>
                      </a:lnTo>
                      <a:lnTo>
                        <a:pt x="1836308" y="2255751"/>
                      </a:lnTo>
                      <a:lnTo>
                        <a:pt x="1838810" y="2254750"/>
                      </a:lnTo>
                      <a:lnTo>
                        <a:pt x="1841310" y="2253744"/>
                      </a:lnTo>
                      <a:lnTo>
                        <a:pt x="1843807" y="2252733"/>
                      </a:lnTo>
                      <a:lnTo>
                        <a:pt x="1846302" y="2251718"/>
                      </a:lnTo>
                      <a:lnTo>
                        <a:pt x="1848795" y="2250697"/>
                      </a:lnTo>
                      <a:lnTo>
                        <a:pt x="1851286" y="2249672"/>
                      </a:lnTo>
                      <a:lnTo>
                        <a:pt x="1853774" y="2248643"/>
                      </a:lnTo>
                      <a:lnTo>
                        <a:pt x="1856259" y="2247608"/>
                      </a:lnTo>
                      <a:lnTo>
                        <a:pt x="1858742" y="2246569"/>
                      </a:lnTo>
                      <a:lnTo>
                        <a:pt x="1861223" y="2245526"/>
                      </a:lnTo>
                      <a:lnTo>
                        <a:pt x="1863701" y="2244477"/>
                      </a:lnTo>
                      <a:lnTo>
                        <a:pt x="1866177" y="2243424"/>
                      </a:lnTo>
                      <a:lnTo>
                        <a:pt x="1868651" y="2242366"/>
                      </a:lnTo>
                      <a:lnTo>
                        <a:pt x="1871122" y="2241304"/>
                      </a:lnTo>
                      <a:lnTo>
                        <a:pt x="1873590" y="2240237"/>
                      </a:lnTo>
                      <a:lnTo>
                        <a:pt x="1876056" y="2239165"/>
                      </a:lnTo>
                      <a:lnTo>
                        <a:pt x="1878520" y="2238089"/>
                      </a:lnTo>
                      <a:lnTo>
                        <a:pt x="1880981" y="2237007"/>
                      </a:lnTo>
                      <a:lnTo>
                        <a:pt x="1883439" y="2235922"/>
                      </a:lnTo>
                      <a:lnTo>
                        <a:pt x="1885895" y="2234831"/>
                      </a:lnTo>
                      <a:lnTo>
                        <a:pt x="1888349" y="2233736"/>
                      </a:lnTo>
                      <a:lnTo>
                        <a:pt x="1890800" y="2232637"/>
                      </a:lnTo>
                      <a:lnTo>
                        <a:pt x="1893248" y="2231533"/>
                      </a:lnTo>
                      <a:lnTo>
                        <a:pt x="1895694" y="2230424"/>
                      </a:lnTo>
                      <a:lnTo>
                        <a:pt x="1898137" y="2229310"/>
                      </a:lnTo>
                      <a:lnTo>
                        <a:pt x="1900578" y="2228192"/>
                      </a:lnTo>
                      <a:lnTo>
                        <a:pt x="1903016" y="2227070"/>
                      </a:lnTo>
                      <a:lnTo>
                        <a:pt x="1905451" y="2225942"/>
                      </a:lnTo>
                      <a:lnTo>
                        <a:pt x="1907884" y="2224810"/>
                      </a:lnTo>
                      <a:lnTo>
                        <a:pt x="1910314" y="2223674"/>
                      </a:lnTo>
                      <a:lnTo>
                        <a:pt x="1912741" y="2222533"/>
                      </a:lnTo>
                      <a:lnTo>
                        <a:pt x="1915166" y="2221387"/>
                      </a:lnTo>
                      <a:lnTo>
                        <a:pt x="1917588" y="2220237"/>
                      </a:lnTo>
                      <a:lnTo>
                        <a:pt x="1920008" y="2219082"/>
                      </a:lnTo>
                      <a:lnTo>
                        <a:pt x="1922425" y="2217923"/>
                      </a:lnTo>
                      <a:lnTo>
                        <a:pt x="1924839" y="2216759"/>
                      </a:lnTo>
                      <a:lnTo>
                        <a:pt x="1927250" y="2215591"/>
                      </a:lnTo>
                      <a:lnTo>
                        <a:pt x="1929659" y="2214418"/>
                      </a:lnTo>
                      <a:lnTo>
                        <a:pt x="1932065" y="2213240"/>
                      </a:lnTo>
                      <a:lnTo>
                        <a:pt x="1934468" y="2212058"/>
                      </a:lnTo>
                      <a:lnTo>
                        <a:pt x="1936868" y="2210871"/>
                      </a:lnTo>
                      <a:lnTo>
                        <a:pt x="1939266" y="2209680"/>
                      </a:lnTo>
                      <a:lnTo>
                        <a:pt x="1941661" y="2208484"/>
                      </a:lnTo>
                      <a:lnTo>
                        <a:pt x="1944053" y="2207284"/>
                      </a:lnTo>
                      <a:lnTo>
                        <a:pt x="1946442" y="2206079"/>
                      </a:lnTo>
                      <a:lnTo>
                        <a:pt x="1948829" y="2204870"/>
                      </a:lnTo>
                      <a:lnTo>
                        <a:pt x="1951212" y="2203657"/>
                      </a:lnTo>
                      <a:lnTo>
                        <a:pt x="1953593" y="2202438"/>
                      </a:lnTo>
                      <a:lnTo>
                        <a:pt x="1955971" y="2201216"/>
                      </a:lnTo>
                      <a:lnTo>
                        <a:pt x="1958346" y="2199988"/>
                      </a:lnTo>
                      <a:lnTo>
                        <a:pt x="1960719" y="2198757"/>
                      </a:lnTo>
                      <a:lnTo>
                        <a:pt x="1963088" y="2197521"/>
                      </a:lnTo>
                      <a:lnTo>
                        <a:pt x="1965455" y="2196280"/>
                      </a:lnTo>
                      <a:lnTo>
                        <a:pt x="1967819" y="2195035"/>
                      </a:lnTo>
                      <a:lnTo>
                        <a:pt x="1970179" y="2193785"/>
                      </a:lnTo>
                      <a:lnTo>
                        <a:pt x="1972537" y="2192531"/>
                      </a:lnTo>
                      <a:lnTo>
                        <a:pt x="1974892" y="2191273"/>
                      </a:lnTo>
                      <a:lnTo>
                        <a:pt x="1977244" y="2190010"/>
                      </a:lnTo>
                      <a:lnTo>
                        <a:pt x="1979593" y="2188743"/>
                      </a:lnTo>
                      <a:lnTo>
                        <a:pt x="1981940" y="2187471"/>
                      </a:lnTo>
                      <a:lnTo>
                        <a:pt x="1984283" y="2186195"/>
                      </a:lnTo>
                      <a:lnTo>
                        <a:pt x="1986623" y="2184914"/>
                      </a:lnTo>
                      <a:lnTo>
                        <a:pt x="1988960" y="2183629"/>
                      </a:lnTo>
                      <a:lnTo>
                        <a:pt x="1991294" y="2182339"/>
                      </a:lnTo>
                      <a:lnTo>
                        <a:pt x="1993626" y="2181046"/>
                      </a:lnTo>
                      <a:lnTo>
                        <a:pt x="1995954" y="2179747"/>
                      </a:lnTo>
                      <a:lnTo>
                        <a:pt x="1998279" y="2178445"/>
                      </a:lnTo>
                      <a:lnTo>
                        <a:pt x="2000601" y="2177138"/>
                      </a:lnTo>
                      <a:lnTo>
                        <a:pt x="2002921" y="2175826"/>
                      </a:lnTo>
                      <a:lnTo>
                        <a:pt x="2005237" y="2174511"/>
                      </a:lnTo>
                      <a:lnTo>
                        <a:pt x="2007550" y="2173190"/>
                      </a:lnTo>
                      <a:lnTo>
                        <a:pt x="2009860" y="2171866"/>
                      </a:lnTo>
                      <a:lnTo>
                        <a:pt x="2012167" y="2170537"/>
                      </a:lnTo>
                      <a:lnTo>
                        <a:pt x="2014470" y="2169204"/>
                      </a:lnTo>
                      <a:lnTo>
                        <a:pt x="2016771" y="2167866"/>
                      </a:lnTo>
                      <a:lnTo>
                        <a:pt x="2019069" y="2166524"/>
                      </a:lnTo>
                      <a:lnTo>
                        <a:pt x="2021363" y="2165178"/>
                      </a:lnTo>
                      <a:lnTo>
                        <a:pt x="2023654" y="2163827"/>
                      </a:lnTo>
                      <a:lnTo>
                        <a:pt x="2025942" y="2162472"/>
                      </a:lnTo>
                      <a:lnTo>
                        <a:pt x="2028228" y="2161113"/>
                      </a:lnTo>
                      <a:lnTo>
                        <a:pt x="2030509" y="2159750"/>
                      </a:lnTo>
                      <a:lnTo>
                        <a:pt x="2032788" y="2158382"/>
                      </a:lnTo>
                      <a:lnTo>
                        <a:pt x="2035064" y="2157010"/>
                      </a:lnTo>
                      <a:lnTo>
                        <a:pt x="2037336" y="2155633"/>
                      </a:lnTo>
                      <a:lnTo>
                        <a:pt x="2039605" y="2154253"/>
                      </a:lnTo>
                      <a:lnTo>
                        <a:pt x="2041871" y="2152868"/>
                      </a:lnTo>
                      <a:lnTo>
                        <a:pt x="2044134" y="2151478"/>
                      </a:lnTo>
                      <a:lnTo>
                        <a:pt x="2046393" y="2150085"/>
                      </a:lnTo>
                      <a:lnTo>
                        <a:pt x="2048649" y="2148687"/>
                      </a:lnTo>
                      <a:lnTo>
                        <a:pt x="2050902" y="2147285"/>
                      </a:lnTo>
                      <a:lnTo>
                        <a:pt x="2053152" y="2145879"/>
                      </a:lnTo>
                      <a:lnTo>
                        <a:pt x="2055398" y="2144468"/>
                      </a:lnTo>
                      <a:lnTo>
                        <a:pt x="2057641" y="2143053"/>
                      </a:lnTo>
                      <a:lnTo>
                        <a:pt x="2059881" y="2141634"/>
                      </a:lnTo>
                      <a:lnTo>
                        <a:pt x="2062118" y="2140211"/>
                      </a:lnTo>
                      <a:lnTo>
                        <a:pt x="2064351" y="2138784"/>
                      </a:lnTo>
                      <a:lnTo>
                        <a:pt x="2066581" y="2137352"/>
                      </a:lnTo>
                      <a:lnTo>
                        <a:pt x="2068807" y="2135916"/>
                      </a:lnTo>
                      <a:lnTo>
                        <a:pt x="2071031" y="2134476"/>
                      </a:lnTo>
                      <a:lnTo>
                        <a:pt x="2073250" y="2133032"/>
                      </a:lnTo>
                      <a:lnTo>
                        <a:pt x="2075467" y="2131583"/>
                      </a:lnTo>
                      <a:lnTo>
                        <a:pt x="2077680" y="2130130"/>
                      </a:lnTo>
                      <a:lnTo>
                        <a:pt x="2079890" y="2128674"/>
                      </a:lnTo>
                      <a:lnTo>
                        <a:pt x="2082096" y="2127213"/>
                      </a:lnTo>
                      <a:lnTo>
                        <a:pt x="2084299" y="2125747"/>
                      </a:lnTo>
                      <a:lnTo>
                        <a:pt x="2086499" y="2124278"/>
                      </a:lnTo>
                      <a:lnTo>
                        <a:pt x="2088695" y="2122805"/>
                      </a:lnTo>
                      <a:lnTo>
                        <a:pt x="2090888" y="2121327"/>
                      </a:lnTo>
                      <a:lnTo>
                        <a:pt x="2093077" y="2119845"/>
                      </a:lnTo>
                      <a:lnTo>
                        <a:pt x="2095263" y="2118359"/>
                      </a:lnTo>
                      <a:lnTo>
                        <a:pt x="2097445" y="2116869"/>
                      </a:lnTo>
                      <a:lnTo>
                        <a:pt x="2099624" y="2115375"/>
                      </a:lnTo>
                      <a:lnTo>
                        <a:pt x="2101799" y="2113877"/>
                      </a:lnTo>
                      <a:lnTo>
                        <a:pt x="2103971" y="2112375"/>
                      </a:lnTo>
                      <a:lnTo>
                        <a:pt x="2106140" y="2110868"/>
                      </a:lnTo>
                      <a:lnTo>
                        <a:pt x="2108305" y="2109358"/>
                      </a:lnTo>
                      <a:lnTo>
                        <a:pt x="2110466" y="2107843"/>
                      </a:lnTo>
                      <a:lnTo>
                        <a:pt x="2112624" y="2106325"/>
                      </a:lnTo>
                      <a:lnTo>
                        <a:pt x="2114779" y="2104802"/>
                      </a:lnTo>
                      <a:lnTo>
                        <a:pt x="2116929" y="2103275"/>
                      </a:lnTo>
                      <a:lnTo>
                        <a:pt x="2119077" y="2101744"/>
                      </a:lnTo>
                      <a:lnTo>
                        <a:pt x="2121220" y="2100209"/>
                      </a:lnTo>
                      <a:lnTo>
                        <a:pt x="2123361" y="2098670"/>
                      </a:lnTo>
                      <a:lnTo>
                        <a:pt x="2125497" y="2097127"/>
                      </a:lnTo>
                      <a:lnTo>
                        <a:pt x="2127630" y="2095580"/>
                      </a:lnTo>
                      <a:lnTo>
                        <a:pt x="2129759" y="2094029"/>
                      </a:lnTo>
                      <a:lnTo>
                        <a:pt x="2131885" y="2092474"/>
                      </a:lnTo>
                      <a:lnTo>
                        <a:pt x="2134007" y="2090915"/>
                      </a:lnTo>
                      <a:lnTo>
                        <a:pt x="2136126" y="2089352"/>
                      </a:lnTo>
                      <a:lnTo>
                        <a:pt x="2138241" y="2087785"/>
                      </a:lnTo>
                      <a:lnTo>
                        <a:pt x="2140352" y="2086214"/>
                      </a:lnTo>
                      <a:lnTo>
                        <a:pt x="2142460" y="2084639"/>
                      </a:lnTo>
                      <a:lnTo>
                        <a:pt x="2144564" y="2083060"/>
                      </a:lnTo>
                      <a:lnTo>
                        <a:pt x="2146664" y="2081477"/>
                      </a:lnTo>
                      <a:lnTo>
                        <a:pt x="2148760" y="2079890"/>
                      </a:lnTo>
                      <a:lnTo>
                        <a:pt x="2150853" y="2078299"/>
                      </a:lnTo>
                      <a:lnTo>
                        <a:pt x="2152942" y="2076704"/>
                      </a:lnTo>
                      <a:lnTo>
                        <a:pt x="2155028" y="2075105"/>
                      </a:lnTo>
                      <a:lnTo>
                        <a:pt x="2157110" y="2073502"/>
                      </a:lnTo>
                      <a:lnTo>
                        <a:pt x="2159188" y="2071896"/>
                      </a:lnTo>
                      <a:lnTo>
                        <a:pt x="2161262" y="2070285"/>
                      </a:lnTo>
                      <a:lnTo>
                        <a:pt x="2163333" y="2068671"/>
                      </a:lnTo>
                      <a:lnTo>
                        <a:pt x="2165399" y="2067052"/>
                      </a:lnTo>
                      <a:lnTo>
                        <a:pt x="2167462" y="2065430"/>
                      </a:lnTo>
                      <a:lnTo>
                        <a:pt x="2169522" y="2063804"/>
                      </a:lnTo>
                      <a:lnTo>
                        <a:pt x="2171577" y="2062174"/>
                      </a:lnTo>
                      <a:lnTo>
                        <a:pt x="2173629" y="2060540"/>
                      </a:lnTo>
                      <a:lnTo>
                        <a:pt x="2175677" y="2058902"/>
                      </a:lnTo>
                      <a:lnTo>
                        <a:pt x="2177721" y="2057260"/>
                      </a:lnTo>
                      <a:lnTo>
                        <a:pt x="2179761" y="2055615"/>
                      </a:lnTo>
                      <a:lnTo>
                        <a:pt x="2181797" y="2053965"/>
                      </a:lnTo>
                      <a:lnTo>
                        <a:pt x="2183830" y="2052312"/>
                      </a:lnTo>
                      <a:lnTo>
                        <a:pt x="2185859" y="2050655"/>
                      </a:lnTo>
                      <a:lnTo>
                        <a:pt x="2187883" y="2048994"/>
                      </a:lnTo>
                      <a:lnTo>
                        <a:pt x="2189904" y="2047329"/>
                      </a:lnTo>
                      <a:lnTo>
                        <a:pt x="2191922" y="2045661"/>
                      </a:lnTo>
                      <a:lnTo>
                        <a:pt x="2193935" y="2043988"/>
                      </a:lnTo>
                      <a:lnTo>
                        <a:pt x="2195944" y="2042312"/>
                      </a:lnTo>
                      <a:lnTo>
                        <a:pt x="2197950" y="2040632"/>
                      </a:lnTo>
                      <a:lnTo>
                        <a:pt x="2199951" y="2038949"/>
                      </a:lnTo>
                      <a:lnTo>
                        <a:pt x="2201949" y="2037261"/>
                      </a:lnTo>
                      <a:lnTo>
                        <a:pt x="2203943" y="2035570"/>
                      </a:lnTo>
                      <a:lnTo>
                        <a:pt x="2205932" y="2033875"/>
                      </a:lnTo>
                      <a:lnTo>
                        <a:pt x="2207918" y="2032176"/>
                      </a:lnTo>
                      <a:lnTo>
                        <a:pt x="2209900" y="2030474"/>
                      </a:lnTo>
                      <a:lnTo>
                        <a:pt x="2211878" y="2028768"/>
                      </a:lnTo>
                      <a:lnTo>
                        <a:pt x="2213852" y="2027058"/>
                      </a:lnTo>
                      <a:lnTo>
                        <a:pt x="2215822" y="2025344"/>
                      </a:lnTo>
                      <a:lnTo>
                        <a:pt x="2217788" y="2023626"/>
                      </a:lnTo>
                      <a:lnTo>
                        <a:pt x="2219750" y="2021905"/>
                      </a:lnTo>
                      <a:lnTo>
                        <a:pt x="2221708" y="2020181"/>
                      </a:lnTo>
                      <a:lnTo>
                        <a:pt x="2223662" y="2018452"/>
                      </a:lnTo>
                      <a:lnTo>
                        <a:pt x="2225612" y="2016720"/>
                      </a:lnTo>
                      <a:lnTo>
                        <a:pt x="2227558" y="2014984"/>
                      </a:lnTo>
                      <a:lnTo>
                        <a:pt x="2229500" y="2013244"/>
                      </a:lnTo>
                      <a:lnTo>
                        <a:pt x="2231438" y="2011501"/>
                      </a:lnTo>
                      <a:lnTo>
                        <a:pt x="2233371" y="2009754"/>
                      </a:lnTo>
                      <a:lnTo>
                        <a:pt x="2235301" y="2008004"/>
                      </a:lnTo>
                      <a:lnTo>
                        <a:pt x="2237227" y="2006250"/>
                      </a:lnTo>
                      <a:lnTo>
                        <a:pt x="2239148" y="2004492"/>
                      </a:lnTo>
                      <a:lnTo>
                        <a:pt x="2241066" y="2002731"/>
                      </a:lnTo>
                      <a:lnTo>
                        <a:pt x="2242979" y="2000966"/>
                      </a:lnTo>
                      <a:lnTo>
                        <a:pt x="2244889" y="1999197"/>
                      </a:lnTo>
                      <a:lnTo>
                        <a:pt x="2246794" y="1997425"/>
                      </a:lnTo>
                      <a:lnTo>
                        <a:pt x="2248695" y="1995649"/>
                      </a:lnTo>
                      <a:lnTo>
                        <a:pt x="2250592" y="1993869"/>
                      </a:lnTo>
                      <a:lnTo>
                        <a:pt x="2252485" y="1992086"/>
                      </a:lnTo>
                      <a:lnTo>
                        <a:pt x="2254373" y="1990300"/>
                      </a:lnTo>
                      <a:lnTo>
                        <a:pt x="2256258" y="1988510"/>
                      </a:lnTo>
                      <a:lnTo>
                        <a:pt x="2258138" y="1986716"/>
                      </a:lnTo>
                      <a:lnTo>
                        <a:pt x="2260014" y="1984919"/>
                      </a:lnTo>
                      <a:lnTo>
                        <a:pt x="2261886" y="1983118"/>
                      </a:lnTo>
                      <a:lnTo>
                        <a:pt x="2263754" y="1981314"/>
                      </a:lnTo>
                      <a:lnTo>
                        <a:pt x="2265618" y="1979506"/>
                      </a:lnTo>
                      <a:lnTo>
                        <a:pt x="2267477" y="1977695"/>
                      </a:lnTo>
                      <a:lnTo>
                        <a:pt x="2269332" y="1975880"/>
                      </a:lnTo>
                      <a:lnTo>
                        <a:pt x="2271183" y="1974062"/>
                      </a:lnTo>
                      <a:lnTo>
                        <a:pt x="2273030" y="1972240"/>
                      </a:lnTo>
                      <a:lnTo>
                        <a:pt x="2274872" y="1970415"/>
                      </a:lnTo>
                      <a:lnTo>
                        <a:pt x="2276711" y="1968586"/>
                      </a:lnTo>
                      <a:lnTo>
                        <a:pt x="2278545" y="1966754"/>
                      </a:lnTo>
                      <a:lnTo>
                        <a:pt x="2280374" y="1964918"/>
                      </a:lnTo>
                      <a:lnTo>
                        <a:pt x="2282200" y="1963079"/>
                      </a:lnTo>
                      <a:lnTo>
                        <a:pt x="2284021" y="1961236"/>
                      </a:lnTo>
                      <a:lnTo>
                        <a:pt x="2285838" y="1959390"/>
                      </a:lnTo>
                      <a:lnTo>
                        <a:pt x="2287651" y="1957541"/>
                      </a:lnTo>
                      <a:lnTo>
                        <a:pt x="2289459" y="1955688"/>
                      </a:lnTo>
                      <a:lnTo>
                        <a:pt x="2291263" y="1953831"/>
                      </a:lnTo>
                      <a:lnTo>
                        <a:pt x="2293063" y="1951972"/>
                      </a:lnTo>
                      <a:lnTo>
                        <a:pt x="2294858" y="1950109"/>
                      </a:lnTo>
                      <a:lnTo>
                        <a:pt x="2296649" y="1948242"/>
                      </a:lnTo>
                      <a:lnTo>
                        <a:pt x="2298436" y="1946372"/>
                      </a:lnTo>
                      <a:lnTo>
                        <a:pt x="2300218" y="1944499"/>
                      </a:lnTo>
                      <a:lnTo>
                        <a:pt x="2301996" y="1942623"/>
                      </a:lnTo>
                      <a:lnTo>
                        <a:pt x="2303770" y="1940743"/>
                      </a:lnTo>
                      <a:lnTo>
                        <a:pt x="2305539" y="1938859"/>
                      </a:lnTo>
                      <a:lnTo>
                        <a:pt x="2307304" y="1936973"/>
                      </a:lnTo>
                      <a:lnTo>
                        <a:pt x="2309064" y="1935083"/>
                      </a:lnTo>
                      <a:lnTo>
                        <a:pt x="2310820" y="1933190"/>
                      </a:lnTo>
                      <a:lnTo>
                        <a:pt x="2312572" y="1931293"/>
                      </a:lnTo>
                      <a:lnTo>
                        <a:pt x="2314319" y="1929393"/>
                      </a:lnTo>
                      <a:lnTo>
                        <a:pt x="2316062" y="1927490"/>
                      </a:lnTo>
                      <a:lnTo>
                        <a:pt x="2317800" y="1925584"/>
                      </a:lnTo>
                      <a:lnTo>
                        <a:pt x="2319534" y="1923674"/>
                      </a:lnTo>
                      <a:lnTo>
                        <a:pt x="2321264" y="1921761"/>
                      </a:lnTo>
                      <a:lnTo>
                        <a:pt x="2322989" y="1919845"/>
                      </a:lnTo>
                      <a:lnTo>
                        <a:pt x="2324710" y="1917925"/>
                      </a:lnTo>
                      <a:lnTo>
                        <a:pt x="2326426" y="1916002"/>
                      </a:lnTo>
                      <a:lnTo>
                        <a:pt x="2328138" y="1914076"/>
                      </a:lnTo>
                      <a:lnTo>
                        <a:pt x="2329845" y="1912147"/>
                      </a:lnTo>
                      <a:lnTo>
                        <a:pt x="2331548" y="1910215"/>
                      </a:lnTo>
                      <a:lnTo>
                        <a:pt x="2333246" y="1908279"/>
                      </a:lnTo>
                      <a:lnTo>
                        <a:pt x="2334940" y="1906340"/>
                      </a:lnTo>
                      <a:lnTo>
                        <a:pt x="2336629" y="1904398"/>
                      </a:lnTo>
                      <a:lnTo>
                        <a:pt x="2338314" y="1902453"/>
                      </a:lnTo>
                      <a:lnTo>
                        <a:pt x="2339994" y="1900505"/>
                      </a:lnTo>
                      <a:lnTo>
                        <a:pt x="2341670" y="1898553"/>
                      </a:lnTo>
                      <a:lnTo>
                        <a:pt x="2343341" y="1896598"/>
                      </a:lnTo>
                      <a:lnTo>
                        <a:pt x="2345007" y="1894641"/>
                      </a:lnTo>
                      <a:lnTo>
                        <a:pt x="2346669" y="1892680"/>
                      </a:lnTo>
                      <a:lnTo>
                        <a:pt x="2348327" y="1890715"/>
                      </a:lnTo>
                      <a:lnTo>
                        <a:pt x="2349980" y="1888748"/>
                      </a:lnTo>
                      <a:lnTo>
                        <a:pt x="2351628" y="1886778"/>
                      </a:lnTo>
                      <a:lnTo>
                        <a:pt x="2353272" y="1884804"/>
                      </a:lnTo>
                      <a:lnTo>
                        <a:pt x="2354911" y="1882828"/>
                      </a:lnTo>
                      <a:lnTo>
                        <a:pt x="2356546" y="1880848"/>
                      </a:lnTo>
                      <a:lnTo>
                        <a:pt x="2358175" y="1878865"/>
                      </a:lnTo>
                      <a:lnTo>
                        <a:pt x="2359801" y="1876879"/>
                      </a:lnTo>
                      <a:lnTo>
                        <a:pt x="2361422" y="1874890"/>
                      </a:lnTo>
                      <a:lnTo>
                        <a:pt x="2363038" y="1872898"/>
                      </a:lnTo>
                      <a:lnTo>
                        <a:pt x="2364649" y="1870903"/>
                      </a:lnTo>
                      <a:lnTo>
                        <a:pt x="2366256" y="1868905"/>
                      </a:lnTo>
                      <a:lnTo>
                        <a:pt x="2367858" y="1866904"/>
                      </a:lnTo>
                      <a:lnTo>
                        <a:pt x="2369456" y="1864900"/>
                      </a:lnTo>
                      <a:lnTo>
                        <a:pt x="2371049" y="1862893"/>
                      </a:lnTo>
                      <a:lnTo>
                        <a:pt x="2372637" y="1860883"/>
                      </a:lnTo>
                      <a:lnTo>
                        <a:pt x="2374220" y="1858870"/>
                      </a:lnTo>
                      <a:lnTo>
                        <a:pt x="2375799" y="1856854"/>
                      </a:lnTo>
                      <a:lnTo>
                        <a:pt x="2377374" y="1854835"/>
                      </a:lnTo>
                      <a:lnTo>
                        <a:pt x="2378943" y="1852813"/>
                      </a:lnTo>
                      <a:lnTo>
                        <a:pt x="2380508" y="1850788"/>
                      </a:lnTo>
                      <a:lnTo>
                        <a:pt x="2382068" y="1848760"/>
                      </a:lnTo>
                      <a:lnTo>
                        <a:pt x="2383623" y="1846729"/>
                      </a:lnTo>
                      <a:lnTo>
                        <a:pt x="2385174" y="1844695"/>
                      </a:lnTo>
                      <a:lnTo>
                        <a:pt x="2386720" y="1842658"/>
                      </a:lnTo>
                      <a:lnTo>
                        <a:pt x="2388261" y="1840619"/>
                      </a:lnTo>
                      <a:lnTo>
                        <a:pt x="2389797" y="1838576"/>
                      </a:lnTo>
                      <a:lnTo>
                        <a:pt x="2391329" y="1836531"/>
                      </a:lnTo>
                      <a:lnTo>
                        <a:pt x="2392856" y="1834482"/>
                      </a:lnTo>
                      <a:lnTo>
                        <a:pt x="2394378" y="1832431"/>
                      </a:lnTo>
                      <a:lnTo>
                        <a:pt x="2395896" y="1830377"/>
                      </a:lnTo>
                      <a:lnTo>
                        <a:pt x="2397408" y="1828320"/>
                      </a:lnTo>
                      <a:lnTo>
                        <a:pt x="2398916" y="1826260"/>
                      </a:lnTo>
                      <a:lnTo>
                        <a:pt x="2400419" y="1824198"/>
                      </a:lnTo>
                      <a:lnTo>
                        <a:pt x="2401917" y="1822132"/>
                      </a:lnTo>
                      <a:lnTo>
                        <a:pt x="2403411" y="1820064"/>
                      </a:lnTo>
                      <a:lnTo>
                        <a:pt x="2404899" y="1817993"/>
                      </a:lnTo>
                      <a:lnTo>
                        <a:pt x="2406383" y="1815919"/>
                      </a:lnTo>
                      <a:lnTo>
                        <a:pt x="2407862" y="1813842"/>
                      </a:lnTo>
                      <a:lnTo>
                        <a:pt x="2409336" y="1811763"/>
                      </a:lnTo>
                      <a:lnTo>
                        <a:pt x="2410806" y="1809680"/>
                      </a:lnTo>
                      <a:lnTo>
                        <a:pt x="2412270" y="1807595"/>
                      </a:lnTo>
                      <a:lnTo>
                        <a:pt x="2413730" y="1805507"/>
                      </a:lnTo>
                      <a:lnTo>
                        <a:pt x="2415185" y="1803417"/>
                      </a:lnTo>
                      <a:lnTo>
                        <a:pt x="2416635" y="1801323"/>
                      </a:lnTo>
                      <a:lnTo>
                        <a:pt x="2418080" y="1799227"/>
                      </a:lnTo>
                      <a:lnTo>
                        <a:pt x="2419520" y="1797129"/>
                      </a:lnTo>
                      <a:lnTo>
                        <a:pt x="2420955" y="1795027"/>
                      </a:lnTo>
                      <a:lnTo>
                        <a:pt x="2422386" y="1792923"/>
                      </a:lnTo>
                      <a:lnTo>
                        <a:pt x="2423811" y="1790816"/>
                      </a:lnTo>
                      <a:lnTo>
                        <a:pt x="2425232" y="1788707"/>
                      </a:lnTo>
                      <a:lnTo>
                        <a:pt x="2426648" y="1786594"/>
                      </a:lnTo>
                      <a:lnTo>
                        <a:pt x="2428058" y="1784479"/>
                      </a:lnTo>
                      <a:lnTo>
                        <a:pt x="2429464" y="1782362"/>
                      </a:lnTo>
                      <a:lnTo>
                        <a:pt x="2430865" y="1780242"/>
                      </a:lnTo>
                      <a:lnTo>
                        <a:pt x="2432261" y="1778119"/>
                      </a:lnTo>
                      <a:lnTo>
                        <a:pt x="2433653" y="1775993"/>
                      </a:lnTo>
                      <a:lnTo>
                        <a:pt x="2435039" y="1773865"/>
                      </a:lnTo>
                      <a:lnTo>
                        <a:pt x="2436420" y="1771734"/>
                      </a:lnTo>
                      <a:lnTo>
                        <a:pt x="2437796" y="1769601"/>
                      </a:lnTo>
                      <a:lnTo>
                        <a:pt x="2439168" y="1767465"/>
                      </a:lnTo>
                      <a:lnTo>
                        <a:pt x="2440534" y="1765327"/>
                      </a:lnTo>
                      <a:lnTo>
                        <a:pt x="2441895" y="1763186"/>
                      </a:lnTo>
                      <a:lnTo>
                        <a:pt x="2443252" y="1761042"/>
                      </a:lnTo>
                      <a:lnTo>
                        <a:pt x="2444603" y="1758896"/>
                      </a:lnTo>
                      <a:lnTo>
                        <a:pt x="2445950" y="1756747"/>
                      </a:lnTo>
                      <a:lnTo>
                        <a:pt x="2447291" y="1754596"/>
                      </a:lnTo>
                      <a:lnTo>
                        <a:pt x="2448627" y="1752442"/>
                      </a:lnTo>
                      <a:lnTo>
                        <a:pt x="2449959" y="1750286"/>
                      </a:lnTo>
                      <a:lnTo>
                        <a:pt x="2451285" y="1748127"/>
                      </a:lnTo>
                      <a:lnTo>
                        <a:pt x="2452607" y="1745965"/>
                      </a:lnTo>
                      <a:lnTo>
                        <a:pt x="2453923" y="1743801"/>
                      </a:lnTo>
                      <a:lnTo>
                        <a:pt x="2455234" y="1741635"/>
                      </a:lnTo>
                      <a:lnTo>
                        <a:pt x="2456541" y="1739466"/>
                      </a:lnTo>
                      <a:lnTo>
                        <a:pt x="2457842" y="1737295"/>
                      </a:lnTo>
                      <a:lnTo>
                        <a:pt x="2459138" y="1735121"/>
                      </a:lnTo>
                      <a:lnTo>
                        <a:pt x="2460429" y="1732945"/>
                      </a:lnTo>
                      <a:lnTo>
                        <a:pt x="2461715" y="1730767"/>
                      </a:lnTo>
                      <a:lnTo>
                        <a:pt x="2462996" y="1728586"/>
                      </a:lnTo>
                      <a:lnTo>
                        <a:pt x="2464272" y="1726402"/>
                      </a:lnTo>
                      <a:lnTo>
                        <a:pt x="2465543" y="1724216"/>
                      </a:lnTo>
                      <a:lnTo>
                        <a:pt x="2466809" y="1722028"/>
                      </a:lnTo>
                      <a:lnTo>
                        <a:pt x="2468070" y="1719838"/>
                      </a:lnTo>
                      <a:lnTo>
                        <a:pt x="2469326" y="1717645"/>
                      </a:lnTo>
                      <a:lnTo>
                        <a:pt x="2470576" y="1715449"/>
                      </a:lnTo>
                      <a:lnTo>
                        <a:pt x="2471822" y="1713252"/>
                      </a:lnTo>
                      <a:lnTo>
                        <a:pt x="2473062" y="1711052"/>
                      </a:lnTo>
                      <a:lnTo>
                        <a:pt x="2474297" y="1708849"/>
                      </a:lnTo>
                      <a:lnTo>
                        <a:pt x="2475527" y="1706645"/>
                      </a:lnTo>
                      <a:lnTo>
                        <a:pt x="2476752" y="1704438"/>
                      </a:lnTo>
                      <a:lnTo>
                        <a:pt x="2477972" y="1702228"/>
                      </a:lnTo>
                      <a:lnTo>
                        <a:pt x="2479187" y="1700017"/>
                      </a:lnTo>
                      <a:lnTo>
                        <a:pt x="2480396" y="1697803"/>
                      </a:lnTo>
                      <a:lnTo>
                        <a:pt x="2481601" y="1695586"/>
                      </a:lnTo>
                      <a:lnTo>
                        <a:pt x="2482800" y="1693368"/>
                      </a:lnTo>
                      <a:lnTo>
                        <a:pt x="2483994" y="1691147"/>
                      </a:lnTo>
                      <a:lnTo>
                        <a:pt x="2485183" y="1688924"/>
                      </a:lnTo>
                      <a:lnTo>
                        <a:pt x="2486367" y="1686699"/>
                      </a:lnTo>
                      <a:lnTo>
                        <a:pt x="2487545" y="1684472"/>
                      </a:lnTo>
                      <a:lnTo>
                        <a:pt x="2488719" y="1682242"/>
                      </a:lnTo>
                      <a:lnTo>
                        <a:pt x="2489887" y="1680010"/>
                      </a:lnTo>
                      <a:lnTo>
                        <a:pt x="2491050" y="1677776"/>
                      </a:lnTo>
                      <a:lnTo>
                        <a:pt x="2492208" y="1675540"/>
                      </a:lnTo>
                      <a:lnTo>
                        <a:pt x="2493361" y="1673301"/>
                      </a:lnTo>
                      <a:lnTo>
                        <a:pt x="2494508" y="1671061"/>
                      </a:lnTo>
                      <a:lnTo>
                        <a:pt x="2495650" y="1668818"/>
                      </a:lnTo>
                      <a:lnTo>
                        <a:pt x="2496787" y="1666573"/>
                      </a:lnTo>
                      <a:lnTo>
                        <a:pt x="2497919" y="1664326"/>
                      </a:lnTo>
                      <a:lnTo>
                        <a:pt x="2499046" y="1662077"/>
                      </a:lnTo>
                      <a:lnTo>
                        <a:pt x="2500167" y="1659825"/>
                      </a:lnTo>
                      <a:lnTo>
                        <a:pt x="2501283" y="1657572"/>
                      </a:lnTo>
                      <a:lnTo>
                        <a:pt x="2502394" y="1655316"/>
                      </a:lnTo>
                      <a:lnTo>
                        <a:pt x="2503500" y="1653059"/>
                      </a:lnTo>
                      <a:lnTo>
                        <a:pt x="2504600" y="1650799"/>
                      </a:lnTo>
                      <a:lnTo>
                        <a:pt x="2505695" y="1648537"/>
                      </a:lnTo>
                      <a:lnTo>
                        <a:pt x="2506785" y="1646273"/>
                      </a:lnTo>
                      <a:lnTo>
                        <a:pt x="2507870" y="1644008"/>
                      </a:lnTo>
                      <a:lnTo>
                        <a:pt x="2508949" y="1641740"/>
                      </a:lnTo>
                      <a:lnTo>
                        <a:pt x="2510023" y="1639470"/>
                      </a:lnTo>
                      <a:lnTo>
                        <a:pt x="2511092" y="1637198"/>
                      </a:lnTo>
                      <a:lnTo>
                        <a:pt x="2512156" y="1634924"/>
                      </a:lnTo>
                      <a:lnTo>
                        <a:pt x="2513214" y="1632648"/>
                      </a:lnTo>
                      <a:lnTo>
                        <a:pt x="2514267" y="1630370"/>
                      </a:lnTo>
                      <a:lnTo>
                        <a:pt x="2515315" y="1628090"/>
                      </a:lnTo>
                      <a:lnTo>
                        <a:pt x="2516357" y="1625808"/>
                      </a:lnTo>
                      <a:lnTo>
                        <a:pt x="2517394" y="1623524"/>
                      </a:lnTo>
                      <a:lnTo>
                        <a:pt x="2518426" y="1621238"/>
                      </a:lnTo>
                      <a:lnTo>
                        <a:pt x="2519452" y="1618950"/>
                      </a:lnTo>
                      <a:lnTo>
                        <a:pt x="2520473" y="1616660"/>
                      </a:lnTo>
                      <a:lnTo>
                        <a:pt x="2521489" y="1614369"/>
                      </a:lnTo>
                      <a:lnTo>
                        <a:pt x="2522500" y="1612075"/>
                      </a:lnTo>
                      <a:lnTo>
                        <a:pt x="2523505" y="1609779"/>
                      </a:lnTo>
                      <a:lnTo>
                        <a:pt x="2524504" y="1607482"/>
                      </a:lnTo>
                      <a:lnTo>
                        <a:pt x="2525499" y="1605183"/>
                      </a:lnTo>
                      <a:lnTo>
                        <a:pt x="2526488" y="1602882"/>
                      </a:lnTo>
                      <a:lnTo>
                        <a:pt x="2527472" y="1600579"/>
                      </a:lnTo>
                      <a:lnTo>
                        <a:pt x="2528450" y="1598274"/>
                      </a:lnTo>
                      <a:lnTo>
                        <a:pt x="2529423" y="1595967"/>
                      </a:lnTo>
                      <a:lnTo>
                        <a:pt x="2530391" y="1593659"/>
                      </a:lnTo>
                      <a:lnTo>
                        <a:pt x="2531353" y="1591348"/>
                      </a:lnTo>
                      <a:lnTo>
                        <a:pt x="2532310" y="1589036"/>
                      </a:lnTo>
                      <a:lnTo>
                        <a:pt x="2533262" y="1586722"/>
                      </a:lnTo>
                      <a:lnTo>
                        <a:pt x="2534208" y="1584406"/>
                      </a:lnTo>
                      <a:lnTo>
                        <a:pt x="2535149" y="1582089"/>
                      </a:lnTo>
                      <a:lnTo>
                        <a:pt x="2536084" y="1579769"/>
                      </a:lnTo>
                      <a:lnTo>
                        <a:pt x="2537014" y="1577448"/>
                      </a:lnTo>
                      <a:lnTo>
                        <a:pt x="2537939" y="1575126"/>
                      </a:lnTo>
                      <a:lnTo>
                        <a:pt x="2538858" y="1572801"/>
                      </a:lnTo>
                      <a:lnTo>
                        <a:pt x="2539772" y="1570475"/>
                      </a:lnTo>
                      <a:lnTo>
                        <a:pt x="2540681" y="1568147"/>
                      </a:lnTo>
                      <a:lnTo>
                        <a:pt x="2541584" y="1565817"/>
                      </a:lnTo>
                      <a:lnTo>
                        <a:pt x="2542481" y="1563486"/>
                      </a:lnTo>
                      <a:lnTo>
                        <a:pt x="2543374" y="1561152"/>
                      </a:lnTo>
                      <a:lnTo>
                        <a:pt x="2544260" y="1558818"/>
                      </a:lnTo>
                      <a:lnTo>
                        <a:pt x="2545142" y="1556481"/>
                      </a:lnTo>
                      <a:lnTo>
                        <a:pt x="2546018" y="1554143"/>
                      </a:lnTo>
                      <a:lnTo>
                        <a:pt x="2546888" y="1551803"/>
                      </a:lnTo>
                      <a:lnTo>
                        <a:pt x="2547753" y="1549462"/>
                      </a:lnTo>
                      <a:lnTo>
                        <a:pt x="2548613" y="1547119"/>
                      </a:lnTo>
                      <a:lnTo>
                        <a:pt x="2549467" y="1544774"/>
                      </a:lnTo>
                      <a:lnTo>
                        <a:pt x="2550316" y="1542428"/>
                      </a:lnTo>
                      <a:lnTo>
                        <a:pt x="2551159" y="1540080"/>
                      </a:lnTo>
                      <a:lnTo>
                        <a:pt x="2551997" y="1537731"/>
                      </a:lnTo>
                      <a:lnTo>
                        <a:pt x="2552829" y="1535380"/>
                      </a:lnTo>
                      <a:lnTo>
                        <a:pt x="2553656" y="1533027"/>
                      </a:lnTo>
                      <a:lnTo>
                        <a:pt x="2554477" y="1530673"/>
                      </a:lnTo>
                      <a:lnTo>
                        <a:pt x="2555293" y="1528317"/>
                      </a:lnTo>
                      <a:lnTo>
                        <a:pt x="2556104" y="1525960"/>
                      </a:lnTo>
                      <a:lnTo>
                        <a:pt x="2556909" y="1523601"/>
                      </a:lnTo>
                      <a:lnTo>
                        <a:pt x="2557708" y="1521241"/>
                      </a:lnTo>
                      <a:lnTo>
                        <a:pt x="2558502" y="1518879"/>
                      </a:lnTo>
                      <a:lnTo>
                        <a:pt x="2559291" y="1516516"/>
                      </a:lnTo>
                      <a:lnTo>
                        <a:pt x="2560074" y="1514151"/>
                      </a:lnTo>
                      <a:lnTo>
                        <a:pt x="2560851" y="1511785"/>
                      </a:lnTo>
                      <a:lnTo>
                        <a:pt x="2561623" y="1509417"/>
                      </a:lnTo>
                      <a:lnTo>
                        <a:pt x="2562390" y="1507048"/>
                      </a:lnTo>
                      <a:lnTo>
                        <a:pt x="2563151" y="1504677"/>
                      </a:lnTo>
                      <a:lnTo>
                        <a:pt x="2563907" y="1502305"/>
                      </a:lnTo>
                      <a:lnTo>
                        <a:pt x="2564657" y="1499932"/>
                      </a:lnTo>
                      <a:lnTo>
                        <a:pt x="2565401" y="1497557"/>
                      </a:lnTo>
                      <a:lnTo>
                        <a:pt x="2566140" y="1495181"/>
                      </a:lnTo>
                      <a:lnTo>
                        <a:pt x="2566873" y="1492803"/>
                      </a:lnTo>
                      <a:lnTo>
                        <a:pt x="2567601" y="1490424"/>
                      </a:lnTo>
                      <a:lnTo>
                        <a:pt x="2568324" y="1488044"/>
                      </a:lnTo>
                      <a:lnTo>
                        <a:pt x="2569041" y="1485662"/>
                      </a:lnTo>
                      <a:lnTo>
                        <a:pt x="2569752" y="1483279"/>
                      </a:lnTo>
                      <a:lnTo>
                        <a:pt x="2570458" y="1480895"/>
                      </a:lnTo>
                      <a:lnTo>
                        <a:pt x="2571158" y="1478509"/>
                      </a:lnTo>
                      <a:lnTo>
                        <a:pt x="2571853" y="1476122"/>
                      </a:lnTo>
                      <a:lnTo>
                        <a:pt x="2572542" y="1473734"/>
                      </a:lnTo>
                      <a:lnTo>
                        <a:pt x="2573226" y="1471344"/>
                      </a:lnTo>
                      <a:lnTo>
                        <a:pt x="2573904" y="1468953"/>
                      </a:lnTo>
                      <a:lnTo>
                        <a:pt x="2574576" y="1466561"/>
                      </a:lnTo>
                      <a:lnTo>
                        <a:pt x="2575243" y="1464167"/>
                      </a:lnTo>
                      <a:lnTo>
                        <a:pt x="2575904" y="1461772"/>
                      </a:lnTo>
                      <a:lnTo>
                        <a:pt x="2576560" y="1459376"/>
                      </a:lnTo>
                      <a:lnTo>
                        <a:pt x="2577210" y="1456979"/>
                      </a:lnTo>
                      <a:lnTo>
                        <a:pt x="2577855" y="1454581"/>
                      </a:lnTo>
                      <a:lnTo>
                        <a:pt x="2578494" y="1452181"/>
                      </a:lnTo>
                      <a:lnTo>
                        <a:pt x="2579128" y="1449780"/>
                      </a:lnTo>
                      <a:lnTo>
                        <a:pt x="2579756" y="1447378"/>
                      </a:lnTo>
                      <a:lnTo>
                        <a:pt x="2580378" y="1444975"/>
                      </a:lnTo>
                      <a:lnTo>
                        <a:pt x="2580995" y="1442571"/>
                      </a:lnTo>
                      <a:lnTo>
                        <a:pt x="2581606" y="1440165"/>
                      </a:lnTo>
                      <a:lnTo>
                        <a:pt x="2582212" y="1437758"/>
                      </a:lnTo>
                      <a:lnTo>
                        <a:pt x="2582812" y="1435350"/>
                      </a:lnTo>
                      <a:lnTo>
                        <a:pt x="2583406" y="1432941"/>
                      </a:lnTo>
                      <a:lnTo>
                        <a:pt x="2583995" y="1430531"/>
                      </a:lnTo>
                      <a:lnTo>
                        <a:pt x="2584578" y="1428120"/>
                      </a:lnTo>
                      <a:lnTo>
                        <a:pt x="2585156" y="1425708"/>
                      </a:lnTo>
                      <a:lnTo>
                        <a:pt x="2585728" y="1423294"/>
                      </a:lnTo>
                      <a:lnTo>
                        <a:pt x="2586294" y="1420880"/>
                      </a:lnTo>
                      <a:lnTo>
                        <a:pt x="2586855" y="1418464"/>
                      </a:lnTo>
                      <a:lnTo>
                        <a:pt x="2587410" y="1416048"/>
                      </a:lnTo>
                      <a:lnTo>
                        <a:pt x="2587960" y="1413630"/>
                      </a:lnTo>
                      <a:lnTo>
                        <a:pt x="2588503" y="1411212"/>
                      </a:lnTo>
                      <a:lnTo>
                        <a:pt x="2589042" y="1408792"/>
                      </a:lnTo>
                      <a:lnTo>
                        <a:pt x="2589574" y="1406371"/>
                      </a:lnTo>
                      <a:lnTo>
                        <a:pt x="2590102" y="1403950"/>
                      </a:lnTo>
                      <a:lnTo>
                        <a:pt x="2590623" y="1401527"/>
                      </a:lnTo>
                      <a:lnTo>
                        <a:pt x="2591139" y="1399103"/>
                      </a:lnTo>
                      <a:lnTo>
                        <a:pt x="2591649" y="1396679"/>
                      </a:lnTo>
                      <a:lnTo>
                        <a:pt x="2592153" y="1394253"/>
                      </a:lnTo>
                      <a:lnTo>
                        <a:pt x="2592652" y="1391827"/>
                      </a:lnTo>
                      <a:lnTo>
                        <a:pt x="2593146" y="1389399"/>
                      </a:lnTo>
                      <a:lnTo>
                        <a:pt x="2593633" y="1386971"/>
                      </a:lnTo>
                      <a:lnTo>
                        <a:pt x="2594115" y="1384541"/>
                      </a:lnTo>
                      <a:lnTo>
                        <a:pt x="2594592" y="1382111"/>
                      </a:lnTo>
                      <a:lnTo>
                        <a:pt x="2595062" y="1379680"/>
                      </a:lnTo>
                      <a:lnTo>
                        <a:pt x="2595527" y="1377248"/>
                      </a:lnTo>
                      <a:lnTo>
                        <a:pt x="2595987" y="1374815"/>
                      </a:lnTo>
                      <a:lnTo>
                        <a:pt x="2596440" y="1372382"/>
                      </a:lnTo>
                      <a:lnTo>
                        <a:pt x="2596888" y="1369947"/>
                      </a:lnTo>
                      <a:lnTo>
                        <a:pt x="2597331" y="1367512"/>
                      </a:lnTo>
                      <a:lnTo>
                        <a:pt x="2597768" y="1365075"/>
                      </a:lnTo>
                      <a:lnTo>
                        <a:pt x="2598199" y="1362638"/>
                      </a:lnTo>
                      <a:lnTo>
                        <a:pt x="2598624" y="1360200"/>
                      </a:lnTo>
                      <a:lnTo>
                        <a:pt x="2599044" y="1357762"/>
                      </a:lnTo>
                      <a:lnTo>
                        <a:pt x="2599458" y="1355322"/>
                      </a:lnTo>
                      <a:lnTo>
                        <a:pt x="2599867" y="1352882"/>
                      </a:lnTo>
                      <a:lnTo>
                        <a:pt x="2600269" y="1350441"/>
                      </a:lnTo>
                      <a:lnTo>
                        <a:pt x="2600666" y="1347999"/>
                      </a:lnTo>
                      <a:lnTo>
                        <a:pt x="2601058" y="1345557"/>
                      </a:lnTo>
                      <a:lnTo>
                        <a:pt x="2601444" y="1343114"/>
                      </a:lnTo>
                      <a:lnTo>
                        <a:pt x="2601824" y="1340670"/>
                      </a:lnTo>
                      <a:lnTo>
                        <a:pt x="2602198" y="1338225"/>
                      </a:lnTo>
                      <a:lnTo>
                        <a:pt x="2602567" y="1335780"/>
                      </a:lnTo>
                      <a:lnTo>
                        <a:pt x="2602930" y="1333334"/>
                      </a:lnTo>
                      <a:lnTo>
                        <a:pt x="2603287" y="1330887"/>
                      </a:lnTo>
                      <a:lnTo>
                        <a:pt x="2603639" y="1328439"/>
                      </a:lnTo>
                      <a:lnTo>
                        <a:pt x="2603985" y="1325991"/>
                      </a:lnTo>
                      <a:lnTo>
                        <a:pt x="2604325" y="1323543"/>
                      </a:lnTo>
                      <a:lnTo>
                        <a:pt x="2604660" y="1321093"/>
                      </a:lnTo>
                      <a:lnTo>
                        <a:pt x="2604988" y="1318643"/>
                      </a:lnTo>
                      <a:lnTo>
                        <a:pt x="2605312" y="1316193"/>
                      </a:lnTo>
                      <a:lnTo>
                        <a:pt x="2605629" y="1313742"/>
                      </a:lnTo>
                      <a:lnTo>
                        <a:pt x="2605941" y="1311290"/>
                      </a:lnTo>
                      <a:lnTo>
                        <a:pt x="2606247" y="1308837"/>
                      </a:lnTo>
                      <a:lnTo>
                        <a:pt x="2606547" y="1306384"/>
                      </a:lnTo>
                      <a:lnTo>
                        <a:pt x="2606842" y="1303931"/>
                      </a:lnTo>
                      <a:lnTo>
                        <a:pt x="2607131" y="1301477"/>
                      </a:lnTo>
                      <a:lnTo>
                        <a:pt x="2607415" y="1299022"/>
                      </a:lnTo>
                      <a:lnTo>
                        <a:pt x="2607692" y="1296567"/>
                      </a:lnTo>
                      <a:lnTo>
                        <a:pt x="2607964" y="1294112"/>
                      </a:lnTo>
                      <a:lnTo>
                        <a:pt x="2608230" y="1291655"/>
                      </a:lnTo>
                      <a:lnTo>
                        <a:pt x="2608491" y="1289199"/>
                      </a:lnTo>
                      <a:lnTo>
                        <a:pt x="2608746" y="1286742"/>
                      </a:lnTo>
                      <a:lnTo>
                        <a:pt x="2608995" y="1284284"/>
                      </a:lnTo>
                      <a:lnTo>
                        <a:pt x="2609238" y="1281826"/>
                      </a:lnTo>
                      <a:lnTo>
                        <a:pt x="2609476" y="1279367"/>
                      </a:lnTo>
                      <a:lnTo>
                        <a:pt x="2609708" y="1276908"/>
                      </a:lnTo>
                      <a:lnTo>
                        <a:pt x="2609934" y="1274449"/>
                      </a:lnTo>
                      <a:lnTo>
                        <a:pt x="2610154" y="1271989"/>
                      </a:lnTo>
                      <a:lnTo>
                        <a:pt x="2610369" y="1269529"/>
                      </a:lnTo>
                      <a:lnTo>
                        <a:pt x="2610578" y="1267068"/>
                      </a:lnTo>
                      <a:lnTo>
                        <a:pt x="2610782" y="1264607"/>
                      </a:lnTo>
                      <a:lnTo>
                        <a:pt x="2610979" y="1262146"/>
                      </a:lnTo>
                      <a:lnTo>
                        <a:pt x="2611171" y="1259684"/>
                      </a:lnTo>
                      <a:lnTo>
                        <a:pt x="2611357" y="1257222"/>
                      </a:lnTo>
                      <a:lnTo>
                        <a:pt x="2611538" y="1254759"/>
                      </a:lnTo>
                      <a:lnTo>
                        <a:pt x="2611713" y="1252297"/>
                      </a:lnTo>
                      <a:lnTo>
                        <a:pt x="2611882" y="1249834"/>
                      </a:lnTo>
                      <a:lnTo>
                        <a:pt x="2612045" y="1247370"/>
                      </a:lnTo>
                      <a:lnTo>
                        <a:pt x="2612203" y="1244906"/>
                      </a:lnTo>
                      <a:lnTo>
                        <a:pt x="2612354" y="1242442"/>
                      </a:lnTo>
                      <a:lnTo>
                        <a:pt x="2612501" y="1239978"/>
                      </a:lnTo>
                      <a:lnTo>
                        <a:pt x="2612641" y="1237513"/>
                      </a:lnTo>
                      <a:lnTo>
                        <a:pt x="2612776" y="1235048"/>
                      </a:lnTo>
                      <a:lnTo>
                        <a:pt x="2612905" y="1232583"/>
                      </a:lnTo>
                      <a:lnTo>
                        <a:pt x="2613028" y="1230118"/>
                      </a:lnTo>
                      <a:lnTo>
                        <a:pt x="2613145" y="1227652"/>
                      </a:lnTo>
                      <a:lnTo>
                        <a:pt x="2613257" y="1225187"/>
                      </a:lnTo>
                      <a:lnTo>
                        <a:pt x="2613363" y="1222721"/>
                      </a:lnTo>
                      <a:lnTo>
                        <a:pt x="2613463" y="1220254"/>
                      </a:lnTo>
                      <a:lnTo>
                        <a:pt x="2613558" y="1217788"/>
                      </a:lnTo>
                      <a:lnTo>
                        <a:pt x="2613647" y="1215322"/>
                      </a:lnTo>
                      <a:lnTo>
                        <a:pt x="2613730" y="1212855"/>
                      </a:lnTo>
                      <a:lnTo>
                        <a:pt x="2613807" y="1210388"/>
                      </a:lnTo>
                      <a:lnTo>
                        <a:pt x="2613879" y="1207921"/>
                      </a:lnTo>
                      <a:lnTo>
                        <a:pt x="2613945" y="1205454"/>
                      </a:lnTo>
                      <a:lnTo>
                        <a:pt x="2614005" y="1202987"/>
                      </a:lnTo>
                      <a:lnTo>
                        <a:pt x="2614060" y="1200519"/>
                      </a:lnTo>
                      <a:lnTo>
                        <a:pt x="2614108" y="1198052"/>
                      </a:lnTo>
                      <a:lnTo>
                        <a:pt x="2614151" y="1195584"/>
                      </a:lnTo>
                      <a:lnTo>
                        <a:pt x="2614189" y="1193117"/>
                      </a:lnTo>
                      <a:lnTo>
                        <a:pt x="2614220" y="1190649"/>
                      </a:lnTo>
                      <a:lnTo>
                        <a:pt x="2614246" y="1188181"/>
                      </a:lnTo>
                      <a:lnTo>
                        <a:pt x="2614266" y="1185713"/>
                      </a:lnTo>
                      <a:lnTo>
                        <a:pt x="2614280" y="1183246"/>
                      </a:lnTo>
                      <a:lnTo>
                        <a:pt x="2614289" y="1180778"/>
                      </a:lnTo>
                      <a:lnTo>
                        <a:pt x="2614292" y="1178310"/>
                      </a:lnTo>
                      <a:lnTo>
                        <a:pt x="2614292" y="1178310"/>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13" name="pl7"/>
                <p:cNvSpPr/>
                <p:nvPr/>
              </p:nvSpPr>
              <p:spPr>
                <a:xfrm>
                  <a:off x="5721125" y="1433131"/>
                  <a:ext cx="873214" cy="787147"/>
                </a:xfrm>
                <a:custGeom>
                  <a:avLst/>
                  <a:gdLst/>
                  <a:ahLst/>
                  <a:cxnLst/>
                  <a:rect l="0" t="0" r="0" b="0"/>
                  <a:pathLst>
                    <a:path w="2059347" h="1856372">
                      <a:moveTo>
                        <a:pt x="2059347" y="928186"/>
                      </a:moveTo>
                      <a:lnTo>
                        <a:pt x="2059344" y="926242"/>
                      </a:lnTo>
                      <a:lnTo>
                        <a:pt x="2059338" y="924298"/>
                      </a:lnTo>
                      <a:lnTo>
                        <a:pt x="2059326" y="922354"/>
                      </a:lnTo>
                      <a:lnTo>
                        <a:pt x="2059310" y="920410"/>
                      </a:lnTo>
                      <a:lnTo>
                        <a:pt x="2059290" y="918466"/>
                      </a:lnTo>
                      <a:lnTo>
                        <a:pt x="2059265" y="916522"/>
                      </a:lnTo>
                      <a:lnTo>
                        <a:pt x="2059236" y="914578"/>
                      </a:lnTo>
                      <a:lnTo>
                        <a:pt x="2059202" y="912635"/>
                      </a:lnTo>
                      <a:lnTo>
                        <a:pt x="2059164" y="910691"/>
                      </a:lnTo>
                      <a:lnTo>
                        <a:pt x="2059121" y="908747"/>
                      </a:lnTo>
                      <a:lnTo>
                        <a:pt x="2059073" y="906804"/>
                      </a:lnTo>
                      <a:lnTo>
                        <a:pt x="2059021" y="904860"/>
                      </a:lnTo>
                      <a:lnTo>
                        <a:pt x="2058965" y="902917"/>
                      </a:lnTo>
                      <a:lnTo>
                        <a:pt x="2058904" y="900974"/>
                      </a:lnTo>
                      <a:lnTo>
                        <a:pt x="2058838" y="899031"/>
                      </a:lnTo>
                      <a:lnTo>
                        <a:pt x="2058768" y="897088"/>
                      </a:lnTo>
                      <a:lnTo>
                        <a:pt x="2058694" y="895145"/>
                      </a:lnTo>
                      <a:lnTo>
                        <a:pt x="2058615" y="893202"/>
                      </a:lnTo>
                      <a:lnTo>
                        <a:pt x="2058531" y="891260"/>
                      </a:lnTo>
                      <a:lnTo>
                        <a:pt x="2058443" y="889317"/>
                      </a:lnTo>
                      <a:lnTo>
                        <a:pt x="2058351" y="887375"/>
                      </a:lnTo>
                      <a:lnTo>
                        <a:pt x="2058254" y="885433"/>
                      </a:lnTo>
                      <a:lnTo>
                        <a:pt x="2058152" y="883491"/>
                      </a:lnTo>
                      <a:lnTo>
                        <a:pt x="2058046" y="881550"/>
                      </a:lnTo>
                      <a:lnTo>
                        <a:pt x="2057935" y="879608"/>
                      </a:lnTo>
                      <a:lnTo>
                        <a:pt x="2057820" y="877667"/>
                      </a:lnTo>
                      <a:lnTo>
                        <a:pt x="2057701" y="875726"/>
                      </a:lnTo>
                      <a:lnTo>
                        <a:pt x="2057577" y="873785"/>
                      </a:lnTo>
                      <a:lnTo>
                        <a:pt x="2057448" y="871845"/>
                      </a:lnTo>
                      <a:lnTo>
                        <a:pt x="2057315" y="869904"/>
                      </a:lnTo>
                      <a:lnTo>
                        <a:pt x="2057177" y="867964"/>
                      </a:lnTo>
                      <a:lnTo>
                        <a:pt x="2057035" y="866025"/>
                      </a:lnTo>
                      <a:lnTo>
                        <a:pt x="2056888" y="864085"/>
                      </a:lnTo>
                      <a:lnTo>
                        <a:pt x="2056737" y="862146"/>
                      </a:lnTo>
                      <a:lnTo>
                        <a:pt x="2056581" y="860207"/>
                      </a:lnTo>
                      <a:lnTo>
                        <a:pt x="2056421" y="858268"/>
                      </a:lnTo>
                      <a:lnTo>
                        <a:pt x="2056256" y="856330"/>
                      </a:lnTo>
                      <a:lnTo>
                        <a:pt x="2056087" y="854392"/>
                      </a:lnTo>
                      <a:lnTo>
                        <a:pt x="2055914" y="852454"/>
                      </a:lnTo>
                      <a:lnTo>
                        <a:pt x="2055735" y="850517"/>
                      </a:lnTo>
                      <a:lnTo>
                        <a:pt x="2055553" y="848580"/>
                      </a:lnTo>
                      <a:lnTo>
                        <a:pt x="2055365" y="846643"/>
                      </a:lnTo>
                      <a:lnTo>
                        <a:pt x="2055174" y="844707"/>
                      </a:lnTo>
                      <a:lnTo>
                        <a:pt x="2054978" y="842771"/>
                      </a:lnTo>
                      <a:lnTo>
                        <a:pt x="2054777" y="840836"/>
                      </a:lnTo>
                      <a:lnTo>
                        <a:pt x="2054572" y="838900"/>
                      </a:lnTo>
                      <a:lnTo>
                        <a:pt x="2054362" y="836966"/>
                      </a:lnTo>
                      <a:lnTo>
                        <a:pt x="2054148" y="835031"/>
                      </a:lnTo>
                      <a:lnTo>
                        <a:pt x="2053929" y="833097"/>
                      </a:lnTo>
                      <a:lnTo>
                        <a:pt x="2053706" y="831164"/>
                      </a:lnTo>
                      <a:lnTo>
                        <a:pt x="2053478" y="829231"/>
                      </a:lnTo>
                      <a:lnTo>
                        <a:pt x="2053246" y="827298"/>
                      </a:lnTo>
                      <a:lnTo>
                        <a:pt x="2053009" y="825366"/>
                      </a:lnTo>
                      <a:lnTo>
                        <a:pt x="2052768" y="823434"/>
                      </a:lnTo>
                      <a:lnTo>
                        <a:pt x="2052523" y="821503"/>
                      </a:lnTo>
                      <a:lnTo>
                        <a:pt x="2052273" y="819572"/>
                      </a:lnTo>
                      <a:lnTo>
                        <a:pt x="2052018" y="817641"/>
                      </a:lnTo>
                      <a:lnTo>
                        <a:pt x="2051759" y="815711"/>
                      </a:lnTo>
                      <a:lnTo>
                        <a:pt x="2051495" y="813782"/>
                      </a:lnTo>
                      <a:lnTo>
                        <a:pt x="2051227" y="811853"/>
                      </a:lnTo>
                      <a:lnTo>
                        <a:pt x="2050955" y="809925"/>
                      </a:lnTo>
                      <a:lnTo>
                        <a:pt x="2050678" y="807997"/>
                      </a:lnTo>
                      <a:lnTo>
                        <a:pt x="2050396" y="806069"/>
                      </a:lnTo>
                      <a:lnTo>
                        <a:pt x="2050110" y="804143"/>
                      </a:lnTo>
                      <a:lnTo>
                        <a:pt x="2049820" y="802216"/>
                      </a:lnTo>
                      <a:lnTo>
                        <a:pt x="2049525" y="800291"/>
                      </a:lnTo>
                      <a:lnTo>
                        <a:pt x="2049226" y="798365"/>
                      </a:lnTo>
                      <a:lnTo>
                        <a:pt x="2048922" y="796441"/>
                      </a:lnTo>
                      <a:lnTo>
                        <a:pt x="2048613" y="794517"/>
                      </a:lnTo>
                      <a:lnTo>
                        <a:pt x="2048301" y="792593"/>
                      </a:lnTo>
                      <a:lnTo>
                        <a:pt x="2047983" y="790671"/>
                      </a:lnTo>
                      <a:lnTo>
                        <a:pt x="2047662" y="788748"/>
                      </a:lnTo>
                      <a:lnTo>
                        <a:pt x="2047335" y="786827"/>
                      </a:lnTo>
                      <a:lnTo>
                        <a:pt x="2047005" y="784906"/>
                      </a:lnTo>
                      <a:lnTo>
                        <a:pt x="2046670" y="782985"/>
                      </a:lnTo>
                      <a:lnTo>
                        <a:pt x="2046330" y="781066"/>
                      </a:lnTo>
                      <a:lnTo>
                        <a:pt x="2045986" y="779147"/>
                      </a:lnTo>
                      <a:lnTo>
                        <a:pt x="2045637" y="777228"/>
                      </a:lnTo>
                      <a:lnTo>
                        <a:pt x="2045284" y="775310"/>
                      </a:lnTo>
                      <a:lnTo>
                        <a:pt x="2044927" y="773393"/>
                      </a:lnTo>
                      <a:lnTo>
                        <a:pt x="2044565" y="771477"/>
                      </a:lnTo>
                      <a:lnTo>
                        <a:pt x="2044199" y="769561"/>
                      </a:lnTo>
                      <a:lnTo>
                        <a:pt x="2043828" y="767646"/>
                      </a:lnTo>
                      <a:lnTo>
                        <a:pt x="2043453" y="765732"/>
                      </a:lnTo>
                      <a:lnTo>
                        <a:pt x="2043073" y="763818"/>
                      </a:lnTo>
                      <a:lnTo>
                        <a:pt x="2042689" y="761905"/>
                      </a:lnTo>
                      <a:lnTo>
                        <a:pt x="2042301" y="759993"/>
                      </a:lnTo>
                      <a:lnTo>
                        <a:pt x="2041908" y="758082"/>
                      </a:lnTo>
                      <a:lnTo>
                        <a:pt x="2041510" y="756171"/>
                      </a:lnTo>
                      <a:lnTo>
                        <a:pt x="2041108" y="754261"/>
                      </a:lnTo>
                      <a:lnTo>
                        <a:pt x="2040702" y="752352"/>
                      </a:lnTo>
                      <a:lnTo>
                        <a:pt x="2040291" y="750443"/>
                      </a:lnTo>
                      <a:lnTo>
                        <a:pt x="2039876" y="748536"/>
                      </a:lnTo>
                      <a:lnTo>
                        <a:pt x="2039456" y="746629"/>
                      </a:lnTo>
                      <a:lnTo>
                        <a:pt x="2039032" y="744723"/>
                      </a:lnTo>
                      <a:lnTo>
                        <a:pt x="2038604" y="742818"/>
                      </a:lnTo>
                      <a:lnTo>
                        <a:pt x="2038171" y="740913"/>
                      </a:lnTo>
                      <a:lnTo>
                        <a:pt x="2037734" y="739010"/>
                      </a:lnTo>
                      <a:lnTo>
                        <a:pt x="2037292" y="737107"/>
                      </a:lnTo>
                      <a:lnTo>
                        <a:pt x="2036846" y="735205"/>
                      </a:lnTo>
                      <a:lnTo>
                        <a:pt x="2036395" y="733304"/>
                      </a:lnTo>
                      <a:lnTo>
                        <a:pt x="2035940" y="731404"/>
                      </a:lnTo>
                      <a:lnTo>
                        <a:pt x="2035481" y="729504"/>
                      </a:lnTo>
                      <a:lnTo>
                        <a:pt x="2035017" y="727606"/>
                      </a:lnTo>
                      <a:lnTo>
                        <a:pt x="2034549" y="725708"/>
                      </a:lnTo>
                      <a:lnTo>
                        <a:pt x="2034076" y="723811"/>
                      </a:lnTo>
                      <a:lnTo>
                        <a:pt x="2033599" y="721916"/>
                      </a:lnTo>
                      <a:lnTo>
                        <a:pt x="2033118" y="720021"/>
                      </a:lnTo>
                      <a:lnTo>
                        <a:pt x="2032632" y="718127"/>
                      </a:lnTo>
                      <a:lnTo>
                        <a:pt x="2032141" y="716234"/>
                      </a:lnTo>
                      <a:lnTo>
                        <a:pt x="2031647" y="714341"/>
                      </a:lnTo>
                      <a:lnTo>
                        <a:pt x="2031148" y="712450"/>
                      </a:lnTo>
                      <a:lnTo>
                        <a:pt x="2030644" y="710560"/>
                      </a:lnTo>
                      <a:lnTo>
                        <a:pt x="2030136" y="708671"/>
                      </a:lnTo>
                      <a:lnTo>
                        <a:pt x="2029624" y="706782"/>
                      </a:lnTo>
                      <a:lnTo>
                        <a:pt x="2029108" y="704895"/>
                      </a:lnTo>
                      <a:lnTo>
                        <a:pt x="2028587" y="703008"/>
                      </a:lnTo>
                      <a:lnTo>
                        <a:pt x="2028061" y="701123"/>
                      </a:lnTo>
                      <a:lnTo>
                        <a:pt x="2027532" y="699239"/>
                      </a:lnTo>
                      <a:lnTo>
                        <a:pt x="2026997" y="697355"/>
                      </a:lnTo>
                      <a:lnTo>
                        <a:pt x="2026459" y="695473"/>
                      </a:lnTo>
                      <a:lnTo>
                        <a:pt x="2025916" y="693591"/>
                      </a:lnTo>
                      <a:lnTo>
                        <a:pt x="2025369" y="691711"/>
                      </a:lnTo>
                      <a:lnTo>
                        <a:pt x="2024817" y="689832"/>
                      </a:lnTo>
                      <a:lnTo>
                        <a:pt x="2024261" y="687953"/>
                      </a:lnTo>
                      <a:lnTo>
                        <a:pt x="2023701" y="686076"/>
                      </a:lnTo>
                      <a:lnTo>
                        <a:pt x="2023136" y="684200"/>
                      </a:lnTo>
                      <a:lnTo>
                        <a:pt x="2022567" y="682325"/>
                      </a:lnTo>
                      <a:lnTo>
                        <a:pt x="2021994" y="680451"/>
                      </a:lnTo>
                      <a:lnTo>
                        <a:pt x="2021416" y="678578"/>
                      </a:lnTo>
                      <a:lnTo>
                        <a:pt x="2020834" y="676706"/>
                      </a:lnTo>
                      <a:lnTo>
                        <a:pt x="2020247" y="674835"/>
                      </a:lnTo>
                      <a:lnTo>
                        <a:pt x="2019657" y="672966"/>
                      </a:lnTo>
                      <a:lnTo>
                        <a:pt x="2019061" y="671097"/>
                      </a:lnTo>
                      <a:lnTo>
                        <a:pt x="2018462" y="669230"/>
                      </a:lnTo>
                      <a:lnTo>
                        <a:pt x="2017858" y="667364"/>
                      </a:lnTo>
                      <a:lnTo>
                        <a:pt x="2017250" y="665499"/>
                      </a:lnTo>
                      <a:lnTo>
                        <a:pt x="2016638" y="663635"/>
                      </a:lnTo>
                      <a:lnTo>
                        <a:pt x="2016021" y="661772"/>
                      </a:lnTo>
                      <a:lnTo>
                        <a:pt x="2015400" y="659910"/>
                      </a:lnTo>
                      <a:lnTo>
                        <a:pt x="2014774" y="658050"/>
                      </a:lnTo>
                      <a:lnTo>
                        <a:pt x="2014144" y="656191"/>
                      </a:lnTo>
                      <a:lnTo>
                        <a:pt x="2013510" y="654333"/>
                      </a:lnTo>
                      <a:lnTo>
                        <a:pt x="2012872" y="652476"/>
                      </a:lnTo>
                      <a:lnTo>
                        <a:pt x="2012229" y="650620"/>
                      </a:lnTo>
                      <a:lnTo>
                        <a:pt x="2011582" y="648766"/>
                      </a:lnTo>
                      <a:lnTo>
                        <a:pt x="2010931" y="646913"/>
                      </a:lnTo>
                      <a:lnTo>
                        <a:pt x="2010275" y="645061"/>
                      </a:lnTo>
                      <a:lnTo>
                        <a:pt x="2009615" y="643210"/>
                      </a:lnTo>
                      <a:lnTo>
                        <a:pt x="2008951" y="641360"/>
                      </a:lnTo>
                      <a:lnTo>
                        <a:pt x="2008282" y="639512"/>
                      </a:lnTo>
                      <a:lnTo>
                        <a:pt x="2007609" y="637665"/>
                      </a:lnTo>
                      <a:lnTo>
                        <a:pt x="2006932" y="635820"/>
                      </a:lnTo>
                      <a:lnTo>
                        <a:pt x="2006251" y="633975"/>
                      </a:lnTo>
                      <a:lnTo>
                        <a:pt x="2005565" y="632132"/>
                      </a:lnTo>
                      <a:lnTo>
                        <a:pt x="2004875" y="630290"/>
                      </a:lnTo>
                      <a:lnTo>
                        <a:pt x="2004181" y="628450"/>
                      </a:lnTo>
                      <a:lnTo>
                        <a:pt x="2003482" y="626611"/>
                      </a:lnTo>
                      <a:lnTo>
                        <a:pt x="2002779" y="624773"/>
                      </a:lnTo>
                      <a:lnTo>
                        <a:pt x="2002072" y="622936"/>
                      </a:lnTo>
                      <a:lnTo>
                        <a:pt x="2001361" y="621101"/>
                      </a:lnTo>
                      <a:lnTo>
                        <a:pt x="2000645" y="619267"/>
                      </a:lnTo>
                      <a:lnTo>
                        <a:pt x="1999926" y="617435"/>
                      </a:lnTo>
                      <a:lnTo>
                        <a:pt x="1999201" y="615604"/>
                      </a:lnTo>
                      <a:lnTo>
                        <a:pt x="1998473" y="613774"/>
                      </a:lnTo>
                      <a:lnTo>
                        <a:pt x="1997740" y="611945"/>
                      </a:lnTo>
                      <a:lnTo>
                        <a:pt x="1997004" y="610118"/>
                      </a:lnTo>
                      <a:lnTo>
                        <a:pt x="1996262" y="608293"/>
                      </a:lnTo>
                      <a:lnTo>
                        <a:pt x="1995517" y="606469"/>
                      </a:lnTo>
                      <a:lnTo>
                        <a:pt x="1994767" y="604646"/>
                      </a:lnTo>
                      <a:lnTo>
                        <a:pt x="1994014" y="602825"/>
                      </a:lnTo>
                      <a:lnTo>
                        <a:pt x="1993256" y="601005"/>
                      </a:lnTo>
                      <a:lnTo>
                        <a:pt x="1992493" y="599186"/>
                      </a:lnTo>
                      <a:lnTo>
                        <a:pt x="1991727" y="597369"/>
                      </a:lnTo>
                      <a:lnTo>
                        <a:pt x="1990956" y="595554"/>
                      </a:lnTo>
                      <a:lnTo>
                        <a:pt x="1990181" y="593739"/>
                      </a:lnTo>
                      <a:lnTo>
                        <a:pt x="1989402" y="591927"/>
                      </a:lnTo>
                      <a:lnTo>
                        <a:pt x="1988619" y="590116"/>
                      </a:lnTo>
                      <a:lnTo>
                        <a:pt x="1987831" y="588306"/>
                      </a:lnTo>
                      <a:lnTo>
                        <a:pt x="1987039" y="586498"/>
                      </a:lnTo>
                      <a:lnTo>
                        <a:pt x="1986243" y="584691"/>
                      </a:lnTo>
                      <a:lnTo>
                        <a:pt x="1985443" y="582886"/>
                      </a:lnTo>
                      <a:lnTo>
                        <a:pt x="1984639" y="581082"/>
                      </a:lnTo>
                      <a:lnTo>
                        <a:pt x="1983830" y="579280"/>
                      </a:lnTo>
                      <a:lnTo>
                        <a:pt x="1983017" y="577479"/>
                      </a:lnTo>
                      <a:lnTo>
                        <a:pt x="1982201" y="575680"/>
                      </a:lnTo>
                      <a:lnTo>
                        <a:pt x="1981379" y="573882"/>
                      </a:lnTo>
                      <a:lnTo>
                        <a:pt x="1980554" y="572086"/>
                      </a:lnTo>
                      <a:lnTo>
                        <a:pt x="1979725" y="570292"/>
                      </a:lnTo>
                      <a:lnTo>
                        <a:pt x="1978891" y="568499"/>
                      </a:lnTo>
                      <a:lnTo>
                        <a:pt x="1978053" y="566708"/>
                      </a:lnTo>
                      <a:lnTo>
                        <a:pt x="1977211" y="564918"/>
                      </a:lnTo>
                      <a:lnTo>
                        <a:pt x="1976365" y="563130"/>
                      </a:lnTo>
                      <a:lnTo>
                        <a:pt x="1975515" y="561343"/>
                      </a:lnTo>
                      <a:lnTo>
                        <a:pt x="1974661" y="559559"/>
                      </a:lnTo>
                      <a:lnTo>
                        <a:pt x="1973802" y="557775"/>
                      </a:lnTo>
                      <a:lnTo>
                        <a:pt x="1972939" y="555994"/>
                      </a:lnTo>
                      <a:lnTo>
                        <a:pt x="1972073" y="554214"/>
                      </a:lnTo>
                      <a:lnTo>
                        <a:pt x="1971202" y="552435"/>
                      </a:lnTo>
                      <a:lnTo>
                        <a:pt x="1970327" y="550658"/>
                      </a:lnTo>
                      <a:lnTo>
                        <a:pt x="1969447" y="548883"/>
                      </a:lnTo>
                      <a:lnTo>
                        <a:pt x="1968564" y="547110"/>
                      </a:lnTo>
                      <a:lnTo>
                        <a:pt x="1967677" y="545338"/>
                      </a:lnTo>
                      <a:lnTo>
                        <a:pt x="1966785" y="543568"/>
                      </a:lnTo>
                      <a:lnTo>
                        <a:pt x="1965889" y="541800"/>
                      </a:lnTo>
                      <a:lnTo>
                        <a:pt x="1964990" y="540033"/>
                      </a:lnTo>
                      <a:lnTo>
                        <a:pt x="1964086" y="538268"/>
                      </a:lnTo>
                      <a:lnTo>
                        <a:pt x="1963178" y="536505"/>
                      </a:lnTo>
                      <a:lnTo>
                        <a:pt x="1962266" y="534743"/>
                      </a:lnTo>
                      <a:lnTo>
                        <a:pt x="1961349" y="532983"/>
                      </a:lnTo>
                      <a:lnTo>
                        <a:pt x="1960429" y="531225"/>
                      </a:lnTo>
                      <a:lnTo>
                        <a:pt x="1959505" y="529469"/>
                      </a:lnTo>
                      <a:lnTo>
                        <a:pt x="1958576" y="527714"/>
                      </a:lnTo>
                      <a:lnTo>
                        <a:pt x="1957644" y="525961"/>
                      </a:lnTo>
                      <a:lnTo>
                        <a:pt x="1956707" y="524210"/>
                      </a:lnTo>
                      <a:lnTo>
                        <a:pt x="1955767" y="522461"/>
                      </a:lnTo>
                      <a:lnTo>
                        <a:pt x="1954822" y="520713"/>
                      </a:lnTo>
                      <a:lnTo>
                        <a:pt x="1953873" y="518968"/>
                      </a:lnTo>
                      <a:lnTo>
                        <a:pt x="1952921" y="517224"/>
                      </a:lnTo>
                      <a:lnTo>
                        <a:pt x="1951964" y="515481"/>
                      </a:lnTo>
                      <a:lnTo>
                        <a:pt x="1951003" y="513741"/>
                      </a:lnTo>
                      <a:lnTo>
                        <a:pt x="1950038" y="512003"/>
                      </a:lnTo>
                      <a:lnTo>
                        <a:pt x="1949069" y="510266"/>
                      </a:lnTo>
                      <a:lnTo>
                        <a:pt x="1948096" y="508531"/>
                      </a:lnTo>
                      <a:lnTo>
                        <a:pt x="1947119" y="506798"/>
                      </a:lnTo>
                      <a:lnTo>
                        <a:pt x="1946138" y="505067"/>
                      </a:lnTo>
                      <a:lnTo>
                        <a:pt x="1945153" y="503337"/>
                      </a:lnTo>
                      <a:lnTo>
                        <a:pt x="1944164" y="501610"/>
                      </a:lnTo>
                      <a:lnTo>
                        <a:pt x="1943171" y="499884"/>
                      </a:lnTo>
                      <a:lnTo>
                        <a:pt x="1942173" y="498161"/>
                      </a:lnTo>
                      <a:lnTo>
                        <a:pt x="1941172" y="496439"/>
                      </a:lnTo>
                      <a:lnTo>
                        <a:pt x="1940167" y="494719"/>
                      </a:lnTo>
                      <a:lnTo>
                        <a:pt x="1939158" y="493001"/>
                      </a:lnTo>
                      <a:lnTo>
                        <a:pt x="1938145" y="491285"/>
                      </a:lnTo>
                      <a:lnTo>
                        <a:pt x="1937128" y="489571"/>
                      </a:lnTo>
                      <a:lnTo>
                        <a:pt x="1936107" y="487858"/>
                      </a:lnTo>
                      <a:lnTo>
                        <a:pt x="1935082" y="486148"/>
                      </a:lnTo>
                      <a:lnTo>
                        <a:pt x="1934053" y="484440"/>
                      </a:lnTo>
                      <a:lnTo>
                        <a:pt x="1933020" y="482733"/>
                      </a:lnTo>
                      <a:lnTo>
                        <a:pt x="1931983" y="481029"/>
                      </a:lnTo>
                      <a:lnTo>
                        <a:pt x="1930942" y="479326"/>
                      </a:lnTo>
                      <a:lnTo>
                        <a:pt x="1929897" y="477625"/>
                      </a:lnTo>
                      <a:lnTo>
                        <a:pt x="1928848" y="475927"/>
                      </a:lnTo>
                      <a:lnTo>
                        <a:pt x="1927796" y="474230"/>
                      </a:lnTo>
                      <a:lnTo>
                        <a:pt x="1926739" y="472536"/>
                      </a:lnTo>
                      <a:lnTo>
                        <a:pt x="1925678" y="470843"/>
                      </a:lnTo>
                      <a:lnTo>
                        <a:pt x="1924614" y="469152"/>
                      </a:lnTo>
                      <a:lnTo>
                        <a:pt x="1923545" y="467464"/>
                      </a:lnTo>
                      <a:lnTo>
                        <a:pt x="1922473" y="465777"/>
                      </a:lnTo>
                      <a:lnTo>
                        <a:pt x="1921396" y="464093"/>
                      </a:lnTo>
                      <a:lnTo>
                        <a:pt x="1920316" y="462410"/>
                      </a:lnTo>
                      <a:lnTo>
                        <a:pt x="1919232" y="460730"/>
                      </a:lnTo>
                      <a:lnTo>
                        <a:pt x="1918144" y="459051"/>
                      </a:lnTo>
                      <a:lnTo>
                        <a:pt x="1917052" y="457375"/>
                      </a:lnTo>
                      <a:lnTo>
                        <a:pt x="1915956" y="455700"/>
                      </a:lnTo>
                      <a:lnTo>
                        <a:pt x="1914857" y="454028"/>
                      </a:lnTo>
                      <a:lnTo>
                        <a:pt x="1913753" y="452358"/>
                      </a:lnTo>
                      <a:lnTo>
                        <a:pt x="1912646" y="450690"/>
                      </a:lnTo>
                      <a:lnTo>
                        <a:pt x="1911534" y="449024"/>
                      </a:lnTo>
                      <a:lnTo>
                        <a:pt x="1910419" y="447360"/>
                      </a:lnTo>
                      <a:lnTo>
                        <a:pt x="1909300" y="445698"/>
                      </a:lnTo>
                      <a:lnTo>
                        <a:pt x="1908177" y="444039"/>
                      </a:lnTo>
                      <a:lnTo>
                        <a:pt x="1907050" y="442381"/>
                      </a:lnTo>
                      <a:lnTo>
                        <a:pt x="1905920" y="440726"/>
                      </a:lnTo>
                      <a:lnTo>
                        <a:pt x="1904785" y="439073"/>
                      </a:lnTo>
                      <a:lnTo>
                        <a:pt x="1903647" y="437421"/>
                      </a:lnTo>
                      <a:lnTo>
                        <a:pt x="1902505" y="435773"/>
                      </a:lnTo>
                      <a:lnTo>
                        <a:pt x="1901359" y="434126"/>
                      </a:lnTo>
                      <a:lnTo>
                        <a:pt x="1900209" y="432481"/>
                      </a:lnTo>
                      <a:lnTo>
                        <a:pt x="1899055" y="430839"/>
                      </a:lnTo>
                      <a:lnTo>
                        <a:pt x="1897898" y="429198"/>
                      </a:lnTo>
                      <a:lnTo>
                        <a:pt x="1896736" y="427560"/>
                      </a:lnTo>
                      <a:lnTo>
                        <a:pt x="1895571" y="425924"/>
                      </a:lnTo>
                      <a:lnTo>
                        <a:pt x="1894403" y="424291"/>
                      </a:lnTo>
                      <a:lnTo>
                        <a:pt x="1893230" y="422659"/>
                      </a:lnTo>
                      <a:lnTo>
                        <a:pt x="1892053" y="421030"/>
                      </a:lnTo>
                      <a:lnTo>
                        <a:pt x="1890873" y="419403"/>
                      </a:lnTo>
                      <a:lnTo>
                        <a:pt x="1889689" y="417778"/>
                      </a:lnTo>
                      <a:lnTo>
                        <a:pt x="1888502" y="416156"/>
                      </a:lnTo>
                      <a:lnTo>
                        <a:pt x="1887310" y="414535"/>
                      </a:lnTo>
                      <a:lnTo>
                        <a:pt x="1886115" y="412917"/>
                      </a:lnTo>
                      <a:lnTo>
                        <a:pt x="1884916" y="411301"/>
                      </a:lnTo>
                      <a:lnTo>
                        <a:pt x="1883713" y="409688"/>
                      </a:lnTo>
                      <a:lnTo>
                        <a:pt x="1882506" y="408077"/>
                      </a:lnTo>
                      <a:lnTo>
                        <a:pt x="1881296" y="406468"/>
                      </a:lnTo>
                      <a:lnTo>
                        <a:pt x="1880082" y="404861"/>
                      </a:lnTo>
                      <a:lnTo>
                        <a:pt x="1878864" y="403257"/>
                      </a:lnTo>
                      <a:lnTo>
                        <a:pt x="1877643" y="401654"/>
                      </a:lnTo>
                      <a:lnTo>
                        <a:pt x="1876418" y="400055"/>
                      </a:lnTo>
                      <a:lnTo>
                        <a:pt x="1875189" y="398457"/>
                      </a:lnTo>
                      <a:lnTo>
                        <a:pt x="1873956" y="396862"/>
                      </a:lnTo>
                      <a:lnTo>
                        <a:pt x="1872720" y="395269"/>
                      </a:lnTo>
                      <a:lnTo>
                        <a:pt x="1871480" y="393679"/>
                      </a:lnTo>
                      <a:lnTo>
                        <a:pt x="1870236" y="392091"/>
                      </a:lnTo>
                      <a:lnTo>
                        <a:pt x="1868989" y="390505"/>
                      </a:lnTo>
                      <a:lnTo>
                        <a:pt x="1867737" y="388921"/>
                      </a:lnTo>
                      <a:lnTo>
                        <a:pt x="1866483" y="387340"/>
                      </a:lnTo>
                      <a:lnTo>
                        <a:pt x="1865224" y="385762"/>
                      </a:lnTo>
                      <a:lnTo>
                        <a:pt x="1863962" y="384185"/>
                      </a:lnTo>
                      <a:lnTo>
                        <a:pt x="1862696" y="382612"/>
                      </a:lnTo>
                      <a:lnTo>
                        <a:pt x="1861427" y="381040"/>
                      </a:lnTo>
                      <a:lnTo>
                        <a:pt x="1860154" y="379471"/>
                      </a:lnTo>
                      <a:lnTo>
                        <a:pt x="1858877" y="377904"/>
                      </a:lnTo>
                      <a:lnTo>
                        <a:pt x="1857597" y="376340"/>
                      </a:lnTo>
                      <a:lnTo>
                        <a:pt x="1856313" y="374778"/>
                      </a:lnTo>
                      <a:lnTo>
                        <a:pt x="1855025" y="373219"/>
                      </a:lnTo>
                      <a:lnTo>
                        <a:pt x="1853734" y="371662"/>
                      </a:lnTo>
                      <a:lnTo>
                        <a:pt x="1852439" y="370107"/>
                      </a:lnTo>
                      <a:lnTo>
                        <a:pt x="1851141" y="368555"/>
                      </a:lnTo>
                      <a:lnTo>
                        <a:pt x="1849839" y="367005"/>
                      </a:lnTo>
                      <a:lnTo>
                        <a:pt x="1848533" y="365458"/>
                      </a:lnTo>
                      <a:lnTo>
                        <a:pt x="1847224" y="363913"/>
                      </a:lnTo>
                      <a:lnTo>
                        <a:pt x="1845911" y="362371"/>
                      </a:lnTo>
                      <a:lnTo>
                        <a:pt x="1844595" y="360831"/>
                      </a:lnTo>
                      <a:lnTo>
                        <a:pt x="1843275" y="359294"/>
                      </a:lnTo>
                      <a:lnTo>
                        <a:pt x="1841951" y="357759"/>
                      </a:lnTo>
                      <a:lnTo>
                        <a:pt x="1840624" y="356227"/>
                      </a:lnTo>
                      <a:lnTo>
                        <a:pt x="1839293" y="354697"/>
                      </a:lnTo>
                      <a:lnTo>
                        <a:pt x="1837959" y="353170"/>
                      </a:lnTo>
                      <a:lnTo>
                        <a:pt x="1836621" y="351645"/>
                      </a:lnTo>
                      <a:lnTo>
                        <a:pt x="1835280" y="350123"/>
                      </a:lnTo>
                      <a:lnTo>
                        <a:pt x="1833935" y="348603"/>
                      </a:lnTo>
                      <a:lnTo>
                        <a:pt x="1832587" y="347086"/>
                      </a:lnTo>
                      <a:lnTo>
                        <a:pt x="1831235" y="345571"/>
                      </a:lnTo>
                      <a:lnTo>
                        <a:pt x="1829880" y="344059"/>
                      </a:lnTo>
                      <a:lnTo>
                        <a:pt x="1828521" y="342550"/>
                      </a:lnTo>
                      <a:lnTo>
                        <a:pt x="1827158" y="341043"/>
                      </a:lnTo>
                      <a:lnTo>
                        <a:pt x="1825792" y="339538"/>
                      </a:lnTo>
                      <a:lnTo>
                        <a:pt x="1824423" y="338037"/>
                      </a:lnTo>
                      <a:lnTo>
                        <a:pt x="1823050" y="336538"/>
                      </a:lnTo>
                      <a:lnTo>
                        <a:pt x="1821674" y="335041"/>
                      </a:lnTo>
                      <a:lnTo>
                        <a:pt x="1820294" y="333547"/>
                      </a:lnTo>
                      <a:lnTo>
                        <a:pt x="1818911" y="332056"/>
                      </a:lnTo>
                      <a:lnTo>
                        <a:pt x="1817524" y="330567"/>
                      </a:lnTo>
                      <a:lnTo>
                        <a:pt x="1816134" y="329081"/>
                      </a:lnTo>
                      <a:lnTo>
                        <a:pt x="1814740" y="327597"/>
                      </a:lnTo>
                      <a:lnTo>
                        <a:pt x="1813343" y="326116"/>
                      </a:lnTo>
                      <a:lnTo>
                        <a:pt x="1811942" y="324638"/>
                      </a:lnTo>
                      <a:lnTo>
                        <a:pt x="1810538" y="323163"/>
                      </a:lnTo>
                      <a:lnTo>
                        <a:pt x="1809131" y="321690"/>
                      </a:lnTo>
                      <a:lnTo>
                        <a:pt x="1807720" y="320219"/>
                      </a:lnTo>
                      <a:lnTo>
                        <a:pt x="1806306" y="318752"/>
                      </a:lnTo>
                      <a:lnTo>
                        <a:pt x="1804888" y="317287"/>
                      </a:lnTo>
                      <a:lnTo>
                        <a:pt x="1803467" y="315825"/>
                      </a:lnTo>
                      <a:lnTo>
                        <a:pt x="1802043" y="314365"/>
                      </a:lnTo>
                      <a:lnTo>
                        <a:pt x="1800615" y="312908"/>
                      </a:lnTo>
                      <a:lnTo>
                        <a:pt x="1799183" y="311454"/>
                      </a:lnTo>
                      <a:lnTo>
                        <a:pt x="1797749" y="310003"/>
                      </a:lnTo>
                      <a:lnTo>
                        <a:pt x="1796311" y="308554"/>
                      </a:lnTo>
                      <a:lnTo>
                        <a:pt x="1794870" y="307108"/>
                      </a:lnTo>
                      <a:lnTo>
                        <a:pt x="1793425" y="305665"/>
                      </a:lnTo>
                      <a:lnTo>
                        <a:pt x="1791977" y="304224"/>
                      </a:lnTo>
                      <a:lnTo>
                        <a:pt x="1790525" y="302786"/>
                      </a:lnTo>
                      <a:lnTo>
                        <a:pt x="1789071" y="301351"/>
                      </a:lnTo>
                      <a:lnTo>
                        <a:pt x="1787613" y="299919"/>
                      </a:lnTo>
                      <a:lnTo>
                        <a:pt x="1786151" y="298489"/>
                      </a:lnTo>
                      <a:lnTo>
                        <a:pt x="1784687" y="297062"/>
                      </a:lnTo>
                      <a:lnTo>
                        <a:pt x="1783219" y="295638"/>
                      </a:lnTo>
                      <a:lnTo>
                        <a:pt x="1781747" y="294217"/>
                      </a:lnTo>
                      <a:lnTo>
                        <a:pt x="1780273" y="292799"/>
                      </a:lnTo>
                      <a:lnTo>
                        <a:pt x="1778795" y="291383"/>
                      </a:lnTo>
                      <a:lnTo>
                        <a:pt x="1777314" y="289970"/>
                      </a:lnTo>
                      <a:lnTo>
                        <a:pt x="1775829" y="288560"/>
                      </a:lnTo>
                      <a:lnTo>
                        <a:pt x="1774341" y="287152"/>
                      </a:lnTo>
                      <a:lnTo>
                        <a:pt x="1772850" y="285748"/>
                      </a:lnTo>
                      <a:lnTo>
                        <a:pt x="1771356" y="284346"/>
                      </a:lnTo>
                      <a:lnTo>
                        <a:pt x="1769859" y="282947"/>
                      </a:lnTo>
                      <a:lnTo>
                        <a:pt x="1768358" y="281551"/>
                      </a:lnTo>
                      <a:lnTo>
                        <a:pt x="1766854" y="280158"/>
                      </a:lnTo>
                      <a:lnTo>
                        <a:pt x="1765347" y="278768"/>
                      </a:lnTo>
                      <a:lnTo>
                        <a:pt x="1763836" y="277380"/>
                      </a:lnTo>
                      <a:lnTo>
                        <a:pt x="1762322" y="275996"/>
                      </a:lnTo>
                      <a:lnTo>
                        <a:pt x="1760806" y="274614"/>
                      </a:lnTo>
                      <a:lnTo>
                        <a:pt x="1759285" y="273235"/>
                      </a:lnTo>
                      <a:lnTo>
                        <a:pt x="1757762" y="271859"/>
                      </a:lnTo>
                      <a:lnTo>
                        <a:pt x="1756236" y="270486"/>
                      </a:lnTo>
                      <a:lnTo>
                        <a:pt x="1754706" y="269115"/>
                      </a:lnTo>
                      <a:lnTo>
                        <a:pt x="1753173" y="267748"/>
                      </a:lnTo>
                      <a:lnTo>
                        <a:pt x="1751637" y="266384"/>
                      </a:lnTo>
                      <a:lnTo>
                        <a:pt x="1750098" y="265022"/>
                      </a:lnTo>
                      <a:lnTo>
                        <a:pt x="1748555" y="263663"/>
                      </a:lnTo>
                      <a:lnTo>
                        <a:pt x="1747010" y="262308"/>
                      </a:lnTo>
                      <a:lnTo>
                        <a:pt x="1745461" y="260955"/>
                      </a:lnTo>
                      <a:lnTo>
                        <a:pt x="1743909" y="259605"/>
                      </a:lnTo>
                      <a:lnTo>
                        <a:pt x="1742355" y="258258"/>
                      </a:lnTo>
                      <a:lnTo>
                        <a:pt x="1740796" y="256914"/>
                      </a:lnTo>
                      <a:lnTo>
                        <a:pt x="1739235" y="255573"/>
                      </a:lnTo>
                      <a:lnTo>
                        <a:pt x="1737671" y="254235"/>
                      </a:lnTo>
                      <a:lnTo>
                        <a:pt x="1736104" y="252899"/>
                      </a:lnTo>
                      <a:lnTo>
                        <a:pt x="1734533" y="251567"/>
                      </a:lnTo>
                      <a:lnTo>
                        <a:pt x="1732959" y="250238"/>
                      </a:lnTo>
                      <a:lnTo>
                        <a:pt x="1731383" y="248912"/>
                      </a:lnTo>
                      <a:lnTo>
                        <a:pt x="1729803" y="247588"/>
                      </a:lnTo>
                      <a:lnTo>
                        <a:pt x="1728220" y="246268"/>
                      </a:lnTo>
                      <a:lnTo>
                        <a:pt x="1726634" y="244951"/>
                      </a:lnTo>
                      <a:lnTo>
                        <a:pt x="1725045" y="243636"/>
                      </a:lnTo>
                      <a:lnTo>
                        <a:pt x="1723453" y="242325"/>
                      </a:lnTo>
                      <a:lnTo>
                        <a:pt x="1721858" y="241017"/>
                      </a:lnTo>
                      <a:lnTo>
                        <a:pt x="1720260" y="239711"/>
                      </a:lnTo>
                      <a:lnTo>
                        <a:pt x="1718659" y="238409"/>
                      </a:lnTo>
                      <a:lnTo>
                        <a:pt x="1717055" y="237110"/>
                      </a:lnTo>
                      <a:lnTo>
                        <a:pt x="1715448" y="235813"/>
                      </a:lnTo>
                      <a:lnTo>
                        <a:pt x="1713838" y="234520"/>
                      </a:lnTo>
                      <a:lnTo>
                        <a:pt x="1712224" y="233230"/>
                      </a:lnTo>
                      <a:lnTo>
                        <a:pt x="1710608" y="231943"/>
                      </a:lnTo>
                      <a:lnTo>
                        <a:pt x="1708989" y="230659"/>
                      </a:lnTo>
                      <a:lnTo>
                        <a:pt x="1707367" y="229378"/>
                      </a:lnTo>
                      <a:lnTo>
                        <a:pt x="1705742" y="228100"/>
                      </a:lnTo>
                      <a:lnTo>
                        <a:pt x="1704114" y="226825"/>
                      </a:lnTo>
                      <a:lnTo>
                        <a:pt x="1702483" y="225553"/>
                      </a:lnTo>
                      <a:lnTo>
                        <a:pt x="1700849" y="224285"/>
                      </a:lnTo>
                      <a:lnTo>
                        <a:pt x="1699212" y="223019"/>
                      </a:lnTo>
                      <a:lnTo>
                        <a:pt x="1697572" y="221757"/>
                      </a:lnTo>
                      <a:lnTo>
                        <a:pt x="1695929" y="220497"/>
                      </a:lnTo>
                      <a:lnTo>
                        <a:pt x="1694284" y="219241"/>
                      </a:lnTo>
                      <a:lnTo>
                        <a:pt x="1692635" y="217988"/>
                      </a:lnTo>
                      <a:lnTo>
                        <a:pt x="1690984" y="216737"/>
                      </a:lnTo>
                      <a:lnTo>
                        <a:pt x="1689329" y="215490"/>
                      </a:lnTo>
                      <a:lnTo>
                        <a:pt x="1687672" y="214247"/>
                      </a:lnTo>
                      <a:lnTo>
                        <a:pt x="1686012" y="213006"/>
                      </a:lnTo>
                      <a:lnTo>
                        <a:pt x="1684349" y="211768"/>
                      </a:lnTo>
                      <a:lnTo>
                        <a:pt x="1682683" y="210534"/>
                      </a:lnTo>
                      <a:lnTo>
                        <a:pt x="1681014" y="209303"/>
                      </a:lnTo>
                      <a:lnTo>
                        <a:pt x="1679342" y="208075"/>
                      </a:lnTo>
                      <a:lnTo>
                        <a:pt x="1677668" y="206850"/>
                      </a:lnTo>
                      <a:lnTo>
                        <a:pt x="1675990" y="205628"/>
                      </a:lnTo>
                      <a:lnTo>
                        <a:pt x="1674310" y="204409"/>
                      </a:lnTo>
                      <a:lnTo>
                        <a:pt x="1672627" y="203194"/>
                      </a:lnTo>
                      <a:lnTo>
                        <a:pt x="1670941" y="201981"/>
                      </a:lnTo>
                      <a:lnTo>
                        <a:pt x="1669252" y="200772"/>
                      </a:lnTo>
                      <a:lnTo>
                        <a:pt x="1667561" y="199566"/>
                      </a:lnTo>
                      <a:lnTo>
                        <a:pt x="1665867" y="198364"/>
                      </a:lnTo>
                      <a:lnTo>
                        <a:pt x="1664170" y="197164"/>
                      </a:lnTo>
                      <a:lnTo>
                        <a:pt x="1662470" y="195968"/>
                      </a:lnTo>
                      <a:lnTo>
                        <a:pt x="1660767" y="194775"/>
                      </a:lnTo>
                      <a:lnTo>
                        <a:pt x="1659062" y="193585"/>
                      </a:lnTo>
                      <a:lnTo>
                        <a:pt x="1657354" y="192398"/>
                      </a:lnTo>
                      <a:lnTo>
                        <a:pt x="1655643" y="191215"/>
                      </a:lnTo>
                      <a:lnTo>
                        <a:pt x="1653929" y="190035"/>
                      </a:lnTo>
                      <a:lnTo>
                        <a:pt x="1652213" y="188858"/>
                      </a:lnTo>
                      <a:lnTo>
                        <a:pt x="1650494" y="187684"/>
                      </a:lnTo>
                      <a:lnTo>
                        <a:pt x="1648772" y="186513"/>
                      </a:lnTo>
                      <a:lnTo>
                        <a:pt x="1647047" y="185346"/>
                      </a:lnTo>
                      <a:lnTo>
                        <a:pt x="1645320" y="184182"/>
                      </a:lnTo>
                      <a:lnTo>
                        <a:pt x="1643590" y="183022"/>
                      </a:lnTo>
                      <a:lnTo>
                        <a:pt x="1641857" y="181864"/>
                      </a:lnTo>
                      <a:lnTo>
                        <a:pt x="1640122" y="180710"/>
                      </a:lnTo>
                      <a:lnTo>
                        <a:pt x="1638384" y="179559"/>
                      </a:lnTo>
                      <a:lnTo>
                        <a:pt x="1636643" y="178412"/>
                      </a:lnTo>
                      <a:lnTo>
                        <a:pt x="1634900" y="177267"/>
                      </a:lnTo>
                      <a:lnTo>
                        <a:pt x="1633154" y="176126"/>
                      </a:lnTo>
                      <a:lnTo>
                        <a:pt x="1631405" y="174989"/>
                      </a:lnTo>
                      <a:lnTo>
                        <a:pt x="1629654" y="173854"/>
                      </a:lnTo>
                      <a:lnTo>
                        <a:pt x="1627900" y="172723"/>
                      </a:lnTo>
                      <a:lnTo>
                        <a:pt x="1626144" y="171595"/>
                      </a:lnTo>
                      <a:lnTo>
                        <a:pt x="1624384" y="170471"/>
                      </a:lnTo>
                      <a:lnTo>
                        <a:pt x="1622623" y="169350"/>
                      </a:lnTo>
                      <a:lnTo>
                        <a:pt x="1620858" y="168232"/>
                      </a:lnTo>
                      <a:lnTo>
                        <a:pt x="1619091" y="167117"/>
                      </a:lnTo>
                      <a:lnTo>
                        <a:pt x="1617322" y="166006"/>
                      </a:lnTo>
                      <a:lnTo>
                        <a:pt x="1615550" y="164899"/>
                      </a:lnTo>
                      <a:lnTo>
                        <a:pt x="1613775" y="163794"/>
                      </a:lnTo>
                      <a:lnTo>
                        <a:pt x="1611998" y="162693"/>
                      </a:lnTo>
                      <a:lnTo>
                        <a:pt x="1610218" y="161595"/>
                      </a:lnTo>
                      <a:lnTo>
                        <a:pt x="1608435" y="160501"/>
                      </a:lnTo>
                      <a:lnTo>
                        <a:pt x="1606650" y="159410"/>
                      </a:lnTo>
                      <a:lnTo>
                        <a:pt x="1604863" y="158322"/>
                      </a:lnTo>
                      <a:lnTo>
                        <a:pt x="1603073" y="157238"/>
                      </a:lnTo>
                      <a:lnTo>
                        <a:pt x="1601281" y="156157"/>
                      </a:lnTo>
                      <a:lnTo>
                        <a:pt x="1599486" y="155080"/>
                      </a:lnTo>
                      <a:lnTo>
                        <a:pt x="1597688" y="154006"/>
                      </a:lnTo>
                      <a:lnTo>
                        <a:pt x="1595888" y="152935"/>
                      </a:lnTo>
                      <a:lnTo>
                        <a:pt x="1594086" y="151868"/>
                      </a:lnTo>
                      <a:lnTo>
                        <a:pt x="1592281" y="150804"/>
                      </a:lnTo>
                      <a:lnTo>
                        <a:pt x="1590473" y="149743"/>
                      </a:lnTo>
                      <a:lnTo>
                        <a:pt x="1588664" y="148686"/>
                      </a:lnTo>
                      <a:lnTo>
                        <a:pt x="1586851" y="147633"/>
                      </a:lnTo>
                      <a:lnTo>
                        <a:pt x="1585036" y="146582"/>
                      </a:lnTo>
                      <a:lnTo>
                        <a:pt x="1583219" y="145536"/>
                      </a:lnTo>
                      <a:lnTo>
                        <a:pt x="1581400" y="144492"/>
                      </a:lnTo>
                      <a:lnTo>
                        <a:pt x="1579578" y="143452"/>
                      </a:lnTo>
                      <a:lnTo>
                        <a:pt x="1577753" y="142416"/>
                      </a:lnTo>
                      <a:lnTo>
                        <a:pt x="1575926" y="141383"/>
                      </a:lnTo>
                      <a:lnTo>
                        <a:pt x="1574097" y="140353"/>
                      </a:lnTo>
                      <a:lnTo>
                        <a:pt x="1572265" y="139327"/>
                      </a:lnTo>
                      <a:lnTo>
                        <a:pt x="1570431" y="138304"/>
                      </a:lnTo>
                      <a:lnTo>
                        <a:pt x="1568595" y="137285"/>
                      </a:lnTo>
                      <a:lnTo>
                        <a:pt x="1566756" y="136269"/>
                      </a:lnTo>
                      <a:lnTo>
                        <a:pt x="1564915" y="135257"/>
                      </a:lnTo>
                      <a:lnTo>
                        <a:pt x="1563072" y="134248"/>
                      </a:lnTo>
                      <a:lnTo>
                        <a:pt x="1561226" y="133243"/>
                      </a:lnTo>
                      <a:lnTo>
                        <a:pt x="1559378" y="132241"/>
                      </a:lnTo>
                      <a:lnTo>
                        <a:pt x="1557527" y="131243"/>
                      </a:lnTo>
                      <a:lnTo>
                        <a:pt x="1555675" y="130248"/>
                      </a:lnTo>
                      <a:lnTo>
                        <a:pt x="1553819" y="129257"/>
                      </a:lnTo>
                      <a:lnTo>
                        <a:pt x="1551962" y="128269"/>
                      </a:lnTo>
                      <a:lnTo>
                        <a:pt x="1550102" y="127285"/>
                      </a:lnTo>
                      <a:lnTo>
                        <a:pt x="1548241" y="126304"/>
                      </a:lnTo>
                      <a:lnTo>
                        <a:pt x="1546376" y="125327"/>
                      </a:lnTo>
                      <a:lnTo>
                        <a:pt x="1544510" y="124353"/>
                      </a:lnTo>
                      <a:lnTo>
                        <a:pt x="1542641" y="123383"/>
                      </a:lnTo>
                      <a:lnTo>
                        <a:pt x="1540770" y="122416"/>
                      </a:lnTo>
                      <a:lnTo>
                        <a:pt x="1538897" y="121453"/>
                      </a:lnTo>
                      <a:lnTo>
                        <a:pt x="1537021" y="120493"/>
                      </a:lnTo>
                      <a:lnTo>
                        <a:pt x="1535144" y="119537"/>
                      </a:lnTo>
                      <a:lnTo>
                        <a:pt x="1533264" y="118585"/>
                      </a:lnTo>
                      <a:lnTo>
                        <a:pt x="1531382" y="117636"/>
                      </a:lnTo>
                      <a:lnTo>
                        <a:pt x="1529497" y="116690"/>
                      </a:lnTo>
                      <a:lnTo>
                        <a:pt x="1527611" y="115748"/>
                      </a:lnTo>
                      <a:lnTo>
                        <a:pt x="1525722" y="114810"/>
                      </a:lnTo>
                      <a:lnTo>
                        <a:pt x="1523831" y="113875"/>
                      </a:lnTo>
                      <a:lnTo>
                        <a:pt x="1521938" y="112944"/>
                      </a:lnTo>
                      <a:lnTo>
                        <a:pt x="1520043" y="112016"/>
                      </a:lnTo>
                      <a:lnTo>
                        <a:pt x="1518146" y="111092"/>
                      </a:lnTo>
                      <a:lnTo>
                        <a:pt x="1516246" y="110172"/>
                      </a:lnTo>
                      <a:lnTo>
                        <a:pt x="1514344" y="109255"/>
                      </a:lnTo>
                      <a:lnTo>
                        <a:pt x="1512441" y="108342"/>
                      </a:lnTo>
                      <a:lnTo>
                        <a:pt x="1510535" y="107432"/>
                      </a:lnTo>
                      <a:lnTo>
                        <a:pt x="1508627" y="106526"/>
                      </a:lnTo>
                      <a:lnTo>
                        <a:pt x="1506717" y="105624"/>
                      </a:lnTo>
                      <a:lnTo>
                        <a:pt x="1504805" y="104725"/>
                      </a:lnTo>
                      <a:lnTo>
                        <a:pt x="1502890" y="103830"/>
                      </a:lnTo>
                      <a:lnTo>
                        <a:pt x="1500974" y="102938"/>
                      </a:lnTo>
                      <a:lnTo>
                        <a:pt x="1499055" y="102050"/>
                      </a:lnTo>
                      <a:lnTo>
                        <a:pt x="1497135" y="101166"/>
                      </a:lnTo>
                      <a:lnTo>
                        <a:pt x="1495213" y="100285"/>
                      </a:lnTo>
                      <a:lnTo>
                        <a:pt x="1493288" y="99408"/>
                      </a:lnTo>
                      <a:lnTo>
                        <a:pt x="1491361" y="98534"/>
                      </a:lnTo>
                      <a:lnTo>
                        <a:pt x="1489433" y="97665"/>
                      </a:lnTo>
                      <a:lnTo>
                        <a:pt x="1487502" y="96798"/>
                      </a:lnTo>
                      <a:lnTo>
                        <a:pt x="1485569" y="95936"/>
                      </a:lnTo>
                      <a:lnTo>
                        <a:pt x="1483635" y="95077"/>
                      </a:lnTo>
                      <a:lnTo>
                        <a:pt x="1481698" y="94222"/>
                      </a:lnTo>
                      <a:lnTo>
                        <a:pt x="1479760" y="93370"/>
                      </a:lnTo>
                      <a:lnTo>
                        <a:pt x="1477819" y="92522"/>
                      </a:lnTo>
                      <a:lnTo>
                        <a:pt x="1475876" y="91678"/>
                      </a:lnTo>
                      <a:lnTo>
                        <a:pt x="1473932" y="90837"/>
                      </a:lnTo>
                      <a:lnTo>
                        <a:pt x="1471985" y="90000"/>
                      </a:lnTo>
                      <a:lnTo>
                        <a:pt x="1470037" y="89167"/>
                      </a:lnTo>
                      <a:lnTo>
                        <a:pt x="1468087" y="88338"/>
                      </a:lnTo>
                      <a:lnTo>
                        <a:pt x="1466134" y="87512"/>
                      </a:lnTo>
                      <a:lnTo>
                        <a:pt x="1464180" y="86690"/>
                      </a:lnTo>
                      <a:lnTo>
                        <a:pt x="1462224" y="85871"/>
                      </a:lnTo>
                      <a:lnTo>
                        <a:pt x="1460266" y="85056"/>
                      </a:lnTo>
                      <a:lnTo>
                        <a:pt x="1458306" y="84245"/>
                      </a:lnTo>
                      <a:lnTo>
                        <a:pt x="1456345" y="83438"/>
                      </a:lnTo>
                      <a:lnTo>
                        <a:pt x="1454381" y="82634"/>
                      </a:lnTo>
                      <a:lnTo>
                        <a:pt x="1452415" y="81834"/>
                      </a:lnTo>
                      <a:lnTo>
                        <a:pt x="1450448" y="81038"/>
                      </a:lnTo>
                      <a:lnTo>
                        <a:pt x="1448479" y="80245"/>
                      </a:lnTo>
                      <a:lnTo>
                        <a:pt x="1446508" y="79457"/>
                      </a:lnTo>
                      <a:lnTo>
                        <a:pt x="1444535" y="78671"/>
                      </a:lnTo>
                      <a:lnTo>
                        <a:pt x="1442560" y="77890"/>
                      </a:lnTo>
                      <a:lnTo>
                        <a:pt x="1440584" y="77112"/>
                      </a:lnTo>
                      <a:lnTo>
                        <a:pt x="1438606" y="76339"/>
                      </a:lnTo>
                      <a:lnTo>
                        <a:pt x="1436626" y="75568"/>
                      </a:lnTo>
                      <a:lnTo>
                        <a:pt x="1434644" y="74802"/>
                      </a:lnTo>
                      <a:lnTo>
                        <a:pt x="1432660" y="74039"/>
                      </a:lnTo>
                      <a:lnTo>
                        <a:pt x="1430675" y="73280"/>
                      </a:lnTo>
                      <a:lnTo>
                        <a:pt x="1428688" y="72525"/>
                      </a:lnTo>
                      <a:lnTo>
                        <a:pt x="1426699" y="71774"/>
                      </a:lnTo>
                      <a:lnTo>
                        <a:pt x="1424708" y="71026"/>
                      </a:lnTo>
                      <a:lnTo>
                        <a:pt x="1422716" y="70282"/>
                      </a:lnTo>
                      <a:lnTo>
                        <a:pt x="1420722" y="69542"/>
                      </a:lnTo>
                      <a:lnTo>
                        <a:pt x="1418726" y="68805"/>
                      </a:lnTo>
                      <a:lnTo>
                        <a:pt x="1416728" y="68073"/>
                      </a:lnTo>
                      <a:lnTo>
                        <a:pt x="1414729" y="67344"/>
                      </a:lnTo>
                      <a:lnTo>
                        <a:pt x="1412728" y="66619"/>
                      </a:lnTo>
                      <a:lnTo>
                        <a:pt x="1410725" y="65898"/>
                      </a:lnTo>
                      <a:lnTo>
                        <a:pt x="1408721" y="65180"/>
                      </a:lnTo>
                      <a:lnTo>
                        <a:pt x="1406715" y="64466"/>
                      </a:lnTo>
                      <a:lnTo>
                        <a:pt x="1404708" y="63756"/>
                      </a:lnTo>
                      <a:lnTo>
                        <a:pt x="1402698" y="63050"/>
                      </a:lnTo>
                      <a:lnTo>
                        <a:pt x="1400688" y="62348"/>
                      </a:lnTo>
                      <a:lnTo>
                        <a:pt x="1398675" y="61649"/>
                      </a:lnTo>
                      <a:lnTo>
                        <a:pt x="1396661" y="60954"/>
                      </a:lnTo>
                      <a:lnTo>
                        <a:pt x="1394645" y="60264"/>
                      </a:lnTo>
                      <a:lnTo>
                        <a:pt x="1392628" y="59576"/>
                      </a:lnTo>
                      <a:lnTo>
                        <a:pt x="1390609" y="58893"/>
                      </a:lnTo>
                      <a:lnTo>
                        <a:pt x="1388588" y="58213"/>
                      </a:lnTo>
                      <a:lnTo>
                        <a:pt x="1386566" y="57538"/>
                      </a:lnTo>
                      <a:lnTo>
                        <a:pt x="1384543" y="56866"/>
                      </a:lnTo>
                      <a:lnTo>
                        <a:pt x="1382518" y="56198"/>
                      </a:lnTo>
                      <a:lnTo>
                        <a:pt x="1380491" y="55534"/>
                      </a:lnTo>
                      <a:lnTo>
                        <a:pt x="1378462" y="54873"/>
                      </a:lnTo>
                      <a:lnTo>
                        <a:pt x="1376433" y="54217"/>
                      </a:lnTo>
                      <a:lnTo>
                        <a:pt x="1374401" y="53564"/>
                      </a:lnTo>
                      <a:lnTo>
                        <a:pt x="1372368" y="52915"/>
                      </a:lnTo>
                      <a:lnTo>
                        <a:pt x="1370334" y="52270"/>
                      </a:lnTo>
                      <a:lnTo>
                        <a:pt x="1368298" y="51629"/>
                      </a:lnTo>
                      <a:lnTo>
                        <a:pt x="1366261" y="50991"/>
                      </a:lnTo>
                      <a:lnTo>
                        <a:pt x="1364222" y="50358"/>
                      </a:lnTo>
                      <a:lnTo>
                        <a:pt x="1362182" y="49728"/>
                      </a:lnTo>
                      <a:lnTo>
                        <a:pt x="1360140" y="49102"/>
                      </a:lnTo>
                      <a:lnTo>
                        <a:pt x="1358097" y="48480"/>
                      </a:lnTo>
                      <a:lnTo>
                        <a:pt x="1356052" y="47862"/>
                      </a:lnTo>
                      <a:lnTo>
                        <a:pt x="1354006" y="47248"/>
                      </a:lnTo>
                      <a:lnTo>
                        <a:pt x="1351959" y="46637"/>
                      </a:lnTo>
                      <a:lnTo>
                        <a:pt x="1349910" y="46031"/>
                      </a:lnTo>
                      <a:lnTo>
                        <a:pt x="1347860" y="45428"/>
                      </a:lnTo>
                      <a:lnTo>
                        <a:pt x="1345808" y="44829"/>
                      </a:lnTo>
                      <a:lnTo>
                        <a:pt x="1343755" y="44234"/>
                      </a:lnTo>
                      <a:lnTo>
                        <a:pt x="1341700" y="43643"/>
                      </a:lnTo>
                      <a:lnTo>
                        <a:pt x="1339645" y="43056"/>
                      </a:lnTo>
                      <a:lnTo>
                        <a:pt x="1337587" y="42473"/>
                      </a:lnTo>
                      <a:lnTo>
                        <a:pt x="1335529" y="41894"/>
                      </a:lnTo>
                      <a:lnTo>
                        <a:pt x="1333469" y="41318"/>
                      </a:lnTo>
                      <a:lnTo>
                        <a:pt x="1331408" y="40746"/>
                      </a:lnTo>
                      <a:lnTo>
                        <a:pt x="1329345" y="40179"/>
                      </a:lnTo>
                      <a:lnTo>
                        <a:pt x="1327281" y="39615"/>
                      </a:lnTo>
                      <a:lnTo>
                        <a:pt x="1325216" y="39055"/>
                      </a:lnTo>
                      <a:lnTo>
                        <a:pt x="1323150" y="38499"/>
                      </a:lnTo>
                      <a:lnTo>
                        <a:pt x="1321082" y="37947"/>
                      </a:lnTo>
                      <a:lnTo>
                        <a:pt x="1319013" y="37399"/>
                      </a:lnTo>
                      <a:lnTo>
                        <a:pt x="1316943" y="36854"/>
                      </a:lnTo>
                      <a:lnTo>
                        <a:pt x="1314871" y="36314"/>
                      </a:lnTo>
                      <a:lnTo>
                        <a:pt x="1312798" y="35777"/>
                      </a:lnTo>
                      <a:lnTo>
                        <a:pt x="1310724" y="35245"/>
                      </a:lnTo>
                      <a:lnTo>
                        <a:pt x="1308649" y="34716"/>
                      </a:lnTo>
                      <a:lnTo>
                        <a:pt x="1306573" y="34191"/>
                      </a:lnTo>
                      <a:lnTo>
                        <a:pt x="1304495" y="33671"/>
                      </a:lnTo>
                      <a:lnTo>
                        <a:pt x="1302416" y="33154"/>
                      </a:lnTo>
                      <a:lnTo>
                        <a:pt x="1300336" y="32641"/>
                      </a:lnTo>
                      <a:lnTo>
                        <a:pt x="1298255" y="32132"/>
                      </a:lnTo>
                      <a:lnTo>
                        <a:pt x="1296172" y="31627"/>
                      </a:lnTo>
                      <a:lnTo>
                        <a:pt x="1294088" y="31126"/>
                      </a:lnTo>
                      <a:lnTo>
                        <a:pt x="1292004" y="30628"/>
                      </a:lnTo>
                      <a:lnTo>
                        <a:pt x="1289918" y="30135"/>
                      </a:lnTo>
                      <a:lnTo>
                        <a:pt x="1287831" y="29646"/>
                      </a:lnTo>
                      <a:lnTo>
                        <a:pt x="1285742" y="29160"/>
                      </a:lnTo>
                      <a:lnTo>
                        <a:pt x="1283653" y="28679"/>
                      </a:lnTo>
                      <a:lnTo>
                        <a:pt x="1281563" y="28201"/>
                      </a:lnTo>
                      <a:lnTo>
                        <a:pt x="1279471" y="27728"/>
                      </a:lnTo>
                      <a:lnTo>
                        <a:pt x="1277378" y="27258"/>
                      </a:lnTo>
                      <a:lnTo>
                        <a:pt x="1275285" y="26792"/>
                      </a:lnTo>
                      <a:lnTo>
                        <a:pt x="1273190" y="26331"/>
                      </a:lnTo>
                      <a:lnTo>
                        <a:pt x="1271094" y="25873"/>
                      </a:lnTo>
                      <a:lnTo>
                        <a:pt x="1268997" y="25419"/>
                      </a:lnTo>
                      <a:lnTo>
                        <a:pt x="1266899" y="24969"/>
                      </a:lnTo>
                      <a:lnTo>
                        <a:pt x="1264800" y="24523"/>
                      </a:lnTo>
                      <a:lnTo>
                        <a:pt x="1262700" y="24081"/>
                      </a:lnTo>
                      <a:lnTo>
                        <a:pt x="1260599" y="23643"/>
                      </a:lnTo>
                      <a:lnTo>
                        <a:pt x="1258497" y="23209"/>
                      </a:lnTo>
                      <a:lnTo>
                        <a:pt x="1256393" y="22779"/>
                      </a:lnTo>
                      <a:lnTo>
                        <a:pt x="1254289" y="22353"/>
                      </a:lnTo>
                      <a:lnTo>
                        <a:pt x="1252184" y="21931"/>
                      </a:lnTo>
                      <a:lnTo>
                        <a:pt x="1250078" y="21513"/>
                      </a:lnTo>
                      <a:lnTo>
                        <a:pt x="1247971" y="21099"/>
                      </a:lnTo>
                      <a:lnTo>
                        <a:pt x="1245863" y="20689"/>
                      </a:lnTo>
                      <a:lnTo>
                        <a:pt x="1243754" y="20283"/>
                      </a:lnTo>
                      <a:lnTo>
                        <a:pt x="1241644" y="19880"/>
                      </a:lnTo>
                      <a:lnTo>
                        <a:pt x="1239533" y="19482"/>
                      </a:lnTo>
                      <a:lnTo>
                        <a:pt x="1237422" y="19088"/>
                      </a:lnTo>
                      <a:lnTo>
                        <a:pt x="1235309" y="18698"/>
                      </a:lnTo>
                      <a:lnTo>
                        <a:pt x="1233196" y="18312"/>
                      </a:lnTo>
                      <a:lnTo>
                        <a:pt x="1231081" y="17929"/>
                      </a:lnTo>
                      <a:lnTo>
                        <a:pt x="1228966" y="17551"/>
                      </a:lnTo>
                      <a:lnTo>
                        <a:pt x="1226850" y="17177"/>
                      </a:lnTo>
                      <a:lnTo>
                        <a:pt x="1224733" y="16806"/>
                      </a:lnTo>
                      <a:lnTo>
                        <a:pt x="1222615" y="16440"/>
                      </a:lnTo>
                      <a:lnTo>
                        <a:pt x="1220496" y="16078"/>
                      </a:lnTo>
                      <a:lnTo>
                        <a:pt x="1218376" y="15720"/>
                      </a:lnTo>
                      <a:lnTo>
                        <a:pt x="1216256" y="15365"/>
                      </a:lnTo>
                      <a:lnTo>
                        <a:pt x="1214135" y="15015"/>
                      </a:lnTo>
                      <a:lnTo>
                        <a:pt x="1212012" y="14669"/>
                      </a:lnTo>
                      <a:lnTo>
                        <a:pt x="1209890" y="14327"/>
                      </a:lnTo>
                      <a:lnTo>
                        <a:pt x="1207766" y="13988"/>
                      </a:lnTo>
                      <a:lnTo>
                        <a:pt x="1205642" y="13654"/>
                      </a:lnTo>
                      <a:lnTo>
                        <a:pt x="1203516" y="13324"/>
                      </a:lnTo>
                      <a:lnTo>
                        <a:pt x="1201390" y="12998"/>
                      </a:lnTo>
                      <a:lnTo>
                        <a:pt x="1199264" y="12676"/>
                      </a:lnTo>
                      <a:lnTo>
                        <a:pt x="1197136" y="12357"/>
                      </a:lnTo>
                      <a:lnTo>
                        <a:pt x="1195008" y="12043"/>
                      </a:lnTo>
                      <a:lnTo>
                        <a:pt x="1192879" y="11733"/>
                      </a:lnTo>
                      <a:lnTo>
                        <a:pt x="1190749" y="11427"/>
                      </a:lnTo>
                      <a:lnTo>
                        <a:pt x="1188619" y="11125"/>
                      </a:lnTo>
                      <a:lnTo>
                        <a:pt x="1186488" y="10827"/>
                      </a:lnTo>
                      <a:lnTo>
                        <a:pt x="1184356" y="10533"/>
                      </a:lnTo>
                      <a:lnTo>
                        <a:pt x="1182224" y="10243"/>
                      </a:lnTo>
                      <a:lnTo>
                        <a:pt x="1180091" y="9957"/>
                      </a:lnTo>
                      <a:lnTo>
                        <a:pt x="1177957" y="9675"/>
                      </a:lnTo>
                      <a:lnTo>
                        <a:pt x="1175823" y="9397"/>
                      </a:lnTo>
                      <a:lnTo>
                        <a:pt x="1173688" y="9123"/>
                      </a:lnTo>
                      <a:lnTo>
                        <a:pt x="1171552" y="8853"/>
                      </a:lnTo>
                      <a:lnTo>
                        <a:pt x="1169416" y="8587"/>
                      </a:lnTo>
                      <a:lnTo>
                        <a:pt x="1167279" y="8325"/>
                      </a:lnTo>
                      <a:lnTo>
                        <a:pt x="1165141" y="8068"/>
                      </a:lnTo>
                      <a:lnTo>
                        <a:pt x="1163003" y="7814"/>
                      </a:lnTo>
                      <a:lnTo>
                        <a:pt x="1160865" y="7564"/>
                      </a:lnTo>
                      <a:lnTo>
                        <a:pt x="1158725" y="7319"/>
                      </a:lnTo>
                      <a:lnTo>
                        <a:pt x="1156586" y="7077"/>
                      </a:lnTo>
                      <a:lnTo>
                        <a:pt x="1154445" y="6839"/>
                      </a:lnTo>
                      <a:lnTo>
                        <a:pt x="1152304" y="6606"/>
                      </a:lnTo>
                      <a:lnTo>
                        <a:pt x="1150163" y="6376"/>
                      </a:lnTo>
                      <a:lnTo>
                        <a:pt x="1148021" y="6151"/>
                      </a:lnTo>
                      <a:lnTo>
                        <a:pt x="1145878" y="5929"/>
                      </a:lnTo>
                      <a:lnTo>
                        <a:pt x="1143735" y="5712"/>
                      </a:lnTo>
                      <a:lnTo>
                        <a:pt x="1141592" y="5499"/>
                      </a:lnTo>
                      <a:lnTo>
                        <a:pt x="1139448" y="5289"/>
                      </a:lnTo>
                      <a:lnTo>
                        <a:pt x="1137303" y="5084"/>
                      </a:lnTo>
                      <a:lnTo>
                        <a:pt x="1135158" y="4883"/>
                      </a:lnTo>
                      <a:lnTo>
                        <a:pt x="1133013" y="4686"/>
                      </a:lnTo>
                      <a:lnTo>
                        <a:pt x="1130867" y="4493"/>
                      </a:lnTo>
                      <a:lnTo>
                        <a:pt x="1128721" y="4304"/>
                      </a:lnTo>
                      <a:lnTo>
                        <a:pt x="1126574" y="4119"/>
                      </a:lnTo>
                      <a:lnTo>
                        <a:pt x="1124427" y="3938"/>
                      </a:lnTo>
                      <a:lnTo>
                        <a:pt x="1122279" y="3761"/>
                      </a:lnTo>
                      <a:lnTo>
                        <a:pt x="1120131" y="3588"/>
                      </a:lnTo>
                      <a:lnTo>
                        <a:pt x="1117983" y="3419"/>
                      </a:lnTo>
                      <a:lnTo>
                        <a:pt x="1115834" y="3255"/>
                      </a:lnTo>
                      <a:lnTo>
                        <a:pt x="1113685" y="3094"/>
                      </a:lnTo>
                      <a:lnTo>
                        <a:pt x="1111535" y="2938"/>
                      </a:lnTo>
                      <a:lnTo>
                        <a:pt x="1109385" y="2785"/>
                      </a:lnTo>
                      <a:lnTo>
                        <a:pt x="1107235" y="2637"/>
                      </a:lnTo>
                      <a:lnTo>
                        <a:pt x="1105084" y="2492"/>
                      </a:lnTo>
                      <a:lnTo>
                        <a:pt x="1102934" y="2352"/>
                      </a:lnTo>
                      <a:lnTo>
                        <a:pt x="1100782" y="2216"/>
                      </a:lnTo>
                      <a:lnTo>
                        <a:pt x="1098631" y="2083"/>
                      </a:lnTo>
                      <a:lnTo>
                        <a:pt x="1096479" y="1955"/>
                      </a:lnTo>
                      <a:lnTo>
                        <a:pt x="1094327" y="1831"/>
                      </a:lnTo>
                      <a:lnTo>
                        <a:pt x="1092174" y="1711"/>
                      </a:lnTo>
                      <a:lnTo>
                        <a:pt x="1090022" y="1595"/>
                      </a:lnTo>
                      <a:lnTo>
                        <a:pt x="1087869" y="1483"/>
                      </a:lnTo>
                      <a:lnTo>
                        <a:pt x="1085715" y="1375"/>
                      </a:lnTo>
                      <a:lnTo>
                        <a:pt x="1083562" y="1272"/>
                      </a:lnTo>
                      <a:lnTo>
                        <a:pt x="1081408" y="1172"/>
                      </a:lnTo>
                      <a:lnTo>
                        <a:pt x="1079254" y="1076"/>
                      </a:lnTo>
                      <a:lnTo>
                        <a:pt x="1077100" y="985"/>
                      </a:lnTo>
                      <a:lnTo>
                        <a:pt x="1074946" y="897"/>
                      </a:lnTo>
                      <a:lnTo>
                        <a:pt x="1072791" y="814"/>
                      </a:lnTo>
                      <a:lnTo>
                        <a:pt x="1070637" y="734"/>
                      </a:lnTo>
                      <a:lnTo>
                        <a:pt x="1068482" y="659"/>
                      </a:lnTo>
                      <a:lnTo>
                        <a:pt x="1066327" y="588"/>
                      </a:lnTo>
                      <a:lnTo>
                        <a:pt x="1064171" y="521"/>
                      </a:lnTo>
                      <a:lnTo>
                        <a:pt x="1062016" y="458"/>
                      </a:lnTo>
                      <a:lnTo>
                        <a:pt x="1059860" y="398"/>
                      </a:lnTo>
                      <a:lnTo>
                        <a:pt x="1057705" y="344"/>
                      </a:lnTo>
                      <a:lnTo>
                        <a:pt x="1055549" y="293"/>
                      </a:lnTo>
                      <a:lnTo>
                        <a:pt x="1053393" y="246"/>
                      </a:lnTo>
                      <a:lnTo>
                        <a:pt x="1051237" y="203"/>
                      </a:lnTo>
                      <a:lnTo>
                        <a:pt x="1049081" y="164"/>
                      </a:lnTo>
                      <a:lnTo>
                        <a:pt x="1046925" y="130"/>
                      </a:lnTo>
                      <a:lnTo>
                        <a:pt x="1044768" y="99"/>
                      </a:lnTo>
                      <a:lnTo>
                        <a:pt x="1042612" y="73"/>
                      </a:lnTo>
                      <a:lnTo>
                        <a:pt x="1040456" y="50"/>
                      </a:lnTo>
                      <a:lnTo>
                        <a:pt x="1038299" y="32"/>
                      </a:lnTo>
                      <a:lnTo>
                        <a:pt x="1036143" y="18"/>
                      </a:lnTo>
                      <a:lnTo>
                        <a:pt x="1033986" y="8"/>
                      </a:lnTo>
                      <a:lnTo>
                        <a:pt x="1031830" y="2"/>
                      </a:lnTo>
                      <a:lnTo>
                        <a:pt x="1029673" y="0"/>
                      </a:lnTo>
                      <a:lnTo>
                        <a:pt x="1027516" y="2"/>
                      </a:lnTo>
                      <a:lnTo>
                        <a:pt x="1025360" y="8"/>
                      </a:lnTo>
                      <a:lnTo>
                        <a:pt x="1023203" y="18"/>
                      </a:lnTo>
                      <a:lnTo>
                        <a:pt x="1021047" y="32"/>
                      </a:lnTo>
                      <a:lnTo>
                        <a:pt x="1018891" y="50"/>
                      </a:lnTo>
                      <a:lnTo>
                        <a:pt x="1016734" y="73"/>
                      </a:lnTo>
                      <a:lnTo>
                        <a:pt x="1014578" y="99"/>
                      </a:lnTo>
                      <a:lnTo>
                        <a:pt x="1012421" y="130"/>
                      </a:lnTo>
                      <a:lnTo>
                        <a:pt x="1010265" y="164"/>
                      </a:lnTo>
                      <a:lnTo>
                        <a:pt x="1008109" y="203"/>
                      </a:lnTo>
                      <a:lnTo>
                        <a:pt x="1005953" y="246"/>
                      </a:lnTo>
                      <a:lnTo>
                        <a:pt x="1003797" y="293"/>
                      </a:lnTo>
                      <a:lnTo>
                        <a:pt x="1001641" y="344"/>
                      </a:lnTo>
                      <a:lnTo>
                        <a:pt x="999486" y="398"/>
                      </a:lnTo>
                      <a:lnTo>
                        <a:pt x="997330" y="458"/>
                      </a:lnTo>
                      <a:lnTo>
                        <a:pt x="995175" y="521"/>
                      </a:lnTo>
                      <a:lnTo>
                        <a:pt x="993020" y="588"/>
                      </a:lnTo>
                      <a:lnTo>
                        <a:pt x="990864" y="659"/>
                      </a:lnTo>
                      <a:lnTo>
                        <a:pt x="988710" y="734"/>
                      </a:lnTo>
                      <a:lnTo>
                        <a:pt x="986555" y="814"/>
                      </a:lnTo>
                      <a:lnTo>
                        <a:pt x="984400" y="897"/>
                      </a:lnTo>
                      <a:lnTo>
                        <a:pt x="982246" y="985"/>
                      </a:lnTo>
                      <a:lnTo>
                        <a:pt x="980092" y="1076"/>
                      </a:lnTo>
                      <a:lnTo>
                        <a:pt x="977938" y="1172"/>
                      </a:lnTo>
                      <a:lnTo>
                        <a:pt x="975784" y="1272"/>
                      </a:lnTo>
                      <a:lnTo>
                        <a:pt x="973631" y="1375"/>
                      </a:lnTo>
                      <a:lnTo>
                        <a:pt x="971477" y="1483"/>
                      </a:lnTo>
                      <a:lnTo>
                        <a:pt x="969324" y="1595"/>
                      </a:lnTo>
                      <a:lnTo>
                        <a:pt x="967172" y="1711"/>
                      </a:lnTo>
                      <a:lnTo>
                        <a:pt x="965019" y="1831"/>
                      </a:lnTo>
                      <a:lnTo>
                        <a:pt x="962867" y="1955"/>
                      </a:lnTo>
                      <a:lnTo>
                        <a:pt x="960715" y="2083"/>
                      </a:lnTo>
                      <a:lnTo>
                        <a:pt x="958564" y="2216"/>
                      </a:lnTo>
                      <a:lnTo>
                        <a:pt x="956413" y="2352"/>
                      </a:lnTo>
                      <a:lnTo>
                        <a:pt x="954262" y="2492"/>
                      </a:lnTo>
                      <a:lnTo>
                        <a:pt x="952111" y="2637"/>
                      </a:lnTo>
                      <a:lnTo>
                        <a:pt x="949961" y="2785"/>
                      </a:lnTo>
                      <a:lnTo>
                        <a:pt x="947811" y="2938"/>
                      </a:lnTo>
                      <a:lnTo>
                        <a:pt x="945661" y="3094"/>
                      </a:lnTo>
                      <a:lnTo>
                        <a:pt x="943512" y="3255"/>
                      </a:lnTo>
                      <a:lnTo>
                        <a:pt x="941363" y="3419"/>
                      </a:lnTo>
                      <a:lnTo>
                        <a:pt x="939215" y="3588"/>
                      </a:lnTo>
                      <a:lnTo>
                        <a:pt x="937067" y="3761"/>
                      </a:lnTo>
                      <a:lnTo>
                        <a:pt x="934919" y="3938"/>
                      </a:lnTo>
                      <a:lnTo>
                        <a:pt x="932772" y="4119"/>
                      </a:lnTo>
                      <a:lnTo>
                        <a:pt x="930625" y="4304"/>
                      </a:lnTo>
                      <a:lnTo>
                        <a:pt x="928479" y="4493"/>
                      </a:lnTo>
                      <a:lnTo>
                        <a:pt x="926333" y="4686"/>
                      </a:lnTo>
                      <a:lnTo>
                        <a:pt x="924188" y="4883"/>
                      </a:lnTo>
                      <a:lnTo>
                        <a:pt x="922043" y="5084"/>
                      </a:lnTo>
                      <a:lnTo>
                        <a:pt x="919898" y="5289"/>
                      </a:lnTo>
                      <a:lnTo>
                        <a:pt x="917754" y="5499"/>
                      </a:lnTo>
                      <a:lnTo>
                        <a:pt x="915611" y="5712"/>
                      </a:lnTo>
                      <a:lnTo>
                        <a:pt x="913468" y="5929"/>
                      </a:lnTo>
                      <a:lnTo>
                        <a:pt x="911325" y="6151"/>
                      </a:lnTo>
                      <a:lnTo>
                        <a:pt x="909183" y="6376"/>
                      </a:lnTo>
                      <a:lnTo>
                        <a:pt x="907042" y="6606"/>
                      </a:lnTo>
                      <a:lnTo>
                        <a:pt x="904901" y="6839"/>
                      </a:lnTo>
                      <a:lnTo>
                        <a:pt x="902761" y="7077"/>
                      </a:lnTo>
                      <a:lnTo>
                        <a:pt x="900621" y="7319"/>
                      </a:lnTo>
                      <a:lnTo>
                        <a:pt x="898481" y="7564"/>
                      </a:lnTo>
                      <a:lnTo>
                        <a:pt x="896343" y="7814"/>
                      </a:lnTo>
                      <a:lnTo>
                        <a:pt x="894205" y="8068"/>
                      </a:lnTo>
                      <a:lnTo>
                        <a:pt x="892067" y="8325"/>
                      </a:lnTo>
                      <a:lnTo>
                        <a:pt x="889930" y="8587"/>
                      </a:lnTo>
                      <a:lnTo>
                        <a:pt x="887794" y="8853"/>
                      </a:lnTo>
                      <a:lnTo>
                        <a:pt x="885658" y="9123"/>
                      </a:lnTo>
                      <a:lnTo>
                        <a:pt x="883523" y="9397"/>
                      </a:lnTo>
                      <a:lnTo>
                        <a:pt x="881389" y="9675"/>
                      </a:lnTo>
                      <a:lnTo>
                        <a:pt x="879255" y="9957"/>
                      </a:lnTo>
                      <a:lnTo>
                        <a:pt x="877122" y="10243"/>
                      </a:lnTo>
                      <a:lnTo>
                        <a:pt x="874990" y="10533"/>
                      </a:lnTo>
                      <a:lnTo>
                        <a:pt x="872858" y="10827"/>
                      </a:lnTo>
                      <a:lnTo>
                        <a:pt x="870727" y="11125"/>
                      </a:lnTo>
                      <a:lnTo>
                        <a:pt x="868597" y="11427"/>
                      </a:lnTo>
                      <a:lnTo>
                        <a:pt x="866467" y="11733"/>
                      </a:lnTo>
                      <a:lnTo>
                        <a:pt x="864338" y="12043"/>
                      </a:lnTo>
                      <a:lnTo>
                        <a:pt x="862210" y="12357"/>
                      </a:lnTo>
                      <a:lnTo>
                        <a:pt x="860082" y="12676"/>
                      </a:lnTo>
                      <a:lnTo>
                        <a:pt x="857956" y="12998"/>
                      </a:lnTo>
                      <a:lnTo>
                        <a:pt x="855830" y="13324"/>
                      </a:lnTo>
                      <a:lnTo>
                        <a:pt x="853704" y="13654"/>
                      </a:lnTo>
                      <a:lnTo>
                        <a:pt x="851580" y="13988"/>
                      </a:lnTo>
                      <a:lnTo>
                        <a:pt x="849456" y="14327"/>
                      </a:lnTo>
                      <a:lnTo>
                        <a:pt x="847334" y="14669"/>
                      </a:lnTo>
                      <a:lnTo>
                        <a:pt x="845211" y="15015"/>
                      </a:lnTo>
                      <a:lnTo>
                        <a:pt x="843090" y="15365"/>
                      </a:lnTo>
                      <a:lnTo>
                        <a:pt x="840970" y="15720"/>
                      </a:lnTo>
                      <a:lnTo>
                        <a:pt x="838850" y="16078"/>
                      </a:lnTo>
                      <a:lnTo>
                        <a:pt x="836731" y="16440"/>
                      </a:lnTo>
                      <a:lnTo>
                        <a:pt x="834614" y="16806"/>
                      </a:lnTo>
                      <a:lnTo>
                        <a:pt x="832496" y="17177"/>
                      </a:lnTo>
                      <a:lnTo>
                        <a:pt x="830380" y="17551"/>
                      </a:lnTo>
                      <a:lnTo>
                        <a:pt x="828265" y="17929"/>
                      </a:lnTo>
                      <a:lnTo>
                        <a:pt x="826150" y="18312"/>
                      </a:lnTo>
                      <a:lnTo>
                        <a:pt x="824037" y="18698"/>
                      </a:lnTo>
                      <a:lnTo>
                        <a:pt x="821924" y="19088"/>
                      </a:lnTo>
                      <a:lnTo>
                        <a:pt x="819813" y="19482"/>
                      </a:lnTo>
                      <a:lnTo>
                        <a:pt x="817702" y="19880"/>
                      </a:lnTo>
                      <a:lnTo>
                        <a:pt x="815592" y="20283"/>
                      </a:lnTo>
                      <a:lnTo>
                        <a:pt x="813483" y="20689"/>
                      </a:lnTo>
                      <a:lnTo>
                        <a:pt x="811375" y="21099"/>
                      </a:lnTo>
                      <a:lnTo>
                        <a:pt x="809268" y="21513"/>
                      </a:lnTo>
                      <a:lnTo>
                        <a:pt x="807162" y="21931"/>
                      </a:lnTo>
                      <a:lnTo>
                        <a:pt x="805057" y="22353"/>
                      </a:lnTo>
                      <a:lnTo>
                        <a:pt x="802953" y="22779"/>
                      </a:lnTo>
                      <a:lnTo>
                        <a:pt x="800849" y="23209"/>
                      </a:lnTo>
                      <a:lnTo>
                        <a:pt x="798747" y="23643"/>
                      </a:lnTo>
                      <a:lnTo>
                        <a:pt x="796646" y="24081"/>
                      </a:lnTo>
                      <a:lnTo>
                        <a:pt x="794546" y="24523"/>
                      </a:lnTo>
                      <a:lnTo>
                        <a:pt x="792447" y="24969"/>
                      </a:lnTo>
                      <a:lnTo>
                        <a:pt x="790349" y="25419"/>
                      </a:lnTo>
                      <a:lnTo>
                        <a:pt x="788252" y="25873"/>
                      </a:lnTo>
                      <a:lnTo>
                        <a:pt x="786156" y="26331"/>
                      </a:lnTo>
                      <a:lnTo>
                        <a:pt x="784061" y="26792"/>
                      </a:lnTo>
                      <a:lnTo>
                        <a:pt x="781968" y="27258"/>
                      </a:lnTo>
                      <a:lnTo>
                        <a:pt x="779875" y="27728"/>
                      </a:lnTo>
                      <a:lnTo>
                        <a:pt x="777783" y="28201"/>
                      </a:lnTo>
                      <a:lnTo>
                        <a:pt x="775693" y="28679"/>
                      </a:lnTo>
                      <a:lnTo>
                        <a:pt x="773604" y="29160"/>
                      </a:lnTo>
                      <a:lnTo>
                        <a:pt x="771515" y="29646"/>
                      </a:lnTo>
                      <a:lnTo>
                        <a:pt x="769428" y="30135"/>
                      </a:lnTo>
                      <a:lnTo>
                        <a:pt x="767342" y="30628"/>
                      </a:lnTo>
                      <a:lnTo>
                        <a:pt x="765258" y="31126"/>
                      </a:lnTo>
                      <a:lnTo>
                        <a:pt x="763174" y="31627"/>
                      </a:lnTo>
                      <a:lnTo>
                        <a:pt x="761091" y="32132"/>
                      </a:lnTo>
                      <a:lnTo>
                        <a:pt x="759010" y="32641"/>
                      </a:lnTo>
                      <a:lnTo>
                        <a:pt x="756930" y="33154"/>
                      </a:lnTo>
                      <a:lnTo>
                        <a:pt x="754851" y="33671"/>
                      </a:lnTo>
                      <a:lnTo>
                        <a:pt x="752773" y="34191"/>
                      </a:lnTo>
                      <a:lnTo>
                        <a:pt x="750697" y="34716"/>
                      </a:lnTo>
                      <a:lnTo>
                        <a:pt x="748622" y="35245"/>
                      </a:lnTo>
                      <a:lnTo>
                        <a:pt x="746548" y="35777"/>
                      </a:lnTo>
                      <a:lnTo>
                        <a:pt x="744475" y="36314"/>
                      </a:lnTo>
                      <a:lnTo>
                        <a:pt x="742403" y="36854"/>
                      </a:lnTo>
                      <a:lnTo>
                        <a:pt x="740333" y="37399"/>
                      </a:lnTo>
                      <a:lnTo>
                        <a:pt x="738264" y="37947"/>
                      </a:lnTo>
                      <a:lnTo>
                        <a:pt x="736196" y="38499"/>
                      </a:lnTo>
                      <a:lnTo>
                        <a:pt x="734130" y="39055"/>
                      </a:lnTo>
                      <a:lnTo>
                        <a:pt x="732065" y="39615"/>
                      </a:lnTo>
                      <a:lnTo>
                        <a:pt x="730001" y="40179"/>
                      </a:lnTo>
                      <a:lnTo>
                        <a:pt x="727938" y="40746"/>
                      </a:lnTo>
                      <a:lnTo>
                        <a:pt x="725877" y="41318"/>
                      </a:lnTo>
                      <a:lnTo>
                        <a:pt x="723817" y="41894"/>
                      </a:lnTo>
                      <a:lnTo>
                        <a:pt x="721759" y="42473"/>
                      </a:lnTo>
                      <a:lnTo>
                        <a:pt x="719701" y="43056"/>
                      </a:lnTo>
                      <a:lnTo>
                        <a:pt x="717646" y="43643"/>
                      </a:lnTo>
                      <a:lnTo>
                        <a:pt x="715591" y="44234"/>
                      </a:lnTo>
                      <a:lnTo>
                        <a:pt x="713538" y="44829"/>
                      </a:lnTo>
                      <a:lnTo>
                        <a:pt x="711486" y="45428"/>
                      </a:lnTo>
                      <a:lnTo>
                        <a:pt x="709436" y="46031"/>
                      </a:lnTo>
                      <a:lnTo>
                        <a:pt x="707387" y="46637"/>
                      </a:lnTo>
                      <a:lnTo>
                        <a:pt x="705340" y="47248"/>
                      </a:lnTo>
                      <a:lnTo>
                        <a:pt x="703294" y="47862"/>
                      </a:lnTo>
                      <a:lnTo>
                        <a:pt x="701249" y="48480"/>
                      </a:lnTo>
                      <a:lnTo>
                        <a:pt x="699206" y="49102"/>
                      </a:lnTo>
                      <a:lnTo>
                        <a:pt x="697164" y="49728"/>
                      </a:lnTo>
                      <a:lnTo>
                        <a:pt x="695124" y="50358"/>
                      </a:lnTo>
                      <a:lnTo>
                        <a:pt x="693085" y="50991"/>
                      </a:lnTo>
                      <a:lnTo>
                        <a:pt x="691048" y="51629"/>
                      </a:lnTo>
                      <a:lnTo>
                        <a:pt x="689012" y="52270"/>
                      </a:lnTo>
                      <a:lnTo>
                        <a:pt x="686978" y="52915"/>
                      </a:lnTo>
                      <a:lnTo>
                        <a:pt x="684945" y="53564"/>
                      </a:lnTo>
                      <a:lnTo>
                        <a:pt x="682913" y="54217"/>
                      </a:lnTo>
                      <a:lnTo>
                        <a:pt x="680884" y="54873"/>
                      </a:lnTo>
                      <a:lnTo>
                        <a:pt x="678855" y="55534"/>
                      </a:lnTo>
                      <a:lnTo>
                        <a:pt x="676829" y="56198"/>
                      </a:lnTo>
                      <a:lnTo>
                        <a:pt x="674803" y="56866"/>
                      </a:lnTo>
                      <a:lnTo>
                        <a:pt x="672780" y="57538"/>
                      </a:lnTo>
                      <a:lnTo>
                        <a:pt x="670758" y="58213"/>
                      </a:lnTo>
                      <a:lnTo>
                        <a:pt x="668737" y="58893"/>
                      </a:lnTo>
                      <a:lnTo>
                        <a:pt x="666718" y="59576"/>
                      </a:lnTo>
                      <a:lnTo>
                        <a:pt x="664701" y="60264"/>
                      </a:lnTo>
                      <a:lnTo>
                        <a:pt x="662685" y="60954"/>
                      </a:lnTo>
                      <a:lnTo>
                        <a:pt x="660671" y="61649"/>
                      </a:lnTo>
                      <a:lnTo>
                        <a:pt x="658659" y="62348"/>
                      </a:lnTo>
                      <a:lnTo>
                        <a:pt x="656648" y="63050"/>
                      </a:lnTo>
                      <a:lnTo>
                        <a:pt x="654638" y="63756"/>
                      </a:lnTo>
                      <a:lnTo>
                        <a:pt x="652631" y="64466"/>
                      </a:lnTo>
                      <a:lnTo>
                        <a:pt x="650625" y="65180"/>
                      </a:lnTo>
                      <a:lnTo>
                        <a:pt x="648621" y="65898"/>
                      </a:lnTo>
                      <a:lnTo>
                        <a:pt x="646618" y="66619"/>
                      </a:lnTo>
                      <a:lnTo>
                        <a:pt x="644617" y="67344"/>
                      </a:lnTo>
                      <a:lnTo>
                        <a:pt x="642618" y="68073"/>
                      </a:lnTo>
                      <a:lnTo>
                        <a:pt x="640620" y="68805"/>
                      </a:lnTo>
                      <a:lnTo>
                        <a:pt x="638625" y="69542"/>
                      </a:lnTo>
                      <a:lnTo>
                        <a:pt x="636630" y="70282"/>
                      </a:lnTo>
                      <a:lnTo>
                        <a:pt x="634638" y="71026"/>
                      </a:lnTo>
                      <a:lnTo>
                        <a:pt x="632647" y="71774"/>
                      </a:lnTo>
                      <a:lnTo>
                        <a:pt x="630658" y="72525"/>
                      </a:lnTo>
                      <a:lnTo>
                        <a:pt x="628671" y="73280"/>
                      </a:lnTo>
                      <a:lnTo>
                        <a:pt x="626686" y="74039"/>
                      </a:lnTo>
                      <a:lnTo>
                        <a:pt x="624702" y="74802"/>
                      </a:lnTo>
                      <a:lnTo>
                        <a:pt x="622720" y="75568"/>
                      </a:lnTo>
                      <a:lnTo>
                        <a:pt x="620740" y="76339"/>
                      </a:lnTo>
                      <a:lnTo>
                        <a:pt x="618762" y="77112"/>
                      </a:lnTo>
                      <a:lnTo>
                        <a:pt x="616786" y="77890"/>
                      </a:lnTo>
                      <a:lnTo>
                        <a:pt x="614811" y="78671"/>
                      </a:lnTo>
                      <a:lnTo>
                        <a:pt x="612838" y="79457"/>
                      </a:lnTo>
                      <a:lnTo>
                        <a:pt x="610867" y="80245"/>
                      </a:lnTo>
                      <a:lnTo>
                        <a:pt x="608898" y="81038"/>
                      </a:lnTo>
                      <a:lnTo>
                        <a:pt x="606931" y="81834"/>
                      </a:lnTo>
                      <a:lnTo>
                        <a:pt x="604965" y="82634"/>
                      </a:lnTo>
                      <a:lnTo>
                        <a:pt x="603001" y="83438"/>
                      </a:lnTo>
                      <a:lnTo>
                        <a:pt x="601040" y="84245"/>
                      </a:lnTo>
                      <a:lnTo>
                        <a:pt x="599080" y="85056"/>
                      </a:lnTo>
                      <a:lnTo>
                        <a:pt x="597122" y="85871"/>
                      </a:lnTo>
                      <a:lnTo>
                        <a:pt x="595166" y="86690"/>
                      </a:lnTo>
                      <a:lnTo>
                        <a:pt x="593212" y="87512"/>
                      </a:lnTo>
                      <a:lnTo>
                        <a:pt x="591259" y="88338"/>
                      </a:lnTo>
                      <a:lnTo>
                        <a:pt x="589309" y="89167"/>
                      </a:lnTo>
                      <a:lnTo>
                        <a:pt x="587361" y="90000"/>
                      </a:lnTo>
                      <a:lnTo>
                        <a:pt x="585414" y="90837"/>
                      </a:lnTo>
                      <a:lnTo>
                        <a:pt x="583470" y="91678"/>
                      </a:lnTo>
                      <a:lnTo>
                        <a:pt x="581527" y="92522"/>
                      </a:lnTo>
                      <a:lnTo>
                        <a:pt x="579586" y="93370"/>
                      </a:lnTo>
                      <a:lnTo>
                        <a:pt x="577648" y="94222"/>
                      </a:lnTo>
                      <a:lnTo>
                        <a:pt x="575711" y="95077"/>
                      </a:lnTo>
                      <a:lnTo>
                        <a:pt x="573777" y="95936"/>
                      </a:lnTo>
                      <a:lnTo>
                        <a:pt x="571844" y="96798"/>
                      </a:lnTo>
                      <a:lnTo>
                        <a:pt x="569913" y="97665"/>
                      </a:lnTo>
                      <a:lnTo>
                        <a:pt x="567985" y="98534"/>
                      </a:lnTo>
                      <a:lnTo>
                        <a:pt x="566058" y="99408"/>
                      </a:lnTo>
                      <a:lnTo>
                        <a:pt x="564134" y="100285"/>
                      </a:lnTo>
                      <a:lnTo>
                        <a:pt x="562211" y="101166"/>
                      </a:lnTo>
                      <a:lnTo>
                        <a:pt x="560291" y="102050"/>
                      </a:lnTo>
                      <a:lnTo>
                        <a:pt x="558372" y="102938"/>
                      </a:lnTo>
                      <a:lnTo>
                        <a:pt x="556456" y="103830"/>
                      </a:lnTo>
                      <a:lnTo>
                        <a:pt x="554542" y="104725"/>
                      </a:lnTo>
                      <a:lnTo>
                        <a:pt x="552629" y="105624"/>
                      </a:lnTo>
                      <a:lnTo>
                        <a:pt x="550719" y="106526"/>
                      </a:lnTo>
                      <a:lnTo>
                        <a:pt x="548811" y="107432"/>
                      </a:lnTo>
                      <a:lnTo>
                        <a:pt x="546905" y="108342"/>
                      </a:lnTo>
                      <a:lnTo>
                        <a:pt x="545002" y="109255"/>
                      </a:lnTo>
                      <a:lnTo>
                        <a:pt x="543100" y="110172"/>
                      </a:lnTo>
                      <a:lnTo>
                        <a:pt x="541201" y="111092"/>
                      </a:lnTo>
                      <a:lnTo>
                        <a:pt x="539303" y="112016"/>
                      </a:lnTo>
                      <a:lnTo>
                        <a:pt x="537408" y="112944"/>
                      </a:lnTo>
                      <a:lnTo>
                        <a:pt x="535515" y="113875"/>
                      </a:lnTo>
                      <a:lnTo>
                        <a:pt x="533624" y="114810"/>
                      </a:lnTo>
                      <a:lnTo>
                        <a:pt x="531735" y="115748"/>
                      </a:lnTo>
                      <a:lnTo>
                        <a:pt x="529849" y="116690"/>
                      </a:lnTo>
                      <a:lnTo>
                        <a:pt x="527964" y="117636"/>
                      </a:lnTo>
                      <a:lnTo>
                        <a:pt x="526082" y="118585"/>
                      </a:lnTo>
                      <a:lnTo>
                        <a:pt x="524202" y="119537"/>
                      </a:lnTo>
                      <a:lnTo>
                        <a:pt x="522325" y="120493"/>
                      </a:lnTo>
                      <a:lnTo>
                        <a:pt x="520449" y="121453"/>
                      </a:lnTo>
                      <a:lnTo>
                        <a:pt x="518576" y="122416"/>
                      </a:lnTo>
                      <a:lnTo>
                        <a:pt x="516705" y="123383"/>
                      </a:lnTo>
                      <a:lnTo>
                        <a:pt x="514836" y="124353"/>
                      </a:lnTo>
                      <a:lnTo>
                        <a:pt x="512970" y="125327"/>
                      </a:lnTo>
                      <a:lnTo>
                        <a:pt x="511106" y="126304"/>
                      </a:lnTo>
                      <a:lnTo>
                        <a:pt x="509244" y="127285"/>
                      </a:lnTo>
                      <a:lnTo>
                        <a:pt x="507384" y="128269"/>
                      </a:lnTo>
                      <a:lnTo>
                        <a:pt x="505527" y="129257"/>
                      </a:lnTo>
                      <a:lnTo>
                        <a:pt x="503671" y="130248"/>
                      </a:lnTo>
                      <a:lnTo>
                        <a:pt x="501819" y="131243"/>
                      </a:lnTo>
                      <a:lnTo>
                        <a:pt x="499968" y="132241"/>
                      </a:lnTo>
                      <a:lnTo>
                        <a:pt x="498120" y="133243"/>
                      </a:lnTo>
                      <a:lnTo>
                        <a:pt x="496274" y="134248"/>
                      </a:lnTo>
                      <a:lnTo>
                        <a:pt x="494431" y="135257"/>
                      </a:lnTo>
                      <a:lnTo>
                        <a:pt x="492590" y="136269"/>
                      </a:lnTo>
                      <a:lnTo>
                        <a:pt x="490751" y="137285"/>
                      </a:lnTo>
                      <a:lnTo>
                        <a:pt x="488915" y="138304"/>
                      </a:lnTo>
                      <a:lnTo>
                        <a:pt x="487081" y="139327"/>
                      </a:lnTo>
                      <a:lnTo>
                        <a:pt x="485249" y="140353"/>
                      </a:lnTo>
                      <a:lnTo>
                        <a:pt x="483420" y="141383"/>
                      </a:lnTo>
                      <a:lnTo>
                        <a:pt x="481593" y="142416"/>
                      </a:lnTo>
                      <a:lnTo>
                        <a:pt x="479768" y="143452"/>
                      </a:lnTo>
                      <a:lnTo>
                        <a:pt x="477946" y="144492"/>
                      </a:lnTo>
                      <a:lnTo>
                        <a:pt x="476127" y="145536"/>
                      </a:lnTo>
                      <a:lnTo>
                        <a:pt x="474310" y="146582"/>
                      </a:lnTo>
                      <a:lnTo>
                        <a:pt x="472495" y="147633"/>
                      </a:lnTo>
                      <a:lnTo>
                        <a:pt x="470682" y="148686"/>
                      </a:lnTo>
                      <a:lnTo>
                        <a:pt x="468873" y="149743"/>
                      </a:lnTo>
                      <a:lnTo>
                        <a:pt x="467065" y="150804"/>
                      </a:lnTo>
                      <a:lnTo>
                        <a:pt x="465260" y="151868"/>
                      </a:lnTo>
                      <a:lnTo>
                        <a:pt x="463458" y="152935"/>
                      </a:lnTo>
                      <a:lnTo>
                        <a:pt x="461658" y="154006"/>
                      </a:lnTo>
                      <a:lnTo>
                        <a:pt x="459860" y="155080"/>
                      </a:lnTo>
                      <a:lnTo>
                        <a:pt x="458065" y="156157"/>
                      </a:lnTo>
                      <a:lnTo>
                        <a:pt x="456273" y="157238"/>
                      </a:lnTo>
                      <a:lnTo>
                        <a:pt x="454483" y="158322"/>
                      </a:lnTo>
                      <a:lnTo>
                        <a:pt x="452696" y="159410"/>
                      </a:lnTo>
                      <a:lnTo>
                        <a:pt x="450911" y="160501"/>
                      </a:lnTo>
                      <a:lnTo>
                        <a:pt x="449128" y="161595"/>
                      </a:lnTo>
                      <a:lnTo>
                        <a:pt x="447348" y="162693"/>
                      </a:lnTo>
                      <a:lnTo>
                        <a:pt x="445571" y="163794"/>
                      </a:lnTo>
                      <a:lnTo>
                        <a:pt x="443797" y="164899"/>
                      </a:lnTo>
                      <a:lnTo>
                        <a:pt x="442024" y="166006"/>
                      </a:lnTo>
                      <a:lnTo>
                        <a:pt x="440255" y="167117"/>
                      </a:lnTo>
                      <a:lnTo>
                        <a:pt x="438488" y="168232"/>
                      </a:lnTo>
                      <a:lnTo>
                        <a:pt x="436723" y="169350"/>
                      </a:lnTo>
                      <a:lnTo>
                        <a:pt x="434962" y="170471"/>
                      </a:lnTo>
                      <a:lnTo>
                        <a:pt x="433203" y="171595"/>
                      </a:lnTo>
                      <a:lnTo>
                        <a:pt x="431446" y="172723"/>
                      </a:lnTo>
                      <a:lnTo>
                        <a:pt x="429692" y="173854"/>
                      </a:lnTo>
                      <a:lnTo>
                        <a:pt x="427941" y="174989"/>
                      </a:lnTo>
                      <a:lnTo>
                        <a:pt x="426192" y="176126"/>
                      </a:lnTo>
                      <a:lnTo>
                        <a:pt x="424446" y="177267"/>
                      </a:lnTo>
                      <a:lnTo>
                        <a:pt x="422703" y="178412"/>
                      </a:lnTo>
                      <a:lnTo>
                        <a:pt x="420962" y="179559"/>
                      </a:lnTo>
                      <a:lnTo>
                        <a:pt x="419224" y="180710"/>
                      </a:lnTo>
                      <a:lnTo>
                        <a:pt x="417489" y="181864"/>
                      </a:lnTo>
                      <a:lnTo>
                        <a:pt x="415756" y="183022"/>
                      </a:lnTo>
                      <a:lnTo>
                        <a:pt x="414026" y="184182"/>
                      </a:lnTo>
                      <a:lnTo>
                        <a:pt x="412299" y="185346"/>
                      </a:lnTo>
                      <a:lnTo>
                        <a:pt x="410574" y="186513"/>
                      </a:lnTo>
                      <a:lnTo>
                        <a:pt x="408852" y="187684"/>
                      </a:lnTo>
                      <a:lnTo>
                        <a:pt x="407133" y="188858"/>
                      </a:lnTo>
                      <a:lnTo>
                        <a:pt x="405417" y="190035"/>
                      </a:lnTo>
                      <a:lnTo>
                        <a:pt x="403703" y="191215"/>
                      </a:lnTo>
                      <a:lnTo>
                        <a:pt x="401992" y="192398"/>
                      </a:lnTo>
                      <a:lnTo>
                        <a:pt x="400284" y="193585"/>
                      </a:lnTo>
                      <a:lnTo>
                        <a:pt x="398579" y="194775"/>
                      </a:lnTo>
                      <a:lnTo>
                        <a:pt x="396876" y="195968"/>
                      </a:lnTo>
                      <a:lnTo>
                        <a:pt x="395176" y="197164"/>
                      </a:lnTo>
                      <a:lnTo>
                        <a:pt x="393479" y="198364"/>
                      </a:lnTo>
                      <a:lnTo>
                        <a:pt x="391785" y="199566"/>
                      </a:lnTo>
                      <a:lnTo>
                        <a:pt x="390094" y="200772"/>
                      </a:lnTo>
                      <a:lnTo>
                        <a:pt x="388405" y="201981"/>
                      </a:lnTo>
                      <a:lnTo>
                        <a:pt x="386719" y="203194"/>
                      </a:lnTo>
                      <a:lnTo>
                        <a:pt x="385036" y="204409"/>
                      </a:lnTo>
                      <a:lnTo>
                        <a:pt x="383356" y="205628"/>
                      </a:lnTo>
                      <a:lnTo>
                        <a:pt x="381678" y="206850"/>
                      </a:lnTo>
                      <a:lnTo>
                        <a:pt x="380004" y="208075"/>
                      </a:lnTo>
                      <a:lnTo>
                        <a:pt x="378332" y="209303"/>
                      </a:lnTo>
                      <a:lnTo>
                        <a:pt x="376663" y="210534"/>
                      </a:lnTo>
                      <a:lnTo>
                        <a:pt x="374998" y="211768"/>
                      </a:lnTo>
                      <a:lnTo>
                        <a:pt x="373334" y="213006"/>
                      </a:lnTo>
                      <a:lnTo>
                        <a:pt x="371674" y="214247"/>
                      </a:lnTo>
                      <a:lnTo>
                        <a:pt x="370017" y="215490"/>
                      </a:lnTo>
                      <a:lnTo>
                        <a:pt x="368362" y="216737"/>
                      </a:lnTo>
                      <a:lnTo>
                        <a:pt x="366711" y="217988"/>
                      </a:lnTo>
                      <a:lnTo>
                        <a:pt x="365062" y="219241"/>
                      </a:lnTo>
                      <a:lnTo>
                        <a:pt x="363417" y="220497"/>
                      </a:lnTo>
                      <a:lnTo>
                        <a:pt x="361774" y="221757"/>
                      </a:lnTo>
                      <a:lnTo>
                        <a:pt x="360134" y="223019"/>
                      </a:lnTo>
                      <a:lnTo>
                        <a:pt x="358497" y="224285"/>
                      </a:lnTo>
                      <a:lnTo>
                        <a:pt x="356863" y="225553"/>
                      </a:lnTo>
                      <a:lnTo>
                        <a:pt x="355232" y="226825"/>
                      </a:lnTo>
                      <a:lnTo>
                        <a:pt x="353604" y="228100"/>
                      </a:lnTo>
                      <a:lnTo>
                        <a:pt x="351979" y="229378"/>
                      </a:lnTo>
                      <a:lnTo>
                        <a:pt x="350357" y="230659"/>
                      </a:lnTo>
                      <a:lnTo>
                        <a:pt x="348738" y="231943"/>
                      </a:lnTo>
                      <a:lnTo>
                        <a:pt x="347122" y="233230"/>
                      </a:lnTo>
                      <a:lnTo>
                        <a:pt x="345508" y="234520"/>
                      </a:lnTo>
                      <a:lnTo>
                        <a:pt x="343898" y="235813"/>
                      </a:lnTo>
                      <a:lnTo>
                        <a:pt x="342291" y="237110"/>
                      </a:lnTo>
                      <a:lnTo>
                        <a:pt x="340687" y="238409"/>
                      </a:lnTo>
                      <a:lnTo>
                        <a:pt x="339086" y="239711"/>
                      </a:lnTo>
                      <a:lnTo>
                        <a:pt x="337488" y="241017"/>
                      </a:lnTo>
                      <a:lnTo>
                        <a:pt x="335893" y="242325"/>
                      </a:lnTo>
                      <a:lnTo>
                        <a:pt x="334301" y="243636"/>
                      </a:lnTo>
                      <a:lnTo>
                        <a:pt x="332712" y="244951"/>
                      </a:lnTo>
                      <a:lnTo>
                        <a:pt x="331126" y="246268"/>
                      </a:lnTo>
                      <a:lnTo>
                        <a:pt x="329543" y="247588"/>
                      </a:lnTo>
                      <a:lnTo>
                        <a:pt x="327963" y="248912"/>
                      </a:lnTo>
                      <a:lnTo>
                        <a:pt x="326387" y="250238"/>
                      </a:lnTo>
                      <a:lnTo>
                        <a:pt x="324813" y="251567"/>
                      </a:lnTo>
                      <a:lnTo>
                        <a:pt x="323242" y="252899"/>
                      </a:lnTo>
                      <a:lnTo>
                        <a:pt x="321675" y="254235"/>
                      </a:lnTo>
                      <a:lnTo>
                        <a:pt x="320111" y="255573"/>
                      </a:lnTo>
                      <a:lnTo>
                        <a:pt x="318550" y="256914"/>
                      </a:lnTo>
                      <a:lnTo>
                        <a:pt x="316992" y="258258"/>
                      </a:lnTo>
                      <a:lnTo>
                        <a:pt x="315437" y="259605"/>
                      </a:lnTo>
                      <a:lnTo>
                        <a:pt x="313885" y="260955"/>
                      </a:lnTo>
                      <a:lnTo>
                        <a:pt x="312336" y="262308"/>
                      </a:lnTo>
                      <a:lnTo>
                        <a:pt x="310791" y="263663"/>
                      </a:lnTo>
                      <a:lnTo>
                        <a:pt x="309248" y="265022"/>
                      </a:lnTo>
                      <a:lnTo>
                        <a:pt x="307709" y="266384"/>
                      </a:lnTo>
                      <a:lnTo>
                        <a:pt x="306173" y="267748"/>
                      </a:lnTo>
                      <a:lnTo>
                        <a:pt x="304640" y="269115"/>
                      </a:lnTo>
                      <a:lnTo>
                        <a:pt x="303110" y="270486"/>
                      </a:lnTo>
                      <a:lnTo>
                        <a:pt x="301584" y="271859"/>
                      </a:lnTo>
                      <a:lnTo>
                        <a:pt x="300061" y="273235"/>
                      </a:lnTo>
                      <a:lnTo>
                        <a:pt x="298540" y="274614"/>
                      </a:lnTo>
                      <a:lnTo>
                        <a:pt x="297024" y="275996"/>
                      </a:lnTo>
                      <a:lnTo>
                        <a:pt x="295510" y="277380"/>
                      </a:lnTo>
                      <a:lnTo>
                        <a:pt x="293999" y="278768"/>
                      </a:lnTo>
                      <a:lnTo>
                        <a:pt x="292492" y="280158"/>
                      </a:lnTo>
                      <a:lnTo>
                        <a:pt x="290988" y="281551"/>
                      </a:lnTo>
                      <a:lnTo>
                        <a:pt x="289487" y="282947"/>
                      </a:lnTo>
                      <a:lnTo>
                        <a:pt x="287990" y="284346"/>
                      </a:lnTo>
                      <a:lnTo>
                        <a:pt x="286496" y="285748"/>
                      </a:lnTo>
                      <a:lnTo>
                        <a:pt x="285005" y="287152"/>
                      </a:lnTo>
                      <a:lnTo>
                        <a:pt x="283517" y="288560"/>
                      </a:lnTo>
                      <a:lnTo>
                        <a:pt x="282032" y="289970"/>
                      </a:lnTo>
                      <a:lnTo>
                        <a:pt x="280551" y="291383"/>
                      </a:lnTo>
                      <a:lnTo>
                        <a:pt x="279073" y="292799"/>
                      </a:lnTo>
                      <a:lnTo>
                        <a:pt x="277599" y="294217"/>
                      </a:lnTo>
                      <a:lnTo>
                        <a:pt x="276127" y="295638"/>
                      </a:lnTo>
                      <a:lnTo>
                        <a:pt x="274659" y="297062"/>
                      </a:lnTo>
                      <a:lnTo>
                        <a:pt x="273195" y="298489"/>
                      </a:lnTo>
                      <a:lnTo>
                        <a:pt x="271733" y="299919"/>
                      </a:lnTo>
                      <a:lnTo>
                        <a:pt x="270275" y="301351"/>
                      </a:lnTo>
                      <a:lnTo>
                        <a:pt x="268821" y="302786"/>
                      </a:lnTo>
                      <a:lnTo>
                        <a:pt x="267369" y="304224"/>
                      </a:lnTo>
                      <a:lnTo>
                        <a:pt x="265921" y="305665"/>
                      </a:lnTo>
                      <a:lnTo>
                        <a:pt x="264476" y="307108"/>
                      </a:lnTo>
                      <a:lnTo>
                        <a:pt x="263035" y="308554"/>
                      </a:lnTo>
                      <a:lnTo>
                        <a:pt x="261597" y="310003"/>
                      </a:lnTo>
                      <a:lnTo>
                        <a:pt x="260163" y="311454"/>
                      </a:lnTo>
                      <a:lnTo>
                        <a:pt x="258731" y="312908"/>
                      </a:lnTo>
                      <a:lnTo>
                        <a:pt x="257304" y="314365"/>
                      </a:lnTo>
                      <a:lnTo>
                        <a:pt x="255879" y="315825"/>
                      </a:lnTo>
                      <a:lnTo>
                        <a:pt x="254458" y="317287"/>
                      </a:lnTo>
                      <a:lnTo>
                        <a:pt x="253040" y="318752"/>
                      </a:lnTo>
                      <a:lnTo>
                        <a:pt x="251626" y="320219"/>
                      </a:lnTo>
                      <a:lnTo>
                        <a:pt x="250215" y="321690"/>
                      </a:lnTo>
                      <a:lnTo>
                        <a:pt x="248808" y="323163"/>
                      </a:lnTo>
                      <a:lnTo>
                        <a:pt x="247404" y="324638"/>
                      </a:lnTo>
                      <a:lnTo>
                        <a:pt x="246003" y="326116"/>
                      </a:lnTo>
                      <a:lnTo>
                        <a:pt x="244606" y="327597"/>
                      </a:lnTo>
                      <a:lnTo>
                        <a:pt x="243212" y="329081"/>
                      </a:lnTo>
                      <a:lnTo>
                        <a:pt x="241822" y="330567"/>
                      </a:lnTo>
                      <a:lnTo>
                        <a:pt x="240435" y="332056"/>
                      </a:lnTo>
                      <a:lnTo>
                        <a:pt x="239052" y="333547"/>
                      </a:lnTo>
                      <a:lnTo>
                        <a:pt x="237672" y="335041"/>
                      </a:lnTo>
                      <a:lnTo>
                        <a:pt x="236296" y="336538"/>
                      </a:lnTo>
                      <a:lnTo>
                        <a:pt x="234923" y="338037"/>
                      </a:lnTo>
                      <a:lnTo>
                        <a:pt x="233554" y="339538"/>
                      </a:lnTo>
                      <a:lnTo>
                        <a:pt x="232188" y="341043"/>
                      </a:lnTo>
                      <a:lnTo>
                        <a:pt x="230825" y="342550"/>
                      </a:lnTo>
                      <a:lnTo>
                        <a:pt x="229466" y="344059"/>
                      </a:lnTo>
                      <a:lnTo>
                        <a:pt x="228111" y="345571"/>
                      </a:lnTo>
                      <a:lnTo>
                        <a:pt x="226759" y="347086"/>
                      </a:lnTo>
                      <a:lnTo>
                        <a:pt x="225411" y="348603"/>
                      </a:lnTo>
                      <a:lnTo>
                        <a:pt x="224066" y="350123"/>
                      </a:lnTo>
                      <a:lnTo>
                        <a:pt x="222725" y="351645"/>
                      </a:lnTo>
                      <a:lnTo>
                        <a:pt x="221387" y="353170"/>
                      </a:lnTo>
                      <a:lnTo>
                        <a:pt x="220053" y="354697"/>
                      </a:lnTo>
                      <a:lnTo>
                        <a:pt x="218722" y="356227"/>
                      </a:lnTo>
                      <a:lnTo>
                        <a:pt x="217395" y="357759"/>
                      </a:lnTo>
                      <a:lnTo>
                        <a:pt x="216071" y="359294"/>
                      </a:lnTo>
                      <a:lnTo>
                        <a:pt x="214751" y="360831"/>
                      </a:lnTo>
                      <a:lnTo>
                        <a:pt x="213435" y="362371"/>
                      </a:lnTo>
                      <a:lnTo>
                        <a:pt x="212122" y="363913"/>
                      </a:lnTo>
                      <a:lnTo>
                        <a:pt x="210813" y="365458"/>
                      </a:lnTo>
                      <a:lnTo>
                        <a:pt x="209507" y="367005"/>
                      </a:lnTo>
                      <a:lnTo>
                        <a:pt x="208205" y="368555"/>
                      </a:lnTo>
                      <a:lnTo>
                        <a:pt x="206907" y="370107"/>
                      </a:lnTo>
                      <a:lnTo>
                        <a:pt x="205612" y="371662"/>
                      </a:lnTo>
                      <a:lnTo>
                        <a:pt x="204321" y="373219"/>
                      </a:lnTo>
                      <a:lnTo>
                        <a:pt x="203033" y="374778"/>
                      </a:lnTo>
                      <a:lnTo>
                        <a:pt x="201749" y="376340"/>
                      </a:lnTo>
                      <a:lnTo>
                        <a:pt x="200469" y="377904"/>
                      </a:lnTo>
                      <a:lnTo>
                        <a:pt x="199192" y="379471"/>
                      </a:lnTo>
                      <a:lnTo>
                        <a:pt x="197919" y="381040"/>
                      </a:lnTo>
                      <a:lnTo>
                        <a:pt x="196650" y="382612"/>
                      </a:lnTo>
                      <a:lnTo>
                        <a:pt x="195384" y="384185"/>
                      </a:lnTo>
                      <a:lnTo>
                        <a:pt x="194122" y="385762"/>
                      </a:lnTo>
                      <a:lnTo>
                        <a:pt x="192863" y="387340"/>
                      </a:lnTo>
                      <a:lnTo>
                        <a:pt x="191609" y="388921"/>
                      </a:lnTo>
                      <a:lnTo>
                        <a:pt x="190358" y="390505"/>
                      </a:lnTo>
                      <a:lnTo>
                        <a:pt x="189110" y="392091"/>
                      </a:lnTo>
                      <a:lnTo>
                        <a:pt x="187866" y="393679"/>
                      </a:lnTo>
                      <a:lnTo>
                        <a:pt x="186626" y="395269"/>
                      </a:lnTo>
                      <a:lnTo>
                        <a:pt x="185390" y="396862"/>
                      </a:lnTo>
                      <a:lnTo>
                        <a:pt x="184157" y="398457"/>
                      </a:lnTo>
                      <a:lnTo>
                        <a:pt x="182929" y="400055"/>
                      </a:lnTo>
                      <a:lnTo>
                        <a:pt x="181703" y="401654"/>
                      </a:lnTo>
                      <a:lnTo>
                        <a:pt x="180482" y="403257"/>
                      </a:lnTo>
                      <a:lnTo>
                        <a:pt x="179264" y="404861"/>
                      </a:lnTo>
                      <a:lnTo>
                        <a:pt x="178050" y="406468"/>
                      </a:lnTo>
                      <a:lnTo>
                        <a:pt x="176840" y="408077"/>
                      </a:lnTo>
                      <a:lnTo>
                        <a:pt x="175633" y="409688"/>
                      </a:lnTo>
                      <a:lnTo>
                        <a:pt x="174430" y="411301"/>
                      </a:lnTo>
                      <a:lnTo>
                        <a:pt x="173231" y="412917"/>
                      </a:lnTo>
                      <a:lnTo>
                        <a:pt x="172036" y="414535"/>
                      </a:lnTo>
                      <a:lnTo>
                        <a:pt x="170845" y="416156"/>
                      </a:lnTo>
                      <a:lnTo>
                        <a:pt x="169657" y="417778"/>
                      </a:lnTo>
                      <a:lnTo>
                        <a:pt x="168473" y="419403"/>
                      </a:lnTo>
                      <a:lnTo>
                        <a:pt x="167293" y="421030"/>
                      </a:lnTo>
                      <a:lnTo>
                        <a:pt x="166116" y="422659"/>
                      </a:lnTo>
                      <a:lnTo>
                        <a:pt x="164944" y="424291"/>
                      </a:lnTo>
                      <a:lnTo>
                        <a:pt x="163775" y="425924"/>
                      </a:lnTo>
                      <a:lnTo>
                        <a:pt x="162610" y="427560"/>
                      </a:lnTo>
                      <a:lnTo>
                        <a:pt x="161448" y="429198"/>
                      </a:lnTo>
                      <a:lnTo>
                        <a:pt x="160291" y="430839"/>
                      </a:lnTo>
                      <a:lnTo>
                        <a:pt x="159137" y="432481"/>
                      </a:lnTo>
                      <a:lnTo>
                        <a:pt x="157987" y="434126"/>
                      </a:lnTo>
                      <a:lnTo>
                        <a:pt x="156841" y="435773"/>
                      </a:lnTo>
                      <a:lnTo>
                        <a:pt x="155699" y="437421"/>
                      </a:lnTo>
                      <a:lnTo>
                        <a:pt x="154561" y="439073"/>
                      </a:lnTo>
                      <a:lnTo>
                        <a:pt x="153427" y="440726"/>
                      </a:lnTo>
                      <a:lnTo>
                        <a:pt x="152296" y="442381"/>
                      </a:lnTo>
                      <a:lnTo>
                        <a:pt x="151169" y="444039"/>
                      </a:lnTo>
                      <a:lnTo>
                        <a:pt x="150046" y="445698"/>
                      </a:lnTo>
                      <a:lnTo>
                        <a:pt x="148927" y="447360"/>
                      </a:lnTo>
                      <a:lnTo>
                        <a:pt x="147812" y="449024"/>
                      </a:lnTo>
                      <a:lnTo>
                        <a:pt x="146701" y="450690"/>
                      </a:lnTo>
                      <a:lnTo>
                        <a:pt x="145593" y="452358"/>
                      </a:lnTo>
                      <a:lnTo>
                        <a:pt x="144489" y="454028"/>
                      </a:lnTo>
                      <a:lnTo>
                        <a:pt x="143390" y="455700"/>
                      </a:lnTo>
                      <a:lnTo>
                        <a:pt x="142294" y="457375"/>
                      </a:lnTo>
                      <a:lnTo>
                        <a:pt x="141202" y="459051"/>
                      </a:lnTo>
                      <a:lnTo>
                        <a:pt x="140114" y="460730"/>
                      </a:lnTo>
                      <a:lnTo>
                        <a:pt x="139030" y="462410"/>
                      </a:lnTo>
                      <a:lnTo>
                        <a:pt x="137950" y="464093"/>
                      </a:lnTo>
                      <a:lnTo>
                        <a:pt x="136873" y="465777"/>
                      </a:lnTo>
                      <a:lnTo>
                        <a:pt x="135801" y="467464"/>
                      </a:lnTo>
                      <a:lnTo>
                        <a:pt x="134732" y="469152"/>
                      </a:lnTo>
                      <a:lnTo>
                        <a:pt x="133668" y="470843"/>
                      </a:lnTo>
                      <a:lnTo>
                        <a:pt x="132607" y="472536"/>
                      </a:lnTo>
                      <a:lnTo>
                        <a:pt x="131551" y="474230"/>
                      </a:lnTo>
                      <a:lnTo>
                        <a:pt x="130498" y="475927"/>
                      </a:lnTo>
                      <a:lnTo>
                        <a:pt x="129449" y="477625"/>
                      </a:lnTo>
                      <a:lnTo>
                        <a:pt x="128404" y="479326"/>
                      </a:lnTo>
                      <a:lnTo>
                        <a:pt x="127363" y="481029"/>
                      </a:lnTo>
                      <a:lnTo>
                        <a:pt x="126326" y="482733"/>
                      </a:lnTo>
                      <a:lnTo>
                        <a:pt x="125293" y="484440"/>
                      </a:lnTo>
                      <a:lnTo>
                        <a:pt x="124264" y="486148"/>
                      </a:lnTo>
                      <a:lnTo>
                        <a:pt x="123239" y="487858"/>
                      </a:lnTo>
                      <a:lnTo>
                        <a:pt x="122218" y="489571"/>
                      </a:lnTo>
                      <a:lnTo>
                        <a:pt x="121201" y="491285"/>
                      </a:lnTo>
                      <a:lnTo>
                        <a:pt x="120188" y="493001"/>
                      </a:lnTo>
                      <a:lnTo>
                        <a:pt x="119179" y="494719"/>
                      </a:lnTo>
                      <a:lnTo>
                        <a:pt x="118174" y="496439"/>
                      </a:lnTo>
                      <a:lnTo>
                        <a:pt x="117173" y="498161"/>
                      </a:lnTo>
                      <a:lnTo>
                        <a:pt x="116176" y="499884"/>
                      </a:lnTo>
                      <a:lnTo>
                        <a:pt x="115182" y="501610"/>
                      </a:lnTo>
                      <a:lnTo>
                        <a:pt x="114193" y="503337"/>
                      </a:lnTo>
                      <a:lnTo>
                        <a:pt x="113208" y="505067"/>
                      </a:lnTo>
                      <a:lnTo>
                        <a:pt x="112227" y="506798"/>
                      </a:lnTo>
                      <a:lnTo>
                        <a:pt x="111250" y="508531"/>
                      </a:lnTo>
                      <a:lnTo>
                        <a:pt x="110277" y="510266"/>
                      </a:lnTo>
                      <a:lnTo>
                        <a:pt x="109308" y="512003"/>
                      </a:lnTo>
                      <a:lnTo>
                        <a:pt x="108343" y="513741"/>
                      </a:lnTo>
                      <a:lnTo>
                        <a:pt x="107382" y="515481"/>
                      </a:lnTo>
                      <a:lnTo>
                        <a:pt x="106425" y="517224"/>
                      </a:lnTo>
                      <a:lnTo>
                        <a:pt x="105473" y="518968"/>
                      </a:lnTo>
                      <a:lnTo>
                        <a:pt x="104524" y="520713"/>
                      </a:lnTo>
                      <a:lnTo>
                        <a:pt x="103579" y="522461"/>
                      </a:lnTo>
                      <a:lnTo>
                        <a:pt x="102639" y="524210"/>
                      </a:lnTo>
                      <a:lnTo>
                        <a:pt x="101702" y="525961"/>
                      </a:lnTo>
                      <a:lnTo>
                        <a:pt x="100770" y="527714"/>
                      </a:lnTo>
                      <a:lnTo>
                        <a:pt x="99841" y="529469"/>
                      </a:lnTo>
                      <a:lnTo>
                        <a:pt x="98917" y="531225"/>
                      </a:lnTo>
                      <a:lnTo>
                        <a:pt x="97997" y="532983"/>
                      </a:lnTo>
                      <a:lnTo>
                        <a:pt x="97080" y="534743"/>
                      </a:lnTo>
                      <a:lnTo>
                        <a:pt x="96168" y="536505"/>
                      </a:lnTo>
                      <a:lnTo>
                        <a:pt x="95260" y="538268"/>
                      </a:lnTo>
                      <a:lnTo>
                        <a:pt x="94356" y="540033"/>
                      </a:lnTo>
                      <a:lnTo>
                        <a:pt x="93457" y="541800"/>
                      </a:lnTo>
                      <a:lnTo>
                        <a:pt x="92561" y="543568"/>
                      </a:lnTo>
                      <a:lnTo>
                        <a:pt x="91669" y="545338"/>
                      </a:lnTo>
                      <a:lnTo>
                        <a:pt x="90782" y="547110"/>
                      </a:lnTo>
                      <a:lnTo>
                        <a:pt x="89899" y="548883"/>
                      </a:lnTo>
                      <a:lnTo>
                        <a:pt x="89019" y="550658"/>
                      </a:lnTo>
                      <a:lnTo>
                        <a:pt x="88144" y="552435"/>
                      </a:lnTo>
                      <a:lnTo>
                        <a:pt x="87273" y="554214"/>
                      </a:lnTo>
                      <a:lnTo>
                        <a:pt x="86407" y="555994"/>
                      </a:lnTo>
                      <a:lnTo>
                        <a:pt x="85544" y="557775"/>
                      </a:lnTo>
                      <a:lnTo>
                        <a:pt x="84685" y="559559"/>
                      </a:lnTo>
                      <a:lnTo>
                        <a:pt x="83831" y="561343"/>
                      </a:lnTo>
                      <a:lnTo>
                        <a:pt x="82981" y="563130"/>
                      </a:lnTo>
                      <a:lnTo>
                        <a:pt x="82135" y="564918"/>
                      </a:lnTo>
                      <a:lnTo>
                        <a:pt x="81293" y="566708"/>
                      </a:lnTo>
                      <a:lnTo>
                        <a:pt x="80455" y="568499"/>
                      </a:lnTo>
                      <a:lnTo>
                        <a:pt x="79621" y="570292"/>
                      </a:lnTo>
                      <a:lnTo>
                        <a:pt x="78792" y="572086"/>
                      </a:lnTo>
                      <a:lnTo>
                        <a:pt x="77967" y="573882"/>
                      </a:lnTo>
                      <a:lnTo>
                        <a:pt x="77146" y="575680"/>
                      </a:lnTo>
                      <a:lnTo>
                        <a:pt x="76329" y="577479"/>
                      </a:lnTo>
                      <a:lnTo>
                        <a:pt x="75516" y="579280"/>
                      </a:lnTo>
                      <a:lnTo>
                        <a:pt x="74707" y="581082"/>
                      </a:lnTo>
                      <a:lnTo>
                        <a:pt x="73903" y="582886"/>
                      </a:lnTo>
                      <a:lnTo>
                        <a:pt x="73103" y="584691"/>
                      </a:lnTo>
                      <a:lnTo>
                        <a:pt x="72307" y="586498"/>
                      </a:lnTo>
                      <a:lnTo>
                        <a:pt x="71515" y="588306"/>
                      </a:lnTo>
                      <a:lnTo>
                        <a:pt x="70727" y="590116"/>
                      </a:lnTo>
                      <a:lnTo>
                        <a:pt x="69944" y="591927"/>
                      </a:lnTo>
                      <a:lnTo>
                        <a:pt x="69165" y="593739"/>
                      </a:lnTo>
                      <a:lnTo>
                        <a:pt x="68390" y="595554"/>
                      </a:lnTo>
                      <a:lnTo>
                        <a:pt x="67619" y="597369"/>
                      </a:lnTo>
                      <a:lnTo>
                        <a:pt x="66853" y="599186"/>
                      </a:lnTo>
                      <a:lnTo>
                        <a:pt x="66090" y="601005"/>
                      </a:lnTo>
                      <a:lnTo>
                        <a:pt x="65332" y="602825"/>
                      </a:lnTo>
                      <a:lnTo>
                        <a:pt x="64579" y="604646"/>
                      </a:lnTo>
                      <a:lnTo>
                        <a:pt x="63829" y="606469"/>
                      </a:lnTo>
                      <a:lnTo>
                        <a:pt x="63084" y="608293"/>
                      </a:lnTo>
                      <a:lnTo>
                        <a:pt x="62343" y="610118"/>
                      </a:lnTo>
                      <a:lnTo>
                        <a:pt x="61606" y="611945"/>
                      </a:lnTo>
                      <a:lnTo>
                        <a:pt x="60873" y="613774"/>
                      </a:lnTo>
                      <a:lnTo>
                        <a:pt x="60145" y="615604"/>
                      </a:lnTo>
                      <a:lnTo>
                        <a:pt x="59421" y="617435"/>
                      </a:lnTo>
                      <a:lnTo>
                        <a:pt x="58701" y="619267"/>
                      </a:lnTo>
                      <a:lnTo>
                        <a:pt x="57985" y="621101"/>
                      </a:lnTo>
                      <a:lnTo>
                        <a:pt x="57274" y="622936"/>
                      </a:lnTo>
                      <a:lnTo>
                        <a:pt x="56567" y="624773"/>
                      </a:lnTo>
                      <a:lnTo>
                        <a:pt x="55864" y="626611"/>
                      </a:lnTo>
                      <a:lnTo>
                        <a:pt x="55165" y="628450"/>
                      </a:lnTo>
                      <a:lnTo>
                        <a:pt x="54471" y="630290"/>
                      </a:lnTo>
                      <a:lnTo>
                        <a:pt x="53781" y="632132"/>
                      </a:lnTo>
                      <a:lnTo>
                        <a:pt x="53095" y="633975"/>
                      </a:lnTo>
                      <a:lnTo>
                        <a:pt x="52414" y="635820"/>
                      </a:lnTo>
                      <a:lnTo>
                        <a:pt x="51737" y="637665"/>
                      </a:lnTo>
                      <a:lnTo>
                        <a:pt x="51064" y="639512"/>
                      </a:lnTo>
                      <a:lnTo>
                        <a:pt x="50395" y="641360"/>
                      </a:lnTo>
                      <a:lnTo>
                        <a:pt x="49731" y="643210"/>
                      </a:lnTo>
                      <a:lnTo>
                        <a:pt x="49071" y="645061"/>
                      </a:lnTo>
                      <a:lnTo>
                        <a:pt x="48415" y="646913"/>
                      </a:lnTo>
                      <a:lnTo>
                        <a:pt x="47764" y="648766"/>
                      </a:lnTo>
                      <a:lnTo>
                        <a:pt x="47117" y="650620"/>
                      </a:lnTo>
                      <a:lnTo>
                        <a:pt x="46474" y="652476"/>
                      </a:lnTo>
                      <a:lnTo>
                        <a:pt x="45836" y="654333"/>
                      </a:lnTo>
                      <a:lnTo>
                        <a:pt x="45202" y="656191"/>
                      </a:lnTo>
                      <a:lnTo>
                        <a:pt x="44572" y="658050"/>
                      </a:lnTo>
                      <a:lnTo>
                        <a:pt x="43946" y="659910"/>
                      </a:lnTo>
                      <a:lnTo>
                        <a:pt x="43325" y="661772"/>
                      </a:lnTo>
                      <a:lnTo>
                        <a:pt x="42709" y="663635"/>
                      </a:lnTo>
                      <a:lnTo>
                        <a:pt x="42096" y="665499"/>
                      </a:lnTo>
                      <a:lnTo>
                        <a:pt x="41488" y="667364"/>
                      </a:lnTo>
                      <a:lnTo>
                        <a:pt x="40884" y="669230"/>
                      </a:lnTo>
                      <a:lnTo>
                        <a:pt x="40285" y="671097"/>
                      </a:lnTo>
                      <a:lnTo>
                        <a:pt x="39689" y="672966"/>
                      </a:lnTo>
                      <a:lnTo>
                        <a:pt x="39099" y="674835"/>
                      </a:lnTo>
                      <a:lnTo>
                        <a:pt x="38512" y="676706"/>
                      </a:lnTo>
                      <a:lnTo>
                        <a:pt x="37930" y="678578"/>
                      </a:lnTo>
                      <a:lnTo>
                        <a:pt x="37352" y="680451"/>
                      </a:lnTo>
                      <a:lnTo>
                        <a:pt x="36779" y="682325"/>
                      </a:lnTo>
                      <a:lnTo>
                        <a:pt x="36210" y="684200"/>
                      </a:lnTo>
                      <a:lnTo>
                        <a:pt x="35645" y="686076"/>
                      </a:lnTo>
                      <a:lnTo>
                        <a:pt x="35085" y="687953"/>
                      </a:lnTo>
                      <a:lnTo>
                        <a:pt x="34529" y="689832"/>
                      </a:lnTo>
                      <a:lnTo>
                        <a:pt x="33977" y="691711"/>
                      </a:lnTo>
                      <a:lnTo>
                        <a:pt x="33430" y="693591"/>
                      </a:lnTo>
                      <a:lnTo>
                        <a:pt x="32887" y="695473"/>
                      </a:lnTo>
                      <a:lnTo>
                        <a:pt x="32349" y="697355"/>
                      </a:lnTo>
                      <a:lnTo>
                        <a:pt x="31814" y="699239"/>
                      </a:lnTo>
                      <a:lnTo>
                        <a:pt x="31285" y="701123"/>
                      </a:lnTo>
                      <a:lnTo>
                        <a:pt x="30759" y="703008"/>
                      </a:lnTo>
                      <a:lnTo>
                        <a:pt x="30238" y="704895"/>
                      </a:lnTo>
                      <a:lnTo>
                        <a:pt x="29722" y="706782"/>
                      </a:lnTo>
                      <a:lnTo>
                        <a:pt x="29210" y="708671"/>
                      </a:lnTo>
                      <a:lnTo>
                        <a:pt x="28702" y="710560"/>
                      </a:lnTo>
                      <a:lnTo>
                        <a:pt x="28198" y="712450"/>
                      </a:lnTo>
                      <a:lnTo>
                        <a:pt x="27699" y="714341"/>
                      </a:lnTo>
                      <a:lnTo>
                        <a:pt x="27205" y="716234"/>
                      </a:lnTo>
                      <a:lnTo>
                        <a:pt x="26714" y="718127"/>
                      </a:lnTo>
                      <a:lnTo>
                        <a:pt x="26229" y="720021"/>
                      </a:lnTo>
                      <a:lnTo>
                        <a:pt x="25747" y="721916"/>
                      </a:lnTo>
                      <a:lnTo>
                        <a:pt x="25270" y="723811"/>
                      </a:lnTo>
                      <a:lnTo>
                        <a:pt x="24797" y="725708"/>
                      </a:lnTo>
                      <a:lnTo>
                        <a:pt x="24329" y="727606"/>
                      </a:lnTo>
                      <a:lnTo>
                        <a:pt x="23865" y="729504"/>
                      </a:lnTo>
                      <a:lnTo>
                        <a:pt x="23406" y="731404"/>
                      </a:lnTo>
                      <a:lnTo>
                        <a:pt x="22951" y="733304"/>
                      </a:lnTo>
                      <a:lnTo>
                        <a:pt x="22500" y="735205"/>
                      </a:lnTo>
                      <a:lnTo>
                        <a:pt x="22054" y="737107"/>
                      </a:lnTo>
                      <a:lnTo>
                        <a:pt x="21612" y="739010"/>
                      </a:lnTo>
                      <a:lnTo>
                        <a:pt x="21175" y="740913"/>
                      </a:lnTo>
                      <a:lnTo>
                        <a:pt x="20742" y="742818"/>
                      </a:lnTo>
                      <a:lnTo>
                        <a:pt x="20314" y="744723"/>
                      </a:lnTo>
                      <a:lnTo>
                        <a:pt x="19890" y="746629"/>
                      </a:lnTo>
                      <a:lnTo>
                        <a:pt x="19470" y="748536"/>
                      </a:lnTo>
                      <a:lnTo>
                        <a:pt x="19055" y="750443"/>
                      </a:lnTo>
                      <a:lnTo>
                        <a:pt x="18644" y="752352"/>
                      </a:lnTo>
                      <a:lnTo>
                        <a:pt x="18238" y="754261"/>
                      </a:lnTo>
                      <a:lnTo>
                        <a:pt x="17836" y="756171"/>
                      </a:lnTo>
                      <a:lnTo>
                        <a:pt x="17439" y="758082"/>
                      </a:lnTo>
                      <a:lnTo>
                        <a:pt x="17046" y="759993"/>
                      </a:lnTo>
                      <a:lnTo>
                        <a:pt x="16657" y="761905"/>
                      </a:lnTo>
                      <a:lnTo>
                        <a:pt x="16273" y="763818"/>
                      </a:lnTo>
                      <a:lnTo>
                        <a:pt x="15893" y="765732"/>
                      </a:lnTo>
                      <a:lnTo>
                        <a:pt x="15518" y="767646"/>
                      </a:lnTo>
                      <a:lnTo>
                        <a:pt x="15147" y="769561"/>
                      </a:lnTo>
                      <a:lnTo>
                        <a:pt x="14781" y="771477"/>
                      </a:lnTo>
                      <a:lnTo>
                        <a:pt x="14419" y="773393"/>
                      </a:lnTo>
                      <a:lnTo>
                        <a:pt x="14062" y="775310"/>
                      </a:lnTo>
                      <a:lnTo>
                        <a:pt x="13709" y="777228"/>
                      </a:lnTo>
                      <a:lnTo>
                        <a:pt x="13360" y="779147"/>
                      </a:lnTo>
                      <a:lnTo>
                        <a:pt x="13016" y="781066"/>
                      </a:lnTo>
                      <a:lnTo>
                        <a:pt x="12676" y="782985"/>
                      </a:lnTo>
                      <a:lnTo>
                        <a:pt x="12341" y="784906"/>
                      </a:lnTo>
                      <a:lnTo>
                        <a:pt x="12011" y="786827"/>
                      </a:lnTo>
                      <a:lnTo>
                        <a:pt x="11684" y="788748"/>
                      </a:lnTo>
                      <a:lnTo>
                        <a:pt x="11363" y="790671"/>
                      </a:lnTo>
                      <a:lnTo>
                        <a:pt x="11045" y="792593"/>
                      </a:lnTo>
                      <a:lnTo>
                        <a:pt x="10733" y="794517"/>
                      </a:lnTo>
                      <a:lnTo>
                        <a:pt x="10424" y="796441"/>
                      </a:lnTo>
                      <a:lnTo>
                        <a:pt x="10121" y="798365"/>
                      </a:lnTo>
                      <a:lnTo>
                        <a:pt x="9821" y="800291"/>
                      </a:lnTo>
                      <a:lnTo>
                        <a:pt x="9526" y="802216"/>
                      </a:lnTo>
                      <a:lnTo>
                        <a:pt x="9236" y="804143"/>
                      </a:lnTo>
                      <a:lnTo>
                        <a:pt x="8950" y="806069"/>
                      </a:lnTo>
                      <a:lnTo>
                        <a:pt x="8668" y="807997"/>
                      </a:lnTo>
                      <a:lnTo>
                        <a:pt x="8391" y="809925"/>
                      </a:lnTo>
                      <a:lnTo>
                        <a:pt x="8119" y="811853"/>
                      </a:lnTo>
                      <a:lnTo>
                        <a:pt x="7851" y="813782"/>
                      </a:lnTo>
                      <a:lnTo>
                        <a:pt x="7587" y="815711"/>
                      </a:lnTo>
                      <a:lnTo>
                        <a:pt x="7328" y="817641"/>
                      </a:lnTo>
                      <a:lnTo>
                        <a:pt x="7073" y="819572"/>
                      </a:lnTo>
                      <a:lnTo>
                        <a:pt x="6823" y="821503"/>
                      </a:lnTo>
                      <a:lnTo>
                        <a:pt x="6578" y="823434"/>
                      </a:lnTo>
                      <a:lnTo>
                        <a:pt x="6337" y="825366"/>
                      </a:lnTo>
                      <a:lnTo>
                        <a:pt x="6100" y="827298"/>
                      </a:lnTo>
                      <a:lnTo>
                        <a:pt x="5868" y="829231"/>
                      </a:lnTo>
                      <a:lnTo>
                        <a:pt x="5640" y="831164"/>
                      </a:lnTo>
                      <a:lnTo>
                        <a:pt x="5417" y="833097"/>
                      </a:lnTo>
                      <a:lnTo>
                        <a:pt x="5198" y="835031"/>
                      </a:lnTo>
                      <a:lnTo>
                        <a:pt x="4984" y="836966"/>
                      </a:lnTo>
                      <a:lnTo>
                        <a:pt x="4774" y="838900"/>
                      </a:lnTo>
                      <a:lnTo>
                        <a:pt x="4569" y="840836"/>
                      </a:lnTo>
                      <a:lnTo>
                        <a:pt x="4369" y="842771"/>
                      </a:lnTo>
                      <a:lnTo>
                        <a:pt x="4172" y="844707"/>
                      </a:lnTo>
                      <a:lnTo>
                        <a:pt x="3981" y="846643"/>
                      </a:lnTo>
                      <a:lnTo>
                        <a:pt x="3793" y="848580"/>
                      </a:lnTo>
                      <a:lnTo>
                        <a:pt x="3611" y="850517"/>
                      </a:lnTo>
                      <a:lnTo>
                        <a:pt x="3433" y="852454"/>
                      </a:lnTo>
                      <a:lnTo>
                        <a:pt x="3259" y="854392"/>
                      </a:lnTo>
                      <a:lnTo>
                        <a:pt x="3090" y="856330"/>
                      </a:lnTo>
                      <a:lnTo>
                        <a:pt x="2925" y="858268"/>
                      </a:lnTo>
                      <a:lnTo>
                        <a:pt x="2765" y="860207"/>
                      </a:lnTo>
                      <a:lnTo>
                        <a:pt x="2609" y="862146"/>
                      </a:lnTo>
                      <a:lnTo>
                        <a:pt x="2458" y="864085"/>
                      </a:lnTo>
                      <a:lnTo>
                        <a:pt x="2311" y="866025"/>
                      </a:lnTo>
                      <a:lnTo>
                        <a:pt x="2169" y="867964"/>
                      </a:lnTo>
                      <a:lnTo>
                        <a:pt x="2031" y="869904"/>
                      </a:lnTo>
                      <a:lnTo>
                        <a:pt x="1898" y="871845"/>
                      </a:lnTo>
                      <a:lnTo>
                        <a:pt x="1770" y="873785"/>
                      </a:lnTo>
                      <a:lnTo>
                        <a:pt x="1645" y="875726"/>
                      </a:lnTo>
                      <a:lnTo>
                        <a:pt x="1526" y="877667"/>
                      </a:lnTo>
                      <a:lnTo>
                        <a:pt x="1411" y="879608"/>
                      </a:lnTo>
                      <a:lnTo>
                        <a:pt x="1300" y="881550"/>
                      </a:lnTo>
                      <a:lnTo>
                        <a:pt x="1194" y="883491"/>
                      </a:lnTo>
                      <a:lnTo>
                        <a:pt x="1092" y="885433"/>
                      </a:lnTo>
                      <a:lnTo>
                        <a:pt x="995" y="887375"/>
                      </a:lnTo>
                      <a:lnTo>
                        <a:pt x="903" y="889317"/>
                      </a:lnTo>
                      <a:lnTo>
                        <a:pt x="815" y="891260"/>
                      </a:lnTo>
                      <a:lnTo>
                        <a:pt x="731" y="893202"/>
                      </a:lnTo>
                      <a:lnTo>
                        <a:pt x="652" y="895145"/>
                      </a:lnTo>
                      <a:lnTo>
                        <a:pt x="578" y="897088"/>
                      </a:lnTo>
                      <a:lnTo>
                        <a:pt x="508" y="899031"/>
                      </a:lnTo>
                      <a:lnTo>
                        <a:pt x="442" y="900974"/>
                      </a:lnTo>
                      <a:lnTo>
                        <a:pt x="381" y="902917"/>
                      </a:lnTo>
                      <a:lnTo>
                        <a:pt x="325" y="904860"/>
                      </a:lnTo>
                      <a:lnTo>
                        <a:pt x="273" y="906804"/>
                      </a:lnTo>
                      <a:lnTo>
                        <a:pt x="225" y="908747"/>
                      </a:lnTo>
                      <a:lnTo>
                        <a:pt x="182" y="910691"/>
                      </a:lnTo>
                      <a:lnTo>
                        <a:pt x="144" y="912635"/>
                      </a:lnTo>
                      <a:lnTo>
                        <a:pt x="110" y="914578"/>
                      </a:lnTo>
                      <a:lnTo>
                        <a:pt x="81" y="916522"/>
                      </a:lnTo>
                      <a:lnTo>
                        <a:pt x="56" y="918466"/>
                      </a:lnTo>
                      <a:lnTo>
                        <a:pt x="36" y="920410"/>
                      </a:lnTo>
                      <a:lnTo>
                        <a:pt x="20" y="922354"/>
                      </a:lnTo>
                      <a:lnTo>
                        <a:pt x="9" y="924298"/>
                      </a:lnTo>
                      <a:lnTo>
                        <a:pt x="2" y="926242"/>
                      </a:lnTo>
                      <a:lnTo>
                        <a:pt x="0" y="928186"/>
                      </a:lnTo>
                      <a:lnTo>
                        <a:pt x="2" y="930130"/>
                      </a:lnTo>
                      <a:lnTo>
                        <a:pt x="9" y="932074"/>
                      </a:lnTo>
                      <a:lnTo>
                        <a:pt x="20" y="934018"/>
                      </a:lnTo>
                      <a:lnTo>
                        <a:pt x="36" y="935962"/>
                      </a:lnTo>
                      <a:lnTo>
                        <a:pt x="56" y="937905"/>
                      </a:lnTo>
                      <a:lnTo>
                        <a:pt x="81" y="939849"/>
                      </a:lnTo>
                      <a:lnTo>
                        <a:pt x="110" y="941793"/>
                      </a:lnTo>
                      <a:lnTo>
                        <a:pt x="144" y="943737"/>
                      </a:lnTo>
                      <a:lnTo>
                        <a:pt x="182" y="945681"/>
                      </a:lnTo>
                      <a:lnTo>
                        <a:pt x="225" y="947624"/>
                      </a:lnTo>
                      <a:lnTo>
                        <a:pt x="273" y="949568"/>
                      </a:lnTo>
                      <a:lnTo>
                        <a:pt x="325" y="951511"/>
                      </a:lnTo>
                      <a:lnTo>
                        <a:pt x="381" y="953454"/>
                      </a:lnTo>
                      <a:lnTo>
                        <a:pt x="442" y="955398"/>
                      </a:lnTo>
                      <a:lnTo>
                        <a:pt x="508" y="957341"/>
                      </a:lnTo>
                      <a:lnTo>
                        <a:pt x="578" y="959284"/>
                      </a:lnTo>
                      <a:lnTo>
                        <a:pt x="652" y="961227"/>
                      </a:lnTo>
                      <a:lnTo>
                        <a:pt x="731" y="963169"/>
                      </a:lnTo>
                      <a:lnTo>
                        <a:pt x="815" y="965112"/>
                      </a:lnTo>
                      <a:lnTo>
                        <a:pt x="903" y="967054"/>
                      </a:lnTo>
                      <a:lnTo>
                        <a:pt x="995" y="968996"/>
                      </a:lnTo>
                      <a:lnTo>
                        <a:pt x="1092" y="970938"/>
                      </a:lnTo>
                      <a:lnTo>
                        <a:pt x="1194" y="972880"/>
                      </a:lnTo>
                      <a:lnTo>
                        <a:pt x="1300" y="974822"/>
                      </a:lnTo>
                      <a:lnTo>
                        <a:pt x="1411" y="976763"/>
                      </a:lnTo>
                      <a:lnTo>
                        <a:pt x="1526" y="978704"/>
                      </a:lnTo>
                      <a:lnTo>
                        <a:pt x="1645" y="980645"/>
                      </a:lnTo>
                      <a:lnTo>
                        <a:pt x="1770" y="982586"/>
                      </a:lnTo>
                      <a:lnTo>
                        <a:pt x="1898" y="984527"/>
                      </a:lnTo>
                      <a:lnTo>
                        <a:pt x="2031" y="986467"/>
                      </a:lnTo>
                      <a:lnTo>
                        <a:pt x="2169" y="988407"/>
                      </a:lnTo>
                      <a:lnTo>
                        <a:pt x="2311" y="990347"/>
                      </a:lnTo>
                      <a:lnTo>
                        <a:pt x="2458" y="992286"/>
                      </a:lnTo>
                      <a:lnTo>
                        <a:pt x="2609" y="994225"/>
                      </a:lnTo>
                      <a:lnTo>
                        <a:pt x="2765" y="996164"/>
                      </a:lnTo>
                      <a:lnTo>
                        <a:pt x="2925" y="998103"/>
                      </a:lnTo>
                      <a:lnTo>
                        <a:pt x="3090" y="1000041"/>
                      </a:lnTo>
                      <a:lnTo>
                        <a:pt x="3259" y="1001979"/>
                      </a:lnTo>
                      <a:lnTo>
                        <a:pt x="3433" y="1003917"/>
                      </a:lnTo>
                      <a:lnTo>
                        <a:pt x="3611" y="1005854"/>
                      </a:lnTo>
                      <a:lnTo>
                        <a:pt x="3793" y="1007791"/>
                      </a:lnTo>
                      <a:lnTo>
                        <a:pt x="3981" y="1009728"/>
                      </a:lnTo>
                      <a:lnTo>
                        <a:pt x="4172" y="1011664"/>
                      </a:lnTo>
                      <a:lnTo>
                        <a:pt x="4369" y="1013600"/>
                      </a:lnTo>
                      <a:lnTo>
                        <a:pt x="4569" y="1015536"/>
                      </a:lnTo>
                      <a:lnTo>
                        <a:pt x="4774" y="1017471"/>
                      </a:lnTo>
                      <a:lnTo>
                        <a:pt x="4984" y="1019406"/>
                      </a:lnTo>
                      <a:lnTo>
                        <a:pt x="5198" y="1021340"/>
                      </a:lnTo>
                      <a:lnTo>
                        <a:pt x="5417" y="1023274"/>
                      </a:lnTo>
                      <a:lnTo>
                        <a:pt x="5640" y="1025208"/>
                      </a:lnTo>
                      <a:lnTo>
                        <a:pt x="5868" y="1027141"/>
                      </a:lnTo>
                      <a:lnTo>
                        <a:pt x="6100" y="1029073"/>
                      </a:lnTo>
                      <a:lnTo>
                        <a:pt x="6337" y="1031006"/>
                      </a:lnTo>
                      <a:lnTo>
                        <a:pt x="6578" y="1032937"/>
                      </a:lnTo>
                      <a:lnTo>
                        <a:pt x="6823" y="1034869"/>
                      </a:lnTo>
                      <a:lnTo>
                        <a:pt x="7073" y="1036800"/>
                      </a:lnTo>
                      <a:lnTo>
                        <a:pt x="7328" y="1038730"/>
                      </a:lnTo>
                      <a:lnTo>
                        <a:pt x="7587" y="1040660"/>
                      </a:lnTo>
                      <a:lnTo>
                        <a:pt x="7851" y="1042589"/>
                      </a:lnTo>
                      <a:lnTo>
                        <a:pt x="8119" y="1044518"/>
                      </a:lnTo>
                      <a:lnTo>
                        <a:pt x="8391" y="1046447"/>
                      </a:lnTo>
                      <a:lnTo>
                        <a:pt x="8668" y="1048375"/>
                      </a:lnTo>
                      <a:lnTo>
                        <a:pt x="8950" y="1050302"/>
                      </a:lnTo>
                      <a:lnTo>
                        <a:pt x="9236" y="1052229"/>
                      </a:lnTo>
                      <a:lnTo>
                        <a:pt x="9526" y="1054155"/>
                      </a:lnTo>
                      <a:lnTo>
                        <a:pt x="9821" y="1056081"/>
                      </a:lnTo>
                      <a:lnTo>
                        <a:pt x="10121" y="1058006"/>
                      </a:lnTo>
                      <a:lnTo>
                        <a:pt x="10424" y="1059930"/>
                      </a:lnTo>
                      <a:lnTo>
                        <a:pt x="10733" y="1061855"/>
                      </a:lnTo>
                      <a:lnTo>
                        <a:pt x="11045" y="1063778"/>
                      </a:lnTo>
                      <a:lnTo>
                        <a:pt x="11363" y="1065701"/>
                      </a:lnTo>
                      <a:lnTo>
                        <a:pt x="11684" y="1067623"/>
                      </a:lnTo>
                      <a:lnTo>
                        <a:pt x="12011" y="1069545"/>
                      </a:lnTo>
                      <a:lnTo>
                        <a:pt x="12341" y="1071466"/>
                      </a:lnTo>
                      <a:lnTo>
                        <a:pt x="12676" y="1073386"/>
                      </a:lnTo>
                      <a:lnTo>
                        <a:pt x="13016" y="1075306"/>
                      </a:lnTo>
                      <a:lnTo>
                        <a:pt x="13360" y="1077225"/>
                      </a:lnTo>
                      <a:lnTo>
                        <a:pt x="13709" y="1079143"/>
                      </a:lnTo>
                      <a:lnTo>
                        <a:pt x="14062" y="1081061"/>
                      </a:lnTo>
                      <a:lnTo>
                        <a:pt x="14419" y="1082978"/>
                      </a:lnTo>
                      <a:lnTo>
                        <a:pt x="14781" y="1084895"/>
                      </a:lnTo>
                      <a:lnTo>
                        <a:pt x="15147" y="1086810"/>
                      </a:lnTo>
                      <a:lnTo>
                        <a:pt x="15518" y="1088725"/>
                      </a:lnTo>
                      <a:lnTo>
                        <a:pt x="15893" y="1090640"/>
                      </a:lnTo>
                      <a:lnTo>
                        <a:pt x="16273" y="1092553"/>
                      </a:lnTo>
                      <a:lnTo>
                        <a:pt x="16657" y="1094466"/>
                      </a:lnTo>
                      <a:lnTo>
                        <a:pt x="17046" y="1096378"/>
                      </a:lnTo>
                      <a:lnTo>
                        <a:pt x="17439" y="1098290"/>
                      </a:lnTo>
                      <a:lnTo>
                        <a:pt x="17836" y="1100201"/>
                      </a:lnTo>
                      <a:lnTo>
                        <a:pt x="18238" y="1102110"/>
                      </a:lnTo>
                      <a:lnTo>
                        <a:pt x="18644" y="1104020"/>
                      </a:lnTo>
                      <a:lnTo>
                        <a:pt x="19055" y="1105928"/>
                      </a:lnTo>
                      <a:lnTo>
                        <a:pt x="19470" y="1107836"/>
                      </a:lnTo>
                      <a:lnTo>
                        <a:pt x="19890" y="1109742"/>
                      </a:lnTo>
                      <a:lnTo>
                        <a:pt x="20314" y="1111649"/>
                      </a:lnTo>
                      <a:lnTo>
                        <a:pt x="20742" y="1113554"/>
                      </a:lnTo>
                      <a:lnTo>
                        <a:pt x="21175" y="1115458"/>
                      </a:lnTo>
                      <a:lnTo>
                        <a:pt x="21612" y="1117362"/>
                      </a:lnTo>
                      <a:lnTo>
                        <a:pt x="22054" y="1119265"/>
                      </a:lnTo>
                      <a:lnTo>
                        <a:pt x="22500" y="1121166"/>
                      </a:lnTo>
                      <a:lnTo>
                        <a:pt x="22951" y="1123068"/>
                      </a:lnTo>
                      <a:lnTo>
                        <a:pt x="23406" y="1124968"/>
                      </a:lnTo>
                      <a:lnTo>
                        <a:pt x="23865" y="1126867"/>
                      </a:lnTo>
                      <a:lnTo>
                        <a:pt x="24329" y="1128766"/>
                      </a:lnTo>
                      <a:lnTo>
                        <a:pt x="24797" y="1130663"/>
                      </a:lnTo>
                      <a:lnTo>
                        <a:pt x="25270" y="1132560"/>
                      </a:lnTo>
                      <a:lnTo>
                        <a:pt x="25747" y="1134456"/>
                      </a:lnTo>
                      <a:lnTo>
                        <a:pt x="26229" y="1136351"/>
                      </a:lnTo>
                      <a:lnTo>
                        <a:pt x="26714" y="1138245"/>
                      </a:lnTo>
                      <a:lnTo>
                        <a:pt x="27205" y="1140138"/>
                      </a:lnTo>
                      <a:lnTo>
                        <a:pt x="27699" y="1142030"/>
                      </a:lnTo>
                      <a:lnTo>
                        <a:pt x="28198" y="1143921"/>
                      </a:lnTo>
                      <a:lnTo>
                        <a:pt x="28702" y="1145811"/>
                      </a:lnTo>
                      <a:lnTo>
                        <a:pt x="29210" y="1147701"/>
                      </a:lnTo>
                      <a:lnTo>
                        <a:pt x="29722" y="1149589"/>
                      </a:lnTo>
                      <a:lnTo>
                        <a:pt x="30238" y="1151477"/>
                      </a:lnTo>
                      <a:lnTo>
                        <a:pt x="30759" y="1153363"/>
                      </a:lnTo>
                      <a:lnTo>
                        <a:pt x="31285" y="1155248"/>
                      </a:lnTo>
                      <a:lnTo>
                        <a:pt x="31814" y="1157133"/>
                      </a:lnTo>
                      <a:lnTo>
                        <a:pt x="32349" y="1159016"/>
                      </a:lnTo>
                      <a:lnTo>
                        <a:pt x="32887" y="1160899"/>
                      </a:lnTo>
                      <a:lnTo>
                        <a:pt x="33430" y="1162780"/>
                      </a:lnTo>
                      <a:lnTo>
                        <a:pt x="33977" y="1164660"/>
                      </a:lnTo>
                      <a:lnTo>
                        <a:pt x="34529" y="1166540"/>
                      </a:lnTo>
                      <a:lnTo>
                        <a:pt x="35085" y="1168418"/>
                      </a:lnTo>
                      <a:lnTo>
                        <a:pt x="35645" y="1170295"/>
                      </a:lnTo>
                      <a:lnTo>
                        <a:pt x="36210" y="1172171"/>
                      </a:lnTo>
                      <a:lnTo>
                        <a:pt x="36779" y="1174046"/>
                      </a:lnTo>
                      <a:lnTo>
                        <a:pt x="37352" y="1175920"/>
                      </a:lnTo>
                      <a:lnTo>
                        <a:pt x="37930" y="1177793"/>
                      </a:lnTo>
                      <a:lnTo>
                        <a:pt x="38512" y="1179665"/>
                      </a:lnTo>
                      <a:lnTo>
                        <a:pt x="39099" y="1181536"/>
                      </a:lnTo>
                      <a:lnTo>
                        <a:pt x="39689" y="1183406"/>
                      </a:lnTo>
                      <a:lnTo>
                        <a:pt x="40285" y="1185274"/>
                      </a:lnTo>
                      <a:lnTo>
                        <a:pt x="40884" y="1187141"/>
                      </a:lnTo>
                      <a:lnTo>
                        <a:pt x="41488" y="1189008"/>
                      </a:lnTo>
                      <a:lnTo>
                        <a:pt x="42096" y="1190873"/>
                      </a:lnTo>
                      <a:lnTo>
                        <a:pt x="42709" y="1192737"/>
                      </a:lnTo>
                      <a:lnTo>
                        <a:pt x="43325" y="1194599"/>
                      </a:lnTo>
                      <a:lnTo>
                        <a:pt x="43946" y="1196461"/>
                      </a:lnTo>
                      <a:lnTo>
                        <a:pt x="44572" y="1198321"/>
                      </a:lnTo>
                      <a:lnTo>
                        <a:pt x="45202" y="1200181"/>
                      </a:lnTo>
                      <a:lnTo>
                        <a:pt x="45836" y="1202039"/>
                      </a:lnTo>
                      <a:lnTo>
                        <a:pt x="46474" y="1203896"/>
                      </a:lnTo>
                      <a:lnTo>
                        <a:pt x="47117" y="1205751"/>
                      </a:lnTo>
                      <a:lnTo>
                        <a:pt x="47764" y="1207606"/>
                      </a:lnTo>
                      <a:lnTo>
                        <a:pt x="48415" y="1209459"/>
                      </a:lnTo>
                      <a:lnTo>
                        <a:pt x="49071" y="1211311"/>
                      </a:lnTo>
                      <a:lnTo>
                        <a:pt x="49731" y="1213162"/>
                      </a:lnTo>
                      <a:lnTo>
                        <a:pt x="50395" y="1215011"/>
                      </a:lnTo>
                      <a:lnTo>
                        <a:pt x="51064" y="1216859"/>
                      </a:lnTo>
                      <a:lnTo>
                        <a:pt x="51737" y="1218706"/>
                      </a:lnTo>
                      <a:lnTo>
                        <a:pt x="52414" y="1220552"/>
                      </a:lnTo>
                      <a:lnTo>
                        <a:pt x="53095" y="1222396"/>
                      </a:lnTo>
                      <a:lnTo>
                        <a:pt x="53781" y="1224239"/>
                      </a:lnTo>
                      <a:lnTo>
                        <a:pt x="54471" y="1226081"/>
                      </a:lnTo>
                      <a:lnTo>
                        <a:pt x="55165" y="1227922"/>
                      </a:lnTo>
                      <a:lnTo>
                        <a:pt x="55864" y="1229761"/>
                      </a:lnTo>
                      <a:lnTo>
                        <a:pt x="56567" y="1231599"/>
                      </a:lnTo>
                      <a:lnTo>
                        <a:pt x="57274" y="1233435"/>
                      </a:lnTo>
                      <a:lnTo>
                        <a:pt x="57985" y="1235270"/>
                      </a:lnTo>
                      <a:lnTo>
                        <a:pt x="58701" y="1237104"/>
                      </a:lnTo>
                      <a:lnTo>
                        <a:pt x="59421" y="1238937"/>
                      </a:lnTo>
                      <a:lnTo>
                        <a:pt x="60145" y="1240768"/>
                      </a:lnTo>
                      <a:lnTo>
                        <a:pt x="60873" y="1242598"/>
                      </a:lnTo>
                      <a:lnTo>
                        <a:pt x="61606" y="1244426"/>
                      </a:lnTo>
                      <a:lnTo>
                        <a:pt x="62343" y="1246253"/>
                      </a:lnTo>
                      <a:lnTo>
                        <a:pt x="63084" y="1248078"/>
                      </a:lnTo>
                      <a:lnTo>
                        <a:pt x="63829" y="1249903"/>
                      </a:lnTo>
                      <a:lnTo>
                        <a:pt x="64579" y="1251725"/>
                      </a:lnTo>
                      <a:lnTo>
                        <a:pt x="65332" y="1253547"/>
                      </a:lnTo>
                      <a:lnTo>
                        <a:pt x="66090" y="1255367"/>
                      </a:lnTo>
                      <a:lnTo>
                        <a:pt x="66853" y="1257185"/>
                      </a:lnTo>
                      <a:lnTo>
                        <a:pt x="67619" y="1259002"/>
                      </a:lnTo>
                      <a:lnTo>
                        <a:pt x="68390" y="1260818"/>
                      </a:lnTo>
                      <a:lnTo>
                        <a:pt x="69165" y="1262632"/>
                      </a:lnTo>
                      <a:lnTo>
                        <a:pt x="69944" y="1264445"/>
                      </a:lnTo>
                      <a:lnTo>
                        <a:pt x="70727" y="1266256"/>
                      </a:lnTo>
                      <a:lnTo>
                        <a:pt x="71515" y="1268066"/>
                      </a:lnTo>
                      <a:lnTo>
                        <a:pt x="72307" y="1269874"/>
                      </a:lnTo>
                      <a:lnTo>
                        <a:pt x="73103" y="1271681"/>
                      </a:lnTo>
                      <a:lnTo>
                        <a:pt x="73903" y="1273486"/>
                      </a:lnTo>
                      <a:lnTo>
                        <a:pt x="74707" y="1275289"/>
                      </a:lnTo>
                      <a:lnTo>
                        <a:pt x="75516" y="1277092"/>
                      </a:lnTo>
                      <a:lnTo>
                        <a:pt x="76329" y="1278892"/>
                      </a:lnTo>
                      <a:lnTo>
                        <a:pt x="77146" y="1280691"/>
                      </a:lnTo>
                      <a:lnTo>
                        <a:pt x="77967" y="1282489"/>
                      </a:lnTo>
                      <a:lnTo>
                        <a:pt x="78792" y="1284285"/>
                      </a:lnTo>
                      <a:lnTo>
                        <a:pt x="79621" y="1286079"/>
                      </a:lnTo>
                      <a:lnTo>
                        <a:pt x="80455" y="1287872"/>
                      </a:lnTo>
                      <a:lnTo>
                        <a:pt x="81293" y="1289664"/>
                      </a:lnTo>
                      <a:lnTo>
                        <a:pt x="82135" y="1291453"/>
                      </a:lnTo>
                      <a:lnTo>
                        <a:pt x="82981" y="1293241"/>
                      </a:lnTo>
                      <a:lnTo>
                        <a:pt x="83831" y="1295028"/>
                      </a:lnTo>
                      <a:lnTo>
                        <a:pt x="84685" y="1296813"/>
                      </a:lnTo>
                      <a:lnTo>
                        <a:pt x="85544" y="1298596"/>
                      </a:lnTo>
                      <a:lnTo>
                        <a:pt x="86407" y="1300378"/>
                      </a:lnTo>
                      <a:lnTo>
                        <a:pt x="87273" y="1302158"/>
                      </a:lnTo>
                      <a:lnTo>
                        <a:pt x="88144" y="1303936"/>
                      </a:lnTo>
                      <a:lnTo>
                        <a:pt x="89019" y="1305713"/>
                      </a:lnTo>
                      <a:lnTo>
                        <a:pt x="89899" y="1307488"/>
                      </a:lnTo>
                      <a:lnTo>
                        <a:pt x="90782" y="1309262"/>
                      </a:lnTo>
                      <a:lnTo>
                        <a:pt x="91669" y="1311033"/>
                      </a:lnTo>
                      <a:lnTo>
                        <a:pt x="92561" y="1312803"/>
                      </a:lnTo>
                      <a:lnTo>
                        <a:pt x="93457" y="1314572"/>
                      </a:lnTo>
                      <a:lnTo>
                        <a:pt x="94356" y="1316338"/>
                      </a:lnTo>
                      <a:lnTo>
                        <a:pt x="95260" y="1318103"/>
                      </a:lnTo>
                      <a:lnTo>
                        <a:pt x="96168" y="1319867"/>
                      </a:lnTo>
                      <a:lnTo>
                        <a:pt x="97080" y="1321628"/>
                      </a:lnTo>
                      <a:lnTo>
                        <a:pt x="97997" y="1323388"/>
                      </a:lnTo>
                      <a:lnTo>
                        <a:pt x="98917" y="1325146"/>
                      </a:lnTo>
                      <a:lnTo>
                        <a:pt x="99841" y="1326903"/>
                      </a:lnTo>
                      <a:lnTo>
                        <a:pt x="100770" y="1328657"/>
                      </a:lnTo>
                      <a:lnTo>
                        <a:pt x="101702" y="1330410"/>
                      </a:lnTo>
                      <a:lnTo>
                        <a:pt x="102639" y="1332161"/>
                      </a:lnTo>
                      <a:lnTo>
                        <a:pt x="103579" y="1333911"/>
                      </a:lnTo>
                      <a:lnTo>
                        <a:pt x="104524" y="1335658"/>
                      </a:lnTo>
                      <a:lnTo>
                        <a:pt x="105473" y="1337404"/>
                      </a:lnTo>
                      <a:lnTo>
                        <a:pt x="106425" y="1339148"/>
                      </a:lnTo>
                      <a:lnTo>
                        <a:pt x="107382" y="1340890"/>
                      </a:lnTo>
                      <a:lnTo>
                        <a:pt x="108343" y="1342630"/>
                      </a:lnTo>
                      <a:lnTo>
                        <a:pt x="109308" y="1344369"/>
                      </a:lnTo>
                      <a:lnTo>
                        <a:pt x="110277" y="1346106"/>
                      </a:lnTo>
                      <a:lnTo>
                        <a:pt x="111250" y="1347840"/>
                      </a:lnTo>
                      <a:lnTo>
                        <a:pt x="112227" y="1349573"/>
                      </a:lnTo>
                      <a:lnTo>
                        <a:pt x="113208" y="1351305"/>
                      </a:lnTo>
                      <a:lnTo>
                        <a:pt x="114193" y="1353034"/>
                      </a:lnTo>
                      <a:lnTo>
                        <a:pt x="115182" y="1354761"/>
                      </a:lnTo>
                      <a:lnTo>
                        <a:pt x="116176" y="1356487"/>
                      </a:lnTo>
                      <a:lnTo>
                        <a:pt x="117173" y="1358211"/>
                      </a:lnTo>
                      <a:lnTo>
                        <a:pt x="118174" y="1359933"/>
                      </a:lnTo>
                      <a:lnTo>
                        <a:pt x="119179" y="1361652"/>
                      </a:lnTo>
                      <a:lnTo>
                        <a:pt x="120188" y="1363370"/>
                      </a:lnTo>
                      <a:lnTo>
                        <a:pt x="121201" y="1365087"/>
                      </a:lnTo>
                      <a:lnTo>
                        <a:pt x="122218" y="1366801"/>
                      </a:lnTo>
                      <a:lnTo>
                        <a:pt x="123239" y="1368513"/>
                      </a:lnTo>
                      <a:lnTo>
                        <a:pt x="124264" y="1370223"/>
                      </a:lnTo>
                      <a:lnTo>
                        <a:pt x="125293" y="1371932"/>
                      </a:lnTo>
                      <a:lnTo>
                        <a:pt x="126326" y="1373638"/>
                      </a:lnTo>
                      <a:lnTo>
                        <a:pt x="127363" y="1375343"/>
                      </a:lnTo>
                      <a:lnTo>
                        <a:pt x="128404" y="1377045"/>
                      </a:lnTo>
                      <a:lnTo>
                        <a:pt x="129449" y="1378746"/>
                      </a:lnTo>
                      <a:lnTo>
                        <a:pt x="130498" y="1380445"/>
                      </a:lnTo>
                      <a:lnTo>
                        <a:pt x="131551" y="1382141"/>
                      </a:lnTo>
                      <a:lnTo>
                        <a:pt x="132607" y="1383836"/>
                      </a:lnTo>
                      <a:lnTo>
                        <a:pt x="133668" y="1385528"/>
                      </a:lnTo>
                      <a:lnTo>
                        <a:pt x="134732" y="1387219"/>
                      </a:lnTo>
                      <a:lnTo>
                        <a:pt x="135801" y="1388908"/>
                      </a:lnTo>
                      <a:lnTo>
                        <a:pt x="136873" y="1390594"/>
                      </a:lnTo>
                      <a:lnTo>
                        <a:pt x="137950" y="1392279"/>
                      </a:lnTo>
                      <a:lnTo>
                        <a:pt x="139030" y="1393961"/>
                      </a:lnTo>
                      <a:lnTo>
                        <a:pt x="140114" y="1395642"/>
                      </a:lnTo>
                      <a:lnTo>
                        <a:pt x="141202" y="1397320"/>
                      </a:lnTo>
                      <a:lnTo>
                        <a:pt x="142294" y="1398997"/>
                      </a:lnTo>
                      <a:lnTo>
                        <a:pt x="143390" y="1400671"/>
                      </a:lnTo>
                      <a:lnTo>
                        <a:pt x="144489" y="1402343"/>
                      </a:lnTo>
                      <a:lnTo>
                        <a:pt x="145593" y="1404013"/>
                      </a:lnTo>
                      <a:lnTo>
                        <a:pt x="146701" y="1405681"/>
                      </a:lnTo>
                      <a:lnTo>
                        <a:pt x="147812" y="1407347"/>
                      </a:lnTo>
                      <a:lnTo>
                        <a:pt x="148927" y="1409011"/>
                      </a:lnTo>
                      <a:lnTo>
                        <a:pt x="150046" y="1410673"/>
                      </a:lnTo>
                      <a:lnTo>
                        <a:pt x="151169" y="1412333"/>
                      </a:lnTo>
                      <a:lnTo>
                        <a:pt x="152296" y="1413990"/>
                      </a:lnTo>
                      <a:lnTo>
                        <a:pt x="153427" y="1415646"/>
                      </a:lnTo>
                      <a:lnTo>
                        <a:pt x="154561" y="1417299"/>
                      </a:lnTo>
                      <a:lnTo>
                        <a:pt x="155699" y="1418950"/>
                      </a:lnTo>
                      <a:lnTo>
                        <a:pt x="156841" y="1420599"/>
                      </a:lnTo>
                      <a:lnTo>
                        <a:pt x="157987" y="1422246"/>
                      </a:lnTo>
                      <a:lnTo>
                        <a:pt x="159137" y="1423890"/>
                      </a:lnTo>
                      <a:lnTo>
                        <a:pt x="160291" y="1425533"/>
                      </a:lnTo>
                      <a:lnTo>
                        <a:pt x="161448" y="1427173"/>
                      </a:lnTo>
                      <a:lnTo>
                        <a:pt x="162610" y="1428811"/>
                      </a:lnTo>
                      <a:lnTo>
                        <a:pt x="163775" y="1430447"/>
                      </a:lnTo>
                      <a:lnTo>
                        <a:pt x="164944" y="1432081"/>
                      </a:lnTo>
                      <a:lnTo>
                        <a:pt x="166116" y="1433712"/>
                      </a:lnTo>
                      <a:lnTo>
                        <a:pt x="167293" y="1435341"/>
                      </a:lnTo>
                      <a:lnTo>
                        <a:pt x="168473" y="1436968"/>
                      </a:lnTo>
                      <a:lnTo>
                        <a:pt x="169657" y="1438593"/>
                      </a:lnTo>
                      <a:lnTo>
                        <a:pt x="170845" y="1440216"/>
                      </a:lnTo>
                      <a:lnTo>
                        <a:pt x="172036" y="1441836"/>
                      </a:lnTo>
                      <a:lnTo>
                        <a:pt x="173231" y="1443454"/>
                      </a:lnTo>
                      <a:lnTo>
                        <a:pt x="174430" y="1445070"/>
                      </a:lnTo>
                      <a:lnTo>
                        <a:pt x="175633" y="1446683"/>
                      </a:lnTo>
                      <a:lnTo>
                        <a:pt x="176840" y="1448295"/>
                      </a:lnTo>
                      <a:lnTo>
                        <a:pt x="178050" y="1449904"/>
                      </a:lnTo>
                      <a:lnTo>
                        <a:pt x="179264" y="1451510"/>
                      </a:lnTo>
                      <a:lnTo>
                        <a:pt x="180482" y="1453115"/>
                      </a:lnTo>
                      <a:lnTo>
                        <a:pt x="181703" y="1454717"/>
                      </a:lnTo>
                      <a:lnTo>
                        <a:pt x="182929" y="1456317"/>
                      </a:lnTo>
                      <a:lnTo>
                        <a:pt x="184157" y="1457914"/>
                      </a:lnTo>
                      <a:lnTo>
                        <a:pt x="185390" y="1459509"/>
                      </a:lnTo>
                      <a:lnTo>
                        <a:pt x="186626" y="1461102"/>
                      </a:lnTo>
                      <a:lnTo>
                        <a:pt x="187866" y="1462693"/>
                      </a:lnTo>
                      <a:lnTo>
                        <a:pt x="189110" y="1464281"/>
                      </a:lnTo>
                      <a:lnTo>
                        <a:pt x="190358" y="1465866"/>
                      </a:lnTo>
                      <a:lnTo>
                        <a:pt x="191609" y="1467450"/>
                      </a:lnTo>
                      <a:lnTo>
                        <a:pt x="192863" y="1469031"/>
                      </a:lnTo>
                      <a:lnTo>
                        <a:pt x="194122" y="1470610"/>
                      </a:lnTo>
                      <a:lnTo>
                        <a:pt x="195384" y="1472186"/>
                      </a:lnTo>
                      <a:lnTo>
                        <a:pt x="196650" y="1473760"/>
                      </a:lnTo>
                      <a:lnTo>
                        <a:pt x="197919" y="1475331"/>
                      </a:lnTo>
                      <a:lnTo>
                        <a:pt x="199192" y="1476900"/>
                      </a:lnTo>
                      <a:lnTo>
                        <a:pt x="200469" y="1478467"/>
                      </a:lnTo>
                      <a:lnTo>
                        <a:pt x="201749" y="1480032"/>
                      </a:lnTo>
                      <a:lnTo>
                        <a:pt x="203033" y="1481593"/>
                      </a:lnTo>
                      <a:lnTo>
                        <a:pt x="204321" y="1483153"/>
                      </a:lnTo>
                      <a:lnTo>
                        <a:pt x="205612" y="1484710"/>
                      </a:lnTo>
                      <a:lnTo>
                        <a:pt x="206907" y="1486264"/>
                      </a:lnTo>
                      <a:lnTo>
                        <a:pt x="208205" y="1487817"/>
                      </a:lnTo>
                      <a:lnTo>
                        <a:pt x="209507" y="1489366"/>
                      </a:lnTo>
                      <a:lnTo>
                        <a:pt x="210813" y="1490913"/>
                      </a:lnTo>
                      <a:lnTo>
                        <a:pt x="212122" y="1492458"/>
                      </a:lnTo>
                      <a:lnTo>
                        <a:pt x="213435" y="1494000"/>
                      </a:lnTo>
                      <a:lnTo>
                        <a:pt x="214751" y="1495540"/>
                      </a:lnTo>
                      <a:lnTo>
                        <a:pt x="216071" y="1497078"/>
                      </a:lnTo>
                      <a:lnTo>
                        <a:pt x="217395" y="1498612"/>
                      </a:lnTo>
                      <a:lnTo>
                        <a:pt x="218722" y="1500145"/>
                      </a:lnTo>
                      <a:lnTo>
                        <a:pt x="220053" y="1501674"/>
                      </a:lnTo>
                      <a:lnTo>
                        <a:pt x="221387" y="1503202"/>
                      </a:lnTo>
                      <a:lnTo>
                        <a:pt x="222725" y="1504726"/>
                      </a:lnTo>
                      <a:lnTo>
                        <a:pt x="224066" y="1506249"/>
                      </a:lnTo>
                      <a:lnTo>
                        <a:pt x="225411" y="1507768"/>
                      </a:lnTo>
                      <a:lnTo>
                        <a:pt x="226759" y="1509286"/>
                      </a:lnTo>
                      <a:lnTo>
                        <a:pt x="228111" y="1510800"/>
                      </a:lnTo>
                      <a:lnTo>
                        <a:pt x="229466" y="1512312"/>
                      </a:lnTo>
                      <a:lnTo>
                        <a:pt x="230825" y="1513822"/>
                      </a:lnTo>
                      <a:lnTo>
                        <a:pt x="232188" y="1515329"/>
                      </a:lnTo>
                      <a:lnTo>
                        <a:pt x="233554" y="1516833"/>
                      </a:lnTo>
                      <a:lnTo>
                        <a:pt x="234923" y="1518335"/>
                      </a:lnTo>
                      <a:lnTo>
                        <a:pt x="236296" y="1519834"/>
                      </a:lnTo>
                      <a:lnTo>
                        <a:pt x="237672" y="1521330"/>
                      </a:lnTo>
                      <a:lnTo>
                        <a:pt x="239052" y="1522824"/>
                      </a:lnTo>
                      <a:lnTo>
                        <a:pt x="240435" y="1524316"/>
                      </a:lnTo>
                      <a:lnTo>
                        <a:pt x="241822" y="1525804"/>
                      </a:lnTo>
                      <a:lnTo>
                        <a:pt x="243212" y="1527291"/>
                      </a:lnTo>
                      <a:lnTo>
                        <a:pt x="244606" y="1528774"/>
                      </a:lnTo>
                      <a:lnTo>
                        <a:pt x="246003" y="1530255"/>
                      </a:lnTo>
                      <a:lnTo>
                        <a:pt x="247404" y="1531733"/>
                      </a:lnTo>
                      <a:lnTo>
                        <a:pt x="248808" y="1533209"/>
                      </a:lnTo>
                      <a:lnTo>
                        <a:pt x="250215" y="1534682"/>
                      </a:lnTo>
                      <a:lnTo>
                        <a:pt x="251626" y="1536152"/>
                      </a:lnTo>
                      <a:lnTo>
                        <a:pt x="253040" y="1537620"/>
                      </a:lnTo>
                      <a:lnTo>
                        <a:pt x="254458" y="1539084"/>
                      </a:lnTo>
                      <a:lnTo>
                        <a:pt x="255879" y="1540547"/>
                      </a:lnTo>
                      <a:lnTo>
                        <a:pt x="257304" y="1542006"/>
                      </a:lnTo>
                      <a:lnTo>
                        <a:pt x="258731" y="1543463"/>
                      </a:lnTo>
                      <a:lnTo>
                        <a:pt x="260163" y="1544917"/>
                      </a:lnTo>
                      <a:lnTo>
                        <a:pt x="261597" y="1546369"/>
                      </a:lnTo>
                      <a:lnTo>
                        <a:pt x="263035" y="1547817"/>
                      </a:lnTo>
                      <a:lnTo>
                        <a:pt x="264476" y="1549263"/>
                      </a:lnTo>
                      <a:lnTo>
                        <a:pt x="265921" y="1550707"/>
                      </a:lnTo>
                      <a:lnTo>
                        <a:pt x="267369" y="1552147"/>
                      </a:lnTo>
                      <a:lnTo>
                        <a:pt x="268821" y="1553585"/>
                      </a:lnTo>
                      <a:lnTo>
                        <a:pt x="270275" y="1555020"/>
                      </a:lnTo>
                      <a:lnTo>
                        <a:pt x="271733" y="1556453"/>
                      </a:lnTo>
                      <a:lnTo>
                        <a:pt x="273195" y="1557882"/>
                      </a:lnTo>
                      <a:lnTo>
                        <a:pt x="274659" y="1559309"/>
                      </a:lnTo>
                      <a:lnTo>
                        <a:pt x="276127" y="1560733"/>
                      </a:lnTo>
                      <a:lnTo>
                        <a:pt x="277599" y="1562154"/>
                      </a:lnTo>
                      <a:lnTo>
                        <a:pt x="279073" y="1563573"/>
                      </a:lnTo>
                      <a:lnTo>
                        <a:pt x="280551" y="1564989"/>
                      </a:lnTo>
                      <a:lnTo>
                        <a:pt x="282032" y="1566402"/>
                      </a:lnTo>
                      <a:lnTo>
                        <a:pt x="283517" y="1567812"/>
                      </a:lnTo>
                      <a:lnTo>
                        <a:pt x="285005" y="1569219"/>
                      </a:lnTo>
                      <a:lnTo>
                        <a:pt x="286496" y="1570623"/>
                      </a:lnTo>
                      <a:lnTo>
                        <a:pt x="287990" y="1572025"/>
                      </a:lnTo>
                      <a:lnTo>
                        <a:pt x="289487" y="1573424"/>
                      </a:lnTo>
                      <a:lnTo>
                        <a:pt x="290988" y="1574820"/>
                      </a:lnTo>
                      <a:lnTo>
                        <a:pt x="292492" y="1576213"/>
                      </a:lnTo>
                      <a:lnTo>
                        <a:pt x="293999" y="1577604"/>
                      </a:lnTo>
                      <a:lnTo>
                        <a:pt x="295510" y="1578991"/>
                      </a:lnTo>
                      <a:lnTo>
                        <a:pt x="297024" y="1580376"/>
                      </a:lnTo>
                      <a:lnTo>
                        <a:pt x="298540" y="1581757"/>
                      </a:lnTo>
                      <a:lnTo>
                        <a:pt x="300061" y="1583136"/>
                      </a:lnTo>
                      <a:lnTo>
                        <a:pt x="301584" y="1584512"/>
                      </a:lnTo>
                      <a:lnTo>
                        <a:pt x="303110" y="1585886"/>
                      </a:lnTo>
                      <a:lnTo>
                        <a:pt x="304640" y="1587256"/>
                      </a:lnTo>
                      <a:lnTo>
                        <a:pt x="306173" y="1588623"/>
                      </a:lnTo>
                      <a:lnTo>
                        <a:pt x="307709" y="1589988"/>
                      </a:lnTo>
                      <a:lnTo>
                        <a:pt x="309248" y="1591349"/>
                      </a:lnTo>
                      <a:lnTo>
                        <a:pt x="310791" y="1592708"/>
                      </a:lnTo>
                      <a:lnTo>
                        <a:pt x="312336" y="1594064"/>
                      </a:lnTo>
                      <a:lnTo>
                        <a:pt x="313885" y="1595417"/>
                      </a:lnTo>
                      <a:lnTo>
                        <a:pt x="315437" y="1596767"/>
                      </a:lnTo>
                      <a:lnTo>
                        <a:pt x="316992" y="1598114"/>
                      </a:lnTo>
                      <a:lnTo>
                        <a:pt x="318550" y="1599458"/>
                      </a:lnTo>
                      <a:lnTo>
                        <a:pt x="320111" y="1600799"/>
                      </a:lnTo>
                      <a:lnTo>
                        <a:pt x="321675" y="1602137"/>
                      </a:lnTo>
                      <a:lnTo>
                        <a:pt x="323242" y="1603472"/>
                      </a:lnTo>
                      <a:lnTo>
                        <a:pt x="324813" y="1604804"/>
                      </a:lnTo>
                      <a:lnTo>
                        <a:pt x="326387" y="1606134"/>
                      </a:lnTo>
                      <a:lnTo>
                        <a:pt x="327963" y="1607460"/>
                      </a:lnTo>
                      <a:lnTo>
                        <a:pt x="329543" y="1608783"/>
                      </a:lnTo>
                      <a:lnTo>
                        <a:pt x="331126" y="1610104"/>
                      </a:lnTo>
                      <a:lnTo>
                        <a:pt x="332712" y="1611421"/>
                      </a:lnTo>
                      <a:lnTo>
                        <a:pt x="334301" y="1612735"/>
                      </a:lnTo>
                      <a:lnTo>
                        <a:pt x="335893" y="1614047"/>
                      </a:lnTo>
                      <a:lnTo>
                        <a:pt x="337488" y="1615355"/>
                      </a:lnTo>
                      <a:lnTo>
                        <a:pt x="339086" y="1616660"/>
                      </a:lnTo>
                      <a:lnTo>
                        <a:pt x="340687" y="1617962"/>
                      </a:lnTo>
                      <a:lnTo>
                        <a:pt x="342291" y="1619262"/>
                      </a:lnTo>
                      <a:lnTo>
                        <a:pt x="343898" y="1620558"/>
                      </a:lnTo>
                      <a:lnTo>
                        <a:pt x="345508" y="1621851"/>
                      </a:lnTo>
                      <a:lnTo>
                        <a:pt x="347122" y="1623141"/>
                      </a:lnTo>
                      <a:lnTo>
                        <a:pt x="348738" y="1624428"/>
                      </a:lnTo>
                      <a:lnTo>
                        <a:pt x="350357" y="1625712"/>
                      </a:lnTo>
                      <a:lnTo>
                        <a:pt x="351979" y="1626993"/>
                      </a:lnTo>
                      <a:lnTo>
                        <a:pt x="353604" y="1628271"/>
                      </a:lnTo>
                      <a:lnTo>
                        <a:pt x="355232" y="1629546"/>
                      </a:lnTo>
                      <a:lnTo>
                        <a:pt x="356863" y="1630818"/>
                      </a:lnTo>
                      <a:lnTo>
                        <a:pt x="358497" y="1632087"/>
                      </a:lnTo>
                      <a:lnTo>
                        <a:pt x="360134" y="1633352"/>
                      </a:lnTo>
                      <a:lnTo>
                        <a:pt x="361774" y="1634615"/>
                      </a:lnTo>
                      <a:lnTo>
                        <a:pt x="363417" y="1635874"/>
                      </a:lnTo>
                      <a:lnTo>
                        <a:pt x="365062" y="1637131"/>
                      </a:lnTo>
                      <a:lnTo>
                        <a:pt x="366711" y="1638384"/>
                      </a:lnTo>
                      <a:lnTo>
                        <a:pt x="368362" y="1639634"/>
                      </a:lnTo>
                      <a:lnTo>
                        <a:pt x="370017" y="1640881"/>
                      </a:lnTo>
                      <a:lnTo>
                        <a:pt x="371674" y="1642125"/>
                      </a:lnTo>
                      <a:lnTo>
                        <a:pt x="373334" y="1643365"/>
                      </a:lnTo>
                      <a:lnTo>
                        <a:pt x="374998" y="1644603"/>
                      </a:lnTo>
                      <a:lnTo>
                        <a:pt x="376663" y="1645837"/>
                      </a:lnTo>
                      <a:lnTo>
                        <a:pt x="378332" y="1647069"/>
                      </a:lnTo>
                      <a:lnTo>
                        <a:pt x="380004" y="1648297"/>
                      </a:lnTo>
                      <a:lnTo>
                        <a:pt x="381678" y="1649522"/>
                      </a:lnTo>
                      <a:lnTo>
                        <a:pt x="383356" y="1650744"/>
                      </a:lnTo>
                      <a:lnTo>
                        <a:pt x="385036" y="1651962"/>
                      </a:lnTo>
                      <a:lnTo>
                        <a:pt x="386719" y="1653178"/>
                      </a:lnTo>
                      <a:lnTo>
                        <a:pt x="388405" y="1654390"/>
                      </a:lnTo>
                      <a:lnTo>
                        <a:pt x="390094" y="1655599"/>
                      </a:lnTo>
                      <a:lnTo>
                        <a:pt x="391785" y="1656805"/>
                      </a:lnTo>
                      <a:lnTo>
                        <a:pt x="393479" y="1658008"/>
                      </a:lnTo>
                      <a:lnTo>
                        <a:pt x="395176" y="1659207"/>
                      </a:lnTo>
                      <a:lnTo>
                        <a:pt x="396876" y="1660404"/>
                      </a:lnTo>
                      <a:lnTo>
                        <a:pt x="398579" y="1661597"/>
                      </a:lnTo>
                      <a:lnTo>
                        <a:pt x="400284" y="1662787"/>
                      </a:lnTo>
                      <a:lnTo>
                        <a:pt x="401992" y="1663973"/>
                      </a:lnTo>
                      <a:lnTo>
                        <a:pt x="403703" y="1665157"/>
                      </a:lnTo>
                      <a:lnTo>
                        <a:pt x="405417" y="1666337"/>
                      </a:lnTo>
                      <a:lnTo>
                        <a:pt x="407133" y="1667514"/>
                      </a:lnTo>
                      <a:lnTo>
                        <a:pt x="408852" y="1668687"/>
                      </a:lnTo>
                      <a:lnTo>
                        <a:pt x="410574" y="1669858"/>
                      </a:lnTo>
                      <a:lnTo>
                        <a:pt x="412299" y="1671025"/>
                      </a:lnTo>
                      <a:lnTo>
                        <a:pt x="414026" y="1672189"/>
                      </a:lnTo>
                      <a:lnTo>
                        <a:pt x="415756" y="1673350"/>
                      </a:lnTo>
                      <a:lnTo>
                        <a:pt x="417489" y="1674507"/>
                      </a:lnTo>
                      <a:lnTo>
                        <a:pt x="419224" y="1675661"/>
                      </a:lnTo>
                      <a:lnTo>
                        <a:pt x="420962" y="1676812"/>
                      </a:lnTo>
                      <a:lnTo>
                        <a:pt x="422703" y="1677960"/>
                      </a:lnTo>
                      <a:lnTo>
                        <a:pt x="424446" y="1679104"/>
                      </a:lnTo>
                      <a:lnTo>
                        <a:pt x="426192" y="1680245"/>
                      </a:lnTo>
                      <a:lnTo>
                        <a:pt x="427941" y="1681383"/>
                      </a:lnTo>
                      <a:lnTo>
                        <a:pt x="429692" y="1682517"/>
                      </a:lnTo>
                      <a:lnTo>
                        <a:pt x="431446" y="1683648"/>
                      </a:lnTo>
                      <a:lnTo>
                        <a:pt x="433203" y="1684776"/>
                      </a:lnTo>
                      <a:lnTo>
                        <a:pt x="434962" y="1685901"/>
                      </a:lnTo>
                      <a:lnTo>
                        <a:pt x="436723" y="1687022"/>
                      </a:lnTo>
                      <a:lnTo>
                        <a:pt x="438488" y="1688139"/>
                      </a:lnTo>
                      <a:lnTo>
                        <a:pt x="440255" y="1689254"/>
                      </a:lnTo>
                      <a:lnTo>
                        <a:pt x="442024" y="1690365"/>
                      </a:lnTo>
                      <a:lnTo>
                        <a:pt x="443797" y="1691473"/>
                      </a:lnTo>
                      <a:lnTo>
                        <a:pt x="445571" y="1692577"/>
                      </a:lnTo>
                      <a:lnTo>
                        <a:pt x="447348" y="1693678"/>
                      </a:lnTo>
                      <a:lnTo>
                        <a:pt x="449128" y="1694776"/>
                      </a:lnTo>
                      <a:lnTo>
                        <a:pt x="450911" y="1695870"/>
                      </a:lnTo>
                      <a:lnTo>
                        <a:pt x="452696" y="1696961"/>
                      </a:lnTo>
                      <a:lnTo>
                        <a:pt x="454483" y="1698049"/>
                      </a:lnTo>
                      <a:lnTo>
                        <a:pt x="456273" y="1699133"/>
                      </a:lnTo>
                      <a:lnTo>
                        <a:pt x="458065" y="1700214"/>
                      </a:lnTo>
                      <a:lnTo>
                        <a:pt x="459860" y="1701292"/>
                      </a:lnTo>
                      <a:lnTo>
                        <a:pt x="461658" y="1702366"/>
                      </a:lnTo>
                      <a:lnTo>
                        <a:pt x="463458" y="1703436"/>
                      </a:lnTo>
                      <a:lnTo>
                        <a:pt x="465260" y="1704504"/>
                      </a:lnTo>
                      <a:lnTo>
                        <a:pt x="467065" y="1705568"/>
                      </a:lnTo>
                      <a:lnTo>
                        <a:pt x="468873" y="1706628"/>
                      </a:lnTo>
                      <a:lnTo>
                        <a:pt x="470682" y="1707685"/>
                      </a:lnTo>
                      <a:lnTo>
                        <a:pt x="472495" y="1708739"/>
                      </a:lnTo>
                      <a:lnTo>
                        <a:pt x="474310" y="1709789"/>
                      </a:lnTo>
                      <a:lnTo>
                        <a:pt x="476127" y="1710836"/>
                      </a:lnTo>
                      <a:lnTo>
                        <a:pt x="477946" y="1711879"/>
                      </a:lnTo>
                      <a:lnTo>
                        <a:pt x="479768" y="1712919"/>
                      </a:lnTo>
                      <a:lnTo>
                        <a:pt x="481593" y="1713956"/>
                      </a:lnTo>
                      <a:lnTo>
                        <a:pt x="483420" y="1714989"/>
                      </a:lnTo>
                      <a:lnTo>
                        <a:pt x="485249" y="1716018"/>
                      </a:lnTo>
                      <a:lnTo>
                        <a:pt x="487081" y="1717044"/>
                      </a:lnTo>
                      <a:lnTo>
                        <a:pt x="488915" y="1718067"/>
                      </a:lnTo>
                      <a:lnTo>
                        <a:pt x="490751" y="1719086"/>
                      </a:lnTo>
                      <a:lnTo>
                        <a:pt x="492590" y="1720102"/>
                      </a:lnTo>
                      <a:lnTo>
                        <a:pt x="494431" y="1721114"/>
                      </a:lnTo>
                      <a:lnTo>
                        <a:pt x="496274" y="1722123"/>
                      </a:lnTo>
                      <a:lnTo>
                        <a:pt x="498120" y="1723128"/>
                      </a:lnTo>
                      <a:lnTo>
                        <a:pt x="499968" y="1724130"/>
                      </a:lnTo>
                      <a:lnTo>
                        <a:pt x="501819" y="1725128"/>
                      </a:lnTo>
                      <a:lnTo>
                        <a:pt x="503671" y="1726123"/>
                      </a:lnTo>
                      <a:lnTo>
                        <a:pt x="505527" y="1727115"/>
                      </a:lnTo>
                      <a:lnTo>
                        <a:pt x="507384" y="1728102"/>
                      </a:lnTo>
                      <a:lnTo>
                        <a:pt x="509244" y="1729087"/>
                      </a:lnTo>
                      <a:lnTo>
                        <a:pt x="511106" y="1730067"/>
                      </a:lnTo>
                      <a:lnTo>
                        <a:pt x="512970" y="1731045"/>
                      </a:lnTo>
                      <a:lnTo>
                        <a:pt x="514836" y="1732019"/>
                      </a:lnTo>
                      <a:lnTo>
                        <a:pt x="516705" y="1732989"/>
                      </a:lnTo>
                      <a:lnTo>
                        <a:pt x="518576" y="1733955"/>
                      </a:lnTo>
                      <a:lnTo>
                        <a:pt x="520449" y="1734919"/>
                      </a:lnTo>
                      <a:lnTo>
                        <a:pt x="522325" y="1735878"/>
                      </a:lnTo>
                      <a:lnTo>
                        <a:pt x="524202" y="1736834"/>
                      </a:lnTo>
                      <a:lnTo>
                        <a:pt x="526082" y="1737787"/>
                      </a:lnTo>
                      <a:lnTo>
                        <a:pt x="527964" y="1738736"/>
                      </a:lnTo>
                      <a:lnTo>
                        <a:pt x="529849" y="1739681"/>
                      </a:lnTo>
                      <a:lnTo>
                        <a:pt x="531735" y="1740623"/>
                      </a:lnTo>
                      <a:lnTo>
                        <a:pt x="533624" y="1741561"/>
                      </a:lnTo>
                      <a:lnTo>
                        <a:pt x="535515" y="1742496"/>
                      </a:lnTo>
                      <a:lnTo>
                        <a:pt x="537408" y="1743427"/>
                      </a:lnTo>
                      <a:lnTo>
                        <a:pt x="539303" y="1744355"/>
                      </a:lnTo>
                      <a:lnTo>
                        <a:pt x="541201" y="1745279"/>
                      </a:lnTo>
                      <a:lnTo>
                        <a:pt x="543100" y="1746199"/>
                      </a:lnTo>
                      <a:lnTo>
                        <a:pt x="545002" y="1747116"/>
                      </a:lnTo>
                      <a:lnTo>
                        <a:pt x="546905" y="1748029"/>
                      </a:lnTo>
                      <a:lnTo>
                        <a:pt x="548811" y="1748939"/>
                      </a:lnTo>
                      <a:lnTo>
                        <a:pt x="550719" y="1749845"/>
                      </a:lnTo>
                      <a:lnTo>
                        <a:pt x="552629" y="1750748"/>
                      </a:lnTo>
                      <a:lnTo>
                        <a:pt x="554542" y="1751646"/>
                      </a:lnTo>
                      <a:lnTo>
                        <a:pt x="556456" y="1752542"/>
                      </a:lnTo>
                      <a:lnTo>
                        <a:pt x="558372" y="1753433"/>
                      </a:lnTo>
                      <a:lnTo>
                        <a:pt x="560291" y="1754321"/>
                      </a:lnTo>
                      <a:lnTo>
                        <a:pt x="562211" y="1755206"/>
                      </a:lnTo>
                      <a:lnTo>
                        <a:pt x="564134" y="1756086"/>
                      </a:lnTo>
                      <a:lnTo>
                        <a:pt x="566058" y="1756963"/>
                      </a:lnTo>
                      <a:lnTo>
                        <a:pt x="567985" y="1757837"/>
                      </a:lnTo>
                      <a:lnTo>
                        <a:pt x="569913" y="1758707"/>
                      </a:lnTo>
                      <a:lnTo>
                        <a:pt x="571844" y="1759573"/>
                      </a:lnTo>
                      <a:lnTo>
                        <a:pt x="573777" y="1760436"/>
                      </a:lnTo>
                      <a:lnTo>
                        <a:pt x="575711" y="1761294"/>
                      </a:lnTo>
                      <a:lnTo>
                        <a:pt x="577648" y="1762150"/>
                      </a:lnTo>
                      <a:lnTo>
                        <a:pt x="579586" y="1763001"/>
                      </a:lnTo>
                      <a:lnTo>
                        <a:pt x="581527" y="1763849"/>
                      </a:lnTo>
                      <a:lnTo>
                        <a:pt x="583470" y="1764693"/>
                      </a:lnTo>
                      <a:lnTo>
                        <a:pt x="585414" y="1765534"/>
                      </a:lnTo>
                      <a:lnTo>
                        <a:pt x="587361" y="1766371"/>
                      </a:lnTo>
                      <a:lnTo>
                        <a:pt x="589309" y="1767204"/>
                      </a:lnTo>
                      <a:lnTo>
                        <a:pt x="591259" y="1768034"/>
                      </a:lnTo>
                      <a:lnTo>
                        <a:pt x="593212" y="1768860"/>
                      </a:lnTo>
                      <a:lnTo>
                        <a:pt x="595166" y="1769682"/>
                      </a:lnTo>
                      <a:lnTo>
                        <a:pt x="597122" y="1770500"/>
                      </a:lnTo>
                      <a:lnTo>
                        <a:pt x="599080" y="1771315"/>
                      </a:lnTo>
                      <a:lnTo>
                        <a:pt x="601040" y="1772126"/>
                      </a:lnTo>
                      <a:lnTo>
                        <a:pt x="603001" y="1772933"/>
                      </a:lnTo>
                      <a:lnTo>
                        <a:pt x="604965" y="1773737"/>
                      </a:lnTo>
                      <a:lnTo>
                        <a:pt x="606931" y="1774537"/>
                      </a:lnTo>
                      <a:lnTo>
                        <a:pt x="608898" y="1775333"/>
                      </a:lnTo>
                      <a:lnTo>
                        <a:pt x="610867" y="1776126"/>
                      </a:lnTo>
                      <a:lnTo>
                        <a:pt x="612838" y="1776915"/>
                      </a:lnTo>
                      <a:lnTo>
                        <a:pt x="614811" y="1777700"/>
                      </a:lnTo>
                      <a:lnTo>
                        <a:pt x="616786" y="1778481"/>
                      </a:lnTo>
                      <a:lnTo>
                        <a:pt x="618762" y="1779259"/>
                      </a:lnTo>
                      <a:lnTo>
                        <a:pt x="620740" y="1780033"/>
                      </a:lnTo>
                      <a:lnTo>
                        <a:pt x="622720" y="1780803"/>
                      </a:lnTo>
                      <a:lnTo>
                        <a:pt x="624702" y="1781569"/>
                      </a:lnTo>
                      <a:lnTo>
                        <a:pt x="626686" y="1782332"/>
                      </a:lnTo>
                      <a:lnTo>
                        <a:pt x="628671" y="1783091"/>
                      </a:lnTo>
                      <a:lnTo>
                        <a:pt x="630658" y="1783846"/>
                      </a:lnTo>
                      <a:lnTo>
                        <a:pt x="632647" y="1784598"/>
                      </a:lnTo>
                      <a:lnTo>
                        <a:pt x="634638" y="1785345"/>
                      </a:lnTo>
                      <a:lnTo>
                        <a:pt x="636630" y="1786089"/>
                      </a:lnTo>
                      <a:lnTo>
                        <a:pt x="638625" y="1786830"/>
                      </a:lnTo>
                      <a:lnTo>
                        <a:pt x="640620" y="1787566"/>
                      </a:lnTo>
                      <a:lnTo>
                        <a:pt x="642618" y="1788299"/>
                      </a:lnTo>
                      <a:lnTo>
                        <a:pt x="644617" y="1789027"/>
                      </a:lnTo>
                      <a:lnTo>
                        <a:pt x="646618" y="1789753"/>
                      </a:lnTo>
                      <a:lnTo>
                        <a:pt x="648621" y="1790474"/>
                      </a:lnTo>
                      <a:lnTo>
                        <a:pt x="650625" y="1791191"/>
                      </a:lnTo>
                      <a:lnTo>
                        <a:pt x="652631" y="1791905"/>
                      </a:lnTo>
                      <a:lnTo>
                        <a:pt x="654638" y="1792615"/>
                      </a:lnTo>
                      <a:lnTo>
                        <a:pt x="656648" y="1793321"/>
                      </a:lnTo>
                      <a:lnTo>
                        <a:pt x="658659" y="1794024"/>
                      </a:lnTo>
                      <a:lnTo>
                        <a:pt x="660671" y="1794722"/>
                      </a:lnTo>
                      <a:lnTo>
                        <a:pt x="662685" y="1795417"/>
                      </a:lnTo>
                      <a:lnTo>
                        <a:pt x="664701" y="1796108"/>
                      </a:lnTo>
                      <a:lnTo>
                        <a:pt x="666718" y="1796795"/>
                      </a:lnTo>
                      <a:lnTo>
                        <a:pt x="668737" y="1797478"/>
                      </a:lnTo>
                      <a:lnTo>
                        <a:pt x="670758" y="1798158"/>
                      </a:lnTo>
                      <a:lnTo>
                        <a:pt x="672780" y="1798834"/>
                      </a:lnTo>
                      <a:lnTo>
                        <a:pt x="674803" y="1799506"/>
                      </a:lnTo>
                      <a:lnTo>
                        <a:pt x="676829" y="1800174"/>
                      </a:lnTo>
                      <a:lnTo>
                        <a:pt x="678855" y="1800838"/>
                      </a:lnTo>
                      <a:lnTo>
                        <a:pt x="680884" y="1801498"/>
                      </a:lnTo>
                      <a:lnTo>
                        <a:pt x="682913" y="1802155"/>
                      </a:lnTo>
                      <a:lnTo>
                        <a:pt x="684945" y="1802808"/>
                      </a:lnTo>
                      <a:lnTo>
                        <a:pt x="686978" y="1803456"/>
                      </a:lnTo>
                      <a:lnTo>
                        <a:pt x="689012" y="1804102"/>
                      </a:lnTo>
                      <a:lnTo>
                        <a:pt x="691048" y="1804743"/>
                      </a:lnTo>
                      <a:lnTo>
                        <a:pt x="693085" y="1805380"/>
                      </a:lnTo>
                      <a:lnTo>
                        <a:pt x="695124" y="1806014"/>
                      </a:lnTo>
                      <a:lnTo>
                        <a:pt x="697164" y="1806643"/>
                      </a:lnTo>
                      <a:lnTo>
                        <a:pt x="699206" y="1807269"/>
                      </a:lnTo>
                      <a:lnTo>
                        <a:pt x="701249" y="1807891"/>
                      </a:lnTo>
                      <a:lnTo>
                        <a:pt x="703294" y="1808509"/>
                      </a:lnTo>
                      <a:lnTo>
                        <a:pt x="705340" y="1809124"/>
                      </a:lnTo>
                      <a:lnTo>
                        <a:pt x="707387" y="1809734"/>
                      </a:lnTo>
                      <a:lnTo>
                        <a:pt x="709436" y="1810341"/>
                      </a:lnTo>
                      <a:lnTo>
                        <a:pt x="711486" y="1810943"/>
                      </a:lnTo>
                      <a:lnTo>
                        <a:pt x="713538" y="1811542"/>
                      </a:lnTo>
                      <a:lnTo>
                        <a:pt x="715591" y="1812137"/>
                      </a:lnTo>
                      <a:lnTo>
                        <a:pt x="717646" y="1812728"/>
                      </a:lnTo>
                      <a:lnTo>
                        <a:pt x="719701" y="1813315"/>
                      </a:lnTo>
                      <a:lnTo>
                        <a:pt x="721759" y="1813898"/>
                      </a:lnTo>
                      <a:lnTo>
                        <a:pt x="723817" y="1814478"/>
                      </a:lnTo>
                      <a:lnTo>
                        <a:pt x="725877" y="1815053"/>
                      </a:lnTo>
                      <a:lnTo>
                        <a:pt x="727938" y="1815625"/>
                      </a:lnTo>
                      <a:lnTo>
                        <a:pt x="730001" y="1816193"/>
                      </a:lnTo>
                      <a:lnTo>
                        <a:pt x="732065" y="1816756"/>
                      </a:lnTo>
                      <a:lnTo>
                        <a:pt x="734130" y="1817316"/>
                      </a:lnTo>
                      <a:lnTo>
                        <a:pt x="736196" y="1817872"/>
                      </a:lnTo>
                      <a:lnTo>
                        <a:pt x="738264" y="1818425"/>
                      </a:lnTo>
                      <a:lnTo>
                        <a:pt x="740333" y="1818973"/>
                      </a:lnTo>
                      <a:lnTo>
                        <a:pt x="742403" y="1819517"/>
                      </a:lnTo>
                      <a:lnTo>
                        <a:pt x="744475" y="1820057"/>
                      </a:lnTo>
                      <a:lnTo>
                        <a:pt x="746548" y="1820594"/>
                      </a:lnTo>
                      <a:lnTo>
                        <a:pt x="748622" y="1821127"/>
                      </a:lnTo>
                      <a:lnTo>
                        <a:pt x="750697" y="1821655"/>
                      </a:lnTo>
                      <a:lnTo>
                        <a:pt x="752773" y="1822180"/>
                      </a:lnTo>
                      <a:lnTo>
                        <a:pt x="754851" y="1822701"/>
                      </a:lnTo>
                      <a:lnTo>
                        <a:pt x="756930" y="1823218"/>
                      </a:lnTo>
                      <a:lnTo>
                        <a:pt x="759010" y="1823731"/>
                      </a:lnTo>
                      <a:lnTo>
                        <a:pt x="761091" y="1824240"/>
                      </a:lnTo>
                      <a:lnTo>
                        <a:pt x="763174" y="1824745"/>
                      </a:lnTo>
                      <a:lnTo>
                        <a:pt x="765258" y="1825246"/>
                      </a:lnTo>
                      <a:lnTo>
                        <a:pt x="767342" y="1825743"/>
                      </a:lnTo>
                      <a:lnTo>
                        <a:pt x="769428" y="1826236"/>
                      </a:lnTo>
                      <a:lnTo>
                        <a:pt x="771515" y="1826726"/>
                      </a:lnTo>
                      <a:lnTo>
                        <a:pt x="773604" y="1827211"/>
                      </a:lnTo>
                      <a:lnTo>
                        <a:pt x="775693" y="1827693"/>
                      </a:lnTo>
                      <a:lnTo>
                        <a:pt x="777783" y="1828170"/>
                      </a:lnTo>
                      <a:lnTo>
                        <a:pt x="779875" y="1828644"/>
                      </a:lnTo>
                      <a:lnTo>
                        <a:pt x="781968" y="1829113"/>
                      </a:lnTo>
                      <a:lnTo>
                        <a:pt x="784061" y="1829579"/>
                      </a:lnTo>
                      <a:lnTo>
                        <a:pt x="786156" y="1830041"/>
                      </a:lnTo>
                      <a:lnTo>
                        <a:pt x="788252" y="1830499"/>
                      </a:lnTo>
                      <a:lnTo>
                        <a:pt x="790349" y="1830952"/>
                      </a:lnTo>
                      <a:lnTo>
                        <a:pt x="792447" y="1831402"/>
                      </a:lnTo>
                      <a:lnTo>
                        <a:pt x="794546" y="1831848"/>
                      </a:lnTo>
                      <a:lnTo>
                        <a:pt x="796646" y="1832290"/>
                      </a:lnTo>
                      <a:lnTo>
                        <a:pt x="798747" y="1832728"/>
                      </a:lnTo>
                      <a:lnTo>
                        <a:pt x="800849" y="1833162"/>
                      </a:lnTo>
                      <a:lnTo>
                        <a:pt x="802953" y="1833592"/>
                      </a:lnTo>
                      <a:lnTo>
                        <a:pt x="805057" y="1834018"/>
                      </a:lnTo>
                      <a:lnTo>
                        <a:pt x="807162" y="1834440"/>
                      </a:lnTo>
                      <a:lnTo>
                        <a:pt x="809268" y="1834858"/>
                      </a:lnTo>
                      <a:lnTo>
                        <a:pt x="811375" y="1835272"/>
                      </a:lnTo>
                      <a:lnTo>
                        <a:pt x="813483" y="1835683"/>
                      </a:lnTo>
                      <a:lnTo>
                        <a:pt x="815592" y="1836089"/>
                      </a:lnTo>
                      <a:lnTo>
                        <a:pt x="817702" y="1836491"/>
                      </a:lnTo>
                      <a:lnTo>
                        <a:pt x="819813" y="1836889"/>
                      </a:lnTo>
                      <a:lnTo>
                        <a:pt x="821924" y="1837283"/>
                      </a:lnTo>
                      <a:lnTo>
                        <a:pt x="824037" y="1837674"/>
                      </a:lnTo>
                      <a:lnTo>
                        <a:pt x="826150" y="1838060"/>
                      </a:lnTo>
                      <a:lnTo>
                        <a:pt x="828265" y="1838442"/>
                      </a:lnTo>
                      <a:lnTo>
                        <a:pt x="830380" y="1838820"/>
                      </a:lnTo>
                      <a:lnTo>
                        <a:pt x="832496" y="1839195"/>
                      </a:lnTo>
                      <a:lnTo>
                        <a:pt x="834614" y="1839565"/>
                      </a:lnTo>
                      <a:lnTo>
                        <a:pt x="836731" y="1839931"/>
                      </a:lnTo>
                      <a:lnTo>
                        <a:pt x="838850" y="1840293"/>
                      </a:lnTo>
                      <a:lnTo>
                        <a:pt x="840970" y="1840652"/>
                      </a:lnTo>
                      <a:lnTo>
                        <a:pt x="843090" y="1841006"/>
                      </a:lnTo>
                      <a:lnTo>
                        <a:pt x="845211" y="1841356"/>
                      </a:lnTo>
                      <a:lnTo>
                        <a:pt x="847334" y="1841702"/>
                      </a:lnTo>
                      <a:lnTo>
                        <a:pt x="849456" y="1842045"/>
                      </a:lnTo>
                      <a:lnTo>
                        <a:pt x="851580" y="1842383"/>
                      </a:lnTo>
                      <a:lnTo>
                        <a:pt x="853704" y="1842717"/>
                      </a:lnTo>
                      <a:lnTo>
                        <a:pt x="855830" y="1843047"/>
                      </a:lnTo>
                      <a:lnTo>
                        <a:pt x="857956" y="1843374"/>
                      </a:lnTo>
                      <a:lnTo>
                        <a:pt x="860082" y="1843696"/>
                      </a:lnTo>
                      <a:lnTo>
                        <a:pt x="862210" y="1844014"/>
                      </a:lnTo>
                      <a:lnTo>
                        <a:pt x="864338" y="1844328"/>
                      </a:lnTo>
                      <a:lnTo>
                        <a:pt x="866467" y="1844638"/>
                      </a:lnTo>
                      <a:lnTo>
                        <a:pt x="868597" y="1844944"/>
                      </a:lnTo>
                      <a:lnTo>
                        <a:pt x="870727" y="1845246"/>
                      </a:lnTo>
                      <a:lnTo>
                        <a:pt x="872858" y="1845545"/>
                      </a:lnTo>
                      <a:lnTo>
                        <a:pt x="874990" y="1845839"/>
                      </a:lnTo>
                      <a:lnTo>
                        <a:pt x="877122" y="1846129"/>
                      </a:lnTo>
                      <a:lnTo>
                        <a:pt x="879255" y="1846415"/>
                      </a:lnTo>
                      <a:lnTo>
                        <a:pt x="881389" y="1846697"/>
                      </a:lnTo>
                      <a:lnTo>
                        <a:pt x="883523" y="1846975"/>
                      </a:lnTo>
                      <a:lnTo>
                        <a:pt x="885658" y="1847248"/>
                      </a:lnTo>
                      <a:lnTo>
                        <a:pt x="887794" y="1847518"/>
                      </a:lnTo>
                      <a:lnTo>
                        <a:pt x="889930" y="1847784"/>
                      </a:lnTo>
                      <a:lnTo>
                        <a:pt x="892067" y="1848046"/>
                      </a:lnTo>
                      <a:lnTo>
                        <a:pt x="894205" y="1848304"/>
                      </a:lnTo>
                      <a:lnTo>
                        <a:pt x="896343" y="1848557"/>
                      </a:lnTo>
                      <a:lnTo>
                        <a:pt x="898481" y="1848807"/>
                      </a:lnTo>
                      <a:lnTo>
                        <a:pt x="900621" y="1849053"/>
                      </a:lnTo>
                      <a:lnTo>
                        <a:pt x="902761" y="1849294"/>
                      </a:lnTo>
                      <a:lnTo>
                        <a:pt x="904901" y="1849532"/>
                      </a:lnTo>
                      <a:lnTo>
                        <a:pt x="907042" y="1849766"/>
                      </a:lnTo>
                      <a:lnTo>
                        <a:pt x="909183" y="1849995"/>
                      </a:lnTo>
                      <a:lnTo>
                        <a:pt x="911325" y="1850221"/>
                      </a:lnTo>
                      <a:lnTo>
                        <a:pt x="913468" y="1850442"/>
                      </a:lnTo>
                      <a:lnTo>
                        <a:pt x="915611" y="1850659"/>
                      </a:lnTo>
                      <a:lnTo>
                        <a:pt x="917754" y="1850873"/>
                      </a:lnTo>
                      <a:lnTo>
                        <a:pt x="919898" y="1851082"/>
                      </a:lnTo>
                      <a:lnTo>
                        <a:pt x="922043" y="1851287"/>
                      </a:lnTo>
                      <a:lnTo>
                        <a:pt x="924188" y="1851488"/>
                      </a:lnTo>
                      <a:lnTo>
                        <a:pt x="926333" y="1851685"/>
                      </a:lnTo>
                      <a:lnTo>
                        <a:pt x="928479" y="1851879"/>
                      </a:lnTo>
                      <a:lnTo>
                        <a:pt x="930625" y="1852068"/>
                      </a:lnTo>
                      <a:lnTo>
                        <a:pt x="932772" y="1852253"/>
                      </a:lnTo>
                      <a:lnTo>
                        <a:pt x="934919" y="1852433"/>
                      </a:lnTo>
                      <a:lnTo>
                        <a:pt x="937067" y="1852610"/>
                      </a:lnTo>
                      <a:lnTo>
                        <a:pt x="939215" y="1852783"/>
                      </a:lnTo>
                      <a:lnTo>
                        <a:pt x="941363" y="1852952"/>
                      </a:lnTo>
                      <a:lnTo>
                        <a:pt x="943512" y="1853117"/>
                      </a:lnTo>
                      <a:lnTo>
                        <a:pt x="945661" y="1853277"/>
                      </a:lnTo>
                      <a:lnTo>
                        <a:pt x="947811" y="1853434"/>
                      </a:lnTo>
                      <a:lnTo>
                        <a:pt x="949961" y="1853586"/>
                      </a:lnTo>
                      <a:lnTo>
                        <a:pt x="952111" y="1853735"/>
                      </a:lnTo>
                      <a:lnTo>
                        <a:pt x="954262" y="1853879"/>
                      </a:lnTo>
                      <a:lnTo>
                        <a:pt x="956413" y="1854020"/>
                      </a:lnTo>
                      <a:lnTo>
                        <a:pt x="958564" y="1854156"/>
                      </a:lnTo>
                      <a:lnTo>
                        <a:pt x="960715" y="1854288"/>
                      </a:lnTo>
                      <a:lnTo>
                        <a:pt x="962867" y="1854416"/>
                      </a:lnTo>
                      <a:lnTo>
                        <a:pt x="965019" y="1854540"/>
                      </a:lnTo>
                      <a:lnTo>
                        <a:pt x="967172" y="1854660"/>
                      </a:lnTo>
                      <a:lnTo>
                        <a:pt x="969324" y="1854776"/>
                      </a:lnTo>
                      <a:lnTo>
                        <a:pt x="971477" y="1854888"/>
                      </a:lnTo>
                      <a:lnTo>
                        <a:pt x="973631" y="1854996"/>
                      </a:lnTo>
                      <a:lnTo>
                        <a:pt x="975784" y="1855100"/>
                      </a:lnTo>
                      <a:lnTo>
                        <a:pt x="977938" y="1855200"/>
                      </a:lnTo>
                      <a:lnTo>
                        <a:pt x="980092" y="1855295"/>
                      </a:lnTo>
                      <a:lnTo>
                        <a:pt x="982246" y="1855387"/>
                      </a:lnTo>
                      <a:lnTo>
                        <a:pt x="984400" y="1855474"/>
                      </a:lnTo>
                      <a:lnTo>
                        <a:pt x="986555" y="1855558"/>
                      </a:lnTo>
                      <a:lnTo>
                        <a:pt x="988710" y="1855637"/>
                      </a:lnTo>
                      <a:lnTo>
                        <a:pt x="990864" y="1855712"/>
                      </a:lnTo>
                      <a:lnTo>
                        <a:pt x="993020" y="1855784"/>
                      </a:lnTo>
                      <a:lnTo>
                        <a:pt x="995175" y="1855851"/>
                      </a:lnTo>
                      <a:lnTo>
                        <a:pt x="997330" y="1855914"/>
                      </a:lnTo>
                      <a:lnTo>
                        <a:pt x="999486" y="1855973"/>
                      </a:lnTo>
                      <a:lnTo>
                        <a:pt x="1001641" y="1856028"/>
                      </a:lnTo>
                      <a:lnTo>
                        <a:pt x="1003797" y="1856079"/>
                      </a:lnTo>
                      <a:lnTo>
                        <a:pt x="1005953" y="1856126"/>
                      </a:lnTo>
                      <a:lnTo>
                        <a:pt x="1008109" y="1856168"/>
                      </a:lnTo>
                      <a:lnTo>
                        <a:pt x="1010265" y="1856207"/>
                      </a:lnTo>
                      <a:lnTo>
                        <a:pt x="1012421" y="1856242"/>
                      </a:lnTo>
                      <a:lnTo>
                        <a:pt x="1014578" y="1856272"/>
                      </a:lnTo>
                      <a:lnTo>
                        <a:pt x="1016734" y="1856299"/>
                      </a:lnTo>
                      <a:lnTo>
                        <a:pt x="1018891" y="1856321"/>
                      </a:lnTo>
                      <a:lnTo>
                        <a:pt x="1021047" y="1856339"/>
                      </a:lnTo>
                      <a:lnTo>
                        <a:pt x="1023203" y="1856354"/>
                      </a:lnTo>
                      <a:lnTo>
                        <a:pt x="1025360" y="1856364"/>
                      </a:lnTo>
                      <a:lnTo>
                        <a:pt x="1027516" y="1856370"/>
                      </a:lnTo>
                      <a:lnTo>
                        <a:pt x="1029673" y="1856372"/>
                      </a:lnTo>
                      <a:lnTo>
                        <a:pt x="1031830" y="1856370"/>
                      </a:lnTo>
                      <a:lnTo>
                        <a:pt x="1033986" y="1856364"/>
                      </a:lnTo>
                      <a:lnTo>
                        <a:pt x="1036143" y="1856354"/>
                      </a:lnTo>
                      <a:lnTo>
                        <a:pt x="1038299" y="1856339"/>
                      </a:lnTo>
                      <a:lnTo>
                        <a:pt x="1040456" y="1856321"/>
                      </a:lnTo>
                      <a:lnTo>
                        <a:pt x="1042612" y="1856299"/>
                      </a:lnTo>
                      <a:lnTo>
                        <a:pt x="1044768" y="1856272"/>
                      </a:lnTo>
                      <a:lnTo>
                        <a:pt x="1046925" y="1856242"/>
                      </a:lnTo>
                      <a:lnTo>
                        <a:pt x="1049081" y="1856207"/>
                      </a:lnTo>
                      <a:lnTo>
                        <a:pt x="1051237" y="1856168"/>
                      </a:lnTo>
                      <a:lnTo>
                        <a:pt x="1053393" y="1856126"/>
                      </a:lnTo>
                      <a:lnTo>
                        <a:pt x="1055549" y="1856079"/>
                      </a:lnTo>
                      <a:lnTo>
                        <a:pt x="1057705" y="1856028"/>
                      </a:lnTo>
                      <a:lnTo>
                        <a:pt x="1059860" y="1855973"/>
                      </a:lnTo>
                      <a:lnTo>
                        <a:pt x="1062016" y="1855914"/>
                      </a:lnTo>
                      <a:lnTo>
                        <a:pt x="1064171" y="1855851"/>
                      </a:lnTo>
                      <a:lnTo>
                        <a:pt x="1066327" y="1855784"/>
                      </a:lnTo>
                      <a:lnTo>
                        <a:pt x="1068482" y="1855712"/>
                      </a:lnTo>
                      <a:lnTo>
                        <a:pt x="1070637" y="1855637"/>
                      </a:lnTo>
                      <a:lnTo>
                        <a:pt x="1072791" y="1855558"/>
                      </a:lnTo>
                      <a:lnTo>
                        <a:pt x="1074946" y="1855474"/>
                      </a:lnTo>
                      <a:lnTo>
                        <a:pt x="1077100" y="1855387"/>
                      </a:lnTo>
                      <a:lnTo>
                        <a:pt x="1079254" y="1855295"/>
                      </a:lnTo>
                      <a:lnTo>
                        <a:pt x="1081408" y="1855200"/>
                      </a:lnTo>
                      <a:lnTo>
                        <a:pt x="1083562" y="1855100"/>
                      </a:lnTo>
                      <a:lnTo>
                        <a:pt x="1085715" y="1854996"/>
                      </a:lnTo>
                      <a:lnTo>
                        <a:pt x="1087869" y="1854888"/>
                      </a:lnTo>
                      <a:lnTo>
                        <a:pt x="1090022" y="1854776"/>
                      </a:lnTo>
                      <a:lnTo>
                        <a:pt x="1092174" y="1854660"/>
                      </a:lnTo>
                      <a:lnTo>
                        <a:pt x="1094327" y="1854540"/>
                      </a:lnTo>
                      <a:lnTo>
                        <a:pt x="1096479" y="1854416"/>
                      </a:lnTo>
                      <a:lnTo>
                        <a:pt x="1098631" y="1854288"/>
                      </a:lnTo>
                      <a:lnTo>
                        <a:pt x="1100782" y="1854156"/>
                      </a:lnTo>
                      <a:lnTo>
                        <a:pt x="1102934" y="1854020"/>
                      </a:lnTo>
                      <a:lnTo>
                        <a:pt x="1105084" y="1853879"/>
                      </a:lnTo>
                      <a:lnTo>
                        <a:pt x="1107235" y="1853735"/>
                      </a:lnTo>
                      <a:lnTo>
                        <a:pt x="1109385" y="1853586"/>
                      </a:lnTo>
                      <a:lnTo>
                        <a:pt x="1111535" y="1853434"/>
                      </a:lnTo>
                      <a:lnTo>
                        <a:pt x="1113685" y="1853277"/>
                      </a:lnTo>
                      <a:lnTo>
                        <a:pt x="1115834" y="1853117"/>
                      </a:lnTo>
                      <a:lnTo>
                        <a:pt x="1117983" y="1852952"/>
                      </a:lnTo>
                      <a:lnTo>
                        <a:pt x="1120131" y="1852783"/>
                      </a:lnTo>
                      <a:lnTo>
                        <a:pt x="1122279" y="1852610"/>
                      </a:lnTo>
                      <a:lnTo>
                        <a:pt x="1124427" y="1852433"/>
                      </a:lnTo>
                      <a:lnTo>
                        <a:pt x="1126574" y="1852253"/>
                      </a:lnTo>
                      <a:lnTo>
                        <a:pt x="1128721" y="1852068"/>
                      </a:lnTo>
                      <a:lnTo>
                        <a:pt x="1130867" y="1851879"/>
                      </a:lnTo>
                      <a:lnTo>
                        <a:pt x="1133013" y="1851685"/>
                      </a:lnTo>
                      <a:lnTo>
                        <a:pt x="1135158" y="1851488"/>
                      </a:lnTo>
                      <a:lnTo>
                        <a:pt x="1137303" y="1851287"/>
                      </a:lnTo>
                      <a:lnTo>
                        <a:pt x="1139448" y="1851082"/>
                      </a:lnTo>
                      <a:lnTo>
                        <a:pt x="1141592" y="1850873"/>
                      </a:lnTo>
                      <a:lnTo>
                        <a:pt x="1143735" y="1850659"/>
                      </a:lnTo>
                      <a:lnTo>
                        <a:pt x="1145878" y="1850442"/>
                      </a:lnTo>
                      <a:lnTo>
                        <a:pt x="1148021" y="1850221"/>
                      </a:lnTo>
                      <a:lnTo>
                        <a:pt x="1150163" y="1849995"/>
                      </a:lnTo>
                      <a:lnTo>
                        <a:pt x="1152304" y="1849766"/>
                      </a:lnTo>
                      <a:lnTo>
                        <a:pt x="1154445" y="1849532"/>
                      </a:lnTo>
                      <a:lnTo>
                        <a:pt x="1156586" y="1849294"/>
                      </a:lnTo>
                      <a:lnTo>
                        <a:pt x="1158725" y="1849053"/>
                      </a:lnTo>
                      <a:lnTo>
                        <a:pt x="1160865" y="1848807"/>
                      </a:lnTo>
                      <a:lnTo>
                        <a:pt x="1163003" y="1848557"/>
                      </a:lnTo>
                      <a:lnTo>
                        <a:pt x="1165141" y="1848304"/>
                      </a:lnTo>
                      <a:lnTo>
                        <a:pt x="1167279" y="1848046"/>
                      </a:lnTo>
                      <a:lnTo>
                        <a:pt x="1169416" y="1847784"/>
                      </a:lnTo>
                      <a:lnTo>
                        <a:pt x="1171552" y="1847518"/>
                      </a:lnTo>
                      <a:lnTo>
                        <a:pt x="1173688" y="1847248"/>
                      </a:lnTo>
                      <a:lnTo>
                        <a:pt x="1175823" y="1846975"/>
                      </a:lnTo>
                      <a:lnTo>
                        <a:pt x="1177957" y="1846697"/>
                      </a:lnTo>
                      <a:lnTo>
                        <a:pt x="1180091" y="1846415"/>
                      </a:lnTo>
                      <a:lnTo>
                        <a:pt x="1182224" y="1846129"/>
                      </a:lnTo>
                      <a:lnTo>
                        <a:pt x="1184356" y="1845839"/>
                      </a:lnTo>
                      <a:lnTo>
                        <a:pt x="1186488" y="1845545"/>
                      </a:lnTo>
                      <a:lnTo>
                        <a:pt x="1188619" y="1845246"/>
                      </a:lnTo>
                      <a:lnTo>
                        <a:pt x="1190749" y="1844944"/>
                      </a:lnTo>
                      <a:lnTo>
                        <a:pt x="1192879" y="1844638"/>
                      </a:lnTo>
                      <a:lnTo>
                        <a:pt x="1195008" y="1844328"/>
                      </a:lnTo>
                      <a:lnTo>
                        <a:pt x="1197136" y="1844014"/>
                      </a:lnTo>
                      <a:lnTo>
                        <a:pt x="1199264" y="1843696"/>
                      </a:lnTo>
                      <a:lnTo>
                        <a:pt x="1201390" y="1843374"/>
                      </a:lnTo>
                      <a:lnTo>
                        <a:pt x="1203516" y="1843047"/>
                      </a:lnTo>
                      <a:lnTo>
                        <a:pt x="1205642" y="1842717"/>
                      </a:lnTo>
                      <a:lnTo>
                        <a:pt x="1207766" y="1842383"/>
                      </a:lnTo>
                      <a:lnTo>
                        <a:pt x="1209890" y="1842045"/>
                      </a:lnTo>
                      <a:lnTo>
                        <a:pt x="1212012" y="1841702"/>
                      </a:lnTo>
                      <a:lnTo>
                        <a:pt x="1214135" y="1841356"/>
                      </a:lnTo>
                      <a:lnTo>
                        <a:pt x="1216256" y="1841006"/>
                      </a:lnTo>
                      <a:lnTo>
                        <a:pt x="1218376" y="1840652"/>
                      </a:lnTo>
                      <a:lnTo>
                        <a:pt x="1220496" y="1840293"/>
                      </a:lnTo>
                      <a:lnTo>
                        <a:pt x="1222615" y="1839931"/>
                      </a:lnTo>
                      <a:lnTo>
                        <a:pt x="1224733" y="1839565"/>
                      </a:lnTo>
                      <a:lnTo>
                        <a:pt x="1226850" y="1839195"/>
                      </a:lnTo>
                      <a:lnTo>
                        <a:pt x="1228966" y="1838820"/>
                      </a:lnTo>
                      <a:lnTo>
                        <a:pt x="1231081" y="1838442"/>
                      </a:lnTo>
                      <a:lnTo>
                        <a:pt x="1233196" y="1838060"/>
                      </a:lnTo>
                      <a:lnTo>
                        <a:pt x="1235309" y="1837674"/>
                      </a:lnTo>
                      <a:lnTo>
                        <a:pt x="1237422" y="1837283"/>
                      </a:lnTo>
                      <a:lnTo>
                        <a:pt x="1239533" y="1836889"/>
                      </a:lnTo>
                      <a:lnTo>
                        <a:pt x="1241644" y="1836491"/>
                      </a:lnTo>
                      <a:lnTo>
                        <a:pt x="1243754" y="1836089"/>
                      </a:lnTo>
                      <a:lnTo>
                        <a:pt x="1245863" y="1835683"/>
                      </a:lnTo>
                      <a:lnTo>
                        <a:pt x="1247971" y="1835272"/>
                      </a:lnTo>
                      <a:lnTo>
                        <a:pt x="1250078" y="1834858"/>
                      </a:lnTo>
                      <a:lnTo>
                        <a:pt x="1252184" y="1834440"/>
                      </a:lnTo>
                      <a:lnTo>
                        <a:pt x="1254289" y="1834018"/>
                      </a:lnTo>
                      <a:lnTo>
                        <a:pt x="1256393" y="1833592"/>
                      </a:lnTo>
                      <a:lnTo>
                        <a:pt x="1258497" y="1833162"/>
                      </a:lnTo>
                      <a:lnTo>
                        <a:pt x="1260599" y="1832728"/>
                      </a:lnTo>
                      <a:lnTo>
                        <a:pt x="1262700" y="1832290"/>
                      </a:lnTo>
                      <a:lnTo>
                        <a:pt x="1264800" y="1831848"/>
                      </a:lnTo>
                      <a:lnTo>
                        <a:pt x="1266899" y="1831402"/>
                      </a:lnTo>
                      <a:lnTo>
                        <a:pt x="1268997" y="1830952"/>
                      </a:lnTo>
                      <a:lnTo>
                        <a:pt x="1271094" y="1830499"/>
                      </a:lnTo>
                      <a:lnTo>
                        <a:pt x="1273190" y="1830041"/>
                      </a:lnTo>
                      <a:lnTo>
                        <a:pt x="1275285" y="1829579"/>
                      </a:lnTo>
                      <a:lnTo>
                        <a:pt x="1277378" y="1829113"/>
                      </a:lnTo>
                      <a:lnTo>
                        <a:pt x="1279471" y="1828644"/>
                      </a:lnTo>
                      <a:lnTo>
                        <a:pt x="1281563" y="1828170"/>
                      </a:lnTo>
                      <a:lnTo>
                        <a:pt x="1283653" y="1827693"/>
                      </a:lnTo>
                      <a:lnTo>
                        <a:pt x="1285742" y="1827211"/>
                      </a:lnTo>
                      <a:lnTo>
                        <a:pt x="1287831" y="1826726"/>
                      </a:lnTo>
                      <a:lnTo>
                        <a:pt x="1289918" y="1826236"/>
                      </a:lnTo>
                      <a:lnTo>
                        <a:pt x="1292004" y="1825743"/>
                      </a:lnTo>
                      <a:lnTo>
                        <a:pt x="1294088" y="1825246"/>
                      </a:lnTo>
                      <a:lnTo>
                        <a:pt x="1296172" y="1824745"/>
                      </a:lnTo>
                      <a:lnTo>
                        <a:pt x="1298255" y="1824240"/>
                      </a:lnTo>
                      <a:lnTo>
                        <a:pt x="1300336" y="1823731"/>
                      </a:lnTo>
                      <a:lnTo>
                        <a:pt x="1302416" y="1823218"/>
                      </a:lnTo>
                      <a:lnTo>
                        <a:pt x="1304495" y="1822701"/>
                      </a:lnTo>
                      <a:lnTo>
                        <a:pt x="1306573" y="1822180"/>
                      </a:lnTo>
                      <a:lnTo>
                        <a:pt x="1308649" y="1821655"/>
                      </a:lnTo>
                      <a:lnTo>
                        <a:pt x="1310724" y="1821127"/>
                      </a:lnTo>
                      <a:lnTo>
                        <a:pt x="1312798" y="1820594"/>
                      </a:lnTo>
                      <a:lnTo>
                        <a:pt x="1314871" y="1820057"/>
                      </a:lnTo>
                      <a:lnTo>
                        <a:pt x="1316943" y="1819517"/>
                      </a:lnTo>
                      <a:lnTo>
                        <a:pt x="1319013" y="1818973"/>
                      </a:lnTo>
                      <a:lnTo>
                        <a:pt x="1321082" y="1818425"/>
                      </a:lnTo>
                      <a:lnTo>
                        <a:pt x="1323150" y="1817872"/>
                      </a:lnTo>
                      <a:lnTo>
                        <a:pt x="1325216" y="1817316"/>
                      </a:lnTo>
                      <a:lnTo>
                        <a:pt x="1327281" y="1816756"/>
                      </a:lnTo>
                      <a:lnTo>
                        <a:pt x="1329345" y="1816193"/>
                      </a:lnTo>
                      <a:lnTo>
                        <a:pt x="1331408" y="1815625"/>
                      </a:lnTo>
                      <a:lnTo>
                        <a:pt x="1333469" y="1815053"/>
                      </a:lnTo>
                      <a:lnTo>
                        <a:pt x="1335529" y="1814478"/>
                      </a:lnTo>
                      <a:lnTo>
                        <a:pt x="1337587" y="1813898"/>
                      </a:lnTo>
                      <a:lnTo>
                        <a:pt x="1339645" y="1813315"/>
                      </a:lnTo>
                      <a:lnTo>
                        <a:pt x="1341700" y="1812728"/>
                      </a:lnTo>
                      <a:lnTo>
                        <a:pt x="1343755" y="1812137"/>
                      </a:lnTo>
                      <a:lnTo>
                        <a:pt x="1345808" y="1811542"/>
                      </a:lnTo>
                      <a:lnTo>
                        <a:pt x="1347860" y="1810943"/>
                      </a:lnTo>
                      <a:lnTo>
                        <a:pt x="1349910" y="1810341"/>
                      </a:lnTo>
                      <a:lnTo>
                        <a:pt x="1351959" y="1809734"/>
                      </a:lnTo>
                      <a:lnTo>
                        <a:pt x="1354006" y="1809124"/>
                      </a:lnTo>
                      <a:lnTo>
                        <a:pt x="1356052" y="1808509"/>
                      </a:lnTo>
                      <a:lnTo>
                        <a:pt x="1358097" y="1807891"/>
                      </a:lnTo>
                      <a:lnTo>
                        <a:pt x="1360140" y="1807269"/>
                      </a:lnTo>
                      <a:lnTo>
                        <a:pt x="1362182" y="1806643"/>
                      </a:lnTo>
                      <a:lnTo>
                        <a:pt x="1364222" y="1806014"/>
                      </a:lnTo>
                      <a:lnTo>
                        <a:pt x="1366261" y="1805380"/>
                      </a:lnTo>
                      <a:lnTo>
                        <a:pt x="1368298" y="1804743"/>
                      </a:lnTo>
                      <a:lnTo>
                        <a:pt x="1370334" y="1804102"/>
                      </a:lnTo>
                      <a:lnTo>
                        <a:pt x="1372368" y="1803456"/>
                      </a:lnTo>
                      <a:lnTo>
                        <a:pt x="1374401" y="1802808"/>
                      </a:lnTo>
                      <a:lnTo>
                        <a:pt x="1376433" y="1802155"/>
                      </a:lnTo>
                      <a:lnTo>
                        <a:pt x="1378462" y="1801498"/>
                      </a:lnTo>
                      <a:lnTo>
                        <a:pt x="1380491" y="1800838"/>
                      </a:lnTo>
                      <a:lnTo>
                        <a:pt x="1382518" y="1800174"/>
                      </a:lnTo>
                      <a:lnTo>
                        <a:pt x="1384543" y="1799506"/>
                      </a:lnTo>
                      <a:lnTo>
                        <a:pt x="1386566" y="1798834"/>
                      </a:lnTo>
                      <a:lnTo>
                        <a:pt x="1388588" y="1798158"/>
                      </a:lnTo>
                      <a:lnTo>
                        <a:pt x="1390609" y="1797478"/>
                      </a:lnTo>
                      <a:lnTo>
                        <a:pt x="1392628" y="1796795"/>
                      </a:lnTo>
                      <a:lnTo>
                        <a:pt x="1394645" y="1796108"/>
                      </a:lnTo>
                      <a:lnTo>
                        <a:pt x="1396661" y="1795417"/>
                      </a:lnTo>
                      <a:lnTo>
                        <a:pt x="1398675" y="1794722"/>
                      </a:lnTo>
                      <a:lnTo>
                        <a:pt x="1400688" y="1794024"/>
                      </a:lnTo>
                      <a:lnTo>
                        <a:pt x="1402698" y="1793321"/>
                      </a:lnTo>
                      <a:lnTo>
                        <a:pt x="1404708" y="1792615"/>
                      </a:lnTo>
                      <a:lnTo>
                        <a:pt x="1406715" y="1791905"/>
                      </a:lnTo>
                      <a:lnTo>
                        <a:pt x="1408721" y="1791191"/>
                      </a:lnTo>
                      <a:lnTo>
                        <a:pt x="1410725" y="1790474"/>
                      </a:lnTo>
                      <a:lnTo>
                        <a:pt x="1412728" y="1789753"/>
                      </a:lnTo>
                      <a:lnTo>
                        <a:pt x="1414729" y="1789027"/>
                      </a:lnTo>
                      <a:lnTo>
                        <a:pt x="1416728" y="1788299"/>
                      </a:lnTo>
                      <a:lnTo>
                        <a:pt x="1418726" y="1787566"/>
                      </a:lnTo>
                      <a:lnTo>
                        <a:pt x="1420722" y="1786830"/>
                      </a:lnTo>
                      <a:lnTo>
                        <a:pt x="1422716" y="1786089"/>
                      </a:lnTo>
                      <a:lnTo>
                        <a:pt x="1424708" y="1785345"/>
                      </a:lnTo>
                      <a:lnTo>
                        <a:pt x="1426699" y="1784598"/>
                      </a:lnTo>
                      <a:lnTo>
                        <a:pt x="1428688" y="1783846"/>
                      </a:lnTo>
                      <a:lnTo>
                        <a:pt x="1430675" y="1783091"/>
                      </a:lnTo>
                      <a:lnTo>
                        <a:pt x="1432660" y="1782332"/>
                      </a:lnTo>
                      <a:lnTo>
                        <a:pt x="1434644" y="1781569"/>
                      </a:lnTo>
                      <a:lnTo>
                        <a:pt x="1436626" y="1780803"/>
                      </a:lnTo>
                      <a:lnTo>
                        <a:pt x="1438606" y="1780033"/>
                      </a:lnTo>
                      <a:lnTo>
                        <a:pt x="1440584" y="1779259"/>
                      </a:lnTo>
                      <a:lnTo>
                        <a:pt x="1442560" y="1778481"/>
                      </a:lnTo>
                      <a:lnTo>
                        <a:pt x="1444535" y="1777700"/>
                      </a:lnTo>
                      <a:lnTo>
                        <a:pt x="1446508" y="1776915"/>
                      </a:lnTo>
                      <a:lnTo>
                        <a:pt x="1448479" y="1776126"/>
                      </a:lnTo>
                      <a:lnTo>
                        <a:pt x="1450448" y="1775333"/>
                      </a:lnTo>
                      <a:lnTo>
                        <a:pt x="1452415" y="1774537"/>
                      </a:lnTo>
                      <a:lnTo>
                        <a:pt x="1454381" y="1773737"/>
                      </a:lnTo>
                      <a:lnTo>
                        <a:pt x="1456345" y="1772933"/>
                      </a:lnTo>
                      <a:lnTo>
                        <a:pt x="1458306" y="1772126"/>
                      </a:lnTo>
                      <a:lnTo>
                        <a:pt x="1460266" y="1771315"/>
                      </a:lnTo>
                      <a:lnTo>
                        <a:pt x="1462224" y="1770500"/>
                      </a:lnTo>
                      <a:lnTo>
                        <a:pt x="1464180" y="1769682"/>
                      </a:lnTo>
                      <a:lnTo>
                        <a:pt x="1466134" y="1768860"/>
                      </a:lnTo>
                      <a:lnTo>
                        <a:pt x="1468087" y="1768034"/>
                      </a:lnTo>
                      <a:lnTo>
                        <a:pt x="1470037" y="1767204"/>
                      </a:lnTo>
                      <a:lnTo>
                        <a:pt x="1471985" y="1766371"/>
                      </a:lnTo>
                      <a:lnTo>
                        <a:pt x="1473932" y="1765534"/>
                      </a:lnTo>
                      <a:lnTo>
                        <a:pt x="1475876" y="1764693"/>
                      </a:lnTo>
                      <a:lnTo>
                        <a:pt x="1477819" y="1763849"/>
                      </a:lnTo>
                      <a:lnTo>
                        <a:pt x="1479760" y="1763001"/>
                      </a:lnTo>
                      <a:lnTo>
                        <a:pt x="1481698" y="1762150"/>
                      </a:lnTo>
                      <a:lnTo>
                        <a:pt x="1483635" y="1761294"/>
                      </a:lnTo>
                      <a:lnTo>
                        <a:pt x="1485569" y="1760436"/>
                      </a:lnTo>
                      <a:lnTo>
                        <a:pt x="1487502" y="1759573"/>
                      </a:lnTo>
                      <a:lnTo>
                        <a:pt x="1489433" y="1758707"/>
                      </a:lnTo>
                      <a:lnTo>
                        <a:pt x="1491361" y="1757837"/>
                      </a:lnTo>
                      <a:lnTo>
                        <a:pt x="1493288" y="1756963"/>
                      </a:lnTo>
                      <a:lnTo>
                        <a:pt x="1495213" y="1756086"/>
                      </a:lnTo>
                      <a:lnTo>
                        <a:pt x="1497135" y="1755206"/>
                      </a:lnTo>
                      <a:lnTo>
                        <a:pt x="1499055" y="1754321"/>
                      </a:lnTo>
                      <a:lnTo>
                        <a:pt x="1500974" y="1753433"/>
                      </a:lnTo>
                      <a:lnTo>
                        <a:pt x="1502890" y="1752542"/>
                      </a:lnTo>
                      <a:lnTo>
                        <a:pt x="1504805" y="1751646"/>
                      </a:lnTo>
                      <a:lnTo>
                        <a:pt x="1506717" y="1750748"/>
                      </a:lnTo>
                      <a:lnTo>
                        <a:pt x="1508627" y="1749845"/>
                      </a:lnTo>
                      <a:lnTo>
                        <a:pt x="1510535" y="1748939"/>
                      </a:lnTo>
                      <a:lnTo>
                        <a:pt x="1512441" y="1748029"/>
                      </a:lnTo>
                      <a:lnTo>
                        <a:pt x="1514344" y="1747116"/>
                      </a:lnTo>
                      <a:lnTo>
                        <a:pt x="1516246" y="1746199"/>
                      </a:lnTo>
                      <a:lnTo>
                        <a:pt x="1518146" y="1745279"/>
                      </a:lnTo>
                      <a:lnTo>
                        <a:pt x="1520043" y="1744355"/>
                      </a:lnTo>
                      <a:lnTo>
                        <a:pt x="1521938" y="1743427"/>
                      </a:lnTo>
                      <a:lnTo>
                        <a:pt x="1523831" y="1742496"/>
                      </a:lnTo>
                      <a:lnTo>
                        <a:pt x="1525722" y="1741561"/>
                      </a:lnTo>
                      <a:lnTo>
                        <a:pt x="1527611" y="1740623"/>
                      </a:lnTo>
                      <a:lnTo>
                        <a:pt x="1529497" y="1739681"/>
                      </a:lnTo>
                      <a:lnTo>
                        <a:pt x="1531382" y="1738736"/>
                      </a:lnTo>
                      <a:lnTo>
                        <a:pt x="1533264" y="1737787"/>
                      </a:lnTo>
                      <a:lnTo>
                        <a:pt x="1535144" y="1736834"/>
                      </a:lnTo>
                      <a:lnTo>
                        <a:pt x="1537021" y="1735878"/>
                      </a:lnTo>
                      <a:lnTo>
                        <a:pt x="1538897" y="1734919"/>
                      </a:lnTo>
                      <a:lnTo>
                        <a:pt x="1540770" y="1733955"/>
                      </a:lnTo>
                      <a:lnTo>
                        <a:pt x="1542641" y="1732989"/>
                      </a:lnTo>
                      <a:lnTo>
                        <a:pt x="1544510" y="1732019"/>
                      </a:lnTo>
                      <a:lnTo>
                        <a:pt x="1546376" y="1731045"/>
                      </a:lnTo>
                      <a:lnTo>
                        <a:pt x="1548241" y="1730067"/>
                      </a:lnTo>
                      <a:lnTo>
                        <a:pt x="1550102" y="1729087"/>
                      </a:lnTo>
                      <a:lnTo>
                        <a:pt x="1551962" y="1728102"/>
                      </a:lnTo>
                      <a:lnTo>
                        <a:pt x="1553819" y="1727115"/>
                      </a:lnTo>
                      <a:lnTo>
                        <a:pt x="1555675" y="1726123"/>
                      </a:lnTo>
                      <a:lnTo>
                        <a:pt x="1557527" y="1725128"/>
                      </a:lnTo>
                      <a:lnTo>
                        <a:pt x="1559378" y="1724130"/>
                      </a:lnTo>
                      <a:lnTo>
                        <a:pt x="1561226" y="1723128"/>
                      </a:lnTo>
                      <a:lnTo>
                        <a:pt x="1563072" y="1722123"/>
                      </a:lnTo>
                      <a:lnTo>
                        <a:pt x="1564915" y="1721114"/>
                      </a:lnTo>
                      <a:lnTo>
                        <a:pt x="1566756" y="1720102"/>
                      </a:lnTo>
                      <a:lnTo>
                        <a:pt x="1568595" y="1719086"/>
                      </a:lnTo>
                      <a:lnTo>
                        <a:pt x="1570431" y="1718067"/>
                      </a:lnTo>
                      <a:lnTo>
                        <a:pt x="1572265" y="1717044"/>
                      </a:lnTo>
                      <a:lnTo>
                        <a:pt x="1574097" y="1716018"/>
                      </a:lnTo>
                      <a:lnTo>
                        <a:pt x="1575926" y="1714989"/>
                      </a:lnTo>
                      <a:lnTo>
                        <a:pt x="1577753" y="1713956"/>
                      </a:lnTo>
                      <a:lnTo>
                        <a:pt x="1579578" y="1712919"/>
                      </a:lnTo>
                      <a:lnTo>
                        <a:pt x="1581400" y="1711879"/>
                      </a:lnTo>
                      <a:lnTo>
                        <a:pt x="1583219" y="1710836"/>
                      </a:lnTo>
                      <a:lnTo>
                        <a:pt x="1585036" y="1709789"/>
                      </a:lnTo>
                      <a:lnTo>
                        <a:pt x="1586851" y="1708739"/>
                      </a:lnTo>
                      <a:lnTo>
                        <a:pt x="1588664" y="1707685"/>
                      </a:lnTo>
                      <a:lnTo>
                        <a:pt x="1590473" y="1706628"/>
                      </a:lnTo>
                      <a:lnTo>
                        <a:pt x="1592281" y="1705568"/>
                      </a:lnTo>
                      <a:lnTo>
                        <a:pt x="1594086" y="1704504"/>
                      </a:lnTo>
                      <a:lnTo>
                        <a:pt x="1595888" y="1703436"/>
                      </a:lnTo>
                      <a:lnTo>
                        <a:pt x="1597688" y="1702366"/>
                      </a:lnTo>
                      <a:lnTo>
                        <a:pt x="1599486" y="1701292"/>
                      </a:lnTo>
                      <a:lnTo>
                        <a:pt x="1601281" y="1700214"/>
                      </a:lnTo>
                      <a:lnTo>
                        <a:pt x="1603073" y="1699133"/>
                      </a:lnTo>
                      <a:lnTo>
                        <a:pt x="1604863" y="1698049"/>
                      </a:lnTo>
                      <a:lnTo>
                        <a:pt x="1606650" y="1696961"/>
                      </a:lnTo>
                      <a:lnTo>
                        <a:pt x="1608435" y="1695870"/>
                      </a:lnTo>
                      <a:lnTo>
                        <a:pt x="1610218" y="1694776"/>
                      </a:lnTo>
                      <a:lnTo>
                        <a:pt x="1611998" y="1693678"/>
                      </a:lnTo>
                      <a:lnTo>
                        <a:pt x="1613775" y="1692577"/>
                      </a:lnTo>
                      <a:lnTo>
                        <a:pt x="1615550" y="1691473"/>
                      </a:lnTo>
                      <a:lnTo>
                        <a:pt x="1617322" y="1690365"/>
                      </a:lnTo>
                      <a:lnTo>
                        <a:pt x="1619091" y="1689254"/>
                      </a:lnTo>
                      <a:lnTo>
                        <a:pt x="1620858" y="1688139"/>
                      </a:lnTo>
                      <a:lnTo>
                        <a:pt x="1622623" y="1687022"/>
                      </a:lnTo>
                      <a:lnTo>
                        <a:pt x="1624384" y="1685901"/>
                      </a:lnTo>
                      <a:lnTo>
                        <a:pt x="1626144" y="1684776"/>
                      </a:lnTo>
                      <a:lnTo>
                        <a:pt x="1627900" y="1683648"/>
                      </a:lnTo>
                      <a:lnTo>
                        <a:pt x="1629654" y="1682517"/>
                      </a:lnTo>
                      <a:lnTo>
                        <a:pt x="1631405" y="1681383"/>
                      </a:lnTo>
                      <a:lnTo>
                        <a:pt x="1633154" y="1680245"/>
                      </a:lnTo>
                      <a:lnTo>
                        <a:pt x="1634900" y="1679104"/>
                      </a:lnTo>
                      <a:lnTo>
                        <a:pt x="1636643" y="1677960"/>
                      </a:lnTo>
                      <a:lnTo>
                        <a:pt x="1638384" y="1676812"/>
                      </a:lnTo>
                      <a:lnTo>
                        <a:pt x="1640122" y="1675661"/>
                      </a:lnTo>
                      <a:lnTo>
                        <a:pt x="1641857" y="1674507"/>
                      </a:lnTo>
                      <a:lnTo>
                        <a:pt x="1643590" y="1673350"/>
                      </a:lnTo>
                      <a:lnTo>
                        <a:pt x="1645320" y="1672189"/>
                      </a:lnTo>
                      <a:lnTo>
                        <a:pt x="1647047" y="1671025"/>
                      </a:lnTo>
                      <a:lnTo>
                        <a:pt x="1648772" y="1669858"/>
                      </a:lnTo>
                      <a:lnTo>
                        <a:pt x="1650494" y="1668687"/>
                      </a:lnTo>
                      <a:lnTo>
                        <a:pt x="1652213" y="1667514"/>
                      </a:lnTo>
                      <a:lnTo>
                        <a:pt x="1653929" y="1666337"/>
                      </a:lnTo>
                      <a:lnTo>
                        <a:pt x="1655643" y="1665157"/>
                      </a:lnTo>
                      <a:lnTo>
                        <a:pt x="1657354" y="1663973"/>
                      </a:lnTo>
                      <a:lnTo>
                        <a:pt x="1659062" y="1662787"/>
                      </a:lnTo>
                      <a:lnTo>
                        <a:pt x="1660767" y="1661597"/>
                      </a:lnTo>
                      <a:lnTo>
                        <a:pt x="1662470" y="1660404"/>
                      </a:lnTo>
                      <a:lnTo>
                        <a:pt x="1664170" y="1659207"/>
                      </a:lnTo>
                      <a:lnTo>
                        <a:pt x="1665867" y="1658008"/>
                      </a:lnTo>
                      <a:lnTo>
                        <a:pt x="1667561" y="1656805"/>
                      </a:lnTo>
                      <a:lnTo>
                        <a:pt x="1669252" y="1655599"/>
                      </a:lnTo>
                      <a:lnTo>
                        <a:pt x="1670941" y="1654390"/>
                      </a:lnTo>
                      <a:lnTo>
                        <a:pt x="1672627" y="1653178"/>
                      </a:lnTo>
                      <a:lnTo>
                        <a:pt x="1674310" y="1651962"/>
                      </a:lnTo>
                      <a:lnTo>
                        <a:pt x="1675990" y="1650744"/>
                      </a:lnTo>
                      <a:lnTo>
                        <a:pt x="1677668" y="1649522"/>
                      </a:lnTo>
                      <a:lnTo>
                        <a:pt x="1679342" y="1648297"/>
                      </a:lnTo>
                      <a:lnTo>
                        <a:pt x="1681014" y="1647069"/>
                      </a:lnTo>
                      <a:lnTo>
                        <a:pt x="1682683" y="1645837"/>
                      </a:lnTo>
                      <a:lnTo>
                        <a:pt x="1684349" y="1644603"/>
                      </a:lnTo>
                      <a:lnTo>
                        <a:pt x="1686012" y="1643365"/>
                      </a:lnTo>
                      <a:lnTo>
                        <a:pt x="1687672" y="1642125"/>
                      </a:lnTo>
                      <a:lnTo>
                        <a:pt x="1689329" y="1640881"/>
                      </a:lnTo>
                      <a:lnTo>
                        <a:pt x="1690984" y="1639634"/>
                      </a:lnTo>
                      <a:lnTo>
                        <a:pt x="1692635" y="1638384"/>
                      </a:lnTo>
                      <a:lnTo>
                        <a:pt x="1694284" y="1637131"/>
                      </a:lnTo>
                      <a:lnTo>
                        <a:pt x="1695929" y="1635874"/>
                      </a:lnTo>
                      <a:lnTo>
                        <a:pt x="1697572" y="1634615"/>
                      </a:lnTo>
                      <a:lnTo>
                        <a:pt x="1699212" y="1633352"/>
                      </a:lnTo>
                      <a:lnTo>
                        <a:pt x="1700849" y="1632087"/>
                      </a:lnTo>
                      <a:lnTo>
                        <a:pt x="1702483" y="1630818"/>
                      </a:lnTo>
                      <a:lnTo>
                        <a:pt x="1704114" y="1629546"/>
                      </a:lnTo>
                      <a:lnTo>
                        <a:pt x="1705742" y="1628271"/>
                      </a:lnTo>
                      <a:lnTo>
                        <a:pt x="1707367" y="1626993"/>
                      </a:lnTo>
                      <a:lnTo>
                        <a:pt x="1708989" y="1625712"/>
                      </a:lnTo>
                      <a:lnTo>
                        <a:pt x="1710608" y="1624428"/>
                      </a:lnTo>
                      <a:lnTo>
                        <a:pt x="1712224" y="1623141"/>
                      </a:lnTo>
                      <a:lnTo>
                        <a:pt x="1713838" y="1621851"/>
                      </a:lnTo>
                      <a:lnTo>
                        <a:pt x="1715448" y="1620558"/>
                      </a:lnTo>
                      <a:lnTo>
                        <a:pt x="1717055" y="1619262"/>
                      </a:lnTo>
                      <a:lnTo>
                        <a:pt x="1718659" y="1617962"/>
                      </a:lnTo>
                      <a:lnTo>
                        <a:pt x="1720260" y="1616660"/>
                      </a:lnTo>
                      <a:lnTo>
                        <a:pt x="1721858" y="1615355"/>
                      </a:lnTo>
                      <a:lnTo>
                        <a:pt x="1723453" y="1614047"/>
                      </a:lnTo>
                      <a:lnTo>
                        <a:pt x="1725045" y="1612735"/>
                      </a:lnTo>
                      <a:lnTo>
                        <a:pt x="1726634" y="1611421"/>
                      </a:lnTo>
                      <a:lnTo>
                        <a:pt x="1728220" y="1610104"/>
                      </a:lnTo>
                      <a:lnTo>
                        <a:pt x="1729803" y="1608783"/>
                      </a:lnTo>
                      <a:lnTo>
                        <a:pt x="1731383" y="1607460"/>
                      </a:lnTo>
                      <a:lnTo>
                        <a:pt x="1732959" y="1606134"/>
                      </a:lnTo>
                      <a:lnTo>
                        <a:pt x="1734533" y="1604804"/>
                      </a:lnTo>
                      <a:lnTo>
                        <a:pt x="1736104" y="1603472"/>
                      </a:lnTo>
                      <a:lnTo>
                        <a:pt x="1737671" y="1602137"/>
                      </a:lnTo>
                      <a:lnTo>
                        <a:pt x="1739235" y="1600799"/>
                      </a:lnTo>
                      <a:lnTo>
                        <a:pt x="1740796" y="1599458"/>
                      </a:lnTo>
                      <a:lnTo>
                        <a:pt x="1742355" y="1598114"/>
                      </a:lnTo>
                      <a:lnTo>
                        <a:pt x="1743909" y="1596767"/>
                      </a:lnTo>
                      <a:lnTo>
                        <a:pt x="1745461" y="1595417"/>
                      </a:lnTo>
                      <a:lnTo>
                        <a:pt x="1747010" y="1594064"/>
                      </a:lnTo>
                      <a:lnTo>
                        <a:pt x="1748555" y="1592708"/>
                      </a:lnTo>
                      <a:lnTo>
                        <a:pt x="1750098" y="1591349"/>
                      </a:lnTo>
                      <a:lnTo>
                        <a:pt x="1751637" y="1589988"/>
                      </a:lnTo>
                      <a:lnTo>
                        <a:pt x="1753173" y="1588623"/>
                      </a:lnTo>
                      <a:lnTo>
                        <a:pt x="1754706" y="1587256"/>
                      </a:lnTo>
                      <a:lnTo>
                        <a:pt x="1756236" y="1585886"/>
                      </a:lnTo>
                      <a:lnTo>
                        <a:pt x="1757762" y="1584512"/>
                      </a:lnTo>
                      <a:lnTo>
                        <a:pt x="1759285" y="1583136"/>
                      </a:lnTo>
                      <a:lnTo>
                        <a:pt x="1760806" y="1581757"/>
                      </a:lnTo>
                      <a:lnTo>
                        <a:pt x="1762322" y="1580376"/>
                      </a:lnTo>
                      <a:lnTo>
                        <a:pt x="1763836" y="1578991"/>
                      </a:lnTo>
                      <a:lnTo>
                        <a:pt x="1765347" y="1577604"/>
                      </a:lnTo>
                      <a:lnTo>
                        <a:pt x="1766854" y="1576213"/>
                      </a:lnTo>
                      <a:lnTo>
                        <a:pt x="1768358" y="1574820"/>
                      </a:lnTo>
                      <a:lnTo>
                        <a:pt x="1769859" y="1573424"/>
                      </a:lnTo>
                      <a:lnTo>
                        <a:pt x="1771356" y="1572025"/>
                      </a:lnTo>
                      <a:lnTo>
                        <a:pt x="1772850" y="1570623"/>
                      </a:lnTo>
                      <a:lnTo>
                        <a:pt x="1774341" y="1569219"/>
                      </a:lnTo>
                      <a:lnTo>
                        <a:pt x="1775829" y="1567812"/>
                      </a:lnTo>
                      <a:lnTo>
                        <a:pt x="1777314" y="1566402"/>
                      </a:lnTo>
                      <a:lnTo>
                        <a:pt x="1778795" y="1564989"/>
                      </a:lnTo>
                      <a:lnTo>
                        <a:pt x="1780273" y="1563573"/>
                      </a:lnTo>
                      <a:lnTo>
                        <a:pt x="1781747" y="1562154"/>
                      </a:lnTo>
                      <a:lnTo>
                        <a:pt x="1783219" y="1560733"/>
                      </a:lnTo>
                      <a:lnTo>
                        <a:pt x="1784687" y="1559309"/>
                      </a:lnTo>
                      <a:lnTo>
                        <a:pt x="1786151" y="1557882"/>
                      </a:lnTo>
                      <a:lnTo>
                        <a:pt x="1787613" y="1556453"/>
                      </a:lnTo>
                      <a:lnTo>
                        <a:pt x="1789071" y="1555020"/>
                      </a:lnTo>
                      <a:lnTo>
                        <a:pt x="1790525" y="1553585"/>
                      </a:lnTo>
                      <a:lnTo>
                        <a:pt x="1791977" y="1552147"/>
                      </a:lnTo>
                      <a:lnTo>
                        <a:pt x="1793425" y="1550707"/>
                      </a:lnTo>
                      <a:lnTo>
                        <a:pt x="1794870" y="1549263"/>
                      </a:lnTo>
                      <a:lnTo>
                        <a:pt x="1796311" y="1547817"/>
                      </a:lnTo>
                      <a:lnTo>
                        <a:pt x="1797749" y="1546369"/>
                      </a:lnTo>
                      <a:lnTo>
                        <a:pt x="1799183" y="1544917"/>
                      </a:lnTo>
                      <a:lnTo>
                        <a:pt x="1800615" y="1543463"/>
                      </a:lnTo>
                      <a:lnTo>
                        <a:pt x="1802043" y="1542006"/>
                      </a:lnTo>
                      <a:lnTo>
                        <a:pt x="1803467" y="1540547"/>
                      </a:lnTo>
                      <a:lnTo>
                        <a:pt x="1804888" y="1539084"/>
                      </a:lnTo>
                      <a:lnTo>
                        <a:pt x="1806306" y="1537620"/>
                      </a:lnTo>
                      <a:lnTo>
                        <a:pt x="1807720" y="1536152"/>
                      </a:lnTo>
                      <a:lnTo>
                        <a:pt x="1809131" y="1534682"/>
                      </a:lnTo>
                      <a:lnTo>
                        <a:pt x="1810538" y="1533209"/>
                      </a:lnTo>
                      <a:lnTo>
                        <a:pt x="1811942" y="1531733"/>
                      </a:lnTo>
                      <a:lnTo>
                        <a:pt x="1813343" y="1530255"/>
                      </a:lnTo>
                      <a:lnTo>
                        <a:pt x="1814740" y="1528774"/>
                      </a:lnTo>
                      <a:lnTo>
                        <a:pt x="1816134" y="1527291"/>
                      </a:lnTo>
                      <a:lnTo>
                        <a:pt x="1817524" y="1525804"/>
                      </a:lnTo>
                      <a:lnTo>
                        <a:pt x="1818911" y="1524316"/>
                      </a:lnTo>
                      <a:lnTo>
                        <a:pt x="1820294" y="1522824"/>
                      </a:lnTo>
                      <a:lnTo>
                        <a:pt x="1821674" y="1521330"/>
                      </a:lnTo>
                      <a:lnTo>
                        <a:pt x="1823050" y="1519834"/>
                      </a:lnTo>
                      <a:lnTo>
                        <a:pt x="1824423" y="1518335"/>
                      </a:lnTo>
                      <a:lnTo>
                        <a:pt x="1825792" y="1516833"/>
                      </a:lnTo>
                      <a:lnTo>
                        <a:pt x="1827158" y="1515329"/>
                      </a:lnTo>
                      <a:lnTo>
                        <a:pt x="1828521" y="1513822"/>
                      </a:lnTo>
                      <a:lnTo>
                        <a:pt x="1829880" y="1512312"/>
                      </a:lnTo>
                      <a:lnTo>
                        <a:pt x="1831235" y="1510800"/>
                      </a:lnTo>
                      <a:lnTo>
                        <a:pt x="1832587" y="1509286"/>
                      </a:lnTo>
                      <a:lnTo>
                        <a:pt x="1833935" y="1507768"/>
                      </a:lnTo>
                      <a:lnTo>
                        <a:pt x="1835280" y="1506249"/>
                      </a:lnTo>
                      <a:lnTo>
                        <a:pt x="1836621" y="1504726"/>
                      </a:lnTo>
                      <a:lnTo>
                        <a:pt x="1837959" y="1503202"/>
                      </a:lnTo>
                      <a:lnTo>
                        <a:pt x="1839293" y="1501674"/>
                      </a:lnTo>
                      <a:lnTo>
                        <a:pt x="1840624" y="1500145"/>
                      </a:lnTo>
                      <a:lnTo>
                        <a:pt x="1841951" y="1498612"/>
                      </a:lnTo>
                      <a:lnTo>
                        <a:pt x="1843275" y="1497078"/>
                      </a:lnTo>
                      <a:lnTo>
                        <a:pt x="1844595" y="1495540"/>
                      </a:lnTo>
                      <a:lnTo>
                        <a:pt x="1845911" y="1494000"/>
                      </a:lnTo>
                      <a:lnTo>
                        <a:pt x="1847224" y="1492458"/>
                      </a:lnTo>
                      <a:lnTo>
                        <a:pt x="1848533" y="1490913"/>
                      </a:lnTo>
                      <a:lnTo>
                        <a:pt x="1849839" y="1489366"/>
                      </a:lnTo>
                      <a:lnTo>
                        <a:pt x="1851141" y="1487817"/>
                      </a:lnTo>
                      <a:lnTo>
                        <a:pt x="1852439" y="1486264"/>
                      </a:lnTo>
                      <a:lnTo>
                        <a:pt x="1853734" y="1484710"/>
                      </a:lnTo>
                      <a:lnTo>
                        <a:pt x="1855025" y="1483153"/>
                      </a:lnTo>
                      <a:lnTo>
                        <a:pt x="1856313" y="1481593"/>
                      </a:lnTo>
                      <a:lnTo>
                        <a:pt x="1857597" y="1480032"/>
                      </a:lnTo>
                      <a:lnTo>
                        <a:pt x="1858877" y="1478467"/>
                      </a:lnTo>
                      <a:lnTo>
                        <a:pt x="1860154" y="1476900"/>
                      </a:lnTo>
                      <a:lnTo>
                        <a:pt x="1861427" y="1475331"/>
                      </a:lnTo>
                      <a:lnTo>
                        <a:pt x="1862696" y="1473760"/>
                      </a:lnTo>
                      <a:lnTo>
                        <a:pt x="1863962" y="1472186"/>
                      </a:lnTo>
                      <a:lnTo>
                        <a:pt x="1865224" y="1470610"/>
                      </a:lnTo>
                      <a:lnTo>
                        <a:pt x="1866483" y="1469031"/>
                      </a:lnTo>
                      <a:lnTo>
                        <a:pt x="1867737" y="1467450"/>
                      </a:lnTo>
                      <a:lnTo>
                        <a:pt x="1868989" y="1465866"/>
                      </a:lnTo>
                      <a:lnTo>
                        <a:pt x="1870236" y="1464281"/>
                      </a:lnTo>
                      <a:lnTo>
                        <a:pt x="1871480" y="1462693"/>
                      </a:lnTo>
                      <a:lnTo>
                        <a:pt x="1872720" y="1461102"/>
                      </a:lnTo>
                      <a:lnTo>
                        <a:pt x="1873956" y="1459509"/>
                      </a:lnTo>
                      <a:lnTo>
                        <a:pt x="1875189" y="1457914"/>
                      </a:lnTo>
                      <a:lnTo>
                        <a:pt x="1876418" y="1456317"/>
                      </a:lnTo>
                      <a:lnTo>
                        <a:pt x="1877643" y="1454717"/>
                      </a:lnTo>
                      <a:lnTo>
                        <a:pt x="1878864" y="1453115"/>
                      </a:lnTo>
                      <a:lnTo>
                        <a:pt x="1880082" y="1451510"/>
                      </a:lnTo>
                      <a:lnTo>
                        <a:pt x="1881296" y="1449904"/>
                      </a:lnTo>
                      <a:lnTo>
                        <a:pt x="1882506" y="1448295"/>
                      </a:lnTo>
                      <a:lnTo>
                        <a:pt x="1883713" y="1446683"/>
                      </a:lnTo>
                      <a:lnTo>
                        <a:pt x="1884916" y="1445070"/>
                      </a:lnTo>
                      <a:lnTo>
                        <a:pt x="1886115" y="1443454"/>
                      </a:lnTo>
                      <a:lnTo>
                        <a:pt x="1887310" y="1441836"/>
                      </a:lnTo>
                      <a:lnTo>
                        <a:pt x="1888502" y="1440216"/>
                      </a:lnTo>
                      <a:lnTo>
                        <a:pt x="1889689" y="1438593"/>
                      </a:lnTo>
                      <a:lnTo>
                        <a:pt x="1890873" y="1436968"/>
                      </a:lnTo>
                      <a:lnTo>
                        <a:pt x="1892053" y="1435341"/>
                      </a:lnTo>
                      <a:lnTo>
                        <a:pt x="1893230" y="1433712"/>
                      </a:lnTo>
                      <a:lnTo>
                        <a:pt x="1894403" y="1432081"/>
                      </a:lnTo>
                      <a:lnTo>
                        <a:pt x="1895571" y="1430447"/>
                      </a:lnTo>
                      <a:lnTo>
                        <a:pt x="1896736" y="1428811"/>
                      </a:lnTo>
                      <a:lnTo>
                        <a:pt x="1897898" y="1427173"/>
                      </a:lnTo>
                      <a:lnTo>
                        <a:pt x="1899055" y="1425533"/>
                      </a:lnTo>
                      <a:lnTo>
                        <a:pt x="1900209" y="1423890"/>
                      </a:lnTo>
                      <a:lnTo>
                        <a:pt x="1901359" y="1422246"/>
                      </a:lnTo>
                      <a:lnTo>
                        <a:pt x="1902505" y="1420599"/>
                      </a:lnTo>
                      <a:lnTo>
                        <a:pt x="1903647" y="1418950"/>
                      </a:lnTo>
                      <a:lnTo>
                        <a:pt x="1904785" y="1417299"/>
                      </a:lnTo>
                      <a:lnTo>
                        <a:pt x="1905920" y="1415646"/>
                      </a:lnTo>
                      <a:lnTo>
                        <a:pt x="1907050" y="1413990"/>
                      </a:lnTo>
                      <a:lnTo>
                        <a:pt x="1908177" y="1412333"/>
                      </a:lnTo>
                      <a:lnTo>
                        <a:pt x="1909300" y="1410673"/>
                      </a:lnTo>
                      <a:lnTo>
                        <a:pt x="1910419" y="1409011"/>
                      </a:lnTo>
                      <a:lnTo>
                        <a:pt x="1911534" y="1407347"/>
                      </a:lnTo>
                      <a:lnTo>
                        <a:pt x="1912646" y="1405681"/>
                      </a:lnTo>
                      <a:lnTo>
                        <a:pt x="1913753" y="1404013"/>
                      </a:lnTo>
                      <a:lnTo>
                        <a:pt x="1914857" y="1402343"/>
                      </a:lnTo>
                      <a:lnTo>
                        <a:pt x="1915956" y="1400671"/>
                      </a:lnTo>
                      <a:lnTo>
                        <a:pt x="1917052" y="1398997"/>
                      </a:lnTo>
                      <a:lnTo>
                        <a:pt x="1918144" y="1397320"/>
                      </a:lnTo>
                      <a:lnTo>
                        <a:pt x="1919232" y="1395642"/>
                      </a:lnTo>
                      <a:lnTo>
                        <a:pt x="1920316" y="1393961"/>
                      </a:lnTo>
                      <a:lnTo>
                        <a:pt x="1921396" y="1392279"/>
                      </a:lnTo>
                      <a:lnTo>
                        <a:pt x="1922473" y="1390594"/>
                      </a:lnTo>
                      <a:lnTo>
                        <a:pt x="1923545" y="1388908"/>
                      </a:lnTo>
                      <a:lnTo>
                        <a:pt x="1924614" y="1387219"/>
                      </a:lnTo>
                      <a:lnTo>
                        <a:pt x="1925678" y="1385528"/>
                      </a:lnTo>
                      <a:lnTo>
                        <a:pt x="1926739" y="1383836"/>
                      </a:lnTo>
                      <a:lnTo>
                        <a:pt x="1927796" y="1382141"/>
                      </a:lnTo>
                      <a:lnTo>
                        <a:pt x="1928848" y="1380445"/>
                      </a:lnTo>
                      <a:lnTo>
                        <a:pt x="1929897" y="1378746"/>
                      </a:lnTo>
                      <a:lnTo>
                        <a:pt x="1930942" y="1377045"/>
                      </a:lnTo>
                      <a:lnTo>
                        <a:pt x="1931983" y="1375343"/>
                      </a:lnTo>
                      <a:lnTo>
                        <a:pt x="1933020" y="1373638"/>
                      </a:lnTo>
                      <a:lnTo>
                        <a:pt x="1934053" y="1371932"/>
                      </a:lnTo>
                      <a:lnTo>
                        <a:pt x="1935082" y="1370223"/>
                      </a:lnTo>
                      <a:lnTo>
                        <a:pt x="1936107" y="1368513"/>
                      </a:lnTo>
                      <a:lnTo>
                        <a:pt x="1937128" y="1366801"/>
                      </a:lnTo>
                      <a:lnTo>
                        <a:pt x="1938145" y="1365087"/>
                      </a:lnTo>
                      <a:lnTo>
                        <a:pt x="1939158" y="1363370"/>
                      </a:lnTo>
                      <a:lnTo>
                        <a:pt x="1940167" y="1361652"/>
                      </a:lnTo>
                      <a:lnTo>
                        <a:pt x="1941172" y="1359933"/>
                      </a:lnTo>
                      <a:lnTo>
                        <a:pt x="1942173" y="1358211"/>
                      </a:lnTo>
                      <a:lnTo>
                        <a:pt x="1943171" y="1356487"/>
                      </a:lnTo>
                      <a:lnTo>
                        <a:pt x="1944164" y="1354761"/>
                      </a:lnTo>
                      <a:lnTo>
                        <a:pt x="1945153" y="1353034"/>
                      </a:lnTo>
                      <a:lnTo>
                        <a:pt x="1946138" y="1351305"/>
                      </a:lnTo>
                      <a:lnTo>
                        <a:pt x="1947119" y="1349573"/>
                      </a:lnTo>
                      <a:lnTo>
                        <a:pt x="1948096" y="1347840"/>
                      </a:lnTo>
                      <a:lnTo>
                        <a:pt x="1949069" y="1346106"/>
                      </a:lnTo>
                      <a:lnTo>
                        <a:pt x="1950038" y="1344369"/>
                      </a:lnTo>
                      <a:lnTo>
                        <a:pt x="1951003" y="1342630"/>
                      </a:lnTo>
                      <a:lnTo>
                        <a:pt x="1951964" y="1340890"/>
                      </a:lnTo>
                      <a:lnTo>
                        <a:pt x="1952921" y="1339148"/>
                      </a:lnTo>
                      <a:lnTo>
                        <a:pt x="1953873" y="1337404"/>
                      </a:lnTo>
                      <a:lnTo>
                        <a:pt x="1954822" y="1335658"/>
                      </a:lnTo>
                      <a:lnTo>
                        <a:pt x="1955767" y="1333911"/>
                      </a:lnTo>
                      <a:lnTo>
                        <a:pt x="1956707" y="1332161"/>
                      </a:lnTo>
                      <a:lnTo>
                        <a:pt x="1957644" y="1330410"/>
                      </a:lnTo>
                      <a:lnTo>
                        <a:pt x="1958576" y="1328657"/>
                      </a:lnTo>
                      <a:lnTo>
                        <a:pt x="1959505" y="1326903"/>
                      </a:lnTo>
                      <a:lnTo>
                        <a:pt x="1960429" y="1325146"/>
                      </a:lnTo>
                      <a:lnTo>
                        <a:pt x="1961349" y="1323388"/>
                      </a:lnTo>
                      <a:lnTo>
                        <a:pt x="1962266" y="1321628"/>
                      </a:lnTo>
                      <a:lnTo>
                        <a:pt x="1963178" y="1319867"/>
                      </a:lnTo>
                      <a:lnTo>
                        <a:pt x="1964086" y="1318103"/>
                      </a:lnTo>
                      <a:lnTo>
                        <a:pt x="1964990" y="1316338"/>
                      </a:lnTo>
                      <a:lnTo>
                        <a:pt x="1965889" y="1314572"/>
                      </a:lnTo>
                      <a:lnTo>
                        <a:pt x="1966785" y="1312803"/>
                      </a:lnTo>
                      <a:lnTo>
                        <a:pt x="1967677" y="1311033"/>
                      </a:lnTo>
                      <a:lnTo>
                        <a:pt x="1968564" y="1309262"/>
                      </a:lnTo>
                      <a:lnTo>
                        <a:pt x="1969447" y="1307488"/>
                      </a:lnTo>
                      <a:lnTo>
                        <a:pt x="1970327" y="1305713"/>
                      </a:lnTo>
                      <a:lnTo>
                        <a:pt x="1971202" y="1303936"/>
                      </a:lnTo>
                      <a:lnTo>
                        <a:pt x="1972073" y="1302158"/>
                      </a:lnTo>
                      <a:lnTo>
                        <a:pt x="1972939" y="1300378"/>
                      </a:lnTo>
                      <a:lnTo>
                        <a:pt x="1973802" y="1298596"/>
                      </a:lnTo>
                      <a:lnTo>
                        <a:pt x="1974661" y="1296813"/>
                      </a:lnTo>
                      <a:lnTo>
                        <a:pt x="1975515" y="1295028"/>
                      </a:lnTo>
                      <a:lnTo>
                        <a:pt x="1976365" y="1293241"/>
                      </a:lnTo>
                      <a:lnTo>
                        <a:pt x="1977211" y="1291453"/>
                      </a:lnTo>
                      <a:lnTo>
                        <a:pt x="1978053" y="1289664"/>
                      </a:lnTo>
                      <a:lnTo>
                        <a:pt x="1978891" y="1287872"/>
                      </a:lnTo>
                      <a:lnTo>
                        <a:pt x="1979725" y="1286079"/>
                      </a:lnTo>
                      <a:lnTo>
                        <a:pt x="1980554" y="1284285"/>
                      </a:lnTo>
                      <a:lnTo>
                        <a:pt x="1981379" y="1282489"/>
                      </a:lnTo>
                      <a:lnTo>
                        <a:pt x="1982201" y="1280691"/>
                      </a:lnTo>
                      <a:lnTo>
                        <a:pt x="1983017" y="1278892"/>
                      </a:lnTo>
                      <a:lnTo>
                        <a:pt x="1983830" y="1277092"/>
                      </a:lnTo>
                      <a:lnTo>
                        <a:pt x="1984639" y="1275289"/>
                      </a:lnTo>
                      <a:lnTo>
                        <a:pt x="1985443" y="1273486"/>
                      </a:lnTo>
                      <a:lnTo>
                        <a:pt x="1986243" y="1271681"/>
                      </a:lnTo>
                      <a:lnTo>
                        <a:pt x="1987039" y="1269874"/>
                      </a:lnTo>
                      <a:lnTo>
                        <a:pt x="1987831" y="1268066"/>
                      </a:lnTo>
                      <a:lnTo>
                        <a:pt x="1988619" y="1266256"/>
                      </a:lnTo>
                      <a:lnTo>
                        <a:pt x="1989402" y="1264445"/>
                      </a:lnTo>
                      <a:lnTo>
                        <a:pt x="1990181" y="1262632"/>
                      </a:lnTo>
                      <a:lnTo>
                        <a:pt x="1990956" y="1260818"/>
                      </a:lnTo>
                      <a:lnTo>
                        <a:pt x="1991727" y="1259002"/>
                      </a:lnTo>
                      <a:lnTo>
                        <a:pt x="1992493" y="1257185"/>
                      </a:lnTo>
                      <a:lnTo>
                        <a:pt x="1993256" y="1255367"/>
                      </a:lnTo>
                      <a:lnTo>
                        <a:pt x="1994014" y="1253547"/>
                      </a:lnTo>
                      <a:lnTo>
                        <a:pt x="1994767" y="1251725"/>
                      </a:lnTo>
                      <a:lnTo>
                        <a:pt x="1995517" y="1249903"/>
                      </a:lnTo>
                      <a:lnTo>
                        <a:pt x="1996262" y="1248078"/>
                      </a:lnTo>
                      <a:lnTo>
                        <a:pt x="1997004" y="1246253"/>
                      </a:lnTo>
                      <a:lnTo>
                        <a:pt x="1997740" y="1244426"/>
                      </a:lnTo>
                      <a:lnTo>
                        <a:pt x="1998473" y="1242598"/>
                      </a:lnTo>
                      <a:lnTo>
                        <a:pt x="1999201" y="1240768"/>
                      </a:lnTo>
                      <a:lnTo>
                        <a:pt x="1999926" y="1238937"/>
                      </a:lnTo>
                      <a:lnTo>
                        <a:pt x="2000645" y="1237104"/>
                      </a:lnTo>
                      <a:lnTo>
                        <a:pt x="2001361" y="1235270"/>
                      </a:lnTo>
                      <a:lnTo>
                        <a:pt x="2002072" y="1233435"/>
                      </a:lnTo>
                      <a:lnTo>
                        <a:pt x="2002779" y="1231599"/>
                      </a:lnTo>
                      <a:lnTo>
                        <a:pt x="2003482" y="1229761"/>
                      </a:lnTo>
                      <a:lnTo>
                        <a:pt x="2004181" y="1227922"/>
                      </a:lnTo>
                      <a:lnTo>
                        <a:pt x="2004875" y="1226081"/>
                      </a:lnTo>
                      <a:lnTo>
                        <a:pt x="2005565" y="1224239"/>
                      </a:lnTo>
                      <a:lnTo>
                        <a:pt x="2006251" y="1222396"/>
                      </a:lnTo>
                      <a:lnTo>
                        <a:pt x="2006932" y="1220552"/>
                      </a:lnTo>
                      <a:lnTo>
                        <a:pt x="2007609" y="1218706"/>
                      </a:lnTo>
                      <a:lnTo>
                        <a:pt x="2008282" y="1216859"/>
                      </a:lnTo>
                      <a:lnTo>
                        <a:pt x="2008951" y="1215011"/>
                      </a:lnTo>
                      <a:lnTo>
                        <a:pt x="2009615" y="1213162"/>
                      </a:lnTo>
                      <a:lnTo>
                        <a:pt x="2010275" y="1211311"/>
                      </a:lnTo>
                      <a:lnTo>
                        <a:pt x="2010931" y="1209459"/>
                      </a:lnTo>
                      <a:lnTo>
                        <a:pt x="2011582" y="1207606"/>
                      </a:lnTo>
                      <a:lnTo>
                        <a:pt x="2012229" y="1205751"/>
                      </a:lnTo>
                      <a:lnTo>
                        <a:pt x="2012872" y="1203896"/>
                      </a:lnTo>
                      <a:lnTo>
                        <a:pt x="2013510" y="1202039"/>
                      </a:lnTo>
                      <a:lnTo>
                        <a:pt x="2014144" y="1200181"/>
                      </a:lnTo>
                      <a:lnTo>
                        <a:pt x="2014774" y="1198321"/>
                      </a:lnTo>
                      <a:lnTo>
                        <a:pt x="2015400" y="1196461"/>
                      </a:lnTo>
                      <a:lnTo>
                        <a:pt x="2016021" y="1194599"/>
                      </a:lnTo>
                      <a:lnTo>
                        <a:pt x="2016638" y="1192737"/>
                      </a:lnTo>
                      <a:lnTo>
                        <a:pt x="2017250" y="1190873"/>
                      </a:lnTo>
                      <a:lnTo>
                        <a:pt x="2017858" y="1189008"/>
                      </a:lnTo>
                      <a:lnTo>
                        <a:pt x="2018462" y="1187141"/>
                      </a:lnTo>
                      <a:lnTo>
                        <a:pt x="2019061" y="1185274"/>
                      </a:lnTo>
                      <a:lnTo>
                        <a:pt x="2019657" y="1183406"/>
                      </a:lnTo>
                      <a:lnTo>
                        <a:pt x="2020247" y="1181536"/>
                      </a:lnTo>
                      <a:lnTo>
                        <a:pt x="2020834" y="1179665"/>
                      </a:lnTo>
                      <a:lnTo>
                        <a:pt x="2021416" y="1177793"/>
                      </a:lnTo>
                      <a:lnTo>
                        <a:pt x="2021994" y="1175920"/>
                      </a:lnTo>
                      <a:lnTo>
                        <a:pt x="2022567" y="1174046"/>
                      </a:lnTo>
                      <a:lnTo>
                        <a:pt x="2023136" y="1172171"/>
                      </a:lnTo>
                      <a:lnTo>
                        <a:pt x="2023701" y="1170295"/>
                      </a:lnTo>
                      <a:lnTo>
                        <a:pt x="2024261" y="1168418"/>
                      </a:lnTo>
                      <a:lnTo>
                        <a:pt x="2024817" y="1166540"/>
                      </a:lnTo>
                      <a:lnTo>
                        <a:pt x="2025369" y="1164660"/>
                      </a:lnTo>
                      <a:lnTo>
                        <a:pt x="2025916" y="1162780"/>
                      </a:lnTo>
                      <a:lnTo>
                        <a:pt x="2026459" y="1160899"/>
                      </a:lnTo>
                      <a:lnTo>
                        <a:pt x="2026997" y="1159016"/>
                      </a:lnTo>
                      <a:lnTo>
                        <a:pt x="2027532" y="1157133"/>
                      </a:lnTo>
                      <a:lnTo>
                        <a:pt x="2028061" y="1155248"/>
                      </a:lnTo>
                      <a:lnTo>
                        <a:pt x="2028587" y="1153363"/>
                      </a:lnTo>
                      <a:lnTo>
                        <a:pt x="2029108" y="1151477"/>
                      </a:lnTo>
                      <a:lnTo>
                        <a:pt x="2029624" y="1149589"/>
                      </a:lnTo>
                      <a:lnTo>
                        <a:pt x="2030136" y="1147701"/>
                      </a:lnTo>
                      <a:lnTo>
                        <a:pt x="2030644" y="1145811"/>
                      </a:lnTo>
                      <a:lnTo>
                        <a:pt x="2031148" y="1143921"/>
                      </a:lnTo>
                      <a:lnTo>
                        <a:pt x="2031647" y="1142030"/>
                      </a:lnTo>
                      <a:lnTo>
                        <a:pt x="2032141" y="1140138"/>
                      </a:lnTo>
                      <a:lnTo>
                        <a:pt x="2032632" y="1138245"/>
                      </a:lnTo>
                      <a:lnTo>
                        <a:pt x="2033118" y="1136351"/>
                      </a:lnTo>
                      <a:lnTo>
                        <a:pt x="2033599" y="1134456"/>
                      </a:lnTo>
                      <a:lnTo>
                        <a:pt x="2034076" y="1132560"/>
                      </a:lnTo>
                      <a:lnTo>
                        <a:pt x="2034549" y="1130663"/>
                      </a:lnTo>
                      <a:lnTo>
                        <a:pt x="2035017" y="1128766"/>
                      </a:lnTo>
                      <a:lnTo>
                        <a:pt x="2035481" y="1126867"/>
                      </a:lnTo>
                      <a:lnTo>
                        <a:pt x="2035940" y="1124968"/>
                      </a:lnTo>
                      <a:lnTo>
                        <a:pt x="2036395" y="1123068"/>
                      </a:lnTo>
                      <a:lnTo>
                        <a:pt x="2036846" y="1121166"/>
                      </a:lnTo>
                      <a:lnTo>
                        <a:pt x="2037292" y="1119265"/>
                      </a:lnTo>
                      <a:lnTo>
                        <a:pt x="2037734" y="1117362"/>
                      </a:lnTo>
                      <a:lnTo>
                        <a:pt x="2038171" y="1115458"/>
                      </a:lnTo>
                      <a:lnTo>
                        <a:pt x="2038604" y="1113554"/>
                      </a:lnTo>
                      <a:lnTo>
                        <a:pt x="2039032" y="1111649"/>
                      </a:lnTo>
                      <a:lnTo>
                        <a:pt x="2039456" y="1109742"/>
                      </a:lnTo>
                      <a:lnTo>
                        <a:pt x="2039876" y="1107836"/>
                      </a:lnTo>
                      <a:lnTo>
                        <a:pt x="2040291" y="1105928"/>
                      </a:lnTo>
                      <a:lnTo>
                        <a:pt x="2040702" y="1104020"/>
                      </a:lnTo>
                      <a:lnTo>
                        <a:pt x="2041108" y="1102110"/>
                      </a:lnTo>
                      <a:lnTo>
                        <a:pt x="2041510" y="1100201"/>
                      </a:lnTo>
                      <a:lnTo>
                        <a:pt x="2041908" y="1098290"/>
                      </a:lnTo>
                      <a:lnTo>
                        <a:pt x="2042301" y="1096378"/>
                      </a:lnTo>
                      <a:lnTo>
                        <a:pt x="2042689" y="1094466"/>
                      </a:lnTo>
                      <a:lnTo>
                        <a:pt x="2043073" y="1092553"/>
                      </a:lnTo>
                      <a:lnTo>
                        <a:pt x="2043453" y="1090640"/>
                      </a:lnTo>
                      <a:lnTo>
                        <a:pt x="2043828" y="1088725"/>
                      </a:lnTo>
                      <a:lnTo>
                        <a:pt x="2044199" y="1086810"/>
                      </a:lnTo>
                      <a:lnTo>
                        <a:pt x="2044565" y="1084895"/>
                      </a:lnTo>
                      <a:lnTo>
                        <a:pt x="2044927" y="1082978"/>
                      </a:lnTo>
                      <a:lnTo>
                        <a:pt x="2045284" y="1081061"/>
                      </a:lnTo>
                      <a:lnTo>
                        <a:pt x="2045637" y="1079143"/>
                      </a:lnTo>
                      <a:lnTo>
                        <a:pt x="2045986" y="1077225"/>
                      </a:lnTo>
                      <a:lnTo>
                        <a:pt x="2046330" y="1075306"/>
                      </a:lnTo>
                      <a:lnTo>
                        <a:pt x="2046670" y="1073386"/>
                      </a:lnTo>
                      <a:lnTo>
                        <a:pt x="2047005" y="1071466"/>
                      </a:lnTo>
                      <a:lnTo>
                        <a:pt x="2047335" y="1069545"/>
                      </a:lnTo>
                      <a:lnTo>
                        <a:pt x="2047662" y="1067623"/>
                      </a:lnTo>
                      <a:lnTo>
                        <a:pt x="2047983" y="1065701"/>
                      </a:lnTo>
                      <a:lnTo>
                        <a:pt x="2048301" y="1063778"/>
                      </a:lnTo>
                      <a:lnTo>
                        <a:pt x="2048613" y="1061855"/>
                      </a:lnTo>
                      <a:lnTo>
                        <a:pt x="2048922" y="1059930"/>
                      </a:lnTo>
                      <a:lnTo>
                        <a:pt x="2049226" y="1058006"/>
                      </a:lnTo>
                      <a:lnTo>
                        <a:pt x="2049525" y="1056081"/>
                      </a:lnTo>
                      <a:lnTo>
                        <a:pt x="2049820" y="1054155"/>
                      </a:lnTo>
                      <a:lnTo>
                        <a:pt x="2050110" y="1052229"/>
                      </a:lnTo>
                      <a:lnTo>
                        <a:pt x="2050396" y="1050302"/>
                      </a:lnTo>
                      <a:lnTo>
                        <a:pt x="2050678" y="1048375"/>
                      </a:lnTo>
                      <a:lnTo>
                        <a:pt x="2050955" y="1046447"/>
                      </a:lnTo>
                      <a:lnTo>
                        <a:pt x="2051227" y="1044518"/>
                      </a:lnTo>
                      <a:lnTo>
                        <a:pt x="2051495" y="1042589"/>
                      </a:lnTo>
                      <a:lnTo>
                        <a:pt x="2051759" y="1040660"/>
                      </a:lnTo>
                      <a:lnTo>
                        <a:pt x="2052018" y="1038730"/>
                      </a:lnTo>
                      <a:lnTo>
                        <a:pt x="2052273" y="1036800"/>
                      </a:lnTo>
                      <a:lnTo>
                        <a:pt x="2052523" y="1034869"/>
                      </a:lnTo>
                      <a:lnTo>
                        <a:pt x="2052768" y="1032937"/>
                      </a:lnTo>
                      <a:lnTo>
                        <a:pt x="2053009" y="1031006"/>
                      </a:lnTo>
                      <a:lnTo>
                        <a:pt x="2053246" y="1029073"/>
                      </a:lnTo>
                      <a:lnTo>
                        <a:pt x="2053478" y="1027141"/>
                      </a:lnTo>
                      <a:lnTo>
                        <a:pt x="2053706" y="1025208"/>
                      </a:lnTo>
                      <a:lnTo>
                        <a:pt x="2053929" y="1023274"/>
                      </a:lnTo>
                      <a:lnTo>
                        <a:pt x="2054148" y="1021340"/>
                      </a:lnTo>
                      <a:lnTo>
                        <a:pt x="2054362" y="1019406"/>
                      </a:lnTo>
                      <a:lnTo>
                        <a:pt x="2054572" y="1017471"/>
                      </a:lnTo>
                      <a:lnTo>
                        <a:pt x="2054777" y="1015536"/>
                      </a:lnTo>
                      <a:lnTo>
                        <a:pt x="2054978" y="1013600"/>
                      </a:lnTo>
                      <a:lnTo>
                        <a:pt x="2055174" y="1011664"/>
                      </a:lnTo>
                      <a:lnTo>
                        <a:pt x="2055365" y="1009728"/>
                      </a:lnTo>
                      <a:lnTo>
                        <a:pt x="2055553" y="1007791"/>
                      </a:lnTo>
                      <a:lnTo>
                        <a:pt x="2055735" y="1005854"/>
                      </a:lnTo>
                      <a:lnTo>
                        <a:pt x="2055914" y="1003917"/>
                      </a:lnTo>
                      <a:lnTo>
                        <a:pt x="2056087" y="1001979"/>
                      </a:lnTo>
                      <a:lnTo>
                        <a:pt x="2056256" y="1000041"/>
                      </a:lnTo>
                      <a:lnTo>
                        <a:pt x="2056421" y="998103"/>
                      </a:lnTo>
                      <a:lnTo>
                        <a:pt x="2056581" y="996164"/>
                      </a:lnTo>
                      <a:lnTo>
                        <a:pt x="2056737" y="994225"/>
                      </a:lnTo>
                      <a:lnTo>
                        <a:pt x="2056888" y="992286"/>
                      </a:lnTo>
                      <a:lnTo>
                        <a:pt x="2057035" y="990347"/>
                      </a:lnTo>
                      <a:lnTo>
                        <a:pt x="2057177" y="988407"/>
                      </a:lnTo>
                      <a:lnTo>
                        <a:pt x="2057315" y="986467"/>
                      </a:lnTo>
                      <a:lnTo>
                        <a:pt x="2057448" y="984527"/>
                      </a:lnTo>
                      <a:lnTo>
                        <a:pt x="2057577" y="982586"/>
                      </a:lnTo>
                      <a:lnTo>
                        <a:pt x="2057701" y="980645"/>
                      </a:lnTo>
                      <a:lnTo>
                        <a:pt x="2057820" y="978704"/>
                      </a:lnTo>
                      <a:lnTo>
                        <a:pt x="2057935" y="976763"/>
                      </a:lnTo>
                      <a:lnTo>
                        <a:pt x="2058046" y="974822"/>
                      </a:lnTo>
                      <a:lnTo>
                        <a:pt x="2058152" y="972880"/>
                      </a:lnTo>
                      <a:lnTo>
                        <a:pt x="2058254" y="970938"/>
                      </a:lnTo>
                      <a:lnTo>
                        <a:pt x="2058351" y="968996"/>
                      </a:lnTo>
                      <a:lnTo>
                        <a:pt x="2058443" y="967054"/>
                      </a:lnTo>
                      <a:lnTo>
                        <a:pt x="2058531" y="965112"/>
                      </a:lnTo>
                      <a:lnTo>
                        <a:pt x="2058615" y="963169"/>
                      </a:lnTo>
                      <a:lnTo>
                        <a:pt x="2058694" y="961227"/>
                      </a:lnTo>
                      <a:lnTo>
                        <a:pt x="2058768" y="959284"/>
                      </a:lnTo>
                      <a:lnTo>
                        <a:pt x="2058838" y="957341"/>
                      </a:lnTo>
                      <a:lnTo>
                        <a:pt x="2058904" y="955398"/>
                      </a:lnTo>
                      <a:lnTo>
                        <a:pt x="2058965" y="953454"/>
                      </a:lnTo>
                      <a:lnTo>
                        <a:pt x="2059021" y="951511"/>
                      </a:lnTo>
                      <a:lnTo>
                        <a:pt x="2059073" y="949568"/>
                      </a:lnTo>
                      <a:lnTo>
                        <a:pt x="2059121" y="947624"/>
                      </a:lnTo>
                      <a:lnTo>
                        <a:pt x="2059164" y="945681"/>
                      </a:lnTo>
                      <a:lnTo>
                        <a:pt x="2059202" y="943737"/>
                      </a:lnTo>
                      <a:lnTo>
                        <a:pt x="2059236" y="941793"/>
                      </a:lnTo>
                      <a:lnTo>
                        <a:pt x="2059265" y="939849"/>
                      </a:lnTo>
                      <a:lnTo>
                        <a:pt x="2059290" y="937905"/>
                      </a:lnTo>
                      <a:lnTo>
                        <a:pt x="2059310" y="935962"/>
                      </a:lnTo>
                      <a:lnTo>
                        <a:pt x="2059326" y="934018"/>
                      </a:lnTo>
                      <a:lnTo>
                        <a:pt x="2059338" y="932074"/>
                      </a:lnTo>
                      <a:lnTo>
                        <a:pt x="2059344" y="930130"/>
                      </a:lnTo>
                      <a:lnTo>
                        <a:pt x="2059347" y="928186"/>
                      </a:lnTo>
                      <a:lnTo>
                        <a:pt x="2059347" y="928186"/>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14" name="tx8"/>
                <p:cNvSpPr/>
                <p:nvPr/>
              </p:nvSpPr>
              <p:spPr>
                <a:xfrm>
                  <a:off x="5163358" y="1803544"/>
                  <a:ext cx="96932" cy="44553"/>
                </a:xfrm>
                <a:prstGeom prst="rect">
                  <a:avLst/>
                </a:prstGeom>
                <a:noFill/>
              </p:spPr>
              <p:txBody>
                <a:bodyPr wrap="none" lIns="0" tIns="0" rIns="0" bIns="0" anchor="ctr" anchorCtr="1"/>
                <a:lstStyle/>
                <a:p>
                  <a:pPr>
                    <a:lnSpc>
                      <a:spcPts val="1200"/>
                    </a:lnSpc>
                  </a:pPr>
                  <a:r>
                    <a:rPr sz="700">
                      <a:solidFill>
                        <a:srgbClr val="000000">
                          <a:alpha val="100000"/>
                        </a:srgbClr>
                      </a:solidFill>
                      <a:latin typeface="Arial" panose="020B0604020202020204" pitchFamily="34" charset="0"/>
                      <a:cs typeface="Arial" panose="020B0604020202020204" pitchFamily="34" charset="0"/>
                    </a:rPr>
                    <a:t>190</a:t>
                  </a:r>
                  <a:endParaRPr sz="700">
                    <a:solidFill>
                      <a:srgbClr val="000000">
                        <a:alpha val="100000"/>
                      </a:srgbClr>
                    </a:solidFill>
                    <a:latin typeface="Arial" panose="020B0604020202020204" pitchFamily="34" charset="0"/>
                    <a:cs typeface="Arial" panose="020B0604020202020204" pitchFamily="34" charset="0"/>
                  </a:endParaRPr>
                </a:p>
              </p:txBody>
            </p:sp>
            <p:sp>
              <p:nvSpPr>
                <p:cNvPr id="15" name="tx9"/>
                <p:cNvSpPr/>
                <p:nvPr/>
              </p:nvSpPr>
              <p:spPr>
                <a:xfrm>
                  <a:off x="6154227" y="1803671"/>
                  <a:ext cx="96932" cy="44427"/>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109</a:t>
                  </a:r>
                  <a:endParaRPr sz="700" dirty="0">
                    <a:solidFill>
                      <a:srgbClr val="000000">
                        <a:alpha val="100000"/>
                      </a:srgbClr>
                    </a:solidFill>
                    <a:latin typeface="Arial" panose="020B0604020202020204" pitchFamily="34" charset="0"/>
                    <a:cs typeface="Arial" panose="020B0604020202020204" pitchFamily="34" charset="0"/>
                  </a:endParaRPr>
                </a:p>
              </p:txBody>
            </p:sp>
            <p:sp>
              <p:nvSpPr>
                <p:cNvPr id="16" name="tx10"/>
                <p:cNvSpPr/>
                <p:nvPr/>
              </p:nvSpPr>
              <p:spPr>
                <a:xfrm>
                  <a:off x="5723782" y="1125973"/>
                  <a:ext cx="84608" cy="252986"/>
                </a:xfrm>
                <a:prstGeom prst="rect">
                  <a:avLst/>
                </a:prstGeom>
                <a:noFill/>
              </p:spPr>
              <p:txBody>
                <a:bodyPr wrap="none" lIns="0" tIns="0" rIns="0" bIns="0" anchor="ctr" anchorCtr="1"/>
                <a:lstStyle/>
                <a:p>
                  <a:pPr>
                    <a:lnSpc>
                      <a:spcPts val="1200"/>
                    </a:lnSpc>
                  </a:pPr>
                  <a:r>
                    <a:rPr sz="700" dirty="0">
                      <a:solidFill>
                        <a:srgbClr val="000000">
                          <a:alpha val="100000"/>
                        </a:srgbClr>
                      </a:solidFill>
                      <a:latin typeface="Arial" panose="020B0604020202020204" pitchFamily="34" charset="0"/>
                      <a:cs typeface="Arial" panose="020B0604020202020204" pitchFamily="34" charset="0"/>
                    </a:rPr>
                    <a:t>5</a:t>
                  </a:r>
                  <a:endParaRPr sz="700" dirty="0">
                    <a:solidFill>
                      <a:srgbClr val="000000">
                        <a:alpha val="100000"/>
                      </a:srgbClr>
                    </a:solidFill>
                    <a:latin typeface="Arial" panose="020B0604020202020204" pitchFamily="34" charset="0"/>
                    <a:cs typeface="Arial" panose="020B0604020202020204" pitchFamily="34" charset="0"/>
                  </a:endParaRPr>
                </a:p>
              </p:txBody>
            </p:sp>
            <p:sp>
              <p:nvSpPr>
                <p:cNvPr id="17" name="pl11"/>
                <p:cNvSpPr/>
                <p:nvPr/>
              </p:nvSpPr>
              <p:spPr>
                <a:xfrm>
                  <a:off x="5766086" y="1441709"/>
                  <a:ext cx="0" cy="360000"/>
                </a:xfrm>
                <a:custGeom>
                  <a:avLst/>
                  <a:gdLst/>
                  <a:ahLst/>
                  <a:cxnLst/>
                  <a:rect l="0" t="0" r="0" b="0"/>
                  <a:pathLst>
                    <a:path h="2001171">
                      <a:moveTo>
                        <a:pt x="0" y="0"/>
                      </a:moveTo>
                      <a:lnTo>
                        <a:pt x="0" y="2001171"/>
                      </a:lnTo>
                    </a:path>
                  </a:pathLst>
                </a:custGeom>
                <a:ln w="9525"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grpSp>
          <p:sp>
            <p:nvSpPr>
              <p:cNvPr id="115" name="文本框 114"/>
              <p:cNvSpPr txBox="1"/>
              <p:nvPr/>
            </p:nvSpPr>
            <p:spPr>
              <a:xfrm>
                <a:off x="9224" y="1621"/>
                <a:ext cx="742" cy="337"/>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class2</a:t>
                </a:r>
                <a:endParaRPr lang="zh-CN" altLang="en-US" sz="800" dirty="0">
                  <a:latin typeface="Arial" panose="020B0604020202020204" pitchFamily="34" charset="0"/>
                  <a:cs typeface="Arial" panose="020B0604020202020204" pitchFamily="34" charset="0"/>
                </a:endParaRPr>
              </a:p>
            </p:txBody>
          </p:sp>
        </p:grpSp>
        <p:grpSp>
          <p:nvGrpSpPr>
            <p:cNvPr id="168" name="组合 167"/>
            <p:cNvGrpSpPr/>
            <p:nvPr/>
          </p:nvGrpSpPr>
          <p:grpSpPr>
            <a:xfrm>
              <a:off x="5240" y="3040"/>
              <a:ext cx="1628" cy="1328"/>
              <a:chOff x="5240" y="3040"/>
              <a:chExt cx="1628" cy="1328"/>
            </a:xfrm>
          </p:grpSpPr>
          <p:grpSp>
            <p:nvGrpSpPr>
              <p:cNvPr id="31" name="组合 30"/>
              <p:cNvGrpSpPr/>
              <p:nvPr/>
            </p:nvGrpSpPr>
            <p:grpSpPr>
              <a:xfrm>
                <a:off x="5240" y="3396"/>
                <a:ext cx="1629" cy="972"/>
                <a:chOff x="366198" y="2913516"/>
                <a:chExt cx="2012661" cy="1085274"/>
              </a:xfrm>
            </p:grpSpPr>
            <p:sp>
              <p:nvSpPr>
                <p:cNvPr id="32" name="pg4"/>
                <p:cNvSpPr/>
                <p:nvPr/>
              </p:nvSpPr>
              <p:spPr>
                <a:xfrm>
                  <a:off x="366198" y="2913516"/>
                  <a:ext cx="1203937" cy="1085274"/>
                </a:xfrm>
                <a:custGeom>
                  <a:avLst/>
                  <a:gdLst/>
                  <a:ahLst/>
                  <a:cxnLst/>
                  <a:rect l="0" t="0" r="0" b="0"/>
                  <a:pathLst>
                    <a:path w="2667248" h="2404357">
                      <a:moveTo>
                        <a:pt x="2667248" y="1202178"/>
                      </a:moveTo>
                      <a:lnTo>
                        <a:pt x="2667245" y="1199660"/>
                      </a:lnTo>
                      <a:lnTo>
                        <a:pt x="2667236" y="1197142"/>
                      </a:lnTo>
                      <a:lnTo>
                        <a:pt x="2667221" y="1194625"/>
                      </a:lnTo>
                      <a:lnTo>
                        <a:pt x="2667201" y="1192107"/>
                      </a:lnTo>
                      <a:lnTo>
                        <a:pt x="2667175" y="1189589"/>
                      </a:lnTo>
                      <a:lnTo>
                        <a:pt x="2667142" y="1187071"/>
                      </a:lnTo>
                      <a:lnTo>
                        <a:pt x="2667104" y="1184554"/>
                      </a:lnTo>
                      <a:lnTo>
                        <a:pt x="2667060" y="1182036"/>
                      </a:lnTo>
                      <a:lnTo>
                        <a:pt x="2667011" y="1179519"/>
                      </a:lnTo>
                      <a:lnTo>
                        <a:pt x="2666955" y="1177002"/>
                      </a:lnTo>
                      <a:lnTo>
                        <a:pt x="2666894" y="1174484"/>
                      </a:lnTo>
                      <a:lnTo>
                        <a:pt x="2666826" y="1171967"/>
                      </a:lnTo>
                      <a:lnTo>
                        <a:pt x="2666753" y="1169450"/>
                      </a:lnTo>
                      <a:lnTo>
                        <a:pt x="2666674" y="1166933"/>
                      </a:lnTo>
                      <a:lnTo>
                        <a:pt x="2666590" y="1164417"/>
                      </a:lnTo>
                      <a:lnTo>
                        <a:pt x="2666499" y="1161900"/>
                      </a:lnTo>
                      <a:lnTo>
                        <a:pt x="2666402" y="1159384"/>
                      </a:lnTo>
                      <a:lnTo>
                        <a:pt x="2666300" y="1156868"/>
                      </a:lnTo>
                      <a:lnTo>
                        <a:pt x="2666192" y="1154352"/>
                      </a:lnTo>
                      <a:lnTo>
                        <a:pt x="2666078" y="1151836"/>
                      </a:lnTo>
                      <a:lnTo>
                        <a:pt x="2665958" y="1149321"/>
                      </a:lnTo>
                      <a:lnTo>
                        <a:pt x="2665832" y="1146805"/>
                      </a:lnTo>
                      <a:lnTo>
                        <a:pt x="2665701" y="1144290"/>
                      </a:lnTo>
                      <a:lnTo>
                        <a:pt x="2665563" y="1141775"/>
                      </a:lnTo>
                      <a:lnTo>
                        <a:pt x="2665420" y="1139261"/>
                      </a:lnTo>
                      <a:lnTo>
                        <a:pt x="2665271" y="1136747"/>
                      </a:lnTo>
                      <a:lnTo>
                        <a:pt x="2665116" y="1134233"/>
                      </a:lnTo>
                      <a:lnTo>
                        <a:pt x="2664955" y="1131719"/>
                      </a:lnTo>
                      <a:lnTo>
                        <a:pt x="2664788" y="1129206"/>
                      </a:lnTo>
                      <a:lnTo>
                        <a:pt x="2664616" y="1126693"/>
                      </a:lnTo>
                      <a:lnTo>
                        <a:pt x="2664438" y="1124180"/>
                      </a:lnTo>
                      <a:lnTo>
                        <a:pt x="2664254" y="1121668"/>
                      </a:lnTo>
                      <a:lnTo>
                        <a:pt x="2664064" y="1119156"/>
                      </a:lnTo>
                      <a:lnTo>
                        <a:pt x="2663868" y="1116644"/>
                      </a:lnTo>
                      <a:lnTo>
                        <a:pt x="2663666" y="1114133"/>
                      </a:lnTo>
                      <a:lnTo>
                        <a:pt x="2663459" y="1111622"/>
                      </a:lnTo>
                      <a:lnTo>
                        <a:pt x="2663245" y="1109111"/>
                      </a:lnTo>
                      <a:lnTo>
                        <a:pt x="2663026" y="1106601"/>
                      </a:lnTo>
                      <a:lnTo>
                        <a:pt x="2662801" y="1104092"/>
                      </a:lnTo>
                      <a:lnTo>
                        <a:pt x="2662570" y="1101582"/>
                      </a:lnTo>
                      <a:lnTo>
                        <a:pt x="2662334" y="1099074"/>
                      </a:lnTo>
                      <a:lnTo>
                        <a:pt x="2662091" y="1096565"/>
                      </a:lnTo>
                      <a:lnTo>
                        <a:pt x="2661843" y="1094057"/>
                      </a:lnTo>
                      <a:lnTo>
                        <a:pt x="2661589" y="1091550"/>
                      </a:lnTo>
                      <a:lnTo>
                        <a:pt x="2661329" y="1089043"/>
                      </a:lnTo>
                      <a:lnTo>
                        <a:pt x="2661063" y="1086537"/>
                      </a:lnTo>
                      <a:lnTo>
                        <a:pt x="2660792" y="1084031"/>
                      </a:lnTo>
                      <a:lnTo>
                        <a:pt x="2660514" y="1081525"/>
                      </a:lnTo>
                      <a:lnTo>
                        <a:pt x="2660231" y="1079021"/>
                      </a:lnTo>
                      <a:lnTo>
                        <a:pt x="2659942" y="1076516"/>
                      </a:lnTo>
                      <a:lnTo>
                        <a:pt x="2659647" y="1074012"/>
                      </a:lnTo>
                      <a:lnTo>
                        <a:pt x="2659346" y="1071509"/>
                      </a:lnTo>
                      <a:lnTo>
                        <a:pt x="2659040" y="1069007"/>
                      </a:lnTo>
                      <a:lnTo>
                        <a:pt x="2658728" y="1066505"/>
                      </a:lnTo>
                      <a:lnTo>
                        <a:pt x="2658409" y="1064003"/>
                      </a:lnTo>
                      <a:lnTo>
                        <a:pt x="2658085" y="1061502"/>
                      </a:lnTo>
                      <a:lnTo>
                        <a:pt x="2657756" y="1059002"/>
                      </a:lnTo>
                      <a:lnTo>
                        <a:pt x="2657420" y="1056502"/>
                      </a:lnTo>
                      <a:lnTo>
                        <a:pt x="2657079" y="1054003"/>
                      </a:lnTo>
                      <a:lnTo>
                        <a:pt x="2656732" y="1051505"/>
                      </a:lnTo>
                      <a:lnTo>
                        <a:pt x="2656379" y="1049007"/>
                      </a:lnTo>
                      <a:lnTo>
                        <a:pt x="2656020" y="1046511"/>
                      </a:lnTo>
                      <a:lnTo>
                        <a:pt x="2655655" y="1044014"/>
                      </a:lnTo>
                      <a:lnTo>
                        <a:pt x="2655285" y="1041519"/>
                      </a:lnTo>
                      <a:lnTo>
                        <a:pt x="2654909" y="1039024"/>
                      </a:lnTo>
                      <a:lnTo>
                        <a:pt x="2654527" y="1036530"/>
                      </a:lnTo>
                      <a:lnTo>
                        <a:pt x="2654139" y="1034036"/>
                      </a:lnTo>
                      <a:lnTo>
                        <a:pt x="2653745" y="1031543"/>
                      </a:lnTo>
                      <a:lnTo>
                        <a:pt x="2653346" y="1029051"/>
                      </a:lnTo>
                      <a:lnTo>
                        <a:pt x="2652941" y="1026560"/>
                      </a:lnTo>
                      <a:lnTo>
                        <a:pt x="2652530" y="1024070"/>
                      </a:lnTo>
                      <a:lnTo>
                        <a:pt x="2652113" y="1021580"/>
                      </a:lnTo>
                      <a:lnTo>
                        <a:pt x="2651691" y="1019091"/>
                      </a:lnTo>
                      <a:lnTo>
                        <a:pt x="2651263" y="1016603"/>
                      </a:lnTo>
                      <a:lnTo>
                        <a:pt x="2650829" y="1014116"/>
                      </a:lnTo>
                      <a:lnTo>
                        <a:pt x="2650389" y="1011629"/>
                      </a:lnTo>
                      <a:lnTo>
                        <a:pt x="2649943" y="1009144"/>
                      </a:lnTo>
                      <a:lnTo>
                        <a:pt x="2649492" y="1006659"/>
                      </a:lnTo>
                      <a:lnTo>
                        <a:pt x="2649035" y="1004175"/>
                      </a:lnTo>
                      <a:lnTo>
                        <a:pt x="2648572" y="1001692"/>
                      </a:lnTo>
                      <a:lnTo>
                        <a:pt x="2648103" y="999210"/>
                      </a:lnTo>
                      <a:lnTo>
                        <a:pt x="2647628" y="996729"/>
                      </a:lnTo>
                      <a:lnTo>
                        <a:pt x="2647148" y="994249"/>
                      </a:lnTo>
                      <a:lnTo>
                        <a:pt x="2646662" y="991769"/>
                      </a:lnTo>
                      <a:lnTo>
                        <a:pt x="2646171" y="989291"/>
                      </a:lnTo>
                      <a:lnTo>
                        <a:pt x="2645673" y="986813"/>
                      </a:lnTo>
                      <a:lnTo>
                        <a:pt x="2645170" y="984336"/>
                      </a:lnTo>
                      <a:lnTo>
                        <a:pt x="2644661" y="981861"/>
                      </a:lnTo>
                      <a:lnTo>
                        <a:pt x="2644146" y="979386"/>
                      </a:lnTo>
                      <a:lnTo>
                        <a:pt x="2643625" y="976912"/>
                      </a:lnTo>
                      <a:lnTo>
                        <a:pt x="2643099" y="974440"/>
                      </a:lnTo>
                      <a:lnTo>
                        <a:pt x="2642567" y="971968"/>
                      </a:lnTo>
                      <a:lnTo>
                        <a:pt x="2642029" y="969497"/>
                      </a:lnTo>
                      <a:lnTo>
                        <a:pt x="2641486" y="967027"/>
                      </a:lnTo>
                      <a:lnTo>
                        <a:pt x="2640937" y="964559"/>
                      </a:lnTo>
                      <a:lnTo>
                        <a:pt x="2640382" y="962091"/>
                      </a:lnTo>
                      <a:lnTo>
                        <a:pt x="2639821" y="959624"/>
                      </a:lnTo>
                      <a:lnTo>
                        <a:pt x="2639255" y="957159"/>
                      </a:lnTo>
                      <a:lnTo>
                        <a:pt x="2638683" y="954694"/>
                      </a:lnTo>
                      <a:lnTo>
                        <a:pt x="2638105" y="952231"/>
                      </a:lnTo>
                      <a:lnTo>
                        <a:pt x="2637521" y="949769"/>
                      </a:lnTo>
                      <a:lnTo>
                        <a:pt x="2636932" y="947308"/>
                      </a:lnTo>
                      <a:lnTo>
                        <a:pt x="2636337" y="944848"/>
                      </a:lnTo>
                      <a:lnTo>
                        <a:pt x="2635736" y="942389"/>
                      </a:lnTo>
                      <a:lnTo>
                        <a:pt x="2635130" y="939931"/>
                      </a:lnTo>
                      <a:lnTo>
                        <a:pt x="2634517" y="937474"/>
                      </a:lnTo>
                      <a:lnTo>
                        <a:pt x="2633900" y="935019"/>
                      </a:lnTo>
                      <a:lnTo>
                        <a:pt x="2633276" y="932565"/>
                      </a:lnTo>
                      <a:lnTo>
                        <a:pt x="2632647" y="930111"/>
                      </a:lnTo>
                      <a:lnTo>
                        <a:pt x="2632012" y="927660"/>
                      </a:lnTo>
                      <a:lnTo>
                        <a:pt x="2631371" y="925209"/>
                      </a:lnTo>
                      <a:lnTo>
                        <a:pt x="2630725" y="922759"/>
                      </a:lnTo>
                      <a:lnTo>
                        <a:pt x="2630073" y="920311"/>
                      </a:lnTo>
                      <a:lnTo>
                        <a:pt x="2629415" y="917864"/>
                      </a:lnTo>
                      <a:lnTo>
                        <a:pt x="2628752" y="915418"/>
                      </a:lnTo>
                      <a:lnTo>
                        <a:pt x="2628083" y="912974"/>
                      </a:lnTo>
                      <a:lnTo>
                        <a:pt x="2627408" y="910530"/>
                      </a:lnTo>
                      <a:lnTo>
                        <a:pt x="2626727" y="908088"/>
                      </a:lnTo>
                      <a:lnTo>
                        <a:pt x="2626041" y="905648"/>
                      </a:lnTo>
                      <a:lnTo>
                        <a:pt x="2625349" y="903208"/>
                      </a:lnTo>
                      <a:lnTo>
                        <a:pt x="2624652" y="900770"/>
                      </a:lnTo>
                      <a:lnTo>
                        <a:pt x="2623949" y="898334"/>
                      </a:lnTo>
                      <a:lnTo>
                        <a:pt x="2623240" y="895898"/>
                      </a:lnTo>
                      <a:lnTo>
                        <a:pt x="2622526" y="893464"/>
                      </a:lnTo>
                      <a:lnTo>
                        <a:pt x="2621805" y="891031"/>
                      </a:lnTo>
                      <a:lnTo>
                        <a:pt x="2621080" y="888600"/>
                      </a:lnTo>
                      <a:lnTo>
                        <a:pt x="2620348" y="886170"/>
                      </a:lnTo>
                      <a:lnTo>
                        <a:pt x="2619611" y="883741"/>
                      </a:lnTo>
                      <a:lnTo>
                        <a:pt x="2618869" y="881314"/>
                      </a:lnTo>
                      <a:lnTo>
                        <a:pt x="2618120" y="878888"/>
                      </a:lnTo>
                      <a:lnTo>
                        <a:pt x="2617366" y="876464"/>
                      </a:lnTo>
                      <a:lnTo>
                        <a:pt x="2616607" y="874041"/>
                      </a:lnTo>
                      <a:lnTo>
                        <a:pt x="2615842" y="871620"/>
                      </a:lnTo>
                      <a:lnTo>
                        <a:pt x="2615071" y="869200"/>
                      </a:lnTo>
                      <a:lnTo>
                        <a:pt x="2614294" y="866781"/>
                      </a:lnTo>
                      <a:lnTo>
                        <a:pt x="2613512" y="864364"/>
                      </a:lnTo>
                      <a:lnTo>
                        <a:pt x="2612725" y="861948"/>
                      </a:lnTo>
                      <a:lnTo>
                        <a:pt x="2611931" y="859534"/>
                      </a:lnTo>
                      <a:lnTo>
                        <a:pt x="2611132" y="857121"/>
                      </a:lnTo>
                      <a:lnTo>
                        <a:pt x="2610328" y="854710"/>
                      </a:lnTo>
                      <a:lnTo>
                        <a:pt x="2609518" y="852301"/>
                      </a:lnTo>
                      <a:lnTo>
                        <a:pt x="2608702" y="849893"/>
                      </a:lnTo>
                      <a:lnTo>
                        <a:pt x="2607881" y="847486"/>
                      </a:lnTo>
                      <a:lnTo>
                        <a:pt x="2607054" y="845081"/>
                      </a:lnTo>
                      <a:lnTo>
                        <a:pt x="2606221" y="842678"/>
                      </a:lnTo>
                      <a:lnTo>
                        <a:pt x="2605383" y="840276"/>
                      </a:lnTo>
                      <a:lnTo>
                        <a:pt x="2604540" y="837876"/>
                      </a:lnTo>
                      <a:lnTo>
                        <a:pt x="2603691" y="835477"/>
                      </a:lnTo>
                      <a:lnTo>
                        <a:pt x="2602836" y="833080"/>
                      </a:lnTo>
                      <a:lnTo>
                        <a:pt x="2601975" y="830684"/>
                      </a:lnTo>
                      <a:lnTo>
                        <a:pt x="2601110" y="828291"/>
                      </a:lnTo>
                      <a:lnTo>
                        <a:pt x="2600238" y="825899"/>
                      </a:lnTo>
                      <a:lnTo>
                        <a:pt x="2599361" y="823508"/>
                      </a:lnTo>
                      <a:lnTo>
                        <a:pt x="2598478" y="821119"/>
                      </a:lnTo>
                      <a:lnTo>
                        <a:pt x="2597590" y="818732"/>
                      </a:lnTo>
                      <a:lnTo>
                        <a:pt x="2596697" y="816347"/>
                      </a:lnTo>
                      <a:lnTo>
                        <a:pt x="2595797" y="813963"/>
                      </a:lnTo>
                      <a:lnTo>
                        <a:pt x="2594893" y="811581"/>
                      </a:lnTo>
                      <a:lnTo>
                        <a:pt x="2593982" y="809200"/>
                      </a:lnTo>
                      <a:lnTo>
                        <a:pt x="2593067" y="806822"/>
                      </a:lnTo>
                      <a:lnTo>
                        <a:pt x="2592145" y="804445"/>
                      </a:lnTo>
                      <a:lnTo>
                        <a:pt x="2591218" y="802070"/>
                      </a:lnTo>
                      <a:lnTo>
                        <a:pt x="2590286" y="799696"/>
                      </a:lnTo>
                      <a:lnTo>
                        <a:pt x="2589348" y="797324"/>
                      </a:lnTo>
                      <a:lnTo>
                        <a:pt x="2588405" y="794955"/>
                      </a:lnTo>
                      <a:lnTo>
                        <a:pt x="2587456" y="792587"/>
                      </a:lnTo>
                      <a:lnTo>
                        <a:pt x="2586502" y="790220"/>
                      </a:lnTo>
                      <a:lnTo>
                        <a:pt x="2585542" y="787856"/>
                      </a:lnTo>
                      <a:lnTo>
                        <a:pt x="2584576" y="785493"/>
                      </a:lnTo>
                      <a:lnTo>
                        <a:pt x="2583605" y="783132"/>
                      </a:lnTo>
                      <a:lnTo>
                        <a:pt x="2582629" y="780773"/>
                      </a:lnTo>
                      <a:lnTo>
                        <a:pt x="2581647" y="778416"/>
                      </a:lnTo>
                      <a:lnTo>
                        <a:pt x="2580660" y="776061"/>
                      </a:lnTo>
                      <a:lnTo>
                        <a:pt x="2579667" y="773707"/>
                      </a:lnTo>
                      <a:lnTo>
                        <a:pt x="2578669" y="771356"/>
                      </a:lnTo>
                      <a:lnTo>
                        <a:pt x="2577665" y="769006"/>
                      </a:lnTo>
                      <a:lnTo>
                        <a:pt x="2576656" y="766658"/>
                      </a:lnTo>
                      <a:lnTo>
                        <a:pt x="2575641" y="764313"/>
                      </a:lnTo>
                      <a:lnTo>
                        <a:pt x="2574621" y="761969"/>
                      </a:lnTo>
                      <a:lnTo>
                        <a:pt x="2573596" y="759627"/>
                      </a:lnTo>
                      <a:lnTo>
                        <a:pt x="2572565" y="757287"/>
                      </a:lnTo>
                      <a:lnTo>
                        <a:pt x="2571529" y="754948"/>
                      </a:lnTo>
                      <a:lnTo>
                        <a:pt x="2570487" y="752612"/>
                      </a:lnTo>
                      <a:lnTo>
                        <a:pt x="2569440" y="750278"/>
                      </a:lnTo>
                      <a:lnTo>
                        <a:pt x="2568387" y="747946"/>
                      </a:lnTo>
                      <a:lnTo>
                        <a:pt x="2567329" y="745616"/>
                      </a:lnTo>
                      <a:lnTo>
                        <a:pt x="2566265" y="743288"/>
                      </a:lnTo>
                      <a:lnTo>
                        <a:pt x="2565196" y="740961"/>
                      </a:lnTo>
                      <a:lnTo>
                        <a:pt x="2564122" y="738637"/>
                      </a:lnTo>
                      <a:lnTo>
                        <a:pt x="2563042" y="736315"/>
                      </a:lnTo>
                      <a:lnTo>
                        <a:pt x="2561957" y="733995"/>
                      </a:lnTo>
                      <a:lnTo>
                        <a:pt x="2560867" y="731677"/>
                      </a:lnTo>
                      <a:lnTo>
                        <a:pt x="2559771" y="729361"/>
                      </a:lnTo>
                      <a:lnTo>
                        <a:pt x="2558670" y="727047"/>
                      </a:lnTo>
                      <a:lnTo>
                        <a:pt x="2557563" y="724735"/>
                      </a:lnTo>
                      <a:lnTo>
                        <a:pt x="2556451" y="722426"/>
                      </a:lnTo>
                      <a:lnTo>
                        <a:pt x="2555334" y="720118"/>
                      </a:lnTo>
                      <a:lnTo>
                        <a:pt x="2554211" y="717813"/>
                      </a:lnTo>
                      <a:lnTo>
                        <a:pt x="2553083" y="715509"/>
                      </a:lnTo>
                      <a:lnTo>
                        <a:pt x="2551950" y="713208"/>
                      </a:lnTo>
                      <a:lnTo>
                        <a:pt x="2550811" y="710909"/>
                      </a:lnTo>
                      <a:lnTo>
                        <a:pt x="2549667" y="708612"/>
                      </a:lnTo>
                      <a:lnTo>
                        <a:pt x="2548518" y="706317"/>
                      </a:lnTo>
                      <a:lnTo>
                        <a:pt x="2547363" y="704025"/>
                      </a:lnTo>
                      <a:lnTo>
                        <a:pt x="2546203" y="701734"/>
                      </a:lnTo>
                      <a:lnTo>
                        <a:pt x="2545037" y="699446"/>
                      </a:lnTo>
                      <a:lnTo>
                        <a:pt x="2543867" y="697160"/>
                      </a:lnTo>
                      <a:lnTo>
                        <a:pt x="2542691" y="694876"/>
                      </a:lnTo>
                      <a:lnTo>
                        <a:pt x="2541509" y="692595"/>
                      </a:lnTo>
                      <a:lnTo>
                        <a:pt x="2540323" y="690315"/>
                      </a:lnTo>
                      <a:lnTo>
                        <a:pt x="2539131" y="688038"/>
                      </a:lnTo>
                      <a:lnTo>
                        <a:pt x="2537934" y="685763"/>
                      </a:lnTo>
                      <a:lnTo>
                        <a:pt x="2536731" y="683491"/>
                      </a:lnTo>
                      <a:lnTo>
                        <a:pt x="2535523" y="681221"/>
                      </a:lnTo>
                      <a:lnTo>
                        <a:pt x="2534310" y="678953"/>
                      </a:lnTo>
                      <a:lnTo>
                        <a:pt x="2533092" y="676687"/>
                      </a:lnTo>
                      <a:lnTo>
                        <a:pt x="2531869" y="674423"/>
                      </a:lnTo>
                      <a:lnTo>
                        <a:pt x="2530640" y="672162"/>
                      </a:lnTo>
                      <a:lnTo>
                        <a:pt x="2529406" y="669904"/>
                      </a:lnTo>
                      <a:lnTo>
                        <a:pt x="2528166" y="667647"/>
                      </a:lnTo>
                      <a:lnTo>
                        <a:pt x="2526922" y="665393"/>
                      </a:lnTo>
                      <a:lnTo>
                        <a:pt x="2525672" y="663141"/>
                      </a:lnTo>
                      <a:lnTo>
                        <a:pt x="2524417" y="660892"/>
                      </a:lnTo>
                      <a:lnTo>
                        <a:pt x="2523157" y="658645"/>
                      </a:lnTo>
                      <a:lnTo>
                        <a:pt x="2521891" y="656400"/>
                      </a:lnTo>
                      <a:lnTo>
                        <a:pt x="2520621" y="654158"/>
                      </a:lnTo>
                      <a:lnTo>
                        <a:pt x="2519345" y="651918"/>
                      </a:lnTo>
                      <a:lnTo>
                        <a:pt x="2518064" y="649681"/>
                      </a:lnTo>
                      <a:lnTo>
                        <a:pt x="2516777" y="647446"/>
                      </a:lnTo>
                      <a:lnTo>
                        <a:pt x="2515486" y="645214"/>
                      </a:lnTo>
                      <a:lnTo>
                        <a:pt x="2514189" y="642983"/>
                      </a:lnTo>
                      <a:lnTo>
                        <a:pt x="2512888" y="640756"/>
                      </a:lnTo>
                      <a:lnTo>
                        <a:pt x="2511581" y="638531"/>
                      </a:lnTo>
                      <a:lnTo>
                        <a:pt x="2510268" y="636308"/>
                      </a:lnTo>
                      <a:lnTo>
                        <a:pt x="2508951" y="634088"/>
                      </a:lnTo>
                      <a:lnTo>
                        <a:pt x="2507629" y="631870"/>
                      </a:lnTo>
                      <a:lnTo>
                        <a:pt x="2506301" y="629655"/>
                      </a:lnTo>
                      <a:lnTo>
                        <a:pt x="2504968" y="627442"/>
                      </a:lnTo>
                      <a:lnTo>
                        <a:pt x="2503630" y="625232"/>
                      </a:lnTo>
                      <a:lnTo>
                        <a:pt x="2502287" y="623024"/>
                      </a:lnTo>
                      <a:lnTo>
                        <a:pt x="2500939" y="620819"/>
                      </a:lnTo>
                      <a:lnTo>
                        <a:pt x="2499586" y="618616"/>
                      </a:lnTo>
                      <a:lnTo>
                        <a:pt x="2498227" y="616416"/>
                      </a:lnTo>
                      <a:lnTo>
                        <a:pt x="2496864" y="614219"/>
                      </a:lnTo>
                      <a:lnTo>
                        <a:pt x="2495495" y="612024"/>
                      </a:lnTo>
                      <a:lnTo>
                        <a:pt x="2494122" y="609832"/>
                      </a:lnTo>
                      <a:lnTo>
                        <a:pt x="2492743" y="607642"/>
                      </a:lnTo>
                      <a:lnTo>
                        <a:pt x="2491359" y="605455"/>
                      </a:lnTo>
                      <a:lnTo>
                        <a:pt x="2489970" y="603271"/>
                      </a:lnTo>
                      <a:lnTo>
                        <a:pt x="2488576" y="601089"/>
                      </a:lnTo>
                      <a:lnTo>
                        <a:pt x="2487177" y="598910"/>
                      </a:lnTo>
                      <a:lnTo>
                        <a:pt x="2485773" y="596733"/>
                      </a:lnTo>
                      <a:lnTo>
                        <a:pt x="2484363" y="594559"/>
                      </a:lnTo>
                      <a:lnTo>
                        <a:pt x="2482949" y="592388"/>
                      </a:lnTo>
                      <a:lnTo>
                        <a:pt x="2481530" y="590219"/>
                      </a:lnTo>
                      <a:lnTo>
                        <a:pt x="2480106" y="588054"/>
                      </a:lnTo>
                      <a:lnTo>
                        <a:pt x="2478676" y="585890"/>
                      </a:lnTo>
                      <a:lnTo>
                        <a:pt x="2477242" y="583730"/>
                      </a:lnTo>
                      <a:lnTo>
                        <a:pt x="2475802" y="581572"/>
                      </a:lnTo>
                      <a:lnTo>
                        <a:pt x="2474358" y="579417"/>
                      </a:lnTo>
                      <a:lnTo>
                        <a:pt x="2472909" y="577265"/>
                      </a:lnTo>
                      <a:lnTo>
                        <a:pt x="2471454" y="575115"/>
                      </a:lnTo>
                      <a:lnTo>
                        <a:pt x="2469995" y="572968"/>
                      </a:lnTo>
                      <a:lnTo>
                        <a:pt x="2468530" y="570824"/>
                      </a:lnTo>
                      <a:lnTo>
                        <a:pt x="2467061" y="568683"/>
                      </a:lnTo>
                      <a:lnTo>
                        <a:pt x="2465587" y="566545"/>
                      </a:lnTo>
                      <a:lnTo>
                        <a:pt x="2464107" y="564409"/>
                      </a:lnTo>
                      <a:lnTo>
                        <a:pt x="2462623" y="562276"/>
                      </a:lnTo>
                      <a:lnTo>
                        <a:pt x="2461134" y="560146"/>
                      </a:lnTo>
                      <a:lnTo>
                        <a:pt x="2459640" y="558019"/>
                      </a:lnTo>
                      <a:lnTo>
                        <a:pt x="2458141" y="555894"/>
                      </a:lnTo>
                      <a:lnTo>
                        <a:pt x="2456636" y="553772"/>
                      </a:lnTo>
                      <a:lnTo>
                        <a:pt x="2455128" y="551654"/>
                      </a:lnTo>
                      <a:lnTo>
                        <a:pt x="2453614" y="549538"/>
                      </a:lnTo>
                      <a:lnTo>
                        <a:pt x="2452095" y="547425"/>
                      </a:lnTo>
                      <a:lnTo>
                        <a:pt x="2450571" y="545314"/>
                      </a:lnTo>
                      <a:lnTo>
                        <a:pt x="2449043" y="543207"/>
                      </a:lnTo>
                      <a:lnTo>
                        <a:pt x="2447509" y="541103"/>
                      </a:lnTo>
                      <a:lnTo>
                        <a:pt x="2445971" y="539001"/>
                      </a:lnTo>
                      <a:lnTo>
                        <a:pt x="2444427" y="536903"/>
                      </a:lnTo>
                      <a:lnTo>
                        <a:pt x="2442879" y="534807"/>
                      </a:lnTo>
                      <a:lnTo>
                        <a:pt x="2441326" y="532714"/>
                      </a:lnTo>
                      <a:lnTo>
                        <a:pt x="2439768" y="530624"/>
                      </a:lnTo>
                      <a:lnTo>
                        <a:pt x="2438206" y="528537"/>
                      </a:lnTo>
                      <a:lnTo>
                        <a:pt x="2436638" y="526453"/>
                      </a:lnTo>
                      <a:lnTo>
                        <a:pt x="2435066" y="524373"/>
                      </a:lnTo>
                      <a:lnTo>
                        <a:pt x="2433489" y="522295"/>
                      </a:lnTo>
                      <a:lnTo>
                        <a:pt x="2431906" y="520219"/>
                      </a:lnTo>
                      <a:lnTo>
                        <a:pt x="2430320" y="518147"/>
                      </a:lnTo>
                      <a:lnTo>
                        <a:pt x="2428728" y="516078"/>
                      </a:lnTo>
                      <a:lnTo>
                        <a:pt x="2427131" y="514012"/>
                      </a:lnTo>
                      <a:lnTo>
                        <a:pt x="2425530" y="511949"/>
                      </a:lnTo>
                      <a:lnTo>
                        <a:pt x="2423924" y="509889"/>
                      </a:lnTo>
                      <a:lnTo>
                        <a:pt x="2422313" y="507833"/>
                      </a:lnTo>
                      <a:lnTo>
                        <a:pt x="2420698" y="505779"/>
                      </a:lnTo>
                      <a:lnTo>
                        <a:pt x="2419077" y="503728"/>
                      </a:lnTo>
                      <a:lnTo>
                        <a:pt x="2417452" y="501680"/>
                      </a:lnTo>
                      <a:lnTo>
                        <a:pt x="2415822" y="499635"/>
                      </a:lnTo>
                      <a:lnTo>
                        <a:pt x="2414187" y="497594"/>
                      </a:lnTo>
                      <a:lnTo>
                        <a:pt x="2412548" y="495555"/>
                      </a:lnTo>
                      <a:lnTo>
                        <a:pt x="2410904" y="493520"/>
                      </a:lnTo>
                      <a:lnTo>
                        <a:pt x="2409255" y="491488"/>
                      </a:lnTo>
                      <a:lnTo>
                        <a:pt x="2407602" y="489458"/>
                      </a:lnTo>
                      <a:lnTo>
                        <a:pt x="2405943" y="487432"/>
                      </a:lnTo>
                      <a:lnTo>
                        <a:pt x="2404280" y="485409"/>
                      </a:lnTo>
                      <a:lnTo>
                        <a:pt x="2402613" y="483390"/>
                      </a:lnTo>
                      <a:lnTo>
                        <a:pt x="2400940" y="481373"/>
                      </a:lnTo>
                      <a:lnTo>
                        <a:pt x="2399263" y="479359"/>
                      </a:lnTo>
                      <a:lnTo>
                        <a:pt x="2397581" y="477349"/>
                      </a:lnTo>
                      <a:lnTo>
                        <a:pt x="2395895" y="475342"/>
                      </a:lnTo>
                      <a:lnTo>
                        <a:pt x="2394204" y="473338"/>
                      </a:lnTo>
                      <a:lnTo>
                        <a:pt x="2392508" y="471337"/>
                      </a:lnTo>
                      <a:lnTo>
                        <a:pt x="2390808" y="469340"/>
                      </a:lnTo>
                      <a:lnTo>
                        <a:pt x="2389103" y="467345"/>
                      </a:lnTo>
                      <a:lnTo>
                        <a:pt x="2387393" y="465354"/>
                      </a:lnTo>
                      <a:lnTo>
                        <a:pt x="2385679" y="463366"/>
                      </a:lnTo>
                      <a:lnTo>
                        <a:pt x="2383960" y="461382"/>
                      </a:lnTo>
                      <a:lnTo>
                        <a:pt x="2382237" y="459400"/>
                      </a:lnTo>
                      <a:lnTo>
                        <a:pt x="2380509" y="457422"/>
                      </a:lnTo>
                      <a:lnTo>
                        <a:pt x="2378776" y="455448"/>
                      </a:lnTo>
                      <a:lnTo>
                        <a:pt x="2377039" y="453476"/>
                      </a:lnTo>
                      <a:lnTo>
                        <a:pt x="2375297" y="451508"/>
                      </a:lnTo>
                      <a:lnTo>
                        <a:pt x="2373551" y="449543"/>
                      </a:lnTo>
                      <a:lnTo>
                        <a:pt x="2371800" y="447581"/>
                      </a:lnTo>
                      <a:lnTo>
                        <a:pt x="2370044" y="445623"/>
                      </a:lnTo>
                      <a:lnTo>
                        <a:pt x="2368284" y="443668"/>
                      </a:lnTo>
                      <a:lnTo>
                        <a:pt x="2366519" y="441716"/>
                      </a:lnTo>
                      <a:lnTo>
                        <a:pt x="2364750" y="439767"/>
                      </a:lnTo>
                      <a:lnTo>
                        <a:pt x="2362977" y="437822"/>
                      </a:lnTo>
                      <a:lnTo>
                        <a:pt x="2361199" y="435881"/>
                      </a:lnTo>
                      <a:lnTo>
                        <a:pt x="2359416" y="433942"/>
                      </a:lnTo>
                      <a:lnTo>
                        <a:pt x="2357629" y="432007"/>
                      </a:lnTo>
                      <a:lnTo>
                        <a:pt x="2355837" y="430076"/>
                      </a:lnTo>
                      <a:lnTo>
                        <a:pt x="2354041" y="428147"/>
                      </a:lnTo>
                      <a:lnTo>
                        <a:pt x="2352240" y="426223"/>
                      </a:lnTo>
                      <a:lnTo>
                        <a:pt x="2350435" y="424301"/>
                      </a:lnTo>
                      <a:lnTo>
                        <a:pt x="2348626" y="422383"/>
                      </a:lnTo>
                      <a:lnTo>
                        <a:pt x="2346812" y="420469"/>
                      </a:lnTo>
                      <a:lnTo>
                        <a:pt x="2344993" y="418558"/>
                      </a:lnTo>
                      <a:lnTo>
                        <a:pt x="2343170" y="416650"/>
                      </a:lnTo>
                      <a:lnTo>
                        <a:pt x="2341343" y="414746"/>
                      </a:lnTo>
                      <a:lnTo>
                        <a:pt x="2339511" y="412845"/>
                      </a:lnTo>
                      <a:lnTo>
                        <a:pt x="2337675" y="410947"/>
                      </a:lnTo>
                      <a:lnTo>
                        <a:pt x="2335835" y="409054"/>
                      </a:lnTo>
                      <a:lnTo>
                        <a:pt x="2333990" y="407163"/>
                      </a:lnTo>
                      <a:lnTo>
                        <a:pt x="2332140" y="405276"/>
                      </a:lnTo>
                      <a:lnTo>
                        <a:pt x="2330287" y="403393"/>
                      </a:lnTo>
                      <a:lnTo>
                        <a:pt x="2328429" y="401513"/>
                      </a:lnTo>
                      <a:lnTo>
                        <a:pt x="2326566" y="399636"/>
                      </a:lnTo>
                      <a:lnTo>
                        <a:pt x="2324699" y="397764"/>
                      </a:lnTo>
                      <a:lnTo>
                        <a:pt x="2322828" y="395894"/>
                      </a:lnTo>
                      <a:lnTo>
                        <a:pt x="2320953" y="394028"/>
                      </a:lnTo>
                      <a:lnTo>
                        <a:pt x="2319073" y="392166"/>
                      </a:lnTo>
                      <a:lnTo>
                        <a:pt x="2317189" y="390307"/>
                      </a:lnTo>
                      <a:lnTo>
                        <a:pt x="2315300" y="388452"/>
                      </a:lnTo>
                      <a:lnTo>
                        <a:pt x="2313408" y="386601"/>
                      </a:lnTo>
                      <a:lnTo>
                        <a:pt x="2311511" y="384753"/>
                      </a:lnTo>
                      <a:lnTo>
                        <a:pt x="2309609" y="382908"/>
                      </a:lnTo>
                      <a:lnTo>
                        <a:pt x="2307704" y="381067"/>
                      </a:lnTo>
                      <a:lnTo>
                        <a:pt x="2305794" y="379230"/>
                      </a:lnTo>
                      <a:lnTo>
                        <a:pt x="2303880" y="377397"/>
                      </a:lnTo>
                      <a:lnTo>
                        <a:pt x="2301961" y="375567"/>
                      </a:lnTo>
                      <a:lnTo>
                        <a:pt x="2300038" y="373740"/>
                      </a:lnTo>
                      <a:lnTo>
                        <a:pt x="2298112" y="371917"/>
                      </a:lnTo>
                      <a:lnTo>
                        <a:pt x="2296180" y="370098"/>
                      </a:lnTo>
                      <a:lnTo>
                        <a:pt x="2294245" y="368283"/>
                      </a:lnTo>
                      <a:lnTo>
                        <a:pt x="2292305" y="366471"/>
                      </a:lnTo>
                      <a:lnTo>
                        <a:pt x="2290362" y="364663"/>
                      </a:lnTo>
                      <a:lnTo>
                        <a:pt x="2288414" y="362859"/>
                      </a:lnTo>
                      <a:lnTo>
                        <a:pt x="2286462" y="361058"/>
                      </a:lnTo>
                      <a:lnTo>
                        <a:pt x="2284505" y="359261"/>
                      </a:lnTo>
                      <a:lnTo>
                        <a:pt x="2282545" y="357467"/>
                      </a:lnTo>
                      <a:lnTo>
                        <a:pt x="2280580" y="355678"/>
                      </a:lnTo>
                      <a:lnTo>
                        <a:pt x="2278611" y="353892"/>
                      </a:lnTo>
                      <a:lnTo>
                        <a:pt x="2276638" y="352109"/>
                      </a:lnTo>
                      <a:lnTo>
                        <a:pt x="2274661" y="350331"/>
                      </a:lnTo>
                      <a:lnTo>
                        <a:pt x="2272680" y="348556"/>
                      </a:lnTo>
                      <a:lnTo>
                        <a:pt x="2270694" y="346785"/>
                      </a:lnTo>
                      <a:lnTo>
                        <a:pt x="2268705" y="345018"/>
                      </a:lnTo>
                      <a:lnTo>
                        <a:pt x="2266711" y="343254"/>
                      </a:lnTo>
                      <a:lnTo>
                        <a:pt x="2264714" y="341495"/>
                      </a:lnTo>
                      <a:lnTo>
                        <a:pt x="2262712" y="339739"/>
                      </a:lnTo>
                      <a:lnTo>
                        <a:pt x="2260706" y="337986"/>
                      </a:lnTo>
                      <a:lnTo>
                        <a:pt x="2258696" y="336238"/>
                      </a:lnTo>
                      <a:lnTo>
                        <a:pt x="2256682" y="334493"/>
                      </a:lnTo>
                      <a:lnTo>
                        <a:pt x="2254664" y="332753"/>
                      </a:lnTo>
                      <a:lnTo>
                        <a:pt x="2252642" y="331016"/>
                      </a:lnTo>
                      <a:lnTo>
                        <a:pt x="2250616" y="329282"/>
                      </a:lnTo>
                      <a:lnTo>
                        <a:pt x="2248586" y="327553"/>
                      </a:lnTo>
                      <a:lnTo>
                        <a:pt x="2246552" y="325828"/>
                      </a:lnTo>
                      <a:lnTo>
                        <a:pt x="2244514" y="324106"/>
                      </a:lnTo>
                      <a:lnTo>
                        <a:pt x="2242472" y="322388"/>
                      </a:lnTo>
                      <a:lnTo>
                        <a:pt x="2240426" y="320674"/>
                      </a:lnTo>
                      <a:lnTo>
                        <a:pt x="2238376" y="318964"/>
                      </a:lnTo>
                      <a:lnTo>
                        <a:pt x="2236322" y="317258"/>
                      </a:lnTo>
                      <a:lnTo>
                        <a:pt x="2234264" y="315556"/>
                      </a:lnTo>
                      <a:lnTo>
                        <a:pt x="2232202" y="313857"/>
                      </a:lnTo>
                      <a:lnTo>
                        <a:pt x="2230136" y="312163"/>
                      </a:lnTo>
                      <a:lnTo>
                        <a:pt x="2228066" y="310472"/>
                      </a:lnTo>
                      <a:lnTo>
                        <a:pt x="2225992" y="308785"/>
                      </a:lnTo>
                      <a:lnTo>
                        <a:pt x="2223915" y="307102"/>
                      </a:lnTo>
                      <a:lnTo>
                        <a:pt x="2221833" y="305424"/>
                      </a:lnTo>
                      <a:lnTo>
                        <a:pt x="2219748" y="303749"/>
                      </a:lnTo>
                      <a:lnTo>
                        <a:pt x="2217658" y="302078"/>
                      </a:lnTo>
                      <a:lnTo>
                        <a:pt x="2215565" y="300411"/>
                      </a:lnTo>
                      <a:lnTo>
                        <a:pt x="2213468" y="298748"/>
                      </a:lnTo>
                      <a:lnTo>
                        <a:pt x="2211367" y="297088"/>
                      </a:lnTo>
                      <a:lnTo>
                        <a:pt x="2209262" y="295433"/>
                      </a:lnTo>
                      <a:lnTo>
                        <a:pt x="2207153" y="293782"/>
                      </a:lnTo>
                      <a:lnTo>
                        <a:pt x="2205041" y="292135"/>
                      </a:lnTo>
                      <a:lnTo>
                        <a:pt x="2202925" y="290492"/>
                      </a:lnTo>
                      <a:lnTo>
                        <a:pt x="2200805" y="288852"/>
                      </a:lnTo>
                      <a:lnTo>
                        <a:pt x="2198681" y="287217"/>
                      </a:lnTo>
                      <a:lnTo>
                        <a:pt x="2196553" y="285586"/>
                      </a:lnTo>
                      <a:lnTo>
                        <a:pt x="2194421" y="283959"/>
                      </a:lnTo>
                      <a:lnTo>
                        <a:pt x="2192286" y="282336"/>
                      </a:lnTo>
                      <a:lnTo>
                        <a:pt x="2190147" y="280717"/>
                      </a:lnTo>
                      <a:lnTo>
                        <a:pt x="2188004" y="279102"/>
                      </a:lnTo>
                      <a:lnTo>
                        <a:pt x="2185858" y="277491"/>
                      </a:lnTo>
                      <a:lnTo>
                        <a:pt x="2183708" y="275884"/>
                      </a:lnTo>
                      <a:lnTo>
                        <a:pt x="2181554" y="274281"/>
                      </a:lnTo>
                      <a:lnTo>
                        <a:pt x="2179396" y="272682"/>
                      </a:lnTo>
                      <a:lnTo>
                        <a:pt x="2177234" y="271087"/>
                      </a:lnTo>
                      <a:lnTo>
                        <a:pt x="2175069" y="269496"/>
                      </a:lnTo>
                      <a:lnTo>
                        <a:pt x="2172900" y="267910"/>
                      </a:lnTo>
                      <a:lnTo>
                        <a:pt x="2170728" y="266327"/>
                      </a:lnTo>
                      <a:lnTo>
                        <a:pt x="2168552" y="264749"/>
                      </a:lnTo>
                      <a:lnTo>
                        <a:pt x="2166372" y="263175"/>
                      </a:lnTo>
                      <a:lnTo>
                        <a:pt x="2164188" y="261605"/>
                      </a:lnTo>
                      <a:lnTo>
                        <a:pt x="2162001" y="260039"/>
                      </a:lnTo>
                      <a:lnTo>
                        <a:pt x="2159810" y="258477"/>
                      </a:lnTo>
                      <a:lnTo>
                        <a:pt x="2157616" y="256919"/>
                      </a:lnTo>
                      <a:lnTo>
                        <a:pt x="2155418" y="255365"/>
                      </a:lnTo>
                      <a:lnTo>
                        <a:pt x="2153216" y="253816"/>
                      </a:lnTo>
                      <a:lnTo>
                        <a:pt x="2151011" y="252271"/>
                      </a:lnTo>
                      <a:lnTo>
                        <a:pt x="2148802" y="250730"/>
                      </a:lnTo>
                      <a:lnTo>
                        <a:pt x="2146590" y="249193"/>
                      </a:lnTo>
                      <a:lnTo>
                        <a:pt x="2144374" y="247660"/>
                      </a:lnTo>
                      <a:lnTo>
                        <a:pt x="2142155" y="246131"/>
                      </a:lnTo>
                      <a:lnTo>
                        <a:pt x="2139931" y="244607"/>
                      </a:lnTo>
                      <a:lnTo>
                        <a:pt x="2137705" y="243087"/>
                      </a:lnTo>
                      <a:lnTo>
                        <a:pt x="2135475" y="241571"/>
                      </a:lnTo>
                      <a:lnTo>
                        <a:pt x="2133241" y="240059"/>
                      </a:lnTo>
                      <a:lnTo>
                        <a:pt x="2131004" y="238551"/>
                      </a:lnTo>
                      <a:lnTo>
                        <a:pt x="2128763" y="237048"/>
                      </a:lnTo>
                      <a:lnTo>
                        <a:pt x="2126519" y="235549"/>
                      </a:lnTo>
                      <a:lnTo>
                        <a:pt x="2124272" y="234054"/>
                      </a:lnTo>
                      <a:lnTo>
                        <a:pt x="2122021" y="232564"/>
                      </a:lnTo>
                      <a:lnTo>
                        <a:pt x="2119766" y="231077"/>
                      </a:lnTo>
                      <a:lnTo>
                        <a:pt x="2117508" y="229595"/>
                      </a:lnTo>
                      <a:lnTo>
                        <a:pt x="2115247" y="228117"/>
                      </a:lnTo>
                      <a:lnTo>
                        <a:pt x="2112982" y="226644"/>
                      </a:lnTo>
                      <a:lnTo>
                        <a:pt x="2110714" y="225175"/>
                      </a:lnTo>
                      <a:lnTo>
                        <a:pt x="2108442" y="223710"/>
                      </a:lnTo>
                      <a:lnTo>
                        <a:pt x="2106167" y="222249"/>
                      </a:lnTo>
                      <a:lnTo>
                        <a:pt x="2103888" y="220793"/>
                      </a:lnTo>
                      <a:lnTo>
                        <a:pt x="2101607" y="219340"/>
                      </a:lnTo>
                      <a:lnTo>
                        <a:pt x="2099321" y="217893"/>
                      </a:lnTo>
                      <a:lnTo>
                        <a:pt x="2097033" y="216449"/>
                      </a:lnTo>
                      <a:lnTo>
                        <a:pt x="2094741" y="215010"/>
                      </a:lnTo>
                      <a:lnTo>
                        <a:pt x="2092446" y="213575"/>
                      </a:lnTo>
                      <a:lnTo>
                        <a:pt x="2090147" y="212145"/>
                      </a:lnTo>
                      <a:lnTo>
                        <a:pt x="2087845" y="210719"/>
                      </a:lnTo>
                      <a:lnTo>
                        <a:pt x="2085540" y="209297"/>
                      </a:lnTo>
                      <a:lnTo>
                        <a:pt x="2083231" y="207880"/>
                      </a:lnTo>
                      <a:lnTo>
                        <a:pt x="2080920" y="206466"/>
                      </a:lnTo>
                      <a:lnTo>
                        <a:pt x="2078605" y="205058"/>
                      </a:lnTo>
                      <a:lnTo>
                        <a:pt x="2076286" y="203653"/>
                      </a:lnTo>
                      <a:lnTo>
                        <a:pt x="2073965" y="202254"/>
                      </a:lnTo>
                      <a:lnTo>
                        <a:pt x="2071640" y="200858"/>
                      </a:lnTo>
                      <a:lnTo>
                        <a:pt x="2069312" y="199467"/>
                      </a:lnTo>
                      <a:lnTo>
                        <a:pt x="2066980" y="198080"/>
                      </a:lnTo>
                      <a:lnTo>
                        <a:pt x="2064646" y="196698"/>
                      </a:lnTo>
                      <a:lnTo>
                        <a:pt x="2062308" y="195320"/>
                      </a:lnTo>
                      <a:lnTo>
                        <a:pt x="2059967" y="193946"/>
                      </a:lnTo>
                      <a:lnTo>
                        <a:pt x="2057623" y="192577"/>
                      </a:lnTo>
                      <a:lnTo>
                        <a:pt x="2055276" y="191213"/>
                      </a:lnTo>
                      <a:lnTo>
                        <a:pt x="2052925" y="189852"/>
                      </a:lnTo>
                      <a:lnTo>
                        <a:pt x="2050572" y="188496"/>
                      </a:lnTo>
                      <a:lnTo>
                        <a:pt x="2048215" y="187145"/>
                      </a:lnTo>
                      <a:lnTo>
                        <a:pt x="2045855" y="185798"/>
                      </a:lnTo>
                      <a:lnTo>
                        <a:pt x="2043492" y="184456"/>
                      </a:lnTo>
                      <a:lnTo>
                        <a:pt x="2041126" y="183118"/>
                      </a:lnTo>
                      <a:lnTo>
                        <a:pt x="2038757" y="181784"/>
                      </a:lnTo>
                      <a:lnTo>
                        <a:pt x="2036384" y="180455"/>
                      </a:lnTo>
                      <a:lnTo>
                        <a:pt x="2034009" y="179131"/>
                      </a:lnTo>
                      <a:lnTo>
                        <a:pt x="2031631" y="177811"/>
                      </a:lnTo>
                      <a:lnTo>
                        <a:pt x="2029249" y="176495"/>
                      </a:lnTo>
                      <a:lnTo>
                        <a:pt x="2026864" y="175184"/>
                      </a:lnTo>
                      <a:lnTo>
                        <a:pt x="2024477" y="173877"/>
                      </a:lnTo>
                      <a:lnTo>
                        <a:pt x="2022086" y="172575"/>
                      </a:lnTo>
                      <a:lnTo>
                        <a:pt x="2019693" y="171278"/>
                      </a:lnTo>
                      <a:lnTo>
                        <a:pt x="2017296" y="169985"/>
                      </a:lnTo>
                      <a:lnTo>
                        <a:pt x="2014896" y="168696"/>
                      </a:lnTo>
                      <a:lnTo>
                        <a:pt x="2012493" y="167412"/>
                      </a:lnTo>
                      <a:lnTo>
                        <a:pt x="2010088" y="166133"/>
                      </a:lnTo>
                      <a:lnTo>
                        <a:pt x="2007679" y="164858"/>
                      </a:lnTo>
                      <a:lnTo>
                        <a:pt x="2005268" y="163588"/>
                      </a:lnTo>
                      <a:lnTo>
                        <a:pt x="2002853" y="162322"/>
                      </a:lnTo>
                      <a:lnTo>
                        <a:pt x="2000436" y="161061"/>
                      </a:lnTo>
                      <a:lnTo>
                        <a:pt x="1998015" y="159804"/>
                      </a:lnTo>
                      <a:lnTo>
                        <a:pt x="1995592" y="158552"/>
                      </a:lnTo>
                      <a:lnTo>
                        <a:pt x="1993166" y="157305"/>
                      </a:lnTo>
                      <a:lnTo>
                        <a:pt x="1990737" y="156062"/>
                      </a:lnTo>
                      <a:lnTo>
                        <a:pt x="1988305" y="154823"/>
                      </a:lnTo>
                      <a:lnTo>
                        <a:pt x="1985870" y="153590"/>
                      </a:lnTo>
                      <a:lnTo>
                        <a:pt x="1983432" y="152361"/>
                      </a:lnTo>
                      <a:lnTo>
                        <a:pt x="1980991" y="151136"/>
                      </a:lnTo>
                      <a:lnTo>
                        <a:pt x="1978548" y="149916"/>
                      </a:lnTo>
                      <a:lnTo>
                        <a:pt x="1976102" y="148701"/>
                      </a:lnTo>
                      <a:lnTo>
                        <a:pt x="1973653" y="147490"/>
                      </a:lnTo>
                      <a:lnTo>
                        <a:pt x="1971201" y="146284"/>
                      </a:lnTo>
                      <a:lnTo>
                        <a:pt x="1968746" y="145083"/>
                      </a:lnTo>
                      <a:lnTo>
                        <a:pt x="1966289" y="143886"/>
                      </a:lnTo>
                      <a:lnTo>
                        <a:pt x="1963829" y="142694"/>
                      </a:lnTo>
                      <a:lnTo>
                        <a:pt x="1961366" y="141506"/>
                      </a:lnTo>
                      <a:lnTo>
                        <a:pt x="1958900" y="140324"/>
                      </a:lnTo>
                      <a:lnTo>
                        <a:pt x="1956431" y="139145"/>
                      </a:lnTo>
                      <a:lnTo>
                        <a:pt x="1953960" y="137972"/>
                      </a:lnTo>
                      <a:lnTo>
                        <a:pt x="1951486" y="136803"/>
                      </a:lnTo>
                      <a:lnTo>
                        <a:pt x="1949010" y="135639"/>
                      </a:lnTo>
                      <a:lnTo>
                        <a:pt x="1946530" y="134479"/>
                      </a:lnTo>
                      <a:lnTo>
                        <a:pt x="1944048" y="133325"/>
                      </a:lnTo>
                      <a:lnTo>
                        <a:pt x="1941564" y="132175"/>
                      </a:lnTo>
                      <a:lnTo>
                        <a:pt x="1939076" y="131029"/>
                      </a:lnTo>
                      <a:lnTo>
                        <a:pt x="1936586" y="129888"/>
                      </a:lnTo>
                      <a:lnTo>
                        <a:pt x="1934094" y="128752"/>
                      </a:lnTo>
                      <a:lnTo>
                        <a:pt x="1931598" y="127621"/>
                      </a:lnTo>
                      <a:lnTo>
                        <a:pt x="1929100" y="126494"/>
                      </a:lnTo>
                      <a:lnTo>
                        <a:pt x="1926600" y="125373"/>
                      </a:lnTo>
                      <a:lnTo>
                        <a:pt x="1924097" y="124255"/>
                      </a:lnTo>
                      <a:lnTo>
                        <a:pt x="1921591" y="123143"/>
                      </a:lnTo>
                      <a:lnTo>
                        <a:pt x="1919083" y="122035"/>
                      </a:lnTo>
                      <a:lnTo>
                        <a:pt x="1916572" y="120932"/>
                      </a:lnTo>
                      <a:lnTo>
                        <a:pt x="1914058" y="119834"/>
                      </a:lnTo>
                      <a:lnTo>
                        <a:pt x="1911542" y="118741"/>
                      </a:lnTo>
                      <a:lnTo>
                        <a:pt x="1909024" y="117652"/>
                      </a:lnTo>
                      <a:lnTo>
                        <a:pt x="1906503" y="116568"/>
                      </a:lnTo>
                      <a:lnTo>
                        <a:pt x="1903979" y="115489"/>
                      </a:lnTo>
                      <a:lnTo>
                        <a:pt x="1901453" y="114414"/>
                      </a:lnTo>
                      <a:lnTo>
                        <a:pt x="1898925" y="113345"/>
                      </a:lnTo>
                      <a:lnTo>
                        <a:pt x="1896394" y="112280"/>
                      </a:lnTo>
                      <a:lnTo>
                        <a:pt x="1893860" y="111220"/>
                      </a:lnTo>
                      <a:lnTo>
                        <a:pt x="1891324" y="110164"/>
                      </a:lnTo>
                      <a:lnTo>
                        <a:pt x="1888786" y="109114"/>
                      </a:lnTo>
                      <a:lnTo>
                        <a:pt x="1886245" y="108068"/>
                      </a:lnTo>
                      <a:lnTo>
                        <a:pt x="1883702" y="107027"/>
                      </a:lnTo>
                      <a:lnTo>
                        <a:pt x="1881156" y="105991"/>
                      </a:lnTo>
                      <a:lnTo>
                        <a:pt x="1878608" y="104960"/>
                      </a:lnTo>
                      <a:lnTo>
                        <a:pt x="1876057" y="103933"/>
                      </a:lnTo>
                      <a:lnTo>
                        <a:pt x="1873504" y="102912"/>
                      </a:lnTo>
                      <a:lnTo>
                        <a:pt x="1870949" y="101895"/>
                      </a:lnTo>
                      <a:lnTo>
                        <a:pt x="1868392" y="100883"/>
                      </a:lnTo>
                      <a:lnTo>
                        <a:pt x="1865832" y="99875"/>
                      </a:lnTo>
                      <a:lnTo>
                        <a:pt x="1863270" y="98873"/>
                      </a:lnTo>
                      <a:lnTo>
                        <a:pt x="1860705" y="97876"/>
                      </a:lnTo>
                      <a:lnTo>
                        <a:pt x="1858138" y="96883"/>
                      </a:lnTo>
                      <a:lnTo>
                        <a:pt x="1855569" y="95895"/>
                      </a:lnTo>
                      <a:lnTo>
                        <a:pt x="1852997" y="94912"/>
                      </a:lnTo>
                      <a:lnTo>
                        <a:pt x="1850424" y="93934"/>
                      </a:lnTo>
                      <a:lnTo>
                        <a:pt x="1847848" y="92961"/>
                      </a:lnTo>
                      <a:lnTo>
                        <a:pt x="1845269" y="91992"/>
                      </a:lnTo>
                      <a:lnTo>
                        <a:pt x="1842689" y="91029"/>
                      </a:lnTo>
                      <a:lnTo>
                        <a:pt x="1840106" y="90070"/>
                      </a:lnTo>
                      <a:lnTo>
                        <a:pt x="1837521" y="89116"/>
                      </a:lnTo>
                      <a:lnTo>
                        <a:pt x="1834934" y="88167"/>
                      </a:lnTo>
                      <a:lnTo>
                        <a:pt x="1832345" y="87223"/>
                      </a:lnTo>
                      <a:lnTo>
                        <a:pt x="1829753" y="86284"/>
                      </a:lnTo>
                      <a:lnTo>
                        <a:pt x="1827159" y="85350"/>
                      </a:lnTo>
                      <a:lnTo>
                        <a:pt x="1824563" y="84421"/>
                      </a:lnTo>
                      <a:lnTo>
                        <a:pt x="1821965" y="83496"/>
                      </a:lnTo>
                      <a:lnTo>
                        <a:pt x="1819365" y="82577"/>
                      </a:lnTo>
                      <a:lnTo>
                        <a:pt x="1816763" y="81662"/>
                      </a:lnTo>
                      <a:lnTo>
                        <a:pt x="1814158" y="80752"/>
                      </a:lnTo>
                      <a:lnTo>
                        <a:pt x="1811552" y="79848"/>
                      </a:lnTo>
                      <a:lnTo>
                        <a:pt x="1808943" y="78948"/>
                      </a:lnTo>
                      <a:lnTo>
                        <a:pt x="1806332" y="78053"/>
                      </a:lnTo>
                      <a:lnTo>
                        <a:pt x="1803719" y="77163"/>
                      </a:lnTo>
                      <a:lnTo>
                        <a:pt x="1801105" y="76278"/>
                      </a:lnTo>
                      <a:lnTo>
                        <a:pt x="1798488" y="75398"/>
                      </a:lnTo>
                      <a:lnTo>
                        <a:pt x="1795869" y="74523"/>
                      </a:lnTo>
                      <a:lnTo>
                        <a:pt x="1793248" y="73652"/>
                      </a:lnTo>
                      <a:lnTo>
                        <a:pt x="1790625" y="72787"/>
                      </a:lnTo>
                      <a:lnTo>
                        <a:pt x="1788000" y="71927"/>
                      </a:lnTo>
                      <a:lnTo>
                        <a:pt x="1785373" y="71071"/>
                      </a:lnTo>
                      <a:lnTo>
                        <a:pt x="1782744" y="70221"/>
                      </a:lnTo>
                      <a:lnTo>
                        <a:pt x="1780113" y="69376"/>
                      </a:lnTo>
                      <a:lnTo>
                        <a:pt x="1777480" y="68535"/>
                      </a:lnTo>
                      <a:lnTo>
                        <a:pt x="1774845" y="67700"/>
                      </a:lnTo>
                      <a:lnTo>
                        <a:pt x="1772208" y="66869"/>
                      </a:lnTo>
                      <a:lnTo>
                        <a:pt x="1769569" y="66043"/>
                      </a:lnTo>
                      <a:lnTo>
                        <a:pt x="1766929" y="65223"/>
                      </a:lnTo>
                      <a:lnTo>
                        <a:pt x="1764286" y="64407"/>
                      </a:lnTo>
                      <a:lnTo>
                        <a:pt x="1761642" y="63597"/>
                      </a:lnTo>
                      <a:lnTo>
                        <a:pt x="1758995" y="62791"/>
                      </a:lnTo>
                      <a:lnTo>
                        <a:pt x="1756347" y="61991"/>
                      </a:lnTo>
                      <a:lnTo>
                        <a:pt x="1753697" y="61195"/>
                      </a:lnTo>
                      <a:lnTo>
                        <a:pt x="1751045" y="60404"/>
                      </a:lnTo>
                      <a:lnTo>
                        <a:pt x="1748392" y="59619"/>
                      </a:lnTo>
                      <a:lnTo>
                        <a:pt x="1745736" y="58838"/>
                      </a:lnTo>
                      <a:lnTo>
                        <a:pt x="1743079" y="58063"/>
                      </a:lnTo>
                      <a:lnTo>
                        <a:pt x="1740420" y="57292"/>
                      </a:lnTo>
                      <a:lnTo>
                        <a:pt x="1737759" y="56527"/>
                      </a:lnTo>
                      <a:lnTo>
                        <a:pt x="1735096" y="55766"/>
                      </a:lnTo>
                      <a:lnTo>
                        <a:pt x="1732432" y="55011"/>
                      </a:lnTo>
                      <a:lnTo>
                        <a:pt x="1729765" y="54260"/>
                      </a:lnTo>
                      <a:lnTo>
                        <a:pt x="1727097" y="53515"/>
                      </a:lnTo>
                      <a:lnTo>
                        <a:pt x="1724428" y="52775"/>
                      </a:lnTo>
                      <a:lnTo>
                        <a:pt x="1721756" y="52039"/>
                      </a:lnTo>
                      <a:lnTo>
                        <a:pt x="1719083" y="51309"/>
                      </a:lnTo>
                      <a:lnTo>
                        <a:pt x="1716409" y="50584"/>
                      </a:lnTo>
                      <a:lnTo>
                        <a:pt x="1713732" y="49864"/>
                      </a:lnTo>
                      <a:lnTo>
                        <a:pt x="1711054" y="49149"/>
                      </a:lnTo>
                      <a:lnTo>
                        <a:pt x="1708374" y="48439"/>
                      </a:lnTo>
                      <a:lnTo>
                        <a:pt x="1705693" y="47734"/>
                      </a:lnTo>
                      <a:lnTo>
                        <a:pt x="1703010" y="47034"/>
                      </a:lnTo>
                      <a:lnTo>
                        <a:pt x="1700325" y="46339"/>
                      </a:lnTo>
                      <a:lnTo>
                        <a:pt x="1697639" y="45649"/>
                      </a:lnTo>
                      <a:lnTo>
                        <a:pt x="1694951" y="44964"/>
                      </a:lnTo>
                      <a:lnTo>
                        <a:pt x="1692262" y="44285"/>
                      </a:lnTo>
                      <a:lnTo>
                        <a:pt x="1689570" y="43610"/>
                      </a:lnTo>
                      <a:lnTo>
                        <a:pt x="1686878" y="42941"/>
                      </a:lnTo>
                      <a:lnTo>
                        <a:pt x="1684184" y="42276"/>
                      </a:lnTo>
                      <a:lnTo>
                        <a:pt x="1681488" y="41617"/>
                      </a:lnTo>
                      <a:lnTo>
                        <a:pt x="1678791" y="40963"/>
                      </a:lnTo>
                      <a:lnTo>
                        <a:pt x="1676092" y="40314"/>
                      </a:lnTo>
                      <a:lnTo>
                        <a:pt x="1673392" y="39670"/>
                      </a:lnTo>
                      <a:lnTo>
                        <a:pt x="1670690" y="39031"/>
                      </a:lnTo>
                      <a:lnTo>
                        <a:pt x="1667987" y="38397"/>
                      </a:lnTo>
                      <a:lnTo>
                        <a:pt x="1665282" y="37768"/>
                      </a:lnTo>
                      <a:lnTo>
                        <a:pt x="1662576" y="37145"/>
                      </a:lnTo>
                      <a:lnTo>
                        <a:pt x="1659869" y="36526"/>
                      </a:lnTo>
                      <a:lnTo>
                        <a:pt x="1657160" y="35913"/>
                      </a:lnTo>
                      <a:lnTo>
                        <a:pt x="1654449" y="35304"/>
                      </a:lnTo>
                      <a:lnTo>
                        <a:pt x="1651738" y="34701"/>
                      </a:lnTo>
                      <a:lnTo>
                        <a:pt x="1649024" y="34103"/>
                      </a:lnTo>
                      <a:lnTo>
                        <a:pt x="1646310" y="33510"/>
                      </a:lnTo>
                      <a:lnTo>
                        <a:pt x="1643594" y="32923"/>
                      </a:lnTo>
                      <a:lnTo>
                        <a:pt x="1640876" y="32340"/>
                      </a:lnTo>
                      <a:lnTo>
                        <a:pt x="1638158" y="31762"/>
                      </a:lnTo>
                      <a:lnTo>
                        <a:pt x="1635438" y="31190"/>
                      </a:lnTo>
                      <a:lnTo>
                        <a:pt x="1632716" y="30623"/>
                      </a:lnTo>
                      <a:lnTo>
                        <a:pt x="1629994" y="30061"/>
                      </a:lnTo>
                      <a:lnTo>
                        <a:pt x="1627270" y="29504"/>
                      </a:lnTo>
                      <a:lnTo>
                        <a:pt x="1624545" y="28952"/>
                      </a:lnTo>
                      <a:lnTo>
                        <a:pt x="1621818" y="28405"/>
                      </a:lnTo>
                      <a:lnTo>
                        <a:pt x="1619090" y="27864"/>
                      </a:lnTo>
                      <a:lnTo>
                        <a:pt x="1616361" y="27327"/>
                      </a:lnTo>
                      <a:lnTo>
                        <a:pt x="1613631" y="26796"/>
                      </a:lnTo>
                      <a:lnTo>
                        <a:pt x="1610900" y="26270"/>
                      </a:lnTo>
                      <a:lnTo>
                        <a:pt x="1608167" y="25749"/>
                      </a:lnTo>
                      <a:lnTo>
                        <a:pt x="1605433" y="25233"/>
                      </a:lnTo>
                      <a:lnTo>
                        <a:pt x="1602698" y="24723"/>
                      </a:lnTo>
                      <a:lnTo>
                        <a:pt x="1599962" y="24217"/>
                      </a:lnTo>
                      <a:lnTo>
                        <a:pt x="1597224" y="23717"/>
                      </a:lnTo>
                      <a:lnTo>
                        <a:pt x="1594486" y="23222"/>
                      </a:lnTo>
                      <a:lnTo>
                        <a:pt x="1591746" y="22732"/>
                      </a:lnTo>
                      <a:lnTo>
                        <a:pt x="1589005" y="22247"/>
                      </a:lnTo>
                      <a:lnTo>
                        <a:pt x="1586263" y="21768"/>
                      </a:lnTo>
                      <a:lnTo>
                        <a:pt x="1583520" y="21293"/>
                      </a:lnTo>
                      <a:lnTo>
                        <a:pt x="1580776" y="20824"/>
                      </a:lnTo>
                      <a:lnTo>
                        <a:pt x="1578030" y="20360"/>
                      </a:lnTo>
                      <a:lnTo>
                        <a:pt x="1575284" y="19901"/>
                      </a:lnTo>
                      <a:lnTo>
                        <a:pt x="1572537" y="19448"/>
                      </a:lnTo>
                      <a:lnTo>
                        <a:pt x="1569788" y="18999"/>
                      </a:lnTo>
                      <a:lnTo>
                        <a:pt x="1567039" y="18556"/>
                      </a:lnTo>
                      <a:lnTo>
                        <a:pt x="1564288" y="18118"/>
                      </a:lnTo>
                      <a:lnTo>
                        <a:pt x="1561536" y="17685"/>
                      </a:lnTo>
                      <a:lnTo>
                        <a:pt x="1558784" y="17257"/>
                      </a:lnTo>
                      <a:lnTo>
                        <a:pt x="1556030" y="16835"/>
                      </a:lnTo>
                      <a:lnTo>
                        <a:pt x="1553276" y="16417"/>
                      </a:lnTo>
                      <a:lnTo>
                        <a:pt x="1550520" y="16005"/>
                      </a:lnTo>
                      <a:lnTo>
                        <a:pt x="1547764" y="15598"/>
                      </a:lnTo>
                      <a:lnTo>
                        <a:pt x="1545007" y="15197"/>
                      </a:lnTo>
                      <a:lnTo>
                        <a:pt x="1542248" y="14800"/>
                      </a:lnTo>
                      <a:lnTo>
                        <a:pt x="1539489" y="14409"/>
                      </a:lnTo>
                      <a:lnTo>
                        <a:pt x="1536729" y="14023"/>
                      </a:lnTo>
                      <a:lnTo>
                        <a:pt x="1533968" y="13642"/>
                      </a:lnTo>
                      <a:lnTo>
                        <a:pt x="1531206" y="13266"/>
                      </a:lnTo>
                      <a:lnTo>
                        <a:pt x="1528443" y="12896"/>
                      </a:lnTo>
                      <a:lnTo>
                        <a:pt x="1525680" y="12531"/>
                      </a:lnTo>
                      <a:lnTo>
                        <a:pt x="1522915" y="12171"/>
                      </a:lnTo>
                      <a:lnTo>
                        <a:pt x="1520150" y="11816"/>
                      </a:lnTo>
                      <a:lnTo>
                        <a:pt x="1517384" y="11467"/>
                      </a:lnTo>
                      <a:lnTo>
                        <a:pt x="1514617" y="11122"/>
                      </a:lnTo>
                      <a:lnTo>
                        <a:pt x="1511849" y="10783"/>
                      </a:lnTo>
                      <a:lnTo>
                        <a:pt x="1509081" y="10449"/>
                      </a:lnTo>
                      <a:lnTo>
                        <a:pt x="1506312" y="10121"/>
                      </a:lnTo>
                      <a:lnTo>
                        <a:pt x="1503542" y="9797"/>
                      </a:lnTo>
                      <a:lnTo>
                        <a:pt x="1500771" y="9479"/>
                      </a:lnTo>
                      <a:lnTo>
                        <a:pt x="1498000" y="9166"/>
                      </a:lnTo>
                      <a:lnTo>
                        <a:pt x="1495227" y="8858"/>
                      </a:lnTo>
                      <a:lnTo>
                        <a:pt x="1492454" y="8556"/>
                      </a:lnTo>
                      <a:lnTo>
                        <a:pt x="1489681" y="8259"/>
                      </a:lnTo>
                      <a:lnTo>
                        <a:pt x="1486907" y="7967"/>
                      </a:lnTo>
                      <a:lnTo>
                        <a:pt x="1484132" y="7680"/>
                      </a:lnTo>
                      <a:lnTo>
                        <a:pt x="1481356" y="7398"/>
                      </a:lnTo>
                      <a:lnTo>
                        <a:pt x="1478580" y="7122"/>
                      </a:lnTo>
                      <a:lnTo>
                        <a:pt x="1475803" y="6851"/>
                      </a:lnTo>
                      <a:lnTo>
                        <a:pt x="1473025" y="6585"/>
                      </a:lnTo>
                      <a:lnTo>
                        <a:pt x="1470247" y="6325"/>
                      </a:lnTo>
                      <a:lnTo>
                        <a:pt x="1467468" y="6069"/>
                      </a:lnTo>
                      <a:lnTo>
                        <a:pt x="1464689" y="5819"/>
                      </a:lnTo>
                      <a:lnTo>
                        <a:pt x="1461909" y="5574"/>
                      </a:lnTo>
                      <a:lnTo>
                        <a:pt x="1459129" y="5335"/>
                      </a:lnTo>
                      <a:lnTo>
                        <a:pt x="1456348" y="5100"/>
                      </a:lnTo>
                      <a:lnTo>
                        <a:pt x="1453566" y="4871"/>
                      </a:lnTo>
                      <a:lnTo>
                        <a:pt x="1450784" y="4648"/>
                      </a:lnTo>
                      <a:lnTo>
                        <a:pt x="1448001" y="4429"/>
                      </a:lnTo>
                      <a:lnTo>
                        <a:pt x="1445218" y="4216"/>
                      </a:lnTo>
                      <a:lnTo>
                        <a:pt x="1442435" y="4008"/>
                      </a:lnTo>
                      <a:lnTo>
                        <a:pt x="1439651" y="3805"/>
                      </a:lnTo>
                      <a:lnTo>
                        <a:pt x="1436866" y="3607"/>
                      </a:lnTo>
                      <a:lnTo>
                        <a:pt x="1434081" y="3415"/>
                      </a:lnTo>
                      <a:lnTo>
                        <a:pt x="1431296" y="3228"/>
                      </a:lnTo>
                      <a:lnTo>
                        <a:pt x="1428510" y="3046"/>
                      </a:lnTo>
                      <a:lnTo>
                        <a:pt x="1425724" y="2870"/>
                      </a:lnTo>
                      <a:lnTo>
                        <a:pt x="1422937" y="2698"/>
                      </a:lnTo>
                      <a:lnTo>
                        <a:pt x="1420150" y="2532"/>
                      </a:lnTo>
                      <a:lnTo>
                        <a:pt x="1417363" y="2372"/>
                      </a:lnTo>
                      <a:lnTo>
                        <a:pt x="1414575" y="2216"/>
                      </a:lnTo>
                      <a:lnTo>
                        <a:pt x="1411787" y="2066"/>
                      </a:lnTo>
                      <a:lnTo>
                        <a:pt x="1408998" y="1921"/>
                      </a:lnTo>
                      <a:lnTo>
                        <a:pt x="1406209" y="1781"/>
                      </a:lnTo>
                      <a:lnTo>
                        <a:pt x="1403420" y="1647"/>
                      </a:lnTo>
                      <a:lnTo>
                        <a:pt x="1400631" y="1518"/>
                      </a:lnTo>
                      <a:lnTo>
                        <a:pt x="1397841" y="1394"/>
                      </a:lnTo>
                      <a:lnTo>
                        <a:pt x="1395051" y="1275"/>
                      </a:lnTo>
                      <a:lnTo>
                        <a:pt x="1392261" y="1162"/>
                      </a:lnTo>
                      <a:lnTo>
                        <a:pt x="1389470" y="1054"/>
                      </a:lnTo>
                      <a:lnTo>
                        <a:pt x="1386679" y="951"/>
                      </a:lnTo>
                      <a:lnTo>
                        <a:pt x="1383888" y="854"/>
                      </a:lnTo>
                      <a:lnTo>
                        <a:pt x="1381097" y="761"/>
                      </a:lnTo>
                      <a:lnTo>
                        <a:pt x="1378305" y="674"/>
                      </a:lnTo>
                      <a:lnTo>
                        <a:pt x="1375514" y="593"/>
                      </a:lnTo>
                      <a:lnTo>
                        <a:pt x="1372722" y="516"/>
                      </a:lnTo>
                      <a:lnTo>
                        <a:pt x="1369930" y="445"/>
                      </a:lnTo>
                      <a:lnTo>
                        <a:pt x="1367138" y="379"/>
                      </a:lnTo>
                      <a:lnTo>
                        <a:pt x="1364345" y="319"/>
                      </a:lnTo>
                      <a:lnTo>
                        <a:pt x="1361553" y="263"/>
                      </a:lnTo>
                      <a:lnTo>
                        <a:pt x="1358760" y="213"/>
                      </a:lnTo>
                      <a:lnTo>
                        <a:pt x="1355968" y="168"/>
                      </a:lnTo>
                      <a:lnTo>
                        <a:pt x="1353175" y="129"/>
                      </a:lnTo>
                      <a:lnTo>
                        <a:pt x="1350382" y="94"/>
                      </a:lnTo>
                      <a:lnTo>
                        <a:pt x="1347589" y="65"/>
                      </a:lnTo>
                      <a:lnTo>
                        <a:pt x="1344796" y="42"/>
                      </a:lnTo>
                      <a:lnTo>
                        <a:pt x="1342003" y="23"/>
                      </a:lnTo>
                      <a:lnTo>
                        <a:pt x="1339210" y="10"/>
                      </a:lnTo>
                      <a:lnTo>
                        <a:pt x="1336417" y="2"/>
                      </a:lnTo>
                      <a:lnTo>
                        <a:pt x="1333624" y="0"/>
                      </a:lnTo>
                      <a:lnTo>
                        <a:pt x="1330830" y="2"/>
                      </a:lnTo>
                      <a:lnTo>
                        <a:pt x="1328037" y="10"/>
                      </a:lnTo>
                      <a:lnTo>
                        <a:pt x="1325244" y="23"/>
                      </a:lnTo>
                      <a:lnTo>
                        <a:pt x="1322451" y="42"/>
                      </a:lnTo>
                      <a:lnTo>
                        <a:pt x="1319658" y="65"/>
                      </a:lnTo>
                      <a:lnTo>
                        <a:pt x="1316865" y="94"/>
                      </a:lnTo>
                      <a:lnTo>
                        <a:pt x="1314072" y="129"/>
                      </a:lnTo>
                      <a:lnTo>
                        <a:pt x="1311280" y="168"/>
                      </a:lnTo>
                      <a:lnTo>
                        <a:pt x="1308487" y="213"/>
                      </a:lnTo>
                      <a:lnTo>
                        <a:pt x="1305694" y="263"/>
                      </a:lnTo>
                      <a:lnTo>
                        <a:pt x="1302902" y="319"/>
                      </a:lnTo>
                      <a:lnTo>
                        <a:pt x="1300109" y="379"/>
                      </a:lnTo>
                      <a:lnTo>
                        <a:pt x="1297317" y="445"/>
                      </a:lnTo>
                      <a:lnTo>
                        <a:pt x="1294525" y="516"/>
                      </a:lnTo>
                      <a:lnTo>
                        <a:pt x="1291733" y="593"/>
                      </a:lnTo>
                      <a:lnTo>
                        <a:pt x="1288942" y="674"/>
                      </a:lnTo>
                      <a:lnTo>
                        <a:pt x="1286150" y="761"/>
                      </a:lnTo>
                      <a:lnTo>
                        <a:pt x="1283359" y="854"/>
                      </a:lnTo>
                      <a:lnTo>
                        <a:pt x="1280568" y="951"/>
                      </a:lnTo>
                      <a:lnTo>
                        <a:pt x="1277777" y="1054"/>
                      </a:lnTo>
                      <a:lnTo>
                        <a:pt x="1274987" y="1162"/>
                      </a:lnTo>
                      <a:lnTo>
                        <a:pt x="1272196" y="1275"/>
                      </a:lnTo>
                      <a:lnTo>
                        <a:pt x="1269406" y="1394"/>
                      </a:lnTo>
                      <a:lnTo>
                        <a:pt x="1266617" y="1518"/>
                      </a:lnTo>
                      <a:lnTo>
                        <a:pt x="1263827" y="1647"/>
                      </a:lnTo>
                      <a:lnTo>
                        <a:pt x="1261038" y="1781"/>
                      </a:lnTo>
                      <a:lnTo>
                        <a:pt x="1258249" y="1921"/>
                      </a:lnTo>
                      <a:lnTo>
                        <a:pt x="1255461" y="2066"/>
                      </a:lnTo>
                      <a:lnTo>
                        <a:pt x="1252672" y="2216"/>
                      </a:lnTo>
                      <a:lnTo>
                        <a:pt x="1249885" y="2372"/>
                      </a:lnTo>
                      <a:lnTo>
                        <a:pt x="1247097" y="2532"/>
                      </a:lnTo>
                      <a:lnTo>
                        <a:pt x="1244310" y="2698"/>
                      </a:lnTo>
                      <a:lnTo>
                        <a:pt x="1241523" y="2870"/>
                      </a:lnTo>
                      <a:lnTo>
                        <a:pt x="1238737" y="3046"/>
                      </a:lnTo>
                      <a:lnTo>
                        <a:pt x="1235951" y="3228"/>
                      </a:lnTo>
                      <a:lnTo>
                        <a:pt x="1233166" y="3415"/>
                      </a:lnTo>
                      <a:lnTo>
                        <a:pt x="1230381" y="3607"/>
                      </a:lnTo>
                      <a:lnTo>
                        <a:pt x="1227596" y="3805"/>
                      </a:lnTo>
                      <a:lnTo>
                        <a:pt x="1224812" y="4008"/>
                      </a:lnTo>
                      <a:lnTo>
                        <a:pt x="1222029" y="4216"/>
                      </a:lnTo>
                      <a:lnTo>
                        <a:pt x="1219246" y="4429"/>
                      </a:lnTo>
                      <a:lnTo>
                        <a:pt x="1216463" y="4648"/>
                      </a:lnTo>
                      <a:lnTo>
                        <a:pt x="1213681" y="4871"/>
                      </a:lnTo>
                      <a:lnTo>
                        <a:pt x="1210899" y="5100"/>
                      </a:lnTo>
                      <a:lnTo>
                        <a:pt x="1208118" y="5335"/>
                      </a:lnTo>
                      <a:lnTo>
                        <a:pt x="1205338" y="5574"/>
                      </a:lnTo>
                      <a:lnTo>
                        <a:pt x="1202558" y="5819"/>
                      </a:lnTo>
                      <a:lnTo>
                        <a:pt x="1199779" y="6069"/>
                      </a:lnTo>
                      <a:lnTo>
                        <a:pt x="1197000" y="6325"/>
                      </a:lnTo>
                      <a:lnTo>
                        <a:pt x="1194222" y="6585"/>
                      </a:lnTo>
                      <a:lnTo>
                        <a:pt x="1191444" y="6851"/>
                      </a:lnTo>
                      <a:lnTo>
                        <a:pt x="1188667" y="7122"/>
                      </a:lnTo>
                      <a:lnTo>
                        <a:pt x="1185891" y="7398"/>
                      </a:lnTo>
                      <a:lnTo>
                        <a:pt x="1183116" y="7680"/>
                      </a:lnTo>
                      <a:lnTo>
                        <a:pt x="1180341" y="7967"/>
                      </a:lnTo>
                      <a:lnTo>
                        <a:pt x="1177566" y="8259"/>
                      </a:lnTo>
                      <a:lnTo>
                        <a:pt x="1174793" y="8556"/>
                      </a:lnTo>
                      <a:lnTo>
                        <a:pt x="1172020" y="8858"/>
                      </a:lnTo>
                      <a:lnTo>
                        <a:pt x="1169248" y="9166"/>
                      </a:lnTo>
                      <a:lnTo>
                        <a:pt x="1166476" y="9479"/>
                      </a:lnTo>
                      <a:lnTo>
                        <a:pt x="1163705" y="9797"/>
                      </a:lnTo>
                      <a:lnTo>
                        <a:pt x="1160935" y="10121"/>
                      </a:lnTo>
                      <a:lnTo>
                        <a:pt x="1158166" y="10449"/>
                      </a:lnTo>
                      <a:lnTo>
                        <a:pt x="1155398" y="10783"/>
                      </a:lnTo>
                      <a:lnTo>
                        <a:pt x="1152630" y="11122"/>
                      </a:lnTo>
                      <a:lnTo>
                        <a:pt x="1149863" y="11467"/>
                      </a:lnTo>
                      <a:lnTo>
                        <a:pt x="1147097" y="11816"/>
                      </a:lnTo>
                      <a:lnTo>
                        <a:pt x="1144332" y="12171"/>
                      </a:lnTo>
                      <a:lnTo>
                        <a:pt x="1141567" y="12531"/>
                      </a:lnTo>
                      <a:lnTo>
                        <a:pt x="1138804" y="12896"/>
                      </a:lnTo>
                      <a:lnTo>
                        <a:pt x="1136041" y="13266"/>
                      </a:lnTo>
                      <a:lnTo>
                        <a:pt x="1133279" y="13642"/>
                      </a:lnTo>
                      <a:lnTo>
                        <a:pt x="1130518" y="14023"/>
                      </a:lnTo>
                      <a:lnTo>
                        <a:pt x="1127758" y="14409"/>
                      </a:lnTo>
                      <a:lnTo>
                        <a:pt x="1124999" y="14800"/>
                      </a:lnTo>
                      <a:lnTo>
                        <a:pt x="1122241" y="15197"/>
                      </a:lnTo>
                      <a:lnTo>
                        <a:pt x="1119483" y="15598"/>
                      </a:lnTo>
                      <a:lnTo>
                        <a:pt x="1116727" y="16005"/>
                      </a:lnTo>
                      <a:lnTo>
                        <a:pt x="1113971" y="16417"/>
                      </a:lnTo>
                      <a:lnTo>
                        <a:pt x="1111217" y="16835"/>
                      </a:lnTo>
                      <a:lnTo>
                        <a:pt x="1108463" y="17257"/>
                      </a:lnTo>
                      <a:lnTo>
                        <a:pt x="1105711" y="17685"/>
                      </a:lnTo>
                      <a:lnTo>
                        <a:pt x="1102959" y="18118"/>
                      </a:lnTo>
                      <a:lnTo>
                        <a:pt x="1100209" y="18556"/>
                      </a:lnTo>
                      <a:lnTo>
                        <a:pt x="1097459" y="18999"/>
                      </a:lnTo>
                      <a:lnTo>
                        <a:pt x="1094711" y="19448"/>
                      </a:lnTo>
                      <a:lnTo>
                        <a:pt x="1091963" y="19901"/>
                      </a:lnTo>
                      <a:lnTo>
                        <a:pt x="1089217" y="20360"/>
                      </a:lnTo>
                      <a:lnTo>
                        <a:pt x="1086472" y="20824"/>
                      </a:lnTo>
                      <a:lnTo>
                        <a:pt x="1083727" y="21293"/>
                      </a:lnTo>
                      <a:lnTo>
                        <a:pt x="1080984" y="21768"/>
                      </a:lnTo>
                      <a:lnTo>
                        <a:pt x="1078242" y="22247"/>
                      </a:lnTo>
                      <a:lnTo>
                        <a:pt x="1075501" y="22732"/>
                      </a:lnTo>
                      <a:lnTo>
                        <a:pt x="1072762" y="23222"/>
                      </a:lnTo>
                      <a:lnTo>
                        <a:pt x="1070023" y="23717"/>
                      </a:lnTo>
                      <a:lnTo>
                        <a:pt x="1067286" y="24217"/>
                      </a:lnTo>
                      <a:lnTo>
                        <a:pt x="1064549" y="24723"/>
                      </a:lnTo>
                      <a:lnTo>
                        <a:pt x="1061814" y="25233"/>
                      </a:lnTo>
                      <a:lnTo>
                        <a:pt x="1059080" y="25749"/>
                      </a:lnTo>
                      <a:lnTo>
                        <a:pt x="1056348" y="26270"/>
                      </a:lnTo>
                      <a:lnTo>
                        <a:pt x="1053616" y="26796"/>
                      </a:lnTo>
                      <a:lnTo>
                        <a:pt x="1050886" y="27327"/>
                      </a:lnTo>
                      <a:lnTo>
                        <a:pt x="1048157" y="27864"/>
                      </a:lnTo>
                      <a:lnTo>
                        <a:pt x="1045429" y="28405"/>
                      </a:lnTo>
                      <a:lnTo>
                        <a:pt x="1042702" y="28952"/>
                      </a:lnTo>
                      <a:lnTo>
                        <a:pt x="1039977" y="29504"/>
                      </a:lnTo>
                      <a:lnTo>
                        <a:pt x="1037253" y="30061"/>
                      </a:lnTo>
                      <a:lnTo>
                        <a:pt x="1034531" y="30623"/>
                      </a:lnTo>
                      <a:lnTo>
                        <a:pt x="1031809" y="31190"/>
                      </a:lnTo>
                      <a:lnTo>
                        <a:pt x="1029089" y="31762"/>
                      </a:lnTo>
                      <a:lnTo>
                        <a:pt x="1026371" y="32340"/>
                      </a:lnTo>
                      <a:lnTo>
                        <a:pt x="1023653" y="32923"/>
                      </a:lnTo>
                      <a:lnTo>
                        <a:pt x="1020937" y="33510"/>
                      </a:lnTo>
                      <a:lnTo>
                        <a:pt x="1018223" y="34103"/>
                      </a:lnTo>
                      <a:lnTo>
                        <a:pt x="1015510" y="34701"/>
                      </a:lnTo>
                      <a:lnTo>
                        <a:pt x="1012798" y="35304"/>
                      </a:lnTo>
                      <a:lnTo>
                        <a:pt x="1010087" y="35913"/>
                      </a:lnTo>
                      <a:lnTo>
                        <a:pt x="1007378" y="36526"/>
                      </a:lnTo>
                      <a:lnTo>
                        <a:pt x="1004671" y="37145"/>
                      </a:lnTo>
                      <a:lnTo>
                        <a:pt x="1001965" y="37768"/>
                      </a:lnTo>
                      <a:lnTo>
                        <a:pt x="999260" y="38397"/>
                      </a:lnTo>
                      <a:lnTo>
                        <a:pt x="996557" y="39031"/>
                      </a:lnTo>
                      <a:lnTo>
                        <a:pt x="993855" y="39670"/>
                      </a:lnTo>
                      <a:lnTo>
                        <a:pt x="991155" y="40314"/>
                      </a:lnTo>
                      <a:lnTo>
                        <a:pt x="988456" y="40963"/>
                      </a:lnTo>
                      <a:lnTo>
                        <a:pt x="985759" y="41617"/>
                      </a:lnTo>
                      <a:lnTo>
                        <a:pt x="983063" y="42276"/>
                      </a:lnTo>
                      <a:lnTo>
                        <a:pt x="980369" y="42941"/>
                      </a:lnTo>
                      <a:lnTo>
                        <a:pt x="977677" y="43610"/>
                      </a:lnTo>
                      <a:lnTo>
                        <a:pt x="974986" y="44285"/>
                      </a:lnTo>
                      <a:lnTo>
                        <a:pt x="972296" y="44964"/>
                      </a:lnTo>
                      <a:lnTo>
                        <a:pt x="969608" y="45649"/>
                      </a:lnTo>
                      <a:lnTo>
                        <a:pt x="966922" y="46339"/>
                      </a:lnTo>
                      <a:lnTo>
                        <a:pt x="964237" y="47034"/>
                      </a:lnTo>
                      <a:lnTo>
                        <a:pt x="961554" y="47734"/>
                      </a:lnTo>
                      <a:lnTo>
                        <a:pt x="958873" y="48439"/>
                      </a:lnTo>
                      <a:lnTo>
                        <a:pt x="956193" y="49149"/>
                      </a:lnTo>
                      <a:lnTo>
                        <a:pt x="953515" y="49864"/>
                      </a:lnTo>
                      <a:lnTo>
                        <a:pt x="950839" y="50584"/>
                      </a:lnTo>
                      <a:lnTo>
                        <a:pt x="948164" y="51309"/>
                      </a:lnTo>
                      <a:lnTo>
                        <a:pt x="945491" y="52039"/>
                      </a:lnTo>
                      <a:lnTo>
                        <a:pt x="942819" y="52775"/>
                      </a:lnTo>
                      <a:lnTo>
                        <a:pt x="940150" y="53515"/>
                      </a:lnTo>
                      <a:lnTo>
                        <a:pt x="937482" y="54260"/>
                      </a:lnTo>
                      <a:lnTo>
                        <a:pt x="934816" y="55011"/>
                      </a:lnTo>
                      <a:lnTo>
                        <a:pt x="932151" y="55766"/>
                      </a:lnTo>
                      <a:lnTo>
                        <a:pt x="929488" y="56527"/>
                      </a:lnTo>
                      <a:lnTo>
                        <a:pt x="926828" y="57292"/>
                      </a:lnTo>
                      <a:lnTo>
                        <a:pt x="924168" y="58063"/>
                      </a:lnTo>
                      <a:lnTo>
                        <a:pt x="921511" y="58838"/>
                      </a:lnTo>
                      <a:lnTo>
                        <a:pt x="918856" y="59619"/>
                      </a:lnTo>
                      <a:lnTo>
                        <a:pt x="916202" y="60404"/>
                      </a:lnTo>
                      <a:lnTo>
                        <a:pt x="913550" y="61195"/>
                      </a:lnTo>
                      <a:lnTo>
                        <a:pt x="910900" y="61991"/>
                      </a:lnTo>
                      <a:lnTo>
                        <a:pt x="908252" y="62791"/>
                      </a:lnTo>
                      <a:lnTo>
                        <a:pt x="905605" y="63597"/>
                      </a:lnTo>
                      <a:lnTo>
                        <a:pt x="902961" y="64407"/>
                      </a:lnTo>
                      <a:lnTo>
                        <a:pt x="900318" y="65223"/>
                      </a:lnTo>
                      <a:lnTo>
                        <a:pt x="897678" y="66043"/>
                      </a:lnTo>
                      <a:lnTo>
                        <a:pt x="895039" y="66869"/>
                      </a:lnTo>
                      <a:lnTo>
                        <a:pt x="892402" y="67700"/>
                      </a:lnTo>
                      <a:lnTo>
                        <a:pt x="889767" y="68535"/>
                      </a:lnTo>
                      <a:lnTo>
                        <a:pt x="887134" y="69376"/>
                      </a:lnTo>
                      <a:lnTo>
                        <a:pt x="884504" y="70221"/>
                      </a:lnTo>
                      <a:lnTo>
                        <a:pt x="881875" y="71071"/>
                      </a:lnTo>
                      <a:lnTo>
                        <a:pt x="879248" y="71927"/>
                      </a:lnTo>
                      <a:lnTo>
                        <a:pt x="876622" y="72787"/>
                      </a:lnTo>
                      <a:lnTo>
                        <a:pt x="873999" y="73652"/>
                      </a:lnTo>
                      <a:lnTo>
                        <a:pt x="871378" y="74523"/>
                      </a:lnTo>
                      <a:lnTo>
                        <a:pt x="868759" y="75398"/>
                      </a:lnTo>
                      <a:lnTo>
                        <a:pt x="866143" y="76278"/>
                      </a:lnTo>
                      <a:lnTo>
                        <a:pt x="863528" y="77163"/>
                      </a:lnTo>
                      <a:lnTo>
                        <a:pt x="860915" y="78053"/>
                      </a:lnTo>
                      <a:lnTo>
                        <a:pt x="858304" y="78948"/>
                      </a:lnTo>
                      <a:lnTo>
                        <a:pt x="855695" y="79848"/>
                      </a:lnTo>
                      <a:lnTo>
                        <a:pt x="853089" y="80752"/>
                      </a:lnTo>
                      <a:lnTo>
                        <a:pt x="850484" y="81662"/>
                      </a:lnTo>
                      <a:lnTo>
                        <a:pt x="847882" y="82577"/>
                      </a:lnTo>
                      <a:lnTo>
                        <a:pt x="845282" y="83496"/>
                      </a:lnTo>
                      <a:lnTo>
                        <a:pt x="842684" y="84421"/>
                      </a:lnTo>
                      <a:lnTo>
                        <a:pt x="840088" y="85350"/>
                      </a:lnTo>
                      <a:lnTo>
                        <a:pt x="837494" y="86284"/>
                      </a:lnTo>
                      <a:lnTo>
                        <a:pt x="834903" y="87223"/>
                      </a:lnTo>
                      <a:lnTo>
                        <a:pt x="832313" y="88167"/>
                      </a:lnTo>
                      <a:lnTo>
                        <a:pt x="829726" y="89116"/>
                      </a:lnTo>
                      <a:lnTo>
                        <a:pt x="827141" y="90070"/>
                      </a:lnTo>
                      <a:lnTo>
                        <a:pt x="824558" y="91029"/>
                      </a:lnTo>
                      <a:lnTo>
                        <a:pt x="821978" y="91992"/>
                      </a:lnTo>
                      <a:lnTo>
                        <a:pt x="819399" y="92961"/>
                      </a:lnTo>
                      <a:lnTo>
                        <a:pt x="816823" y="93934"/>
                      </a:lnTo>
                      <a:lnTo>
                        <a:pt x="814250" y="94912"/>
                      </a:lnTo>
                      <a:lnTo>
                        <a:pt x="811678" y="95895"/>
                      </a:lnTo>
                      <a:lnTo>
                        <a:pt x="809109" y="96883"/>
                      </a:lnTo>
                      <a:lnTo>
                        <a:pt x="806542" y="97876"/>
                      </a:lnTo>
                      <a:lnTo>
                        <a:pt x="803978" y="98873"/>
                      </a:lnTo>
                      <a:lnTo>
                        <a:pt x="801415" y="99875"/>
                      </a:lnTo>
                      <a:lnTo>
                        <a:pt x="798855" y="100883"/>
                      </a:lnTo>
                      <a:lnTo>
                        <a:pt x="796298" y="101895"/>
                      </a:lnTo>
                      <a:lnTo>
                        <a:pt x="793743" y="102912"/>
                      </a:lnTo>
                      <a:lnTo>
                        <a:pt x="791190" y="103933"/>
                      </a:lnTo>
                      <a:lnTo>
                        <a:pt x="788639" y="104960"/>
                      </a:lnTo>
                      <a:lnTo>
                        <a:pt x="786091" y="105991"/>
                      </a:lnTo>
                      <a:lnTo>
                        <a:pt x="783546" y="107027"/>
                      </a:lnTo>
                      <a:lnTo>
                        <a:pt x="781002" y="108068"/>
                      </a:lnTo>
                      <a:lnTo>
                        <a:pt x="778461" y="109114"/>
                      </a:lnTo>
                      <a:lnTo>
                        <a:pt x="775923" y="110164"/>
                      </a:lnTo>
                      <a:lnTo>
                        <a:pt x="773387" y="111220"/>
                      </a:lnTo>
                      <a:lnTo>
                        <a:pt x="770854" y="112280"/>
                      </a:lnTo>
                      <a:lnTo>
                        <a:pt x="768323" y="113345"/>
                      </a:lnTo>
                      <a:lnTo>
                        <a:pt x="765794" y="114414"/>
                      </a:lnTo>
                      <a:lnTo>
                        <a:pt x="763268" y="115489"/>
                      </a:lnTo>
                      <a:lnTo>
                        <a:pt x="760744" y="116568"/>
                      </a:lnTo>
                      <a:lnTo>
                        <a:pt x="758223" y="117652"/>
                      </a:lnTo>
                      <a:lnTo>
                        <a:pt x="755705" y="118741"/>
                      </a:lnTo>
                      <a:lnTo>
                        <a:pt x="753189" y="119834"/>
                      </a:lnTo>
                      <a:lnTo>
                        <a:pt x="750675" y="120932"/>
                      </a:lnTo>
                      <a:lnTo>
                        <a:pt x="748165" y="122035"/>
                      </a:lnTo>
                      <a:lnTo>
                        <a:pt x="745656" y="123143"/>
                      </a:lnTo>
                      <a:lnTo>
                        <a:pt x="743151" y="124255"/>
                      </a:lnTo>
                      <a:lnTo>
                        <a:pt x="740647" y="125373"/>
                      </a:lnTo>
                      <a:lnTo>
                        <a:pt x="738147" y="126494"/>
                      </a:lnTo>
                      <a:lnTo>
                        <a:pt x="735649" y="127621"/>
                      </a:lnTo>
                      <a:lnTo>
                        <a:pt x="733154" y="128752"/>
                      </a:lnTo>
                      <a:lnTo>
                        <a:pt x="730661" y="129888"/>
                      </a:lnTo>
                      <a:lnTo>
                        <a:pt x="728171" y="131029"/>
                      </a:lnTo>
                      <a:lnTo>
                        <a:pt x="725684" y="132175"/>
                      </a:lnTo>
                      <a:lnTo>
                        <a:pt x="723199" y="133325"/>
                      </a:lnTo>
                      <a:lnTo>
                        <a:pt x="720717" y="134479"/>
                      </a:lnTo>
                      <a:lnTo>
                        <a:pt x="718237" y="135639"/>
                      </a:lnTo>
                      <a:lnTo>
                        <a:pt x="715761" y="136803"/>
                      </a:lnTo>
                      <a:lnTo>
                        <a:pt x="713287" y="137972"/>
                      </a:lnTo>
                      <a:lnTo>
                        <a:pt x="710816" y="139145"/>
                      </a:lnTo>
                      <a:lnTo>
                        <a:pt x="708347" y="140324"/>
                      </a:lnTo>
                      <a:lnTo>
                        <a:pt x="705881" y="141506"/>
                      </a:lnTo>
                      <a:lnTo>
                        <a:pt x="703418" y="142694"/>
                      </a:lnTo>
                      <a:lnTo>
                        <a:pt x="700958" y="143886"/>
                      </a:lnTo>
                      <a:lnTo>
                        <a:pt x="698501" y="145083"/>
                      </a:lnTo>
                      <a:lnTo>
                        <a:pt x="696046" y="146284"/>
                      </a:lnTo>
                      <a:lnTo>
                        <a:pt x="693594" y="147490"/>
                      </a:lnTo>
                      <a:lnTo>
                        <a:pt x="691145" y="148701"/>
                      </a:lnTo>
                      <a:lnTo>
                        <a:pt x="688699" y="149916"/>
                      </a:lnTo>
                      <a:lnTo>
                        <a:pt x="686256" y="151136"/>
                      </a:lnTo>
                      <a:lnTo>
                        <a:pt x="683815" y="152361"/>
                      </a:lnTo>
                      <a:lnTo>
                        <a:pt x="681377" y="153590"/>
                      </a:lnTo>
                      <a:lnTo>
                        <a:pt x="678943" y="154823"/>
                      </a:lnTo>
                      <a:lnTo>
                        <a:pt x="676511" y="156062"/>
                      </a:lnTo>
                      <a:lnTo>
                        <a:pt x="674081" y="157305"/>
                      </a:lnTo>
                      <a:lnTo>
                        <a:pt x="671655" y="158552"/>
                      </a:lnTo>
                      <a:lnTo>
                        <a:pt x="669232" y="159804"/>
                      </a:lnTo>
                      <a:lnTo>
                        <a:pt x="666812" y="161061"/>
                      </a:lnTo>
                      <a:lnTo>
                        <a:pt x="664394" y="162322"/>
                      </a:lnTo>
                      <a:lnTo>
                        <a:pt x="661980" y="163588"/>
                      </a:lnTo>
                      <a:lnTo>
                        <a:pt x="659568" y="164858"/>
                      </a:lnTo>
                      <a:lnTo>
                        <a:pt x="657159" y="166133"/>
                      </a:lnTo>
                      <a:lnTo>
                        <a:pt x="654754" y="167412"/>
                      </a:lnTo>
                      <a:lnTo>
                        <a:pt x="652351" y="168696"/>
                      </a:lnTo>
                      <a:lnTo>
                        <a:pt x="649951" y="169985"/>
                      </a:lnTo>
                      <a:lnTo>
                        <a:pt x="647555" y="171278"/>
                      </a:lnTo>
                      <a:lnTo>
                        <a:pt x="645161" y="172575"/>
                      </a:lnTo>
                      <a:lnTo>
                        <a:pt x="642770" y="173877"/>
                      </a:lnTo>
                      <a:lnTo>
                        <a:pt x="640383" y="175184"/>
                      </a:lnTo>
                      <a:lnTo>
                        <a:pt x="637998" y="176495"/>
                      </a:lnTo>
                      <a:lnTo>
                        <a:pt x="635617" y="177811"/>
                      </a:lnTo>
                      <a:lnTo>
                        <a:pt x="633238" y="179131"/>
                      </a:lnTo>
                      <a:lnTo>
                        <a:pt x="630863" y="180455"/>
                      </a:lnTo>
                      <a:lnTo>
                        <a:pt x="628490" y="181784"/>
                      </a:lnTo>
                      <a:lnTo>
                        <a:pt x="626121" y="183118"/>
                      </a:lnTo>
                      <a:lnTo>
                        <a:pt x="623755" y="184456"/>
                      </a:lnTo>
                      <a:lnTo>
                        <a:pt x="621392" y="185798"/>
                      </a:lnTo>
                      <a:lnTo>
                        <a:pt x="619032" y="187145"/>
                      </a:lnTo>
                      <a:lnTo>
                        <a:pt x="616675" y="188496"/>
                      </a:lnTo>
                      <a:lnTo>
                        <a:pt x="614322" y="189852"/>
                      </a:lnTo>
                      <a:lnTo>
                        <a:pt x="611971" y="191213"/>
                      </a:lnTo>
                      <a:lnTo>
                        <a:pt x="609624" y="192577"/>
                      </a:lnTo>
                      <a:lnTo>
                        <a:pt x="607280" y="193946"/>
                      </a:lnTo>
                      <a:lnTo>
                        <a:pt x="604939" y="195320"/>
                      </a:lnTo>
                      <a:lnTo>
                        <a:pt x="602601" y="196698"/>
                      </a:lnTo>
                      <a:lnTo>
                        <a:pt x="600267" y="198080"/>
                      </a:lnTo>
                      <a:lnTo>
                        <a:pt x="597935" y="199467"/>
                      </a:lnTo>
                      <a:lnTo>
                        <a:pt x="595607" y="200858"/>
                      </a:lnTo>
                      <a:lnTo>
                        <a:pt x="593282" y="202254"/>
                      </a:lnTo>
                      <a:lnTo>
                        <a:pt x="590961" y="203653"/>
                      </a:lnTo>
                      <a:lnTo>
                        <a:pt x="588643" y="205058"/>
                      </a:lnTo>
                      <a:lnTo>
                        <a:pt x="586327" y="206466"/>
                      </a:lnTo>
                      <a:lnTo>
                        <a:pt x="584016" y="207880"/>
                      </a:lnTo>
                      <a:lnTo>
                        <a:pt x="581707" y="209297"/>
                      </a:lnTo>
                      <a:lnTo>
                        <a:pt x="579402" y="210719"/>
                      </a:lnTo>
                      <a:lnTo>
                        <a:pt x="577100" y="212145"/>
                      </a:lnTo>
                      <a:lnTo>
                        <a:pt x="574801" y="213575"/>
                      </a:lnTo>
                      <a:lnTo>
                        <a:pt x="572506" y="215010"/>
                      </a:lnTo>
                      <a:lnTo>
                        <a:pt x="570214" y="216449"/>
                      </a:lnTo>
                      <a:lnTo>
                        <a:pt x="567926" y="217893"/>
                      </a:lnTo>
                      <a:lnTo>
                        <a:pt x="565641" y="219340"/>
                      </a:lnTo>
                      <a:lnTo>
                        <a:pt x="563359" y="220793"/>
                      </a:lnTo>
                      <a:lnTo>
                        <a:pt x="561080" y="222249"/>
                      </a:lnTo>
                      <a:lnTo>
                        <a:pt x="558805" y="223710"/>
                      </a:lnTo>
                      <a:lnTo>
                        <a:pt x="556534" y="225175"/>
                      </a:lnTo>
                      <a:lnTo>
                        <a:pt x="554265" y="226644"/>
                      </a:lnTo>
                      <a:lnTo>
                        <a:pt x="552000" y="228117"/>
                      </a:lnTo>
                      <a:lnTo>
                        <a:pt x="549739" y="229595"/>
                      </a:lnTo>
                      <a:lnTo>
                        <a:pt x="547481" y="231077"/>
                      </a:lnTo>
                      <a:lnTo>
                        <a:pt x="545227" y="232564"/>
                      </a:lnTo>
                      <a:lnTo>
                        <a:pt x="542975" y="234054"/>
                      </a:lnTo>
                      <a:lnTo>
                        <a:pt x="540728" y="235549"/>
                      </a:lnTo>
                      <a:lnTo>
                        <a:pt x="538484" y="237048"/>
                      </a:lnTo>
                      <a:lnTo>
                        <a:pt x="536243" y="238551"/>
                      </a:lnTo>
                      <a:lnTo>
                        <a:pt x="534006" y="240059"/>
                      </a:lnTo>
                      <a:lnTo>
                        <a:pt x="531772" y="241571"/>
                      </a:lnTo>
                      <a:lnTo>
                        <a:pt x="529542" y="243087"/>
                      </a:lnTo>
                      <a:lnTo>
                        <a:pt x="527316" y="244607"/>
                      </a:lnTo>
                      <a:lnTo>
                        <a:pt x="525093" y="246131"/>
                      </a:lnTo>
                      <a:lnTo>
                        <a:pt x="522873" y="247660"/>
                      </a:lnTo>
                      <a:lnTo>
                        <a:pt x="520657" y="249193"/>
                      </a:lnTo>
                      <a:lnTo>
                        <a:pt x="518445" y="250730"/>
                      </a:lnTo>
                      <a:lnTo>
                        <a:pt x="516236" y="252271"/>
                      </a:lnTo>
                      <a:lnTo>
                        <a:pt x="514031" y="253816"/>
                      </a:lnTo>
                      <a:lnTo>
                        <a:pt x="511829" y="255365"/>
                      </a:lnTo>
                      <a:lnTo>
                        <a:pt x="509631" y="256919"/>
                      </a:lnTo>
                      <a:lnTo>
                        <a:pt x="507437" y="258477"/>
                      </a:lnTo>
                      <a:lnTo>
                        <a:pt x="505246" y="260039"/>
                      </a:lnTo>
                      <a:lnTo>
                        <a:pt x="503059" y="261605"/>
                      </a:lnTo>
                      <a:lnTo>
                        <a:pt x="500875" y="263175"/>
                      </a:lnTo>
                      <a:lnTo>
                        <a:pt x="498695" y="264749"/>
                      </a:lnTo>
                      <a:lnTo>
                        <a:pt x="496519" y="266327"/>
                      </a:lnTo>
                      <a:lnTo>
                        <a:pt x="494347" y="267910"/>
                      </a:lnTo>
                      <a:lnTo>
                        <a:pt x="492178" y="269496"/>
                      </a:lnTo>
                      <a:lnTo>
                        <a:pt x="490013" y="271087"/>
                      </a:lnTo>
                      <a:lnTo>
                        <a:pt x="487851" y="272682"/>
                      </a:lnTo>
                      <a:lnTo>
                        <a:pt x="485694" y="274281"/>
                      </a:lnTo>
                      <a:lnTo>
                        <a:pt x="483540" y="275884"/>
                      </a:lnTo>
                      <a:lnTo>
                        <a:pt x="481389" y="277491"/>
                      </a:lnTo>
                      <a:lnTo>
                        <a:pt x="479243" y="279102"/>
                      </a:lnTo>
                      <a:lnTo>
                        <a:pt x="477100" y="280717"/>
                      </a:lnTo>
                      <a:lnTo>
                        <a:pt x="474961" y="282336"/>
                      </a:lnTo>
                      <a:lnTo>
                        <a:pt x="472826" y="283959"/>
                      </a:lnTo>
                      <a:lnTo>
                        <a:pt x="470694" y="285586"/>
                      </a:lnTo>
                      <a:lnTo>
                        <a:pt x="468566" y="287217"/>
                      </a:lnTo>
                      <a:lnTo>
                        <a:pt x="466443" y="288852"/>
                      </a:lnTo>
                      <a:lnTo>
                        <a:pt x="464322" y="290492"/>
                      </a:lnTo>
                      <a:lnTo>
                        <a:pt x="462206" y="292135"/>
                      </a:lnTo>
                      <a:lnTo>
                        <a:pt x="460094" y="293782"/>
                      </a:lnTo>
                      <a:lnTo>
                        <a:pt x="457985" y="295433"/>
                      </a:lnTo>
                      <a:lnTo>
                        <a:pt x="455880" y="297088"/>
                      </a:lnTo>
                      <a:lnTo>
                        <a:pt x="453779" y="298748"/>
                      </a:lnTo>
                      <a:lnTo>
                        <a:pt x="451682" y="300411"/>
                      </a:lnTo>
                      <a:lnTo>
                        <a:pt x="449589" y="302078"/>
                      </a:lnTo>
                      <a:lnTo>
                        <a:pt x="447500" y="303749"/>
                      </a:lnTo>
                      <a:lnTo>
                        <a:pt x="445414" y="305424"/>
                      </a:lnTo>
                      <a:lnTo>
                        <a:pt x="443333" y="307102"/>
                      </a:lnTo>
                      <a:lnTo>
                        <a:pt x="441255" y="308785"/>
                      </a:lnTo>
                      <a:lnTo>
                        <a:pt x="439181" y="310472"/>
                      </a:lnTo>
                      <a:lnTo>
                        <a:pt x="437111" y="312163"/>
                      </a:lnTo>
                      <a:lnTo>
                        <a:pt x="435045" y="313857"/>
                      </a:lnTo>
                      <a:lnTo>
                        <a:pt x="432983" y="315556"/>
                      </a:lnTo>
                      <a:lnTo>
                        <a:pt x="430925" y="317258"/>
                      </a:lnTo>
                      <a:lnTo>
                        <a:pt x="428871" y="318964"/>
                      </a:lnTo>
                      <a:lnTo>
                        <a:pt x="426821" y="320674"/>
                      </a:lnTo>
                      <a:lnTo>
                        <a:pt x="424775" y="322388"/>
                      </a:lnTo>
                      <a:lnTo>
                        <a:pt x="422733" y="324106"/>
                      </a:lnTo>
                      <a:lnTo>
                        <a:pt x="420695" y="325828"/>
                      </a:lnTo>
                      <a:lnTo>
                        <a:pt x="418661" y="327553"/>
                      </a:lnTo>
                      <a:lnTo>
                        <a:pt x="416631" y="329282"/>
                      </a:lnTo>
                      <a:lnTo>
                        <a:pt x="414605" y="331016"/>
                      </a:lnTo>
                      <a:lnTo>
                        <a:pt x="412583" y="332753"/>
                      </a:lnTo>
                      <a:lnTo>
                        <a:pt x="410565" y="334493"/>
                      </a:lnTo>
                      <a:lnTo>
                        <a:pt x="408551" y="336238"/>
                      </a:lnTo>
                      <a:lnTo>
                        <a:pt x="406541" y="337986"/>
                      </a:lnTo>
                      <a:lnTo>
                        <a:pt x="404535" y="339739"/>
                      </a:lnTo>
                      <a:lnTo>
                        <a:pt x="402533" y="341495"/>
                      </a:lnTo>
                      <a:lnTo>
                        <a:pt x="400536" y="343254"/>
                      </a:lnTo>
                      <a:lnTo>
                        <a:pt x="398542" y="345018"/>
                      </a:lnTo>
                      <a:lnTo>
                        <a:pt x="396553" y="346785"/>
                      </a:lnTo>
                      <a:lnTo>
                        <a:pt x="394567" y="348556"/>
                      </a:lnTo>
                      <a:lnTo>
                        <a:pt x="392586" y="350331"/>
                      </a:lnTo>
                      <a:lnTo>
                        <a:pt x="390609" y="352109"/>
                      </a:lnTo>
                      <a:lnTo>
                        <a:pt x="388636" y="353892"/>
                      </a:lnTo>
                      <a:lnTo>
                        <a:pt x="386667" y="355678"/>
                      </a:lnTo>
                      <a:lnTo>
                        <a:pt x="384702" y="357467"/>
                      </a:lnTo>
                      <a:lnTo>
                        <a:pt x="382742" y="359261"/>
                      </a:lnTo>
                      <a:lnTo>
                        <a:pt x="380786" y="361058"/>
                      </a:lnTo>
                      <a:lnTo>
                        <a:pt x="378833" y="362859"/>
                      </a:lnTo>
                      <a:lnTo>
                        <a:pt x="376885" y="364663"/>
                      </a:lnTo>
                      <a:lnTo>
                        <a:pt x="374942" y="366471"/>
                      </a:lnTo>
                      <a:lnTo>
                        <a:pt x="373002" y="368283"/>
                      </a:lnTo>
                      <a:lnTo>
                        <a:pt x="371067" y="370098"/>
                      </a:lnTo>
                      <a:lnTo>
                        <a:pt x="369136" y="371917"/>
                      </a:lnTo>
                      <a:lnTo>
                        <a:pt x="367209" y="373740"/>
                      </a:lnTo>
                      <a:lnTo>
                        <a:pt x="365286" y="375567"/>
                      </a:lnTo>
                      <a:lnTo>
                        <a:pt x="363368" y="377397"/>
                      </a:lnTo>
                      <a:lnTo>
                        <a:pt x="361453" y="379230"/>
                      </a:lnTo>
                      <a:lnTo>
                        <a:pt x="359544" y="381067"/>
                      </a:lnTo>
                      <a:lnTo>
                        <a:pt x="357638" y="382908"/>
                      </a:lnTo>
                      <a:lnTo>
                        <a:pt x="355737" y="384753"/>
                      </a:lnTo>
                      <a:lnTo>
                        <a:pt x="353840" y="386601"/>
                      </a:lnTo>
                      <a:lnTo>
                        <a:pt x="351947" y="388452"/>
                      </a:lnTo>
                      <a:lnTo>
                        <a:pt x="350058" y="390307"/>
                      </a:lnTo>
                      <a:lnTo>
                        <a:pt x="348174" y="392166"/>
                      </a:lnTo>
                      <a:lnTo>
                        <a:pt x="346294" y="394028"/>
                      </a:lnTo>
                      <a:lnTo>
                        <a:pt x="344419" y="395894"/>
                      </a:lnTo>
                      <a:lnTo>
                        <a:pt x="342548" y="397764"/>
                      </a:lnTo>
                      <a:lnTo>
                        <a:pt x="340681" y="399636"/>
                      </a:lnTo>
                      <a:lnTo>
                        <a:pt x="338819" y="401513"/>
                      </a:lnTo>
                      <a:lnTo>
                        <a:pt x="336960" y="403393"/>
                      </a:lnTo>
                      <a:lnTo>
                        <a:pt x="335107" y="405276"/>
                      </a:lnTo>
                      <a:lnTo>
                        <a:pt x="333257" y="407163"/>
                      </a:lnTo>
                      <a:lnTo>
                        <a:pt x="331412" y="409054"/>
                      </a:lnTo>
                      <a:lnTo>
                        <a:pt x="329572" y="410947"/>
                      </a:lnTo>
                      <a:lnTo>
                        <a:pt x="327736" y="412845"/>
                      </a:lnTo>
                      <a:lnTo>
                        <a:pt x="325904" y="414746"/>
                      </a:lnTo>
                      <a:lnTo>
                        <a:pt x="324077" y="416650"/>
                      </a:lnTo>
                      <a:lnTo>
                        <a:pt x="322254" y="418558"/>
                      </a:lnTo>
                      <a:lnTo>
                        <a:pt x="320435" y="420469"/>
                      </a:lnTo>
                      <a:lnTo>
                        <a:pt x="318621" y="422383"/>
                      </a:lnTo>
                      <a:lnTo>
                        <a:pt x="316812" y="424301"/>
                      </a:lnTo>
                      <a:lnTo>
                        <a:pt x="315007" y="426223"/>
                      </a:lnTo>
                      <a:lnTo>
                        <a:pt x="313206" y="428147"/>
                      </a:lnTo>
                      <a:lnTo>
                        <a:pt x="311410" y="430076"/>
                      </a:lnTo>
                      <a:lnTo>
                        <a:pt x="309618" y="432007"/>
                      </a:lnTo>
                      <a:lnTo>
                        <a:pt x="307831" y="433942"/>
                      </a:lnTo>
                      <a:lnTo>
                        <a:pt x="306049" y="435881"/>
                      </a:lnTo>
                      <a:lnTo>
                        <a:pt x="304270" y="437822"/>
                      </a:lnTo>
                      <a:lnTo>
                        <a:pt x="302497" y="439767"/>
                      </a:lnTo>
                      <a:lnTo>
                        <a:pt x="300728" y="441716"/>
                      </a:lnTo>
                      <a:lnTo>
                        <a:pt x="298963" y="443668"/>
                      </a:lnTo>
                      <a:lnTo>
                        <a:pt x="297203" y="445623"/>
                      </a:lnTo>
                      <a:lnTo>
                        <a:pt x="295448" y="447581"/>
                      </a:lnTo>
                      <a:lnTo>
                        <a:pt x="293697" y="449543"/>
                      </a:lnTo>
                      <a:lnTo>
                        <a:pt x="291950" y="451508"/>
                      </a:lnTo>
                      <a:lnTo>
                        <a:pt x="290208" y="453476"/>
                      </a:lnTo>
                      <a:lnTo>
                        <a:pt x="288471" y="455448"/>
                      </a:lnTo>
                      <a:lnTo>
                        <a:pt x="286738" y="457422"/>
                      </a:lnTo>
                      <a:lnTo>
                        <a:pt x="285010" y="459400"/>
                      </a:lnTo>
                      <a:lnTo>
                        <a:pt x="283287" y="461382"/>
                      </a:lnTo>
                      <a:lnTo>
                        <a:pt x="281568" y="463366"/>
                      </a:lnTo>
                      <a:lnTo>
                        <a:pt x="279854" y="465354"/>
                      </a:lnTo>
                      <a:lnTo>
                        <a:pt x="278144" y="467345"/>
                      </a:lnTo>
                      <a:lnTo>
                        <a:pt x="276439" y="469340"/>
                      </a:lnTo>
                      <a:lnTo>
                        <a:pt x="274739" y="471337"/>
                      </a:lnTo>
                      <a:lnTo>
                        <a:pt x="273043" y="473338"/>
                      </a:lnTo>
                      <a:lnTo>
                        <a:pt x="271352" y="475342"/>
                      </a:lnTo>
                      <a:lnTo>
                        <a:pt x="269666" y="477349"/>
                      </a:lnTo>
                      <a:lnTo>
                        <a:pt x="267984" y="479359"/>
                      </a:lnTo>
                      <a:lnTo>
                        <a:pt x="266307" y="481373"/>
                      </a:lnTo>
                      <a:lnTo>
                        <a:pt x="264635" y="483390"/>
                      </a:lnTo>
                      <a:lnTo>
                        <a:pt x="262967" y="485409"/>
                      </a:lnTo>
                      <a:lnTo>
                        <a:pt x="261304" y="487432"/>
                      </a:lnTo>
                      <a:lnTo>
                        <a:pt x="259646" y="489458"/>
                      </a:lnTo>
                      <a:lnTo>
                        <a:pt x="257992" y="491488"/>
                      </a:lnTo>
                      <a:lnTo>
                        <a:pt x="256343" y="493520"/>
                      </a:lnTo>
                      <a:lnTo>
                        <a:pt x="254699" y="495555"/>
                      </a:lnTo>
                      <a:lnTo>
                        <a:pt x="253060" y="497594"/>
                      </a:lnTo>
                      <a:lnTo>
                        <a:pt x="251425" y="499635"/>
                      </a:lnTo>
                      <a:lnTo>
                        <a:pt x="249795" y="501680"/>
                      </a:lnTo>
                      <a:lnTo>
                        <a:pt x="248170" y="503728"/>
                      </a:lnTo>
                      <a:lnTo>
                        <a:pt x="246550" y="505779"/>
                      </a:lnTo>
                      <a:lnTo>
                        <a:pt x="244934" y="507833"/>
                      </a:lnTo>
                      <a:lnTo>
                        <a:pt x="243323" y="509889"/>
                      </a:lnTo>
                      <a:lnTo>
                        <a:pt x="241717" y="511949"/>
                      </a:lnTo>
                      <a:lnTo>
                        <a:pt x="240116" y="514012"/>
                      </a:lnTo>
                      <a:lnTo>
                        <a:pt x="238519" y="516078"/>
                      </a:lnTo>
                      <a:lnTo>
                        <a:pt x="236928" y="518147"/>
                      </a:lnTo>
                      <a:lnTo>
                        <a:pt x="235341" y="520219"/>
                      </a:lnTo>
                      <a:lnTo>
                        <a:pt x="233759" y="522295"/>
                      </a:lnTo>
                      <a:lnTo>
                        <a:pt x="232181" y="524373"/>
                      </a:lnTo>
                      <a:lnTo>
                        <a:pt x="230609" y="526453"/>
                      </a:lnTo>
                      <a:lnTo>
                        <a:pt x="229041" y="528537"/>
                      </a:lnTo>
                      <a:lnTo>
                        <a:pt x="227479" y="530624"/>
                      </a:lnTo>
                      <a:lnTo>
                        <a:pt x="225921" y="532714"/>
                      </a:lnTo>
                      <a:lnTo>
                        <a:pt x="224368" y="534807"/>
                      </a:lnTo>
                      <a:lnTo>
                        <a:pt x="222820" y="536903"/>
                      </a:lnTo>
                      <a:lnTo>
                        <a:pt x="221276" y="539001"/>
                      </a:lnTo>
                      <a:lnTo>
                        <a:pt x="219738" y="541103"/>
                      </a:lnTo>
                      <a:lnTo>
                        <a:pt x="218205" y="543207"/>
                      </a:lnTo>
                      <a:lnTo>
                        <a:pt x="216676" y="545314"/>
                      </a:lnTo>
                      <a:lnTo>
                        <a:pt x="215152" y="547425"/>
                      </a:lnTo>
                      <a:lnTo>
                        <a:pt x="213634" y="549538"/>
                      </a:lnTo>
                      <a:lnTo>
                        <a:pt x="212120" y="551654"/>
                      </a:lnTo>
                      <a:lnTo>
                        <a:pt x="210611" y="553772"/>
                      </a:lnTo>
                      <a:lnTo>
                        <a:pt x="209107" y="555894"/>
                      </a:lnTo>
                      <a:lnTo>
                        <a:pt x="207608" y="558019"/>
                      </a:lnTo>
                      <a:lnTo>
                        <a:pt x="206113" y="560146"/>
                      </a:lnTo>
                      <a:lnTo>
                        <a:pt x="204624" y="562276"/>
                      </a:lnTo>
                      <a:lnTo>
                        <a:pt x="203140" y="564409"/>
                      </a:lnTo>
                      <a:lnTo>
                        <a:pt x="201661" y="566545"/>
                      </a:lnTo>
                      <a:lnTo>
                        <a:pt x="200186" y="568683"/>
                      </a:lnTo>
                      <a:lnTo>
                        <a:pt x="198717" y="570824"/>
                      </a:lnTo>
                      <a:lnTo>
                        <a:pt x="197252" y="572968"/>
                      </a:lnTo>
                      <a:lnTo>
                        <a:pt x="195793" y="575115"/>
                      </a:lnTo>
                      <a:lnTo>
                        <a:pt x="194339" y="577265"/>
                      </a:lnTo>
                      <a:lnTo>
                        <a:pt x="192889" y="579417"/>
                      </a:lnTo>
                      <a:lnTo>
                        <a:pt x="191445" y="581572"/>
                      </a:lnTo>
                      <a:lnTo>
                        <a:pt x="190005" y="583730"/>
                      </a:lnTo>
                      <a:lnTo>
                        <a:pt x="188571" y="585890"/>
                      </a:lnTo>
                      <a:lnTo>
                        <a:pt x="187142" y="588054"/>
                      </a:lnTo>
                      <a:lnTo>
                        <a:pt x="185717" y="590219"/>
                      </a:lnTo>
                      <a:lnTo>
                        <a:pt x="184298" y="592388"/>
                      </a:lnTo>
                      <a:lnTo>
                        <a:pt x="182884" y="594559"/>
                      </a:lnTo>
                      <a:lnTo>
                        <a:pt x="181475" y="596733"/>
                      </a:lnTo>
                      <a:lnTo>
                        <a:pt x="180070" y="598910"/>
                      </a:lnTo>
                      <a:lnTo>
                        <a:pt x="178671" y="601089"/>
                      </a:lnTo>
                      <a:lnTo>
                        <a:pt x="177277" y="603271"/>
                      </a:lnTo>
                      <a:lnTo>
                        <a:pt x="175888" y="605455"/>
                      </a:lnTo>
                      <a:lnTo>
                        <a:pt x="174504" y="607642"/>
                      </a:lnTo>
                      <a:lnTo>
                        <a:pt x="173126" y="609832"/>
                      </a:lnTo>
                      <a:lnTo>
                        <a:pt x="171752" y="612024"/>
                      </a:lnTo>
                      <a:lnTo>
                        <a:pt x="170383" y="614219"/>
                      </a:lnTo>
                      <a:lnTo>
                        <a:pt x="169020" y="616416"/>
                      </a:lnTo>
                      <a:lnTo>
                        <a:pt x="167661" y="618616"/>
                      </a:lnTo>
                      <a:lnTo>
                        <a:pt x="166308" y="620819"/>
                      </a:lnTo>
                      <a:lnTo>
                        <a:pt x="164960" y="623024"/>
                      </a:lnTo>
                      <a:lnTo>
                        <a:pt x="163617" y="625232"/>
                      </a:lnTo>
                      <a:lnTo>
                        <a:pt x="162279" y="627442"/>
                      </a:lnTo>
                      <a:lnTo>
                        <a:pt x="160946" y="629655"/>
                      </a:lnTo>
                      <a:lnTo>
                        <a:pt x="159619" y="631870"/>
                      </a:lnTo>
                      <a:lnTo>
                        <a:pt x="158296" y="634088"/>
                      </a:lnTo>
                      <a:lnTo>
                        <a:pt x="156979" y="636308"/>
                      </a:lnTo>
                      <a:lnTo>
                        <a:pt x="155667" y="638531"/>
                      </a:lnTo>
                      <a:lnTo>
                        <a:pt x="154360" y="640756"/>
                      </a:lnTo>
                      <a:lnTo>
                        <a:pt x="153058" y="642983"/>
                      </a:lnTo>
                      <a:lnTo>
                        <a:pt x="151761" y="645214"/>
                      </a:lnTo>
                      <a:lnTo>
                        <a:pt x="150470" y="647446"/>
                      </a:lnTo>
                      <a:lnTo>
                        <a:pt x="149183" y="649681"/>
                      </a:lnTo>
                      <a:lnTo>
                        <a:pt x="147902" y="651918"/>
                      </a:lnTo>
                      <a:lnTo>
                        <a:pt x="146626" y="654158"/>
                      </a:lnTo>
                      <a:lnTo>
                        <a:pt x="145356" y="656400"/>
                      </a:lnTo>
                      <a:lnTo>
                        <a:pt x="144090" y="658645"/>
                      </a:lnTo>
                      <a:lnTo>
                        <a:pt x="142830" y="660892"/>
                      </a:lnTo>
                      <a:lnTo>
                        <a:pt x="141575" y="663141"/>
                      </a:lnTo>
                      <a:lnTo>
                        <a:pt x="140325" y="665393"/>
                      </a:lnTo>
                      <a:lnTo>
                        <a:pt x="139081" y="667647"/>
                      </a:lnTo>
                      <a:lnTo>
                        <a:pt x="137842" y="669904"/>
                      </a:lnTo>
                      <a:lnTo>
                        <a:pt x="136607" y="672162"/>
                      </a:lnTo>
                      <a:lnTo>
                        <a:pt x="135379" y="674423"/>
                      </a:lnTo>
                      <a:lnTo>
                        <a:pt x="134155" y="676687"/>
                      </a:lnTo>
                      <a:lnTo>
                        <a:pt x="132937" y="678953"/>
                      </a:lnTo>
                      <a:lnTo>
                        <a:pt x="131724" y="681221"/>
                      </a:lnTo>
                      <a:lnTo>
                        <a:pt x="130516" y="683491"/>
                      </a:lnTo>
                      <a:lnTo>
                        <a:pt x="129314" y="685763"/>
                      </a:lnTo>
                      <a:lnTo>
                        <a:pt x="128116" y="688038"/>
                      </a:lnTo>
                      <a:lnTo>
                        <a:pt x="126924" y="690315"/>
                      </a:lnTo>
                      <a:lnTo>
                        <a:pt x="125738" y="692595"/>
                      </a:lnTo>
                      <a:lnTo>
                        <a:pt x="124557" y="694876"/>
                      </a:lnTo>
                      <a:lnTo>
                        <a:pt x="123380" y="697160"/>
                      </a:lnTo>
                      <a:lnTo>
                        <a:pt x="122210" y="699446"/>
                      </a:lnTo>
                      <a:lnTo>
                        <a:pt x="121044" y="701734"/>
                      </a:lnTo>
                      <a:lnTo>
                        <a:pt x="119884" y="704025"/>
                      </a:lnTo>
                      <a:lnTo>
                        <a:pt x="118730" y="706317"/>
                      </a:lnTo>
                      <a:lnTo>
                        <a:pt x="117580" y="708612"/>
                      </a:lnTo>
                      <a:lnTo>
                        <a:pt x="116436" y="710909"/>
                      </a:lnTo>
                      <a:lnTo>
                        <a:pt x="115297" y="713208"/>
                      </a:lnTo>
                      <a:lnTo>
                        <a:pt x="114164" y="715509"/>
                      </a:lnTo>
                      <a:lnTo>
                        <a:pt x="113036" y="717813"/>
                      </a:lnTo>
                      <a:lnTo>
                        <a:pt x="111913" y="720118"/>
                      </a:lnTo>
                      <a:lnTo>
                        <a:pt x="110796" y="722426"/>
                      </a:lnTo>
                      <a:lnTo>
                        <a:pt x="109684" y="724735"/>
                      </a:lnTo>
                      <a:lnTo>
                        <a:pt x="108577" y="727047"/>
                      </a:lnTo>
                      <a:lnTo>
                        <a:pt x="107476" y="729361"/>
                      </a:lnTo>
                      <a:lnTo>
                        <a:pt x="106380" y="731677"/>
                      </a:lnTo>
                      <a:lnTo>
                        <a:pt x="105290" y="733995"/>
                      </a:lnTo>
                      <a:lnTo>
                        <a:pt x="104205" y="736315"/>
                      </a:lnTo>
                      <a:lnTo>
                        <a:pt x="103125" y="738637"/>
                      </a:lnTo>
                      <a:lnTo>
                        <a:pt x="102051" y="740961"/>
                      </a:lnTo>
                      <a:lnTo>
                        <a:pt x="100982" y="743288"/>
                      </a:lnTo>
                      <a:lnTo>
                        <a:pt x="99918" y="745616"/>
                      </a:lnTo>
                      <a:lnTo>
                        <a:pt x="98860" y="747946"/>
                      </a:lnTo>
                      <a:lnTo>
                        <a:pt x="97808" y="750278"/>
                      </a:lnTo>
                      <a:lnTo>
                        <a:pt x="96760" y="752612"/>
                      </a:lnTo>
                      <a:lnTo>
                        <a:pt x="95719" y="754948"/>
                      </a:lnTo>
                      <a:lnTo>
                        <a:pt x="94682" y="757287"/>
                      </a:lnTo>
                      <a:lnTo>
                        <a:pt x="93651" y="759627"/>
                      </a:lnTo>
                      <a:lnTo>
                        <a:pt x="92626" y="761969"/>
                      </a:lnTo>
                      <a:lnTo>
                        <a:pt x="91606" y="764313"/>
                      </a:lnTo>
                      <a:lnTo>
                        <a:pt x="90591" y="766658"/>
                      </a:lnTo>
                      <a:lnTo>
                        <a:pt x="89582" y="769006"/>
                      </a:lnTo>
                      <a:lnTo>
                        <a:pt x="88578" y="771356"/>
                      </a:lnTo>
                      <a:lnTo>
                        <a:pt x="87580" y="773707"/>
                      </a:lnTo>
                      <a:lnTo>
                        <a:pt x="86587" y="776061"/>
                      </a:lnTo>
                      <a:lnTo>
                        <a:pt x="85600" y="778416"/>
                      </a:lnTo>
                      <a:lnTo>
                        <a:pt x="84618" y="780773"/>
                      </a:lnTo>
                      <a:lnTo>
                        <a:pt x="83642" y="783132"/>
                      </a:lnTo>
                      <a:lnTo>
                        <a:pt x="82671" y="785493"/>
                      </a:lnTo>
                      <a:lnTo>
                        <a:pt x="81706" y="787856"/>
                      </a:lnTo>
                      <a:lnTo>
                        <a:pt x="80746" y="790220"/>
                      </a:lnTo>
                      <a:lnTo>
                        <a:pt x="79791" y="792587"/>
                      </a:lnTo>
                      <a:lnTo>
                        <a:pt x="78842" y="794955"/>
                      </a:lnTo>
                      <a:lnTo>
                        <a:pt x="77899" y="797324"/>
                      </a:lnTo>
                      <a:lnTo>
                        <a:pt x="76961" y="799696"/>
                      </a:lnTo>
                      <a:lnTo>
                        <a:pt x="76029" y="802070"/>
                      </a:lnTo>
                      <a:lnTo>
                        <a:pt x="75102" y="804445"/>
                      </a:lnTo>
                      <a:lnTo>
                        <a:pt x="74181" y="806822"/>
                      </a:lnTo>
                      <a:lnTo>
                        <a:pt x="73265" y="809200"/>
                      </a:lnTo>
                      <a:lnTo>
                        <a:pt x="72354" y="811581"/>
                      </a:lnTo>
                      <a:lnTo>
                        <a:pt x="71450" y="813963"/>
                      </a:lnTo>
                      <a:lnTo>
                        <a:pt x="70550" y="816347"/>
                      </a:lnTo>
                      <a:lnTo>
                        <a:pt x="69657" y="818732"/>
                      </a:lnTo>
                      <a:lnTo>
                        <a:pt x="68769" y="821119"/>
                      </a:lnTo>
                      <a:lnTo>
                        <a:pt x="67886" y="823508"/>
                      </a:lnTo>
                      <a:lnTo>
                        <a:pt x="67009" y="825899"/>
                      </a:lnTo>
                      <a:lnTo>
                        <a:pt x="66138" y="828291"/>
                      </a:lnTo>
                      <a:lnTo>
                        <a:pt x="65272" y="830684"/>
                      </a:lnTo>
                      <a:lnTo>
                        <a:pt x="64411" y="833080"/>
                      </a:lnTo>
                      <a:lnTo>
                        <a:pt x="63557" y="835477"/>
                      </a:lnTo>
                      <a:lnTo>
                        <a:pt x="62707" y="837876"/>
                      </a:lnTo>
                      <a:lnTo>
                        <a:pt x="61864" y="840276"/>
                      </a:lnTo>
                      <a:lnTo>
                        <a:pt x="61026" y="842678"/>
                      </a:lnTo>
                      <a:lnTo>
                        <a:pt x="60193" y="845081"/>
                      </a:lnTo>
                      <a:lnTo>
                        <a:pt x="59366" y="847486"/>
                      </a:lnTo>
                      <a:lnTo>
                        <a:pt x="58545" y="849893"/>
                      </a:lnTo>
                      <a:lnTo>
                        <a:pt x="57729" y="852301"/>
                      </a:lnTo>
                      <a:lnTo>
                        <a:pt x="56919" y="854710"/>
                      </a:lnTo>
                      <a:lnTo>
                        <a:pt x="56115" y="857121"/>
                      </a:lnTo>
                      <a:lnTo>
                        <a:pt x="55316" y="859534"/>
                      </a:lnTo>
                      <a:lnTo>
                        <a:pt x="54523" y="861948"/>
                      </a:lnTo>
                      <a:lnTo>
                        <a:pt x="53735" y="864364"/>
                      </a:lnTo>
                      <a:lnTo>
                        <a:pt x="52953" y="866781"/>
                      </a:lnTo>
                      <a:lnTo>
                        <a:pt x="52176" y="869200"/>
                      </a:lnTo>
                      <a:lnTo>
                        <a:pt x="51406" y="871620"/>
                      </a:lnTo>
                      <a:lnTo>
                        <a:pt x="50640" y="874041"/>
                      </a:lnTo>
                      <a:lnTo>
                        <a:pt x="49881" y="876464"/>
                      </a:lnTo>
                      <a:lnTo>
                        <a:pt x="49127" y="878888"/>
                      </a:lnTo>
                      <a:lnTo>
                        <a:pt x="48378" y="881314"/>
                      </a:lnTo>
                      <a:lnTo>
                        <a:pt x="47636" y="883741"/>
                      </a:lnTo>
                      <a:lnTo>
                        <a:pt x="46899" y="886170"/>
                      </a:lnTo>
                      <a:lnTo>
                        <a:pt x="46167" y="888600"/>
                      </a:lnTo>
                      <a:lnTo>
                        <a:pt x="45442" y="891031"/>
                      </a:lnTo>
                      <a:lnTo>
                        <a:pt x="44722" y="893464"/>
                      </a:lnTo>
                      <a:lnTo>
                        <a:pt x="44007" y="895898"/>
                      </a:lnTo>
                      <a:lnTo>
                        <a:pt x="43298" y="898334"/>
                      </a:lnTo>
                      <a:lnTo>
                        <a:pt x="42595" y="900770"/>
                      </a:lnTo>
                      <a:lnTo>
                        <a:pt x="41898" y="903208"/>
                      </a:lnTo>
                      <a:lnTo>
                        <a:pt x="41206" y="905648"/>
                      </a:lnTo>
                      <a:lnTo>
                        <a:pt x="40520" y="908088"/>
                      </a:lnTo>
                      <a:lnTo>
                        <a:pt x="39839" y="910530"/>
                      </a:lnTo>
                      <a:lnTo>
                        <a:pt x="39165" y="912974"/>
                      </a:lnTo>
                      <a:lnTo>
                        <a:pt x="38496" y="915418"/>
                      </a:lnTo>
                      <a:lnTo>
                        <a:pt x="37832" y="917864"/>
                      </a:lnTo>
                      <a:lnTo>
                        <a:pt x="37174" y="920311"/>
                      </a:lnTo>
                      <a:lnTo>
                        <a:pt x="36522" y="922759"/>
                      </a:lnTo>
                      <a:lnTo>
                        <a:pt x="35876" y="925209"/>
                      </a:lnTo>
                      <a:lnTo>
                        <a:pt x="35235" y="927660"/>
                      </a:lnTo>
                      <a:lnTo>
                        <a:pt x="34600" y="930111"/>
                      </a:lnTo>
                      <a:lnTo>
                        <a:pt x="33971" y="932565"/>
                      </a:lnTo>
                      <a:lnTo>
                        <a:pt x="33348" y="935019"/>
                      </a:lnTo>
                      <a:lnTo>
                        <a:pt x="32730" y="937474"/>
                      </a:lnTo>
                      <a:lnTo>
                        <a:pt x="32117" y="939931"/>
                      </a:lnTo>
                      <a:lnTo>
                        <a:pt x="31511" y="942389"/>
                      </a:lnTo>
                      <a:lnTo>
                        <a:pt x="30910" y="944848"/>
                      </a:lnTo>
                      <a:lnTo>
                        <a:pt x="30315" y="947308"/>
                      </a:lnTo>
                      <a:lnTo>
                        <a:pt x="29726" y="949769"/>
                      </a:lnTo>
                      <a:lnTo>
                        <a:pt x="29142" y="952231"/>
                      </a:lnTo>
                      <a:lnTo>
                        <a:pt x="28565" y="954694"/>
                      </a:lnTo>
                      <a:lnTo>
                        <a:pt x="27992" y="957159"/>
                      </a:lnTo>
                      <a:lnTo>
                        <a:pt x="27426" y="959624"/>
                      </a:lnTo>
                      <a:lnTo>
                        <a:pt x="26865" y="962091"/>
                      </a:lnTo>
                      <a:lnTo>
                        <a:pt x="26310" y="964559"/>
                      </a:lnTo>
                      <a:lnTo>
                        <a:pt x="25761" y="967027"/>
                      </a:lnTo>
                      <a:lnTo>
                        <a:pt x="25218" y="969497"/>
                      </a:lnTo>
                      <a:lnTo>
                        <a:pt x="24680" y="971968"/>
                      </a:lnTo>
                      <a:lnTo>
                        <a:pt x="24148" y="974440"/>
                      </a:lnTo>
                      <a:lnTo>
                        <a:pt x="23622" y="976912"/>
                      </a:lnTo>
                      <a:lnTo>
                        <a:pt x="23101" y="979386"/>
                      </a:lnTo>
                      <a:lnTo>
                        <a:pt x="22586" y="981861"/>
                      </a:lnTo>
                      <a:lnTo>
                        <a:pt x="22077" y="984336"/>
                      </a:lnTo>
                      <a:lnTo>
                        <a:pt x="21574" y="986813"/>
                      </a:lnTo>
                      <a:lnTo>
                        <a:pt x="21077" y="989291"/>
                      </a:lnTo>
                      <a:lnTo>
                        <a:pt x="20585" y="991769"/>
                      </a:lnTo>
                      <a:lnTo>
                        <a:pt x="20099" y="994249"/>
                      </a:lnTo>
                      <a:lnTo>
                        <a:pt x="19619" y="996729"/>
                      </a:lnTo>
                      <a:lnTo>
                        <a:pt x="19144" y="999210"/>
                      </a:lnTo>
                      <a:lnTo>
                        <a:pt x="18676" y="1001692"/>
                      </a:lnTo>
                      <a:lnTo>
                        <a:pt x="18213" y="1004175"/>
                      </a:lnTo>
                      <a:lnTo>
                        <a:pt x="17755" y="1006659"/>
                      </a:lnTo>
                      <a:lnTo>
                        <a:pt x="17304" y="1009144"/>
                      </a:lnTo>
                      <a:lnTo>
                        <a:pt x="16858" y="1011629"/>
                      </a:lnTo>
                      <a:lnTo>
                        <a:pt x="16419" y="1014116"/>
                      </a:lnTo>
                      <a:lnTo>
                        <a:pt x="15985" y="1016603"/>
                      </a:lnTo>
                      <a:lnTo>
                        <a:pt x="15556" y="1019091"/>
                      </a:lnTo>
                      <a:lnTo>
                        <a:pt x="15134" y="1021580"/>
                      </a:lnTo>
                      <a:lnTo>
                        <a:pt x="14717" y="1024070"/>
                      </a:lnTo>
                      <a:lnTo>
                        <a:pt x="14306" y="1026560"/>
                      </a:lnTo>
                      <a:lnTo>
                        <a:pt x="13901" y="1029051"/>
                      </a:lnTo>
                      <a:lnTo>
                        <a:pt x="13502" y="1031543"/>
                      </a:lnTo>
                      <a:lnTo>
                        <a:pt x="13108" y="1034036"/>
                      </a:lnTo>
                      <a:lnTo>
                        <a:pt x="12720" y="1036530"/>
                      </a:lnTo>
                      <a:lnTo>
                        <a:pt x="12338" y="1039024"/>
                      </a:lnTo>
                      <a:lnTo>
                        <a:pt x="11962" y="1041519"/>
                      </a:lnTo>
                      <a:lnTo>
                        <a:pt x="11592" y="1044014"/>
                      </a:lnTo>
                      <a:lnTo>
                        <a:pt x="11227" y="1046511"/>
                      </a:lnTo>
                      <a:lnTo>
                        <a:pt x="10868" y="1049007"/>
                      </a:lnTo>
                      <a:lnTo>
                        <a:pt x="10516" y="1051505"/>
                      </a:lnTo>
                      <a:lnTo>
                        <a:pt x="10168" y="1054003"/>
                      </a:lnTo>
                      <a:lnTo>
                        <a:pt x="9827" y="1056502"/>
                      </a:lnTo>
                      <a:lnTo>
                        <a:pt x="9491" y="1059002"/>
                      </a:lnTo>
                      <a:lnTo>
                        <a:pt x="9162" y="1061502"/>
                      </a:lnTo>
                      <a:lnTo>
                        <a:pt x="8838" y="1064003"/>
                      </a:lnTo>
                      <a:lnTo>
                        <a:pt x="8520" y="1066505"/>
                      </a:lnTo>
                      <a:lnTo>
                        <a:pt x="8207" y="1069007"/>
                      </a:lnTo>
                      <a:lnTo>
                        <a:pt x="7901" y="1071509"/>
                      </a:lnTo>
                      <a:lnTo>
                        <a:pt x="7600" y="1074012"/>
                      </a:lnTo>
                      <a:lnTo>
                        <a:pt x="7305" y="1076516"/>
                      </a:lnTo>
                      <a:lnTo>
                        <a:pt x="7016" y="1079021"/>
                      </a:lnTo>
                      <a:lnTo>
                        <a:pt x="6733" y="1081525"/>
                      </a:lnTo>
                      <a:lnTo>
                        <a:pt x="6456" y="1084031"/>
                      </a:lnTo>
                      <a:lnTo>
                        <a:pt x="6184" y="1086537"/>
                      </a:lnTo>
                      <a:lnTo>
                        <a:pt x="5918" y="1089043"/>
                      </a:lnTo>
                      <a:lnTo>
                        <a:pt x="5658" y="1091550"/>
                      </a:lnTo>
                      <a:lnTo>
                        <a:pt x="5404" y="1094057"/>
                      </a:lnTo>
                      <a:lnTo>
                        <a:pt x="5156" y="1096565"/>
                      </a:lnTo>
                      <a:lnTo>
                        <a:pt x="4913" y="1099074"/>
                      </a:lnTo>
                      <a:lnTo>
                        <a:pt x="4677" y="1101582"/>
                      </a:lnTo>
                      <a:lnTo>
                        <a:pt x="4446" y="1104092"/>
                      </a:lnTo>
                      <a:lnTo>
                        <a:pt x="4221" y="1106601"/>
                      </a:lnTo>
                      <a:lnTo>
                        <a:pt x="4002" y="1109111"/>
                      </a:lnTo>
                      <a:lnTo>
                        <a:pt x="3788" y="1111622"/>
                      </a:lnTo>
                      <a:lnTo>
                        <a:pt x="3581" y="1114133"/>
                      </a:lnTo>
                      <a:lnTo>
                        <a:pt x="3379" y="1116644"/>
                      </a:lnTo>
                      <a:lnTo>
                        <a:pt x="3184" y="1119156"/>
                      </a:lnTo>
                      <a:lnTo>
                        <a:pt x="2994" y="1121668"/>
                      </a:lnTo>
                      <a:lnTo>
                        <a:pt x="2809" y="1124180"/>
                      </a:lnTo>
                      <a:lnTo>
                        <a:pt x="2631" y="1126693"/>
                      </a:lnTo>
                      <a:lnTo>
                        <a:pt x="2459" y="1129206"/>
                      </a:lnTo>
                      <a:lnTo>
                        <a:pt x="2292" y="1131719"/>
                      </a:lnTo>
                      <a:lnTo>
                        <a:pt x="2131" y="1134233"/>
                      </a:lnTo>
                      <a:lnTo>
                        <a:pt x="1976" y="1136747"/>
                      </a:lnTo>
                      <a:lnTo>
                        <a:pt x="1827" y="1139261"/>
                      </a:lnTo>
                      <a:lnTo>
                        <a:pt x="1684" y="1141775"/>
                      </a:lnTo>
                      <a:lnTo>
                        <a:pt x="1547" y="1144290"/>
                      </a:lnTo>
                      <a:lnTo>
                        <a:pt x="1415" y="1146805"/>
                      </a:lnTo>
                      <a:lnTo>
                        <a:pt x="1289" y="1149321"/>
                      </a:lnTo>
                      <a:lnTo>
                        <a:pt x="1169" y="1151836"/>
                      </a:lnTo>
                      <a:lnTo>
                        <a:pt x="1055" y="1154352"/>
                      </a:lnTo>
                      <a:lnTo>
                        <a:pt x="947" y="1156868"/>
                      </a:lnTo>
                      <a:lnTo>
                        <a:pt x="845" y="1159384"/>
                      </a:lnTo>
                      <a:lnTo>
                        <a:pt x="748" y="1161900"/>
                      </a:lnTo>
                      <a:lnTo>
                        <a:pt x="658" y="1164417"/>
                      </a:lnTo>
                      <a:lnTo>
                        <a:pt x="573" y="1166933"/>
                      </a:lnTo>
                      <a:lnTo>
                        <a:pt x="494" y="1169450"/>
                      </a:lnTo>
                      <a:lnTo>
                        <a:pt x="421" y="1171967"/>
                      </a:lnTo>
                      <a:lnTo>
                        <a:pt x="353" y="1174484"/>
                      </a:lnTo>
                      <a:lnTo>
                        <a:pt x="292" y="1177002"/>
                      </a:lnTo>
                      <a:lnTo>
                        <a:pt x="236" y="1179519"/>
                      </a:lnTo>
                      <a:lnTo>
                        <a:pt x="187" y="1182036"/>
                      </a:lnTo>
                      <a:lnTo>
                        <a:pt x="143" y="1184554"/>
                      </a:lnTo>
                      <a:lnTo>
                        <a:pt x="105" y="1187071"/>
                      </a:lnTo>
                      <a:lnTo>
                        <a:pt x="73" y="1189589"/>
                      </a:lnTo>
                      <a:lnTo>
                        <a:pt x="46" y="1192107"/>
                      </a:lnTo>
                      <a:lnTo>
                        <a:pt x="26" y="1194625"/>
                      </a:lnTo>
                      <a:lnTo>
                        <a:pt x="11" y="1197142"/>
                      </a:lnTo>
                      <a:lnTo>
                        <a:pt x="2" y="1199660"/>
                      </a:lnTo>
                      <a:lnTo>
                        <a:pt x="0" y="1202178"/>
                      </a:lnTo>
                      <a:lnTo>
                        <a:pt x="2" y="1204696"/>
                      </a:lnTo>
                      <a:lnTo>
                        <a:pt x="11" y="1207214"/>
                      </a:lnTo>
                      <a:lnTo>
                        <a:pt x="26" y="1209732"/>
                      </a:lnTo>
                      <a:lnTo>
                        <a:pt x="46" y="1212249"/>
                      </a:lnTo>
                      <a:lnTo>
                        <a:pt x="73" y="1214767"/>
                      </a:lnTo>
                      <a:lnTo>
                        <a:pt x="105" y="1217285"/>
                      </a:lnTo>
                      <a:lnTo>
                        <a:pt x="143" y="1219802"/>
                      </a:lnTo>
                      <a:lnTo>
                        <a:pt x="187" y="1222320"/>
                      </a:lnTo>
                      <a:lnTo>
                        <a:pt x="236" y="1224837"/>
                      </a:lnTo>
                      <a:lnTo>
                        <a:pt x="292" y="1227355"/>
                      </a:lnTo>
                      <a:lnTo>
                        <a:pt x="353" y="1229872"/>
                      </a:lnTo>
                      <a:lnTo>
                        <a:pt x="421" y="1232389"/>
                      </a:lnTo>
                      <a:lnTo>
                        <a:pt x="494" y="1234906"/>
                      </a:lnTo>
                      <a:lnTo>
                        <a:pt x="573" y="1237423"/>
                      </a:lnTo>
                      <a:lnTo>
                        <a:pt x="658" y="1239939"/>
                      </a:lnTo>
                      <a:lnTo>
                        <a:pt x="748" y="1242456"/>
                      </a:lnTo>
                      <a:lnTo>
                        <a:pt x="845" y="1244972"/>
                      </a:lnTo>
                      <a:lnTo>
                        <a:pt x="947" y="1247488"/>
                      </a:lnTo>
                      <a:lnTo>
                        <a:pt x="1055" y="1250004"/>
                      </a:lnTo>
                      <a:lnTo>
                        <a:pt x="1169" y="1252520"/>
                      </a:lnTo>
                      <a:lnTo>
                        <a:pt x="1289" y="1255036"/>
                      </a:lnTo>
                      <a:lnTo>
                        <a:pt x="1415" y="1257551"/>
                      </a:lnTo>
                      <a:lnTo>
                        <a:pt x="1547" y="1260066"/>
                      </a:lnTo>
                      <a:lnTo>
                        <a:pt x="1684" y="1262581"/>
                      </a:lnTo>
                      <a:lnTo>
                        <a:pt x="1827" y="1265095"/>
                      </a:lnTo>
                      <a:lnTo>
                        <a:pt x="1976" y="1267609"/>
                      </a:lnTo>
                      <a:lnTo>
                        <a:pt x="2131" y="1270123"/>
                      </a:lnTo>
                      <a:lnTo>
                        <a:pt x="2292" y="1272637"/>
                      </a:lnTo>
                      <a:lnTo>
                        <a:pt x="2459" y="1275150"/>
                      </a:lnTo>
                      <a:lnTo>
                        <a:pt x="2631" y="1277663"/>
                      </a:lnTo>
                      <a:lnTo>
                        <a:pt x="2809" y="1280176"/>
                      </a:lnTo>
                      <a:lnTo>
                        <a:pt x="2994" y="1282689"/>
                      </a:lnTo>
                      <a:lnTo>
                        <a:pt x="3184" y="1285201"/>
                      </a:lnTo>
                      <a:lnTo>
                        <a:pt x="3379" y="1287712"/>
                      </a:lnTo>
                      <a:lnTo>
                        <a:pt x="3581" y="1290223"/>
                      </a:lnTo>
                      <a:lnTo>
                        <a:pt x="3788" y="1292734"/>
                      </a:lnTo>
                      <a:lnTo>
                        <a:pt x="4002" y="1295245"/>
                      </a:lnTo>
                      <a:lnTo>
                        <a:pt x="4221" y="1297755"/>
                      </a:lnTo>
                      <a:lnTo>
                        <a:pt x="4446" y="1300265"/>
                      </a:lnTo>
                      <a:lnTo>
                        <a:pt x="4677" y="1302774"/>
                      </a:lnTo>
                      <a:lnTo>
                        <a:pt x="4913" y="1305283"/>
                      </a:lnTo>
                      <a:lnTo>
                        <a:pt x="5156" y="1307791"/>
                      </a:lnTo>
                      <a:lnTo>
                        <a:pt x="5404" y="1310299"/>
                      </a:lnTo>
                      <a:lnTo>
                        <a:pt x="5658" y="1312806"/>
                      </a:lnTo>
                      <a:lnTo>
                        <a:pt x="5918" y="1315313"/>
                      </a:lnTo>
                      <a:lnTo>
                        <a:pt x="6184" y="1317819"/>
                      </a:lnTo>
                      <a:lnTo>
                        <a:pt x="6456" y="1320325"/>
                      </a:lnTo>
                      <a:lnTo>
                        <a:pt x="6733" y="1322831"/>
                      </a:lnTo>
                      <a:lnTo>
                        <a:pt x="7016" y="1325336"/>
                      </a:lnTo>
                      <a:lnTo>
                        <a:pt x="7305" y="1327840"/>
                      </a:lnTo>
                      <a:lnTo>
                        <a:pt x="7600" y="1330344"/>
                      </a:lnTo>
                      <a:lnTo>
                        <a:pt x="7901" y="1332847"/>
                      </a:lnTo>
                      <a:lnTo>
                        <a:pt x="8207" y="1335350"/>
                      </a:lnTo>
                      <a:lnTo>
                        <a:pt x="8520" y="1337852"/>
                      </a:lnTo>
                      <a:lnTo>
                        <a:pt x="8838" y="1340353"/>
                      </a:lnTo>
                      <a:lnTo>
                        <a:pt x="9162" y="1342854"/>
                      </a:lnTo>
                      <a:lnTo>
                        <a:pt x="9491" y="1345354"/>
                      </a:lnTo>
                      <a:lnTo>
                        <a:pt x="9827" y="1347854"/>
                      </a:lnTo>
                      <a:lnTo>
                        <a:pt x="10168" y="1350353"/>
                      </a:lnTo>
                      <a:lnTo>
                        <a:pt x="10516" y="1352851"/>
                      </a:lnTo>
                      <a:lnTo>
                        <a:pt x="10868" y="1355349"/>
                      </a:lnTo>
                      <a:lnTo>
                        <a:pt x="11227" y="1357846"/>
                      </a:lnTo>
                      <a:lnTo>
                        <a:pt x="11592" y="1360342"/>
                      </a:lnTo>
                      <a:lnTo>
                        <a:pt x="11962" y="1362838"/>
                      </a:lnTo>
                      <a:lnTo>
                        <a:pt x="12338" y="1365332"/>
                      </a:lnTo>
                      <a:lnTo>
                        <a:pt x="12720" y="1367827"/>
                      </a:lnTo>
                      <a:lnTo>
                        <a:pt x="13108" y="1370320"/>
                      </a:lnTo>
                      <a:lnTo>
                        <a:pt x="13502" y="1372813"/>
                      </a:lnTo>
                      <a:lnTo>
                        <a:pt x="13901" y="1375305"/>
                      </a:lnTo>
                      <a:lnTo>
                        <a:pt x="14306" y="1377796"/>
                      </a:lnTo>
                      <a:lnTo>
                        <a:pt x="14717" y="1380286"/>
                      </a:lnTo>
                      <a:lnTo>
                        <a:pt x="15134" y="1382776"/>
                      </a:lnTo>
                      <a:lnTo>
                        <a:pt x="15556" y="1385265"/>
                      </a:lnTo>
                      <a:lnTo>
                        <a:pt x="15985" y="1387753"/>
                      </a:lnTo>
                      <a:lnTo>
                        <a:pt x="16419" y="1390240"/>
                      </a:lnTo>
                      <a:lnTo>
                        <a:pt x="16858" y="1392727"/>
                      </a:lnTo>
                      <a:lnTo>
                        <a:pt x="17304" y="1395212"/>
                      </a:lnTo>
                      <a:lnTo>
                        <a:pt x="17755" y="1397697"/>
                      </a:lnTo>
                      <a:lnTo>
                        <a:pt x="18213" y="1400181"/>
                      </a:lnTo>
                      <a:lnTo>
                        <a:pt x="18676" y="1402664"/>
                      </a:lnTo>
                      <a:lnTo>
                        <a:pt x="19144" y="1405146"/>
                      </a:lnTo>
                      <a:lnTo>
                        <a:pt x="19619" y="1407627"/>
                      </a:lnTo>
                      <a:lnTo>
                        <a:pt x="20099" y="1410108"/>
                      </a:lnTo>
                      <a:lnTo>
                        <a:pt x="20585" y="1412587"/>
                      </a:lnTo>
                      <a:lnTo>
                        <a:pt x="21077" y="1415066"/>
                      </a:lnTo>
                      <a:lnTo>
                        <a:pt x="21574" y="1417543"/>
                      </a:lnTo>
                      <a:lnTo>
                        <a:pt x="22077" y="1420020"/>
                      </a:lnTo>
                      <a:lnTo>
                        <a:pt x="22586" y="1422495"/>
                      </a:lnTo>
                      <a:lnTo>
                        <a:pt x="23101" y="1424970"/>
                      </a:lnTo>
                      <a:lnTo>
                        <a:pt x="23622" y="1427444"/>
                      </a:lnTo>
                      <a:lnTo>
                        <a:pt x="24148" y="1429917"/>
                      </a:lnTo>
                      <a:lnTo>
                        <a:pt x="24680" y="1432388"/>
                      </a:lnTo>
                      <a:lnTo>
                        <a:pt x="25218" y="1434859"/>
                      </a:lnTo>
                      <a:lnTo>
                        <a:pt x="25761" y="1437329"/>
                      </a:lnTo>
                      <a:lnTo>
                        <a:pt x="26310" y="1439797"/>
                      </a:lnTo>
                      <a:lnTo>
                        <a:pt x="26865" y="1442265"/>
                      </a:lnTo>
                      <a:lnTo>
                        <a:pt x="27426" y="1444732"/>
                      </a:lnTo>
                      <a:lnTo>
                        <a:pt x="27992" y="1447197"/>
                      </a:lnTo>
                      <a:lnTo>
                        <a:pt x="28565" y="1449662"/>
                      </a:lnTo>
                      <a:lnTo>
                        <a:pt x="29142" y="1452125"/>
                      </a:lnTo>
                      <a:lnTo>
                        <a:pt x="29726" y="1454587"/>
                      </a:lnTo>
                      <a:lnTo>
                        <a:pt x="30315" y="1457048"/>
                      </a:lnTo>
                      <a:lnTo>
                        <a:pt x="30910" y="1459509"/>
                      </a:lnTo>
                      <a:lnTo>
                        <a:pt x="31511" y="1461967"/>
                      </a:lnTo>
                      <a:lnTo>
                        <a:pt x="32117" y="1464425"/>
                      </a:lnTo>
                      <a:lnTo>
                        <a:pt x="32730" y="1466882"/>
                      </a:lnTo>
                      <a:lnTo>
                        <a:pt x="33348" y="1469337"/>
                      </a:lnTo>
                      <a:lnTo>
                        <a:pt x="33971" y="1471792"/>
                      </a:lnTo>
                      <a:lnTo>
                        <a:pt x="34600" y="1474245"/>
                      </a:lnTo>
                      <a:lnTo>
                        <a:pt x="35235" y="1476697"/>
                      </a:lnTo>
                      <a:lnTo>
                        <a:pt x="35876" y="1479147"/>
                      </a:lnTo>
                      <a:lnTo>
                        <a:pt x="36522" y="1481597"/>
                      </a:lnTo>
                      <a:lnTo>
                        <a:pt x="37174" y="1484045"/>
                      </a:lnTo>
                      <a:lnTo>
                        <a:pt x="37832" y="1486492"/>
                      </a:lnTo>
                      <a:lnTo>
                        <a:pt x="38496" y="1488938"/>
                      </a:lnTo>
                      <a:lnTo>
                        <a:pt x="39165" y="1491382"/>
                      </a:lnTo>
                      <a:lnTo>
                        <a:pt x="39839" y="1493826"/>
                      </a:lnTo>
                      <a:lnTo>
                        <a:pt x="40520" y="1496268"/>
                      </a:lnTo>
                      <a:lnTo>
                        <a:pt x="41206" y="1498708"/>
                      </a:lnTo>
                      <a:lnTo>
                        <a:pt x="41898" y="1501148"/>
                      </a:lnTo>
                      <a:lnTo>
                        <a:pt x="42595" y="1503586"/>
                      </a:lnTo>
                      <a:lnTo>
                        <a:pt x="43298" y="1506023"/>
                      </a:lnTo>
                      <a:lnTo>
                        <a:pt x="44007" y="1508458"/>
                      </a:lnTo>
                      <a:lnTo>
                        <a:pt x="44722" y="1510892"/>
                      </a:lnTo>
                      <a:lnTo>
                        <a:pt x="45442" y="1513325"/>
                      </a:lnTo>
                      <a:lnTo>
                        <a:pt x="46167" y="1515756"/>
                      </a:lnTo>
                      <a:lnTo>
                        <a:pt x="46899" y="1518186"/>
                      </a:lnTo>
                      <a:lnTo>
                        <a:pt x="47636" y="1520615"/>
                      </a:lnTo>
                      <a:lnTo>
                        <a:pt x="48378" y="1523042"/>
                      </a:lnTo>
                      <a:lnTo>
                        <a:pt x="49127" y="1525468"/>
                      </a:lnTo>
                      <a:lnTo>
                        <a:pt x="49881" y="1527892"/>
                      </a:lnTo>
                      <a:lnTo>
                        <a:pt x="50640" y="1530315"/>
                      </a:lnTo>
                      <a:lnTo>
                        <a:pt x="51406" y="1532737"/>
                      </a:lnTo>
                      <a:lnTo>
                        <a:pt x="52176" y="1535157"/>
                      </a:lnTo>
                      <a:lnTo>
                        <a:pt x="52953" y="1537575"/>
                      </a:lnTo>
                      <a:lnTo>
                        <a:pt x="53735" y="1539992"/>
                      </a:lnTo>
                      <a:lnTo>
                        <a:pt x="54523" y="1542408"/>
                      </a:lnTo>
                      <a:lnTo>
                        <a:pt x="55316" y="1544822"/>
                      </a:lnTo>
                      <a:lnTo>
                        <a:pt x="56115" y="1547235"/>
                      </a:lnTo>
                      <a:lnTo>
                        <a:pt x="56919" y="1549646"/>
                      </a:lnTo>
                      <a:lnTo>
                        <a:pt x="57729" y="1552056"/>
                      </a:lnTo>
                      <a:lnTo>
                        <a:pt x="58545" y="1554464"/>
                      </a:lnTo>
                      <a:lnTo>
                        <a:pt x="59366" y="1556870"/>
                      </a:lnTo>
                      <a:lnTo>
                        <a:pt x="60193" y="1559275"/>
                      </a:lnTo>
                      <a:lnTo>
                        <a:pt x="61026" y="1561679"/>
                      </a:lnTo>
                      <a:lnTo>
                        <a:pt x="61864" y="1564080"/>
                      </a:lnTo>
                      <a:lnTo>
                        <a:pt x="62707" y="1566481"/>
                      </a:lnTo>
                      <a:lnTo>
                        <a:pt x="63557" y="1568879"/>
                      </a:lnTo>
                      <a:lnTo>
                        <a:pt x="64411" y="1571276"/>
                      </a:lnTo>
                      <a:lnTo>
                        <a:pt x="65272" y="1573672"/>
                      </a:lnTo>
                      <a:lnTo>
                        <a:pt x="66138" y="1576065"/>
                      </a:lnTo>
                      <a:lnTo>
                        <a:pt x="67009" y="1578458"/>
                      </a:lnTo>
                      <a:lnTo>
                        <a:pt x="67886" y="1580848"/>
                      </a:lnTo>
                      <a:lnTo>
                        <a:pt x="68769" y="1583237"/>
                      </a:lnTo>
                      <a:lnTo>
                        <a:pt x="69657" y="1585624"/>
                      </a:lnTo>
                      <a:lnTo>
                        <a:pt x="70550" y="1588010"/>
                      </a:lnTo>
                      <a:lnTo>
                        <a:pt x="71450" y="1590393"/>
                      </a:lnTo>
                      <a:lnTo>
                        <a:pt x="72354" y="1592775"/>
                      </a:lnTo>
                      <a:lnTo>
                        <a:pt x="73265" y="1595156"/>
                      </a:lnTo>
                      <a:lnTo>
                        <a:pt x="74181" y="1597535"/>
                      </a:lnTo>
                      <a:lnTo>
                        <a:pt x="75102" y="1599911"/>
                      </a:lnTo>
                      <a:lnTo>
                        <a:pt x="76029" y="1602287"/>
                      </a:lnTo>
                      <a:lnTo>
                        <a:pt x="76961" y="1604660"/>
                      </a:lnTo>
                      <a:lnTo>
                        <a:pt x="77899" y="1607032"/>
                      </a:lnTo>
                      <a:lnTo>
                        <a:pt x="78842" y="1609402"/>
                      </a:lnTo>
                      <a:lnTo>
                        <a:pt x="79791" y="1611770"/>
                      </a:lnTo>
                      <a:lnTo>
                        <a:pt x="80746" y="1614136"/>
                      </a:lnTo>
                      <a:lnTo>
                        <a:pt x="81706" y="1616500"/>
                      </a:lnTo>
                      <a:lnTo>
                        <a:pt x="82671" y="1618863"/>
                      </a:lnTo>
                      <a:lnTo>
                        <a:pt x="83642" y="1621224"/>
                      </a:lnTo>
                      <a:lnTo>
                        <a:pt x="84618" y="1623583"/>
                      </a:lnTo>
                      <a:lnTo>
                        <a:pt x="85600" y="1625940"/>
                      </a:lnTo>
                      <a:lnTo>
                        <a:pt x="86587" y="1628295"/>
                      </a:lnTo>
                      <a:lnTo>
                        <a:pt x="87580" y="1630649"/>
                      </a:lnTo>
                      <a:lnTo>
                        <a:pt x="88578" y="1633000"/>
                      </a:lnTo>
                      <a:lnTo>
                        <a:pt x="89582" y="1635350"/>
                      </a:lnTo>
                      <a:lnTo>
                        <a:pt x="90591" y="1637698"/>
                      </a:lnTo>
                      <a:lnTo>
                        <a:pt x="91606" y="1640044"/>
                      </a:lnTo>
                      <a:lnTo>
                        <a:pt x="92626" y="1642388"/>
                      </a:lnTo>
                      <a:lnTo>
                        <a:pt x="93651" y="1644730"/>
                      </a:lnTo>
                      <a:lnTo>
                        <a:pt x="94682" y="1647070"/>
                      </a:lnTo>
                      <a:lnTo>
                        <a:pt x="95719" y="1649408"/>
                      </a:lnTo>
                      <a:lnTo>
                        <a:pt x="96760" y="1651744"/>
                      </a:lnTo>
                      <a:lnTo>
                        <a:pt x="97808" y="1654078"/>
                      </a:lnTo>
                      <a:lnTo>
                        <a:pt x="98860" y="1656410"/>
                      </a:lnTo>
                      <a:lnTo>
                        <a:pt x="99918" y="1658740"/>
                      </a:lnTo>
                      <a:lnTo>
                        <a:pt x="100982" y="1661069"/>
                      </a:lnTo>
                      <a:lnTo>
                        <a:pt x="102051" y="1663395"/>
                      </a:lnTo>
                      <a:lnTo>
                        <a:pt x="103125" y="1665719"/>
                      </a:lnTo>
                      <a:lnTo>
                        <a:pt x="104205" y="1668041"/>
                      </a:lnTo>
                      <a:lnTo>
                        <a:pt x="105290" y="1670361"/>
                      </a:lnTo>
                      <a:lnTo>
                        <a:pt x="106380" y="1672679"/>
                      </a:lnTo>
                      <a:lnTo>
                        <a:pt x="107476" y="1674995"/>
                      </a:lnTo>
                      <a:lnTo>
                        <a:pt x="108577" y="1677309"/>
                      </a:lnTo>
                      <a:lnTo>
                        <a:pt x="109684" y="1679621"/>
                      </a:lnTo>
                      <a:lnTo>
                        <a:pt x="110796" y="1681930"/>
                      </a:lnTo>
                      <a:lnTo>
                        <a:pt x="111913" y="1684238"/>
                      </a:lnTo>
                      <a:lnTo>
                        <a:pt x="113036" y="1686544"/>
                      </a:lnTo>
                      <a:lnTo>
                        <a:pt x="114164" y="1688847"/>
                      </a:lnTo>
                      <a:lnTo>
                        <a:pt x="115297" y="1691148"/>
                      </a:lnTo>
                      <a:lnTo>
                        <a:pt x="116436" y="1693447"/>
                      </a:lnTo>
                      <a:lnTo>
                        <a:pt x="117580" y="1695744"/>
                      </a:lnTo>
                      <a:lnTo>
                        <a:pt x="118730" y="1698039"/>
                      </a:lnTo>
                      <a:lnTo>
                        <a:pt x="119884" y="1700332"/>
                      </a:lnTo>
                      <a:lnTo>
                        <a:pt x="121044" y="1702622"/>
                      </a:lnTo>
                      <a:lnTo>
                        <a:pt x="122210" y="1704910"/>
                      </a:lnTo>
                      <a:lnTo>
                        <a:pt x="123380" y="1707196"/>
                      </a:lnTo>
                      <a:lnTo>
                        <a:pt x="124557" y="1709480"/>
                      </a:lnTo>
                      <a:lnTo>
                        <a:pt x="125738" y="1711761"/>
                      </a:lnTo>
                      <a:lnTo>
                        <a:pt x="126924" y="1714041"/>
                      </a:lnTo>
                      <a:lnTo>
                        <a:pt x="128116" y="1716318"/>
                      </a:lnTo>
                      <a:lnTo>
                        <a:pt x="129314" y="1718593"/>
                      </a:lnTo>
                      <a:lnTo>
                        <a:pt x="130516" y="1720865"/>
                      </a:lnTo>
                      <a:lnTo>
                        <a:pt x="131724" y="1723136"/>
                      </a:lnTo>
                      <a:lnTo>
                        <a:pt x="132937" y="1725404"/>
                      </a:lnTo>
                      <a:lnTo>
                        <a:pt x="134155" y="1727669"/>
                      </a:lnTo>
                      <a:lnTo>
                        <a:pt x="135379" y="1729933"/>
                      </a:lnTo>
                      <a:lnTo>
                        <a:pt x="136607" y="1732194"/>
                      </a:lnTo>
                      <a:lnTo>
                        <a:pt x="137842" y="1734453"/>
                      </a:lnTo>
                      <a:lnTo>
                        <a:pt x="139081" y="1736709"/>
                      </a:lnTo>
                      <a:lnTo>
                        <a:pt x="140325" y="1738963"/>
                      </a:lnTo>
                      <a:lnTo>
                        <a:pt x="141575" y="1741215"/>
                      </a:lnTo>
                      <a:lnTo>
                        <a:pt x="142830" y="1743464"/>
                      </a:lnTo>
                      <a:lnTo>
                        <a:pt x="144090" y="1745711"/>
                      </a:lnTo>
                      <a:lnTo>
                        <a:pt x="145356" y="1747956"/>
                      </a:lnTo>
                      <a:lnTo>
                        <a:pt x="146626" y="1750198"/>
                      </a:lnTo>
                      <a:lnTo>
                        <a:pt x="147902" y="1752438"/>
                      </a:lnTo>
                      <a:lnTo>
                        <a:pt x="149183" y="1754675"/>
                      </a:lnTo>
                      <a:lnTo>
                        <a:pt x="150470" y="1756910"/>
                      </a:lnTo>
                      <a:lnTo>
                        <a:pt x="151761" y="1759143"/>
                      </a:lnTo>
                      <a:lnTo>
                        <a:pt x="153058" y="1761373"/>
                      </a:lnTo>
                      <a:lnTo>
                        <a:pt x="154360" y="1763600"/>
                      </a:lnTo>
                      <a:lnTo>
                        <a:pt x="155667" y="1765826"/>
                      </a:lnTo>
                      <a:lnTo>
                        <a:pt x="156979" y="1768048"/>
                      </a:lnTo>
                      <a:lnTo>
                        <a:pt x="158296" y="1770268"/>
                      </a:lnTo>
                      <a:lnTo>
                        <a:pt x="159619" y="1772486"/>
                      </a:lnTo>
                      <a:lnTo>
                        <a:pt x="160946" y="1774701"/>
                      </a:lnTo>
                      <a:lnTo>
                        <a:pt x="162279" y="1776914"/>
                      </a:lnTo>
                      <a:lnTo>
                        <a:pt x="163617" y="1779124"/>
                      </a:lnTo>
                      <a:lnTo>
                        <a:pt x="164960" y="1781332"/>
                      </a:lnTo>
                      <a:lnTo>
                        <a:pt x="166308" y="1783537"/>
                      </a:lnTo>
                      <a:lnTo>
                        <a:pt x="167661" y="1785740"/>
                      </a:lnTo>
                      <a:lnTo>
                        <a:pt x="169020" y="1787940"/>
                      </a:lnTo>
                      <a:lnTo>
                        <a:pt x="170383" y="1790137"/>
                      </a:lnTo>
                      <a:lnTo>
                        <a:pt x="171752" y="1792332"/>
                      </a:lnTo>
                      <a:lnTo>
                        <a:pt x="173126" y="1794524"/>
                      </a:lnTo>
                      <a:lnTo>
                        <a:pt x="174504" y="1796714"/>
                      </a:lnTo>
                      <a:lnTo>
                        <a:pt x="175888" y="1798901"/>
                      </a:lnTo>
                      <a:lnTo>
                        <a:pt x="177277" y="1801086"/>
                      </a:lnTo>
                      <a:lnTo>
                        <a:pt x="178671" y="1803267"/>
                      </a:lnTo>
                      <a:lnTo>
                        <a:pt x="180070" y="1805447"/>
                      </a:lnTo>
                      <a:lnTo>
                        <a:pt x="181475" y="1807623"/>
                      </a:lnTo>
                      <a:lnTo>
                        <a:pt x="182884" y="1809797"/>
                      </a:lnTo>
                      <a:lnTo>
                        <a:pt x="184298" y="1811968"/>
                      </a:lnTo>
                      <a:lnTo>
                        <a:pt x="185717" y="1814137"/>
                      </a:lnTo>
                      <a:lnTo>
                        <a:pt x="187142" y="1816303"/>
                      </a:lnTo>
                      <a:lnTo>
                        <a:pt x="188571" y="1818466"/>
                      </a:lnTo>
                      <a:lnTo>
                        <a:pt x="190005" y="1820626"/>
                      </a:lnTo>
                      <a:lnTo>
                        <a:pt x="191445" y="1822784"/>
                      </a:lnTo>
                      <a:lnTo>
                        <a:pt x="192889" y="1824939"/>
                      </a:lnTo>
                      <a:lnTo>
                        <a:pt x="194339" y="1827091"/>
                      </a:lnTo>
                      <a:lnTo>
                        <a:pt x="195793" y="1829241"/>
                      </a:lnTo>
                      <a:lnTo>
                        <a:pt x="197252" y="1831388"/>
                      </a:lnTo>
                      <a:lnTo>
                        <a:pt x="198717" y="1833532"/>
                      </a:lnTo>
                      <a:lnTo>
                        <a:pt x="200186" y="1835673"/>
                      </a:lnTo>
                      <a:lnTo>
                        <a:pt x="201661" y="1837812"/>
                      </a:lnTo>
                      <a:lnTo>
                        <a:pt x="203140" y="1839947"/>
                      </a:lnTo>
                      <a:lnTo>
                        <a:pt x="204624" y="1842080"/>
                      </a:lnTo>
                      <a:lnTo>
                        <a:pt x="206113" y="1844210"/>
                      </a:lnTo>
                      <a:lnTo>
                        <a:pt x="207608" y="1846338"/>
                      </a:lnTo>
                      <a:lnTo>
                        <a:pt x="209107" y="1848462"/>
                      </a:lnTo>
                      <a:lnTo>
                        <a:pt x="210611" y="1850584"/>
                      </a:lnTo>
                      <a:lnTo>
                        <a:pt x="212120" y="1852702"/>
                      </a:lnTo>
                      <a:lnTo>
                        <a:pt x="213634" y="1854818"/>
                      </a:lnTo>
                      <a:lnTo>
                        <a:pt x="215152" y="1856931"/>
                      </a:lnTo>
                      <a:lnTo>
                        <a:pt x="216676" y="1859042"/>
                      </a:lnTo>
                      <a:lnTo>
                        <a:pt x="218205" y="1861149"/>
                      </a:lnTo>
                      <a:lnTo>
                        <a:pt x="219738" y="1863253"/>
                      </a:lnTo>
                      <a:lnTo>
                        <a:pt x="221276" y="1865355"/>
                      </a:lnTo>
                      <a:lnTo>
                        <a:pt x="222820" y="1867454"/>
                      </a:lnTo>
                      <a:lnTo>
                        <a:pt x="224368" y="1869549"/>
                      </a:lnTo>
                      <a:lnTo>
                        <a:pt x="225921" y="1871642"/>
                      </a:lnTo>
                      <a:lnTo>
                        <a:pt x="227479" y="1873732"/>
                      </a:lnTo>
                      <a:lnTo>
                        <a:pt x="229041" y="1875819"/>
                      </a:lnTo>
                      <a:lnTo>
                        <a:pt x="230609" y="1877903"/>
                      </a:lnTo>
                      <a:lnTo>
                        <a:pt x="232181" y="1879984"/>
                      </a:lnTo>
                      <a:lnTo>
                        <a:pt x="233759" y="1882062"/>
                      </a:lnTo>
                      <a:lnTo>
                        <a:pt x="235341" y="1884137"/>
                      </a:lnTo>
                      <a:lnTo>
                        <a:pt x="236928" y="1886209"/>
                      </a:lnTo>
                      <a:lnTo>
                        <a:pt x="238519" y="1888278"/>
                      </a:lnTo>
                      <a:lnTo>
                        <a:pt x="240116" y="1890344"/>
                      </a:lnTo>
                      <a:lnTo>
                        <a:pt x="241717" y="1892407"/>
                      </a:lnTo>
                      <a:lnTo>
                        <a:pt x="243323" y="1894467"/>
                      </a:lnTo>
                      <a:lnTo>
                        <a:pt x="244934" y="1896524"/>
                      </a:lnTo>
                      <a:lnTo>
                        <a:pt x="246550" y="1898577"/>
                      </a:lnTo>
                      <a:lnTo>
                        <a:pt x="248170" y="1900628"/>
                      </a:lnTo>
                      <a:lnTo>
                        <a:pt x="249795" y="1902676"/>
                      </a:lnTo>
                      <a:lnTo>
                        <a:pt x="251425" y="1904721"/>
                      </a:lnTo>
                      <a:lnTo>
                        <a:pt x="253060" y="1906762"/>
                      </a:lnTo>
                      <a:lnTo>
                        <a:pt x="254699" y="1908801"/>
                      </a:lnTo>
                      <a:lnTo>
                        <a:pt x="256343" y="1910836"/>
                      </a:lnTo>
                      <a:lnTo>
                        <a:pt x="257992" y="1912869"/>
                      </a:lnTo>
                      <a:lnTo>
                        <a:pt x="259646" y="1914898"/>
                      </a:lnTo>
                      <a:lnTo>
                        <a:pt x="261304" y="1916924"/>
                      </a:lnTo>
                      <a:lnTo>
                        <a:pt x="262967" y="1918947"/>
                      </a:lnTo>
                      <a:lnTo>
                        <a:pt x="264635" y="1920967"/>
                      </a:lnTo>
                      <a:lnTo>
                        <a:pt x="266307" y="1922983"/>
                      </a:lnTo>
                      <a:lnTo>
                        <a:pt x="267984" y="1924997"/>
                      </a:lnTo>
                      <a:lnTo>
                        <a:pt x="269666" y="1927007"/>
                      </a:lnTo>
                      <a:lnTo>
                        <a:pt x="271352" y="1929014"/>
                      </a:lnTo>
                      <a:lnTo>
                        <a:pt x="273043" y="1931018"/>
                      </a:lnTo>
                      <a:lnTo>
                        <a:pt x="274739" y="1933019"/>
                      </a:lnTo>
                      <a:lnTo>
                        <a:pt x="276439" y="1935016"/>
                      </a:lnTo>
                      <a:lnTo>
                        <a:pt x="278144" y="1937011"/>
                      </a:lnTo>
                      <a:lnTo>
                        <a:pt x="279854" y="1939002"/>
                      </a:lnTo>
                      <a:lnTo>
                        <a:pt x="281568" y="1940990"/>
                      </a:lnTo>
                      <a:lnTo>
                        <a:pt x="283287" y="1942974"/>
                      </a:lnTo>
                      <a:lnTo>
                        <a:pt x="285010" y="1944956"/>
                      </a:lnTo>
                      <a:lnTo>
                        <a:pt x="286738" y="1946934"/>
                      </a:lnTo>
                      <a:lnTo>
                        <a:pt x="288471" y="1948909"/>
                      </a:lnTo>
                      <a:lnTo>
                        <a:pt x="290208" y="1950880"/>
                      </a:lnTo>
                      <a:lnTo>
                        <a:pt x="291950" y="1952848"/>
                      </a:lnTo>
                      <a:lnTo>
                        <a:pt x="293697" y="1954813"/>
                      </a:lnTo>
                      <a:lnTo>
                        <a:pt x="295448" y="1956775"/>
                      </a:lnTo>
                      <a:lnTo>
                        <a:pt x="297203" y="1958734"/>
                      </a:lnTo>
                      <a:lnTo>
                        <a:pt x="298963" y="1960689"/>
                      </a:lnTo>
                      <a:lnTo>
                        <a:pt x="300728" y="1962640"/>
                      </a:lnTo>
                      <a:lnTo>
                        <a:pt x="302497" y="1964589"/>
                      </a:lnTo>
                      <a:lnTo>
                        <a:pt x="304270" y="1966534"/>
                      </a:lnTo>
                      <a:lnTo>
                        <a:pt x="306049" y="1968476"/>
                      </a:lnTo>
                      <a:lnTo>
                        <a:pt x="307831" y="1970414"/>
                      </a:lnTo>
                      <a:lnTo>
                        <a:pt x="309618" y="1972349"/>
                      </a:lnTo>
                      <a:lnTo>
                        <a:pt x="311410" y="1974280"/>
                      </a:lnTo>
                      <a:lnTo>
                        <a:pt x="313206" y="1976209"/>
                      </a:lnTo>
                      <a:lnTo>
                        <a:pt x="315007" y="1978133"/>
                      </a:lnTo>
                      <a:lnTo>
                        <a:pt x="316812" y="1980055"/>
                      </a:lnTo>
                      <a:lnTo>
                        <a:pt x="318621" y="1981973"/>
                      </a:lnTo>
                      <a:lnTo>
                        <a:pt x="320435" y="1983887"/>
                      </a:lnTo>
                      <a:lnTo>
                        <a:pt x="322254" y="1985799"/>
                      </a:lnTo>
                      <a:lnTo>
                        <a:pt x="324077" y="1987706"/>
                      </a:lnTo>
                      <a:lnTo>
                        <a:pt x="325904" y="1989611"/>
                      </a:lnTo>
                      <a:lnTo>
                        <a:pt x="327736" y="1991511"/>
                      </a:lnTo>
                      <a:lnTo>
                        <a:pt x="329572" y="1993409"/>
                      </a:lnTo>
                      <a:lnTo>
                        <a:pt x="331412" y="1995303"/>
                      </a:lnTo>
                      <a:lnTo>
                        <a:pt x="333257" y="1997193"/>
                      </a:lnTo>
                      <a:lnTo>
                        <a:pt x="335107" y="1999080"/>
                      </a:lnTo>
                      <a:lnTo>
                        <a:pt x="336960" y="2000963"/>
                      </a:lnTo>
                      <a:lnTo>
                        <a:pt x="338819" y="2002843"/>
                      </a:lnTo>
                      <a:lnTo>
                        <a:pt x="340681" y="2004720"/>
                      </a:lnTo>
                      <a:lnTo>
                        <a:pt x="342548" y="2006593"/>
                      </a:lnTo>
                      <a:lnTo>
                        <a:pt x="344419" y="2008462"/>
                      </a:lnTo>
                      <a:lnTo>
                        <a:pt x="346294" y="2010328"/>
                      </a:lnTo>
                      <a:lnTo>
                        <a:pt x="348174" y="2012190"/>
                      </a:lnTo>
                      <a:lnTo>
                        <a:pt x="350058" y="2014049"/>
                      </a:lnTo>
                      <a:lnTo>
                        <a:pt x="351947" y="2015904"/>
                      </a:lnTo>
                      <a:lnTo>
                        <a:pt x="353840" y="2017755"/>
                      </a:lnTo>
                      <a:lnTo>
                        <a:pt x="355737" y="2019603"/>
                      </a:lnTo>
                      <a:lnTo>
                        <a:pt x="357638" y="2021448"/>
                      </a:lnTo>
                      <a:lnTo>
                        <a:pt x="359544" y="2023289"/>
                      </a:lnTo>
                      <a:lnTo>
                        <a:pt x="361453" y="2025126"/>
                      </a:lnTo>
                      <a:lnTo>
                        <a:pt x="363368" y="2026960"/>
                      </a:lnTo>
                      <a:lnTo>
                        <a:pt x="365286" y="2028790"/>
                      </a:lnTo>
                      <a:lnTo>
                        <a:pt x="367209" y="2030616"/>
                      </a:lnTo>
                      <a:lnTo>
                        <a:pt x="369136" y="2032439"/>
                      </a:lnTo>
                      <a:lnTo>
                        <a:pt x="371067" y="2034258"/>
                      </a:lnTo>
                      <a:lnTo>
                        <a:pt x="373002" y="2036073"/>
                      </a:lnTo>
                      <a:lnTo>
                        <a:pt x="374942" y="2037885"/>
                      </a:lnTo>
                      <a:lnTo>
                        <a:pt x="376885" y="2039693"/>
                      </a:lnTo>
                      <a:lnTo>
                        <a:pt x="378833" y="2041498"/>
                      </a:lnTo>
                      <a:lnTo>
                        <a:pt x="380786" y="2043298"/>
                      </a:lnTo>
                      <a:lnTo>
                        <a:pt x="382742" y="2045095"/>
                      </a:lnTo>
                      <a:lnTo>
                        <a:pt x="384702" y="2046889"/>
                      </a:lnTo>
                      <a:lnTo>
                        <a:pt x="386667" y="2048678"/>
                      </a:lnTo>
                      <a:lnTo>
                        <a:pt x="388636" y="2050464"/>
                      </a:lnTo>
                      <a:lnTo>
                        <a:pt x="390609" y="2052247"/>
                      </a:lnTo>
                      <a:lnTo>
                        <a:pt x="392586" y="2054025"/>
                      </a:lnTo>
                      <a:lnTo>
                        <a:pt x="394567" y="2055800"/>
                      </a:lnTo>
                      <a:lnTo>
                        <a:pt x="396553" y="2057571"/>
                      </a:lnTo>
                      <a:lnTo>
                        <a:pt x="398542" y="2059338"/>
                      </a:lnTo>
                      <a:lnTo>
                        <a:pt x="400536" y="2061102"/>
                      </a:lnTo>
                      <a:lnTo>
                        <a:pt x="402533" y="2062862"/>
                      </a:lnTo>
                      <a:lnTo>
                        <a:pt x="404535" y="2064618"/>
                      </a:lnTo>
                      <a:lnTo>
                        <a:pt x="406541" y="2066370"/>
                      </a:lnTo>
                      <a:lnTo>
                        <a:pt x="408551" y="2068118"/>
                      </a:lnTo>
                      <a:lnTo>
                        <a:pt x="410565" y="2069863"/>
                      </a:lnTo>
                      <a:lnTo>
                        <a:pt x="412583" y="2071604"/>
                      </a:lnTo>
                      <a:lnTo>
                        <a:pt x="414605" y="2073341"/>
                      </a:lnTo>
                      <a:lnTo>
                        <a:pt x="416631" y="2075074"/>
                      </a:lnTo>
                      <a:lnTo>
                        <a:pt x="418661" y="2076803"/>
                      </a:lnTo>
                      <a:lnTo>
                        <a:pt x="420695" y="2078529"/>
                      </a:lnTo>
                      <a:lnTo>
                        <a:pt x="422733" y="2080250"/>
                      </a:lnTo>
                      <a:lnTo>
                        <a:pt x="424775" y="2081968"/>
                      </a:lnTo>
                      <a:lnTo>
                        <a:pt x="426821" y="2083682"/>
                      </a:lnTo>
                      <a:lnTo>
                        <a:pt x="428871" y="2085392"/>
                      </a:lnTo>
                      <a:lnTo>
                        <a:pt x="430925" y="2087098"/>
                      </a:lnTo>
                      <a:lnTo>
                        <a:pt x="432983" y="2088801"/>
                      </a:lnTo>
                      <a:lnTo>
                        <a:pt x="435045" y="2090499"/>
                      </a:lnTo>
                      <a:lnTo>
                        <a:pt x="437111" y="2092194"/>
                      </a:lnTo>
                      <a:lnTo>
                        <a:pt x="439181" y="2093884"/>
                      </a:lnTo>
                      <a:lnTo>
                        <a:pt x="441255" y="2095571"/>
                      </a:lnTo>
                      <a:lnTo>
                        <a:pt x="443333" y="2097254"/>
                      </a:lnTo>
                      <a:lnTo>
                        <a:pt x="445414" y="2098933"/>
                      </a:lnTo>
                      <a:lnTo>
                        <a:pt x="447500" y="2100607"/>
                      </a:lnTo>
                      <a:lnTo>
                        <a:pt x="449589" y="2102278"/>
                      </a:lnTo>
                      <a:lnTo>
                        <a:pt x="451682" y="2103946"/>
                      </a:lnTo>
                      <a:lnTo>
                        <a:pt x="453779" y="2105609"/>
                      </a:lnTo>
                      <a:lnTo>
                        <a:pt x="455880" y="2107268"/>
                      </a:lnTo>
                      <a:lnTo>
                        <a:pt x="457985" y="2108923"/>
                      </a:lnTo>
                      <a:lnTo>
                        <a:pt x="460094" y="2110574"/>
                      </a:lnTo>
                      <a:lnTo>
                        <a:pt x="462206" y="2112221"/>
                      </a:lnTo>
                      <a:lnTo>
                        <a:pt x="464322" y="2113865"/>
                      </a:lnTo>
                      <a:lnTo>
                        <a:pt x="466443" y="2115504"/>
                      </a:lnTo>
                      <a:lnTo>
                        <a:pt x="468566" y="2117139"/>
                      </a:lnTo>
                      <a:lnTo>
                        <a:pt x="470694" y="2118770"/>
                      </a:lnTo>
                      <a:lnTo>
                        <a:pt x="472826" y="2120397"/>
                      </a:lnTo>
                      <a:lnTo>
                        <a:pt x="474961" y="2122020"/>
                      </a:lnTo>
                      <a:lnTo>
                        <a:pt x="477100" y="2123640"/>
                      </a:lnTo>
                      <a:lnTo>
                        <a:pt x="479243" y="2125255"/>
                      </a:lnTo>
                      <a:lnTo>
                        <a:pt x="481389" y="2126866"/>
                      </a:lnTo>
                      <a:lnTo>
                        <a:pt x="483540" y="2128473"/>
                      </a:lnTo>
                      <a:lnTo>
                        <a:pt x="485694" y="2130075"/>
                      </a:lnTo>
                      <a:lnTo>
                        <a:pt x="487851" y="2131674"/>
                      </a:lnTo>
                      <a:lnTo>
                        <a:pt x="490013" y="2133269"/>
                      </a:lnTo>
                      <a:lnTo>
                        <a:pt x="492178" y="2134860"/>
                      </a:lnTo>
                      <a:lnTo>
                        <a:pt x="494347" y="2136446"/>
                      </a:lnTo>
                      <a:lnTo>
                        <a:pt x="496519" y="2138029"/>
                      </a:lnTo>
                      <a:lnTo>
                        <a:pt x="498695" y="2139607"/>
                      </a:lnTo>
                      <a:lnTo>
                        <a:pt x="500875" y="2141181"/>
                      </a:lnTo>
                      <a:lnTo>
                        <a:pt x="503059" y="2142752"/>
                      </a:lnTo>
                      <a:lnTo>
                        <a:pt x="505246" y="2144318"/>
                      </a:lnTo>
                      <a:lnTo>
                        <a:pt x="507437" y="2145879"/>
                      </a:lnTo>
                      <a:lnTo>
                        <a:pt x="509631" y="2147437"/>
                      </a:lnTo>
                      <a:lnTo>
                        <a:pt x="511829" y="2148991"/>
                      </a:lnTo>
                      <a:lnTo>
                        <a:pt x="514031" y="2150540"/>
                      </a:lnTo>
                      <a:lnTo>
                        <a:pt x="516236" y="2152085"/>
                      </a:lnTo>
                      <a:lnTo>
                        <a:pt x="518445" y="2153627"/>
                      </a:lnTo>
                      <a:lnTo>
                        <a:pt x="520657" y="2155164"/>
                      </a:lnTo>
                      <a:lnTo>
                        <a:pt x="522873" y="2156696"/>
                      </a:lnTo>
                      <a:lnTo>
                        <a:pt x="525093" y="2158225"/>
                      </a:lnTo>
                      <a:lnTo>
                        <a:pt x="527316" y="2159749"/>
                      </a:lnTo>
                      <a:lnTo>
                        <a:pt x="529542" y="2161269"/>
                      </a:lnTo>
                      <a:lnTo>
                        <a:pt x="531772" y="2162785"/>
                      </a:lnTo>
                      <a:lnTo>
                        <a:pt x="534006" y="2164297"/>
                      </a:lnTo>
                      <a:lnTo>
                        <a:pt x="536243" y="2165805"/>
                      </a:lnTo>
                      <a:lnTo>
                        <a:pt x="538484" y="2167308"/>
                      </a:lnTo>
                      <a:lnTo>
                        <a:pt x="540728" y="2168807"/>
                      </a:lnTo>
                      <a:lnTo>
                        <a:pt x="542975" y="2170302"/>
                      </a:lnTo>
                      <a:lnTo>
                        <a:pt x="545227" y="2171793"/>
                      </a:lnTo>
                      <a:lnTo>
                        <a:pt x="547481" y="2173279"/>
                      </a:lnTo>
                      <a:lnTo>
                        <a:pt x="549739" y="2174761"/>
                      </a:lnTo>
                      <a:lnTo>
                        <a:pt x="552000" y="2176239"/>
                      </a:lnTo>
                      <a:lnTo>
                        <a:pt x="554265" y="2177712"/>
                      </a:lnTo>
                      <a:lnTo>
                        <a:pt x="556534" y="2179182"/>
                      </a:lnTo>
                      <a:lnTo>
                        <a:pt x="558805" y="2180647"/>
                      </a:lnTo>
                      <a:lnTo>
                        <a:pt x="561080" y="2182107"/>
                      </a:lnTo>
                      <a:lnTo>
                        <a:pt x="563359" y="2183564"/>
                      </a:lnTo>
                      <a:lnTo>
                        <a:pt x="565641" y="2185016"/>
                      </a:lnTo>
                      <a:lnTo>
                        <a:pt x="567926" y="2186463"/>
                      </a:lnTo>
                      <a:lnTo>
                        <a:pt x="570214" y="2187907"/>
                      </a:lnTo>
                      <a:lnTo>
                        <a:pt x="572506" y="2189346"/>
                      </a:lnTo>
                      <a:lnTo>
                        <a:pt x="574801" y="2190781"/>
                      </a:lnTo>
                      <a:lnTo>
                        <a:pt x="577100" y="2192211"/>
                      </a:lnTo>
                      <a:lnTo>
                        <a:pt x="579402" y="2193637"/>
                      </a:lnTo>
                      <a:lnTo>
                        <a:pt x="581707" y="2195059"/>
                      </a:lnTo>
                      <a:lnTo>
                        <a:pt x="584016" y="2196477"/>
                      </a:lnTo>
                      <a:lnTo>
                        <a:pt x="586327" y="2197890"/>
                      </a:lnTo>
                      <a:lnTo>
                        <a:pt x="588643" y="2199298"/>
                      </a:lnTo>
                      <a:lnTo>
                        <a:pt x="590961" y="2200703"/>
                      </a:lnTo>
                      <a:lnTo>
                        <a:pt x="593282" y="2202103"/>
                      </a:lnTo>
                      <a:lnTo>
                        <a:pt x="595607" y="2203498"/>
                      </a:lnTo>
                      <a:lnTo>
                        <a:pt x="597935" y="2204889"/>
                      </a:lnTo>
                      <a:lnTo>
                        <a:pt x="600267" y="2206276"/>
                      </a:lnTo>
                      <a:lnTo>
                        <a:pt x="602601" y="2207658"/>
                      </a:lnTo>
                      <a:lnTo>
                        <a:pt x="604939" y="2209036"/>
                      </a:lnTo>
                      <a:lnTo>
                        <a:pt x="607280" y="2210410"/>
                      </a:lnTo>
                      <a:lnTo>
                        <a:pt x="609624" y="2211779"/>
                      </a:lnTo>
                      <a:lnTo>
                        <a:pt x="611971" y="2213144"/>
                      </a:lnTo>
                      <a:lnTo>
                        <a:pt x="614322" y="2214504"/>
                      </a:lnTo>
                      <a:lnTo>
                        <a:pt x="616675" y="2215860"/>
                      </a:lnTo>
                      <a:lnTo>
                        <a:pt x="619032" y="2217211"/>
                      </a:lnTo>
                      <a:lnTo>
                        <a:pt x="621392" y="2218558"/>
                      </a:lnTo>
                      <a:lnTo>
                        <a:pt x="623755" y="2219900"/>
                      </a:lnTo>
                      <a:lnTo>
                        <a:pt x="626121" y="2221238"/>
                      </a:lnTo>
                      <a:lnTo>
                        <a:pt x="628490" y="2222572"/>
                      </a:lnTo>
                      <a:lnTo>
                        <a:pt x="630863" y="2223901"/>
                      </a:lnTo>
                      <a:lnTo>
                        <a:pt x="633238" y="2225225"/>
                      </a:lnTo>
                      <a:lnTo>
                        <a:pt x="635617" y="2226545"/>
                      </a:lnTo>
                      <a:lnTo>
                        <a:pt x="637998" y="2227861"/>
                      </a:lnTo>
                      <a:lnTo>
                        <a:pt x="640383" y="2229172"/>
                      </a:lnTo>
                      <a:lnTo>
                        <a:pt x="642770" y="2230479"/>
                      </a:lnTo>
                      <a:lnTo>
                        <a:pt x="645161" y="2231781"/>
                      </a:lnTo>
                      <a:lnTo>
                        <a:pt x="647555" y="2233078"/>
                      </a:lnTo>
                      <a:lnTo>
                        <a:pt x="649951" y="2234371"/>
                      </a:lnTo>
                      <a:lnTo>
                        <a:pt x="652351" y="2235660"/>
                      </a:lnTo>
                      <a:lnTo>
                        <a:pt x="654754" y="2236944"/>
                      </a:lnTo>
                      <a:lnTo>
                        <a:pt x="657159" y="2238223"/>
                      </a:lnTo>
                      <a:lnTo>
                        <a:pt x="659568" y="2239498"/>
                      </a:lnTo>
                      <a:lnTo>
                        <a:pt x="661980" y="2240768"/>
                      </a:lnTo>
                      <a:lnTo>
                        <a:pt x="664394" y="2242034"/>
                      </a:lnTo>
                      <a:lnTo>
                        <a:pt x="666812" y="2243295"/>
                      </a:lnTo>
                      <a:lnTo>
                        <a:pt x="669232" y="2244552"/>
                      </a:lnTo>
                      <a:lnTo>
                        <a:pt x="671655" y="2245804"/>
                      </a:lnTo>
                      <a:lnTo>
                        <a:pt x="674081" y="2247051"/>
                      </a:lnTo>
                      <a:lnTo>
                        <a:pt x="676511" y="2248294"/>
                      </a:lnTo>
                      <a:lnTo>
                        <a:pt x="678943" y="2249533"/>
                      </a:lnTo>
                      <a:lnTo>
                        <a:pt x="681377" y="2250766"/>
                      </a:lnTo>
                      <a:lnTo>
                        <a:pt x="683815" y="2251995"/>
                      </a:lnTo>
                      <a:lnTo>
                        <a:pt x="686256" y="2253220"/>
                      </a:lnTo>
                      <a:lnTo>
                        <a:pt x="688699" y="2254440"/>
                      </a:lnTo>
                      <a:lnTo>
                        <a:pt x="691145" y="2255655"/>
                      </a:lnTo>
                      <a:lnTo>
                        <a:pt x="693594" y="2256866"/>
                      </a:lnTo>
                      <a:lnTo>
                        <a:pt x="696046" y="2258072"/>
                      </a:lnTo>
                      <a:lnTo>
                        <a:pt x="698501" y="2259273"/>
                      </a:lnTo>
                      <a:lnTo>
                        <a:pt x="700958" y="2260470"/>
                      </a:lnTo>
                      <a:lnTo>
                        <a:pt x="703418" y="2261662"/>
                      </a:lnTo>
                      <a:lnTo>
                        <a:pt x="705881" y="2262850"/>
                      </a:lnTo>
                      <a:lnTo>
                        <a:pt x="708347" y="2264033"/>
                      </a:lnTo>
                      <a:lnTo>
                        <a:pt x="710816" y="2265211"/>
                      </a:lnTo>
                      <a:lnTo>
                        <a:pt x="713287" y="2266384"/>
                      </a:lnTo>
                      <a:lnTo>
                        <a:pt x="715761" y="2267553"/>
                      </a:lnTo>
                      <a:lnTo>
                        <a:pt x="718237" y="2268717"/>
                      </a:lnTo>
                      <a:lnTo>
                        <a:pt x="720717" y="2269877"/>
                      </a:lnTo>
                      <a:lnTo>
                        <a:pt x="723199" y="2271031"/>
                      </a:lnTo>
                      <a:lnTo>
                        <a:pt x="725684" y="2272182"/>
                      </a:lnTo>
                      <a:lnTo>
                        <a:pt x="728171" y="2273327"/>
                      </a:lnTo>
                      <a:lnTo>
                        <a:pt x="730661" y="2274468"/>
                      </a:lnTo>
                      <a:lnTo>
                        <a:pt x="733154" y="2275604"/>
                      </a:lnTo>
                      <a:lnTo>
                        <a:pt x="735649" y="2276735"/>
                      </a:lnTo>
                      <a:lnTo>
                        <a:pt x="738147" y="2277862"/>
                      </a:lnTo>
                      <a:lnTo>
                        <a:pt x="740647" y="2278984"/>
                      </a:lnTo>
                      <a:lnTo>
                        <a:pt x="743151" y="2280101"/>
                      </a:lnTo>
                      <a:lnTo>
                        <a:pt x="745656" y="2281213"/>
                      </a:lnTo>
                      <a:lnTo>
                        <a:pt x="748165" y="2282321"/>
                      </a:lnTo>
                      <a:lnTo>
                        <a:pt x="750675" y="2283424"/>
                      </a:lnTo>
                      <a:lnTo>
                        <a:pt x="753189" y="2284522"/>
                      </a:lnTo>
                      <a:lnTo>
                        <a:pt x="755705" y="2285615"/>
                      </a:lnTo>
                      <a:lnTo>
                        <a:pt x="758223" y="2286704"/>
                      </a:lnTo>
                      <a:lnTo>
                        <a:pt x="760744" y="2287788"/>
                      </a:lnTo>
                      <a:lnTo>
                        <a:pt x="763268" y="2288867"/>
                      </a:lnTo>
                      <a:lnTo>
                        <a:pt x="765794" y="2289942"/>
                      </a:lnTo>
                      <a:lnTo>
                        <a:pt x="768323" y="2291011"/>
                      </a:lnTo>
                      <a:lnTo>
                        <a:pt x="770854" y="2292076"/>
                      </a:lnTo>
                      <a:lnTo>
                        <a:pt x="773387" y="2293136"/>
                      </a:lnTo>
                      <a:lnTo>
                        <a:pt x="775923" y="2294192"/>
                      </a:lnTo>
                      <a:lnTo>
                        <a:pt x="778461" y="2295242"/>
                      </a:lnTo>
                      <a:lnTo>
                        <a:pt x="781002" y="2296288"/>
                      </a:lnTo>
                      <a:lnTo>
                        <a:pt x="783546" y="2297329"/>
                      </a:lnTo>
                      <a:lnTo>
                        <a:pt x="786091" y="2298365"/>
                      </a:lnTo>
                      <a:lnTo>
                        <a:pt x="788639" y="2299396"/>
                      </a:lnTo>
                      <a:lnTo>
                        <a:pt x="791190" y="2300423"/>
                      </a:lnTo>
                      <a:lnTo>
                        <a:pt x="793743" y="2301445"/>
                      </a:lnTo>
                      <a:lnTo>
                        <a:pt x="796298" y="2302461"/>
                      </a:lnTo>
                      <a:lnTo>
                        <a:pt x="798855" y="2303473"/>
                      </a:lnTo>
                      <a:lnTo>
                        <a:pt x="801415" y="2304481"/>
                      </a:lnTo>
                      <a:lnTo>
                        <a:pt x="803978" y="2305483"/>
                      </a:lnTo>
                      <a:lnTo>
                        <a:pt x="806542" y="2306481"/>
                      </a:lnTo>
                      <a:lnTo>
                        <a:pt x="809109" y="2307473"/>
                      </a:lnTo>
                      <a:lnTo>
                        <a:pt x="811678" y="2308461"/>
                      </a:lnTo>
                      <a:lnTo>
                        <a:pt x="814250" y="2309444"/>
                      </a:lnTo>
                      <a:lnTo>
                        <a:pt x="816823" y="2310422"/>
                      </a:lnTo>
                      <a:lnTo>
                        <a:pt x="819399" y="2311395"/>
                      </a:lnTo>
                      <a:lnTo>
                        <a:pt x="821978" y="2312364"/>
                      </a:lnTo>
                      <a:lnTo>
                        <a:pt x="824558" y="2313327"/>
                      </a:lnTo>
                      <a:lnTo>
                        <a:pt x="827141" y="2314286"/>
                      </a:lnTo>
                      <a:lnTo>
                        <a:pt x="829726" y="2315240"/>
                      </a:lnTo>
                      <a:lnTo>
                        <a:pt x="832313" y="2316189"/>
                      </a:lnTo>
                      <a:lnTo>
                        <a:pt x="834903" y="2317133"/>
                      </a:lnTo>
                      <a:lnTo>
                        <a:pt x="837494" y="2318072"/>
                      </a:lnTo>
                      <a:lnTo>
                        <a:pt x="840088" y="2319006"/>
                      </a:lnTo>
                      <a:lnTo>
                        <a:pt x="842684" y="2319935"/>
                      </a:lnTo>
                      <a:lnTo>
                        <a:pt x="845282" y="2320860"/>
                      </a:lnTo>
                      <a:lnTo>
                        <a:pt x="847882" y="2321779"/>
                      </a:lnTo>
                      <a:lnTo>
                        <a:pt x="850484" y="2322694"/>
                      </a:lnTo>
                      <a:lnTo>
                        <a:pt x="853089" y="2323604"/>
                      </a:lnTo>
                      <a:lnTo>
                        <a:pt x="855695" y="2324508"/>
                      </a:lnTo>
                      <a:lnTo>
                        <a:pt x="858304" y="2325408"/>
                      </a:lnTo>
                      <a:lnTo>
                        <a:pt x="860915" y="2326303"/>
                      </a:lnTo>
                      <a:lnTo>
                        <a:pt x="863528" y="2327193"/>
                      </a:lnTo>
                      <a:lnTo>
                        <a:pt x="866143" y="2328078"/>
                      </a:lnTo>
                      <a:lnTo>
                        <a:pt x="868759" y="2328958"/>
                      </a:lnTo>
                      <a:lnTo>
                        <a:pt x="871378" y="2329834"/>
                      </a:lnTo>
                      <a:lnTo>
                        <a:pt x="873999" y="2330704"/>
                      </a:lnTo>
                      <a:lnTo>
                        <a:pt x="876622" y="2331569"/>
                      </a:lnTo>
                      <a:lnTo>
                        <a:pt x="879248" y="2332429"/>
                      </a:lnTo>
                      <a:lnTo>
                        <a:pt x="881875" y="2333285"/>
                      </a:lnTo>
                      <a:lnTo>
                        <a:pt x="884504" y="2334135"/>
                      </a:lnTo>
                      <a:lnTo>
                        <a:pt x="887134" y="2334981"/>
                      </a:lnTo>
                      <a:lnTo>
                        <a:pt x="889767" y="2335821"/>
                      </a:lnTo>
                      <a:lnTo>
                        <a:pt x="892402" y="2336657"/>
                      </a:lnTo>
                      <a:lnTo>
                        <a:pt x="895039" y="2337487"/>
                      </a:lnTo>
                      <a:lnTo>
                        <a:pt x="897678" y="2338313"/>
                      </a:lnTo>
                      <a:lnTo>
                        <a:pt x="900318" y="2339133"/>
                      </a:lnTo>
                      <a:lnTo>
                        <a:pt x="902961" y="2339949"/>
                      </a:lnTo>
                      <a:lnTo>
                        <a:pt x="905605" y="2340759"/>
                      </a:lnTo>
                      <a:lnTo>
                        <a:pt x="908252" y="2341565"/>
                      </a:lnTo>
                      <a:lnTo>
                        <a:pt x="910900" y="2342366"/>
                      </a:lnTo>
                      <a:lnTo>
                        <a:pt x="913550" y="2343161"/>
                      </a:lnTo>
                      <a:lnTo>
                        <a:pt x="916202" y="2343952"/>
                      </a:lnTo>
                      <a:lnTo>
                        <a:pt x="918856" y="2344737"/>
                      </a:lnTo>
                      <a:lnTo>
                        <a:pt x="921511" y="2345518"/>
                      </a:lnTo>
                      <a:lnTo>
                        <a:pt x="924168" y="2346293"/>
                      </a:lnTo>
                      <a:lnTo>
                        <a:pt x="926828" y="2347064"/>
                      </a:lnTo>
                      <a:lnTo>
                        <a:pt x="929488" y="2347829"/>
                      </a:lnTo>
                      <a:lnTo>
                        <a:pt x="932151" y="2348590"/>
                      </a:lnTo>
                      <a:lnTo>
                        <a:pt x="934816" y="2349345"/>
                      </a:lnTo>
                      <a:lnTo>
                        <a:pt x="937482" y="2350096"/>
                      </a:lnTo>
                      <a:lnTo>
                        <a:pt x="940150" y="2350841"/>
                      </a:lnTo>
                      <a:lnTo>
                        <a:pt x="942819" y="2351581"/>
                      </a:lnTo>
                      <a:lnTo>
                        <a:pt x="945491" y="2352317"/>
                      </a:lnTo>
                      <a:lnTo>
                        <a:pt x="948164" y="2353047"/>
                      </a:lnTo>
                      <a:lnTo>
                        <a:pt x="950839" y="2353772"/>
                      </a:lnTo>
                      <a:lnTo>
                        <a:pt x="953515" y="2354492"/>
                      </a:lnTo>
                      <a:lnTo>
                        <a:pt x="956193" y="2355208"/>
                      </a:lnTo>
                      <a:lnTo>
                        <a:pt x="958873" y="2355918"/>
                      </a:lnTo>
                      <a:lnTo>
                        <a:pt x="961554" y="2356623"/>
                      </a:lnTo>
                      <a:lnTo>
                        <a:pt x="964237" y="2357322"/>
                      </a:lnTo>
                      <a:lnTo>
                        <a:pt x="966922" y="2358017"/>
                      </a:lnTo>
                      <a:lnTo>
                        <a:pt x="969608" y="2358707"/>
                      </a:lnTo>
                      <a:lnTo>
                        <a:pt x="972296" y="2359392"/>
                      </a:lnTo>
                      <a:lnTo>
                        <a:pt x="974986" y="2360071"/>
                      </a:lnTo>
                      <a:lnTo>
                        <a:pt x="977677" y="2360746"/>
                      </a:lnTo>
                      <a:lnTo>
                        <a:pt x="980369" y="2361416"/>
                      </a:lnTo>
                      <a:lnTo>
                        <a:pt x="983063" y="2362080"/>
                      </a:lnTo>
                      <a:lnTo>
                        <a:pt x="985759" y="2362739"/>
                      </a:lnTo>
                      <a:lnTo>
                        <a:pt x="988456" y="2363393"/>
                      </a:lnTo>
                      <a:lnTo>
                        <a:pt x="991155" y="2364043"/>
                      </a:lnTo>
                      <a:lnTo>
                        <a:pt x="993855" y="2364687"/>
                      </a:lnTo>
                      <a:lnTo>
                        <a:pt x="996557" y="2365325"/>
                      </a:lnTo>
                      <a:lnTo>
                        <a:pt x="999260" y="2365959"/>
                      </a:lnTo>
                      <a:lnTo>
                        <a:pt x="1001965" y="2366588"/>
                      </a:lnTo>
                      <a:lnTo>
                        <a:pt x="1004671" y="2367212"/>
                      </a:lnTo>
                      <a:lnTo>
                        <a:pt x="1007378" y="2367830"/>
                      </a:lnTo>
                      <a:lnTo>
                        <a:pt x="1010087" y="2368443"/>
                      </a:lnTo>
                      <a:lnTo>
                        <a:pt x="1012798" y="2369052"/>
                      </a:lnTo>
                      <a:lnTo>
                        <a:pt x="1015510" y="2369655"/>
                      </a:lnTo>
                      <a:lnTo>
                        <a:pt x="1018223" y="2370253"/>
                      </a:lnTo>
                      <a:lnTo>
                        <a:pt x="1020937" y="2370846"/>
                      </a:lnTo>
                      <a:lnTo>
                        <a:pt x="1023653" y="2371434"/>
                      </a:lnTo>
                      <a:lnTo>
                        <a:pt x="1026371" y="2372016"/>
                      </a:lnTo>
                      <a:lnTo>
                        <a:pt x="1029089" y="2372594"/>
                      </a:lnTo>
                      <a:lnTo>
                        <a:pt x="1031809" y="2373166"/>
                      </a:lnTo>
                      <a:lnTo>
                        <a:pt x="1034531" y="2373733"/>
                      </a:lnTo>
                      <a:lnTo>
                        <a:pt x="1037253" y="2374296"/>
                      </a:lnTo>
                      <a:lnTo>
                        <a:pt x="1039977" y="2374852"/>
                      </a:lnTo>
                      <a:lnTo>
                        <a:pt x="1042702" y="2375404"/>
                      </a:lnTo>
                      <a:lnTo>
                        <a:pt x="1045429" y="2375951"/>
                      </a:lnTo>
                      <a:lnTo>
                        <a:pt x="1048157" y="2376492"/>
                      </a:lnTo>
                      <a:lnTo>
                        <a:pt x="1050886" y="2377029"/>
                      </a:lnTo>
                      <a:lnTo>
                        <a:pt x="1053616" y="2377560"/>
                      </a:lnTo>
                      <a:lnTo>
                        <a:pt x="1056348" y="2378086"/>
                      </a:lnTo>
                      <a:lnTo>
                        <a:pt x="1059080" y="2378607"/>
                      </a:lnTo>
                      <a:lnTo>
                        <a:pt x="1061814" y="2379123"/>
                      </a:lnTo>
                      <a:lnTo>
                        <a:pt x="1064549" y="2379633"/>
                      </a:lnTo>
                      <a:lnTo>
                        <a:pt x="1067286" y="2380139"/>
                      </a:lnTo>
                      <a:lnTo>
                        <a:pt x="1070023" y="2380639"/>
                      </a:lnTo>
                      <a:lnTo>
                        <a:pt x="1072762" y="2381134"/>
                      </a:lnTo>
                      <a:lnTo>
                        <a:pt x="1075501" y="2381624"/>
                      </a:lnTo>
                      <a:lnTo>
                        <a:pt x="1078242" y="2382109"/>
                      </a:lnTo>
                      <a:lnTo>
                        <a:pt x="1080984" y="2382588"/>
                      </a:lnTo>
                      <a:lnTo>
                        <a:pt x="1083727" y="2383063"/>
                      </a:lnTo>
                      <a:lnTo>
                        <a:pt x="1086472" y="2383532"/>
                      </a:lnTo>
                      <a:lnTo>
                        <a:pt x="1089217" y="2383996"/>
                      </a:lnTo>
                      <a:lnTo>
                        <a:pt x="1091963" y="2384455"/>
                      </a:lnTo>
                      <a:lnTo>
                        <a:pt x="1094711" y="2384908"/>
                      </a:lnTo>
                      <a:lnTo>
                        <a:pt x="1097459" y="2385357"/>
                      </a:lnTo>
                      <a:lnTo>
                        <a:pt x="1100209" y="2385800"/>
                      </a:lnTo>
                      <a:lnTo>
                        <a:pt x="1102959" y="2386238"/>
                      </a:lnTo>
                      <a:lnTo>
                        <a:pt x="1105711" y="2386671"/>
                      </a:lnTo>
                      <a:lnTo>
                        <a:pt x="1108463" y="2387099"/>
                      </a:lnTo>
                      <a:lnTo>
                        <a:pt x="1111217" y="2387521"/>
                      </a:lnTo>
                      <a:lnTo>
                        <a:pt x="1113971" y="2387939"/>
                      </a:lnTo>
                      <a:lnTo>
                        <a:pt x="1116727" y="2388351"/>
                      </a:lnTo>
                      <a:lnTo>
                        <a:pt x="1119483" y="2388758"/>
                      </a:lnTo>
                      <a:lnTo>
                        <a:pt x="1122241" y="2389159"/>
                      </a:lnTo>
                      <a:lnTo>
                        <a:pt x="1124999" y="2389556"/>
                      </a:lnTo>
                      <a:lnTo>
                        <a:pt x="1127758" y="2389947"/>
                      </a:lnTo>
                      <a:lnTo>
                        <a:pt x="1130518" y="2390333"/>
                      </a:lnTo>
                      <a:lnTo>
                        <a:pt x="1133279" y="2390714"/>
                      </a:lnTo>
                      <a:lnTo>
                        <a:pt x="1136041" y="2391090"/>
                      </a:lnTo>
                      <a:lnTo>
                        <a:pt x="1138804" y="2391460"/>
                      </a:lnTo>
                      <a:lnTo>
                        <a:pt x="1141567" y="2391825"/>
                      </a:lnTo>
                      <a:lnTo>
                        <a:pt x="1144332" y="2392185"/>
                      </a:lnTo>
                      <a:lnTo>
                        <a:pt x="1147097" y="2392540"/>
                      </a:lnTo>
                      <a:lnTo>
                        <a:pt x="1149863" y="2392890"/>
                      </a:lnTo>
                      <a:lnTo>
                        <a:pt x="1152630" y="2393234"/>
                      </a:lnTo>
                      <a:lnTo>
                        <a:pt x="1155398" y="2393573"/>
                      </a:lnTo>
                      <a:lnTo>
                        <a:pt x="1158166" y="2393907"/>
                      </a:lnTo>
                      <a:lnTo>
                        <a:pt x="1160935" y="2394236"/>
                      </a:lnTo>
                      <a:lnTo>
                        <a:pt x="1163705" y="2394559"/>
                      </a:lnTo>
                      <a:lnTo>
                        <a:pt x="1166476" y="2394877"/>
                      </a:lnTo>
                      <a:lnTo>
                        <a:pt x="1169248" y="2395190"/>
                      </a:lnTo>
                      <a:lnTo>
                        <a:pt x="1172020" y="2395498"/>
                      </a:lnTo>
                      <a:lnTo>
                        <a:pt x="1174793" y="2395800"/>
                      </a:lnTo>
                      <a:lnTo>
                        <a:pt x="1177566" y="2396098"/>
                      </a:lnTo>
                      <a:lnTo>
                        <a:pt x="1180341" y="2396390"/>
                      </a:lnTo>
                      <a:lnTo>
                        <a:pt x="1183116" y="2396676"/>
                      </a:lnTo>
                      <a:lnTo>
                        <a:pt x="1185891" y="2396958"/>
                      </a:lnTo>
                      <a:lnTo>
                        <a:pt x="1188667" y="2397234"/>
                      </a:lnTo>
                      <a:lnTo>
                        <a:pt x="1191444" y="2397505"/>
                      </a:lnTo>
                      <a:lnTo>
                        <a:pt x="1194222" y="2397771"/>
                      </a:lnTo>
                      <a:lnTo>
                        <a:pt x="1197000" y="2398032"/>
                      </a:lnTo>
                      <a:lnTo>
                        <a:pt x="1199779" y="2398287"/>
                      </a:lnTo>
                      <a:lnTo>
                        <a:pt x="1202558" y="2398537"/>
                      </a:lnTo>
                      <a:lnTo>
                        <a:pt x="1205338" y="2398782"/>
                      </a:lnTo>
                      <a:lnTo>
                        <a:pt x="1208118" y="2399021"/>
                      </a:lnTo>
                      <a:lnTo>
                        <a:pt x="1210899" y="2399256"/>
                      </a:lnTo>
                      <a:lnTo>
                        <a:pt x="1213681" y="2399485"/>
                      </a:lnTo>
                      <a:lnTo>
                        <a:pt x="1216463" y="2399709"/>
                      </a:lnTo>
                      <a:lnTo>
                        <a:pt x="1219246" y="2399927"/>
                      </a:lnTo>
                      <a:lnTo>
                        <a:pt x="1222029" y="2400140"/>
                      </a:lnTo>
                      <a:lnTo>
                        <a:pt x="1224812" y="2400348"/>
                      </a:lnTo>
                      <a:lnTo>
                        <a:pt x="1227596" y="2400551"/>
                      </a:lnTo>
                      <a:lnTo>
                        <a:pt x="1230381" y="2400749"/>
                      </a:lnTo>
                      <a:lnTo>
                        <a:pt x="1233166" y="2400941"/>
                      </a:lnTo>
                      <a:lnTo>
                        <a:pt x="1235951" y="2401128"/>
                      </a:lnTo>
                      <a:lnTo>
                        <a:pt x="1238737" y="2401310"/>
                      </a:lnTo>
                      <a:lnTo>
                        <a:pt x="1241523" y="2401486"/>
                      </a:lnTo>
                      <a:lnTo>
                        <a:pt x="1244310" y="2401658"/>
                      </a:lnTo>
                      <a:lnTo>
                        <a:pt x="1247097" y="2401824"/>
                      </a:lnTo>
                      <a:lnTo>
                        <a:pt x="1249885" y="2401984"/>
                      </a:lnTo>
                      <a:lnTo>
                        <a:pt x="1252672" y="2402140"/>
                      </a:lnTo>
                      <a:lnTo>
                        <a:pt x="1255461" y="2402290"/>
                      </a:lnTo>
                      <a:lnTo>
                        <a:pt x="1258249" y="2402435"/>
                      </a:lnTo>
                      <a:lnTo>
                        <a:pt x="1261038" y="2402575"/>
                      </a:lnTo>
                      <a:lnTo>
                        <a:pt x="1263827" y="2402709"/>
                      </a:lnTo>
                      <a:lnTo>
                        <a:pt x="1266617" y="2402838"/>
                      </a:lnTo>
                      <a:lnTo>
                        <a:pt x="1269406" y="2402962"/>
                      </a:lnTo>
                      <a:lnTo>
                        <a:pt x="1272196" y="2403081"/>
                      </a:lnTo>
                      <a:lnTo>
                        <a:pt x="1274987" y="2403194"/>
                      </a:lnTo>
                      <a:lnTo>
                        <a:pt x="1277777" y="2403302"/>
                      </a:lnTo>
                      <a:lnTo>
                        <a:pt x="1280568" y="2403405"/>
                      </a:lnTo>
                      <a:lnTo>
                        <a:pt x="1283359" y="2403502"/>
                      </a:lnTo>
                      <a:lnTo>
                        <a:pt x="1286150" y="2403595"/>
                      </a:lnTo>
                      <a:lnTo>
                        <a:pt x="1288942" y="2403682"/>
                      </a:lnTo>
                      <a:lnTo>
                        <a:pt x="1291733" y="2403763"/>
                      </a:lnTo>
                      <a:lnTo>
                        <a:pt x="1294525" y="2403840"/>
                      </a:lnTo>
                      <a:lnTo>
                        <a:pt x="1297317" y="2403911"/>
                      </a:lnTo>
                      <a:lnTo>
                        <a:pt x="1300109" y="2403977"/>
                      </a:lnTo>
                      <a:lnTo>
                        <a:pt x="1302902" y="2404038"/>
                      </a:lnTo>
                      <a:lnTo>
                        <a:pt x="1305694" y="2404093"/>
                      </a:lnTo>
                      <a:lnTo>
                        <a:pt x="1308487" y="2404143"/>
                      </a:lnTo>
                      <a:lnTo>
                        <a:pt x="1311280" y="2404188"/>
                      </a:lnTo>
                      <a:lnTo>
                        <a:pt x="1314072" y="2404227"/>
                      </a:lnTo>
                      <a:lnTo>
                        <a:pt x="1316865" y="2404262"/>
                      </a:lnTo>
                      <a:lnTo>
                        <a:pt x="1319658" y="2404291"/>
                      </a:lnTo>
                      <a:lnTo>
                        <a:pt x="1322451" y="2404314"/>
                      </a:lnTo>
                      <a:lnTo>
                        <a:pt x="1325244" y="2404333"/>
                      </a:lnTo>
                      <a:lnTo>
                        <a:pt x="1328037" y="2404346"/>
                      </a:lnTo>
                      <a:lnTo>
                        <a:pt x="1330830" y="2404354"/>
                      </a:lnTo>
                      <a:lnTo>
                        <a:pt x="1333624" y="2404357"/>
                      </a:lnTo>
                      <a:lnTo>
                        <a:pt x="1336417" y="2404354"/>
                      </a:lnTo>
                      <a:lnTo>
                        <a:pt x="1339210" y="2404346"/>
                      </a:lnTo>
                      <a:lnTo>
                        <a:pt x="1342003" y="2404333"/>
                      </a:lnTo>
                      <a:lnTo>
                        <a:pt x="1344796" y="2404314"/>
                      </a:lnTo>
                      <a:lnTo>
                        <a:pt x="1347589" y="2404291"/>
                      </a:lnTo>
                      <a:lnTo>
                        <a:pt x="1350382" y="2404262"/>
                      </a:lnTo>
                      <a:lnTo>
                        <a:pt x="1353175" y="2404227"/>
                      </a:lnTo>
                      <a:lnTo>
                        <a:pt x="1355968" y="2404188"/>
                      </a:lnTo>
                      <a:lnTo>
                        <a:pt x="1358760" y="2404143"/>
                      </a:lnTo>
                      <a:lnTo>
                        <a:pt x="1361553" y="2404093"/>
                      </a:lnTo>
                      <a:lnTo>
                        <a:pt x="1364345" y="2404038"/>
                      </a:lnTo>
                      <a:lnTo>
                        <a:pt x="1367138" y="2403977"/>
                      </a:lnTo>
                      <a:lnTo>
                        <a:pt x="1369930" y="2403911"/>
                      </a:lnTo>
                      <a:lnTo>
                        <a:pt x="1372722" y="2403840"/>
                      </a:lnTo>
                      <a:lnTo>
                        <a:pt x="1375514" y="2403763"/>
                      </a:lnTo>
                      <a:lnTo>
                        <a:pt x="1378305" y="2403682"/>
                      </a:lnTo>
                      <a:lnTo>
                        <a:pt x="1381097" y="2403595"/>
                      </a:lnTo>
                      <a:lnTo>
                        <a:pt x="1383888" y="2403502"/>
                      </a:lnTo>
                      <a:lnTo>
                        <a:pt x="1386679" y="2403405"/>
                      </a:lnTo>
                      <a:lnTo>
                        <a:pt x="1389470" y="2403302"/>
                      </a:lnTo>
                      <a:lnTo>
                        <a:pt x="1392261" y="2403194"/>
                      </a:lnTo>
                      <a:lnTo>
                        <a:pt x="1395051" y="2403081"/>
                      </a:lnTo>
                      <a:lnTo>
                        <a:pt x="1397841" y="2402962"/>
                      </a:lnTo>
                      <a:lnTo>
                        <a:pt x="1400631" y="2402838"/>
                      </a:lnTo>
                      <a:lnTo>
                        <a:pt x="1403420" y="2402709"/>
                      </a:lnTo>
                      <a:lnTo>
                        <a:pt x="1406209" y="2402575"/>
                      </a:lnTo>
                      <a:lnTo>
                        <a:pt x="1408998" y="2402435"/>
                      </a:lnTo>
                      <a:lnTo>
                        <a:pt x="1411787" y="2402290"/>
                      </a:lnTo>
                      <a:lnTo>
                        <a:pt x="1414575" y="2402140"/>
                      </a:lnTo>
                      <a:lnTo>
                        <a:pt x="1417363" y="2401984"/>
                      </a:lnTo>
                      <a:lnTo>
                        <a:pt x="1420150" y="2401824"/>
                      </a:lnTo>
                      <a:lnTo>
                        <a:pt x="1422937" y="2401658"/>
                      </a:lnTo>
                      <a:lnTo>
                        <a:pt x="1425724" y="2401486"/>
                      </a:lnTo>
                      <a:lnTo>
                        <a:pt x="1428510" y="2401310"/>
                      </a:lnTo>
                      <a:lnTo>
                        <a:pt x="1431296" y="2401128"/>
                      </a:lnTo>
                      <a:lnTo>
                        <a:pt x="1434081" y="2400941"/>
                      </a:lnTo>
                      <a:lnTo>
                        <a:pt x="1436866" y="2400749"/>
                      </a:lnTo>
                      <a:lnTo>
                        <a:pt x="1439651" y="2400551"/>
                      </a:lnTo>
                      <a:lnTo>
                        <a:pt x="1442435" y="2400348"/>
                      </a:lnTo>
                      <a:lnTo>
                        <a:pt x="1445218" y="2400140"/>
                      </a:lnTo>
                      <a:lnTo>
                        <a:pt x="1448001" y="2399927"/>
                      </a:lnTo>
                      <a:lnTo>
                        <a:pt x="1450784" y="2399709"/>
                      </a:lnTo>
                      <a:lnTo>
                        <a:pt x="1453566" y="2399485"/>
                      </a:lnTo>
                      <a:lnTo>
                        <a:pt x="1456348" y="2399256"/>
                      </a:lnTo>
                      <a:lnTo>
                        <a:pt x="1459129" y="2399021"/>
                      </a:lnTo>
                      <a:lnTo>
                        <a:pt x="1461909" y="2398782"/>
                      </a:lnTo>
                      <a:lnTo>
                        <a:pt x="1464689" y="2398537"/>
                      </a:lnTo>
                      <a:lnTo>
                        <a:pt x="1467468" y="2398287"/>
                      </a:lnTo>
                      <a:lnTo>
                        <a:pt x="1470247" y="2398032"/>
                      </a:lnTo>
                      <a:lnTo>
                        <a:pt x="1473025" y="2397771"/>
                      </a:lnTo>
                      <a:lnTo>
                        <a:pt x="1475803" y="2397505"/>
                      </a:lnTo>
                      <a:lnTo>
                        <a:pt x="1478580" y="2397234"/>
                      </a:lnTo>
                      <a:lnTo>
                        <a:pt x="1481356" y="2396958"/>
                      </a:lnTo>
                      <a:lnTo>
                        <a:pt x="1484132" y="2396676"/>
                      </a:lnTo>
                      <a:lnTo>
                        <a:pt x="1486907" y="2396390"/>
                      </a:lnTo>
                      <a:lnTo>
                        <a:pt x="1489681" y="2396098"/>
                      </a:lnTo>
                      <a:lnTo>
                        <a:pt x="1492454" y="2395800"/>
                      </a:lnTo>
                      <a:lnTo>
                        <a:pt x="1495227" y="2395498"/>
                      </a:lnTo>
                      <a:lnTo>
                        <a:pt x="1498000" y="2395190"/>
                      </a:lnTo>
                      <a:lnTo>
                        <a:pt x="1500771" y="2394877"/>
                      </a:lnTo>
                      <a:lnTo>
                        <a:pt x="1503542" y="2394559"/>
                      </a:lnTo>
                      <a:lnTo>
                        <a:pt x="1506312" y="2394236"/>
                      </a:lnTo>
                      <a:lnTo>
                        <a:pt x="1509081" y="2393907"/>
                      </a:lnTo>
                      <a:lnTo>
                        <a:pt x="1511849" y="2393573"/>
                      </a:lnTo>
                      <a:lnTo>
                        <a:pt x="1514617" y="2393234"/>
                      </a:lnTo>
                      <a:lnTo>
                        <a:pt x="1517384" y="2392890"/>
                      </a:lnTo>
                      <a:lnTo>
                        <a:pt x="1520150" y="2392540"/>
                      </a:lnTo>
                      <a:lnTo>
                        <a:pt x="1522915" y="2392185"/>
                      </a:lnTo>
                      <a:lnTo>
                        <a:pt x="1525680" y="2391825"/>
                      </a:lnTo>
                      <a:lnTo>
                        <a:pt x="1528443" y="2391460"/>
                      </a:lnTo>
                      <a:lnTo>
                        <a:pt x="1531206" y="2391090"/>
                      </a:lnTo>
                      <a:lnTo>
                        <a:pt x="1533968" y="2390714"/>
                      </a:lnTo>
                      <a:lnTo>
                        <a:pt x="1536729" y="2390333"/>
                      </a:lnTo>
                      <a:lnTo>
                        <a:pt x="1539489" y="2389947"/>
                      </a:lnTo>
                      <a:lnTo>
                        <a:pt x="1542248" y="2389556"/>
                      </a:lnTo>
                      <a:lnTo>
                        <a:pt x="1545007" y="2389159"/>
                      </a:lnTo>
                      <a:lnTo>
                        <a:pt x="1547764" y="2388758"/>
                      </a:lnTo>
                      <a:lnTo>
                        <a:pt x="1550520" y="2388351"/>
                      </a:lnTo>
                      <a:lnTo>
                        <a:pt x="1553276" y="2387939"/>
                      </a:lnTo>
                      <a:lnTo>
                        <a:pt x="1556030" y="2387521"/>
                      </a:lnTo>
                      <a:lnTo>
                        <a:pt x="1558784" y="2387099"/>
                      </a:lnTo>
                      <a:lnTo>
                        <a:pt x="1561536" y="2386671"/>
                      </a:lnTo>
                      <a:lnTo>
                        <a:pt x="1564288" y="2386238"/>
                      </a:lnTo>
                      <a:lnTo>
                        <a:pt x="1567039" y="2385800"/>
                      </a:lnTo>
                      <a:lnTo>
                        <a:pt x="1569788" y="2385357"/>
                      </a:lnTo>
                      <a:lnTo>
                        <a:pt x="1572537" y="2384908"/>
                      </a:lnTo>
                      <a:lnTo>
                        <a:pt x="1575284" y="2384455"/>
                      </a:lnTo>
                      <a:lnTo>
                        <a:pt x="1578030" y="2383996"/>
                      </a:lnTo>
                      <a:lnTo>
                        <a:pt x="1580776" y="2383532"/>
                      </a:lnTo>
                      <a:lnTo>
                        <a:pt x="1583520" y="2383063"/>
                      </a:lnTo>
                      <a:lnTo>
                        <a:pt x="1586263" y="2382588"/>
                      </a:lnTo>
                      <a:lnTo>
                        <a:pt x="1589005" y="2382109"/>
                      </a:lnTo>
                      <a:lnTo>
                        <a:pt x="1591746" y="2381624"/>
                      </a:lnTo>
                      <a:lnTo>
                        <a:pt x="1594486" y="2381134"/>
                      </a:lnTo>
                      <a:lnTo>
                        <a:pt x="1597224" y="2380639"/>
                      </a:lnTo>
                      <a:lnTo>
                        <a:pt x="1599962" y="2380139"/>
                      </a:lnTo>
                      <a:lnTo>
                        <a:pt x="1602698" y="2379633"/>
                      </a:lnTo>
                      <a:lnTo>
                        <a:pt x="1605433" y="2379123"/>
                      </a:lnTo>
                      <a:lnTo>
                        <a:pt x="1608167" y="2378607"/>
                      </a:lnTo>
                      <a:lnTo>
                        <a:pt x="1610900" y="2378086"/>
                      </a:lnTo>
                      <a:lnTo>
                        <a:pt x="1613631" y="2377560"/>
                      </a:lnTo>
                      <a:lnTo>
                        <a:pt x="1616361" y="2377029"/>
                      </a:lnTo>
                      <a:lnTo>
                        <a:pt x="1619090" y="2376492"/>
                      </a:lnTo>
                      <a:lnTo>
                        <a:pt x="1621818" y="2375951"/>
                      </a:lnTo>
                      <a:lnTo>
                        <a:pt x="1624545" y="2375404"/>
                      </a:lnTo>
                      <a:lnTo>
                        <a:pt x="1627270" y="2374852"/>
                      </a:lnTo>
                      <a:lnTo>
                        <a:pt x="1629994" y="2374296"/>
                      </a:lnTo>
                      <a:lnTo>
                        <a:pt x="1632716" y="2373733"/>
                      </a:lnTo>
                      <a:lnTo>
                        <a:pt x="1635438" y="2373166"/>
                      </a:lnTo>
                      <a:lnTo>
                        <a:pt x="1638158" y="2372594"/>
                      </a:lnTo>
                      <a:lnTo>
                        <a:pt x="1640876" y="2372016"/>
                      </a:lnTo>
                      <a:lnTo>
                        <a:pt x="1643594" y="2371434"/>
                      </a:lnTo>
                      <a:lnTo>
                        <a:pt x="1646310" y="2370846"/>
                      </a:lnTo>
                      <a:lnTo>
                        <a:pt x="1649024" y="2370253"/>
                      </a:lnTo>
                      <a:lnTo>
                        <a:pt x="1651738" y="2369655"/>
                      </a:lnTo>
                      <a:lnTo>
                        <a:pt x="1654449" y="2369052"/>
                      </a:lnTo>
                      <a:lnTo>
                        <a:pt x="1657160" y="2368443"/>
                      </a:lnTo>
                      <a:lnTo>
                        <a:pt x="1659869" y="2367830"/>
                      </a:lnTo>
                      <a:lnTo>
                        <a:pt x="1662576" y="2367212"/>
                      </a:lnTo>
                      <a:lnTo>
                        <a:pt x="1665282" y="2366588"/>
                      </a:lnTo>
                      <a:lnTo>
                        <a:pt x="1667987" y="2365959"/>
                      </a:lnTo>
                      <a:lnTo>
                        <a:pt x="1670690" y="2365325"/>
                      </a:lnTo>
                      <a:lnTo>
                        <a:pt x="1673392" y="2364687"/>
                      </a:lnTo>
                      <a:lnTo>
                        <a:pt x="1676092" y="2364043"/>
                      </a:lnTo>
                      <a:lnTo>
                        <a:pt x="1678791" y="2363393"/>
                      </a:lnTo>
                      <a:lnTo>
                        <a:pt x="1681488" y="2362739"/>
                      </a:lnTo>
                      <a:lnTo>
                        <a:pt x="1684184" y="2362080"/>
                      </a:lnTo>
                      <a:lnTo>
                        <a:pt x="1686878" y="2361416"/>
                      </a:lnTo>
                      <a:lnTo>
                        <a:pt x="1689570" y="2360746"/>
                      </a:lnTo>
                      <a:lnTo>
                        <a:pt x="1692262" y="2360071"/>
                      </a:lnTo>
                      <a:lnTo>
                        <a:pt x="1694951" y="2359392"/>
                      </a:lnTo>
                      <a:lnTo>
                        <a:pt x="1697639" y="2358707"/>
                      </a:lnTo>
                      <a:lnTo>
                        <a:pt x="1700325" y="2358017"/>
                      </a:lnTo>
                      <a:lnTo>
                        <a:pt x="1703010" y="2357322"/>
                      </a:lnTo>
                      <a:lnTo>
                        <a:pt x="1705693" y="2356623"/>
                      </a:lnTo>
                      <a:lnTo>
                        <a:pt x="1708374" y="2355918"/>
                      </a:lnTo>
                      <a:lnTo>
                        <a:pt x="1711054" y="2355208"/>
                      </a:lnTo>
                      <a:lnTo>
                        <a:pt x="1713732" y="2354492"/>
                      </a:lnTo>
                      <a:lnTo>
                        <a:pt x="1716409" y="2353772"/>
                      </a:lnTo>
                      <a:lnTo>
                        <a:pt x="1719083" y="2353047"/>
                      </a:lnTo>
                      <a:lnTo>
                        <a:pt x="1721756" y="2352317"/>
                      </a:lnTo>
                      <a:lnTo>
                        <a:pt x="1724428" y="2351581"/>
                      </a:lnTo>
                      <a:lnTo>
                        <a:pt x="1727097" y="2350841"/>
                      </a:lnTo>
                      <a:lnTo>
                        <a:pt x="1729765" y="2350096"/>
                      </a:lnTo>
                      <a:lnTo>
                        <a:pt x="1732432" y="2349345"/>
                      </a:lnTo>
                      <a:lnTo>
                        <a:pt x="1735096" y="2348590"/>
                      </a:lnTo>
                      <a:lnTo>
                        <a:pt x="1737759" y="2347829"/>
                      </a:lnTo>
                      <a:lnTo>
                        <a:pt x="1740420" y="2347064"/>
                      </a:lnTo>
                      <a:lnTo>
                        <a:pt x="1743079" y="2346293"/>
                      </a:lnTo>
                      <a:lnTo>
                        <a:pt x="1745736" y="2345518"/>
                      </a:lnTo>
                      <a:lnTo>
                        <a:pt x="1748392" y="2344737"/>
                      </a:lnTo>
                      <a:lnTo>
                        <a:pt x="1751045" y="2343952"/>
                      </a:lnTo>
                      <a:lnTo>
                        <a:pt x="1753697" y="2343161"/>
                      </a:lnTo>
                      <a:lnTo>
                        <a:pt x="1756347" y="2342366"/>
                      </a:lnTo>
                      <a:lnTo>
                        <a:pt x="1758995" y="2341565"/>
                      </a:lnTo>
                      <a:lnTo>
                        <a:pt x="1761642" y="2340759"/>
                      </a:lnTo>
                      <a:lnTo>
                        <a:pt x="1764286" y="2339949"/>
                      </a:lnTo>
                      <a:lnTo>
                        <a:pt x="1766929" y="2339133"/>
                      </a:lnTo>
                      <a:lnTo>
                        <a:pt x="1769569" y="2338313"/>
                      </a:lnTo>
                      <a:lnTo>
                        <a:pt x="1772208" y="2337487"/>
                      </a:lnTo>
                      <a:lnTo>
                        <a:pt x="1774845" y="2336657"/>
                      </a:lnTo>
                      <a:lnTo>
                        <a:pt x="1777480" y="2335821"/>
                      </a:lnTo>
                      <a:lnTo>
                        <a:pt x="1780113" y="2334981"/>
                      </a:lnTo>
                      <a:lnTo>
                        <a:pt x="1782744" y="2334135"/>
                      </a:lnTo>
                      <a:lnTo>
                        <a:pt x="1785373" y="2333285"/>
                      </a:lnTo>
                      <a:lnTo>
                        <a:pt x="1788000" y="2332429"/>
                      </a:lnTo>
                      <a:lnTo>
                        <a:pt x="1790625" y="2331569"/>
                      </a:lnTo>
                      <a:lnTo>
                        <a:pt x="1793248" y="2330704"/>
                      </a:lnTo>
                      <a:lnTo>
                        <a:pt x="1795869" y="2329834"/>
                      </a:lnTo>
                      <a:lnTo>
                        <a:pt x="1798488" y="2328958"/>
                      </a:lnTo>
                      <a:lnTo>
                        <a:pt x="1801105" y="2328078"/>
                      </a:lnTo>
                      <a:lnTo>
                        <a:pt x="1803719" y="2327193"/>
                      </a:lnTo>
                      <a:lnTo>
                        <a:pt x="1806332" y="2326303"/>
                      </a:lnTo>
                      <a:lnTo>
                        <a:pt x="1808943" y="2325408"/>
                      </a:lnTo>
                      <a:lnTo>
                        <a:pt x="1811552" y="2324508"/>
                      </a:lnTo>
                      <a:lnTo>
                        <a:pt x="1814158" y="2323604"/>
                      </a:lnTo>
                      <a:lnTo>
                        <a:pt x="1816763" y="2322694"/>
                      </a:lnTo>
                      <a:lnTo>
                        <a:pt x="1819365" y="2321779"/>
                      </a:lnTo>
                      <a:lnTo>
                        <a:pt x="1821965" y="2320860"/>
                      </a:lnTo>
                      <a:lnTo>
                        <a:pt x="1824563" y="2319935"/>
                      </a:lnTo>
                      <a:lnTo>
                        <a:pt x="1827159" y="2319006"/>
                      </a:lnTo>
                      <a:lnTo>
                        <a:pt x="1829753" y="2318072"/>
                      </a:lnTo>
                      <a:lnTo>
                        <a:pt x="1832345" y="2317133"/>
                      </a:lnTo>
                      <a:lnTo>
                        <a:pt x="1834934" y="2316189"/>
                      </a:lnTo>
                      <a:lnTo>
                        <a:pt x="1837521" y="2315240"/>
                      </a:lnTo>
                      <a:lnTo>
                        <a:pt x="1840106" y="2314286"/>
                      </a:lnTo>
                      <a:lnTo>
                        <a:pt x="1842689" y="2313327"/>
                      </a:lnTo>
                      <a:lnTo>
                        <a:pt x="1845269" y="2312364"/>
                      </a:lnTo>
                      <a:lnTo>
                        <a:pt x="1847848" y="2311395"/>
                      </a:lnTo>
                      <a:lnTo>
                        <a:pt x="1850424" y="2310422"/>
                      </a:lnTo>
                      <a:lnTo>
                        <a:pt x="1852997" y="2309444"/>
                      </a:lnTo>
                      <a:lnTo>
                        <a:pt x="1855569" y="2308461"/>
                      </a:lnTo>
                      <a:lnTo>
                        <a:pt x="1858138" y="2307473"/>
                      </a:lnTo>
                      <a:lnTo>
                        <a:pt x="1860705" y="2306481"/>
                      </a:lnTo>
                      <a:lnTo>
                        <a:pt x="1863270" y="2305483"/>
                      </a:lnTo>
                      <a:lnTo>
                        <a:pt x="1865832" y="2304481"/>
                      </a:lnTo>
                      <a:lnTo>
                        <a:pt x="1868392" y="2303473"/>
                      </a:lnTo>
                      <a:lnTo>
                        <a:pt x="1870949" y="2302461"/>
                      </a:lnTo>
                      <a:lnTo>
                        <a:pt x="1873504" y="2301445"/>
                      </a:lnTo>
                      <a:lnTo>
                        <a:pt x="1876057" y="2300423"/>
                      </a:lnTo>
                      <a:lnTo>
                        <a:pt x="1878608" y="2299396"/>
                      </a:lnTo>
                      <a:lnTo>
                        <a:pt x="1881156" y="2298365"/>
                      </a:lnTo>
                      <a:lnTo>
                        <a:pt x="1883702" y="2297329"/>
                      </a:lnTo>
                      <a:lnTo>
                        <a:pt x="1886245" y="2296288"/>
                      </a:lnTo>
                      <a:lnTo>
                        <a:pt x="1888786" y="2295242"/>
                      </a:lnTo>
                      <a:lnTo>
                        <a:pt x="1891324" y="2294192"/>
                      </a:lnTo>
                      <a:lnTo>
                        <a:pt x="1893860" y="2293136"/>
                      </a:lnTo>
                      <a:lnTo>
                        <a:pt x="1896394" y="2292076"/>
                      </a:lnTo>
                      <a:lnTo>
                        <a:pt x="1898925" y="2291011"/>
                      </a:lnTo>
                      <a:lnTo>
                        <a:pt x="1901453" y="2289942"/>
                      </a:lnTo>
                      <a:lnTo>
                        <a:pt x="1903979" y="2288867"/>
                      </a:lnTo>
                      <a:lnTo>
                        <a:pt x="1906503" y="2287788"/>
                      </a:lnTo>
                      <a:lnTo>
                        <a:pt x="1909024" y="2286704"/>
                      </a:lnTo>
                      <a:lnTo>
                        <a:pt x="1911542" y="2285615"/>
                      </a:lnTo>
                      <a:lnTo>
                        <a:pt x="1914058" y="2284522"/>
                      </a:lnTo>
                      <a:lnTo>
                        <a:pt x="1916572" y="2283424"/>
                      </a:lnTo>
                      <a:lnTo>
                        <a:pt x="1919083" y="2282321"/>
                      </a:lnTo>
                      <a:lnTo>
                        <a:pt x="1921591" y="2281213"/>
                      </a:lnTo>
                      <a:lnTo>
                        <a:pt x="1924097" y="2280101"/>
                      </a:lnTo>
                      <a:lnTo>
                        <a:pt x="1926600" y="2278984"/>
                      </a:lnTo>
                      <a:lnTo>
                        <a:pt x="1929100" y="2277862"/>
                      </a:lnTo>
                      <a:lnTo>
                        <a:pt x="1931598" y="2276735"/>
                      </a:lnTo>
                      <a:lnTo>
                        <a:pt x="1934094" y="2275604"/>
                      </a:lnTo>
                      <a:lnTo>
                        <a:pt x="1936586" y="2274468"/>
                      </a:lnTo>
                      <a:lnTo>
                        <a:pt x="1939076" y="2273327"/>
                      </a:lnTo>
                      <a:lnTo>
                        <a:pt x="1941564" y="2272182"/>
                      </a:lnTo>
                      <a:lnTo>
                        <a:pt x="1944048" y="2271031"/>
                      </a:lnTo>
                      <a:lnTo>
                        <a:pt x="1946530" y="2269877"/>
                      </a:lnTo>
                      <a:lnTo>
                        <a:pt x="1949010" y="2268717"/>
                      </a:lnTo>
                      <a:lnTo>
                        <a:pt x="1951486" y="2267553"/>
                      </a:lnTo>
                      <a:lnTo>
                        <a:pt x="1953960" y="2266384"/>
                      </a:lnTo>
                      <a:lnTo>
                        <a:pt x="1956431" y="2265211"/>
                      </a:lnTo>
                      <a:lnTo>
                        <a:pt x="1958900" y="2264033"/>
                      </a:lnTo>
                      <a:lnTo>
                        <a:pt x="1961366" y="2262850"/>
                      </a:lnTo>
                      <a:lnTo>
                        <a:pt x="1963829" y="2261662"/>
                      </a:lnTo>
                      <a:lnTo>
                        <a:pt x="1966289" y="2260470"/>
                      </a:lnTo>
                      <a:lnTo>
                        <a:pt x="1968746" y="2259273"/>
                      </a:lnTo>
                      <a:lnTo>
                        <a:pt x="1971201" y="2258072"/>
                      </a:lnTo>
                      <a:lnTo>
                        <a:pt x="1973653" y="2256866"/>
                      </a:lnTo>
                      <a:lnTo>
                        <a:pt x="1976102" y="2255655"/>
                      </a:lnTo>
                      <a:lnTo>
                        <a:pt x="1978548" y="2254440"/>
                      </a:lnTo>
                      <a:lnTo>
                        <a:pt x="1980991" y="2253220"/>
                      </a:lnTo>
                      <a:lnTo>
                        <a:pt x="1983432" y="2251995"/>
                      </a:lnTo>
                      <a:lnTo>
                        <a:pt x="1985870" y="2250766"/>
                      </a:lnTo>
                      <a:lnTo>
                        <a:pt x="1988305" y="2249533"/>
                      </a:lnTo>
                      <a:lnTo>
                        <a:pt x="1990737" y="2248294"/>
                      </a:lnTo>
                      <a:lnTo>
                        <a:pt x="1993166" y="2247051"/>
                      </a:lnTo>
                      <a:lnTo>
                        <a:pt x="1995592" y="2245804"/>
                      </a:lnTo>
                      <a:lnTo>
                        <a:pt x="1998015" y="2244552"/>
                      </a:lnTo>
                      <a:lnTo>
                        <a:pt x="2000436" y="2243295"/>
                      </a:lnTo>
                      <a:lnTo>
                        <a:pt x="2002853" y="2242034"/>
                      </a:lnTo>
                      <a:lnTo>
                        <a:pt x="2005268" y="2240768"/>
                      </a:lnTo>
                      <a:lnTo>
                        <a:pt x="2007679" y="2239498"/>
                      </a:lnTo>
                      <a:lnTo>
                        <a:pt x="2010088" y="2238223"/>
                      </a:lnTo>
                      <a:lnTo>
                        <a:pt x="2012493" y="2236944"/>
                      </a:lnTo>
                      <a:lnTo>
                        <a:pt x="2014896" y="2235660"/>
                      </a:lnTo>
                      <a:lnTo>
                        <a:pt x="2017296" y="2234371"/>
                      </a:lnTo>
                      <a:lnTo>
                        <a:pt x="2019693" y="2233078"/>
                      </a:lnTo>
                      <a:lnTo>
                        <a:pt x="2022086" y="2231781"/>
                      </a:lnTo>
                      <a:lnTo>
                        <a:pt x="2024477" y="2230479"/>
                      </a:lnTo>
                      <a:lnTo>
                        <a:pt x="2026864" y="2229172"/>
                      </a:lnTo>
                      <a:lnTo>
                        <a:pt x="2029249" y="2227861"/>
                      </a:lnTo>
                      <a:lnTo>
                        <a:pt x="2031631" y="2226545"/>
                      </a:lnTo>
                      <a:lnTo>
                        <a:pt x="2034009" y="2225225"/>
                      </a:lnTo>
                      <a:lnTo>
                        <a:pt x="2036384" y="2223901"/>
                      </a:lnTo>
                      <a:lnTo>
                        <a:pt x="2038757" y="2222572"/>
                      </a:lnTo>
                      <a:lnTo>
                        <a:pt x="2041126" y="2221238"/>
                      </a:lnTo>
                      <a:lnTo>
                        <a:pt x="2043492" y="2219900"/>
                      </a:lnTo>
                      <a:lnTo>
                        <a:pt x="2045855" y="2218558"/>
                      </a:lnTo>
                      <a:lnTo>
                        <a:pt x="2048215" y="2217211"/>
                      </a:lnTo>
                      <a:lnTo>
                        <a:pt x="2050572" y="2215860"/>
                      </a:lnTo>
                      <a:lnTo>
                        <a:pt x="2052925" y="2214504"/>
                      </a:lnTo>
                      <a:lnTo>
                        <a:pt x="2055276" y="2213144"/>
                      </a:lnTo>
                      <a:lnTo>
                        <a:pt x="2057623" y="2211779"/>
                      </a:lnTo>
                      <a:lnTo>
                        <a:pt x="2059967" y="2210410"/>
                      </a:lnTo>
                      <a:lnTo>
                        <a:pt x="2062308" y="2209036"/>
                      </a:lnTo>
                      <a:lnTo>
                        <a:pt x="2064646" y="2207658"/>
                      </a:lnTo>
                      <a:lnTo>
                        <a:pt x="2066980" y="2206276"/>
                      </a:lnTo>
                      <a:lnTo>
                        <a:pt x="2069312" y="2204889"/>
                      </a:lnTo>
                      <a:lnTo>
                        <a:pt x="2071640" y="2203498"/>
                      </a:lnTo>
                      <a:lnTo>
                        <a:pt x="2073965" y="2202103"/>
                      </a:lnTo>
                      <a:lnTo>
                        <a:pt x="2076286" y="2200703"/>
                      </a:lnTo>
                      <a:lnTo>
                        <a:pt x="2078605" y="2199298"/>
                      </a:lnTo>
                      <a:lnTo>
                        <a:pt x="2080920" y="2197890"/>
                      </a:lnTo>
                      <a:lnTo>
                        <a:pt x="2083231" y="2196477"/>
                      </a:lnTo>
                      <a:lnTo>
                        <a:pt x="2085540" y="2195059"/>
                      </a:lnTo>
                      <a:lnTo>
                        <a:pt x="2087845" y="2193637"/>
                      </a:lnTo>
                      <a:lnTo>
                        <a:pt x="2090147" y="2192211"/>
                      </a:lnTo>
                      <a:lnTo>
                        <a:pt x="2092446" y="2190781"/>
                      </a:lnTo>
                      <a:lnTo>
                        <a:pt x="2094741" y="2189346"/>
                      </a:lnTo>
                      <a:lnTo>
                        <a:pt x="2097033" y="2187907"/>
                      </a:lnTo>
                      <a:lnTo>
                        <a:pt x="2099321" y="2186463"/>
                      </a:lnTo>
                      <a:lnTo>
                        <a:pt x="2101607" y="2185016"/>
                      </a:lnTo>
                      <a:lnTo>
                        <a:pt x="2103888" y="2183564"/>
                      </a:lnTo>
                      <a:lnTo>
                        <a:pt x="2106167" y="2182107"/>
                      </a:lnTo>
                      <a:lnTo>
                        <a:pt x="2108442" y="2180647"/>
                      </a:lnTo>
                      <a:lnTo>
                        <a:pt x="2110714" y="2179182"/>
                      </a:lnTo>
                      <a:lnTo>
                        <a:pt x="2112982" y="2177712"/>
                      </a:lnTo>
                      <a:lnTo>
                        <a:pt x="2115247" y="2176239"/>
                      </a:lnTo>
                      <a:lnTo>
                        <a:pt x="2117508" y="2174761"/>
                      </a:lnTo>
                      <a:lnTo>
                        <a:pt x="2119766" y="2173279"/>
                      </a:lnTo>
                      <a:lnTo>
                        <a:pt x="2122021" y="2171793"/>
                      </a:lnTo>
                      <a:lnTo>
                        <a:pt x="2124272" y="2170302"/>
                      </a:lnTo>
                      <a:lnTo>
                        <a:pt x="2126519" y="2168807"/>
                      </a:lnTo>
                      <a:lnTo>
                        <a:pt x="2128763" y="2167308"/>
                      </a:lnTo>
                      <a:lnTo>
                        <a:pt x="2131004" y="2165805"/>
                      </a:lnTo>
                      <a:lnTo>
                        <a:pt x="2133241" y="2164297"/>
                      </a:lnTo>
                      <a:lnTo>
                        <a:pt x="2135475" y="2162785"/>
                      </a:lnTo>
                      <a:lnTo>
                        <a:pt x="2137705" y="2161269"/>
                      </a:lnTo>
                      <a:lnTo>
                        <a:pt x="2139931" y="2159749"/>
                      </a:lnTo>
                      <a:lnTo>
                        <a:pt x="2142155" y="2158225"/>
                      </a:lnTo>
                      <a:lnTo>
                        <a:pt x="2144374" y="2156696"/>
                      </a:lnTo>
                      <a:lnTo>
                        <a:pt x="2146590" y="2155164"/>
                      </a:lnTo>
                      <a:lnTo>
                        <a:pt x="2148802" y="2153627"/>
                      </a:lnTo>
                      <a:lnTo>
                        <a:pt x="2151011" y="2152085"/>
                      </a:lnTo>
                      <a:lnTo>
                        <a:pt x="2153216" y="2150540"/>
                      </a:lnTo>
                      <a:lnTo>
                        <a:pt x="2155418" y="2148991"/>
                      </a:lnTo>
                      <a:lnTo>
                        <a:pt x="2157616" y="2147437"/>
                      </a:lnTo>
                      <a:lnTo>
                        <a:pt x="2159810" y="2145879"/>
                      </a:lnTo>
                      <a:lnTo>
                        <a:pt x="2162001" y="2144318"/>
                      </a:lnTo>
                      <a:lnTo>
                        <a:pt x="2164188" y="2142752"/>
                      </a:lnTo>
                      <a:lnTo>
                        <a:pt x="2166372" y="2141181"/>
                      </a:lnTo>
                      <a:lnTo>
                        <a:pt x="2168552" y="2139607"/>
                      </a:lnTo>
                      <a:lnTo>
                        <a:pt x="2170728" y="2138029"/>
                      </a:lnTo>
                      <a:lnTo>
                        <a:pt x="2172900" y="2136446"/>
                      </a:lnTo>
                      <a:lnTo>
                        <a:pt x="2175069" y="2134860"/>
                      </a:lnTo>
                      <a:lnTo>
                        <a:pt x="2177234" y="2133269"/>
                      </a:lnTo>
                      <a:lnTo>
                        <a:pt x="2179396" y="2131674"/>
                      </a:lnTo>
                      <a:lnTo>
                        <a:pt x="2181554" y="2130075"/>
                      </a:lnTo>
                      <a:lnTo>
                        <a:pt x="2183708" y="2128473"/>
                      </a:lnTo>
                      <a:lnTo>
                        <a:pt x="2185858" y="2126866"/>
                      </a:lnTo>
                      <a:lnTo>
                        <a:pt x="2188004" y="2125255"/>
                      </a:lnTo>
                      <a:lnTo>
                        <a:pt x="2190147" y="2123640"/>
                      </a:lnTo>
                      <a:lnTo>
                        <a:pt x="2192286" y="2122020"/>
                      </a:lnTo>
                      <a:lnTo>
                        <a:pt x="2194421" y="2120397"/>
                      </a:lnTo>
                      <a:lnTo>
                        <a:pt x="2196553" y="2118770"/>
                      </a:lnTo>
                      <a:lnTo>
                        <a:pt x="2198681" y="2117139"/>
                      </a:lnTo>
                      <a:lnTo>
                        <a:pt x="2200805" y="2115504"/>
                      </a:lnTo>
                      <a:lnTo>
                        <a:pt x="2202925" y="2113865"/>
                      </a:lnTo>
                      <a:lnTo>
                        <a:pt x="2205041" y="2112221"/>
                      </a:lnTo>
                      <a:lnTo>
                        <a:pt x="2207153" y="2110574"/>
                      </a:lnTo>
                      <a:lnTo>
                        <a:pt x="2209262" y="2108923"/>
                      </a:lnTo>
                      <a:lnTo>
                        <a:pt x="2211367" y="2107268"/>
                      </a:lnTo>
                      <a:lnTo>
                        <a:pt x="2213468" y="2105609"/>
                      </a:lnTo>
                      <a:lnTo>
                        <a:pt x="2215565" y="2103946"/>
                      </a:lnTo>
                      <a:lnTo>
                        <a:pt x="2217658" y="2102278"/>
                      </a:lnTo>
                      <a:lnTo>
                        <a:pt x="2219748" y="2100607"/>
                      </a:lnTo>
                      <a:lnTo>
                        <a:pt x="2221833" y="2098933"/>
                      </a:lnTo>
                      <a:lnTo>
                        <a:pt x="2223915" y="2097254"/>
                      </a:lnTo>
                      <a:lnTo>
                        <a:pt x="2225992" y="2095571"/>
                      </a:lnTo>
                      <a:lnTo>
                        <a:pt x="2228066" y="2093884"/>
                      </a:lnTo>
                      <a:lnTo>
                        <a:pt x="2230136" y="2092194"/>
                      </a:lnTo>
                      <a:lnTo>
                        <a:pt x="2232202" y="2090499"/>
                      </a:lnTo>
                      <a:lnTo>
                        <a:pt x="2234264" y="2088801"/>
                      </a:lnTo>
                      <a:lnTo>
                        <a:pt x="2236322" y="2087098"/>
                      </a:lnTo>
                      <a:lnTo>
                        <a:pt x="2238376" y="2085392"/>
                      </a:lnTo>
                      <a:lnTo>
                        <a:pt x="2240426" y="2083682"/>
                      </a:lnTo>
                      <a:lnTo>
                        <a:pt x="2242472" y="2081968"/>
                      </a:lnTo>
                      <a:lnTo>
                        <a:pt x="2244514" y="2080250"/>
                      </a:lnTo>
                      <a:lnTo>
                        <a:pt x="2246552" y="2078529"/>
                      </a:lnTo>
                      <a:lnTo>
                        <a:pt x="2248586" y="2076803"/>
                      </a:lnTo>
                      <a:lnTo>
                        <a:pt x="2250616" y="2075074"/>
                      </a:lnTo>
                      <a:lnTo>
                        <a:pt x="2252642" y="2073341"/>
                      </a:lnTo>
                      <a:lnTo>
                        <a:pt x="2254664" y="2071604"/>
                      </a:lnTo>
                      <a:lnTo>
                        <a:pt x="2256682" y="2069863"/>
                      </a:lnTo>
                      <a:lnTo>
                        <a:pt x="2258696" y="2068118"/>
                      </a:lnTo>
                      <a:lnTo>
                        <a:pt x="2260706" y="2066370"/>
                      </a:lnTo>
                      <a:lnTo>
                        <a:pt x="2262712" y="2064618"/>
                      </a:lnTo>
                      <a:lnTo>
                        <a:pt x="2264714" y="2062862"/>
                      </a:lnTo>
                      <a:lnTo>
                        <a:pt x="2266711" y="2061102"/>
                      </a:lnTo>
                      <a:lnTo>
                        <a:pt x="2268705" y="2059338"/>
                      </a:lnTo>
                      <a:lnTo>
                        <a:pt x="2270694" y="2057571"/>
                      </a:lnTo>
                      <a:lnTo>
                        <a:pt x="2272680" y="2055800"/>
                      </a:lnTo>
                      <a:lnTo>
                        <a:pt x="2274661" y="2054025"/>
                      </a:lnTo>
                      <a:lnTo>
                        <a:pt x="2276638" y="2052247"/>
                      </a:lnTo>
                      <a:lnTo>
                        <a:pt x="2278611" y="2050464"/>
                      </a:lnTo>
                      <a:lnTo>
                        <a:pt x="2280580" y="2048678"/>
                      </a:lnTo>
                      <a:lnTo>
                        <a:pt x="2282545" y="2046889"/>
                      </a:lnTo>
                      <a:lnTo>
                        <a:pt x="2284505" y="2045095"/>
                      </a:lnTo>
                      <a:lnTo>
                        <a:pt x="2286462" y="2043298"/>
                      </a:lnTo>
                      <a:lnTo>
                        <a:pt x="2288414" y="2041498"/>
                      </a:lnTo>
                      <a:lnTo>
                        <a:pt x="2290362" y="2039693"/>
                      </a:lnTo>
                      <a:lnTo>
                        <a:pt x="2292305" y="2037885"/>
                      </a:lnTo>
                      <a:lnTo>
                        <a:pt x="2294245" y="2036073"/>
                      </a:lnTo>
                      <a:lnTo>
                        <a:pt x="2296180" y="2034258"/>
                      </a:lnTo>
                      <a:lnTo>
                        <a:pt x="2298112" y="2032439"/>
                      </a:lnTo>
                      <a:lnTo>
                        <a:pt x="2300038" y="2030616"/>
                      </a:lnTo>
                      <a:lnTo>
                        <a:pt x="2301961" y="2028790"/>
                      </a:lnTo>
                      <a:lnTo>
                        <a:pt x="2303880" y="2026960"/>
                      </a:lnTo>
                      <a:lnTo>
                        <a:pt x="2305794" y="2025126"/>
                      </a:lnTo>
                      <a:lnTo>
                        <a:pt x="2307704" y="2023289"/>
                      </a:lnTo>
                      <a:lnTo>
                        <a:pt x="2309609" y="2021448"/>
                      </a:lnTo>
                      <a:lnTo>
                        <a:pt x="2311511" y="2019603"/>
                      </a:lnTo>
                      <a:lnTo>
                        <a:pt x="2313408" y="2017755"/>
                      </a:lnTo>
                      <a:lnTo>
                        <a:pt x="2315300" y="2015904"/>
                      </a:lnTo>
                      <a:lnTo>
                        <a:pt x="2317189" y="2014049"/>
                      </a:lnTo>
                      <a:lnTo>
                        <a:pt x="2319073" y="2012190"/>
                      </a:lnTo>
                      <a:lnTo>
                        <a:pt x="2320953" y="2010328"/>
                      </a:lnTo>
                      <a:lnTo>
                        <a:pt x="2322828" y="2008462"/>
                      </a:lnTo>
                      <a:lnTo>
                        <a:pt x="2324699" y="2006593"/>
                      </a:lnTo>
                      <a:lnTo>
                        <a:pt x="2326566" y="2004720"/>
                      </a:lnTo>
                      <a:lnTo>
                        <a:pt x="2328429" y="2002843"/>
                      </a:lnTo>
                      <a:lnTo>
                        <a:pt x="2330287" y="2000963"/>
                      </a:lnTo>
                      <a:lnTo>
                        <a:pt x="2332140" y="1999080"/>
                      </a:lnTo>
                      <a:lnTo>
                        <a:pt x="2333990" y="1997193"/>
                      </a:lnTo>
                      <a:lnTo>
                        <a:pt x="2335835" y="1995303"/>
                      </a:lnTo>
                      <a:lnTo>
                        <a:pt x="2337675" y="1993409"/>
                      </a:lnTo>
                      <a:lnTo>
                        <a:pt x="2339511" y="1991511"/>
                      </a:lnTo>
                      <a:lnTo>
                        <a:pt x="2341343" y="1989611"/>
                      </a:lnTo>
                      <a:lnTo>
                        <a:pt x="2343170" y="1987706"/>
                      </a:lnTo>
                      <a:lnTo>
                        <a:pt x="2344993" y="1985799"/>
                      </a:lnTo>
                      <a:lnTo>
                        <a:pt x="2346812" y="1983887"/>
                      </a:lnTo>
                      <a:lnTo>
                        <a:pt x="2348626" y="1981973"/>
                      </a:lnTo>
                      <a:lnTo>
                        <a:pt x="2350435" y="1980055"/>
                      </a:lnTo>
                      <a:lnTo>
                        <a:pt x="2352240" y="1978133"/>
                      </a:lnTo>
                      <a:lnTo>
                        <a:pt x="2354041" y="1976209"/>
                      </a:lnTo>
                      <a:lnTo>
                        <a:pt x="2355837" y="1974280"/>
                      </a:lnTo>
                      <a:lnTo>
                        <a:pt x="2357629" y="1972349"/>
                      </a:lnTo>
                      <a:lnTo>
                        <a:pt x="2359416" y="1970414"/>
                      </a:lnTo>
                      <a:lnTo>
                        <a:pt x="2361199" y="1968476"/>
                      </a:lnTo>
                      <a:lnTo>
                        <a:pt x="2362977" y="1966534"/>
                      </a:lnTo>
                      <a:lnTo>
                        <a:pt x="2364750" y="1964589"/>
                      </a:lnTo>
                      <a:lnTo>
                        <a:pt x="2366519" y="1962640"/>
                      </a:lnTo>
                      <a:lnTo>
                        <a:pt x="2368284" y="1960689"/>
                      </a:lnTo>
                      <a:lnTo>
                        <a:pt x="2370044" y="1958734"/>
                      </a:lnTo>
                      <a:lnTo>
                        <a:pt x="2371800" y="1956775"/>
                      </a:lnTo>
                      <a:lnTo>
                        <a:pt x="2373551" y="1954813"/>
                      </a:lnTo>
                      <a:lnTo>
                        <a:pt x="2375297" y="1952848"/>
                      </a:lnTo>
                      <a:lnTo>
                        <a:pt x="2377039" y="1950880"/>
                      </a:lnTo>
                      <a:lnTo>
                        <a:pt x="2378776" y="1948909"/>
                      </a:lnTo>
                      <a:lnTo>
                        <a:pt x="2380509" y="1946934"/>
                      </a:lnTo>
                      <a:lnTo>
                        <a:pt x="2382237" y="1944956"/>
                      </a:lnTo>
                      <a:lnTo>
                        <a:pt x="2383960" y="1942974"/>
                      </a:lnTo>
                      <a:lnTo>
                        <a:pt x="2385679" y="1940990"/>
                      </a:lnTo>
                      <a:lnTo>
                        <a:pt x="2387393" y="1939002"/>
                      </a:lnTo>
                      <a:lnTo>
                        <a:pt x="2389103" y="1937011"/>
                      </a:lnTo>
                      <a:lnTo>
                        <a:pt x="2390808" y="1935016"/>
                      </a:lnTo>
                      <a:lnTo>
                        <a:pt x="2392508" y="1933019"/>
                      </a:lnTo>
                      <a:lnTo>
                        <a:pt x="2394204" y="1931018"/>
                      </a:lnTo>
                      <a:lnTo>
                        <a:pt x="2395895" y="1929014"/>
                      </a:lnTo>
                      <a:lnTo>
                        <a:pt x="2397581" y="1927007"/>
                      </a:lnTo>
                      <a:lnTo>
                        <a:pt x="2399263" y="1924997"/>
                      </a:lnTo>
                      <a:lnTo>
                        <a:pt x="2400940" y="1922983"/>
                      </a:lnTo>
                      <a:lnTo>
                        <a:pt x="2402613" y="1920967"/>
                      </a:lnTo>
                      <a:lnTo>
                        <a:pt x="2404280" y="1918947"/>
                      </a:lnTo>
                      <a:lnTo>
                        <a:pt x="2405943" y="1916924"/>
                      </a:lnTo>
                      <a:lnTo>
                        <a:pt x="2407602" y="1914898"/>
                      </a:lnTo>
                      <a:lnTo>
                        <a:pt x="2409255" y="1912869"/>
                      </a:lnTo>
                      <a:lnTo>
                        <a:pt x="2410904" y="1910836"/>
                      </a:lnTo>
                      <a:lnTo>
                        <a:pt x="2412548" y="1908801"/>
                      </a:lnTo>
                      <a:lnTo>
                        <a:pt x="2414187" y="1906762"/>
                      </a:lnTo>
                      <a:lnTo>
                        <a:pt x="2415822" y="1904721"/>
                      </a:lnTo>
                      <a:lnTo>
                        <a:pt x="2417452" y="1902676"/>
                      </a:lnTo>
                      <a:lnTo>
                        <a:pt x="2419077" y="1900628"/>
                      </a:lnTo>
                      <a:lnTo>
                        <a:pt x="2420698" y="1898577"/>
                      </a:lnTo>
                      <a:lnTo>
                        <a:pt x="2422313" y="1896524"/>
                      </a:lnTo>
                      <a:lnTo>
                        <a:pt x="2423924" y="1894467"/>
                      </a:lnTo>
                      <a:lnTo>
                        <a:pt x="2425530" y="1892407"/>
                      </a:lnTo>
                      <a:lnTo>
                        <a:pt x="2427131" y="1890344"/>
                      </a:lnTo>
                      <a:lnTo>
                        <a:pt x="2428728" y="1888278"/>
                      </a:lnTo>
                      <a:lnTo>
                        <a:pt x="2430320" y="1886209"/>
                      </a:lnTo>
                      <a:lnTo>
                        <a:pt x="2431906" y="1884137"/>
                      </a:lnTo>
                      <a:lnTo>
                        <a:pt x="2433489" y="1882062"/>
                      </a:lnTo>
                      <a:lnTo>
                        <a:pt x="2435066" y="1879984"/>
                      </a:lnTo>
                      <a:lnTo>
                        <a:pt x="2436638" y="1877903"/>
                      </a:lnTo>
                      <a:lnTo>
                        <a:pt x="2438206" y="1875819"/>
                      </a:lnTo>
                      <a:lnTo>
                        <a:pt x="2439768" y="1873732"/>
                      </a:lnTo>
                      <a:lnTo>
                        <a:pt x="2441326" y="1871642"/>
                      </a:lnTo>
                      <a:lnTo>
                        <a:pt x="2442879" y="1869549"/>
                      </a:lnTo>
                      <a:lnTo>
                        <a:pt x="2444427" y="1867454"/>
                      </a:lnTo>
                      <a:lnTo>
                        <a:pt x="2445971" y="1865355"/>
                      </a:lnTo>
                      <a:lnTo>
                        <a:pt x="2447509" y="1863253"/>
                      </a:lnTo>
                      <a:lnTo>
                        <a:pt x="2449043" y="1861149"/>
                      </a:lnTo>
                      <a:lnTo>
                        <a:pt x="2450571" y="1859042"/>
                      </a:lnTo>
                      <a:lnTo>
                        <a:pt x="2452095" y="1856931"/>
                      </a:lnTo>
                      <a:lnTo>
                        <a:pt x="2453614" y="1854818"/>
                      </a:lnTo>
                      <a:lnTo>
                        <a:pt x="2455128" y="1852702"/>
                      </a:lnTo>
                      <a:lnTo>
                        <a:pt x="2456636" y="1850584"/>
                      </a:lnTo>
                      <a:lnTo>
                        <a:pt x="2458141" y="1848462"/>
                      </a:lnTo>
                      <a:lnTo>
                        <a:pt x="2459640" y="1846338"/>
                      </a:lnTo>
                      <a:lnTo>
                        <a:pt x="2461134" y="1844210"/>
                      </a:lnTo>
                      <a:lnTo>
                        <a:pt x="2462623" y="1842080"/>
                      </a:lnTo>
                      <a:lnTo>
                        <a:pt x="2464107" y="1839947"/>
                      </a:lnTo>
                      <a:lnTo>
                        <a:pt x="2465587" y="1837812"/>
                      </a:lnTo>
                      <a:lnTo>
                        <a:pt x="2467061" y="1835673"/>
                      </a:lnTo>
                      <a:lnTo>
                        <a:pt x="2468530" y="1833532"/>
                      </a:lnTo>
                      <a:lnTo>
                        <a:pt x="2469995" y="1831388"/>
                      </a:lnTo>
                      <a:lnTo>
                        <a:pt x="2471454" y="1829241"/>
                      </a:lnTo>
                      <a:lnTo>
                        <a:pt x="2472909" y="1827091"/>
                      </a:lnTo>
                      <a:lnTo>
                        <a:pt x="2474358" y="1824939"/>
                      </a:lnTo>
                      <a:lnTo>
                        <a:pt x="2475802" y="1822784"/>
                      </a:lnTo>
                      <a:lnTo>
                        <a:pt x="2477242" y="1820626"/>
                      </a:lnTo>
                      <a:lnTo>
                        <a:pt x="2478676" y="1818466"/>
                      </a:lnTo>
                      <a:lnTo>
                        <a:pt x="2480106" y="1816303"/>
                      </a:lnTo>
                      <a:lnTo>
                        <a:pt x="2481530" y="1814137"/>
                      </a:lnTo>
                      <a:lnTo>
                        <a:pt x="2482949" y="1811968"/>
                      </a:lnTo>
                      <a:lnTo>
                        <a:pt x="2484363" y="1809797"/>
                      </a:lnTo>
                      <a:lnTo>
                        <a:pt x="2485773" y="1807623"/>
                      </a:lnTo>
                      <a:lnTo>
                        <a:pt x="2487177" y="1805447"/>
                      </a:lnTo>
                      <a:lnTo>
                        <a:pt x="2488576" y="1803267"/>
                      </a:lnTo>
                      <a:lnTo>
                        <a:pt x="2489970" y="1801086"/>
                      </a:lnTo>
                      <a:lnTo>
                        <a:pt x="2491359" y="1798901"/>
                      </a:lnTo>
                      <a:lnTo>
                        <a:pt x="2492743" y="1796714"/>
                      </a:lnTo>
                      <a:lnTo>
                        <a:pt x="2494122" y="1794524"/>
                      </a:lnTo>
                      <a:lnTo>
                        <a:pt x="2495495" y="1792332"/>
                      </a:lnTo>
                      <a:lnTo>
                        <a:pt x="2496864" y="1790137"/>
                      </a:lnTo>
                      <a:lnTo>
                        <a:pt x="2498227" y="1787940"/>
                      </a:lnTo>
                      <a:lnTo>
                        <a:pt x="2499586" y="1785740"/>
                      </a:lnTo>
                      <a:lnTo>
                        <a:pt x="2500939" y="1783537"/>
                      </a:lnTo>
                      <a:lnTo>
                        <a:pt x="2502287" y="1781332"/>
                      </a:lnTo>
                      <a:lnTo>
                        <a:pt x="2503630" y="1779124"/>
                      </a:lnTo>
                      <a:lnTo>
                        <a:pt x="2504968" y="1776914"/>
                      </a:lnTo>
                      <a:lnTo>
                        <a:pt x="2506301" y="1774701"/>
                      </a:lnTo>
                      <a:lnTo>
                        <a:pt x="2507629" y="1772486"/>
                      </a:lnTo>
                      <a:lnTo>
                        <a:pt x="2508951" y="1770268"/>
                      </a:lnTo>
                      <a:lnTo>
                        <a:pt x="2510268" y="1768048"/>
                      </a:lnTo>
                      <a:lnTo>
                        <a:pt x="2511581" y="1765826"/>
                      </a:lnTo>
                      <a:lnTo>
                        <a:pt x="2512888" y="1763600"/>
                      </a:lnTo>
                      <a:lnTo>
                        <a:pt x="2514189" y="1761373"/>
                      </a:lnTo>
                      <a:lnTo>
                        <a:pt x="2515486" y="1759143"/>
                      </a:lnTo>
                      <a:lnTo>
                        <a:pt x="2516777" y="1756910"/>
                      </a:lnTo>
                      <a:lnTo>
                        <a:pt x="2518064" y="1754675"/>
                      </a:lnTo>
                      <a:lnTo>
                        <a:pt x="2519345" y="1752438"/>
                      </a:lnTo>
                      <a:lnTo>
                        <a:pt x="2520621" y="1750198"/>
                      </a:lnTo>
                      <a:lnTo>
                        <a:pt x="2521891" y="1747956"/>
                      </a:lnTo>
                      <a:lnTo>
                        <a:pt x="2523157" y="1745711"/>
                      </a:lnTo>
                      <a:lnTo>
                        <a:pt x="2524417" y="1743464"/>
                      </a:lnTo>
                      <a:lnTo>
                        <a:pt x="2525672" y="1741215"/>
                      </a:lnTo>
                      <a:lnTo>
                        <a:pt x="2526922" y="1738963"/>
                      </a:lnTo>
                      <a:lnTo>
                        <a:pt x="2528166" y="1736709"/>
                      </a:lnTo>
                      <a:lnTo>
                        <a:pt x="2529406" y="1734453"/>
                      </a:lnTo>
                      <a:lnTo>
                        <a:pt x="2530640" y="1732194"/>
                      </a:lnTo>
                      <a:lnTo>
                        <a:pt x="2531869" y="1729933"/>
                      </a:lnTo>
                      <a:lnTo>
                        <a:pt x="2533092" y="1727669"/>
                      </a:lnTo>
                      <a:lnTo>
                        <a:pt x="2534310" y="1725404"/>
                      </a:lnTo>
                      <a:lnTo>
                        <a:pt x="2535523" y="1723136"/>
                      </a:lnTo>
                      <a:lnTo>
                        <a:pt x="2536731" y="1720865"/>
                      </a:lnTo>
                      <a:lnTo>
                        <a:pt x="2537934" y="1718593"/>
                      </a:lnTo>
                      <a:lnTo>
                        <a:pt x="2539131" y="1716318"/>
                      </a:lnTo>
                      <a:lnTo>
                        <a:pt x="2540323" y="1714041"/>
                      </a:lnTo>
                      <a:lnTo>
                        <a:pt x="2541509" y="1711761"/>
                      </a:lnTo>
                      <a:lnTo>
                        <a:pt x="2542691" y="1709480"/>
                      </a:lnTo>
                      <a:lnTo>
                        <a:pt x="2543867" y="1707196"/>
                      </a:lnTo>
                      <a:lnTo>
                        <a:pt x="2545037" y="1704910"/>
                      </a:lnTo>
                      <a:lnTo>
                        <a:pt x="2546203" y="1702622"/>
                      </a:lnTo>
                      <a:lnTo>
                        <a:pt x="2547363" y="1700332"/>
                      </a:lnTo>
                      <a:lnTo>
                        <a:pt x="2548518" y="1698039"/>
                      </a:lnTo>
                      <a:lnTo>
                        <a:pt x="2549667" y="1695744"/>
                      </a:lnTo>
                      <a:lnTo>
                        <a:pt x="2550811" y="1693447"/>
                      </a:lnTo>
                      <a:lnTo>
                        <a:pt x="2551950" y="1691148"/>
                      </a:lnTo>
                      <a:lnTo>
                        <a:pt x="2553083" y="1688847"/>
                      </a:lnTo>
                      <a:lnTo>
                        <a:pt x="2554211" y="1686544"/>
                      </a:lnTo>
                      <a:lnTo>
                        <a:pt x="2555334" y="1684238"/>
                      </a:lnTo>
                      <a:lnTo>
                        <a:pt x="2556451" y="1681930"/>
                      </a:lnTo>
                      <a:lnTo>
                        <a:pt x="2557563" y="1679621"/>
                      </a:lnTo>
                      <a:lnTo>
                        <a:pt x="2558670" y="1677309"/>
                      </a:lnTo>
                      <a:lnTo>
                        <a:pt x="2559771" y="1674995"/>
                      </a:lnTo>
                      <a:lnTo>
                        <a:pt x="2560867" y="1672679"/>
                      </a:lnTo>
                      <a:lnTo>
                        <a:pt x="2561957" y="1670361"/>
                      </a:lnTo>
                      <a:lnTo>
                        <a:pt x="2563042" y="1668041"/>
                      </a:lnTo>
                      <a:lnTo>
                        <a:pt x="2564122" y="1665719"/>
                      </a:lnTo>
                      <a:lnTo>
                        <a:pt x="2565196" y="1663395"/>
                      </a:lnTo>
                      <a:lnTo>
                        <a:pt x="2566265" y="1661069"/>
                      </a:lnTo>
                      <a:lnTo>
                        <a:pt x="2567329" y="1658740"/>
                      </a:lnTo>
                      <a:lnTo>
                        <a:pt x="2568387" y="1656410"/>
                      </a:lnTo>
                      <a:lnTo>
                        <a:pt x="2569440" y="1654078"/>
                      </a:lnTo>
                      <a:lnTo>
                        <a:pt x="2570487" y="1651744"/>
                      </a:lnTo>
                      <a:lnTo>
                        <a:pt x="2571529" y="1649408"/>
                      </a:lnTo>
                      <a:lnTo>
                        <a:pt x="2572565" y="1647070"/>
                      </a:lnTo>
                      <a:lnTo>
                        <a:pt x="2573596" y="1644730"/>
                      </a:lnTo>
                      <a:lnTo>
                        <a:pt x="2574621" y="1642388"/>
                      </a:lnTo>
                      <a:lnTo>
                        <a:pt x="2575641" y="1640044"/>
                      </a:lnTo>
                      <a:lnTo>
                        <a:pt x="2576656" y="1637698"/>
                      </a:lnTo>
                      <a:lnTo>
                        <a:pt x="2577665" y="1635350"/>
                      </a:lnTo>
                      <a:lnTo>
                        <a:pt x="2578669" y="1633000"/>
                      </a:lnTo>
                      <a:lnTo>
                        <a:pt x="2579667" y="1630649"/>
                      </a:lnTo>
                      <a:lnTo>
                        <a:pt x="2580660" y="1628295"/>
                      </a:lnTo>
                      <a:lnTo>
                        <a:pt x="2581647" y="1625940"/>
                      </a:lnTo>
                      <a:lnTo>
                        <a:pt x="2582629" y="1623583"/>
                      </a:lnTo>
                      <a:lnTo>
                        <a:pt x="2583605" y="1621224"/>
                      </a:lnTo>
                      <a:lnTo>
                        <a:pt x="2584576" y="1618863"/>
                      </a:lnTo>
                      <a:lnTo>
                        <a:pt x="2585542" y="1616500"/>
                      </a:lnTo>
                      <a:lnTo>
                        <a:pt x="2586502" y="1614136"/>
                      </a:lnTo>
                      <a:lnTo>
                        <a:pt x="2587456" y="1611770"/>
                      </a:lnTo>
                      <a:lnTo>
                        <a:pt x="2588405" y="1609402"/>
                      </a:lnTo>
                      <a:lnTo>
                        <a:pt x="2589348" y="1607032"/>
                      </a:lnTo>
                      <a:lnTo>
                        <a:pt x="2590286" y="1604660"/>
                      </a:lnTo>
                      <a:lnTo>
                        <a:pt x="2591218" y="1602287"/>
                      </a:lnTo>
                      <a:lnTo>
                        <a:pt x="2592145" y="1599911"/>
                      </a:lnTo>
                      <a:lnTo>
                        <a:pt x="2593067" y="1597535"/>
                      </a:lnTo>
                      <a:lnTo>
                        <a:pt x="2593982" y="1595156"/>
                      </a:lnTo>
                      <a:lnTo>
                        <a:pt x="2594893" y="1592775"/>
                      </a:lnTo>
                      <a:lnTo>
                        <a:pt x="2595797" y="1590393"/>
                      </a:lnTo>
                      <a:lnTo>
                        <a:pt x="2596697" y="1588010"/>
                      </a:lnTo>
                      <a:lnTo>
                        <a:pt x="2597590" y="1585624"/>
                      </a:lnTo>
                      <a:lnTo>
                        <a:pt x="2598478" y="1583237"/>
                      </a:lnTo>
                      <a:lnTo>
                        <a:pt x="2599361" y="1580848"/>
                      </a:lnTo>
                      <a:lnTo>
                        <a:pt x="2600238" y="1578458"/>
                      </a:lnTo>
                      <a:lnTo>
                        <a:pt x="2601110" y="1576065"/>
                      </a:lnTo>
                      <a:lnTo>
                        <a:pt x="2601975" y="1573672"/>
                      </a:lnTo>
                      <a:lnTo>
                        <a:pt x="2602836" y="1571276"/>
                      </a:lnTo>
                      <a:lnTo>
                        <a:pt x="2603691" y="1568879"/>
                      </a:lnTo>
                      <a:lnTo>
                        <a:pt x="2604540" y="1566481"/>
                      </a:lnTo>
                      <a:lnTo>
                        <a:pt x="2605383" y="1564080"/>
                      </a:lnTo>
                      <a:lnTo>
                        <a:pt x="2606221" y="1561679"/>
                      </a:lnTo>
                      <a:lnTo>
                        <a:pt x="2607054" y="1559275"/>
                      </a:lnTo>
                      <a:lnTo>
                        <a:pt x="2607881" y="1556870"/>
                      </a:lnTo>
                      <a:lnTo>
                        <a:pt x="2608702" y="1554464"/>
                      </a:lnTo>
                      <a:lnTo>
                        <a:pt x="2609518" y="1552056"/>
                      </a:lnTo>
                      <a:lnTo>
                        <a:pt x="2610328" y="1549646"/>
                      </a:lnTo>
                      <a:lnTo>
                        <a:pt x="2611132" y="1547235"/>
                      </a:lnTo>
                      <a:lnTo>
                        <a:pt x="2611931" y="1544822"/>
                      </a:lnTo>
                      <a:lnTo>
                        <a:pt x="2612725" y="1542408"/>
                      </a:lnTo>
                      <a:lnTo>
                        <a:pt x="2613512" y="1539992"/>
                      </a:lnTo>
                      <a:lnTo>
                        <a:pt x="2614294" y="1537575"/>
                      </a:lnTo>
                      <a:lnTo>
                        <a:pt x="2615071" y="1535157"/>
                      </a:lnTo>
                      <a:lnTo>
                        <a:pt x="2615842" y="1532737"/>
                      </a:lnTo>
                      <a:lnTo>
                        <a:pt x="2616607" y="1530315"/>
                      </a:lnTo>
                      <a:lnTo>
                        <a:pt x="2617366" y="1527892"/>
                      </a:lnTo>
                      <a:lnTo>
                        <a:pt x="2618120" y="1525468"/>
                      </a:lnTo>
                      <a:lnTo>
                        <a:pt x="2618869" y="1523042"/>
                      </a:lnTo>
                      <a:lnTo>
                        <a:pt x="2619611" y="1520615"/>
                      </a:lnTo>
                      <a:lnTo>
                        <a:pt x="2620348" y="1518186"/>
                      </a:lnTo>
                      <a:lnTo>
                        <a:pt x="2621080" y="1515756"/>
                      </a:lnTo>
                      <a:lnTo>
                        <a:pt x="2621805" y="1513325"/>
                      </a:lnTo>
                      <a:lnTo>
                        <a:pt x="2622526" y="1510892"/>
                      </a:lnTo>
                      <a:lnTo>
                        <a:pt x="2623240" y="1508458"/>
                      </a:lnTo>
                      <a:lnTo>
                        <a:pt x="2623949" y="1506023"/>
                      </a:lnTo>
                      <a:lnTo>
                        <a:pt x="2624652" y="1503586"/>
                      </a:lnTo>
                      <a:lnTo>
                        <a:pt x="2625349" y="1501148"/>
                      </a:lnTo>
                      <a:lnTo>
                        <a:pt x="2626041" y="1498708"/>
                      </a:lnTo>
                      <a:lnTo>
                        <a:pt x="2626727" y="1496268"/>
                      </a:lnTo>
                      <a:lnTo>
                        <a:pt x="2627408" y="1493826"/>
                      </a:lnTo>
                      <a:lnTo>
                        <a:pt x="2628083" y="1491382"/>
                      </a:lnTo>
                      <a:lnTo>
                        <a:pt x="2628752" y="1488938"/>
                      </a:lnTo>
                      <a:lnTo>
                        <a:pt x="2629415" y="1486492"/>
                      </a:lnTo>
                      <a:lnTo>
                        <a:pt x="2630073" y="1484045"/>
                      </a:lnTo>
                      <a:lnTo>
                        <a:pt x="2630725" y="1481597"/>
                      </a:lnTo>
                      <a:lnTo>
                        <a:pt x="2631371" y="1479147"/>
                      </a:lnTo>
                      <a:lnTo>
                        <a:pt x="2632012" y="1476697"/>
                      </a:lnTo>
                      <a:lnTo>
                        <a:pt x="2632647" y="1474245"/>
                      </a:lnTo>
                      <a:lnTo>
                        <a:pt x="2633276" y="1471792"/>
                      </a:lnTo>
                      <a:lnTo>
                        <a:pt x="2633900" y="1469337"/>
                      </a:lnTo>
                      <a:lnTo>
                        <a:pt x="2634517" y="1466882"/>
                      </a:lnTo>
                      <a:lnTo>
                        <a:pt x="2635130" y="1464425"/>
                      </a:lnTo>
                      <a:lnTo>
                        <a:pt x="2635736" y="1461967"/>
                      </a:lnTo>
                      <a:lnTo>
                        <a:pt x="2636337" y="1459509"/>
                      </a:lnTo>
                      <a:lnTo>
                        <a:pt x="2636932" y="1457048"/>
                      </a:lnTo>
                      <a:lnTo>
                        <a:pt x="2637521" y="1454587"/>
                      </a:lnTo>
                      <a:lnTo>
                        <a:pt x="2638105" y="1452125"/>
                      </a:lnTo>
                      <a:lnTo>
                        <a:pt x="2638683" y="1449662"/>
                      </a:lnTo>
                      <a:lnTo>
                        <a:pt x="2639255" y="1447197"/>
                      </a:lnTo>
                      <a:lnTo>
                        <a:pt x="2639821" y="1444732"/>
                      </a:lnTo>
                      <a:lnTo>
                        <a:pt x="2640382" y="1442265"/>
                      </a:lnTo>
                      <a:lnTo>
                        <a:pt x="2640937" y="1439797"/>
                      </a:lnTo>
                      <a:lnTo>
                        <a:pt x="2641486" y="1437329"/>
                      </a:lnTo>
                      <a:lnTo>
                        <a:pt x="2642029" y="1434859"/>
                      </a:lnTo>
                      <a:lnTo>
                        <a:pt x="2642567" y="1432388"/>
                      </a:lnTo>
                      <a:lnTo>
                        <a:pt x="2643099" y="1429917"/>
                      </a:lnTo>
                      <a:lnTo>
                        <a:pt x="2643625" y="1427444"/>
                      </a:lnTo>
                      <a:lnTo>
                        <a:pt x="2644146" y="1424970"/>
                      </a:lnTo>
                      <a:lnTo>
                        <a:pt x="2644661" y="1422495"/>
                      </a:lnTo>
                      <a:lnTo>
                        <a:pt x="2645170" y="1420020"/>
                      </a:lnTo>
                      <a:lnTo>
                        <a:pt x="2645673" y="1417543"/>
                      </a:lnTo>
                      <a:lnTo>
                        <a:pt x="2646171" y="1415066"/>
                      </a:lnTo>
                      <a:lnTo>
                        <a:pt x="2646662" y="1412587"/>
                      </a:lnTo>
                      <a:lnTo>
                        <a:pt x="2647148" y="1410108"/>
                      </a:lnTo>
                      <a:lnTo>
                        <a:pt x="2647628" y="1407627"/>
                      </a:lnTo>
                      <a:lnTo>
                        <a:pt x="2648103" y="1405146"/>
                      </a:lnTo>
                      <a:lnTo>
                        <a:pt x="2648572" y="1402664"/>
                      </a:lnTo>
                      <a:lnTo>
                        <a:pt x="2649035" y="1400181"/>
                      </a:lnTo>
                      <a:lnTo>
                        <a:pt x="2649492" y="1397697"/>
                      </a:lnTo>
                      <a:lnTo>
                        <a:pt x="2649943" y="1395212"/>
                      </a:lnTo>
                      <a:lnTo>
                        <a:pt x="2650389" y="1392727"/>
                      </a:lnTo>
                      <a:lnTo>
                        <a:pt x="2650829" y="1390240"/>
                      </a:lnTo>
                      <a:lnTo>
                        <a:pt x="2651263" y="1387753"/>
                      </a:lnTo>
                      <a:lnTo>
                        <a:pt x="2651691" y="1385265"/>
                      </a:lnTo>
                      <a:lnTo>
                        <a:pt x="2652113" y="1382776"/>
                      </a:lnTo>
                      <a:lnTo>
                        <a:pt x="2652530" y="1380286"/>
                      </a:lnTo>
                      <a:lnTo>
                        <a:pt x="2652941" y="1377796"/>
                      </a:lnTo>
                      <a:lnTo>
                        <a:pt x="2653346" y="1375305"/>
                      </a:lnTo>
                      <a:lnTo>
                        <a:pt x="2653745" y="1372813"/>
                      </a:lnTo>
                      <a:lnTo>
                        <a:pt x="2654139" y="1370320"/>
                      </a:lnTo>
                      <a:lnTo>
                        <a:pt x="2654527" y="1367827"/>
                      </a:lnTo>
                      <a:lnTo>
                        <a:pt x="2654909" y="1365332"/>
                      </a:lnTo>
                      <a:lnTo>
                        <a:pt x="2655285" y="1362838"/>
                      </a:lnTo>
                      <a:lnTo>
                        <a:pt x="2655655" y="1360342"/>
                      </a:lnTo>
                      <a:lnTo>
                        <a:pt x="2656020" y="1357846"/>
                      </a:lnTo>
                      <a:lnTo>
                        <a:pt x="2656379" y="1355349"/>
                      </a:lnTo>
                      <a:lnTo>
                        <a:pt x="2656732" y="1352851"/>
                      </a:lnTo>
                      <a:lnTo>
                        <a:pt x="2657079" y="1350353"/>
                      </a:lnTo>
                      <a:lnTo>
                        <a:pt x="2657420" y="1347854"/>
                      </a:lnTo>
                      <a:lnTo>
                        <a:pt x="2657756" y="1345354"/>
                      </a:lnTo>
                      <a:lnTo>
                        <a:pt x="2658085" y="1342854"/>
                      </a:lnTo>
                      <a:lnTo>
                        <a:pt x="2658409" y="1340353"/>
                      </a:lnTo>
                      <a:lnTo>
                        <a:pt x="2658728" y="1337852"/>
                      </a:lnTo>
                      <a:lnTo>
                        <a:pt x="2659040" y="1335350"/>
                      </a:lnTo>
                      <a:lnTo>
                        <a:pt x="2659346" y="1332847"/>
                      </a:lnTo>
                      <a:lnTo>
                        <a:pt x="2659647" y="1330344"/>
                      </a:lnTo>
                      <a:lnTo>
                        <a:pt x="2659942" y="1327840"/>
                      </a:lnTo>
                      <a:lnTo>
                        <a:pt x="2660231" y="1325336"/>
                      </a:lnTo>
                      <a:lnTo>
                        <a:pt x="2660514" y="1322831"/>
                      </a:lnTo>
                      <a:lnTo>
                        <a:pt x="2660792" y="1320325"/>
                      </a:lnTo>
                      <a:lnTo>
                        <a:pt x="2661063" y="1317819"/>
                      </a:lnTo>
                      <a:lnTo>
                        <a:pt x="2661329" y="1315313"/>
                      </a:lnTo>
                      <a:lnTo>
                        <a:pt x="2661589" y="1312806"/>
                      </a:lnTo>
                      <a:lnTo>
                        <a:pt x="2661843" y="1310299"/>
                      </a:lnTo>
                      <a:lnTo>
                        <a:pt x="2662091" y="1307791"/>
                      </a:lnTo>
                      <a:lnTo>
                        <a:pt x="2662334" y="1305283"/>
                      </a:lnTo>
                      <a:lnTo>
                        <a:pt x="2662570" y="1302774"/>
                      </a:lnTo>
                      <a:lnTo>
                        <a:pt x="2662801" y="1300265"/>
                      </a:lnTo>
                      <a:lnTo>
                        <a:pt x="2663026" y="1297755"/>
                      </a:lnTo>
                      <a:lnTo>
                        <a:pt x="2663245" y="1295245"/>
                      </a:lnTo>
                      <a:lnTo>
                        <a:pt x="2663459" y="1292734"/>
                      </a:lnTo>
                      <a:lnTo>
                        <a:pt x="2663666" y="1290223"/>
                      </a:lnTo>
                      <a:lnTo>
                        <a:pt x="2663868" y="1287712"/>
                      </a:lnTo>
                      <a:lnTo>
                        <a:pt x="2664064" y="1285201"/>
                      </a:lnTo>
                      <a:lnTo>
                        <a:pt x="2664254" y="1282689"/>
                      </a:lnTo>
                      <a:lnTo>
                        <a:pt x="2664438" y="1280176"/>
                      </a:lnTo>
                      <a:lnTo>
                        <a:pt x="2664616" y="1277663"/>
                      </a:lnTo>
                      <a:lnTo>
                        <a:pt x="2664788" y="1275150"/>
                      </a:lnTo>
                      <a:lnTo>
                        <a:pt x="2664955" y="1272637"/>
                      </a:lnTo>
                      <a:lnTo>
                        <a:pt x="2665116" y="1270123"/>
                      </a:lnTo>
                      <a:lnTo>
                        <a:pt x="2665271" y="1267609"/>
                      </a:lnTo>
                      <a:lnTo>
                        <a:pt x="2665420" y="1265095"/>
                      </a:lnTo>
                      <a:lnTo>
                        <a:pt x="2665563" y="1262581"/>
                      </a:lnTo>
                      <a:lnTo>
                        <a:pt x="2665701" y="1260066"/>
                      </a:lnTo>
                      <a:lnTo>
                        <a:pt x="2665832" y="1257551"/>
                      </a:lnTo>
                      <a:lnTo>
                        <a:pt x="2665958" y="1255036"/>
                      </a:lnTo>
                      <a:lnTo>
                        <a:pt x="2666078" y="1252520"/>
                      </a:lnTo>
                      <a:lnTo>
                        <a:pt x="2666192" y="1250004"/>
                      </a:lnTo>
                      <a:lnTo>
                        <a:pt x="2666300" y="1247488"/>
                      </a:lnTo>
                      <a:lnTo>
                        <a:pt x="2666402" y="1244972"/>
                      </a:lnTo>
                      <a:lnTo>
                        <a:pt x="2666499" y="1242456"/>
                      </a:lnTo>
                      <a:lnTo>
                        <a:pt x="2666590" y="1239939"/>
                      </a:lnTo>
                      <a:lnTo>
                        <a:pt x="2666674" y="1237423"/>
                      </a:lnTo>
                      <a:lnTo>
                        <a:pt x="2666753" y="1234906"/>
                      </a:lnTo>
                      <a:lnTo>
                        <a:pt x="2666826" y="1232389"/>
                      </a:lnTo>
                      <a:lnTo>
                        <a:pt x="2666894" y="1229872"/>
                      </a:lnTo>
                      <a:lnTo>
                        <a:pt x="2666955" y="1227355"/>
                      </a:lnTo>
                      <a:lnTo>
                        <a:pt x="2667011" y="1224837"/>
                      </a:lnTo>
                      <a:lnTo>
                        <a:pt x="2667060" y="1222320"/>
                      </a:lnTo>
                      <a:lnTo>
                        <a:pt x="2667104" y="1219802"/>
                      </a:lnTo>
                      <a:lnTo>
                        <a:pt x="2667142" y="1217285"/>
                      </a:lnTo>
                      <a:lnTo>
                        <a:pt x="2667175" y="1214767"/>
                      </a:lnTo>
                      <a:lnTo>
                        <a:pt x="2667201" y="1212249"/>
                      </a:lnTo>
                      <a:lnTo>
                        <a:pt x="2667221" y="1209732"/>
                      </a:lnTo>
                      <a:lnTo>
                        <a:pt x="2667236" y="1207214"/>
                      </a:lnTo>
                      <a:lnTo>
                        <a:pt x="2667245" y="1204696"/>
                      </a:lnTo>
                      <a:close/>
                    </a:path>
                  </a:pathLst>
                </a:custGeom>
                <a:solidFill>
                  <a:srgbClr val="689BD0">
                    <a:alpha val="49803"/>
                  </a:srgbClr>
                </a:solidFill>
              </p:spPr>
              <p:txBody>
                <a:bodyPr/>
                <a:lstStyle/>
                <a:p>
                  <a:endParaRPr sz="700">
                    <a:latin typeface="Arial" panose="020B0604020202020204" pitchFamily="34" charset="0"/>
                    <a:cs typeface="Arial" panose="020B0604020202020204" pitchFamily="34" charset="0"/>
                  </a:endParaRPr>
                </a:p>
              </p:txBody>
            </p:sp>
            <p:sp>
              <p:nvSpPr>
                <p:cNvPr id="33" name="pg5"/>
                <p:cNvSpPr/>
                <p:nvPr/>
              </p:nvSpPr>
              <p:spPr>
                <a:xfrm>
                  <a:off x="1362363" y="2997999"/>
                  <a:ext cx="1016496" cy="900000"/>
                </a:xfrm>
                <a:custGeom>
                  <a:avLst/>
                  <a:gdLst/>
                  <a:ahLst/>
                  <a:cxnLst/>
                  <a:rect l="0" t="0" r="0" b="0"/>
                  <a:pathLst>
                    <a:path w="2251983" h="2030022">
                      <a:moveTo>
                        <a:pt x="2251983" y="1015011"/>
                      </a:moveTo>
                      <a:lnTo>
                        <a:pt x="2251981" y="1012885"/>
                      </a:lnTo>
                      <a:lnTo>
                        <a:pt x="2251973" y="1010759"/>
                      </a:lnTo>
                      <a:lnTo>
                        <a:pt x="2251961" y="1008633"/>
                      </a:lnTo>
                      <a:lnTo>
                        <a:pt x="2251944" y="1006507"/>
                      </a:lnTo>
                      <a:lnTo>
                        <a:pt x="2251921" y="1004382"/>
                      </a:lnTo>
                      <a:lnTo>
                        <a:pt x="2251894" y="1002256"/>
                      </a:lnTo>
                      <a:lnTo>
                        <a:pt x="2251862" y="1000130"/>
                      </a:lnTo>
                      <a:lnTo>
                        <a:pt x="2251825" y="998005"/>
                      </a:lnTo>
                      <a:lnTo>
                        <a:pt x="2251783" y="995879"/>
                      </a:lnTo>
                      <a:lnTo>
                        <a:pt x="2251736" y="993754"/>
                      </a:lnTo>
                      <a:lnTo>
                        <a:pt x="2251684" y="991628"/>
                      </a:lnTo>
                      <a:lnTo>
                        <a:pt x="2251627" y="989503"/>
                      </a:lnTo>
                      <a:lnTo>
                        <a:pt x="2251566" y="987378"/>
                      </a:lnTo>
                      <a:lnTo>
                        <a:pt x="2251499" y="985253"/>
                      </a:lnTo>
                      <a:lnTo>
                        <a:pt x="2251427" y="983128"/>
                      </a:lnTo>
                      <a:lnTo>
                        <a:pt x="2251351" y="981004"/>
                      </a:lnTo>
                      <a:lnTo>
                        <a:pt x="2251269" y="978879"/>
                      </a:lnTo>
                      <a:lnTo>
                        <a:pt x="2251183" y="976755"/>
                      </a:lnTo>
                      <a:lnTo>
                        <a:pt x="2251092" y="974630"/>
                      </a:lnTo>
                      <a:lnTo>
                        <a:pt x="2250995" y="972506"/>
                      </a:lnTo>
                      <a:lnTo>
                        <a:pt x="2250894" y="970382"/>
                      </a:lnTo>
                      <a:lnTo>
                        <a:pt x="2250788" y="968259"/>
                      </a:lnTo>
                      <a:lnTo>
                        <a:pt x="2250677" y="966135"/>
                      </a:lnTo>
                      <a:lnTo>
                        <a:pt x="2250561" y="964012"/>
                      </a:lnTo>
                      <a:lnTo>
                        <a:pt x="2250440" y="961889"/>
                      </a:lnTo>
                      <a:lnTo>
                        <a:pt x="2250314" y="959766"/>
                      </a:lnTo>
                      <a:lnTo>
                        <a:pt x="2250183" y="957644"/>
                      </a:lnTo>
                      <a:lnTo>
                        <a:pt x="2250047" y="955521"/>
                      </a:lnTo>
                      <a:lnTo>
                        <a:pt x="2249907" y="953399"/>
                      </a:lnTo>
                      <a:lnTo>
                        <a:pt x="2249761" y="951277"/>
                      </a:lnTo>
                      <a:lnTo>
                        <a:pt x="2249611" y="949156"/>
                      </a:lnTo>
                      <a:lnTo>
                        <a:pt x="2249455" y="947035"/>
                      </a:lnTo>
                      <a:lnTo>
                        <a:pt x="2249295" y="944914"/>
                      </a:lnTo>
                      <a:lnTo>
                        <a:pt x="2249129" y="942793"/>
                      </a:lnTo>
                      <a:lnTo>
                        <a:pt x="2248959" y="940673"/>
                      </a:lnTo>
                      <a:lnTo>
                        <a:pt x="2248784" y="938553"/>
                      </a:lnTo>
                      <a:lnTo>
                        <a:pt x="2248604" y="936433"/>
                      </a:lnTo>
                      <a:lnTo>
                        <a:pt x="2248419" y="934314"/>
                      </a:lnTo>
                      <a:lnTo>
                        <a:pt x="2248229" y="932195"/>
                      </a:lnTo>
                      <a:lnTo>
                        <a:pt x="2248034" y="930077"/>
                      </a:lnTo>
                      <a:lnTo>
                        <a:pt x="2247834" y="927958"/>
                      </a:lnTo>
                      <a:lnTo>
                        <a:pt x="2247630" y="925841"/>
                      </a:lnTo>
                      <a:lnTo>
                        <a:pt x="2247420" y="923723"/>
                      </a:lnTo>
                      <a:lnTo>
                        <a:pt x="2247205" y="921606"/>
                      </a:lnTo>
                      <a:lnTo>
                        <a:pt x="2246986" y="919490"/>
                      </a:lnTo>
                      <a:lnTo>
                        <a:pt x="2246761" y="917373"/>
                      </a:lnTo>
                      <a:lnTo>
                        <a:pt x="2246532" y="915258"/>
                      </a:lnTo>
                      <a:lnTo>
                        <a:pt x="2246298" y="913142"/>
                      </a:lnTo>
                      <a:lnTo>
                        <a:pt x="2246059" y="911027"/>
                      </a:lnTo>
                      <a:lnTo>
                        <a:pt x="2245815" y="908913"/>
                      </a:lnTo>
                      <a:lnTo>
                        <a:pt x="2245566" y="906799"/>
                      </a:lnTo>
                      <a:lnTo>
                        <a:pt x="2245312" y="904686"/>
                      </a:lnTo>
                      <a:lnTo>
                        <a:pt x="2245053" y="902573"/>
                      </a:lnTo>
                      <a:lnTo>
                        <a:pt x="2244789" y="900460"/>
                      </a:lnTo>
                      <a:lnTo>
                        <a:pt x="2244521" y="898348"/>
                      </a:lnTo>
                      <a:lnTo>
                        <a:pt x="2244247" y="896237"/>
                      </a:lnTo>
                      <a:lnTo>
                        <a:pt x="2243969" y="894126"/>
                      </a:lnTo>
                      <a:lnTo>
                        <a:pt x="2243686" y="892015"/>
                      </a:lnTo>
                      <a:lnTo>
                        <a:pt x="2243397" y="889905"/>
                      </a:lnTo>
                      <a:lnTo>
                        <a:pt x="2243104" y="887796"/>
                      </a:lnTo>
                      <a:lnTo>
                        <a:pt x="2242806" y="885687"/>
                      </a:lnTo>
                      <a:lnTo>
                        <a:pt x="2242503" y="883579"/>
                      </a:lnTo>
                      <a:lnTo>
                        <a:pt x="2242196" y="881471"/>
                      </a:lnTo>
                      <a:lnTo>
                        <a:pt x="2241883" y="879364"/>
                      </a:lnTo>
                      <a:lnTo>
                        <a:pt x="2241565" y="877258"/>
                      </a:lnTo>
                      <a:lnTo>
                        <a:pt x="2241243" y="875152"/>
                      </a:lnTo>
                      <a:lnTo>
                        <a:pt x="2240915" y="873047"/>
                      </a:lnTo>
                      <a:lnTo>
                        <a:pt x="2240583" y="870942"/>
                      </a:lnTo>
                      <a:lnTo>
                        <a:pt x="2240246" y="868838"/>
                      </a:lnTo>
                      <a:lnTo>
                        <a:pt x="2239904" y="866735"/>
                      </a:lnTo>
                      <a:lnTo>
                        <a:pt x="2239557" y="864632"/>
                      </a:lnTo>
                      <a:lnTo>
                        <a:pt x="2239205" y="862530"/>
                      </a:lnTo>
                      <a:lnTo>
                        <a:pt x="2238848" y="860429"/>
                      </a:lnTo>
                      <a:lnTo>
                        <a:pt x="2238487" y="858328"/>
                      </a:lnTo>
                      <a:lnTo>
                        <a:pt x="2238120" y="856228"/>
                      </a:lnTo>
                      <a:lnTo>
                        <a:pt x="2237749" y="854129"/>
                      </a:lnTo>
                      <a:lnTo>
                        <a:pt x="2237373" y="852030"/>
                      </a:lnTo>
                      <a:lnTo>
                        <a:pt x="2236992" y="849932"/>
                      </a:lnTo>
                      <a:lnTo>
                        <a:pt x="2236606" y="847835"/>
                      </a:lnTo>
                      <a:lnTo>
                        <a:pt x="2236215" y="845738"/>
                      </a:lnTo>
                      <a:lnTo>
                        <a:pt x="2235819" y="843643"/>
                      </a:lnTo>
                      <a:lnTo>
                        <a:pt x="2235418" y="841548"/>
                      </a:lnTo>
                      <a:lnTo>
                        <a:pt x="2235013" y="839454"/>
                      </a:lnTo>
                      <a:lnTo>
                        <a:pt x="2234603" y="837360"/>
                      </a:lnTo>
                      <a:lnTo>
                        <a:pt x="2234187" y="835268"/>
                      </a:lnTo>
                      <a:lnTo>
                        <a:pt x="2233767" y="833176"/>
                      </a:lnTo>
                      <a:lnTo>
                        <a:pt x="2233342" y="831085"/>
                      </a:lnTo>
                      <a:lnTo>
                        <a:pt x="2232913" y="828994"/>
                      </a:lnTo>
                      <a:lnTo>
                        <a:pt x="2232478" y="826905"/>
                      </a:lnTo>
                      <a:lnTo>
                        <a:pt x="2232039" y="824816"/>
                      </a:lnTo>
                      <a:lnTo>
                        <a:pt x="2231594" y="822729"/>
                      </a:lnTo>
                      <a:lnTo>
                        <a:pt x="2231145" y="820642"/>
                      </a:lnTo>
                      <a:lnTo>
                        <a:pt x="2230691" y="818556"/>
                      </a:lnTo>
                      <a:lnTo>
                        <a:pt x="2230232" y="816471"/>
                      </a:lnTo>
                      <a:lnTo>
                        <a:pt x="2229769" y="814386"/>
                      </a:lnTo>
                      <a:lnTo>
                        <a:pt x="2229300" y="812303"/>
                      </a:lnTo>
                      <a:lnTo>
                        <a:pt x="2228827" y="810220"/>
                      </a:lnTo>
                      <a:lnTo>
                        <a:pt x="2228348" y="808139"/>
                      </a:lnTo>
                      <a:lnTo>
                        <a:pt x="2227865" y="806058"/>
                      </a:lnTo>
                      <a:lnTo>
                        <a:pt x="2227377" y="803978"/>
                      </a:lnTo>
                      <a:lnTo>
                        <a:pt x="2226885" y="801899"/>
                      </a:lnTo>
                      <a:lnTo>
                        <a:pt x="2226387" y="799821"/>
                      </a:lnTo>
                      <a:lnTo>
                        <a:pt x="2225885" y="797744"/>
                      </a:lnTo>
                      <a:lnTo>
                        <a:pt x="2225378" y="795668"/>
                      </a:lnTo>
                      <a:lnTo>
                        <a:pt x="2224866" y="793593"/>
                      </a:lnTo>
                      <a:lnTo>
                        <a:pt x="2224349" y="791519"/>
                      </a:lnTo>
                      <a:lnTo>
                        <a:pt x="2223827" y="789445"/>
                      </a:lnTo>
                      <a:lnTo>
                        <a:pt x="2223301" y="787373"/>
                      </a:lnTo>
                      <a:lnTo>
                        <a:pt x="2222769" y="785302"/>
                      </a:lnTo>
                      <a:lnTo>
                        <a:pt x="2222233" y="783232"/>
                      </a:lnTo>
                      <a:lnTo>
                        <a:pt x="2221692" y="781163"/>
                      </a:lnTo>
                      <a:lnTo>
                        <a:pt x="2221146" y="779095"/>
                      </a:lnTo>
                      <a:lnTo>
                        <a:pt x="2220596" y="777028"/>
                      </a:lnTo>
                      <a:lnTo>
                        <a:pt x="2220041" y="774961"/>
                      </a:lnTo>
                      <a:lnTo>
                        <a:pt x="2219480" y="772896"/>
                      </a:lnTo>
                      <a:lnTo>
                        <a:pt x="2218916" y="770833"/>
                      </a:lnTo>
                      <a:lnTo>
                        <a:pt x="2218346" y="768770"/>
                      </a:lnTo>
                      <a:lnTo>
                        <a:pt x="2217771" y="766708"/>
                      </a:lnTo>
                      <a:lnTo>
                        <a:pt x="2217192" y="764647"/>
                      </a:lnTo>
                      <a:lnTo>
                        <a:pt x="2216608" y="762588"/>
                      </a:lnTo>
                      <a:lnTo>
                        <a:pt x="2216019" y="760529"/>
                      </a:lnTo>
                      <a:lnTo>
                        <a:pt x="2215425" y="758472"/>
                      </a:lnTo>
                      <a:lnTo>
                        <a:pt x="2214827" y="756415"/>
                      </a:lnTo>
                      <a:lnTo>
                        <a:pt x="2214224" y="754360"/>
                      </a:lnTo>
                      <a:lnTo>
                        <a:pt x="2213616" y="752306"/>
                      </a:lnTo>
                      <a:lnTo>
                        <a:pt x="2213003" y="750254"/>
                      </a:lnTo>
                      <a:lnTo>
                        <a:pt x="2212386" y="748202"/>
                      </a:lnTo>
                      <a:lnTo>
                        <a:pt x="2211763" y="746151"/>
                      </a:lnTo>
                      <a:lnTo>
                        <a:pt x="2211136" y="744102"/>
                      </a:lnTo>
                      <a:lnTo>
                        <a:pt x="2210504" y="742054"/>
                      </a:lnTo>
                      <a:lnTo>
                        <a:pt x="2209868" y="740007"/>
                      </a:lnTo>
                      <a:lnTo>
                        <a:pt x="2209227" y="737961"/>
                      </a:lnTo>
                      <a:lnTo>
                        <a:pt x="2208580" y="735917"/>
                      </a:lnTo>
                      <a:lnTo>
                        <a:pt x="2207930" y="733874"/>
                      </a:lnTo>
                      <a:lnTo>
                        <a:pt x="2207274" y="731832"/>
                      </a:lnTo>
                      <a:lnTo>
                        <a:pt x="2206614" y="729791"/>
                      </a:lnTo>
                      <a:lnTo>
                        <a:pt x="2205949" y="727751"/>
                      </a:lnTo>
                      <a:lnTo>
                        <a:pt x="2205279" y="725713"/>
                      </a:lnTo>
                      <a:lnTo>
                        <a:pt x="2204604" y="723676"/>
                      </a:lnTo>
                      <a:lnTo>
                        <a:pt x="2203925" y="721640"/>
                      </a:lnTo>
                      <a:lnTo>
                        <a:pt x="2203241" y="719606"/>
                      </a:lnTo>
                      <a:lnTo>
                        <a:pt x="2202552" y="717572"/>
                      </a:lnTo>
                      <a:lnTo>
                        <a:pt x="2201859" y="715541"/>
                      </a:lnTo>
                      <a:lnTo>
                        <a:pt x="2201161" y="713510"/>
                      </a:lnTo>
                      <a:lnTo>
                        <a:pt x="2200458" y="711481"/>
                      </a:lnTo>
                      <a:lnTo>
                        <a:pt x="2199750" y="709453"/>
                      </a:lnTo>
                      <a:lnTo>
                        <a:pt x="2199038" y="707426"/>
                      </a:lnTo>
                      <a:lnTo>
                        <a:pt x="2198321" y="705401"/>
                      </a:lnTo>
                      <a:lnTo>
                        <a:pt x="2197599" y="703377"/>
                      </a:lnTo>
                      <a:lnTo>
                        <a:pt x="2196873" y="701355"/>
                      </a:lnTo>
                      <a:lnTo>
                        <a:pt x="2196142" y="699334"/>
                      </a:lnTo>
                      <a:lnTo>
                        <a:pt x="2195406" y="697314"/>
                      </a:lnTo>
                      <a:lnTo>
                        <a:pt x="2194666" y="695296"/>
                      </a:lnTo>
                      <a:lnTo>
                        <a:pt x="2193921" y="693279"/>
                      </a:lnTo>
                      <a:lnTo>
                        <a:pt x="2193171" y="691263"/>
                      </a:lnTo>
                      <a:lnTo>
                        <a:pt x="2192416" y="689249"/>
                      </a:lnTo>
                      <a:lnTo>
                        <a:pt x="2191657" y="687237"/>
                      </a:lnTo>
                      <a:lnTo>
                        <a:pt x="2190893" y="685225"/>
                      </a:lnTo>
                      <a:lnTo>
                        <a:pt x="2190125" y="683216"/>
                      </a:lnTo>
                      <a:lnTo>
                        <a:pt x="2189351" y="681207"/>
                      </a:lnTo>
                      <a:lnTo>
                        <a:pt x="2188573" y="679200"/>
                      </a:lnTo>
                      <a:lnTo>
                        <a:pt x="2187791" y="677195"/>
                      </a:lnTo>
                      <a:lnTo>
                        <a:pt x="2187004" y="675191"/>
                      </a:lnTo>
                      <a:lnTo>
                        <a:pt x="2186212" y="673189"/>
                      </a:lnTo>
                      <a:lnTo>
                        <a:pt x="2185415" y="671188"/>
                      </a:lnTo>
                      <a:lnTo>
                        <a:pt x="2184614" y="669188"/>
                      </a:lnTo>
                      <a:lnTo>
                        <a:pt x="2183808" y="667191"/>
                      </a:lnTo>
                      <a:lnTo>
                        <a:pt x="2182998" y="665194"/>
                      </a:lnTo>
                      <a:lnTo>
                        <a:pt x="2182183" y="663199"/>
                      </a:lnTo>
                      <a:lnTo>
                        <a:pt x="2181363" y="661206"/>
                      </a:lnTo>
                      <a:lnTo>
                        <a:pt x="2180539" y="659214"/>
                      </a:lnTo>
                      <a:lnTo>
                        <a:pt x="2179710" y="657224"/>
                      </a:lnTo>
                      <a:lnTo>
                        <a:pt x="2178876" y="655236"/>
                      </a:lnTo>
                      <a:lnTo>
                        <a:pt x="2178038" y="653249"/>
                      </a:lnTo>
                      <a:lnTo>
                        <a:pt x="2177195" y="651263"/>
                      </a:lnTo>
                      <a:lnTo>
                        <a:pt x="2176348" y="649279"/>
                      </a:lnTo>
                      <a:lnTo>
                        <a:pt x="2175496" y="647297"/>
                      </a:lnTo>
                      <a:lnTo>
                        <a:pt x="2174639" y="645316"/>
                      </a:lnTo>
                      <a:lnTo>
                        <a:pt x="2173778" y="643337"/>
                      </a:lnTo>
                      <a:lnTo>
                        <a:pt x="2172912" y="641360"/>
                      </a:lnTo>
                      <a:lnTo>
                        <a:pt x="2172042" y="639384"/>
                      </a:lnTo>
                      <a:lnTo>
                        <a:pt x="2171167" y="637410"/>
                      </a:lnTo>
                      <a:lnTo>
                        <a:pt x="2170287" y="635438"/>
                      </a:lnTo>
                      <a:lnTo>
                        <a:pt x="2169403" y="633467"/>
                      </a:lnTo>
                      <a:lnTo>
                        <a:pt x="2168514" y="631498"/>
                      </a:lnTo>
                      <a:lnTo>
                        <a:pt x="2167621" y="629531"/>
                      </a:lnTo>
                      <a:lnTo>
                        <a:pt x="2166723" y="627565"/>
                      </a:lnTo>
                      <a:lnTo>
                        <a:pt x="2165820" y="625601"/>
                      </a:lnTo>
                      <a:lnTo>
                        <a:pt x="2164913" y="623639"/>
                      </a:lnTo>
                      <a:lnTo>
                        <a:pt x="2164002" y="621678"/>
                      </a:lnTo>
                      <a:lnTo>
                        <a:pt x="2163085" y="619719"/>
                      </a:lnTo>
                      <a:lnTo>
                        <a:pt x="2162165" y="617762"/>
                      </a:lnTo>
                      <a:lnTo>
                        <a:pt x="2161240" y="615807"/>
                      </a:lnTo>
                      <a:lnTo>
                        <a:pt x="2160310" y="613853"/>
                      </a:lnTo>
                      <a:lnTo>
                        <a:pt x="2159375" y="611901"/>
                      </a:lnTo>
                      <a:lnTo>
                        <a:pt x="2158437" y="609951"/>
                      </a:lnTo>
                      <a:lnTo>
                        <a:pt x="2157493" y="608003"/>
                      </a:lnTo>
                      <a:lnTo>
                        <a:pt x="2156545" y="606056"/>
                      </a:lnTo>
                      <a:lnTo>
                        <a:pt x="2155593" y="604111"/>
                      </a:lnTo>
                      <a:lnTo>
                        <a:pt x="2154636" y="602168"/>
                      </a:lnTo>
                      <a:lnTo>
                        <a:pt x="2153675" y="600227"/>
                      </a:lnTo>
                      <a:lnTo>
                        <a:pt x="2152709" y="598288"/>
                      </a:lnTo>
                      <a:lnTo>
                        <a:pt x="2151738" y="596350"/>
                      </a:lnTo>
                      <a:lnTo>
                        <a:pt x="2150763" y="594415"/>
                      </a:lnTo>
                      <a:lnTo>
                        <a:pt x="2149784" y="592481"/>
                      </a:lnTo>
                      <a:lnTo>
                        <a:pt x="2148800" y="590549"/>
                      </a:lnTo>
                      <a:lnTo>
                        <a:pt x="2147811" y="588619"/>
                      </a:lnTo>
                      <a:lnTo>
                        <a:pt x="2146818" y="586691"/>
                      </a:lnTo>
                      <a:lnTo>
                        <a:pt x="2145821" y="584764"/>
                      </a:lnTo>
                      <a:lnTo>
                        <a:pt x="2144819" y="582840"/>
                      </a:lnTo>
                      <a:lnTo>
                        <a:pt x="2143813" y="580917"/>
                      </a:lnTo>
                      <a:lnTo>
                        <a:pt x="2142802" y="578997"/>
                      </a:lnTo>
                      <a:lnTo>
                        <a:pt x="2141787" y="577078"/>
                      </a:lnTo>
                      <a:lnTo>
                        <a:pt x="2140767" y="575161"/>
                      </a:lnTo>
                      <a:lnTo>
                        <a:pt x="2139743" y="573246"/>
                      </a:lnTo>
                      <a:lnTo>
                        <a:pt x="2138714" y="571333"/>
                      </a:lnTo>
                      <a:lnTo>
                        <a:pt x="2137681" y="569422"/>
                      </a:lnTo>
                      <a:lnTo>
                        <a:pt x="2136644" y="567513"/>
                      </a:lnTo>
                      <a:lnTo>
                        <a:pt x="2135602" y="565606"/>
                      </a:lnTo>
                      <a:lnTo>
                        <a:pt x="2134555" y="563701"/>
                      </a:lnTo>
                      <a:lnTo>
                        <a:pt x="2133505" y="561798"/>
                      </a:lnTo>
                      <a:lnTo>
                        <a:pt x="2132449" y="559897"/>
                      </a:lnTo>
                      <a:lnTo>
                        <a:pt x="2131390" y="557997"/>
                      </a:lnTo>
                      <a:lnTo>
                        <a:pt x="2130326" y="556100"/>
                      </a:lnTo>
                      <a:lnTo>
                        <a:pt x="2129257" y="554205"/>
                      </a:lnTo>
                      <a:lnTo>
                        <a:pt x="2128184" y="552312"/>
                      </a:lnTo>
                      <a:lnTo>
                        <a:pt x="2127107" y="550421"/>
                      </a:lnTo>
                      <a:lnTo>
                        <a:pt x="2126026" y="548532"/>
                      </a:lnTo>
                      <a:lnTo>
                        <a:pt x="2124940" y="546645"/>
                      </a:lnTo>
                      <a:lnTo>
                        <a:pt x="2123849" y="544760"/>
                      </a:lnTo>
                      <a:lnTo>
                        <a:pt x="2122754" y="542877"/>
                      </a:lnTo>
                      <a:lnTo>
                        <a:pt x="2121655" y="540996"/>
                      </a:lnTo>
                      <a:lnTo>
                        <a:pt x="2120552" y="539118"/>
                      </a:lnTo>
                      <a:lnTo>
                        <a:pt x="2119444" y="537241"/>
                      </a:lnTo>
                      <a:lnTo>
                        <a:pt x="2118332" y="535366"/>
                      </a:lnTo>
                      <a:lnTo>
                        <a:pt x="2117215" y="533494"/>
                      </a:lnTo>
                      <a:lnTo>
                        <a:pt x="2116094" y="531624"/>
                      </a:lnTo>
                      <a:lnTo>
                        <a:pt x="2114969" y="529755"/>
                      </a:lnTo>
                      <a:lnTo>
                        <a:pt x="2113839" y="527889"/>
                      </a:lnTo>
                      <a:lnTo>
                        <a:pt x="2112705" y="526025"/>
                      </a:lnTo>
                      <a:lnTo>
                        <a:pt x="2111567" y="524163"/>
                      </a:lnTo>
                      <a:lnTo>
                        <a:pt x="2110425" y="522304"/>
                      </a:lnTo>
                      <a:lnTo>
                        <a:pt x="2109278" y="520446"/>
                      </a:lnTo>
                      <a:lnTo>
                        <a:pt x="2108126" y="518591"/>
                      </a:lnTo>
                      <a:lnTo>
                        <a:pt x="2106971" y="516738"/>
                      </a:lnTo>
                      <a:lnTo>
                        <a:pt x="2105811" y="514887"/>
                      </a:lnTo>
                      <a:lnTo>
                        <a:pt x="2104647" y="513038"/>
                      </a:lnTo>
                      <a:lnTo>
                        <a:pt x="2103478" y="511192"/>
                      </a:lnTo>
                      <a:lnTo>
                        <a:pt x="2102306" y="509347"/>
                      </a:lnTo>
                      <a:lnTo>
                        <a:pt x="2101129" y="507505"/>
                      </a:lnTo>
                      <a:lnTo>
                        <a:pt x="2099947" y="505665"/>
                      </a:lnTo>
                      <a:lnTo>
                        <a:pt x="2098762" y="503827"/>
                      </a:lnTo>
                      <a:lnTo>
                        <a:pt x="2097572" y="501992"/>
                      </a:lnTo>
                      <a:lnTo>
                        <a:pt x="2096378" y="500159"/>
                      </a:lnTo>
                      <a:lnTo>
                        <a:pt x="2095180" y="498328"/>
                      </a:lnTo>
                      <a:lnTo>
                        <a:pt x="2093977" y="496499"/>
                      </a:lnTo>
                      <a:lnTo>
                        <a:pt x="2092770" y="494673"/>
                      </a:lnTo>
                      <a:lnTo>
                        <a:pt x="2091559" y="492849"/>
                      </a:lnTo>
                      <a:lnTo>
                        <a:pt x="2090344" y="491027"/>
                      </a:lnTo>
                      <a:lnTo>
                        <a:pt x="2089124" y="489207"/>
                      </a:lnTo>
                      <a:lnTo>
                        <a:pt x="2087901" y="487390"/>
                      </a:lnTo>
                      <a:lnTo>
                        <a:pt x="2086673" y="485575"/>
                      </a:lnTo>
                      <a:lnTo>
                        <a:pt x="2085440" y="483763"/>
                      </a:lnTo>
                      <a:lnTo>
                        <a:pt x="2084204" y="481953"/>
                      </a:lnTo>
                      <a:lnTo>
                        <a:pt x="2082963" y="480145"/>
                      </a:lnTo>
                      <a:lnTo>
                        <a:pt x="2081719" y="478339"/>
                      </a:lnTo>
                      <a:lnTo>
                        <a:pt x="2080470" y="476536"/>
                      </a:lnTo>
                      <a:lnTo>
                        <a:pt x="2079216" y="474735"/>
                      </a:lnTo>
                      <a:lnTo>
                        <a:pt x="2077959" y="472937"/>
                      </a:lnTo>
                      <a:lnTo>
                        <a:pt x="2076698" y="471140"/>
                      </a:lnTo>
                      <a:lnTo>
                        <a:pt x="2075432" y="469347"/>
                      </a:lnTo>
                      <a:lnTo>
                        <a:pt x="2074162" y="467555"/>
                      </a:lnTo>
                      <a:lnTo>
                        <a:pt x="2072888" y="465767"/>
                      </a:lnTo>
                      <a:lnTo>
                        <a:pt x="2071610" y="463980"/>
                      </a:lnTo>
                      <a:lnTo>
                        <a:pt x="2070327" y="462196"/>
                      </a:lnTo>
                      <a:lnTo>
                        <a:pt x="2069041" y="460414"/>
                      </a:lnTo>
                      <a:lnTo>
                        <a:pt x="2067750" y="458635"/>
                      </a:lnTo>
                      <a:lnTo>
                        <a:pt x="2066456" y="456858"/>
                      </a:lnTo>
                      <a:lnTo>
                        <a:pt x="2065157" y="455084"/>
                      </a:lnTo>
                      <a:lnTo>
                        <a:pt x="2063854" y="453312"/>
                      </a:lnTo>
                      <a:lnTo>
                        <a:pt x="2062547" y="451543"/>
                      </a:lnTo>
                      <a:lnTo>
                        <a:pt x="2061235" y="449776"/>
                      </a:lnTo>
                      <a:lnTo>
                        <a:pt x="2059920" y="448011"/>
                      </a:lnTo>
                      <a:lnTo>
                        <a:pt x="2058601" y="446249"/>
                      </a:lnTo>
                      <a:lnTo>
                        <a:pt x="2057277" y="444490"/>
                      </a:lnTo>
                      <a:lnTo>
                        <a:pt x="2055950" y="442733"/>
                      </a:lnTo>
                      <a:lnTo>
                        <a:pt x="2054618" y="440978"/>
                      </a:lnTo>
                      <a:lnTo>
                        <a:pt x="2053282" y="439226"/>
                      </a:lnTo>
                      <a:lnTo>
                        <a:pt x="2051942" y="437477"/>
                      </a:lnTo>
                      <a:lnTo>
                        <a:pt x="2050599" y="435730"/>
                      </a:lnTo>
                      <a:lnTo>
                        <a:pt x="2049251" y="433986"/>
                      </a:lnTo>
                      <a:lnTo>
                        <a:pt x="2047899" y="432244"/>
                      </a:lnTo>
                      <a:lnTo>
                        <a:pt x="2046543" y="430505"/>
                      </a:lnTo>
                      <a:lnTo>
                        <a:pt x="2045183" y="428768"/>
                      </a:lnTo>
                      <a:lnTo>
                        <a:pt x="2043818" y="427034"/>
                      </a:lnTo>
                      <a:lnTo>
                        <a:pt x="2042450" y="425302"/>
                      </a:lnTo>
                      <a:lnTo>
                        <a:pt x="2041078" y="423573"/>
                      </a:lnTo>
                      <a:lnTo>
                        <a:pt x="2039702" y="421847"/>
                      </a:lnTo>
                      <a:lnTo>
                        <a:pt x="2038322" y="420123"/>
                      </a:lnTo>
                      <a:lnTo>
                        <a:pt x="2036938" y="418402"/>
                      </a:lnTo>
                      <a:lnTo>
                        <a:pt x="2035550" y="416684"/>
                      </a:lnTo>
                      <a:lnTo>
                        <a:pt x="2034157" y="414968"/>
                      </a:lnTo>
                      <a:lnTo>
                        <a:pt x="2032761" y="413254"/>
                      </a:lnTo>
                      <a:lnTo>
                        <a:pt x="2031361" y="411544"/>
                      </a:lnTo>
                      <a:lnTo>
                        <a:pt x="2029957" y="409836"/>
                      </a:lnTo>
                      <a:lnTo>
                        <a:pt x="2028549" y="408130"/>
                      </a:lnTo>
                      <a:lnTo>
                        <a:pt x="2027137" y="406428"/>
                      </a:lnTo>
                      <a:lnTo>
                        <a:pt x="2025721" y="404728"/>
                      </a:lnTo>
                      <a:lnTo>
                        <a:pt x="2024301" y="403030"/>
                      </a:lnTo>
                      <a:lnTo>
                        <a:pt x="2022877" y="401336"/>
                      </a:lnTo>
                      <a:lnTo>
                        <a:pt x="2021450" y="399644"/>
                      </a:lnTo>
                      <a:lnTo>
                        <a:pt x="2020018" y="397955"/>
                      </a:lnTo>
                      <a:lnTo>
                        <a:pt x="2018582" y="396268"/>
                      </a:lnTo>
                      <a:lnTo>
                        <a:pt x="2017143" y="394584"/>
                      </a:lnTo>
                      <a:lnTo>
                        <a:pt x="2015699" y="392903"/>
                      </a:lnTo>
                      <a:lnTo>
                        <a:pt x="2014252" y="391225"/>
                      </a:lnTo>
                      <a:lnTo>
                        <a:pt x="2012801" y="389549"/>
                      </a:lnTo>
                      <a:lnTo>
                        <a:pt x="2011346" y="387876"/>
                      </a:lnTo>
                      <a:lnTo>
                        <a:pt x="2009887" y="386206"/>
                      </a:lnTo>
                      <a:lnTo>
                        <a:pt x="2008424" y="384539"/>
                      </a:lnTo>
                      <a:lnTo>
                        <a:pt x="2006957" y="382874"/>
                      </a:lnTo>
                      <a:lnTo>
                        <a:pt x="2005486" y="381212"/>
                      </a:lnTo>
                      <a:lnTo>
                        <a:pt x="2004012" y="379553"/>
                      </a:lnTo>
                      <a:lnTo>
                        <a:pt x="2002533" y="377897"/>
                      </a:lnTo>
                      <a:lnTo>
                        <a:pt x="2001051" y="376243"/>
                      </a:lnTo>
                      <a:lnTo>
                        <a:pt x="1999565" y="374593"/>
                      </a:lnTo>
                      <a:lnTo>
                        <a:pt x="1998075" y="372945"/>
                      </a:lnTo>
                      <a:lnTo>
                        <a:pt x="1996582" y="371300"/>
                      </a:lnTo>
                      <a:lnTo>
                        <a:pt x="1995084" y="369658"/>
                      </a:lnTo>
                      <a:lnTo>
                        <a:pt x="1993583" y="368018"/>
                      </a:lnTo>
                      <a:lnTo>
                        <a:pt x="1992078" y="366382"/>
                      </a:lnTo>
                      <a:lnTo>
                        <a:pt x="1990569" y="364748"/>
                      </a:lnTo>
                      <a:lnTo>
                        <a:pt x="1989056" y="363117"/>
                      </a:lnTo>
                      <a:lnTo>
                        <a:pt x="1987540" y="361489"/>
                      </a:lnTo>
                      <a:lnTo>
                        <a:pt x="1986019" y="359864"/>
                      </a:lnTo>
                      <a:lnTo>
                        <a:pt x="1984495" y="358242"/>
                      </a:lnTo>
                      <a:lnTo>
                        <a:pt x="1982967" y="356622"/>
                      </a:lnTo>
                      <a:lnTo>
                        <a:pt x="1981436" y="355006"/>
                      </a:lnTo>
                      <a:lnTo>
                        <a:pt x="1979901" y="353392"/>
                      </a:lnTo>
                      <a:lnTo>
                        <a:pt x="1978361" y="351781"/>
                      </a:lnTo>
                      <a:lnTo>
                        <a:pt x="1976819" y="350174"/>
                      </a:lnTo>
                      <a:lnTo>
                        <a:pt x="1975272" y="348569"/>
                      </a:lnTo>
                      <a:lnTo>
                        <a:pt x="1973722" y="346967"/>
                      </a:lnTo>
                      <a:lnTo>
                        <a:pt x="1972168" y="345368"/>
                      </a:lnTo>
                      <a:lnTo>
                        <a:pt x="1970610" y="343772"/>
                      </a:lnTo>
                      <a:lnTo>
                        <a:pt x="1969049" y="342179"/>
                      </a:lnTo>
                      <a:lnTo>
                        <a:pt x="1967484" y="340588"/>
                      </a:lnTo>
                      <a:lnTo>
                        <a:pt x="1965915" y="339001"/>
                      </a:lnTo>
                      <a:lnTo>
                        <a:pt x="1964342" y="337417"/>
                      </a:lnTo>
                      <a:lnTo>
                        <a:pt x="1962766" y="335836"/>
                      </a:lnTo>
                      <a:lnTo>
                        <a:pt x="1961186" y="334257"/>
                      </a:lnTo>
                      <a:lnTo>
                        <a:pt x="1959603" y="332682"/>
                      </a:lnTo>
                      <a:lnTo>
                        <a:pt x="1958016" y="331110"/>
                      </a:lnTo>
                      <a:lnTo>
                        <a:pt x="1956425" y="329540"/>
                      </a:lnTo>
                      <a:lnTo>
                        <a:pt x="1954831" y="327974"/>
                      </a:lnTo>
                      <a:lnTo>
                        <a:pt x="1953232" y="326411"/>
                      </a:lnTo>
                      <a:lnTo>
                        <a:pt x="1951631" y="324850"/>
                      </a:lnTo>
                      <a:lnTo>
                        <a:pt x="1950025" y="323293"/>
                      </a:lnTo>
                      <a:lnTo>
                        <a:pt x="1948417" y="321739"/>
                      </a:lnTo>
                      <a:lnTo>
                        <a:pt x="1946804" y="320188"/>
                      </a:lnTo>
                      <a:lnTo>
                        <a:pt x="1945188" y="318640"/>
                      </a:lnTo>
                      <a:lnTo>
                        <a:pt x="1943568" y="317094"/>
                      </a:lnTo>
                      <a:lnTo>
                        <a:pt x="1941945" y="315552"/>
                      </a:lnTo>
                      <a:lnTo>
                        <a:pt x="1940318" y="314013"/>
                      </a:lnTo>
                      <a:lnTo>
                        <a:pt x="1938687" y="312478"/>
                      </a:lnTo>
                      <a:lnTo>
                        <a:pt x="1937053" y="310945"/>
                      </a:lnTo>
                      <a:lnTo>
                        <a:pt x="1935416" y="309415"/>
                      </a:lnTo>
                      <a:lnTo>
                        <a:pt x="1933775" y="307888"/>
                      </a:lnTo>
                      <a:lnTo>
                        <a:pt x="1932130" y="306365"/>
                      </a:lnTo>
                      <a:lnTo>
                        <a:pt x="1930482" y="304845"/>
                      </a:lnTo>
                      <a:lnTo>
                        <a:pt x="1928830" y="303327"/>
                      </a:lnTo>
                      <a:lnTo>
                        <a:pt x="1927175" y="301813"/>
                      </a:lnTo>
                      <a:lnTo>
                        <a:pt x="1925516" y="300302"/>
                      </a:lnTo>
                      <a:lnTo>
                        <a:pt x="1923854" y="298794"/>
                      </a:lnTo>
                      <a:lnTo>
                        <a:pt x="1922188" y="297289"/>
                      </a:lnTo>
                      <a:lnTo>
                        <a:pt x="1920518" y="295788"/>
                      </a:lnTo>
                      <a:lnTo>
                        <a:pt x="1918846" y="294289"/>
                      </a:lnTo>
                      <a:lnTo>
                        <a:pt x="1917169" y="292794"/>
                      </a:lnTo>
                      <a:lnTo>
                        <a:pt x="1915490" y="291302"/>
                      </a:lnTo>
                      <a:lnTo>
                        <a:pt x="1913806" y="289813"/>
                      </a:lnTo>
                      <a:lnTo>
                        <a:pt x="1912120" y="288327"/>
                      </a:lnTo>
                      <a:lnTo>
                        <a:pt x="1910430" y="286845"/>
                      </a:lnTo>
                      <a:lnTo>
                        <a:pt x="1908736" y="285365"/>
                      </a:lnTo>
                      <a:lnTo>
                        <a:pt x="1907039" y="283889"/>
                      </a:lnTo>
                      <a:lnTo>
                        <a:pt x="1905339" y="282416"/>
                      </a:lnTo>
                      <a:lnTo>
                        <a:pt x="1903635" y="280946"/>
                      </a:lnTo>
                      <a:lnTo>
                        <a:pt x="1901928" y="279480"/>
                      </a:lnTo>
                      <a:lnTo>
                        <a:pt x="1900217" y="278016"/>
                      </a:lnTo>
                      <a:lnTo>
                        <a:pt x="1898503" y="276556"/>
                      </a:lnTo>
                      <a:lnTo>
                        <a:pt x="1896786" y="275099"/>
                      </a:lnTo>
                      <a:lnTo>
                        <a:pt x="1895065" y="273646"/>
                      </a:lnTo>
                      <a:lnTo>
                        <a:pt x="1893341" y="272195"/>
                      </a:lnTo>
                      <a:lnTo>
                        <a:pt x="1891613" y="270748"/>
                      </a:lnTo>
                      <a:lnTo>
                        <a:pt x="1889882" y="269304"/>
                      </a:lnTo>
                      <a:lnTo>
                        <a:pt x="1888148" y="267864"/>
                      </a:lnTo>
                      <a:lnTo>
                        <a:pt x="1886410" y="266427"/>
                      </a:lnTo>
                      <a:lnTo>
                        <a:pt x="1884670" y="264993"/>
                      </a:lnTo>
                      <a:lnTo>
                        <a:pt x="1882925" y="263562"/>
                      </a:lnTo>
                      <a:lnTo>
                        <a:pt x="1881178" y="262134"/>
                      </a:lnTo>
                      <a:lnTo>
                        <a:pt x="1879427" y="260710"/>
                      </a:lnTo>
                      <a:lnTo>
                        <a:pt x="1877673" y="259290"/>
                      </a:lnTo>
                      <a:lnTo>
                        <a:pt x="1875915" y="257872"/>
                      </a:lnTo>
                      <a:lnTo>
                        <a:pt x="1874154" y="256458"/>
                      </a:lnTo>
                      <a:lnTo>
                        <a:pt x="1872390" y="255047"/>
                      </a:lnTo>
                      <a:lnTo>
                        <a:pt x="1870623" y="253640"/>
                      </a:lnTo>
                      <a:lnTo>
                        <a:pt x="1868852" y="252235"/>
                      </a:lnTo>
                      <a:lnTo>
                        <a:pt x="1867079" y="250835"/>
                      </a:lnTo>
                      <a:lnTo>
                        <a:pt x="1865301" y="249437"/>
                      </a:lnTo>
                      <a:lnTo>
                        <a:pt x="1863521" y="248043"/>
                      </a:lnTo>
                      <a:lnTo>
                        <a:pt x="1861738" y="246652"/>
                      </a:lnTo>
                      <a:lnTo>
                        <a:pt x="1859951" y="245265"/>
                      </a:lnTo>
                      <a:lnTo>
                        <a:pt x="1858161" y="243881"/>
                      </a:lnTo>
                      <a:lnTo>
                        <a:pt x="1856367" y="242500"/>
                      </a:lnTo>
                      <a:lnTo>
                        <a:pt x="1854571" y="241123"/>
                      </a:lnTo>
                      <a:lnTo>
                        <a:pt x="1852771" y="239749"/>
                      </a:lnTo>
                      <a:lnTo>
                        <a:pt x="1850969" y="238379"/>
                      </a:lnTo>
                      <a:lnTo>
                        <a:pt x="1849162" y="237012"/>
                      </a:lnTo>
                      <a:lnTo>
                        <a:pt x="1847353" y="235648"/>
                      </a:lnTo>
                      <a:lnTo>
                        <a:pt x="1845541" y="234288"/>
                      </a:lnTo>
                      <a:lnTo>
                        <a:pt x="1843725" y="232931"/>
                      </a:lnTo>
                      <a:lnTo>
                        <a:pt x="1841907" y="231578"/>
                      </a:lnTo>
                      <a:lnTo>
                        <a:pt x="1840085" y="230228"/>
                      </a:lnTo>
                      <a:lnTo>
                        <a:pt x="1838260" y="228881"/>
                      </a:lnTo>
                      <a:lnTo>
                        <a:pt x="1836432" y="227538"/>
                      </a:lnTo>
                      <a:lnTo>
                        <a:pt x="1834601" y="226199"/>
                      </a:lnTo>
                      <a:lnTo>
                        <a:pt x="1832767" y="224863"/>
                      </a:lnTo>
                      <a:lnTo>
                        <a:pt x="1830929" y="223530"/>
                      </a:lnTo>
                      <a:lnTo>
                        <a:pt x="1829089" y="222201"/>
                      </a:lnTo>
                      <a:lnTo>
                        <a:pt x="1827245" y="220875"/>
                      </a:lnTo>
                      <a:lnTo>
                        <a:pt x="1825399" y="219553"/>
                      </a:lnTo>
                      <a:lnTo>
                        <a:pt x="1823549" y="218234"/>
                      </a:lnTo>
                      <a:lnTo>
                        <a:pt x="1821696" y="216919"/>
                      </a:lnTo>
                      <a:lnTo>
                        <a:pt x="1819840" y="215607"/>
                      </a:lnTo>
                      <a:lnTo>
                        <a:pt x="1817981" y="214299"/>
                      </a:lnTo>
                      <a:lnTo>
                        <a:pt x="1816120" y="212994"/>
                      </a:lnTo>
                      <a:lnTo>
                        <a:pt x="1814255" y="211693"/>
                      </a:lnTo>
                      <a:lnTo>
                        <a:pt x="1812387" y="210396"/>
                      </a:lnTo>
                      <a:lnTo>
                        <a:pt x="1810516" y="209102"/>
                      </a:lnTo>
                      <a:lnTo>
                        <a:pt x="1808642" y="207811"/>
                      </a:lnTo>
                      <a:lnTo>
                        <a:pt x="1806765" y="206524"/>
                      </a:lnTo>
                      <a:lnTo>
                        <a:pt x="1804885" y="205240"/>
                      </a:lnTo>
                      <a:lnTo>
                        <a:pt x="1803002" y="203960"/>
                      </a:lnTo>
                      <a:lnTo>
                        <a:pt x="1801116" y="202684"/>
                      </a:lnTo>
                      <a:lnTo>
                        <a:pt x="1799227" y="201411"/>
                      </a:lnTo>
                      <a:lnTo>
                        <a:pt x="1797336" y="200142"/>
                      </a:lnTo>
                      <a:lnTo>
                        <a:pt x="1795441" y="198876"/>
                      </a:lnTo>
                      <a:lnTo>
                        <a:pt x="1793543" y="197614"/>
                      </a:lnTo>
                      <a:lnTo>
                        <a:pt x="1791643" y="196356"/>
                      </a:lnTo>
                      <a:lnTo>
                        <a:pt x="1789739" y="195101"/>
                      </a:lnTo>
                      <a:lnTo>
                        <a:pt x="1787833" y="193849"/>
                      </a:lnTo>
                      <a:lnTo>
                        <a:pt x="1785923" y="192602"/>
                      </a:lnTo>
                      <a:lnTo>
                        <a:pt x="1784011" y="191358"/>
                      </a:lnTo>
                      <a:lnTo>
                        <a:pt x="1782096" y="190117"/>
                      </a:lnTo>
                      <a:lnTo>
                        <a:pt x="1780178" y="188880"/>
                      </a:lnTo>
                      <a:lnTo>
                        <a:pt x="1778257" y="187647"/>
                      </a:lnTo>
                      <a:lnTo>
                        <a:pt x="1776333" y="186417"/>
                      </a:lnTo>
                      <a:lnTo>
                        <a:pt x="1774407" y="185191"/>
                      </a:lnTo>
                      <a:lnTo>
                        <a:pt x="1772477" y="183969"/>
                      </a:lnTo>
                      <a:lnTo>
                        <a:pt x="1770545" y="182750"/>
                      </a:lnTo>
                      <a:lnTo>
                        <a:pt x="1768610" y="181535"/>
                      </a:lnTo>
                      <a:lnTo>
                        <a:pt x="1766672" y="180324"/>
                      </a:lnTo>
                      <a:lnTo>
                        <a:pt x="1764731" y="179116"/>
                      </a:lnTo>
                      <a:lnTo>
                        <a:pt x="1762788" y="177912"/>
                      </a:lnTo>
                      <a:lnTo>
                        <a:pt x="1760842" y="176711"/>
                      </a:lnTo>
                      <a:lnTo>
                        <a:pt x="1758893" y="175515"/>
                      </a:lnTo>
                      <a:lnTo>
                        <a:pt x="1756941" y="174322"/>
                      </a:lnTo>
                      <a:lnTo>
                        <a:pt x="1754986" y="173132"/>
                      </a:lnTo>
                      <a:lnTo>
                        <a:pt x="1753029" y="171947"/>
                      </a:lnTo>
                      <a:lnTo>
                        <a:pt x="1751069" y="170765"/>
                      </a:lnTo>
                      <a:lnTo>
                        <a:pt x="1749106" y="169586"/>
                      </a:lnTo>
                      <a:lnTo>
                        <a:pt x="1747140" y="168412"/>
                      </a:lnTo>
                      <a:lnTo>
                        <a:pt x="1745172" y="167241"/>
                      </a:lnTo>
                      <a:lnTo>
                        <a:pt x="1743201" y="166074"/>
                      </a:lnTo>
                      <a:lnTo>
                        <a:pt x="1741227" y="164910"/>
                      </a:lnTo>
                      <a:lnTo>
                        <a:pt x="1739250" y="163751"/>
                      </a:lnTo>
                      <a:lnTo>
                        <a:pt x="1737271" y="162595"/>
                      </a:lnTo>
                      <a:lnTo>
                        <a:pt x="1735289" y="161443"/>
                      </a:lnTo>
                      <a:lnTo>
                        <a:pt x="1733305" y="160294"/>
                      </a:lnTo>
                      <a:lnTo>
                        <a:pt x="1731318" y="159149"/>
                      </a:lnTo>
                      <a:lnTo>
                        <a:pt x="1729328" y="158008"/>
                      </a:lnTo>
                      <a:lnTo>
                        <a:pt x="1727335" y="156871"/>
                      </a:lnTo>
                      <a:lnTo>
                        <a:pt x="1725340" y="155738"/>
                      </a:lnTo>
                      <a:lnTo>
                        <a:pt x="1723343" y="154608"/>
                      </a:lnTo>
                      <a:lnTo>
                        <a:pt x="1721342" y="153482"/>
                      </a:lnTo>
                      <a:lnTo>
                        <a:pt x="1719339" y="152360"/>
                      </a:lnTo>
                      <a:lnTo>
                        <a:pt x="1717334" y="151242"/>
                      </a:lnTo>
                      <a:lnTo>
                        <a:pt x="1715325" y="150127"/>
                      </a:lnTo>
                      <a:lnTo>
                        <a:pt x="1713315" y="149016"/>
                      </a:lnTo>
                      <a:lnTo>
                        <a:pt x="1711301" y="147910"/>
                      </a:lnTo>
                      <a:lnTo>
                        <a:pt x="1709285" y="146806"/>
                      </a:lnTo>
                      <a:lnTo>
                        <a:pt x="1707267" y="145707"/>
                      </a:lnTo>
                      <a:lnTo>
                        <a:pt x="1705246" y="144612"/>
                      </a:lnTo>
                      <a:lnTo>
                        <a:pt x="1703222" y="143520"/>
                      </a:lnTo>
                      <a:lnTo>
                        <a:pt x="1701196" y="142432"/>
                      </a:lnTo>
                      <a:lnTo>
                        <a:pt x="1699168" y="141348"/>
                      </a:lnTo>
                      <a:lnTo>
                        <a:pt x="1697137" y="140268"/>
                      </a:lnTo>
                      <a:lnTo>
                        <a:pt x="1695103" y="139191"/>
                      </a:lnTo>
                      <a:lnTo>
                        <a:pt x="1693067" y="138119"/>
                      </a:lnTo>
                      <a:lnTo>
                        <a:pt x="1691028" y="137050"/>
                      </a:lnTo>
                      <a:lnTo>
                        <a:pt x="1688987" y="135985"/>
                      </a:lnTo>
                      <a:lnTo>
                        <a:pt x="1686944" y="134924"/>
                      </a:lnTo>
                      <a:lnTo>
                        <a:pt x="1684898" y="133867"/>
                      </a:lnTo>
                      <a:lnTo>
                        <a:pt x="1682849" y="132814"/>
                      </a:lnTo>
                      <a:lnTo>
                        <a:pt x="1680798" y="131764"/>
                      </a:lnTo>
                      <a:lnTo>
                        <a:pt x="1678745" y="130719"/>
                      </a:lnTo>
                      <a:lnTo>
                        <a:pt x="1676689" y="129677"/>
                      </a:lnTo>
                      <a:lnTo>
                        <a:pt x="1674631" y="128640"/>
                      </a:lnTo>
                      <a:lnTo>
                        <a:pt x="1672570" y="127606"/>
                      </a:lnTo>
                      <a:lnTo>
                        <a:pt x="1670507" y="126576"/>
                      </a:lnTo>
                      <a:lnTo>
                        <a:pt x="1668442" y="125550"/>
                      </a:lnTo>
                      <a:lnTo>
                        <a:pt x="1666374" y="124527"/>
                      </a:lnTo>
                      <a:lnTo>
                        <a:pt x="1664304" y="123509"/>
                      </a:lnTo>
                      <a:lnTo>
                        <a:pt x="1662232" y="122495"/>
                      </a:lnTo>
                      <a:lnTo>
                        <a:pt x="1660157" y="121484"/>
                      </a:lnTo>
                      <a:lnTo>
                        <a:pt x="1658080" y="120478"/>
                      </a:lnTo>
                      <a:lnTo>
                        <a:pt x="1656000" y="119475"/>
                      </a:lnTo>
                      <a:lnTo>
                        <a:pt x="1653918" y="118477"/>
                      </a:lnTo>
                      <a:lnTo>
                        <a:pt x="1651834" y="117482"/>
                      </a:lnTo>
                      <a:lnTo>
                        <a:pt x="1649748" y="116491"/>
                      </a:lnTo>
                      <a:lnTo>
                        <a:pt x="1647659" y="115504"/>
                      </a:lnTo>
                      <a:lnTo>
                        <a:pt x="1645568" y="114521"/>
                      </a:lnTo>
                      <a:lnTo>
                        <a:pt x="1643474" y="113542"/>
                      </a:lnTo>
                      <a:lnTo>
                        <a:pt x="1641379" y="112567"/>
                      </a:lnTo>
                      <a:lnTo>
                        <a:pt x="1639281" y="111596"/>
                      </a:lnTo>
                      <a:lnTo>
                        <a:pt x="1637181" y="110629"/>
                      </a:lnTo>
                      <a:lnTo>
                        <a:pt x="1635078" y="109666"/>
                      </a:lnTo>
                      <a:lnTo>
                        <a:pt x="1632974" y="108707"/>
                      </a:lnTo>
                      <a:lnTo>
                        <a:pt x="1630867" y="107752"/>
                      </a:lnTo>
                      <a:lnTo>
                        <a:pt x="1628758" y="106800"/>
                      </a:lnTo>
                      <a:lnTo>
                        <a:pt x="1626647" y="105853"/>
                      </a:lnTo>
                      <a:lnTo>
                        <a:pt x="1624533" y="104910"/>
                      </a:lnTo>
                      <a:lnTo>
                        <a:pt x="1622418" y="103971"/>
                      </a:lnTo>
                      <a:lnTo>
                        <a:pt x="1620300" y="103036"/>
                      </a:lnTo>
                      <a:lnTo>
                        <a:pt x="1618180" y="102104"/>
                      </a:lnTo>
                      <a:lnTo>
                        <a:pt x="1616058" y="101177"/>
                      </a:lnTo>
                      <a:lnTo>
                        <a:pt x="1613934" y="100254"/>
                      </a:lnTo>
                      <a:lnTo>
                        <a:pt x="1611807" y="99335"/>
                      </a:lnTo>
                      <a:lnTo>
                        <a:pt x="1609679" y="98419"/>
                      </a:lnTo>
                      <a:lnTo>
                        <a:pt x="1607548" y="97508"/>
                      </a:lnTo>
                      <a:lnTo>
                        <a:pt x="1605415" y="96601"/>
                      </a:lnTo>
                      <a:lnTo>
                        <a:pt x="1603280" y="95698"/>
                      </a:lnTo>
                      <a:lnTo>
                        <a:pt x="1601143" y="94799"/>
                      </a:lnTo>
                      <a:lnTo>
                        <a:pt x="1599004" y="93904"/>
                      </a:lnTo>
                      <a:lnTo>
                        <a:pt x="1596863" y="93013"/>
                      </a:lnTo>
                      <a:lnTo>
                        <a:pt x="1594720" y="92126"/>
                      </a:lnTo>
                      <a:lnTo>
                        <a:pt x="1592575" y="91243"/>
                      </a:lnTo>
                      <a:lnTo>
                        <a:pt x="1590427" y="90364"/>
                      </a:lnTo>
                      <a:lnTo>
                        <a:pt x="1588278" y="89489"/>
                      </a:lnTo>
                      <a:lnTo>
                        <a:pt x="1586127" y="88619"/>
                      </a:lnTo>
                      <a:lnTo>
                        <a:pt x="1583973" y="87752"/>
                      </a:lnTo>
                      <a:lnTo>
                        <a:pt x="1581818" y="86889"/>
                      </a:lnTo>
                      <a:lnTo>
                        <a:pt x="1579661" y="86031"/>
                      </a:lnTo>
                      <a:lnTo>
                        <a:pt x="1577501" y="85176"/>
                      </a:lnTo>
                      <a:lnTo>
                        <a:pt x="1575340" y="84326"/>
                      </a:lnTo>
                      <a:lnTo>
                        <a:pt x="1573177" y="83479"/>
                      </a:lnTo>
                      <a:lnTo>
                        <a:pt x="1571011" y="82637"/>
                      </a:lnTo>
                      <a:lnTo>
                        <a:pt x="1568844" y="81799"/>
                      </a:lnTo>
                      <a:lnTo>
                        <a:pt x="1566675" y="80965"/>
                      </a:lnTo>
                      <a:lnTo>
                        <a:pt x="1564504" y="80135"/>
                      </a:lnTo>
                      <a:lnTo>
                        <a:pt x="1562331" y="79309"/>
                      </a:lnTo>
                      <a:lnTo>
                        <a:pt x="1560156" y="78488"/>
                      </a:lnTo>
                      <a:lnTo>
                        <a:pt x="1557979" y="77670"/>
                      </a:lnTo>
                      <a:lnTo>
                        <a:pt x="1555800" y="76856"/>
                      </a:lnTo>
                      <a:lnTo>
                        <a:pt x="1553619" y="76047"/>
                      </a:lnTo>
                      <a:lnTo>
                        <a:pt x="1551437" y="75242"/>
                      </a:lnTo>
                      <a:lnTo>
                        <a:pt x="1549253" y="74441"/>
                      </a:lnTo>
                      <a:lnTo>
                        <a:pt x="1547066" y="73643"/>
                      </a:lnTo>
                      <a:lnTo>
                        <a:pt x="1544878" y="72851"/>
                      </a:lnTo>
                      <a:lnTo>
                        <a:pt x="1542688" y="72062"/>
                      </a:lnTo>
                      <a:lnTo>
                        <a:pt x="1540497" y="71277"/>
                      </a:lnTo>
                      <a:lnTo>
                        <a:pt x="1538303" y="70497"/>
                      </a:lnTo>
                      <a:lnTo>
                        <a:pt x="1536108" y="69720"/>
                      </a:lnTo>
                      <a:lnTo>
                        <a:pt x="1533910" y="68948"/>
                      </a:lnTo>
                      <a:lnTo>
                        <a:pt x="1531711" y="68180"/>
                      </a:lnTo>
                      <a:lnTo>
                        <a:pt x="1529511" y="67416"/>
                      </a:lnTo>
                      <a:lnTo>
                        <a:pt x="1527308" y="66656"/>
                      </a:lnTo>
                      <a:lnTo>
                        <a:pt x="1525104" y="65901"/>
                      </a:lnTo>
                      <a:lnTo>
                        <a:pt x="1522898" y="65149"/>
                      </a:lnTo>
                      <a:lnTo>
                        <a:pt x="1520690" y="64402"/>
                      </a:lnTo>
                      <a:lnTo>
                        <a:pt x="1518481" y="63659"/>
                      </a:lnTo>
                      <a:lnTo>
                        <a:pt x="1516269" y="62920"/>
                      </a:lnTo>
                      <a:lnTo>
                        <a:pt x="1514056" y="62185"/>
                      </a:lnTo>
                      <a:lnTo>
                        <a:pt x="1511842" y="61455"/>
                      </a:lnTo>
                      <a:lnTo>
                        <a:pt x="1509625" y="60728"/>
                      </a:lnTo>
                      <a:lnTo>
                        <a:pt x="1507407" y="60006"/>
                      </a:lnTo>
                      <a:lnTo>
                        <a:pt x="1505188" y="59288"/>
                      </a:lnTo>
                      <a:lnTo>
                        <a:pt x="1502966" y="58574"/>
                      </a:lnTo>
                      <a:lnTo>
                        <a:pt x="1500743" y="57865"/>
                      </a:lnTo>
                      <a:lnTo>
                        <a:pt x="1498519" y="57159"/>
                      </a:lnTo>
                      <a:lnTo>
                        <a:pt x="1496292" y="56458"/>
                      </a:lnTo>
                      <a:lnTo>
                        <a:pt x="1494065" y="55761"/>
                      </a:lnTo>
                      <a:lnTo>
                        <a:pt x="1491835" y="55068"/>
                      </a:lnTo>
                      <a:lnTo>
                        <a:pt x="1489604" y="54380"/>
                      </a:lnTo>
                      <a:lnTo>
                        <a:pt x="1487371" y="53695"/>
                      </a:lnTo>
                      <a:lnTo>
                        <a:pt x="1485137" y="53015"/>
                      </a:lnTo>
                      <a:lnTo>
                        <a:pt x="1482901" y="52339"/>
                      </a:lnTo>
                      <a:lnTo>
                        <a:pt x="1480664" y="51667"/>
                      </a:lnTo>
                      <a:lnTo>
                        <a:pt x="1478425" y="51000"/>
                      </a:lnTo>
                      <a:lnTo>
                        <a:pt x="1476184" y="50337"/>
                      </a:lnTo>
                      <a:lnTo>
                        <a:pt x="1473942" y="49678"/>
                      </a:lnTo>
                      <a:lnTo>
                        <a:pt x="1471698" y="49023"/>
                      </a:lnTo>
                      <a:lnTo>
                        <a:pt x="1469453" y="48372"/>
                      </a:lnTo>
                      <a:lnTo>
                        <a:pt x="1467207" y="47726"/>
                      </a:lnTo>
                      <a:lnTo>
                        <a:pt x="1464958" y="47084"/>
                      </a:lnTo>
                      <a:lnTo>
                        <a:pt x="1462709" y="46446"/>
                      </a:lnTo>
                      <a:lnTo>
                        <a:pt x="1460458" y="45812"/>
                      </a:lnTo>
                      <a:lnTo>
                        <a:pt x="1458205" y="45183"/>
                      </a:lnTo>
                      <a:lnTo>
                        <a:pt x="1455951" y="44558"/>
                      </a:lnTo>
                      <a:lnTo>
                        <a:pt x="1453696" y="43937"/>
                      </a:lnTo>
                      <a:lnTo>
                        <a:pt x="1451439" y="43321"/>
                      </a:lnTo>
                      <a:lnTo>
                        <a:pt x="1449180" y="42708"/>
                      </a:lnTo>
                      <a:lnTo>
                        <a:pt x="1446921" y="42100"/>
                      </a:lnTo>
                      <a:lnTo>
                        <a:pt x="1444659" y="41497"/>
                      </a:lnTo>
                      <a:lnTo>
                        <a:pt x="1442397" y="40897"/>
                      </a:lnTo>
                      <a:lnTo>
                        <a:pt x="1440133" y="40302"/>
                      </a:lnTo>
                      <a:lnTo>
                        <a:pt x="1437868" y="39711"/>
                      </a:lnTo>
                      <a:lnTo>
                        <a:pt x="1435601" y="39124"/>
                      </a:lnTo>
                      <a:lnTo>
                        <a:pt x="1433333" y="38542"/>
                      </a:lnTo>
                      <a:lnTo>
                        <a:pt x="1431064" y="37964"/>
                      </a:lnTo>
                      <a:lnTo>
                        <a:pt x="1428793" y="37390"/>
                      </a:lnTo>
                      <a:lnTo>
                        <a:pt x="1426521" y="36820"/>
                      </a:lnTo>
                      <a:lnTo>
                        <a:pt x="1424247" y="36255"/>
                      </a:lnTo>
                      <a:lnTo>
                        <a:pt x="1421973" y="35694"/>
                      </a:lnTo>
                      <a:lnTo>
                        <a:pt x="1419697" y="35138"/>
                      </a:lnTo>
                      <a:lnTo>
                        <a:pt x="1417419" y="34585"/>
                      </a:lnTo>
                      <a:lnTo>
                        <a:pt x="1415141" y="34037"/>
                      </a:lnTo>
                      <a:lnTo>
                        <a:pt x="1412861" y="33493"/>
                      </a:lnTo>
                      <a:lnTo>
                        <a:pt x="1410580" y="32954"/>
                      </a:lnTo>
                      <a:lnTo>
                        <a:pt x="1408298" y="32419"/>
                      </a:lnTo>
                      <a:lnTo>
                        <a:pt x="1406014" y="31888"/>
                      </a:lnTo>
                      <a:lnTo>
                        <a:pt x="1403729" y="31361"/>
                      </a:lnTo>
                      <a:lnTo>
                        <a:pt x="1401443" y="30839"/>
                      </a:lnTo>
                      <a:lnTo>
                        <a:pt x="1399156" y="30321"/>
                      </a:lnTo>
                      <a:lnTo>
                        <a:pt x="1396868" y="29808"/>
                      </a:lnTo>
                      <a:lnTo>
                        <a:pt x="1394578" y="29299"/>
                      </a:lnTo>
                      <a:lnTo>
                        <a:pt x="1392287" y="28794"/>
                      </a:lnTo>
                      <a:lnTo>
                        <a:pt x="1389995" y="28293"/>
                      </a:lnTo>
                      <a:lnTo>
                        <a:pt x="1387702" y="27797"/>
                      </a:lnTo>
                      <a:lnTo>
                        <a:pt x="1385408" y="27305"/>
                      </a:lnTo>
                      <a:lnTo>
                        <a:pt x="1383112" y="26817"/>
                      </a:lnTo>
                      <a:lnTo>
                        <a:pt x="1380816" y="26334"/>
                      </a:lnTo>
                      <a:lnTo>
                        <a:pt x="1378518" y="25855"/>
                      </a:lnTo>
                      <a:lnTo>
                        <a:pt x="1376220" y="25380"/>
                      </a:lnTo>
                      <a:lnTo>
                        <a:pt x="1373920" y="24910"/>
                      </a:lnTo>
                      <a:lnTo>
                        <a:pt x="1371619" y="24444"/>
                      </a:lnTo>
                      <a:lnTo>
                        <a:pt x="1369317" y="23983"/>
                      </a:lnTo>
                      <a:lnTo>
                        <a:pt x="1367014" y="23525"/>
                      </a:lnTo>
                      <a:lnTo>
                        <a:pt x="1364710" y="23073"/>
                      </a:lnTo>
                      <a:lnTo>
                        <a:pt x="1362404" y="22624"/>
                      </a:lnTo>
                      <a:lnTo>
                        <a:pt x="1360098" y="22180"/>
                      </a:lnTo>
                      <a:lnTo>
                        <a:pt x="1357791" y="21740"/>
                      </a:lnTo>
                      <a:lnTo>
                        <a:pt x="1355483" y="21305"/>
                      </a:lnTo>
                      <a:lnTo>
                        <a:pt x="1353173" y="20874"/>
                      </a:lnTo>
                      <a:lnTo>
                        <a:pt x="1350863" y="20447"/>
                      </a:lnTo>
                      <a:lnTo>
                        <a:pt x="1348552" y="20024"/>
                      </a:lnTo>
                      <a:lnTo>
                        <a:pt x="1346240" y="19606"/>
                      </a:lnTo>
                      <a:lnTo>
                        <a:pt x="1343926" y="19193"/>
                      </a:lnTo>
                      <a:lnTo>
                        <a:pt x="1341612" y="18784"/>
                      </a:lnTo>
                      <a:lnTo>
                        <a:pt x="1339297" y="18379"/>
                      </a:lnTo>
                      <a:lnTo>
                        <a:pt x="1336981" y="17978"/>
                      </a:lnTo>
                      <a:lnTo>
                        <a:pt x="1334664" y="17582"/>
                      </a:lnTo>
                      <a:lnTo>
                        <a:pt x="1332346" y="17190"/>
                      </a:lnTo>
                      <a:lnTo>
                        <a:pt x="1330027" y="16803"/>
                      </a:lnTo>
                      <a:lnTo>
                        <a:pt x="1327708" y="16420"/>
                      </a:lnTo>
                      <a:lnTo>
                        <a:pt x="1325387" y="16041"/>
                      </a:lnTo>
                      <a:lnTo>
                        <a:pt x="1323066" y="15667"/>
                      </a:lnTo>
                      <a:lnTo>
                        <a:pt x="1320744" y="15297"/>
                      </a:lnTo>
                      <a:lnTo>
                        <a:pt x="1318420" y="14932"/>
                      </a:lnTo>
                      <a:lnTo>
                        <a:pt x="1316096" y="14570"/>
                      </a:lnTo>
                      <a:lnTo>
                        <a:pt x="1313772" y="14214"/>
                      </a:lnTo>
                      <a:lnTo>
                        <a:pt x="1311446" y="13861"/>
                      </a:lnTo>
                      <a:lnTo>
                        <a:pt x="1309119" y="13513"/>
                      </a:lnTo>
                      <a:lnTo>
                        <a:pt x="1306792" y="13170"/>
                      </a:lnTo>
                      <a:lnTo>
                        <a:pt x="1304464" y="12831"/>
                      </a:lnTo>
                      <a:lnTo>
                        <a:pt x="1302135" y="12496"/>
                      </a:lnTo>
                      <a:lnTo>
                        <a:pt x="1299806" y="12166"/>
                      </a:lnTo>
                      <a:lnTo>
                        <a:pt x="1297475" y="11840"/>
                      </a:lnTo>
                      <a:lnTo>
                        <a:pt x="1295144" y="11518"/>
                      </a:lnTo>
                      <a:lnTo>
                        <a:pt x="1292812" y="11201"/>
                      </a:lnTo>
                      <a:lnTo>
                        <a:pt x="1290480" y="10888"/>
                      </a:lnTo>
                      <a:lnTo>
                        <a:pt x="1288146" y="10580"/>
                      </a:lnTo>
                      <a:lnTo>
                        <a:pt x="1285812" y="10276"/>
                      </a:lnTo>
                      <a:lnTo>
                        <a:pt x="1283477" y="9976"/>
                      </a:lnTo>
                      <a:lnTo>
                        <a:pt x="1281142" y="9681"/>
                      </a:lnTo>
                      <a:lnTo>
                        <a:pt x="1278806" y="9391"/>
                      </a:lnTo>
                      <a:lnTo>
                        <a:pt x="1276469" y="9104"/>
                      </a:lnTo>
                      <a:lnTo>
                        <a:pt x="1274132" y="8822"/>
                      </a:lnTo>
                      <a:lnTo>
                        <a:pt x="1271794" y="8545"/>
                      </a:lnTo>
                      <a:lnTo>
                        <a:pt x="1269455" y="8272"/>
                      </a:lnTo>
                      <a:lnTo>
                        <a:pt x="1267115" y="8003"/>
                      </a:lnTo>
                      <a:lnTo>
                        <a:pt x="1264775" y="7739"/>
                      </a:lnTo>
                      <a:lnTo>
                        <a:pt x="1262435" y="7479"/>
                      </a:lnTo>
                      <a:lnTo>
                        <a:pt x="1260094" y="7224"/>
                      </a:lnTo>
                      <a:lnTo>
                        <a:pt x="1257752" y="6973"/>
                      </a:lnTo>
                      <a:lnTo>
                        <a:pt x="1255410" y="6726"/>
                      </a:lnTo>
                      <a:lnTo>
                        <a:pt x="1253067" y="6484"/>
                      </a:lnTo>
                      <a:lnTo>
                        <a:pt x="1250723" y="6246"/>
                      </a:lnTo>
                      <a:lnTo>
                        <a:pt x="1248379" y="6013"/>
                      </a:lnTo>
                      <a:lnTo>
                        <a:pt x="1246035" y="5784"/>
                      </a:lnTo>
                      <a:lnTo>
                        <a:pt x="1243689" y="5560"/>
                      </a:lnTo>
                      <a:lnTo>
                        <a:pt x="1241344" y="5340"/>
                      </a:lnTo>
                      <a:lnTo>
                        <a:pt x="1238998" y="5124"/>
                      </a:lnTo>
                      <a:lnTo>
                        <a:pt x="1236651" y="4913"/>
                      </a:lnTo>
                      <a:lnTo>
                        <a:pt x="1234304" y="4706"/>
                      </a:lnTo>
                      <a:lnTo>
                        <a:pt x="1231956" y="4504"/>
                      </a:lnTo>
                      <a:lnTo>
                        <a:pt x="1229608" y="4306"/>
                      </a:lnTo>
                      <a:lnTo>
                        <a:pt x="1227260" y="4113"/>
                      </a:lnTo>
                      <a:lnTo>
                        <a:pt x="1224911" y="3924"/>
                      </a:lnTo>
                      <a:lnTo>
                        <a:pt x="1222562" y="3739"/>
                      </a:lnTo>
                      <a:lnTo>
                        <a:pt x="1220212" y="3559"/>
                      </a:lnTo>
                      <a:lnTo>
                        <a:pt x="1217862" y="3384"/>
                      </a:lnTo>
                      <a:lnTo>
                        <a:pt x="1215511" y="3212"/>
                      </a:lnTo>
                      <a:lnTo>
                        <a:pt x="1213160" y="3046"/>
                      </a:lnTo>
                      <a:lnTo>
                        <a:pt x="1210809" y="2883"/>
                      </a:lnTo>
                      <a:lnTo>
                        <a:pt x="1208457" y="2725"/>
                      </a:lnTo>
                      <a:lnTo>
                        <a:pt x="1206105" y="2572"/>
                      </a:lnTo>
                      <a:lnTo>
                        <a:pt x="1203752" y="2423"/>
                      </a:lnTo>
                      <a:lnTo>
                        <a:pt x="1201399" y="2278"/>
                      </a:lnTo>
                      <a:lnTo>
                        <a:pt x="1199046" y="2138"/>
                      </a:lnTo>
                      <a:lnTo>
                        <a:pt x="1196693" y="2002"/>
                      </a:lnTo>
                      <a:lnTo>
                        <a:pt x="1194339" y="1871"/>
                      </a:lnTo>
                      <a:lnTo>
                        <a:pt x="1191985" y="1744"/>
                      </a:lnTo>
                      <a:lnTo>
                        <a:pt x="1189631" y="1622"/>
                      </a:lnTo>
                      <a:lnTo>
                        <a:pt x="1187276" y="1504"/>
                      </a:lnTo>
                      <a:lnTo>
                        <a:pt x="1184921" y="1391"/>
                      </a:lnTo>
                      <a:lnTo>
                        <a:pt x="1182566" y="1282"/>
                      </a:lnTo>
                      <a:lnTo>
                        <a:pt x="1180211" y="1177"/>
                      </a:lnTo>
                      <a:lnTo>
                        <a:pt x="1177855" y="1077"/>
                      </a:lnTo>
                      <a:lnTo>
                        <a:pt x="1175499" y="981"/>
                      </a:lnTo>
                      <a:lnTo>
                        <a:pt x="1173143" y="890"/>
                      </a:lnTo>
                      <a:lnTo>
                        <a:pt x="1170787" y="803"/>
                      </a:lnTo>
                      <a:lnTo>
                        <a:pt x="1168430" y="721"/>
                      </a:lnTo>
                      <a:lnTo>
                        <a:pt x="1166073" y="643"/>
                      </a:lnTo>
                      <a:lnTo>
                        <a:pt x="1163717" y="569"/>
                      </a:lnTo>
                      <a:lnTo>
                        <a:pt x="1161360" y="500"/>
                      </a:lnTo>
                      <a:lnTo>
                        <a:pt x="1159002" y="436"/>
                      </a:lnTo>
                      <a:lnTo>
                        <a:pt x="1156645" y="376"/>
                      </a:lnTo>
                      <a:lnTo>
                        <a:pt x="1154288" y="320"/>
                      </a:lnTo>
                      <a:lnTo>
                        <a:pt x="1151930" y="269"/>
                      </a:lnTo>
                      <a:lnTo>
                        <a:pt x="1149572" y="222"/>
                      </a:lnTo>
                      <a:lnTo>
                        <a:pt x="1147214" y="180"/>
                      </a:lnTo>
                      <a:lnTo>
                        <a:pt x="1144857" y="142"/>
                      </a:lnTo>
                      <a:lnTo>
                        <a:pt x="1142499" y="109"/>
                      </a:lnTo>
                      <a:lnTo>
                        <a:pt x="1140141" y="80"/>
                      </a:lnTo>
                      <a:lnTo>
                        <a:pt x="1137782" y="55"/>
                      </a:lnTo>
                      <a:lnTo>
                        <a:pt x="1135424" y="35"/>
                      </a:lnTo>
                      <a:lnTo>
                        <a:pt x="1133066" y="20"/>
                      </a:lnTo>
                      <a:lnTo>
                        <a:pt x="1130708" y="8"/>
                      </a:lnTo>
                      <a:lnTo>
                        <a:pt x="1128350" y="2"/>
                      </a:lnTo>
                      <a:lnTo>
                        <a:pt x="1125991" y="0"/>
                      </a:lnTo>
                      <a:lnTo>
                        <a:pt x="1123633" y="2"/>
                      </a:lnTo>
                      <a:lnTo>
                        <a:pt x="1121275" y="8"/>
                      </a:lnTo>
                      <a:lnTo>
                        <a:pt x="1118917" y="20"/>
                      </a:lnTo>
                      <a:lnTo>
                        <a:pt x="1116558" y="35"/>
                      </a:lnTo>
                      <a:lnTo>
                        <a:pt x="1114200" y="55"/>
                      </a:lnTo>
                      <a:lnTo>
                        <a:pt x="1111842" y="80"/>
                      </a:lnTo>
                      <a:lnTo>
                        <a:pt x="1109484" y="109"/>
                      </a:lnTo>
                      <a:lnTo>
                        <a:pt x="1107126" y="142"/>
                      </a:lnTo>
                      <a:lnTo>
                        <a:pt x="1104768" y="180"/>
                      </a:lnTo>
                      <a:lnTo>
                        <a:pt x="1102410" y="222"/>
                      </a:lnTo>
                      <a:lnTo>
                        <a:pt x="1100053" y="269"/>
                      </a:lnTo>
                      <a:lnTo>
                        <a:pt x="1097695" y="320"/>
                      </a:lnTo>
                      <a:lnTo>
                        <a:pt x="1095338" y="376"/>
                      </a:lnTo>
                      <a:lnTo>
                        <a:pt x="1092980" y="436"/>
                      </a:lnTo>
                      <a:lnTo>
                        <a:pt x="1090623" y="500"/>
                      </a:lnTo>
                      <a:lnTo>
                        <a:pt x="1088266" y="569"/>
                      </a:lnTo>
                      <a:lnTo>
                        <a:pt x="1085909" y="643"/>
                      </a:lnTo>
                      <a:lnTo>
                        <a:pt x="1083552" y="721"/>
                      </a:lnTo>
                      <a:lnTo>
                        <a:pt x="1081196" y="803"/>
                      </a:lnTo>
                      <a:lnTo>
                        <a:pt x="1078840" y="890"/>
                      </a:lnTo>
                      <a:lnTo>
                        <a:pt x="1076484" y="981"/>
                      </a:lnTo>
                      <a:lnTo>
                        <a:pt x="1074128" y="1077"/>
                      </a:lnTo>
                      <a:lnTo>
                        <a:pt x="1071772" y="1177"/>
                      </a:lnTo>
                      <a:lnTo>
                        <a:pt x="1069417" y="1282"/>
                      </a:lnTo>
                      <a:lnTo>
                        <a:pt x="1067061" y="1391"/>
                      </a:lnTo>
                      <a:lnTo>
                        <a:pt x="1064707" y="1504"/>
                      </a:lnTo>
                      <a:lnTo>
                        <a:pt x="1062352" y="1622"/>
                      </a:lnTo>
                      <a:lnTo>
                        <a:pt x="1059998" y="1744"/>
                      </a:lnTo>
                      <a:lnTo>
                        <a:pt x="1057643" y="1871"/>
                      </a:lnTo>
                      <a:lnTo>
                        <a:pt x="1055290" y="2002"/>
                      </a:lnTo>
                      <a:lnTo>
                        <a:pt x="1052936" y="2138"/>
                      </a:lnTo>
                      <a:lnTo>
                        <a:pt x="1050583" y="2278"/>
                      </a:lnTo>
                      <a:lnTo>
                        <a:pt x="1048230" y="2423"/>
                      </a:lnTo>
                      <a:lnTo>
                        <a:pt x="1045878" y="2572"/>
                      </a:lnTo>
                      <a:lnTo>
                        <a:pt x="1043526" y="2725"/>
                      </a:lnTo>
                      <a:lnTo>
                        <a:pt x="1041174" y="2883"/>
                      </a:lnTo>
                      <a:lnTo>
                        <a:pt x="1038823" y="3046"/>
                      </a:lnTo>
                      <a:lnTo>
                        <a:pt x="1036472" y="3212"/>
                      </a:lnTo>
                      <a:lnTo>
                        <a:pt x="1034121" y="3384"/>
                      </a:lnTo>
                      <a:lnTo>
                        <a:pt x="1031771" y="3559"/>
                      </a:lnTo>
                      <a:lnTo>
                        <a:pt x="1029421" y="3739"/>
                      </a:lnTo>
                      <a:lnTo>
                        <a:pt x="1027072" y="3924"/>
                      </a:lnTo>
                      <a:lnTo>
                        <a:pt x="1024723" y="4113"/>
                      </a:lnTo>
                      <a:lnTo>
                        <a:pt x="1022374" y="4306"/>
                      </a:lnTo>
                      <a:lnTo>
                        <a:pt x="1020026" y="4504"/>
                      </a:lnTo>
                      <a:lnTo>
                        <a:pt x="1017679" y="4706"/>
                      </a:lnTo>
                      <a:lnTo>
                        <a:pt x="1015331" y="4913"/>
                      </a:lnTo>
                      <a:lnTo>
                        <a:pt x="1012985" y="5124"/>
                      </a:lnTo>
                      <a:lnTo>
                        <a:pt x="1010639" y="5340"/>
                      </a:lnTo>
                      <a:lnTo>
                        <a:pt x="1008293" y="5560"/>
                      </a:lnTo>
                      <a:lnTo>
                        <a:pt x="1005948" y="5784"/>
                      </a:lnTo>
                      <a:lnTo>
                        <a:pt x="1003603" y="6013"/>
                      </a:lnTo>
                      <a:lnTo>
                        <a:pt x="1001259" y="6246"/>
                      </a:lnTo>
                      <a:lnTo>
                        <a:pt x="998916" y="6484"/>
                      </a:lnTo>
                      <a:lnTo>
                        <a:pt x="996573" y="6726"/>
                      </a:lnTo>
                      <a:lnTo>
                        <a:pt x="994231" y="6973"/>
                      </a:lnTo>
                      <a:lnTo>
                        <a:pt x="991889" y="7224"/>
                      </a:lnTo>
                      <a:lnTo>
                        <a:pt x="989548" y="7479"/>
                      </a:lnTo>
                      <a:lnTo>
                        <a:pt x="987207" y="7739"/>
                      </a:lnTo>
                      <a:lnTo>
                        <a:pt x="984867" y="8003"/>
                      </a:lnTo>
                      <a:lnTo>
                        <a:pt x="982528" y="8272"/>
                      </a:lnTo>
                      <a:lnTo>
                        <a:pt x="980189" y="8545"/>
                      </a:lnTo>
                      <a:lnTo>
                        <a:pt x="977851" y="8822"/>
                      </a:lnTo>
                      <a:lnTo>
                        <a:pt x="975513" y="9104"/>
                      </a:lnTo>
                      <a:lnTo>
                        <a:pt x="973177" y="9391"/>
                      </a:lnTo>
                      <a:lnTo>
                        <a:pt x="970841" y="9681"/>
                      </a:lnTo>
                      <a:lnTo>
                        <a:pt x="968505" y="9976"/>
                      </a:lnTo>
                      <a:lnTo>
                        <a:pt x="966170" y="10276"/>
                      </a:lnTo>
                      <a:lnTo>
                        <a:pt x="963836" y="10580"/>
                      </a:lnTo>
                      <a:lnTo>
                        <a:pt x="961503" y="10888"/>
                      </a:lnTo>
                      <a:lnTo>
                        <a:pt x="959170" y="11201"/>
                      </a:lnTo>
                      <a:lnTo>
                        <a:pt x="956839" y="11518"/>
                      </a:lnTo>
                      <a:lnTo>
                        <a:pt x="954507" y="11840"/>
                      </a:lnTo>
                      <a:lnTo>
                        <a:pt x="952177" y="12166"/>
                      </a:lnTo>
                      <a:lnTo>
                        <a:pt x="949847" y="12496"/>
                      </a:lnTo>
                      <a:lnTo>
                        <a:pt x="947519" y="12831"/>
                      </a:lnTo>
                      <a:lnTo>
                        <a:pt x="945190" y="13170"/>
                      </a:lnTo>
                      <a:lnTo>
                        <a:pt x="942863" y="13513"/>
                      </a:lnTo>
                      <a:lnTo>
                        <a:pt x="940537" y="13861"/>
                      </a:lnTo>
                      <a:lnTo>
                        <a:pt x="938211" y="14214"/>
                      </a:lnTo>
                      <a:lnTo>
                        <a:pt x="935886" y="14570"/>
                      </a:lnTo>
                      <a:lnTo>
                        <a:pt x="933562" y="14932"/>
                      </a:lnTo>
                      <a:lnTo>
                        <a:pt x="931239" y="15297"/>
                      </a:lnTo>
                      <a:lnTo>
                        <a:pt x="928917" y="15667"/>
                      </a:lnTo>
                      <a:lnTo>
                        <a:pt x="926595" y="16041"/>
                      </a:lnTo>
                      <a:lnTo>
                        <a:pt x="924275" y="16420"/>
                      </a:lnTo>
                      <a:lnTo>
                        <a:pt x="921955" y="16803"/>
                      </a:lnTo>
                      <a:lnTo>
                        <a:pt x="919636" y="17190"/>
                      </a:lnTo>
                      <a:lnTo>
                        <a:pt x="917318" y="17582"/>
                      </a:lnTo>
                      <a:lnTo>
                        <a:pt x="915001" y="17978"/>
                      </a:lnTo>
                      <a:lnTo>
                        <a:pt x="912685" y="18379"/>
                      </a:lnTo>
                      <a:lnTo>
                        <a:pt x="910370" y="18784"/>
                      </a:lnTo>
                      <a:lnTo>
                        <a:pt x="908056" y="19193"/>
                      </a:lnTo>
                      <a:lnTo>
                        <a:pt x="905743" y="19606"/>
                      </a:lnTo>
                      <a:lnTo>
                        <a:pt x="903431" y="20024"/>
                      </a:lnTo>
                      <a:lnTo>
                        <a:pt x="901119" y="20447"/>
                      </a:lnTo>
                      <a:lnTo>
                        <a:pt x="898809" y="20874"/>
                      </a:lnTo>
                      <a:lnTo>
                        <a:pt x="896500" y="21305"/>
                      </a:lnTo>
                      <a:lnTo>
                        <a:pt x="894192" y="21740"/>
                      </a:lnTo>
                      <a:lnTo>
                        <a:pt x="891884" y="22180"/>
                      </a:lnTo>
                      <a:lnTo>
                        <a:pt x="889578" y="22624"/>
                      </a:lnTo>
                      <a:lnTo>
                        <a:pt x="887273" y="23073"/>
                      </a:lnTo>
                      <a:lnTo>
                        <a:pt x="884969" y="23525"/>
                      </a:lnTo>
                      <a:lnTo>
                        <a:pt x="882666" y="23983"/>
                      </a:lnTo>
                      <a:lnTo>
                        <a:pt x="880364" y="24444"/>
                      </a:lnTo>
                      <a:lnTo>
                        <a:pt x="878063" y="24910"/>
                      </a:lnTo>
                      <a:lnTo>
                        <a:pt x="875763" y="25380"/>
                      </a:lnTo>
                      <a:lnTo>
                        <a:pt x="873464" y="25855"/>
                      </a:lnTo>
                      <a:lnTo>
                        <a:pt x="871167" y="26334"/>
                      </a:lnTo>
                      <a:lnTo>
                        <a:pt x="868870" y="26817"/>
                      </a:lnTo>
                      <a:lnTo>
                        <a:pt x="866575" y="27305"/>
                      </a:lnTo>
                      <a:lnTo>
                        <a:pt x="864280" y="27797"/>
                      </a:lnTo>
                      <a:lnTo>
                        <a:pt x="861987" y="28293"/>
                      </a:lnTo>
                      <a:lnTo>
                        <a:pt x="859695" y="28794"/>
                      </a:lnTo>
                      <a:lnTo>
                        <a:pt x="857405" y="29299"/>
                      </a:lnTo>
                      <a:lnTo>
                        <a:pt x="855115" y="29808"/>
                      </a:lnTo>
                      <a:lnTo>
                        <a:pt x="852827" y="30321"/>
                      </a:lnTo>
                      <a:lnTo>
                        <a:pt x="850539" y="30839"/>
                      </a:lnTo>
                      <a:lnTo>
                        <a:pt x="848253" y="31361"/>
                      </a:lnTo>
                      <a:lnTo>
                        <a:pt x="845969" y="31888"/>
                      </a:lnTo>
                      <a:lnTo>
                        <a:pt x="843685" y="32419"/>
                      </a:lnTo>
                      <a:lnTo>
                        <a:pt x="841403" y="32954"/>
                      </a:lnTo>
                      <a:lnTo>
                        <a:pt x="839122" y="33493"/>
                      </a:lnTo>
                      <a:lnTo>
                        <a:pt x="836842" y="34037"/>
                      </a:lnTo>
                      <a:lnTo>
                        <a:pt x="834563" y="34585"/>
                      </a:lnTo>
                      <a:lnTo>
                        <a:pt x="832286" y="35138"/>
                      </a:lnTo>
                      <a:lnTo>
                        <a:pt x="830010" y="35694"/>
                      </a:lnTo>
                      <a:lnTo>
                        <a:pt x="827735" y="36255"/>
                      </a:lnTo>
                      <a:lnTo>
                        <a:pt x="825462" y="36820"/>
                      </a:lnTo>
                      <a:lnTo>
                        <a:pt x="823190" y="37390"/>
                      </a:lnTo>
                      <a:lnTo>
                        <a:pt x="820919" y="37964"/>
                      </a:lnTo>
                      <a:lnTo>
                        <a:pt x="818650" y="38542"/>
                      </a:lnTo>
                      <a:lnTo>
                        <a:pt x="816382" y="39124"/>
                      </a:lnTo>
                      <a:lnTo>
                        <a:pt x="814115" y="39711"/>
                      </a:lnTo>
                      <a:lnTo>
                        <a:pt x="811850" y="40302"/>
                      </a:lnTo>
                      <a:lnTo>
                        <a:pt x="809586" y="40897"/>
                      </a:lnTo>
                      <a:lnTo>
                        <a:pt x="807323" y="41497"/>
                      </a:lnTo>
                      <a:lnTo>
                        <a:pt x="805062" y="42100"/>
                      </a:lnTo>
                      <a:lnTo>
                        <a:pt x="802802" y="42708"/>
                      </a:lnTo>
                      <a:lnTo>
                        <a:pt x="800544" y="43321"/>
                      </a:lnTo>
                      <a:lnTo>
                        <a:pt x="798287" y="43937"/>
                      </a:lnTo>
                      <a:lnTo>
                        <a:pt x="796031" y="44558"/>
                      </a:lnTo>
                      <a:lnTo>
                        <a:pt x="793777" y="45183"/>
                      </a:lnTo>
                      <a:lnTo>
                        <a:pt x="791525" y="45812"/>
                      </a:lnTo>
                      <a:lnTo>
                        <a:pt x="789274" y="46446"/>
                      </a:lnTo>
                      <a:lnTo>
                        <a:pt x="787024" y="47084"/>
                      </a:lnTo>
                      <a:lnTo>
                        <a:pt x="784776" y="47726"/>
                      </a:lnTo>
                      <a:lnTo>
                        <a:pt x="782529" y="48372"/>
                      </a:lnTo>
                      <a:lnTo>
                        <a:pt x="780284" y="49023"/>
                      </a:lnTo>
                      <a:lnTo>
                        <a:pt x="778041" y="49678"/>
                      </a:lnTo>
                      <a:lnTo>
                        <a:pt x="775799" y="50337"/>
                      </a:lnTo>
                      <a:lnTo>
                        <a:pt x="773558" y="51000"/>
                      </a:lnTo>
                      <a:lnTo>
                        <a:pt x="771319" y="51667"/>
                      </a:lnTo>
                      <a:lnTo>
                        <a:pt x="769082" y="52339"/>
                      </a:lnTo>
                      <a:lnTo>
                        <a:pt x="766846" y="53015"/>
                      </a:lnTo>
                      <a:lnTo>
                        <a:pt x="764611" y="53695"/>
                      </a:lnTo>
                      <a:lnTo>
                        <a:pt x="762379" y="54380"/>
                      </a:lnTo>
                      <a:lnTo>
                        <a:pt x="760148" y="55068"/>
                      </a:lnTo>
                      <a:lnTo>
                        <a:pt x="757918" y="55761"/>
                      </a:lnTo>
                      <a:lnTo>
                        <a:pt x="755690" y="56458"/>
                      </a:lnTo>
                      <a:lnTo>
                        <a:pt x="753464" y="57159"/>
                      </a:lnTo>
                      <a:lnTo>
                        <a:pt x="751239" y="57865"/>
                      </a:lnTo>
                      <a:lnTo>
                        <a:pt x="749016" y="58574"/>
                      </a:lnTo>
                      <a:lnTo>
                        <a:pt x="746795" y="59288"/>
                      </a:lnTo>
                      <a:lnTo>
                        <a:pt x="744575" y="60006"/>
                      </a:lnTo>
                      <a:lnTo>
                        <a:pt x="742357" y="60728"/>
                      </a:lnTo>
                      <a:lnTo>
                        <a:pt x="740141" y="61455"/>
                      </a:lnTo>
                      <a:lnTo>
                        <a:pt x="737926" y="62185"/>
                      </a:lnTo>
                      <a:lnTo>
                        <a:pt x="735713" y="62920"/>
                      </a:lnTo>
                      <a:lnTo>
                        <a:pt x="733502" y="63659"/>
                      </a:lnTo>
                      <a:lnTo>
                        <a:pt x="731293" y="64402"/>
                      </a:lnTo>
                      <a:lnTo>
                        <a:pt x="729085" y="65149"/>
                      </a:lnTo>
                      <a:lnTo>
                        <a:pt x="726879" y="65901"/>
                      </a:lnTo>
                      <a:lnTo>
                        <a:pt x="724674" y="66656"/>
                      </a:lnTo>
                      <a:lnTo>
                        <a:pt x="722472" y="67416"/>
                      </a:lnTo>
                      <a:lnTo>
                        <a:pt x="720271" y="68180"/>
                      </a:lnTo>
                      <a:lnTo>
                        <a:pt x="718072" y="68948"/>
                      </a:lnTo>
                      <a:lnTo>
                        <a:pt x="715875" y="69720"/>
                      </a:lnTo>
                      <a:lnTo>
                        <a:pt x="713680" y="70497"/>
                      </a:lnTo>
                      <a:lnTo>
                        <a:pt x="711486" y="71277"/>
                      </a:lnTo>
                      <a:lnTo>
                        <a:pt x="709294" y="72062"/>
                      </a:lnTo>
                      <a:lnTo>
                        <a:pt x="707104" y="72851"/>
                      </a:lnTo>
                      <a:lnTo>
                        <a:pt x="704916" y="73643"/>
                      </a:lnTo>
                      <a:lnTo>
                        <a:pt x="702730" y="74441"/>
                      </a:lnTo>
                      <a:lnTo>
                        <a:pt x="700546" y="75242"/>
                      </a:lnTo>
                      <a:lnTo>
                        <a:pt x="698363" y="76047"/>
                      </a:lnTo>
                      <a:lnTo>
                        <a:pt x="696182" y="76856"/>
                      </a:lnTo>
                      <a:lnTo>
                        <a:pt x="694004" y="77670"/>
                      </a:lnTo>
                      <a:lnTo>
                        <a:pt x="691827" y="78488"/>
                      </a:lnTo>
                      <a:lnTo>
                        <a:pt x="689652" y="79309"/>
                      </a:lnTo>
                      <a:lnTo>
                        <a:pt x="687479" y="80135"/>
                      </a:lnTo>
                      <a:lnTo>
                        <a:pt x="685308" y="80965"/>
                      </a:lnTo>
                      <a:lnTo>
                        <a:pt x="683139" y="81799"/>
                      </a:lnTo>
                      <a:lnTo>
                        <a:pt x="680971" y="82637"/>
                      </a:lnTo>
                      <a:lnTo>
                        <a:pt x="678806" y="83479"/>
                      </a:lnTo>
                      <a:lnTo>
                        <a:pt x="676643" y="84326"/>
                      </a:lnTo>
                      <a:lnTo>
                        <a:pt x="674481" y="85176"/>
                      </a:lnTo>
                      <a:lnTo>
                        <a:pt x="672322" y="86031"/>
                      </a:lnTo>
                      <a:lnTo>
                        <a:pt x="670165" y="86889"/>
                      </a:lnTo>
                      <a:lnTo>
                        <a:pt x="668009" y="87752"/>
                      </a:lnTo>
                      <a:lnTo>
                        <a:pt x="665856" y="88619"/>
                      </a:lnTo>
                      <a:lnTo>
                        <a:pt x="663704" y="89489"/>
                      </a:lnTo>
                      <a:lnTo>
                        <a:pt x="661555" y="90364"/>
                      </a:lnTo>
                      <a:lnTo>
                        <a:pt x="659408" y="91243"/>
                      </a:lnTo>
                      <a:lnTo>
                        <a:pt x="657263" y="92126"/>
                      </a:lnTo>
                      <a:lnTo>
                        <a:pt x="655119" y="93013"/>
                      </a:lnTo>
                      <a:lnTo>
                        <a:pt x="652978" y="93904"/>
                      </a:lnTo>
                      <a:lnTo>
                        <a:pt x="650839" y="94799"/>
                      </a:lnTo>
                      <a:lnTo>
                        <a:pt x="648702" y="95698"/>
                      </a:lnTo>
                      <a:lnTo>
                        <a:pt x="646567" y="96601"/>
                      </a:lnTo>
                      <a:lnTo>
                        <a:pt x="644435" y="97508"/>
                      </a:lnTo>
                      <a:lnTo>
                        <a:pt x="642304" y="98419"/>
                      </a:lnTo>
                      <a:lnTo>
                        <a:pt x="640175" y="99335"/>
                      </a:lnTo>
                      <a:lnTo>
                        <a:pt x="638049" y="100254"/>
                      </a:lnTo>
                      <a:lnTo>
                        <a:pt x="635925" y="101177"/>
                      </a:lnTo>
                      <a:lnTo>
                        <a:pt x="633803" y="102104"/>
                      </a:lnTo>
                      <a:lnTo>
                        <a:pt x="631683" y="103036"/>
                      </a:lnTo>
                      <a:lnTo>
                        <a:pt x="629565" y="103971"/>
                      </a:lnTo>
                      <a:lnTo>
                        <a:pt x="627449" y="104910"/>
                      </a:lnTo>
                      <a:lnTo>
                        <a:pt x="625336" y="105853"/>
                      </a:lnTo>
                      <a:lnTo>
                        <a:pt x="623224" y="106800"/>
                      </a:lnTo>
                      <a:lnTo>
                        <a:pt x="621115" y="107752"/>
                      </a:lnTo>
                      <a:lnTo>
                        <a:pt x="619009" y="108707"/>
                      </a:lnTo>
                      <a:lnTo>
                        <a:pt x="616904" y="109666"/>
                      </a:lnTo>
                      <a:lnTo>
                        <a:pt x="614802" y="110629"/>
                      </a:lnTo>
                      <a:lnTo>
                        <a:pt x="612702" y="111596"/>
                      </a:lnTo>
                      <a:lnTo>
                        <a:pt x="610604" y="112567"/>
                      </a:lnTo>
                      <a:lnTo>
                        <a:pt x="608508" y="113542"/>
                      </a:lnTo>
                      <a:lnTo>
                        <a:pt x="606415" y="114521"/>
                      </a:lnTo>
                      <a:lnTo>
                        <a:pt x="604324" y="115504"/>
                      </a:lnTo>
                      <a:lnTo>
                        <a:pt x="602235" y="116491"/>
                      </a:lnTo>
                      <a:lnTo>
                        <a:pt x="600149" y="117482"/>
                      </a:lnTo>
                      <a:lnTo>
                        <a:pt x="598064" y="118477"/>
                      </a:lnTo>
                      <a:lnTo>
                        <a:pt x="595983" y="119475"/>
                      </a:lnTo>
                      <a:lnTo>
                        <a:pt x="593903" y="120478"/>
                      </a:lnTo>
                      <a:lnTo>
                        <a:pt x="591826" y="121484"/>
                      </a:lnTo>
                      <a:lnTo>
                        <a:pt x="589751" y="122495"/>
                      </a:lnTo>
                      <a:lnTo>
                        <a:pt x="587678" y="123509"/>
                      </a:lnTo>
                      <a:lnTo>
                        <a:pt x="585608" y="124527"/>
                      </a:lnTo>
                      <a:lnTo>
                        <a:pt x="583541" y="125550"/>
                      </a:lnTo>
                      <a:lnTo>
                        <a:pt x="581475" y="126576"/>
                      </a:lnTo>
                      <a:lnTo>
                        <a:pt x="579412" y="127606"/>
                      </a:lnTo>
                      <a:lnTo>
                        <a:pt x="577352" y="128640"/>
                      </a:lnTo>
                      <a:lnTo>
                        <a:pt x="575293" y="129677"/>
                      </a:lnTo>
                      <a:lnTo>
                        <a:pt x="573238" y="130719"/>
                      </a:lnTo>
                      <a:lnTo>
                        <a:pt x="571184" y="131764"/>
                      </a:lnTo>
                      <a:lnTo>
                        <a:pt x="569133" y="132814"/>
                      </a:lnTo>
                      <a:lnTo>
                        <a:pt x="567085" y="133867"/>
                      </a:lnTo>
                      <a:lnTo>
                        <a:pt x="565039" y="134924"/>
                      </a:lnTo>
                      <a:lnTo>
                        <a:pt x="562995" y="135985"/>
                      </a:lnTo>
                      <a:lnTo>
                        <a:pt x="560954" y="137050"/>
                      </a:lnTo>
                      <a:lnTo>
                        <a:pt x="558916" y="138119"/>
                      </a:lnTo>
                      <a:lnTo>
                        <a:pt x="556880" y="139191"/>
                      </a:lnTo>
                      <a:lnTo>
                        <a:pt x="554846" y="140268"/>
                      </a:lnTo>
                      <a:lnTo>
                        <a:pt x="552815" y="141348"/>
                      </a:lnTo>
                      <a:lnTo>
                        <a:pt x="550786" y="142432"/>
                      </a:lnTo>
                      <a:lnTo>
                        <a:pt x="548760" y="143520"/>
                      </a:lnTo>
                      <a:lnTo>
                        <a:pt x="546737" y="144612"/>
                      </a:lnTo>
                      <a:lnTo>
                        <a:pt x="544716" y="145707"/>
                      </a:lnTo>
                      <a:lnTo>
                        <a:pt x="542697" y="146806"/>
                      </a:lnTo>
                      <a:lnTo>
                        <a:pt x="540681" y="147910"/>
                      </a:lnTo>
                      <a:lnTo>
                        <a:pt x="538668" y="149016"/>
                      </a:lnTo>
                      <a:lnTo>
                        <a:pt x="536657" y="150127"/>
                      </a:lnTo>
                      <a:lnTo>
                        <a:pt x="534649" y="151242"/>
                      </a:lnTo>
                      <a:lnTo>
                        <a:pt x="532643" y="152360"/>
                      </a:lnTo>
                      <a:lnTo>
                        <a:pt x="530640" y="153482"/>
                      </a:lnTo>
                      <a:lnTo>
                        <a:pt x="528640" y="154608"/>
                      </a:lnTo>
                      <a:lnTo>
                        <a:pt x="526642" y="155738"/>
                      </a:lnTo>
                      <a:lnTo>
                        <a:pt x="524647" y="156871"/>
                      </a:lnTo>
                      <a:lnTo>
                        <a:pt x="522655" y="158008"/>
                      </a:lnTo>
                      <a:lnTo>
                        <a:pt x="520665" y="159149"/>
                      </a:lnTo>
                      <a:lnTo>
                        <a:pt x="518678" y="160294"/>
                      </a:lnTo>
                      <a:lnTo>
                        <a:pt x="516693" y="161443"/>
                      </a:lnTo>
                      <a:lnTo>
                        <a:pt x="514711" y="162595"/>
                      </a:lnTo>
                      <a:lnTo>
                        <a:pt x="512732" y="163751"/>
                      </a:lnTo>
                      <a:lnTo>
                        <a:pt x="510756" y="164910"/>
                      </a:lnTo>
                      <a:lnTo>
                        <a:pt x="508782" y="166074"/>
                      </a:lnTo>
                      <a:lnTo>
                        <a:pt x="506811" y="167241"/>
                      </a:lnTo>
                      <a:lnTo>
                        <a:pt x="504843" y="168412"/>
                      </a:lnTo>
                      <a:lnTo>
                        <a:pt x="502877" y="169586"/>
                      </a:lnTo>
                      <a:lnTo>
                        <a:pt x="500914" y="170765"/>
                      </a:lnTo>
                      <a:lnTo>
                        <a:pt x="498954" y="171947"/>
                      </a:lnTo>
                      <a:lnTo>
                        <a:pt x="496997" y="173132"/>
                      </a:lnTo>
                      <a:lnTo>
                        <a:pt x="495042" y="174322"/>
                      </a:lnTo>
                      <a:lnTo>
                        <a:pt x="493090" y="175515"/>
                      </a:lnTo>
                      <a:lnTo>
                        <a:pt x="491141" y="176711"/>
                      </a:lnTo>
                      <a:lnTo>
                        <a:pt x="489195" y="177912"/>
                      </a:lnTo>
                      <a:lnTo>
                        <a:pt x="487251" y="179116"/>
                      </a:lnTo>
                      <a:lnTo>
                        <a:pt x="485310" y="180324"/>
                      </a:lnTo>
                      <a:lnTo>
                        <a:pt x="483372" y="181535"/>
                      </a:lnTo>
                      <a:lnTo>
                        <a:pt x="481437" y="182750"/>
                      </a:lnTo>
                      <a:lnTo>
                        <a:pt x="479505" y="183969"/>
                      </a:lnTo>
                      <a:lnTo>
                        <a:pt x="477576" y="185191"/>
                      </a:lnTo>
                      <a:lnTo>
                        <a:pt x="475649" y="186417"/>
                      </a:lnTo>
                      <a:lnTo>
                        <a:pt x="473725" y="187647"/>
                      </a:lnTo>
                      <a:lnTo>
                        <a:pt x="471805" y="188880"/>
                      </a:lnTo>
                      <a:lnTo>
                        <a:pt x="469887" y="190117"/>
                      </a:lnTo>
                      <a:lnTo>
                        <a:pt x="467971" y="191358"/>
                      </a:lnTo>
                      <a:lnTo>
                        <a:pt x="466059" y="192602"/>
                      </a:lnTo>
                      <a:lnTo>
                        <a:pt x="464150" y="193849"/>
                      </a:lnTo>
                      <a:lnTo>
                        <a:pt x="462243" y="195101"/>
                      </a:lnTo>
                      <a:lnTo>
                        <a:pt x="460340" y="196356"/>
                      </a:lnTo>
                      <a:lnTo>
                        <a:pt x="458439" y="197614"/>
                      </a:lnTo>
                      <a:lnTo>
                        <a:pt x="456542" y="198876"/>
                      </a:lnTo>
                      <a:lnTo>
                        <a:pt x="454647" y="200142"/>
                      </a:lnTo>
                      <a:lnTo>
                        <a:pt x="452755" y="201411"/>
                      </a:lnTo>
                      <a:lnTo>
                        <a:pt x="450866" y="202684"/>
                      </a:lnTo>
                      <a:lnTo>
                        <a:pt x="448980" y="203960"/>
                      </a:lnTo>
                      <a:lnTo>
                        <a:pt x="447098" y="205240"/>
                      </a:lnTo>
                      <a:lnTo>
                        <a:pt x="445218" y="206524"/>
                      </a:lnTo>
                      <a:lnTo>
                        <a:pt x="443341" y="207811"/>
                      </a:lnTo>
                      <a:lnTo>
                        <a:pt x="441467" y="209102"/>
                      </a:lnTo>
                      <a:lnTo>
                        <a:pt x="439596" y="210396"/>
                      </a:lnTo>
                      <a:lnTo>
                        <a:pt x="437728" y="211693"/>
                      </a:lnTo>
                      <a:lnTo>
                        <a:pt x="435863" y="212994"/>
                      </a:lnTo>
                      <a:lnTo>
                        <a:pt x="434001" y="214299"/>
                      </a:lnTo>
                      <a:lnTo>
                        <a:pt x="432142" y="215607"/>
                      </a:lnTo>
                      <a:lnTo>
                        <a:pt x="430286" y="216919"/>
                      </a:lnTo>
                      <a:lnTo>
                        <a:pt x="428434" y="218234"/>
                      </a:lnTo>
                      <a:lnTo>
                        <a:pt x="426584" y="219553"/>
                      </a:lnTo>
                      <a:lnTo>
                        <a:pt x="424737" y="220875"/>
                      </a:lnTo>
                      <a:lnTo>
                        <a:pt x="422894" y="222201"/>
                      </a:lnTo>
                      <a:lnTo>
                        <a:pt x="421053" y="223530"/>
                      </a:lnTo>
                      <a:lnTo>
                        <a:pt x="419216" y="224863"/>
                      </a:lnTo>
                      <a:lnTo>
                        <a:pt x="417382" y="226199"/>
                      </a:lnTo>
                      <a:lnTo>
                        <a:pt x="415551" y="227538"/>
                      </a:lnTo>
                      <a:lnTo>
                        <a:pt x="413722" y="228881"/>
                      </a:lnTo>
                      <a:lnTo>
                        <a:pt x="411898" y="230228"/>
                      </a:lnTo>
                      <a:lnTo>
                        <a:pt x="410076" y="231578"/>
                      </a:lnTo>
                      <a:lnTo>
                        <a:pt x="408257" y="232931"/>
                      </a:lnTo>
                      <a:lnTo>
                        <a:pt x="406442" y="234288"/>
                      </a:lnTo>
                      <a:lnTo>
                        <a:pt x="404629" y="235648"/>
                      </a:lnTo>
                      <a:lnTo>
                        <a:pt x="402820" y="237012"/>
                      </a:lnTo>
                      <a:lnTo>
                        <a:pt x="401014" y="238379"/>
                      </a:lnTo>
                      <a:lnTo>
                        <a:pt x="399211" y="239749"/>
                      </a:lnTo>
                      <a:lnTo>
                        <a:pt x="397412" y="241123"/>
                      </a:lnTo>
                      <a:lnTo>
                        <a:pt x="395615" y="242500"/>
                      </a:lnTo>
                      <a:lnTo>
                        <a:pt x="393822" y="243881"/>
                      </a:lnTo>
                      <a:lnTo>
                        <a:pt x="392032" y="245265"/>
                      </a:lnTo>
                      <a:lnTo>
                        <a:pt x="390245" y="246652"/>
                      </a:lnTo>
                      <a:lnTo>
                        <a:pt x="388461" y="248043"/>
                      </a:lnTo>
                      <a:lnTo>
                        <a:pt x="386681" y="249437"/>
                      </a:lnTo>
                      <a:lnTo>
                        <a:pt x="384904" y="250835"/>
                      </a:lnTo>
                      <a:lnTo>
                        <a:pt x="383130" y="252235"/>
                      </a:lnTo>
                      <a:lnTo>
                        <a:pt x="381360" y="253640"/>
                      </a:lnTo>
                      <a:lnTo>
                        <a:pt x="379592" y="255047"/>
                      </a:lnTo>
                      <a:lnTo>
                        <a:pt x="377828" y="256458"/>
                      </a:lnTo>
                      <a:lnTo>
                        <a:pt x="376067" y="257872"/>
                      </a:lnTo>
                      <a:lnTo>
                        <a:pt x="374310" y="259290"/>
                      </a:lnTo>
                      <a:lnTo>
                        <a:pt x="372556" y="260710"/>
                      </a:lnTo>
                      <a:lnTo>
                        <a:pt x="370805" y="262134"/>
                      </a:lnTo>
                      <a:lnTo>
                        <a:pt x="369057" y="263562"/>
                      </a:lnTo>
                      <a:lnTo>
                        <a:pt x="367313" y="264993"/>
                      </a:lnTo>
                      <a:lnTo>
                        <a:pt x="365572" y="266427"/>
                      </a:lnTo>
                      <a:lnTo>
                        <a:pt x="363835" y="267864"/>
                      </a:lnTo>
                      <a:lnTo>
                        <a:pt x="362100" y="269304"/>
                      </a:lnTo>
                      <a:lnTo>
                        <a:pt x="360369" y="270748"/>
                      </a:lnTo>
                      <a:lnTo>
                        <a:pt x="358642" y="272195"/>
                      </a:lnTo>
                      <a:lnTo>
                        <a:pt x="356918" y="273646"/>
                      </a:lnTo>
                      <a:lnTo>
                        <a:pt x="355197" y="275099"/>
                      </a:lnTo>
                      <a:lnTo>
                        <a:pt x="353479" y="276556"/>
                      </a:lnTo>
                      <a:lnTo>
                        <a:pt x="351765" y="278016"/>
                      </a:lnTo>
                      <a:lnTo>
                        <a:pt x="350055" y="279480"/>
                      </a:lnTo>
                      <a:lnTo>
                        <a:pt x="348348" y="280946"/>
                      </a:lnTo>
                      <a:lnTo>
                        <a:pt x="346644" y="282416"/>
                      </a:lnTo>
                      <a:lnTo>
                        <a:pt x="344943" y="283889"/>
                      </a:lnTo>
                      <a:lnTo>
                        <a:pt x="343246" y="285365"/>
                      </a:lnTo>
                      <a:lnTo>
                        <a:pt x="341553" y="286845"/>
                      </a:lnTo>
                      <a:lnTo>
                        <a:pt x="339863" y="288327"/>
                      </a:lnTo>
                      <a:lnTo>
                        <a:pt x="338176" y="289813"/>
                      </a:lnTo>
                      <a:lnTo>
                        <a:pt x="336493" y="291302"/>
                      </a:lnTo>
                      <a:lnTo>
                        <a:pt x="334813" y="292794"/>
                      </a:lnTo>
                      <a:lnTo>
                        <a:pt x="333137" y="294289"/>
                      </a:lnTo>
                      <a:lnTo>
                        <a:pt x="331464" y="295788"/>
                      </a:lnTo>
                      <a:lnTo>
                        <a:pt x="329795" y="297289"/>
                      </a:lnTo>
                      <a:lnTo>
                        <a:pt x="328129" y="298794"/>
                      </a:lnTo>
                      <a:lnTo>
                        <a:pt x="326467" y="300302"/>
                      </a:lnTo>
                      <a:lnTo>
                        <a:pt x="324808" y="301813"/>
                      </a:lnTo>
                      <a:lnTo>
                        <a:pt x="323153" y="303327"/>
                      </a:lnTo>
                      <a:lnTo>
                        <a:pt x="321501" y="304845"/>
                      </a:lnTo>
                      <a:lnTo>
                        <a:pt x="319853" y="306365"/>
                      </a:lnTo>
                      <a:lnTo>
                        <a:pt x="318208" y="307888"/>
                      </a:lnTo>
                      <a:lnTo>
                        <a:pt x="316567" y="309415"/>
                      </a:lnTo>
                      <a:lnTo>
                        <a:pt x="314929" y="310945"/>
                      </a:lnTo>
                      <a:lnTo>
                        <a:pt x="313295" y="312478"/>
                      </a:lnTo>
                      <a:lnTo>
                        <a:pt x="311665" y="314013"/>
                      </a:lnTo>
                      <a:lnTo>
                        <a:pt x="310038" y="315552"/>
                      </a:lnTo>
                      <a:lnTo>
                        <a:pt x="308414" y="317094"/>
                      </a:lnTo>
                      <a:lnTo>
                        <a:pt x="306795" y="318640"/>
                      </a:lnTo>
                      <a:lnTo>
                        <a:pt x="305179" y="320188"/>
                      </a:lnTo>
                      <a:lnTo>
                        <a:pt x="303566" y="321739"/>
                      </a:lnTo>
                      <a:lnTo>
                        <a:pt x="301957" y="323293"/>
                      </a:lnTo>
                      <a:lnTo>
                        <a:pt x="300352" y="324850"/>
                      </a:lnTo>
                      <a:lnTo>
                        <a:pt x="298750" y="326411"/>
                      </a:lnTo>
                      <a:lnTo>
                        <a:pt x="297152" y="327974"/>
                      </a:lnTo>
                      <a:lnTo>
                        <a:pt x="295558" y="329540"/>
                      </a:lnTo>
                      <a:lnTo>
                        <a:pt x="293967" y="331110"/>
                      </a:lnTo>
                      <a:lnTo>
                        <a:pt x="292380" y="332682"/>
                      </a:lnTo>
                      <a:lnTo>
                        <a:pt x="290796" y="334257"/>
                      </a:lnTo>
                      <a:lnTo>
                        <a:pt x="289216" y="335836"/>
                      </a:lnTo>
                      <a:lnTo>
                        <a:pt x="287640" y="337417"/>
                      </a:lnTo>
                      <a:lnTo>
                        <a:pt x="286068" y="339001"/>
                      </a:lnTo>
                      <a:lnTo>
                        <a:pt x="284499" y="340588"/>
                      </a:lnTo>
                      <a:lnTo>
                        <a:pt x="282934" y="342179"/>
                      </a:lnTo>
                      <a:lnTo>
                        <a:pt x="281372" y="343772"/>
                      </a:lnTo>
                      <a:lnTo>
                        <a:pt x="279815" y="345368"/>
                      </a:lnTo>
                      <a:lnTo>
                        <a:pt x="278261" y="346967"/>
                      </a:lnTo>
                      <a:lnTo>
                        <a:pt x="276710" y="348569"/>
                      </a:lnTo>
                      <a:lnTo>
                        <a:pt x="275164" y="350174"/>
                      </a:lnTo>
                      <a:lnTo>
                        <a:pt x="273621" y="351781"/>
                      </a:lnTo>
                      <a:lnTo>
                        <a:pt x="272082" y="353392"/>
                      </a:lnTo>
                      <a:lnTo>
                        <a:pt x="270547" y="355006"/>
                      </a:lnTo>
                      <a:lnTo>
                        <a:pt x="269015" y="356622"/>
                      </a:lnTo>
                      <a:lnTo>
                        <a:pt x="267487" y="358242"/>
                      </a:lnTo>
                      <a:lnTo>
                        <a:pt x="265963" y="359864"/>
                      </a:lnTo>
                      <a:lnTo>
                        <a:pt x="264443" y="361489"/>
                      </a:lnTo>
                      <a:lnTo>
                        <a:pt x="262926" y="363117"/>
                      </a:lnTo>
                      <a:lnTo>
                        <a:pt x="261414" y="364748"/>
                      </a:lnTo>
                      <a:lnTo>
                        <a:pt x="259905" y="366382"/>
                      </a:lnTo>
                      <a:lnTo>
                        <a:pt x="258400" y="368018"/>
                      </a:lnTo>
                      <a:lnTo>
                        <a:pt x="256898" y="369658"/>
                      </a:lnTo>
                      <a:lnTo>
                        <a:pt x="255401" y="371300"/>
                      </a:lnTo>
                      <a:lnTo>
                        <a:pt x="253907" y="372945"/>
                      </a:lnTo>
                      <a:lnTo>
                        <a:pt x="252417" y="374593"/>
                      </a:lnTo>
                      <a:lnTo>
                        <a:pt x="250931" y="376243"/>
                      </a:lnTo>
                      <a:lnTo>
                        <a:pt x="249449" y="377897"/>
                      </a:lnTo>
                      <a:lnTo>
                        <a:pt x="247971" y="379553"/>
                      </a:lnTo>
                      <a:lnTo>
                        <a:pt x="246496" y="381212"/>
                      </a:lnTo>
                      <a:lnTo>
                        <a:pt x="245026" y="382874"/>
                      </a:lnTo>
                      <a:lnTo>
                        <a:pt x="243559" y="384539"/>
                      </a:lnTo>
                      <a:lnTo>
                        <a:pt x="242096" y="386206"/>
                      </a:lnTo>
                      <a:lnTo>
                        <a:pt x="240637" y="387876"/>
                      </a:lnTo>
                      <a:lnTo>
                        <a:pt x="239182" y="389549"/>
                      </a:lnTo>
                      <a:lnTo>
                        <a:pt x="237731" y="391225"/>
                      </a:lnTo>
                      <a:lnTo>
                        <a:pt x="236283" y="392903"/>
                      </a:lnTo>
                      <a:lnTo>
                        <a:pt x="234840" y="394584"/>
                      </a:lnTo>
                      <a:lnTo>
                        <a:pt x="233400" y="396268"/>
                      </a:lnTo>
                      <a:lnTo>
                        <a:pt x="231965" y="397955"/>
                      </a:lnTo>
                      <a:lnTo>
                        <a:pt x="230533" y="399644"/>
                      </a:lnTo>
                      <a:lnTo>
                        <a:pt x="229105" y="401336"/>
                      </a:lnTo>
                      <a:lnTo>
                        <a:pt x="227681" y="403030"/>
                      </a:lnTo>
                      <a:lnTo>
                        <a:pt x="226261" y="404728"/>
                      </a:lnTo>
                      <a:lnTo>
                        <a:pt x="224845" y="406428"/>
                      </a:lnTo>
                      <a:lnTo>
                        <a:pt x="223433" y="408130"/>
                      </a:lnTo>
                      <a:lnTo>
                        <a:pt x="222025" y="409836"/>
                      </a:lnTo>
                      <a:lnTo>
                        <a:pt x="220621" y="411544"/>
                      </a:lnTo>
                      <a:lnTo>
                        <a:pt x="219221" y="413254"/>
                      </a:lnTo>
                      <a:lnTo>
                        <a:pt x="217825" y="414968"/>
                      </a:lnTo>
                      <a:lnTo>
                        <a:pt x="216433" y="416684"/>
                      </a:lnTo>
                      <a:lnTo>
                        <a:pt x="215045" y="418402"/>
                      </a:lnTo>
                      <a:lnTo>
                        <a:pt x="213661" y="420123"/>
                      </a:lnTo>
                      <a:lnTo>
                        <a:pt x="212280" y="421847"/>
                      </a:lnTo>
                      <a:lnTo>
                        <a:pt x="210904" y="423573"/>
                      </a:lnTo>
                      <a:lnTo>
                        <a:pt x="209532" y="425302"/>
                      </a:lnTo>
                      <a:lnTo>
                        <a:pt x="208164" y="427034"/>
                      </a:lnTo>
                      <a:lnTo>
                        <a:pt x="206800" y="428768"/>
                      </a:lnTo>
                      <a:lnTo>
                        <a:pt x="205440" y="430505"/>
                      </a:lnTo>
                      <a:lnTo>
                        <a:pt x="204084" y="432244"/>
                      </a:lnTo>
                      <a:lnTo>
                        <a:pt x="202732" y="433986"/>
                      </a:lnTo>
                      <a:lnTo>
                        <a:pt x="201384" y="435730"/>
                      </a:lnTo>
                      <a:lnTo>
                        <a:pt x="200040" y="437477"/>
                      </a:lnTo>
                      <a:lnTo>
                        <a:pt x="198700" y="439226"/>
                      </a:lnTo>
                      <a:lnTo>
                        <a:pt x="197365" y="440978"/>
                      </a:lnTo>
                      <a:lnTo>
                        <a:pt x="196033" y="442733"/>
                      </a:lnTo>
                      <a:lnTo>
                        <a:pt x="194705" y="444490"/>
                      </a:lnTo>
                      <a:lnTo>
                        <a:pt x="193382" y="446249"/>
                      </a:lnTo>
                      <a:lnTo>
                        <a:pt x="192062" y="448011"/>
                      </a:lnTo>
                      <a:lnTo>
                        <a:pt x="190747" y="449776"/>
                      </a:lnTo>
                      <a:lnTo>
                        <a:pt x="189436" y="451543"/>
                      </a:lnTo>
                      <a:lnTo>
                        <a:pt x="188129" y="453312"/>
                      </a:lnTo>
                      <a:lnTo>
                        <a:pt x="186826" y="455084"/>
                      </a:lnTo>
                      <a:lnTo>
                        <a:pt x="185527" y="456858"/>
                      </a:lnTo>
                      <a:lnTo>
                        <a:pt x="184232" y="458635"/>
                      </a:lnTo>
                      <a:lnTo>
                        <a:pt x="182942" y="460414"/>
                      </a:lnTo>
                      <a:lnTo>
                        <a:pt x="181655" y="462196"/>
                      </a:lnTo>
                      <a:lnTo>
                        <a:pt x="180373" y="463980"/>
                      </a:lnTo>
                      <a:lnTo>
                        <a:pt x="179095" y="465767"/>
                      </a:lnTo>
                      <a:lnTo>
                        <a:pt x="177821" y="467555"/>
                      </a:lnTo>
                      <a:lnTo>
                        <a:pt x="176551" y="469347"/>
                      </a:lnTo>
                      <a:lnTo>
                        <a:pt x="175285" y="471140"/>
                      </a:lnTo>
                      <a:lnTo>
                        <a:pt x="174023" y="472937"/>
                      </a:lnTo>
                      <a:lnTo>
                        <a:pt x="172766" y="474735"/>
                      </a:lnTo>
                      <a:lnTo>
                        <a:pt x="171513" y="476536"/>
                      </a:lnTo>
                      <a:lnTo>
                        <a:pt x="170264" y="478339"/>
                      </a:lnTo>
                      <a:lnTo>
                        <a:pt x="169019" y="480145"/>
                      </a:lnTo>
                      <a:lnTo>
                        <a:pt x="167778" y="481953"/>
                      </a:lnTo>
                      <a:lnTo>
                        <a:pt x="166542" y="483763"/>
                      </a:lnTo>
                      <a:lnTo>
                        <a:pt x="165310" y="485575"/>
                      </a:lnTo>
                      <a:lnTo>
                        <a:pt x="164082" y="487390"/>
                      </a:lnTo>
                      <a:lnTo>
                        <a:pt x="162858" y="489207"/>
                      </a:lnTo>
                      <a:lnTo>
                        <a:pt x="161639" y="491027"/>
                      </a:lnTo>
                      <a:lnTo>
                        <a:pt x="160423" y="492849"/>
                      </a:lnTo>
                      <a:lnTo>
                        <a:pt x="159212" y="494673"/>
                      </a:lnTo>
                      <a:lnTo>
                        <a:pt x="158005" y="496499"/>
                      </a:lnTo>
                      <a:lnTo>
                        <a:pt x="156803" y="498328"/>
                      </a:lnTo>
                      <a:lnTo>
                        <a:pt x="155605" y="500159"/>
                      </a:lnTo>
                      <a:lnTo>
                        <a:pt x="154410" y="501992"/>
                      </a:lnTo>
                      <a:lnTo>
                        <a:pt x="153221" y="503827"/>
                      </a:lnTo>
                      <a:lnTo>
                        <a:pt x="152035" y="505665"/>
                      </a:lnTo>
                      <a:lnTo>
                        <a:pt x="150854" y="507505"/>
                      </a:lnTo>
                      <a:lnTo>
                        <a:pt x="149677" y="509347"/>
                      </a:lnTo>
                      <a:lnTo>
                        <a:pt x="148504" y="511192"/>
                      </a:lnTo>
                      <a:lnTo>
                        <a:pt x="147336" y="513038"/>
                      </a:lnTo>
                      <a:lnTo>
                        <a:pt x="146172" y="514887"/>
                      </a:lnTo>
                      <a:lnTo>
                        <a:pt x="145012" y="516738"/>
                      </a:lnTo>
                      <a:lnTo>
                        <a:pt x="143856" y="518591"/>
                      </a:lnTo>
                      <a:lnTo>
                        <a:pt x="142705" y="520446"/>
                      </a:lnTo>
                      <a:lnTo>
                        <a:pt x="141558" y="522304"/>
                      </a:lnTo>
                      <a:lnTo>
                        <a:pt x="140415" y="524163"/>
                      </a:lnTo>
                      <a:lnTo>
                        <a:pt x="139277" y="526025"/>
                      </a:lnTo>
                      <a:lnTo>
                        <a:pt x="138143" y="527889"/>
                      </a:lnTo>
                      <a:lnTo>
                        <a:pt x="137014" y="529755"/>
                      </a:lnTo>
                      <a:lnTo>
                        <a:pt x="135888" y="531624"/>
                      </a:lnTo>
                      <a:lnTo>
                        <a:pt x="134767" y="533494"/>
                      </a:lnTo>
                      <a:lnTo>
                        <a:pt x="133651" y="535366"/>
                      </a:lnTo>
                      <a:lnTo>
                        <a:pt x="132539" y="537241"/>
                      </a:lnTo>
                      <a:lnTo>
                        <a:pt x="131431" y="539118"/>
                      </a:lnTo>
                      <a:lnTo>
                        <a:pt x="130327" y="540996"/>
                      </a:lnTo>
                      <a:lnTo>
                        <a:pt x="129228" y="542877"/>
                      </a:lnTo>
                      <a:lnTo>
                        <a:pt x="128133" y="544760"/>
                      </a:lnTo>
                      <a:lnTo>
                        <a:pt x="127043" y="546645"/>
                      </a:lnTo>
                      <a:lnTo>
                        <a:pt x="125957" y="548532"/>
                      </a:lnTo>
                      <a:lnTo>
                        <a:pt x="124875" y="550421"/>
                      </a:lnTo>
                      <a:lnTo>
                        <a:pt x="123798" y="552312"/>
                      </a:lnTo>
                      <a:lnTo>
                        <a:pt x="122725" y="554205"/>
                      </a:lnTo>
                      <a:lnTo>
                        <a:pt x="121657" y="556100"/>
                      </a:lnTo>
                      <a:lnTo>
                        <a:pt x="120593" y="557997"/>
                      </a:lnTo>
                      <a:lnTo>
                        <a:pt x="119533" y="559897"/>
                      </a:lnTo>
                      <a:lnTo>
                        <a:pt x="118478" y="561798"/>
                      </a:lnTo>
                      <a:lnTo>
                        <a:pt x="117427" y="563701"/>
                      </a:lnTo>
                      <a:lnTo>
                        <a:pt x="116381" y="565606"/>
                      </a:lnTo>
                      <a:lnTo>
                        <a:pt x="115339" y="567513"/>
                      </a:lnTo>
                      <a:lnTo>
                        <a:pt x="114301" y="569422"/>
                      </a:lnTo>
                      <a:lnTo>
                        <a:pt x="113268" y="571333"/>
                      </a:lnTo>
                      <a:lnTo>
                        <a:pt x="112240" y="573246"/>
                      </a:lnTo>
                      <a:lnTo>
                        <a:pt x="111216" y="575161"/>
                      </a:lnTo>
                      <a:lnTo>
                        <a:pt x="110196" y="577078"/>
                      </a:lnTo>
                      <a:lnTo>
                        <a:pt x="109181" y="578997"/>
                      </a:lnTo>
                      <a:lnTo>
                        <a:pt x="108170" y="580917"/>
                      </a:lnTo>
                      <a:lnTo>
                        <a:pt x="107163" y="582840"/>
                      </a:lnTo>
                      <a:lnTo>
                        <a:pt x="106162" y="584764"/>
                      </a:lnTo>
                      <a:lnTo>
                        <a:pt x="105164" y="586691"/>
                      </a:lnTo>
                      <a:lnTo>
                        <a:pt x="104171" y="588619"/>
                      </a:lnTo>
                      <a:lnTo>
                        <a:pt x="103183" y="590549"/>
                      </a:lnTo>
                      <a:lnTo>
                        <a:pt x="102199" y="592481"/>
                      </a:lnTo>
                      <a:lnTo>
                        <a:pt x="101219" y="594415"/>
                      </a:lnTo>
                      <a:lnTo>
                        <a:pt x="100244" y="596350"/>
                      </a:lnTo>
                      <a:lnTo>
                        <a:pt x="99274" y="598288"/>
                      </a:lnTo>
                      <a:lnTo>
                        <a:pt x="98308" y="600227"/>
                      </a:lnTo>
                      <a:lnTo>
                        <a:pt x="97347" y="602168"/>
                      </a:lnTo>
                      <a:lnTo>
                        <a:pt x="96390" y="604111"/>
                      </a:lnTo>
                      <a:lnTo>
                        <a:pt x="95437" y="606056"/>
                      </a:lnTo>
                      <a:lnTo>
                        <a:pt x="94489" y="608003"/>
                      </a:lnTo>
                      <a:lnTo>
                        <a:pt x="93546" y="609951"/>
                      </a:lnTo>
                      <a:lnTo>
                        <a:pt x="92607" y="611901"/>
                      </a:lnTo>
                      <a:lnTo>
                        <a:pt x="91673" y="613853"/>
                      </a:lnTo>
                      <a:lnTo>
                        <a:pt x="90743" y="615807"/>
                      </a:lnTo>
                      <a:lnTo>
                        <a:pt x="89818" y="617762"/>
                      </a:lnTo>
                      <a:lnTo>
                        <a:pt x="88897" y="619719"/>
                      </a:lnTo>
                      <a:lnTo>
                        <a:pt x="87981" y="621678"/>
                      </a:lnTo>
                      <a:lnTo>
                        <a:pt x="87069" y="623639"/>
                      </a:lnTo>
                      <a:lnTo>
                        <a:pt x="86162" y="625601"/>
                      </a:lnTo>
                      <a:lnTo>
                        <a:pt x="85260" y="627565"/>
                      </a:lnTo>
                      <a:lnTo>
                        <a:pt x="84362" y="629531"/>
                      </a:lnTo>
                      <a:lnTo>
                        <a:pt x="83469" y="631498"/>
                      </a:lnTo>
                      <a:lnTo>
                        <a:pt x="82580" y="633467"/>
                      </a:lnTo>
                      <a:lnTo>
                        <a:pt x="81696" y="635438"/>
                      </a:lnTo>
                      <a:lnTo>
                        <a:pt x="80816" y="637410"/>
                      </a:lnTo>
                      <a:lnTo>
                        <a:pt x="79941" y="639384"/>
                      </a:lnTo>
                      <a:lnTo>
                        <a:pt x="79071" y="641360"/>
                      </a:lnTo>
                      <a:lnTo>
                        <a:pt x="78205" y="643337"/>
                      </a:lnTo>
                      <a:lnTo>
                        <a:pt x="77344" y="645316"/>
                      </a:lnTo>
                      <a:lnTo>
                        <a:pt x="76487" y="647297"/>
                      </a:lnTo>
                      <a:lnTo>
                        <a:pt x="75635" y="649279"/>
                      </a:lnTo>
                      <a:lnTo>
                        <a:pt x="74787" y="651263"/>
                      </a:lnTo>
                      <a:lnTo>
                        <a:pt x="73945" y="653249"/>
                      </a:lnTo>
                      <a:lnTo>
                        <a:pt x="73106" y="655236"/>
                      </a:lnTo>
                      <a:lnTo>
                        <a:pt x="72273" y="657224"/>
                      </a:lnTo>
                      <a:lnTo>
                        <a:pt x="71444" y="659214"/>
                      </a:lnTo>
                      <a:lnTo>
                        <a:pt x="70619" y="661206"/>
                      </a:lnTo>
                      <a:lnTo>
                        <a:pt x="69800" y="663199"/>
                      </a:lnTo>
                      <a:lnTo>
                        <a:pt x="68985" y="665194"/>
                      </a:lnTo>
                      <a:lnTo>
                        <a:pt x="68174" y="667191"/>
                      </a:lnTo>
                      <a:lnTo>
                        <a:pt x="67368" y="669188"/>
                      </a:lnTo>
                      <a:lnTo>
                        <a:pt x="66567" y="671188"/>
                      </a:lnTo>
                      <a:lnTo>
                        <a:pt x="65771" y="673189"/>
                      </a:lnTo>
                      <a:lnTo>
                        <a:pt x="64979" y="675191"/>
                      </a:lnTo>
                      <a:lnTo>
                        <a:pt x="64192" y="677195"/>
                      </a:lnTo>
                      <a:lnTo>
                        <a:pt x="63409" y="679200"/>
                      </a:lnTo>
                      <a:lnTo>
                        <a:pt x="62631" y="681207"/>
                      </a:lnTo>
                      <a:lnTo>
                        <a:pt x="61858" y="683216"/>
                      </a:lnTo>
                      <a:lnTo>
                        <a:pt x="61089" y="685225"/>
                      </a:lnTo>
                      <a:lnTo>
                        <a:pt x="60326" y="687237"/>
                      </a:lnTo>
                      <a:lnTo>
                        <a:pt x="59566" y="689249"/>
                      </a:lnTo>
                      <a:lnTo>
                        <a:pt x="58812" y="691263"/>
                      </a:lnTo>
                      <a:lnTo>
                        <a:pt x="58062" y="693279"/>
                      </a:lnTo>
                      <a:lnTo>
                        <a:pt x="57317" y="695296"/>
                      </a:lnTo>
                      <a:lnTo>
                        <a:pt x="56576" y="697314"/>
                      </a:lnTo>
                      <a:lnTo>
                        <a:pt x="55841" y="699334"/>
                      </a:lnTo>
                      <a:lnTo>
                        <a:pt x="55109" y="701355"/>
                      </a:lnTo>
                      <a:lnTo>
                        <a:pt x="54383" y="703377"/>
                      </a:lnTo>
                      <a:lnTo>
                        <a:pt x="53661" y="705401"/>
                      </a:lnTo>
                      <a:lnTo>
                        <a:pt x="52944" y="707426"/>
                      </a:lnTo>
                      <a:lnTo>
                        <a:pt x="52232" y="709453"/>
                      </a:lnTo>
                      <a:lnTo>
                        <a:pt x="51525" y="711481"/>
                      </a:lnTo>
                      <a:lnTo>
                        <a:pt x="50822" y="713510"/>
                      </a:lnTo>
                      <a:lnTo>
                        <a:pt x="50124" y="715541"/>
                      </a:lnTo>
                      <a:lnTo>
                        <a:pt x="49430" y="717572"/>
                      </a:lnTo>
                      <a:lnTo>
                        <a:pt x="48741" y="719606"/>
                      </a:lnTo>
                      <a:lnTo>
                        <a:pt x="48057" y="721640"/>
                      </a:lnTo>
                      <a:lnTo>
                        <a:pt x="47378" y="723676"/>
                      </a:lnTo>
                      <a:lnTo>
                        <a:pt x="46704" y="725713"/>
                      </a:lnTo>
                      <a:lnTo>
                        <a:pt x="46034" y="727751"/>
                      </a:lnTo>
                      <a:lnTo>
                        <a:pt x="45369" y="729791"/>
                      </a:lnTo>
                      <a:lnTo>
                        <a:pt x="44708" y="731832"/>
                      </a:lnTo>
                      <a:lnTo>
                        <a:pt x="44053" y="733874"/>
                      </a:lnTo>
                      <a:lnTo>
                        <a:pt x="43402" y="735917"/>
                      </a:lnTo>
                      <a:lnTo>
                        <a:pt x="42756" y="737961"/>
                      </a:lnTo>
                      <a:lnTo>
                        <a:pt x="42115" y="740007"/>
                      </a:lnTo>
                      <a:lnTo>
                        <a:pt x="41478" y="742054"/>
                      </a:lnTo>
                      <a:lnTo>
                        <a:pt x="40846" y="744102"/>
                      </a:lnTo>
                      <a:lnTo>
                        <a:pt x="40219" y="746151"/>
                      </a:lnTo>
                      <a:lnTo>
                        <a:pt x="39597" y="748202"/>
                      </a:lnTo>
                      <a:lnTo>
                        <a:pt x="38979" y="750254"/>
                      </a:lnTo>
                      <a:lnTo>
                        <a:pt x="38367" y="752306"/>
                      </a:lnTo>
                      <a:lnTo>
                        <a:pt x="37759" y="754360"/>
                      </a:lnTo>
                      <a:lnTo>
                        <a:pt x="37156" y="756415"/>
                      </a:lnTo>
                      <a:lnTo>
                        <a:pt x="36557" y="758472"/>
                      </a:lnTo>
                      <a:lnTo>
                        <a:pt x="35963" y="760529"/>
                      </a:lnTo>
                      <a:lnTo>
                        <a:pt x="35375" y="762588"/>
                      </a:lnTo>
                      <a:lnTo>
                        <a:pt x="34791" y="764647"/>
                      </a:lnTo>
                      <a:lnTo>
                        <a:pt x="34211" y="766708"/>
                      </a:lnTo>
                      <a:lnTo>
                        <a:pt x="33637" y="768770"/>
                      </a:lnTo>
                      <a:lnTo>
                        <a:pt x="33067" y="770833"/>
                      </a:lnTo>
                      <a:lnTo>
                        <a:pt x="32502" y="772896"/>
                      </a:lnTo>
                      <a:lnTo>
                        <a:pt x="31942" y="774961"/>
                      </a:lnTo>
                      <a:lnTo>
                        <a:pt x="31387" y="777028"/>
                      </a:lnTo>
                      <a:lnTo>
                        <a:pt x="30836" y="779095"/>
                      </a:lnTo>
                      <a:lnTo>
                        <a:pt x="30290" y="781163"/>
                      </a:lnTo>
                      <a:lnTo>
                        <a:pt x="29749" y="783232"/>
                      </a:lnTo>
                      <a:lnTo>
                        <a:pt x="29213" y="785302"/>
                      </a:lnTo>
                      <a:lnTo>
                        <a:pt x="28682" y="787373"/>
                      </a:lnTo>
                      <a:lnTo>
                        <a:pt x="28156" y="789445"/>
                      </a:lnTo>
                      <a:lnTo>
                        <a:pt x="27634" y="791519"/>
                      </a:lnTo>
                      <a:lnTo>
                        <a:pt x="27117" y="793593"/>
                      </a:lnTo>
                      <a:lnTo>
                        <a:pt x="26605" y="795668"/>
                      </a:lnTo>
                      <a:lnTo>
                        <a:pt x="26098" y="797744"/>
                      </a:lnTo>
                      <a:lnTo>
                        <a:pt x="25595" y="799821"/>
                      </a:lnTo>
                      <a:lnTo>
                        <a:pt x="25098" y="801899"/>
                      </a:lnTo>
                      <a:lnTo>
                        <a:pt x="24605" y="803978"/>
                      </a:lnTo>
                      <a:lnTo>
                        <a:pt x="24117" y="806058"/>
                      </a:lnTo>
                      <a:lnTo>
                        <a:pt x="23634" y="808139"/>
                      </a:lnTo>
                      <a:lnTo>
                        <a:pt x="23156" y="810220"/>
                      </a:lnTo>
                      <a:lnTo>
                        <a:pt x="22683" y="812303"/>
                      </a:lnTo>
                      <a:lnTo>
                        <a:pt x="22214" y="814386"/>
                      </a:lnTo>
                      <a:lnTo>
                        <a:pt x="21750" y="816471"/>
                      </a:lnTo>
                      <a:lnTo>
                        <a:pt x="21291" y="818556"/>
                      </a:lnTo>
                      <a:lnTo>
                        <a:pt x="20837" y="820642"/>
                      </a:lnTo>
                      <a:lnTo>
                        <a:pt x="20388" y="822729"/>
                      </a:lnTo>
                      <a:lnTo>
                        <a:pt x="19944" y="824816"/>
                      </a:lnTo>
                      <a:lnTo>
                        <a:pt x="19504" y="826905"/>
                      </a:lnTo>
                      <a:lnTo>
                        <a:pt x="19070" y="828994"/>
                      </a:lnTo>
                      <a:lnTo>
                        <a:pt x="18640" y="831085"/>
                      </a:lnTo>
                      <a:lnTo>
                        <a:pt x="18215" y="833176"/>
                      </a:lnTo>
                      <a:lnTo>
                        <a:pt x="17795" y="835268"/>
                      </a:lnTo>
                      <a:lnTo>
                        <a:pt x="17380" y="837360"/>
                      </a:lnTo>
                      <a:lnTo>
                        <a:pt x="16970" y="839454"/>
                      </a:lnTo>
                      <a:lnTo>
                        <a:pt x="16564" y="841548"/>
                      </a:lnTo>
                      <a:lnTo>
                        <a:pt x="16164" y="843643"/>
                      </a:lnTo>
                      <a:lnTo>
                        <a:pt x="15768" y="845738"/>
                      </a:lnTo>
                      <a:lnTo>
                        <a:pt x="15377" y="847835"/>
                      </a:lnTo>
                      <a:lnTo>
                        <a:pt x="14991" y="849932"/>
                      </a:lnTo>
                      <a:lnTo>
                        <a:pt x="14610" y="852030"/>
                      </a:lnTo>
                      <a:lnTo>
                        <a:pt x="14234" y="854129"/>
                      </a:lnTo>
                      <a:lnTo>
                        <a:pt x="13862" y="856228"/>
                      </a:lnTo>
                      <a:lnTo>
                        <a:pt x="13496" y="858328"/>
                      </a:lnTo>
                      <a:lnTo>
                        <a:pt x="13134" y="860429"/>
                      </a:lnTo>
                      <a:lnTo>
                        <a:pt x="12778" y="862530"/>
                      </a:lnTo>
                      <a:lnTo>
                        <a:pt x="12426" y="864632"/>
                      </a:lnTo>
                      <a:lnTo>
                        <a:pt x="12079" y="866735"/>
                      </a:lnTo>
                      <a:lnTo>
                        <a:pt x="11737" y="868838"/>
                      </a:lnTo>
                      <a:lnTo>
                        <a:pt x="11400" y="870942"/>
                      </a:lnTo>
                      <a:lnTo>
                        <a:pt x="11067" y="873047"/>
                      </a:lnTo>
                      <a:lnTo>
                        <a:pt x="10740" y="875152"/>
                      </a:lnTo>
                      <a:lnTo>
                        <a:pt x="10417" y="877258"/>
                      </a:lnTo>
                      <a:lnTo>
                        <a:pt x="10100" y="879364"/>
                      </a:lnTo>
                      <a:lnTo>
                        <a:pt x="9787" y="881471"/>
                      </a:lnTo>
                      <a:lnTo>
                        <a:pt x="9479" y="883579"/>
                      </a:lnTo>
                      <a:lnTo>
                        <a:pt x="9176" y="885687"/>
                      </a:lnTo>
                      <a:lnTo>
                        <a:pt x="8878" y="887796"/>
                      </a:lnTo>
                      <a:lnTo>
                        <a:pt x="8585" y="889905"/>
                      </a:lnTo>
                      <a:lnTo>
                        <a:pt x="8297" y="892015"/>
                      </a:lnTo>
                      <a:lnTo>
                        <a:pt x="8014" y="894126"/>
                      </a:lnTo>
                      <a:lnTo>
                        <a:pt x="7735" y="896237"/>
                      </a:lnTo>
                      <a:lnTo>
                        <a:pt x="7462" y="898348"/>
                      </a:lnTo>
                      <a:lnTo>
                        <a:pt x="7193" y="900460"/>
                      </a:lnTo>
                      <a:lnTo>
                        <a:pt x="6929" y="902573"/>
                      </a:lnTo>
                      <a:lnTo>
                        <a:pt x="6671" y="904686"/>
                      </a:lnTo>
                      <a:lnTo>
                        <a:pt x="6417" y="906799"/>
                      </a:lnTo>
                      <a:lnTo>
                        <a:pt x="6168" y="908913"/>
                      </a:lnTo>
                      <a:lnTo>
                        <a:pt x="5924" y="911027"/>
                      </a:lnTo>
                      <a:lnTo>
                        <a:pt x="5685" y="913142"/>
                      </a:lnTo>
                      <a:lnTo>
                        <a:pt x="5450" y="915258"/>
                      </a:lnTo>
                      <a:lnTo>
                        <a:pt x="5221" y="917373"/>
                      </a:lnTo>
                      <a:lnTo>
                        <a:pt x="4997" y="919490"/>
                      </a:lnTo>
                      <a:lnTo>
                        <a:pt x="4777" y="921606"/>
                      </a:lnTo>
                      <a:lnTo>
                        <a:pt x="4563" y="923723"/>
                      </a:lnTo>
                      <a:lnTo>
                        <a:pt x="4353" y="925841"/>
                      </a:lnTo>
                      <a:lnTo>
                        <a:pt x="4148" y="927958"/>
                      </a:lnTo>
                      <a:lnTo>
                        <a:pt x="3949" y="930077"/>
                      </a:lnTo>
                      <a:lnTo>
                        <a:pt x="3754" y="932195"/>
                      </a:lnTo>
                      <a:lnTo>
                        <a:pt x="3564" y="934314"/>
                      </a:lnTo>
                      <a:lnTo>
                        <a:pt x="3379" y="936433"/>
                      </a:lnTo>
                      <a:lnTo>
                        <a:pt x="3199" y="938553"/>
                      </a:lnTo>
                      <a:lnTo>
                        <a:pt x="3023" y="940673"/>
                      </a:lnTo>
                      <a:lnTo>
                        <a:pt x="2853" y="942793"/>
                      </a:lnTo>
                      <a:lnTo>
                        <a:pt x="2688" y="944914"/>
                      </a:lnTo>
                      <a:lnTo>
                        <a:pt x="2527" y="947035"/>
                      </a:lnTo>
                      <a:lnTo>
                        <a:pt x="2372" y="949156"/>
                      </a:lnTo>
                      <a:lnTo>
                        <a:pt x="2221" y="951277"/>
                      </a:lnTo>
                      <a:lnTo>
                        <a:pt x="2076" y="953399"/>
                      </a:lnTo>
                      <a:lnTo>
                        <a:pt x="1935" y="955521"/>
                      </a:lnTo>
                      <a:lnTo>
                        <a:pt x="1799" y="957644"/>
                      </a:lnTo>
                      <a:lnTo>
                        <a:pt x="1669" y="959766"/>
                      </a:lnTo>
                      <a:lnTo>
                        <a:pt x="1543" y="961889"/>
                      </a:lnTo>
                      <a:lnTo>
                        <a:pt x="1422" y="964012"/>
                      </a:lnTo>
                      <a:lnTo>
                        <a:pt x="1306" y="966135"/>
                      </a:lnTo>
                      <a:lnTo>
                        <a:pt x="1195" y="968259"/>
                      </a:lnTo>
                      <a:lnTo>
                        <a:pt x="1088" y="970382"/>
                      </a:lnTo>
                      <a:lnTo>
                        <a:pt x="987" y="972506"/>
                      </a:lnTo>
                      <a:lnTo>
                        <a:pt x="891" y="974630"/>
                      </a:lnTo>
                      <a:lnTo>
                        <a:pt x="800" y="976755"/>
                      </a:lnTo>
                      <a:lnTo>
                        <a:pt x="713" y="978879"/>
                      </a:lnTo>
                      <a:lnTo>
                        <a:pt x="632" y="981004"/>
                      </a:lnTo>
                      <a:lnTo>
                        <a:pt x="555" y="983128"/>
                      </a:lnTo>
                      <a:lnTo>
                        <a:pt x="484" y="985253"/>
                      </a:lnTo>
                      <a:lnTo>
                        <a:pt x="417" y="987378"/>
                      </a:lnTo>
                      <a:lnTo>
                        <a:pt x="355" y="989503"/>
                      </a:lnTo>
                      <a:lnTo>
                        <a:pt x="298" y="991628"/>
                      </a:lnTo>
                      <a:lnTo>
                        <a:pt x="246" y="993754"/>
                      </a:lnTo>
                      <a:lnTo>
                        <a:pt x="200" y="995879"/>
                      </a:lnTo>
                      <a:lnTo>
                        <a:pt x="158" y="998005"/>
                      </a:lnTo>
                      <a:lnTo>
                        <a:pt x="121" y="1000130"/>
                      </a:lnTo>
                      <a:lnTo>
                        <a:pt x="88" y="1002256"/>
                      </a:lnTo>
                      <a:lnTo>
                        <a:pt x="61" y="1004382"/>
                      </a:lnTo>
                      <a:lnTo>
                        <a:pt x="39" y="1006507"/>
                      </a:lnTo>
                      <a:lnTo>
                        <a:pt x="22" y="1008633"/>
                      </a:lnTo>
                      <a:lnTo>
                        <a:pt x="9" y="1010759"/>
                      </a:lnTo>
                      <a:lnTo>
                        <a:pt x="2" y="1012885"/>
                      </a:lnTo>
                      <a:lnTo>
                        <a:pt x="0" y="1015011"/>
                      </a:lnTo>
                      <a:lnTo>
                        <a:pt x="2" y="1017136"/>
                      </a:lnTo>
                      <a:lnTo>
                        <a:pt x="9" y="1019262"/>
                      </a:lnTo>
                      <a:lnTo>
                        <a:pt x="22" y="1021388"/>
                      </a:lnTo>
                      <a:lnTo>
                        <a:pt x="39" y="1023514"/>
                      </a:lnTo>
                      <a:lnTo>
                        <a:pt x="61" y="1025640"/>
                      </a:lnTo>
                      <a:lnTo>
                        <a:pt x="88" y="1027765"/>
                      </a:lnTo>
                      <a:lnTo>
                        <a:pt x="121" y="1029891"/>
                      </a:lnTo>
                      <a:lnTo>
                        <a:pt x="158" y="1032016"/>
                      </a:lnTo>
                      <a:lnTo>
                        <a:pt x="200" y="1034142"/>
                      </a:lnTo>
                      <a:lnTo>
                        <a:pt x="246" y="1036267"/>
                      </a:lnTo>
                      <a:lnTo>
                        <a:pt x="298" y="1038393"/>
                      </a:lnTo>
                      <a:lnTo>
                        <a:pt x="355" y="1040518"/>
                      </a:lnTo>
                      <a:lnTo>
                        <a:pt x="417" y="1042643"/>
                      </a:lnTo>
                      <a:lnTo>
                        <a:pt x="484" y="1044768"/>
                      </a:lnTo>
                      <a:lnTo>
                        <a:pt x="555" y="1046893"/>
                      </a:lnTo>
                      <a:lnTo>
                        <a:pt x="632" y="1049018"/>
                      </a:lnTo>
                      <a:lnTo>
                        <a:pt x="713" y="1051142"/>
                      </a:lnTo>
                      <a:lnTo>
                        <a:pt x="800" y="1053267"/>
                      </a:lnTo>
                      <a:lnTo>
                        <a:pt x="891" y="1055391"/>
                      </a:lnTo>
                      <a:lnTo>
                        <a:pt x="987" y="1057515"/>
                      </a:lnTo>
                      <a:lnTo>
                        <a:pt x="1088" y="1059639"/>
                      </a:lnTo>
                      <a:lnTo>
                        <a:pt x="1195" y="1061762"/>
                      </a:lnTo>
                      <a:lnTo>
                        <a:pt x="1306" y="1063886"/>
                      </a:lnTo>
                      <a:lnTo>
                        <a:pt x="1422" y="1066009"/>
                      </a:lnTo>
                      <a:lnTo>
                        <a:pt x="1543" y="1068132"/>
                      </a:lnTo>
                      <a:lnTo>
                        <a:pt x="1669" y="1070255"/>
                      </a:lnTo>
                      <a:lnTo>
                        <a:pt x="1799" y="1072378"/>
                      </a:lnTo>
                      <a:lnTo>
                        <a:pt x="1935" y="1074500"/>
                      </a:lnTo>
                      <a:lnTo>
                        <a:pt x="2076" y="1076622"/>
                      </a:lnTo>
                      <a:lnTo>
                        <a:pt x="2221" y="1078744"/>
                      </a:lnTo>
                      <a:lnTo>
                        <a:pt x="2372" y="1080865"/>
                      </a:lnTo>
                      <a:lnTo>
                        <a:pt x="2527" y="1082986"/>
                      </a:lnTo>
                      <a:lnTo>
                        <a:pt x="2688" y="1085107"/>
                      </a:lnTo>
                      <a:lnTo>
                        <a:pt x="2853" y="1087228"/>
                      </a:lnTo>
                      <a:lnTo>
                        <a:pt x="3023" y="1089348"/>
                      </a:lnTo>
                      <a:lnTo>
                        <a:pt x="3199" y="1091468"/>
                      </a:lnTo>
                      <a:lnTo>
                        <a:pt x="3379" y="1093588"/>
                      </a:lnTo>
                      <a:lnTo>
                        <a:pt x="3564" y="1095707"/>
                      </a:lnTo>
                      <a:lnTo>
                        <a:pt x="3754" y="1097826"/>
                      </a:lnTo>
                      <a:lnTo>
                        <a:pt x="3949" y="1099945"/>
                      </a:lnTo>
                      <a:lnTo>
                        <a:pt x="4148" y="1102063"/>
                      </a:lnTo>
                      <a:lnTo>
                        <a:pt x="4353" y="1104181"/>
                      </a:lnTo>
                      <a:lnTo>
                        <a:pt x="4563" y="1106298"/>
                      </a:lnTo>
                      <a:lnTo>
                        <a:pt x="4777" y="1108415"/>
                      </a:lnTo>
                      <a:lnTo>
                        <a:pt x="4997" y="1110532"/>
                      </a:lnTo>
                      <a:lnTo>
                        <a:pt x="5221" y="1112648"/>
                      </a:lnTo>
                      <a:lnTo>
                        <a:pt x="5450" y="1114763"/>
                      </a:lnTo>
                      <a:lnTo>
                        <a:pt x="5685" y="1116879"/>
                      </a:lnTo>
                      <a:lnTo>
                        <a:pt x="5924" y="1118994"/>
                      </a:lnTo>
                      <a:lnTo>
                        <a:pt x="6168" y="1121108"/>
                      </a:lnTo>
                      <a:lnTo>
                        <a:pt x="6417" y="1123222"/>
                      </a:lnTo>
                      <a:lnTo>
                        <a:pt x="6671" y="1125336"/>
                      </a:lnTo>
                      <a:lnTo>
                        <a:pt x="6929" y="1127449"/>
                      </a:lnTo>
                      <a:lnTo>
                        <a:pt x="7193" y="1129561"/>
                      </a:lnTo>
                      <a:lnTo>
                        <a:pt x="7462" y="1131673"/>
                      </a:lnTo>
                      <a:lnTo>
                        <a:pt x="7735" y="1133785"/>
                      </a:lnTo>
                      <a:lnTo>
                        <a:pt x="8014" y="1135896"/>
                      </a:lnTo>
                      <a:lnTo>
                        <a:pt x="8297" y="1138006"/>
                      </a:lnTo>
                      <a:lnTo>
                        <a:pt x="8585" y="1140116"/>
                      </a:lnTo>
                      <a:lnTo>
                        <a:pt x="8878" y="1142225"/>
                      </a:lnTo>
                      <a:lnTo>
                        <a:pt x="9176" y="1144334"/>
                      </a:lnTo>
                      <a:lnTo>
                        <a:pt x="9479" y="1146442"/>
                      </a:lnTo>
                      <a:lnTo>
                        <a:pt x="9787" y="1148550"/>
                      </a:lnTo>
                      <a:lnTo>
                        <a:pt x="10100" y="1150657"/>
                      </a:lnTo>
                      <a:lnTo>
                        <a:pt x="10417" y="1152763"/>
                      </a:lnTo>
                      <a:lnTo>
                        <a:pt x="10740" y="1154869"/>
                      </a:lnTo>
                      <a:lnTo>
                        <a:pt x="11067" y="1156974"/>
                      </a:lnTo>
                      <a:lnTo>
                        <a:pt x="11400" y="1159079"/>
                      </a:lnTo>
                      <a:lnTo>
                        <a:pt x="11737" y="1161183"/>
                      </a:lnTo>
                      <a:lnTo>
                        <a:pt x="12079" y="1163286"/>
                      </a:lnTo>
                      <a:lnTo>
                        <a:pt x="12426" y="1165389"/>
                      </a:lnTo>
                      <a:lnTo>
                        <a:pt x="12778" y="1167491"/>
                      </a:lnTo>
                      <a:lnTo>
                        <a:pt x="13134" y="1169593"/>
                      </a:lnTo>
                      <a:lnTo>
                        <a:pt x="13496" y="1171693"/>
                      </a:lnTo>
                      <a:lnTo>
                        <a:pt x="13862" y="1173793"/>
                      </a:lnTo>
                      <a:lnTo>
                        <a:pt x="14234" y="1175893"/>
                      </a:lnTo>
                      <a:lnTo>
                        <a:pt x="14610" y="1177991"/>
                      </a:lnTo>
                      <a:lnTo>
                        <a:pt x="14991" y="1180089"/>
                      </a:lnTo>
                      <a:lnTo>
                        <a:pt x="15377" y="1182186"/>
                      </a:lnTo>
                      <a:lnTo>
                        <a:pt x="15768" y="1184283"/>
                      </a:lnTo>
                      <a:lnTo>
                        <a:pt x="16164" y="1186378"/>
                      </a:lnTo>
                      <a:lnTo>
                        <a:pt x="16564" y="1188473"/>
                      </a:lnTo>
                      <a:lnTo>
                        <a:pt x="16970" y="1190568"/>
                      </a:lnTo>
                      <a:lnTo>
                        <a:pt x="17380" y="1192661"/>
                      </a:lnTo>
                      <a:lnTo>
                        <a:pt x="17795" y="1194754"/>
                      </a:lnTo>
                      <a:lnTo>
                        <a:pt x="18215" y="1196845"/>
                      </a:lnTo>
                      <a:lnTo>
                        <a:pt x="18640" y="1198936"/>
                      </a:lnTo>
                      <a:lnTo>
                        <a:pt x="19070" y="1201027"/>
                      </a:lnTo>
                      <a:lnTo>
                        <a:pt x="19504" y="1203116"/>
                      </a:lnTo>
                      <a:lnTo>
                        <a:pt x="19944" y="1205205"/>
                      </a:lnTo>
                      <a:lnTo>
                        <a:pt x="20388" y="1207292"/>
                      </a:lnTo>
                      <a:lnTo>
                        <a:pt x="20837" y="1209379"/>
                      </a:lnTo>
                      <a:lnTo>
                        <a:pt x="21291" y="1211465"/>
                      </a:lnTo>
                      <a:lnTo>
                        <a:pt x="21750" y="1213551"/>
                      </a:lnTo>
                      <a:lnTo>
                        <a:pt x="22214" y="1215635"/>
                      </a:lnTo>
                      <a:lnTo>
                        <a:pt x="22683" y="1217718"/>
                      </a:lnTo>
                      <a:lnTo>
                        <a:pt x="23156" y="1219801"/>
                      </a:lnTo>
                      <a:lnTo>
                        <a:pt x="23634" y="1221883"/>
                      </a:lnTo>
                      <a:lnTo>
                        <a:pt x="24117" y="1223963"/>
                      </a:lnTo>
                      <a:lnTo>
                        <a:pt x="24605" y="1226043"/>
                      </a:lnTo>
                      <a:lnTo>
                        <a:pt x="25098" y="1228122"/>
                      </a:lnTo>
                      <a:lnTo>
                        <a:pt x="25595" y="1230200"/>
                      </a:lnTo>
                      <a:lnTo>
                        <a:pt x="26098" y="1232277"/>
                      </a:lnTo>
                      <a:lnTo>
                        <a:pt x="26605" y="1234353"/>
                      </a:lnTo>
                      <a:lnTo>
                        <a:pt x="27117" y="1236428"/>
                      </a:lnTo>
                      <a:lnTo>
                        <a:pt x="27634" y="1238503"/>
                      </a:lnTo>
                      <a:lnTo>
                        <a:pt x="28156" y="1240576"/>
                      </a:lnTo>
                      <a:lnTo>
                        <a:pt x="28682" y="1242648"/>
                      </a:lnTo>
                      <a:lnTo>
                        <a:pt x="29213" y="1244719"/>
                      </a:lnTo>
                      <a:lnTo>
                        <a:pt x="29749" y="1246789"/>
                      </a:lnTo>
                      <a:lnTo>
                        <a:pt x="30290" y="1248858"/>
                      </a:lnTo>
                      <a:lnTo>
                        <a:pt x="30836" y="1250927"/>
                      </a:lnTo>
                      <a:lnTo>
                        <a:pt x="31387" y="1252994"/>
                      </a:lnTo>
                      <a:lnTo>
                        <a:pt x="31942" y="1255060"/>
                      </a:lnTo>
                      <a:lnTo>
                        <a:pt x="32502" y="1257125"/>
                      </a:lnTo>
                      <a:lnTo>
                        <a:pt x="33067" y="1259189"/>
                      </a:lnTo>
                      <a:lnTo>
                        <a:pt x="33637" y="1261251"/>
                      </a:lnTo>
                      <a:lnTo>
                        <a:pt x="34211" y="1263313"/>
                      </a:lnTo>
                      <a:lnTo>
                        <a:pt x="34791" y="1265374"/>
                      </a:lnTo>
                      <a:lnTo>
                        <a:pt x="35375" y="1267434"/>
                      </a:lnTo>
                      <a:lnTo>
                        <a:pt x="35963" y="1269492"/>
                      </a:lnTo>
                      <a:lnTo>
                        <a:pt x="36557" y="1271549"/>
                      </a:lnTo>
                      <a:lnTo>
                        <a:pt x="37156" y="1273606"/>
                      </a:lnTo>
                      <a:lnTo>
                        <a:pt x="37759" y="1275661"/>
                      </a:lnTo>
                      <a:lnTo>
                        <a:pt x="38367" y="1277715"/>
                      </a:lnTo>
                      <a:lnTo>
                        <a:pt x="38979" y="1279768"/>
                      </a:lnTo>
                      <a:lnTo>
                        <a:pt x="39597" y="1281819"/>
                      </a:lnTo>
                      <a:lnTo>
                        <a:pt x="40219" y="1283870"/>
                      </a:lnTo>
                      <a:lnTo>
                        <a:pt x="40846" y="1285919"/>
                      </a:lnTo>
                      <a:lnTo>
                        <a:pt x="41478" y="1287967"/>
                      </a:lnTo>
                      <a:lnTo>
                        <a:pt x="42115" y="1290014"/>
                      </a:lnTo>
                      <a:lnTo>
                        <a:pt x="42756" y="1292060"/>
                      </a:lnTo>
                      <a:lnTo>
                        <a:pt x="43402" y="1294104"/>
                      </a:lnTo>
                      <a:lnTo>
                        <a:pt x="44053" y="1296148"/>
                      </a:lnTo>
                      <a:lnTo>
                        <a:pt x="44708" y="1298190"/>
                      </a:lnTo>
                      <a:lnTo>
                        <a:pt x="45369" y="1300230"/>
                      </a:lnTo>
                      <a:lnTo>
                        <a:pt x="46034" y="1302270"/>
                      </a:lnTo>
                      <a:lnTo>
                        <a:pt x="46704" y="1304308"/>
                      </a:lnTo>
                      <a:lnTo>
                        <a:pt x="47378" y="1306345"/>
                      </a:lnTo>
                      <a:lnTo>
                        <a:pt x="48057" y="1308381"/>
                      </a:lnTo>
                      <a:lnTo>
                        <a:pt x="48741" y="1310416"/>
                      </a:lnTo>
                      <a:lnTo>
                        <a:pt x="49430" y="1312449"/>
                      </a:lnTo>
                      <a:lnTo>
                        <a:pt x="50124" y="1314481"/>
                      </a:lnTo>
                      <a:lnTo>
                        <a:pt x="50822" y="1316511"/>
                      </a:lnTo>
                      <a:lnTo>
                        <a:pt x="51525" y="1318540"/>
                      </a:lnTo>
                      <a:lnTo>
                        <a:pt x="52232" y="1320568"/>
                      </a:lnTo>
                      <a:lnTo>
                        <a:pt x="52944" y="1322595"/>
                      </a:lnTo>
                      <a:lnTo>
                        <a:pt x="53661" y="1324620"/>
                      </a:lnTo>
                      <a:lnTo>
                        <a:pt x="54383" y="1326644"/>
                      </a:lnTo>
                      <a:lnTo>
                        <a:pt x="55109" y="1328666"/>
                      </a:lnTo>
                      <a:lnTo>
                        <a:pt x="55841" y="1330687"/>
                      </a:lnTo>
                      <a:lnTo>
                        <a:pt x="56576" y="1332707"/>
                      </a:lnTo>
                      <a:lnTo>
                        <a:pt x="57317" y="1334725"/>
                      </a:lnTo>
                      <a:lnTo>
                        <a:pt x="58062" y="1336742"/>
                      </a:lnTo>
                      <a:lnTo>
                        <a:pt x="58812" y="1338758"/>
                      </a:lnTo>
                      <a:lnTo>
                        <a:pt x="59566" y="1340772"/>
                      </a:lnTo>
                      <a:lnTo>
                        <a:pt x="60326" y="1342785"/>
                      </a:lnTo>
                      <a:lnTo>
                        <a:pt x="61089" y="1344796"/>
                      </a:lnTo>
                      <a:lnTo>
                        <a:pt x="61858" y="1346806"/>
                      </a:lnTo>
                      <a:lnTo>
                        <a:pt x="62631" y="1348814"/>
                      </a:lnTo>
                      <a:lnTo>
                        <a:pt x="63409" y="1350821"/>
                      </a:lnTo>
                      <a:lnTo>
                        <a:pt x="64192" y="1352826"/>
                      </a:lnTo>
                      <a:lnTo>
                        <a:pt x="64979" y="1354830"/>
                      </a:lnTo>
                      <a:lnTo>
                        <a:pt x="65771" y="1356832"/>
                      </a:lnTo>
                      <a:lnTo>
                        <a:pt x="66567" y="1358833"/>
                      </a:lnTo>
                      <a:lnTo>
                        <a:pt x="67368" y="1360833"/>
                      </a:lnTo>
                      <a:lnTo>
                        <a:pt x="68174" y="1362831"/>
                      </a:lnTo>
                      <a:lnTo>
                        <a:pt x="68985" y="1364827"/>
                      </a:lnTo>
                      <a:lnTo>
                        <a:pt x="69800" y="1366822"/>
                      </a:lnTo>
                      <a:lnTo>
                        <a:pt x="70619" y="1368815"/>
                      </a:lnTo>
                      <a:lnTo>
                        <a:pt x="71444" y="1370807"/>
                      </a:lnTo>
                      <a:lnTo>
                        <a:pt x="72273" y="1372797"/>
                      </a:lnTo>
                      <a:lnTo>
                        <a:pt x="73106" y="1374786"/>
                      </a:lnTo>
                      <a:lnTo>
                        <a:pt x="73945" y="1376773"/>
                      </a:lnTo>
                      <a:lnTo>
                        <a:pt x="74787" y="1378758"/>
                      </a:lnTo>
                      <a:lnTo>
                        <a:pt x="75635" y="1380742"/>
                      </a:lnTo>
                      <a:lnTo>
                        <a:pt x="76487" y="1382724"/>
                      </a:lnTo>
                      <a:lnTo>
                        <a:pt x="77344" y="1384705"/>
                      </a:lnTo>
                      <a:lnTo>
                        <a:pt x="78205" y="1386684"/>
                      </a:lnTo>
                      <a:lnTo>
                        <a:pt x="79071" y="1388661"/>
                      </a:lnTo>
                      <a:lnTo>
                        <a:pt x="79941" y="1390637"/>
                      </a:lnTo>
                      <a:lnTo>
                        <a:pt x="80816" y="1392611"/>
                      </a:lnTo>
                      <a:lnTo>
                        <a:pt x="81696" y="1394583"/>
                      </a:lnTo>
                      <a:lnTo>
                        <a:pt x="82580" y="1396554"/>
                      </a:lnTo>
                      <a:lnTo>
                        <a:pt x="83469" y="1398523"/>
                      </a:lnTo>
                      <a:lnTo>
                        <a:pt x="84362" y="1400491"/>
                      </a:lnTo>
                      <a:lnTo>
                        <a:pt x="85260" y="1402456"/>
                      </a:lnTo>
                      <a:lnTo>
                        <a:pt x="86162" y="1404420"/>
                      </a:lnTo>
                      <a:lnTo>
                        <a:pt x="87069" y="1406383"/>
                      </a:lnTo>
                      <a:lnTo>
                        <a:pt x="87981" y="1408343"/>
                      </a:lnTo>
                      <a:lnTo>
                        <a:pt x="88897" y="1410302"/>
                      </a:lnTo>
                      <a:lnTo>
                        <a:pt x="89818" y="1412259"/>
                      </a:lnTo>
                      <a:lnTo>
                        <a:pt x="90743" y="1414215"/>
                      </a:lnTo>
                      <a:lnTo>
                        <a:pt x="91673" y="1416168"/>
                      </a:lnTo>
                      <a:lnTo>
                        <a:pt x="92607" y="1418120"/>
                      </a:lnTo>
                      <a:lnTo>
                        <a:pt x="93546" y="1420070"/>
                      </a:lnTo>
                      <a:lnTo>
                        <a:pt x="94489" y="1422019"/>
                      </a:lnTo>
                      <a:lnTo>
                        <a:pt x="95437" y="1423965"/>
                      </a:lnTo>
                      <a:lnTo>
                        <a:pt x="96390" y="1425910"/>
                      </a:lnTo>
                      <a:lnTo>
                        <a:pt x="97347" y="1427853"/>
                      </a:lnTo>
                      <a:lnTo>
                        <a:pt x="98308" y="1429794"/>
                      </a:lnTo>
                      <a:lnTo>
                        <a:pt x="99274" y="1431733"/>
                      </a:lnTo>
                      <a:lnTo>
                        <a:pt x="100244" y="1433671"/>
                      </a:lnTo>
                      <a:lnTo>
                        <a:pt x="101219" y="1435606"/>
                      </a:lnTo>
                      <a:lnTo>
                        <a:pt x="102199" y="1437540"/>
                      </a:lnTo>
                      <a:lnTo>
                        <a:pt x="103183" y="1439472"/>
                      </a:lnTo>
                      <a:lnTo>
                        <a:pt x="104171" y="1441402"/>
                      </a:lnTo>
                      <a:lnTo>
                        <a:pt x="105164" y="1443330"/>
                      </a:lnTo>
                      <a:lnTo>
                        <a:pt x="106162" y="1445257"/>
                      </a:lnTo>
                      <a:lnTo>
                        <a:pt x="107163" y="1447181"/>
                      </a:lnTo>
                      <a:lnTo>
                        <a:pt x="108170" y="1449104"/>
                      </a:lnTo>
                      <a:lnTo>
                        <a:pt x="109181" y="1451024"/>
                      </a:lnTo>
                      <a:lnTo>
                        <a:pt x="110196" y="1452943"/>
                      </a:lnTo>
                      <a:lnTo>
                        <a:pt x="111216" y="1454860"/>
                      </a:lnTo>
                      <a:lnTo>
                        <a:pt x="112240" y="1456775"/>
                      </a:lnTo>
                      <a:lnTo>
                        <a:pt x="113268" y="1458688"/>
                      </a:lnTo>
                      <a:lnTo>
                        <a:pt x="114301" y="1460599"/>
                      </a:lnTo>
                      <a:lnTo>
                        <a:pt x="115339" y="1462508"/>
                      </a:lnTo>
                      <a:lnTo>
                        <a:pt x="116381" y="1464415"/>
                      </a:lnTo>
                      <a:lnTo>
                        <a:pt x="117427" y="1466320"/>
                      </a:lnTo>
                      <a:lnTo>
                        <a:pt x="118478" y="1468223"/>
                      </a:lnTo>
                      <a:lnTo>
                        <a:pt x="119533" y="1470124"/>
                      </a:lnTo>
                      <a:lnTo>
                        <a:pt x="120593" y="1472024"/>
                      </a:lnTo>
                      <a:lnTo>
                        <a:pt x="121657" y="1473921"/>
                      </a:lnTo>
                      <a:lnTo>
                        <a:pt x="122725" y="1475816"/>
                      </a:lnTo>
                      <a:lnTo>
                        <a:pt x="123798" y="1477709"/>
                      </a:lnTo>
                      <a:lnTo>
                        <a:pt x="124875" y="1479600"/>
                      </a:lnTo>
                      <a:lnTo>
                        <a:pt x="125957" y="1481489"/>
                      </a:lnTo>
                      <a:lnTo>
                        <a:pt x="127043" y="1483376"/>
                      </a:lnTo>
                      <a:lnTo>
                        <a:pt x="128133" y="1485261"/>
                      </a:lnTo>
                      <a:lnTo>
                        <a:pt x="129228" y="1487144"/>
                      </a:lnTo>
                      <a:lnTo>
                        <a:pt x="130327" y="1489025"/>
                      </a:lnTo>
                      <a:lnTo>
                        <a:pt x="131431" y="1490904"/>
                      </a:lnTo>
                      <a:lnTo>
                        <a:pt x="132539" y="1492780"/>
                      </a:lnTo>
                      <a:lnTo>
                        <a:pt x="133651" y="1494655"/>
                      </a:lnTo>
                      <a:lnTo>
                        <a:pt x="134767" y="1496527"/>
                      </a:lnTo>
                      <a:lnTo>
                        <a:pt x="135888" y="1498398"/>
                      </a:lnTo>
                      <a:lnTo>
                        <a:pt x="137014" y="1500266"/>
                      </a:lnTo>
                      <a:lnTo>
                        <a:pt x="138143" y="1502132"/>
                      </a:lnTo>
                      <a:lnTo>
                        <a:pt x="139277" y="1503996"/>
                      </a:lnTo>
                      <a:lnTo>
                        <a:pt x="140415" y="1505858"/>
                      </a:lnTo>
                      <a:lnTo>
                        <a:pt x="141558" y="1507717"/>
                      </a:lnTo>
                      <a:lnTo>
                        <a:pt x="142705" y="1509575"/>
                      </a:lnTo>
                      <a:lnTo>
                        <a:pt x="143856" y="1511430"/>
                      </a:lnTo>
                      <a:lnTo>
                        <a:pt x="145012" y="1513283"/>
                      </a:lnTo>
                      <a:lnTo>
                        <a:pt x="146172" y="1515134"/>
                      </a:lnTo>
                      <a:lnTo>
                        <a:pt x="147336" y="1516983"/>
                      </a:lnTo>
                      <a:lnTo>
                        <a:pt x="148504" y="1518830"/>
                      </a:lnTo>
                      <a:lnTo>
                        <a:pt x="149677" y="1520674"/>
                      </a:lnTo>
                      <a:lnTo>
                        <a:pt x="150854" y="1522516"/>
                      </a:lnTo>
                      <a:lnTo>
                        <a:pt x="152035" y="1524356"/>
                      </a:lnTo>
                      <a:lnTo>
                        <a:pt x="153221" y="1526194"/>
                      </a:lnTo>
                      <a:lnTo>
                        <a:pt x="154410" y="1528029"/>
                      </a:lnTo>
                      <a:lnTo>
                        <a:pt x="155605" y="1529862"/>
                      </a:lnTo>
                      <a:lnTo>
                        <a:pt x="156803" y="1531693"/>
                      </a:lnTo>
                      <a:lnTo>
                        <a:pt x="158005" y="1533522"/>
                      </a:lnTo>
                      <a:lnTo>
                        <a:pt x="159212" y="1535348"/>
                      </a:lnTo>
                      <a:lnTo>
                        <a:pt x="160423" y="1537172"/>
                      </a:lnTo>
                      <a:lnTo>
                        <a:pt x="161639" y="1538994"/>
                      </a:lnTo>
                      <a:lnTo>
                        <a:pt x="162858" y="1540814"/>
                      </a:lnTo>
                      <a:lnTo>
                        <a:pt x="164082" y="1542631"/>
                      </a:lnTo>
                      <a:lnTo>
                        <a:pt x="165310" y="1544446"/>
                      </a:lnTo>
                      <a:lnTo>
                        <a:pt x="166542" y="1546258"/>
                      </a:lnTo>
                      <a:lnTo>
                        <a:pt x="167778" y="1548069"/>
                      </a:lnTo>
                      <a:lnTo>
                        <a:pt x="169019" y="1549877"/>
                      </a:lnTo>
                      <a:lnTo>
                        <a:pt x="170264" y="1551682"/>
                      </a:lnTo>
                      <a:lnTo>
                        <a:pt x="171513" y="1553485"/>
                      </a:lnTo>
                      <a:lnTo>
                        <a:pt x="172766" y="1555286"/>
                      </a:lnTo>
                      <a:lnTo>
                        <a:pt x="174023" y="1557085"/>
                      </a:lnTo>
                      <a:lnTo>
                        <a:pt x="175285" y="1558881"/>
                      </a:lnTo>
                      <a:lnTo>
                        <a:pt x="176551" y="1560674"/>
                      </a:lnTo>
                      <a:lnTo>
                        <a:pt x="177821" y="1562466"/>
                      </a:lnTo>
                      <a:lnTo>
                        <a:pt x="179095" y="1564255"/>
                      </a:lnTo>
                      <a:lnTo>
                        <a:pt x="180373" y="1566041"/>
                      </a:lnTo>
                      <a:lnTo>
                        <a:pt x="181655" y="1567825"/>
                      </a:lnTo>
                      <a:lnTo>
                        <a:pt x="182942" y="1569607"/>
                      </a:lnTo>
                      <a:lnTo>
                        <a:pt x="184232" y="1571386"/>
                      </a:lnTo>
                      <a:lnTo>
                        <a:pt x="185527" y="1573163"/>
                      </a:lnTo>
                      <a:lnTo>
                        <a:pt x="186826" y="1574937"/>
                      </a:lnTo>
                      <a:lnTo>
                        <a:pt x="188129" y="1576709"/>
                      </a:lnTo>
                      <a:lnTo>
                        <a:pt x="189436" y="1578479"/>
                      </a:lnTo>
                      <a:lnTo>
                        <a:pt x="190747" y="1580245"/>
                      </a:lnTo>
                      <a:lnTo>
                        <a:pt x="192062" y="1582010"/>
                      </a:lnTo>
                      <a:lnTo>
                        <a:pt x="193382" y="1583772"/>
                      </a:lnTo>
                      <a:lnTo>
                        <a:pt x="194705" y="1585531"/>
                      </a:lnTo>
                      <a:lnTo>
                        <a:pt x="196033" y="1587288"/>
                      </a:lnTo>
                      <a:lnTo>
                        <a:pt x="197365" y="1589043"/>
                      </a:lnTo>
                      <a:lnTo>
                        <a:pt x="198700" y="1590795"/>
                      </a:lnTo>
                      <a:lnTo>
                        <a:pt x="200040" y="1592544"/>
                      </a:lnTo>
                      <a:lnTo>
                        <a:pt x="201384" y="1594291"/>
                      </a:lnTo>
                      <a:lnTo>
                        <a:pt x="202732" y="1596036"/>
                      </a:lnTo>
                      <a:lnTo>
                        <a:pt x="204084" y="1597777"/>
                      </a:lnTo>
                      <a:lnTo>
                        <a:pt x="205440" y="1599517"/>
                      </a:lnTo>
                      <a:lnTo>
                        <a:pt x="206800" y="1601253"/>
                      </a:lnTo>
                      <a:lnTo>
                        <a:pt x="208164" y="1602987"/>
                      </a:lnTo>
                      <a:lnTo>
                        <a:pt x="209532" y="1604719"/>
                      </a:lnTo>
                      <a:lnTo>
                        <a:pt x="210904" y="1606448"/>
                      </a:lnTo>
                      <a:lnTo>
                        <a:pt x="212280" y="1608174"/>
                      </a:lnTo>
                      <a:lnTo>
                        <a:pt x="213661" y="1609898"/>
                      </a:lnTo>
                      <a:lnTo>
                        <a:pt x="215045" y="1611619"/>
                      </a:lnTo>
                      <a:lnTo>
                        <a:pt x="216433" y="1613338"/>
                      </a:lnTo>
                      <a:lnTo>
                        <a:pt x="217825" y="1615054"/>
                      </a:lnTo>
                      <a:lnTo>
                        <a:pt x="219221" y="1616767"/>
                      </a:lnTo>
                      <a:lnTo>
                        <a:pt x="220621" y="1618477"/>
                      </a:lnTo>
                      <a:lnTo>
                        <a:pt x="222025" y="1620185"/>
                      </a:lnTo>
                      <a:lnTo>
                        <a:pt x="223433" y="1621891"/>
                      </a:lnTo>
                      <a:lnTo>
                        <a:pt x="224845" y="1623593"/>
                      </a:lnTo>
                      <a:lnTo>
                        <a:pt x="226261" y="1625293"/>
                      </a:lnTo>
                      <a:lnTo>
                        <a:pt x="227681" y="1626991"/>
                      </a:lnTo>
                      <a:lnTo>
                        <a:pt x="229105" y="1628685"/>
                      </a:lnTo>
                      <a:lnTo>
                        <a:pt x="230533" y="1630377"/>
                      </a:lnTo>
                      <a:lnTo>
                        <a:pt x="231965" y="1632067"/>
                      </a:lnTo>
                      <a:lnTo>
                        <a:pt x="233400" y="1633753"/>
                      </a:lnTo>
                      <a:lnTo>
                        <a:pt x="234840" y="1635437"/>
                      </a:lnTo>
                      <a:lnTo>
                        <a:pt x="236283" y="1637118"/>
                      </a:lnTo>
                      <a:lnTo>
                        <a:pt x="237731" y="1638796"/>
                      </a:lnTo>
                      <a:lnTo>
                        <a:pt x="239182" y="1640472"/>
                      </a:lnTo>
                      <a:lnTo>
                        <a:pt x="240637" y="1642145"/>
                      </a:lnTo>
                      <a:lnTo>
                        <a:pt x="242096" y="1643815"/>
                      </a:lnTo>
                      <a:lnTo>
                        <a:pt x="243559" y="1645482"/>
                      </a:lnTo>
                      <a:lnTo>
                        <a:pt x="245026" y="1647147"/>
                      </a:lnTo>
                      <a:lnTo>
                        <a:pt x="246496" y="1648809"/>
                      </a:lnTo>
                      <a:lnTo>
                        <a:pt x="247971" y="1650468"/>
                      </a:lnTo>
                      <a:lnTo>
                        <a:pt x="249449" y="1652124"/>
                      </a:lnTo>
                      <a:lnTo>
                        <a:pt x="250931" y="1653778"/>
                      </a:lnTo>
                      <a:lnTo>
                        <a:pt x="252417" y="1655428"/>
                      </a:lnTo>
                      <a:lnTo>
                        <a:pt x="253907" y="1657076"/>
                      </a:lnTo>
                      <a:lnTo>
                        <a:pt x="255401" y="1658721"/>
                      </a:lnTo>
                      <a:lnTo>
                        <a:pt x="256898" y="1660364"/>
                      </a:lnTo>
                      <a:lnTo>
                        <a:pt x="258400" y="1662003"/>
                      </a:lnTo>
                      <a:lnTo>
                        <a:pt x="259905" y="1663640"/>
                      </a:lnTo>
                      <a:lnTo>
                        <a:pt x="261414" y="1665273"/>
                      </a:lnTo>
                      <a:lnTo>
                        <a:pt x="262926" y="1666904"/>
                      </a:lnTo>
                      <a:lnTo>
                        <a:pt x="264443" y="1668532"/>
                      </a:lnTo>
                      <a:lnTo>
                        <a:pt x="265963" y="1670157"/>
                      </a:lnTo>
                      <a:lnTo>
                        <a:pt x="267487" y="1671780"/>
                      </a:lnTo>
                      <a:lnTo>
                        <a:pt x="269015" y="1673399"/>
                      </a:lnTo>
                      <a:lnTo>
                        <a:pt x="270547" y="1675015"/>
                      </a:lnTo>
                      <a:lnTo>
                        <a:pt x="272082" y="1676629"/>
                      </a:lnTo>
                      <a:lnTo>
                        <a:pt x="273621" y="1678240"/>
                      </a:lnTo>
                      <a:lnTo>
                        <a:pt x="275164" y="1679848"/>
                      </a:lnTo>
                      <a:lnTo>
                        <a:pt x="276710" y="1681452"/>
                      </a:lnTo>
                      <a:lnTo>
                        <a:pt x="278261" y="1683054"/>
                      </a:lnTo>
                      <a:lnTo>
                        <a:pt x="279815" y="1684653"/>
                      </a:lnTo>
                      <a:lnTo>
                        <a:pt x="281372" y="1686249"/>
                      </a:lnTo>
                      <a:lnTo>
                        <a:pt x="282934" y="1687843"/>
                      </a:lnTo>
                      <a:lnTo>
                        <a:pt x="284499" y="1689433"/>
                      </a:lnTo>
                      <a:lnTo>
                        <a:pt x="286068" y="1691020"/>
                      </a:lnTo>
                      <a:lnTo>
                        <a:pt x="287640" y="1692604"/>
                      </a:lnTo>
                      <a:lnTo>
                        <a:pt x="289216" y="1694186"/>
                      </a:lnTo>
                      <a:lnTo>
                        <a:pt x="290796" y="1695764"/>
                      </a:lnTo>
                      <a:lnTo>
                        <a:pt x="292380" y="1697339"/>
                      </a:lnTo>
                      <a:lnTo>
                        <a:pt x="293967" y="1698912"/>
                      </a:lnTo>
                      <a:lnTo>
                        <a:pt x="295558" y="1700481"/>
                      </a:lnTo>
                      <a:lnTo>
                        <a:pt x="297152" y="1702047"/>
                      </a:lnTo>
                      <a:lnTo>
                        <a:pt x="298750" y="1703610"/>
                      </a:lnTo>
                      <a:lnTo>
                        <a:pt x="300352" y="1705171"/>
                      </a:lnTo>
                      <a:lnTo>
                        <a:pt x="301957" y="1706728"/>
                      </a:lnTo>
                      <a:lnTo>
                        <a:pt x="303566" y="1708282"/>
                      </a:lnTo>
                      <a:lnTo>
                        <a:pt x="305179" y="1709833"/>
                      </a:lnTo>
                      <a:lnTo>
                        <a:pt x="306795" y="1711382"/>
                      </a:lnTo>
                      <a:lnTo>
                        <a:pt x="308414" y="1712927"/>
                      </a:lnTo>
                      <a:lnTo>
                        <a:pt x="310038" y="1714469"/>
                      </a:lnTo>
                      <a:lnTo>
                        <a:pt x="311665" y="1716008"/>
                      </a:lnTo>
                      <a:lnTo>
                        <a:pt x="313295" y="1717544"/>
                      </a:lnTo>
                      <a:lnTo>
                        <a:pt x="314929" y="1719076"/>
                      </a:lnTo>
                      <a:lnTo>
                        <a:pt x="316567" y="1720606"/>
                      </a:lnTo>
                      <a:lnTo>
                        <a:pt x="318208" y="1722133"/>
                      </a:lnTo>
                      <a:lnTo>
                        <a:pt x="319853" y="1723656"/>
                      </a:lnTo>
                      <a:lnTo>
                        <a:pt x="321501" y="1725177"/>
                      </a:lnTo>
                      <a:lnTo>
                        <a:pt x="323153" y="1726694"/>
                      </a:lnTo>
                      <a:lnTo>
                        <a:pt x="324808" y="1728208"/>
                      </a:lnTo>
                      <a:lnTo>
                        <a:pt x="326467" y="1729719"/>
                      </a:lnTo>
                      <a:lnTo>
                        <a:pt x="328129" y="1731227"/>
                      </a:lnTo>
                      <a:lnTo>
                        <a:pt x="329795" y="1732732"/>
                      </a:lnTo>
                      <a:lnTo>
                        <a:pt x="331464" y="1734233"/>
                      </a:lnTo>
                      <a:lnTo>
                        <a:pt x="333137" y="1735732"/>
                      </a:lnTo>
                      <a:lnTo>
                        <a:pt x="334813" y="1737227"/>
                      </a:lnTo>
                      <a:lnTo>
                        <a:pt x="336493" y="1738719"/>
                      </a:lnTo>
                      <a:lnTo>
                        <a:pt x="338176" y="1740208"/>
                      </a:lnTo>
                      <a:lnTo>
                        <a:pt x="339863" y="1741694"/>
                      </a:lnTo>
                      <a:lnTo>
                        <a:pt x="341553" y="1743177"/>
                      </a:lnTo>
                      <a:lnTo>
                        <a:pt x="343246" y="1744656"/>
                      </a:lnTo>
                      <a:lnTo>
                        <a:pt x="344943" y="1746132"/>
                      </a:lnTo>
                      <a:lnTo>
                        <a:pt x="346644" y="1747605"/>
                      </a:lnTo>
                      <a:lnTo>
                        <a:pt x="348348" y="1749075"/>
                      </a:lnTo>
                      <a:lnTo>
                        <a:pt x="350055" y="1750542"/>
                      </a:lnTo>
                      <a:lnTo>
                        <a:pt x="351765" y="1752005"/>
                      </a:lnTo>
                      <a:lnTo>
                        <a:pt x="353479" y="1753465"/>
                      </a:lnTo>
                      <a:lnTo>
                        <a:pt x="355197" y="1754922"/>
                      </a:lnTo>
                      <a:lnTo>
                        <a:pt x="356918" y="1756375"/>
                      </a:lnTo>
                      <a:lnTo>
                        <a:pt x="358642" y="1757826"/>
                      </a:lnTo>
                      <a:lnTo>
                        <a:pt x="360369" y="1759273"/>
                      </a:lnTo>
                      <a:lnTo>
                        <a:pt x="362100" y="1760717"/>
                      </a:lnTo>
                      <a:lnTo>
                        <a:pt x="363835" y="1762157"/>
                      </a:lnTo>
                      <a:lnTo>
                        <a:pt x="365572" y="1763595"/>
                      </a:lnTo>
                      <a:lnTo>
                        <a:pt x="367313" y="1765029"/>
                      </a:lnTo>
                      <a:lnTo>
                        <a:pt x="369057" y="1766459"/>
                      </a:lnTo>
                      <a:lnTo>
                        <a:pt x="370805" y="1767887"/>
                      </a:lnTo>
                      <a:lnTo>
                        <a:pt x="372556" y="1769311"/>
                      </a:lnTo>
                      <a:lnTo>
                        <a:pt x="374310" y="1770732"/>
                      </a:lnTo>
                      <a:lnTo>
                        <a:pt x="376067" y="1772149"/>
                      </a:lnTo>
                      <a:lnTo>
                        <a:pt x="377828" y="1773563"/>
                      </a:lnTo>
                      <a:lnTo>
                        <a:pt x="379592" y="1774974"/>
                      </a:lnTo>
                      <a:lnTo>
                        <a:pt x="381360" y="1776382"/>
                      </a:lnTo>
                      <a:lnTo>
                        <a:pt x="383130" y="1777786"/>
                      </a:lnTo>
                      <a:lnTo>
                        <a:pt x="384904" y="1779187"/>
                      </a:lnTo>
                      <a:lnTo>
                        <a:pt x="386681" y="1780584"/>
                      </a:lnTo>
                      <a:lnTo>
                        <a:pt x="388461" y="1781978"/>
                      </a:lnTo>
                      <a:lnTo>
                        <a:pt x="390245" y="1783369"/>
                      </a:lnTo>
                      <a:lnTo>
                        <a:pt x="392032" y="1784756"/>
                      </a:lnTo>
                      <a:lnTo>
                        <a:pt x="393822" y="1786140"/>
                      </a:lnTo>
                      <a:lnTo>
                        <a:pt x="395615" y="1787521"/>
                      </a:lnTo>
                      <a:lnTo>
                        <a:pt x="397412" y="1788898"/>
                      </a:lnTo>
                      <a:lnTo>
                        <a:pt x="399211" y="1790272"/>
                      </a:lnTo>
                      <a:lnTo>
                        <a:pt x="401014" y="1791642"/>
                      </a:lnTo>
                      <a:lnTo>
                        <a:pt x="402820" y="1793009"/>
                      </a:lnTo>
                      <a:lnTo>
                        <a:pt x="404629" y="1794373"/>
                      </a:lnTo>
                      <a:lnTo>
                        <a:pt x="406442" y="1795733"/>
                      </a:lnTo>
                      <a:lnTo>
                        <a:pt x="408257" y="1797090"/>
                      </a:lnTo>
                      <a:lnTo>
                        <a:pt x="410076" y="1798443"/>
                      </a:lnTo>
                      <a:lnTo>
                        <a:pt x="411898" y="1799793"/>
                      </a:lnTo>
                      <a:lnTo>
                        <a:pt x="413722" y="1801140"/>
                      </a:lnTo>
                      <a:lnTo>
                        <a:pt x="415551" y="1802483"/>
                      </a:lnTo>
                      <a:lnTo>
                        <a:pt x="417382" y="1803822"/>
                      </a:lnTo>
                      <a:lnTo>
                        <a:pt x="419216" y="1805158"/>
                      </a:lnTo>
                      <a:lnTo>
                        <a:pt x="421053" y="1806491"/>
                      </a:lnTo>
                      <a:lnTo>
                        <a:pt x="422894" y="1807820"/>
                      </a:lnTo>
                      <a:lnTo>
                        <a:pt x="424737" y="1809146"/>
                      </a:lnTo>
                      <a:lnTo>
                        <a:pt x="426584" y="1810468"/>
                      </a:lnTo>
                      <a:lnTo>
                        <a:pt x="428434" y="1811787"/>
                      </a:lnTo>
                      <a:lnTo>
                        <a:pt x="430286" y="1813102"/>
                      </a:lnTo>
                      <a:lnTo>
                        <a:pt x="432142" y="1814414"/>
                      </a:lnTo>
                      <a:lnTo>
                        <a:pt x="434001" y="1815722"/>
                      </a:lnTo>
                      <a:lnTo>
                        <a:pt x="435863" y="1817027"/>
                      </a:lnTo>
                      <a:lnTo>
                        <a:pt x="437728" y="1818328"/>
                      </a:lnTo>
                      <a:lnTo>
                        <a:pt x="439596" y="1819625"/>
                      </a:lnTo>
                      <a:lnTo>
                        <a:pt x="441467" y="1820920"/>
                      </a:lnTo>
                      <a:lnTo>
                        <a:pt x="443341" y="1822210"/>
                      </a:lnTo>
                      <a:lnTo>
                        <a:pt x="445218" y="1823497"/>
                      </a:lnTo>
                      <a:lnTo>
                        <a:pt x="447098" y="1824781"/>
                      </a:lnTo>
                      <a:lnTo>
                        <a:pt x="448980" y="1826061"/>
                      </a:lnTo>
                      <a:lnTo>
                        <a:pt x="450866" y="1827337"/>
                      </a:lnTo>
                      <a:lnTo>
                        <a:pt x="452755" y="1828610"/>
                      </a:lnTo>
                      <a:lnTo>
                        <a:pt x="454647" y="1829879"/>
                      </a:lnTo>
                      <a:lnTo>
                        <a:pt x="456542" y="1831145"/>
                      </a:lnTo>
                      <a:lnTo>
                        <a:pt x="458439" y="1832407"/>
                      </a:lnTo>
                      <a:lnTo>
                        <a:pt x="460340" y="1833666"/>
                      </a:lnTo>
                      <a:lnTo>
                        <a:pt x="462243" y="1834920"/>
                      </a:lnTo>
                      <a:lnTo>
                        <a:pt x="464150" y="1836172"/>
                      </a:lnTo>
                      <a:lnTo>
                        <a:pt x="466059" y="1837420"/>
                      </a:lnTo>
                      <a:lnTo>
                        <a:pt x="467971" y="1838664"/>
                      </a:lnTo>
                      <a:lnTo>
                        <a:pt x="469887" y="1839904"/>
                      </a:lnTo>
                      <a:lnTo>
                        <a:pt x="471805" y="1841141"/>
                      </a:lnTo>
                      <a:lnTo>
                        <a:pt x="473725" y="1842374"/>
                      </a:lnTo>
                      <a:lnTo>
                        <a:pt x="475649" y="1843604"/>
                      </a:lnTo>
                      <a:lnTo>
                        <a:pt x="477576" y="1844830"/>
                      </a:lnTo>
                      <a:lnTo>
                        <a:pt x="479505" y="1846052"/>
                      </a:lnTo>
                      <a:lnTo>
                        <a:pt x="481437" y="1847271"/>
                      </a:lnTo>
                      <a:lnTo>
                        <a:pt x="483372" y="1848486"/>
                      </a:lnTo>
                      <a:lnTo>
                        <a:pt x="485310" y="1849698"/>
                      </a:lnTo>
                      <a:lnTo>
                        <a:pt x="487251" y="1850905"/>
                      </a:lnTo>
                      <a:lnTo>
                        <a:pt x="489195" y="1852109"/>
                      </a:lnTo>
                      <a:lnTo>
                        <a:pt x="491141" y="1853310"/>
                      </a:lnTo>
                      <a:lnTo>
                        <a:pt x="493090" y="1854507"/>
                      </a:lnTo>
                      <a:lnTo>
                        <a:pt x="495042" y="1855700"/>
                      </a:lnTo>
                      <a:lnTo>
                        <a:pt x="496997" y="1856889"/>
                      </a:lnTo>
                      <a:lnTo>
                        <a:pt x="498954" y="1858075"/>
                      </a:lnTo>
                      <a:lnTo>
                        <a:pt x="500914" y="1859257"/>
                      </a:lnTo>
                      <a:lnTo>
                        <a:pt x="502877" y="1860435"/>
                      </a:lnTo>
                      <a:lnTo>
                        <a:pt x="504843" y="1861609"/>
                      </a:lnTo>
                      <a:lnTo>
                        <a:pt x="506811" y="1862780"/>
                      </a:lnTo>
                      <a:lnTo>
                        <a:pt x="508782" y="1863947"/>
                      </a:lnTo>
                      <a:lnTo>
                        <a:pt x="510756" y="1865111"/>
                      </a:lnTo>
                      <a:lnTo>
                        <a:pt x="512732" y="1866270"/>
                      </a:lnTo>
                      <a:lnTo>
                        <a:pt x="514711" y="1867426"/>
                      </a:lnTo>
                      <a:lnTo>
                        <a:pt x="516693" y="1868579"/>
                      </a:lnTo>
                      <a:lnTo>
                        <a:pt x="518678" y="1869727"/>
                      </a:lnTo>
                      <a:lnTo>
                        <a:pt x="520665" y="1870872"/>
                      </a:lnTo>
                      <a:lnTo>
                        <a:pt x="522655" y="1872013"/>
                      </a:lnTo>
                      <a:lnTo>
                        <a:pt x="524647" y="1873150"/>
                      </a:lnTo>
                      <a:lnTo>
                        <a:pt x="526642" y="1874283"/>
                      </a:lnTo>
                      <a:lnTo>
                        <a:pt x="528640" y="1875413"/>
                      </a:lnTo>
                      <a:lnTo>
                        <a:pt x="530640" y="1876539"/>
                      </a:lnTo>
                      <a:lnTo>
                        <a:pt x="532643" y="1877661"/>
                      </a:lnTo>
                      <a:lnTo>
                        <a:pt x="534649" y="1878779"/>
                      </a:lnTo>
                      <a:lnTo>
                        <a:pt x="536657" y="1879894"/>
                      </a:lnTo>
                      <a:lnTo>
                        <a:pt x="538668" y="1881005"/>
                      </a:lnTo>
                      <a:lnTo>
                        <a:pt x="540681" y="1882112"/>
                      </a:lnTo>
                      <a:lnTo>
                        <a:pt x="542697" y="1883215"/>
                      </a:lnTo>
                      <a:lnTo>
                        <a:pt x="544716" y="1884314"/>
                      </a:lnTo>
                      <a:lnTo>
                        <a:pt x="546737" y="1885410"/>
                      </a:lnTo>
                      <a:lnTo>
                        <a:pt x="548760" y="1886501"/>
                      </a:lnTo>
                      <a:lnTo>
                        <a:pt x="550786" y="1887589"/>
                      </a:lnTo>
                      <a:lnTo>
                        <a:pt x="552815" y="1888673"/>
                      </a:lnTo>
                      <a:lnTo>
                        <a:pt x="554846" y="1889753"/>
                      </a:lnTo>
                      <a:lnTo>
                        <a:pt x="556880" y="1890830"/>
                      </a:lnTo>
                      <a:lnTo>
                        <a:pt x="558916" y="1891902"/>
                      </a:lnTo>
                      <a:lnTo>
                        <a:pt x="560954" y="1892971"/>
                      </a:lnTo>
                      <a:lnTo>
                        <a:pt x="562995" y="1894036"/>
                      </a:lnTo>
                      <a:lnTo>
                        <a:pt x="565039" y="1895097"/>
                      </a:lnTo>
                      <a:lnTo>
                        <a:pt x="567085" y="1896154"/>
                      </a:lnTo>
                      <a:lnTo>
                        <a:pt x="569133" y="1897207"/>
                      </a:lnTo>
                      <a:lnTo>
                        <a:pt x="571184" y="1898257"/>
                      </a:lnTo>
                      <a:lnTo>
                        <a:pt x="573238" y="1899302"/>
                      </a:lnTo>
                      <a:lnTo>
                        <a:pt x="575293" y="1900344"/>
                      </a:lnTo>
                      <a:lnTo>
                        <a:pt x="577352" y="1901382"/>
                      </a:lnTo>
                      <a:lnTo>
                        <a:pt x="579412" y="1902415"/>
                      </a:lnTo>
                      <a:lnTo>
                        <a:pt x="581475" y="1903445"/>
                      </a:lnTo>
                      <a:lnTo>
                        <a:pt x="583541" y="1904472"/>
                      </a:lnTo>
                      <a:lnTo>
                        <a:pt x="585608" y="1905494"/>
                      </a:lnTo>
                      <a:lnTo>
                        <a:pt x="587678" y="1906512"/>
                      </a:lnTo>
                      <a:lnTo>
                        <a:pt x="589751" y="1907526"/>
                      </a:lnTo>
                      <a:lnTo>
                        <a:pt x="591826" y="1908537"/>
                      </a:lnTo>
                      <a:lnTo>
                        <a:pt x="593903" y="1909543"/>
                      </a:lnTo>
                      <a:lnTo>
                        <a:pt x="595983" y="1910546"/>
                      </a:lnTo>
                      <a:lnTo>
                        <a:pt x="598064" y="1911545"/>
                      </a:lnTo>
                      <a:lnTo>
                        <a:pt x="600149" y="1912539"/>
                      </a:lnTo>
                      <a:lnTo>
                        <a:pt x="602235" y="1913530"/>
                      </a:lnTo>
                      <a:lnTo>
                        <a:pt x="604324" y="1914517"/>
                      </a:lnTo>
                      <a:lnTo>
                        <a:pt x="606415" y="1915500"/>
                      </a:lnTo>
                      <a:lnTo>
                        <a:pt x="608508" y="1916479"/>
                      </a:lnTo>
                      <a:lnTo>
                        <a:pt x="610604" y="1917454"/>
                      </a:lnTo>
                      <a:lnTo>
                        <a:pt x="612702" y="1918425"/>
                      </a:lnTo>
                      <a:lnTo>
                        <a:pt x="614802" y="1919392"/>
                      </a:lnTo>
                      <a:lnTo>
                        <a:pt x="616904" y="1920355"/>
                      </a:lnTo>
                      <a:lnTo>
                        <a:pt x="619009" y="1921314"/>
                      </a:lnTo>
                      <a:lnTo>
                        <a:pt x="621115" y="1922270"/>
                      </a:lnTo>
                      <a:lnTo>
                        <a:pt x="623224" y="1923221"/>
                      </a:lnTo>
                      <a:lnTo>
                        <a:pt x="625336" y="1924168"/>
                      </a:lnTo>
                      <a:lnTo>
                        <a:pt x="627449" y="1925111"/>
                      </a:lnTo>
                      <a:lnTo>
                        <a:pt x="629565" y="1926050"/>
                      </a:lnTo>
                      <a:lnTo>
                        <a:pt x="631683" y="1926986"/>
                      </a:lnTo>
                      <a:lnTo>
                        <a:pt x="633803" y="1927917"/>
                      </a:lnTo>
                      <a:lnTo>
                        <a:pt x="635925" y="1928844"/>
                      </a:lnTo>
                      <a:lnTo>
                        <a:pt x="638049" y="1929767"/>
                      </a:lnTo>
                      <a:lnTo>
                        <a:pt x="640175" y="1930687"/>
                      </a:lnTo>
                      <a:lnTo>
                        <a:pt x="642304" y="1931602"/>
                      </a:lnTo>
                      <a:lnTo>
                        <a:pt x="644435" y="1932513"/>
                      </a:lnTo>
                      <a:lnTo>
                        <a:pt x="646567" y="1933420"/>
                      </a:lnTo>
                      <a:lnTo>
                        <a:pt x="648702" y="1934323"/>
                      </a:lnTo>
                      <a:lnTo>
                        <a:pt x="650839" y="1935222"/>
                      </a:lnTo>
                      <a:lnTo>
                        <a:pt x="652978" y="1936117"/>
                      </a:lnTo>
                      <a:lnTo>
                        <a:pt x="655119" y="1937008"/>
                      </a:lnTo>
                      <a:lnTo>
                        <a:pt x="657263" y="1937895"/>
                      </a:lnTo>
                      <a:lnTo>
                        <a:pt x="659408" y="1938778"/>
                      </a:lnTo>
                      <a:lnTo>
                        <a:pt x="661555" y="1939657"/>
                      </a:lnTo>
                      <a:lnTo>
                        <a:pt x="663704" y="1940532"/>
                      </a:lnTo>
                      <a:lnTo>
                        <a:pt x="665856" y="1941403"/>
                      </a:lnTo>
                      <a:lnTo>
                        <a:pt x="668009" y="1942269"/>
                      </a:lnTo>
                      <a:lnTo>
                        <a:pt x="670165" y="1943132"/>
                      </a:lnTo>
                      <a:lnTo>
                        <a:pt x="672322" y="1943990"/>
                      </a:lnTo>
                      <a:lnTo>
                        <a:pt x="674481" y="1944845"/>
                      </a:lnTo>
                      <a:lnTo>
                        <a:pt x="676643" y="1945695"/>
                      </a:lnTo>
                      <a:lnTo>
                        <a:pt x="678806" y="1946542"/>
                      </a:lnTo>
                      <a:lnTo>
                        <a:pt x="680971" y="1947384"/>
                      </a:lnTo>
                      <a:lnTo>
                        <a:pt x="683139" y="1948222"/>
                      </a:lnTo>
                      <a:lnTo>
                        <a:pt x="685308" y="1949056"/>
                      </a:lnTo>
                      <a:lnTo>
                        <a:pt x="687479" y="1949886"/>
                      </a:lnTo>
                      <a:lnTo>
                        <a:pt x="689652" y="1950712"/>
                      </a:lnTo>
                      <a:lnTo>
                        <a:pt x="691827" y="1951534"/>
                      </a:lnTo>
                      <a:lnTo>
                        <a:pt x="694004" y="1952351"/>
                      </a:lnTo>
                      <a:lnTo>
                        <a:pt x="696182" y="1953165"/>
                      </a:lnTo>
                      <a:lnTo>
                        <a:pt x="698363" y="1953974"/>
                      </a:lnTo>
                      <a:lnTo>
                        <a:pt x="700546" y="1954779"/>
                      </a:lnTo>
                      <a:lnTo>
                        <a:pt x="702730" y="1955581"/>
                      </a:lnTo>
                      <a:lnTo>
                        <a:pt x="704916" y="1956378"/>
                      </a:lnTo>
                      <a:lnTo>
                        <a:pt x="707104" y="1957171"/>
                      </a:lnTo>
                      <a:lnTo>
                        <a:pt x="709294" y="1957959"/>
                      </a:lnTo>
                      <a:lnTo>
                        <a:pt x="711486" y="1958744"/>
                      </a:lnTo>
                      <a:lnTo>
                        <a:pt x="713680" y="1959524"/>
                      </a:lnTo>
                      <a:lnTo>
                        <a:pt x="715875" y="1960301"/>
                      </a:lnTo>
                      <a:lnTo>
                        <a:pt x="718072" y="1961073"/>
                      </a:lnTo>
                      <a:lnTo>
                        <a:pt x="720271" y="1961841"/>
                      </a:lnTo>
                      <a:lnTo>
                        <a:pt x="722472" y="1962605"/>
                      </a:lnTo>
                      <a:lnTo>
                        <a:pt x="724674" y="1963365"/>
                      </a:lnTo>
                      <a:lnTo>
                        <a:pt x="726879" y="1964120"/>
                      </a:lnTo>
                      <a:lnTo>
                        <a:pt x="729085" y="1964872"/>
                      </a:lnTo>
                      <a:lnTo>
                        <a:pt x="731293" y="1965619"/>
                      </a:lnTo>
                      <a:lnTo>
                        <a:pt x="733502" y="1966362"/>
                      </a:lnTo>
                      <a:lnTo>
                        <a:pt x="735713" y="1967101"/>
                      </a:lnTo>
                      <a:lnTo>
                        <a:pt x="737926" y="1967836"/>
                      </a:lnTo>
                      <a:lnTo>
                        <a:pt x="740141" y="1968566"/>
                      </a:lnTo>
                      <a:lnTo>
                        <a:pt x="742357" y="1969293"/>
                      </a:lnTo>
                      <a:lnTo>
                        <a:pt x="744575" y="1970015"/>
                      </a:lnTo>
                      <a:lnTo>
                        <a:pt x="746795" y="1970733"/>
                      </a:lnTo>
                      <a:lnTo>
                        <a:pt x="749016" y="1971447"/>
                      </a:lnTo>
                      <a:lnTo>
                        <a:pt x="751239" y="1972156"/>
                      </a:lnTo>
                      <a:lnTo>
                        <a:pt x="753464" y="1972862"/>
                      </a:lnTo>
                      <a:lnTo>
                        <a:pt x="755690" y="1973563"/>
                      </a:lnTo>
                      <a:lnTo>
                        <a:pt x="757918" y="1974260"/>
                      </a:lnTo>
                      <a:lnTo>
                        <a:pt x="760148" y="1974953"/>
                      </a:lnTo>
                      <a:lnTo>
                        <a:pt x="762379" y="1975641"/>
                      </a:lnTo>
                      <a:lnTo>
                        <a:pt x="764611" y="1976326"/>
                      </a:lnTo>
                      <a:lnTo>
                        <a:pt x="766846" y="1977006"/>
                      </a:lnTo>
                      <a:lnTo>
                        <a:pt x="769082" y="1977682"/>
                      </a:lnTo>
                      <a:lnTo>
                        <a:pt x="771319" y="1978354"/>
                      </a:lnTo>
                      <a:lnTo>
                        <a:pt x="773558" y="1979021"/>
                      </a:lnTo>
                      <a:lnTo>
                        <a:pt x="775799" y="1979684"/>
                      </a:lnTo>
                      <a:lnTo>
                        <a:pt x="778041" y="1980343"/>
                      </a:lnTo>
                      <a:lnTo>
                        <a:pt x="780284" y="1980998"/>
                      </a:lnTo>
                      <a:lnTo>
                        <a:pt x="782529" y="1981649"/>
                      </a:lnTo>
                      <a:lnTo>
                        <a:pt x="784776" y="1982295"/>
                      </a:lnTo>
                      <a:lnTo>
                        <a:pt x="787024" y="1982937"/>
                      </a:lnTo>
                      <a:lnTo>
                        <a:pt x="789274" y="1983575"/>
                      </a:lnTo>
                      <a:lnTo>
                        <a:pt x="791525" y="1984209"/>
                      </a:lnTo>
                      <a:lnTo>
                        <a:pt x="793777" y="1984838"/>
                      </a:lnTo>
                      <a:lnTo>
                        <a:pt x="796031" y="1985463"/>
                      </a:lnTo>
                      <a:lnTo>
                        <a:pt x="798287" y="1986084"/>
                      </a:lnTo>
                      <a:lnTo>
                        <a:pt x="800544" y="1986700"/>
                      </a:lnTo>
                      <a:lnTo>
                        <a:pt x="802802" y="1987313"/>
                      </a:lnTo>
                      <a:lnTo>
                        <a:pt x="805062" y="1987921"/>
                      </a:lnTo>
                      <a:lnTo>
                        <a:pt x="807323" y="1988525"/>
                      </a:lnTo>
                      <a:lnTo>
                        <a:pt x="809586" y="1989124"/>
                      </a:lnTo>
                      <a:lnTo>
                        <a:pt x="811850" y="1989719"/>
                      </a:lnTo>
                      <a:lnTo>
                        <a:pt x="814115" y="1990310"/>
                      </a:lnTo>
                      <a:lnTo>
                        <a:pt x="816382" y="1990897"/>
                      </a:lnTo>
                      <a:lnTo>
                        <a:pt x="818650" y="1991479"/>
                      </a:lnTo>
                      <a:lnTo>
                        <a:pt x="820919" y="1992057"/>
                      </a:lnTo>
                      <a:lnTo>
                        <a:pt x="823190" y="1992631"/>
                      </a:lnTo>
                      <a:lnTo>
                        <a:pt x="825462" y="1993201"/>
                      </a:lnTo>
                      <a:lnTo>
                        <a:pt x="827735" y="1993766"/>
                      </a:lnTo>
                      <a:lnTo>
                        <a:pt x="830010" y="1994327"/>
                      </a:lnTo>
                      <a:lnTo>
                        <a:pt x="832286" y="1994884"/>
                      </a:lnTo>
                      <a:lnTo>
                        <a:pt x="834563" y="1995436"/>
                      </a:lnTo>
                      <a:lnTo>
                        <a:pt x="836842" y="1995984"/>
                      </a:lnTo>
                      <a:lnTo>
                        <a:pt x="839122" y="1996528"/>
                      </a:lnTo>
                      <a:lnTo>
                        <a:pt x="841403" y="1997067"/>
                      </a:lnTo>
                      <a:lnTo>
                        <a:pt x="843685" y="1997602"/>
                      </a:lnTo>
                      <a:lnTo>
                        <a:pt x="845969" y="1998133"/>
                      </a:lnTo>
                      <a:lnTo>
                        <a:pt x="848253" y="1998660"/>
                      </a:lnTo>
                      <a:lnTo>
                        <a:pt x="850539" y="1999182"/>
                      </a:lnTo>
                      <a:lnTo>
                        <a:pt x="852827" y="1999700"/>
                      </a:lnTo>
                      <a:lnTo>
                        <a:pt x="855115" y="2000213"/>
                      </a:lnTo>
                      <a:lnTo>
                        <a:pt x="857405" y="2000723"/>
                      </a:lnTo>
                      <a:lnTo>
                        <a:pt x="859695" y="2001228"/>
                      </a:lnTo>
                      <a:lnTo>
                        <a:pt x="861987" y="2001728"/>
                      </a:lnTo>
                      <a:lnTo>
                        <a:pt x="864280" y="2002224"/>
                      </a:lnTo>
                      <a:lnTo>
                        <a:pt x="866575" y="2002716"/>
                      </a:lnTo>
                      <a:lnTo>
                        <a:pt x="868870" y="2003204"/>
                      </a:lnTo>
                      <a:lnTo>
                        <a:pt x="871167" y="2003687"/>
                      </a:lnTo>
                      <a:lnTo>
                        <a:pt x="873464" y="2004166"/>
                      </a:lnTo>
                      <a:lnTo>
                        <a:pt x="875763" y="2004641"/>
                      </a:lnTo>
                      <a:lnTo>
                        <a:pt x="878063" y="2005111"/>
                      </a:lnTo>
                      <a:lnTo>
                        <a:pt x="880364" y="2005577"/>
                      </a:lnTo>
                      <a:lnTo>
                        <a:pt x="882666" y="2006038"/>
                      </a:lnTo>
                      <a:lnTo>
                        <a:pt x="884969" y="2006496"/>
                      </a:lnTo>
                      <a:lnTo>
                        <a:pt x="887273" y="2006949"/>
                      </a:lnTo>
                      <a:lnTo>
                        <a:pt x="889578" y="2007397"/>
                      </a:lnTo>
                      <a:lnTo>
                        <a:pt x="891884" y="2007841"/>
                      </a:lnTo>
                      <a:lnTo>
                        <a:pt x="894192" y="2008281"/>
                      </a:lnTo>
                      <a:lnTo>
                        <a:pt x="896500" y="2008716"/>
                      </a:lnTo>
                      <a:lnTo>
                        <a:pt x="898809" y="2009148"/>
                      </a:lnTo>
                      <a:lnTo>
                        <a:pt x="901119" y="2009574"/>
                      </a:lnTo>
                      <a:lnTo>
                        <a:pt x="903431" y="2009997"/>
                      </a:lnTo>
                      <a:lnTo>
                        <a:pt x="905743" y="2010415"/>
                      </a:lnTo>
                      <a:lnTo>
                        <a:pt x="908056" y="2010828"/>
                      </a:lnTo>
                      <a:lnTo>
                        <a:pt x="910370" y="2011238"/>
                      </a:lnTo>
                      <a:lnTo>
                        <a:pt x="912685" y="2011642"/>
                      </a:lnTo>
                      <a:lnTo>
                        <a:pt x="915001" y="2012043"/>
                      </a:lnTo>
                      <a:lnTo>
                        <a:pt x="917318" y="2012439"/>
                      </a:lnTo>
                      <a:lnTo>
                        <a:pt x="919636" y="2012831"/>
                      </a:lnTo>
                      <a:lnTo>
                        <a:pt x="921955" y="2013218"/>
                      </a:lnTo>
                      <a:lnTo>
                        <a:pt x="924275" y="2013601"/>
                      </a:lnTo>
                      <a:lnTo>
                        <a:pt x="926595" y="2013980"/>
                      </a:lnTo>
                      <a:lnTo>
                        <a:pt x="928917" y="2014354"/>
                      </a:lnTo>
                      <a:lnTo>
                        <a:pt x="931239" y="2014724"/>
                      </a:lnTo>
                      <a:lnTo>
                        <a:pt x="933562" y="2015090"/>
                      </a:lnTo>
                      <a:lnTo>
                        <a:pt x="935886" y="2015451"/>
                      </a:lnTo>
                      <a:lnTo>
                        <a:pt x="938211" y="2015807"/>
                      </a:lnTo>
                      <a:lnTo>
                        <a:pt x="940537" y="2016160"/>
                      </a:lnTo>
                      <a:lnTo>
                        <a:pt x="942863" y="2016508"/>
                      </a:lnTo>
                      <a:lnTo>
                        <a:pt x="945190" y="2016851"/>
                      </a:lnTo>
                      <a:lnTo>
                        <a:pt x="947519" y="2017190"/>
                      </a:lnTo>
                      <a:lnTo>
                        <a:pt x="949847" y="2017525"/>
                      </a:lnTo>
                      <a:lnTo>
                        <a:pt x="952177" y="2017856"/>
                      </a:lnTo>
                      <a:lnTo>
                        <a:pt x="954507" y="2018181"/>
                      </a:lnTo>
                      <a:lnTo>
                        <a:pt x="956839" y="2018503"/>
                      </a:lnTo>
                      <a:lnTo>
                        <a:pt x="959170" y="2018820"/>
                      </a:lnTo>
                      <a:lnTo>
                        <a:pt x="961503" y="2019133"/>
                      </a:lnTo>
                      <a:lnTo>
                        <a:pt x="963836" y="2019441"/>
                      </a:lnTo>
                      <a:lnTo>
                        <a:pt x="966170" y="2019745"/>
                      </a:lnTo>
                      <a:lnTo>
                        <a:pt x="968505" y="2020045"/>
                      </a:lnTo>
                      <a:lnTo>
                        <a:pt x="970841" y="2020340"/>
                      </a:lnTo>
                      <a:lnTo>
                        <a:pt x="973177" y="2020631"/>
                      </a:lnTo>
                      <a:lnTo>
                        <a:pt x="975513" y="2020917"/>
                      </a:lnTo>
                      <a:lnTo>
                        <a:pt x="977851" y="2021199"/>
                      </a:lnTo>
                      <a:lnTo>
                        <a:pt x="980189" y="2021476"/>
                      </a:lnTo>
                      <a:lnTo>
                        <a:pt x="982528" y="2021749"/>
                      </a:lnTo>
                      <a:lnTo>
                        <a:pt x="984867" y="2022018"/>
                      </a:lnTo>
                      <a:lnTo>
                        <a:pt x="987207" y="2022282"/>
                      </a:lnTo>
                      <a:lnTo>
                        <a:pt x="989548" y="2022542"/>
                      </a:lnTo>
                      <a:lnTo>
                        <a:pt x="991889" y="2022797"/>
                      </a:lnTo>
                      <a:lnTo>
                        <a:pt x="994231" y="2023048"/>
                      </a:lnTo>
                      <a:lnTo>
                        <a:pt x="996573" y="2023295"/>
                      </a:lnTo>
                      <a:lnTo>
                        <a:pt x="998916" y="2023537"/>
                      </a:lnTo>
                      <a:lnTo>
                        <a:pt x="1001259" y="2023775"/>
                      </a:lnTo>
                      <a:lnTo>
                        <a:pt x="1003603" y="2024008"/>
                      </a:lnTo>
                      <a:lnTo>
                        <a:pt x="1005948" y="2024237"/>
                      </a:lnTo>
                      <a:lnTo>
                        <a:pt x="1008293" y="2024461"/>
                      </a:lnTo>
                      <a:lnTo>
                        <a:pt x="1010639" y="2024681"/>
                      </a:lnTo>
                      <a:lnTo>
                        <a:pt x="1012985" y="2024897"/>
                      </a:lnTo>
                      <a:lnTo>
                        <a:pt x="1015331" y="2025108"/>
                      </a:lnTo>
                      <a:lnTo>
                        <a:pt x="1017679" y="2025315"/>
                      </a:lnTo>
                      <a:lnTo>
                        <a:pt x="1020026" y="2025517"/>
                      </a:lnTo>
                      <a:lnTo>
                        <a:pt x="1022374" y="2025715"/>
                      </a:lnTo>
                      <a:lnTo>
                        <a:pt x="1024723" y="2025908"/>
                      </a:lnTo>
                      <a:lnTo>
                        <a:pt x="1027072" y="2026097"/>
                      </a:lnTo>
                      <a:lnTo>
                        <a:pt x="1029421" y="2026282"/>
                      </a:lnTo>
                      <a:lnTo>
                        <a:pt x="1031771" y="2026462"/>
                      </a:lnTo>
                      <a:lnTo>
                        <a:pt x="1034121" y="2026638"/>
                      </a:lnTo>
                      <a:lnTo>
                        <a:pt x="1036472" y="2026809"/>
                      </a:lnTo>
                      <a:lnTo>
                        <a:pt x="1038823" y="2026976"/>
                      </a:lnTo>
                      <a:lnTo>
                        <a:pt x="1041174" y="2027138"/>
                      </a:lnTo>
                      <a:lnTo>
                        <a:pt x="1043526" y="2027296"/>
                      </a:lnTo>
                      <a:lnTo>
                        <a:pt x="1045878" y="2027449"/>
                      </a:lnTo>
                      <a:lnTo>
                        <a:pt x="1048230" y="2027598"/>
                      </a:lnTo>
                      <a:lnTo>
                        <a:pt x="1050583" y="2027743"/>
                      </a:lnTo>
                      <a:lnTo>
                        <a:pt x="1052936" y="2027883"/>
                      </a:lnTo>
                      <a:lnTo>
                        <a:pt x="1055290" y="2028019"/>
                      </a:lnTo>
                      <a:lnTo>
                        <a:pt x="1057643" y="2028150"/>
                      </a:lnTo>
                      <a:lnTo>
                        <a:pt x="1059998" y="2028277"/>
                      </a:lnTo>
                      <a:lnTo>
                        <a:pt x="1062352" y="2028399"/>
                      </a:lnTo>
                      <a:lnTo>
                        <a:pt x="1064707" y="2028517"/>
                      </a:lnTo>
                      <a:lnTo>
                        <a:pt x="1067061" y="2028631"/>
                      </a:lnTo>
                      <a:lnTo>
                        <a:pt x="1069417" y="2028740"/>
                      </a:lnTo>
                      <a:lnTo>
                        <a:pt x="1071772" y="2028844"/>
                      </a:lnTo>
                      <a:lnTo>
                        <a:pt x="1074128" y="2028944"/>
                      </a:lnTo>
                      <a:lnTo>
                        <a:pt x="1076484" y="2029040"/>
                      </a:lnTo>
                      <a:lnTo>
                        <a:pt x="1078840" y="2029131"/>
                      </a:lnTo>
                      <a:lnTo>
                        <a:pt x="1081196" y="2029218"/>
                      </a:lnTo>
                      <a:lnTo>
                        <a:pt x="1083552" y="2029300"/>
                      </a:lnTo>
                      <a:lnTo>
                        <a:pt x="1085909" y="2029378"/>
                      </a:lnTo>
                      <a:lnTo>
                        <a:pt x="1088266" y="2029452"/>
                      </a:lnTo>
                      <a:lnTo>
                        <a:pt x="1090623" y="2029521"/>
                      </a:lnTo>
                      <a:lnTo>
                        <a:pt x="1092980" y="2029585"/>
                      </a:lnTo>
                      <a:lnTo>
                        <a:pt x="1095338" y="2029645"/>
                      </a:lnTo>
                      <a:lnTo>
                        <a:pt x="1097695" y="2029701"/>
                      </a:lnTo>
                      <a:lnTo>
                        <a:pt x="1100053" y="2029752"/>
                      </a:lnTo>
                      <a:lnTo>
                        <a:pt x="1102410" y="2029799"/>
                      </a:lnTo>
                      <a:lnTo>
                        <a:pt x="1104768" y="2029841"/>
                      </a:lnTo>
                      <a:lnTo>
                        <a:pt x="1107126" y="2029879"/>
                      </a:lnTo>
                      <a:lnTo>
                        <a:pt x="1109484" y="2029913"/>
                      </a:lnTo>
                      <a:lnTo>
                        <a:pt x="1111842" y="2029942"/>
                      </a:lnTo>
                      <a:lnTo>
                        <a:pt x="1114200" y="2029966"/>
                      </a:lnTo>
                      <a:lnTo>
                        <a:pt x="1116558" y="2029986"/>
                      </a:lnTo>
                      <a:lnTo>
                        <a:pt x="1118917" y="2030002"/>
                      </a:lnTo>
                      <a:lnTo>
                        <a:pt x="1121275" y="2030013"/>
                      </a:lnTo>
                      <a:lnTo>
                        <a:pt x="1123633" y="2030019"/>
                      </a:lnTo>
                      <a:lnTo>
                        <a:pt x="1125991" y="2030022"/>
                      </a:lnTo>
                      <a:lnTo>
                        <a:pt x="1128350" y="2030019"/>
                      </a:lnTo>
                      <a:lnTo>
                        <a:pt x="1130708" y="2030013"/>
                      </a:lnTo>
                      <a:lnTo>
                        <a:pt x="1133066" y="2030002"/>
                      </a:lnTo>
                      <a:lnTo>
                        <a:pt x="1135424" y="2029986"/>
                      </a:lnTo>
                      <a:lnTo>
                        <a:pt x="1137782" y="2029966"/>
                      </a:lnTo>
                      <a:lnTo>
                        <a:pt x="1140141" y="2029942"/>
                      </a:lnTo>
                      <a:lnTo>
                        <a:pt x="1142499" y="2029913"/>
                      </a:lnTo>
                      <a:lnTo>
                        <a:pt x="1144857" y="2029879"/>
                      </a:lnTo>
                      <a:lnTo>
                        <a:pt x="1147214" y="2029841"/>
                      </a:lnTo>
                      <a:lnTo>
                        <a:pt x="1149572" y="2029799"/>
                      </a:lnTo>
                      <a:lnTo>
                        <a:pt x="1151930" y="2029752"/>
                      </a:lnTo>
                      <a:lnTo>
                        <a:pt x="1154288" y="2029701"/>
                      </a:lnTo>
                      <a:lnTo>
                        <a:pt x="1156645" y="2029645"/>
                      </a:lnTo>
                      <a:lnTo>
                        <a:pt x="1159002" y="2029585"/>
                      </a:lnTo>
                      <a:lnTo>
                        <a:pt x="1161360" y="2029521"/>
                      </a:lnTo>
                      <a:lnTo>
                        <a:pt x="1163717" y="2029452"/>
                      </a:lnTo>
                      <a:lnTo>
                        <a:pt x="1166073" y="2029378"/>
                      </a:lnTo>
                      <a:lnTo>
                        <a:pt x="1168430" y="2029300"/>
                      </a:lnTo>
                      <a:lnTo>
                        <a:pt x="1170787" y="2029218"/>
                      </a:lnTo>
                      <a:lnTo>
                        <a:pt x="1173143" y="2029131"/>
                      </a:lnTo>
                      <a:lnTo>
                        <a:pt x="1175499" y="2029040"/>
                      </a:lnTo>
                      <a:lnTo>
                        <a:pt x="1177855" y="2028944"/>
                      </a:lnTo>
                      <a:lnTo>
                        <a:pt x="1180211" y="2028844"/>
                      </a:lnTo>
                      <a:lnTo>
                        <a:pt x="1182566" y="2028740"/>
                      </a:lnTo>
                      <a:lnTo>
                        <a:pt x="1184921" y="2028631"/>
                      </a:lnTo>
                      <a:lnTo>
                        <a:pt x="1187276" y="2028517"/>
                      </a:lnTo>
                      <a:lnTo>
                        <a:pt x="1189631" y="2028399"/>
                      </a:lnTo>
                      <a:lnTo>
                        <a:pt x="1191985" y="2028277"/>
                      </a:lnTo>
                      <a:lnTo>
                        <a:pt x="1194339" y="2028150"/>
                      </a:lnTo>
                      <a:lnTo>
                        <a:pt x="1196693" y="2028019"/>
                      </a:lnTo>
                      <a:lnTo>
                        <a:pt x="1199046" y="2027883"/>
                      </a:lnTo>
                      <a:lnTo>
                        <a:pt x="1201399" y="2027743"/>
                      </a:lnTo>
                      <a:lnTo>
                        <a:pt x="1203752" y="2027598"/>
                      </a:lnTo>
                      <a:lnTo>
                        <a:pt x="1206105" y="2027449"/>
                      </a:lnTo>
                      <a:lnTo>
                        <a:pt x="1208457" y="2027296"/>
                      </a:lnTo>
                      <a:lnTo>
                        <a:pt x="1210809" y="2027138"/>
                      </a:lnTo>
                      <a:lnTo>
                        <a:pt x="1213160" y="2026976"/>
                      </a:lnTo>
                      <a:lnTo>
                        <a:pt x="1215511" y="2026809"/>
                      </a:lnTo>
                      <a:lnTo>
                        <a:pt x="1217862" y="2026638"/>
                      </a:lnTo>
                      <a:lnTo>
                        <a:pt x="1220212" y="2026462"/>
                      </a:lnTo>
                      <a:lnTo>
                        <a:pt x="1222562" y="2026282"/>
                      </a:lnTo>
                      <a:lnTo>
                        <a:pt x="1224911" y="2026097"/>
                      </a:lnTo>
                      <a:lnTo>
                        <a:pt x="1227260" y="2025908"/>
                      </a:lnTo>
                      <a:lnTo>
                        <a:pt x="1229608" y="2025715"/>
                      </a:lnTo>
                      <a:lnTo>
                        <a:pt x="1231956" y="2025517"/>
                      </a:lnTo>
                      <a:lnTo>
                        <a:pt x="1234304" y="2025315"/>
                      </a:lnTo>
                      <a:lnTo>
                        <a:pt x="1236651" y="2025108"/>
                      </a:lnTo>
                      <a:lnTo>
                        <a:pt x="1238998" y="2024897"/>
                      </a:lnTo>
                      <a:lnTo>
                        <a:pt x="1241344" y="2024681"/>
                      </a:lnTo>
                      <a:lnTo>
                        <a:pt x="1243689" y="2024461"/>
                      </a:lnTo>
                      <a:lnTo>
                        <a:pt x="1246035" y="2024237"/>
                      </a:lnTo>
                      <a:lnTo>
                        <a:pt x="1248379" y="2024008"/>
                      </a:lnTo>
                      <a:lnTo>
                        <a:pt x="1250723" y="2023775"/>
                      </a:lnTo>
                      <a:lnTo>
                        <a:pt x="1253067" y="2023537"/>
                      </a:lnTo>
                      <a:lnTo>
                        <a:pt x="1255410" y="2023295"/>
                      </a:lnTo>
                      <a:lnTo>
                        <a:pt x="1257752" y="2023048"/>
                      </a:lnTo>
                      <a:lnTo>
                        <a:pt x="1260094" y="2022797"/>
                      </a:lnTo>
                      <a:lnTo>
                        <a:pt x="1262435" y="2022542"/>
                      </a:lnTo>
                      <a:lnTo>
                        <a:pt x="1264775" y="2022282"/>
                      </a:lnTo>
                      <a:lnTo>
                        <a:pt x="1267115" y="2022018"/>
                      </a:lnTo>
                      <a:lnTo>
                        <a:pt x="1269455" y="2021749"/>
                      </a:lnTo>
                      <a:lnTo>
                        <a:pt x="1271794" y="2021476"/>
                      </a:lnTo>
                      <a:lnTo>
                        <a:pt x="1274132" y="2021199"/>
                      </a:lnTo>
                      <a:lnTo>
                        <a:pt x="1276469" y="2020917"/>
                      </a:lnTo>
                      <a:lnTo>
                        <a:pt x="1278806" y="2020631"/>
                      </a:lnTo>
                      <a:lnTo>
                        <a:pt x="1281142" y="2020340"/>
                      </a:lnTo>
                      <a:lnTo>
                        <a:pt x="1283477" y="2020045"/>
                      </a:lnTo>
                      <a:lnTo>
                        <a:pt x="1285812" y="2019745"/>
                      </a:lnTo>
                      <a:lnTo>
                        <a:pt x="1288146" y="2019441"/>
                      </a:lnTo>
                      <a:lnTo>
                        <a:pt x="1290480" y="2019133"/>
                      </a:lnTo>
                      <a:lnTo>
                        <a:pt x="1292812" y="2018820"/>
                      </a:lnTo>
                      <a:lnTo>
                        <a:pt x="1295144" y="2018503"/>
                      </a:lnTo>
                      <a:lnTo>
                        <a:pt x="1297475" y="2018181"/>
                      </a:lnTo>
                      <a:lnTo>
                        <a:pt x="1299806" y="2017856"/>
                      </a:lnTo>
                      <a:lnTo>
                        <a:pt x="1302135" y="2017525"/>
                      </a:lnTo>
                      <a:lnTo>
                        <a:pt x="1304464" y="2017190"/>
                      </a:lnTo>
                      <a:lnTo>
                        <a:pt x="1306792" y="2016851"/>
                      </a:lnTo>
                      <a:lnTo>
                        <a:pt x="1309119" y="2016508"/>
                      </a:lnTo>
                      <a:lnTo>
                        <a:pt x="1311446" y="2016160"/>
                      </a:lnTo>
                      <a:lnTo>
                        <a:pt x="1313772" y="2015807"/>
                      </a:lnTo>
                      <a:lnTo>
                        <a:pt x="1316096" y="2015451"/>
                      </a:lnTo>
                      <a:lnTo>
                        <a:pt x="1318420" y="2015090"/>
                      </a:lnTo>
                      <a:lnTo>
                        <a:pt x="1320744" y="2014724"/>
                      </a:lnTo>
                      <a:lnTo>
                        <a:pt x="1323066" y="2014354"/>
                      </a:lnTo>
                      <a:lnTo>
                        <a:pt x="1325387" y="2013980"/>
                      </a:lnTo>
                      <a:lnTo>
                        <a:pt x="1327708" y="2013601"/>
                      </a:lnTo>
                      <a:lnTo>
                        <a:pt x="1330027" y="2013218"/>
                      </a:lnTo>
                      <a:lnTo>
                        <a:pt x="1332346" y="2012831"/>
                      </a:lnTo>
                      <a:lnTo>
                        <a:pt x="1334664" y="2012439"/>
                      </a:lnTo>
                      <a:lnTo>
                        <a:pt x="1336981" y="2012043"/>
                      </a:lnTo>
                      <a:lnTo>
                        <a:pt x="1339297" y="2011642"/>
                      </a:lnTo>
                      <a:lnTo>
                        <a:pt x="1341612" y="2011238"/>
                      </a:lnTo>
                      <a:lnTo>
                        <a:pt x="1343926" y="2010828"/>
                      </a:lnTo>
                      <a:lnTo>
                        <a:pt x="1346240" y="2010415"/>
                      </a:lnTo>
                      <a:lnTo>
                        <a:pt x="1348552" y="2009997"/>
                      </a:lnTo>
                      <a:lnTo>
                        <a:pt x="1350863" y="2009574"/>
                      </a:lnTo>
                      <a:lnTo>
                        <a:pt x="1353173" y="2009148"/>
                      </a:lnTo>
                      <a:lnTo>
                        <a:pt x="1355483" y="2008716"/>
                      </a:lnTo>
                      <a:lnTo>
                        <a:pt x="1357791" y="2008281"/>
                      </a:lnTo>
                      <a:lnTo>
                        <a:pt x="1360098" y="2007841"/>
                      </a:lnTo>
                      <a:lnTo>
                        <a:pt x="1362404" y="2007397"/>
                      </a:lnTo>
                      <a:lnTo>
                        <a:pt x="1364710" y="2006949"/>
                      </a:lnTo>
                      <a:lnTo>
                        <a:pt x="1367014" y="2006496"/>
                      </a:lnTo>
                      <a:lnTo>
                        <a:pt x="1369317" y="2006038"/>
                      </a:lnTo>
                      <a:lnTo>
                        <a:pt x="1371619" y="2005577"/>
                      </a:lnTo>
                      <a:lnTo>
                        <a:pt x="1373920" y="2005111"/>
                      </a:lnTo>
                      <a:lnTo>
                        <a:pt x="1376220" y="2004641"/>
                      </a:lnTo>
                      <a:lnTo>
                        <a:pt x="1378518" y="2004166"/>
                      </a:lnTo>
                      <a:lnTo>
                        <a:pt x="1380816" y="2003687"/>
                      </a:lnTo>
                      <a:lnTo>
                        <a:pt x="1383112" y="2003204"/>
                      </a:lnTo>
                      <a:lnTo>
                        <a:pt x="1385408" y="2002716"/>
                      </a:lnTo>
                      <a:lnTo>
                        <a:pt x="1387702" y="2002224"/>
                      </a:lnTo>
                      <a:lnTo>
                        <a:pt x="1389995" y="2001728"/>
                      </a:lnTo>
                      <a:lnTo>
                        <a:pt x="1392287" y="2001228"/>
                      </a:lnTo>
                      <a:lnTo>
                        <a:pt x="1394578" y="2000723"/>
                      </a:lnTo>
                      <a:lnTo>
                        <a:pt x="1396868" y="2000213"/>
                      </a:lnTo>
                      <a:lnTo>
                        <a:pt x="1399156" y="1999700"/>
                      </a:lnTo>
                      <a:lnTo>
                        <a:pt x="1401443" y="1999182"/>
                      </a:lnTo>
                      <a:lnTo>
                        <a:pt x="1403729" y="1998660"/>
                      </a:lnTo>
                      <a:lnTo>
                        <a:pt x="1406014" y="1998133"/>
                      </a:lnTo>
                      <a:lnTo>
                        <a:pt x="1408298" y="1997602"/>
                      </a:lnTo>
                      <a:lnTo>
                        <a:pt x="1410580" y="1997067"/>
                      </a:lnTo>
                      <a:lnTo>
                        <a:pt x="1412861" y="1996528"/>
                      </a:lnTo>
                      <a:lnTo>
                        <a:pt x="1415141" y="1995984"/>
                      </a:lnTo>
                      <a:lnTo>
                        <a:pt x="1417419" y="1995436"/>
                      </a:lnTo>
                      <a:lnTo>
                        <a:pt x="1419697" y="1994884"/>
                      </a:lnTo>
                      <a:lnTo>
                        <a:pt x="1421973" y="1994327"/>
                      </a:lnTo>
                      <a:lnTo>
                        <a:pt x="1424247" y="1993766"/>
                      </a:lnTo>
                      <a:lnTo>
                        <a:pt x="1426521" y="1993201"/>
                      </a:lnTo>
                      <a:lnTo>
                        <a:pt x="1428793" y="1992631"/>
                      </a:lnTo>
                      <a:lnTo>
                        <a:pt x="1431064" y="1992057"/>
                      </a:lnTo>
                      <a:lnTo>
                        <a:pt x="1433333" y="1991479"/>
                      </a:lnTo>
                      <a:lnTo>
                        <a:pt x="1435601" y="1990897"/>
                      </a:lnTo>
                      <a:lnTo>
                        <a:pt x="1437868" y="1990310"/>
                      </a:lnTo>
                      <a:lnTo>
                        <a:pt x="1440133" y="1989719"/>
                      </a:lnTo>
                      <a:lnTo>
                        <a:pt x="1442397" y="1989124"/>
                      </a:lnTo>
                      <a:lnTo>
                        <a:pt x="1444659" y="1988525"/>
                      </a:lnTo>
                      <a:lnTo>
                        <a:pt x="1446921" y="1987921"/>
                      </a:lnTo>
                      <a:lnTo>
                        <a:pt x="1449180" y="1987313"/>
                      </a:lnTo>
                      <a:lnTo>
                        <a:pt x="1451439" y="1986700"/>
                      </a:lnTo>
                      <a:lnTo>
                        <a:pt x="1453696" y="1986084"/>
                      </a:lnTo>
                      <a:lnTo>
                        <a:pt x="1455951" y="1985463"/>
                      </a:lnTo>
                      <a:lnTo>
                        <a:pt x="1458205" y="1984838"/>
                      </a:lnTo>
                      <a:lnTo>
                        <a:pt x="1460458" y="1984209"/>
                      </a:lnTo>
                      <a:lnTo>
                        <a:pt x="1462709" y="1983575"/>
                      </a:lnTo>
                      <a:lnTo>
                        <a:pt x="1464958" y="1982937"/>
                      </a:lnTo>
                      <a:lnTo>
                        <a:pt x="1467207" y="1982295"/>
                      </a:lnTo>
                      <a:lnTo>
                        <a:pt x="1469453" y="1981649"/>
                      </a:lnTo>
                      <a:lnTo>
                        <a:pt x="1471698" y="1980998"/>
                      </a:lnTo>
                      <a:lnTo>
                        <a:pt x="1473942" y="1980343"/>
                      </a:lnTo>
                      <a:lnTo>
                        <a:pt x="1476184" y="1979684"/>
                      </a:lnTo>
                      <a:lnTo>
                        <a:pt x="1478425" y="1979021"/>
                      </a:lnTo>
                      <a:lnTo>
                        <a:pt x="1480664" y="1978354"/>
                      </a:lnTo>
                      <a:lnTo>
                        <a:pt x="1482901" y="1977682"/>
                      </a:lnTo>
                      <a:lnTo>
                        <a:pt x="1485137" y="1977006"/>
                      </a:lnTo>
                      <a:lnTo>
                        <a:pt x="1487371" y="1976326"/>
                      </a:lnTo>
                      <a:lnTo>
                        <a:pt x="1489604" y="1975641"/>
                      </a:lnTo>
                      <a:lnTo>
                        <a:pt x="1491835" y="1974953"/>
                      </a:lnTo>
                      <a:lnTo>
                        <a:pt x="1494065" y="1974260"/>
                      </a:lnTo>
                      <a:lnTo>
                        <a:pt x="1496292" y="1973563"/>
                      </a:lnTo>
                      <a:lnTo>
                        <a:pt x="1498519" y="1972862"/>
                      </a:lnTo>
                      <a:lnTo>
                        <a:pt x="1500743" y="1972156"/>
                      </a:lnTo>
                      <a:lnTo>
                        <a:pt x="1502966" y="1971447"/>
                      </a:lnTo>
                      <a:lnTo>
                        <a:pt x="1505188" y="1970733"/>
                      </a:lnTo>
                      <a:lnTo>
                        <a:pt x="1507407" y="1970015"/>
                      </a:lnTo>
                      <a:lnTo>
                        <a:pt x="1509625" y="1969293"/>
                      </a:lnTo>
                      <a:lnTo>
                        <a:pt x="1511842" y="1968566"/>
                      </a:lnTo>
                      <a:lnTo>
                        <a:pt x="1514056" y="1967836"/>
                      </a:lnTo>
                      <a:lnTo>
                        <a:pt x="1516269" y="1967101"/>
                      </a:lnTo>
                      <a:lnTo>
                        <a:pt x="1518481" y="1966362"/>
                      </a:lnTo>
                      <a:lnTo>
                        <a:pt x="1520690" y="1965619"/>
                      </a:lnTo>
                      <a:lnTo>
                        <a:pt x="1522898" y="1964872"/>
                      </a:lnTo>
                      <a:lnTo>
                        <a:pt x="1525104" y="1964120"/>
                      </a:lnTo>
                      <a:lnTo>
                        <a:pt x="1527308" y="1963365"/>
                      </a:lnTo>
                      <a:lnTo>
                        <a:pt x="1529511" y="1962605"/>
                      </a:lnTo>
                      <a:lnTo>
                        <a:pt x="1531711" y="1961841"/>
                      </a:lnTo>
                      <a:lnTo>
                        <a:pt x="1533910" y="1961073"/>
                      </a:lnTo>
                      <a:lnTo>
                        <a:pt x="1536108" y="1960301"/>
                      </a:lnTo>
                      <a:lnTo>
                        <a:pt x="1538303" y="1959524"/>
                      </a:lnTo>
                      <a:lnTo>
                        <a:pt x="1540497" y="1958744"/>
                      </a:lnTo>
                      <a:lnTo>
                        <a:pt x="1542688" y="1957959"/>
                      </a:lnTo>
                      <a:lnTo>
                        <a:pt x="1544878" y="1957171"/>
                      </a:lnTo>
                      <a:lnTo>
                        <a:pt x="1547066" y="1956378"/>
                      </a:lnTo>
                      <a:lnTo>
                        <a:pt x="1549253" y="1955581"/>
                      </a:lnTo>
                      <a:lnTo>
                        <a:pt x="1551437" y="1954779"/>
                      </a:lnTo>
                      <a:lnTo>
                        <a:pt x="1553619" y="1953974"/>
                      </a:lnTo>
                      <a:lnTo>
                        <a:pt x="1555800" y="1953165"/>
                      </a:lnTo>
                      <a:lnTo>
                        <a:pt x="1557979" y="1952351"/>
                      </a:lnTo>
                      <a:lnTo>
                        <a:pt x="1560156" y="1951534"/>
                      </a:lnTo>
                      <a:lnTo>
                        <a:pt x="1562331" y="1950712"/>
                      </a:lnTo>
                      <a:lnTo>
                        <a:pt x="1564504" y="1949886"/>
                      </a:lnTo>
                      <a:lnTo>
                        <a:pt x="1566675" y="1949056"/>
                      </a:lnTo>
                      <a:lnTo>
                        <a:pt x="1568844" y="1948222"/>
                      </a:lnTo>
                      <a:lnTo>
                        <a:pt x="1571011" y="1947384"/>
                      </a:lnTo>
                      <a:lnTo>
                        <a:pt x="1573177" y="1946542"/>
                      </a:lnTo>
                      <a:lnTo>
                        <a:pt x="1575340" y="1945695"/>
                      </a:lnTo>
                      <a:lnTo>
                        <a:pt x="1577501" y="1944845"/>
                      </a:lnTo>
                      <a:lnTo>
                        <a:pt x="1579661" y="1943990"/>
                      </a:lnTo>
                      <a:lnTo>
                        <a:pt x="1581818" y="1943132"/>
                      </a:lnTo>
                      <a:lnTo>
                        <a:pt x="1583973" y="1942269"/>
                      </a:lnTo>
                      <a:lnTo>
                        <a:pt x="1586127" y="1941403"/>
                      </a:lnTo>
                      <a:lnTo>
                        <a:pt x="1588278" y="1940532"/>
                      </a:lnTo>
                      <a:lnTo>
                        <a:pt x="1590427" y="1939657"/>
                      </a:lnTo>
                      <a:lnTo>
                        <a:pt x="1592575" y="1938778"/>
                      </a:lnTo>
                      <a:lnTo>
                        <a:pt x="1594720" y="1937895"/>
                      </a:lnTo>
                      <a:lnTo>
                        <a:pt x="1596863" y="1937008"/>
                      </a:lnTo>
                      <a:lnTo>
                        <a:pt x="1599004" y="1936117"/>
                      </a:lnTo>
                      <a:lnTo>
                        <a:pt x="1601143" y="1935222"/>
                      </a:lnTo>
                      <a:lnTo>
                        <a:pt x="1603280" y="1934323"/>
                      </a:lnTo>
                      <a:lnTo>
                        <a:pt x="1605415" y="1933420"/>
                      </a:lnTo>
                      <a:lnTo>
                        <a:pt x="1607548" y="1932513"/>
                      </a:lnTo>
                      <a:lnTo>
                        <a:pt x="1609679" y="1931602"/>
                      </a:lnTo>
                      <a:lnTo>
                        <a:pt x="1611807" y="1930687"/>
                      </a:lnTo>
                      <a:lnTo>
                        <a:pt x="1613934" y="1929767"/>
                      </a:lnTo>
                      <a:lnTo>
                        <a:pt x="1616058" y="1928844"/>
                      </a:lnTo>
                      <a:lnTo>
                        <a:pt x="1618180" y="1927917"/>
                      </a:lnTo>
                      <a:lnTo>
                        <a:pt x="1620300" y="1926986"/>
                      </a:lnTo>
                      <a:lnTo>
                        <a:pt x="1622418" y="1926050"/>
                      </a:lnTo>
                      <a:lnTo>
                        <a:pt x="1624533" y="1925111"/>
                      </a:lnTo>
                      <a:lnTo>
                        <a:pt x="1626647" y="1924168"/>
                      </a:lnTo>
                      <a:lnTo>
                        <a:pt x="1628758" y="1923221"/>
                      </a:lnTo>
                      <a:lnTo>
                        <a:pt x="1630867" y="1922270"/>
                      </a:lnTo>
                      <a:lnTo>
                        <a:pt x="1632974" y="1921314"/>
                      </a:lnTo>
                      <a:lnTo>
                        <a:pt x="1635078" y="1920355"/>
                      </a:lnTo>
                      <a:lnTo>
                        <a:pt x="1637181" y="1919392"/>
                      </a:lnTo>
                      <a:lnTo>
                        <a:pt x="1639281" y="1918425"/>
                      </a:lnTo>
                      <a:lnTo>
                        <a:pt x="1641379" y="1917454"/>
                      </a:lnTo>
                      <a:lnTo>
                        <a:pt x="1643474" y="1916479"/>
                      </a:lnTo>
                      <a:lnTo>
                        <a:pt x="1645568" y="1915500"/>
                      </a:lnTo>
                      <a:lnTo>
                        <a:pt x="1647659" y="1914517"/>
                      </a:lnTo>
                      <a:lnTo>
                        <a:pt x="1649748" y="1913530"/>
                      </a:lnTo>
                      <a:lnTo>
                        <a:pt x="1651834" y="1912539"/>
                      </a:lnTo>
                      <a:lnTo>
                        <a:pt x="1653918" y="1911545"/>
                      </a:lnTo>
                      <a:lnTo>
                        <a:pt x="1656000" y="1910546"/>
                      </a:lnTo>
                      <a:lnTo>
                        <a:pt x="1658080" y="1909543"/>
                      </a:lnTo>
                      <a:lnTo>
                        <a:pt x="1660157" y="1908537"/>
                      </a:lnTo>
                      <a:lnTo>
                        <a:pt x="1662232" y="1907526"/>
                      </a:lnTo>
                      <a:lnTo>
                        <a:pt x="1664304" y="1906512"/>
                      </a:lnTo>
                      <a:lnTo>
                        <a:pt x="1666374" y="1905494"/>
                      </a:lnTo>
                      <a:lnTo>
                        <a:pt x="1668442" y="1904472"/>
                      </a:lnTo>
                      <a:lnTo>
                        <a:pt x="1670507" y="1903445"/>
                      </a:lnTo>
                      <a:lnTo>
                        <a:pt x="1672570" y="1902415"/>
                      </a:lnTo>
                      <a:lnTo>
                        <a:pt x="1674631" y="1901382"/>
                      </a:lnTo>
                      <a:lnTo>
                        <a:pt x="1676689" y="1900344"/>
                      </a:lnTo>
                      <a:lnTo>
                        <a:pt x="1678745" y="1899302"/>
                      </a:lnTo>
                      <a:lnTo>
                        <a:pt x="1680798" y="1898257"/>
                      </a:lnTo>
                      <a:lnTo>
                        <a:pt x="1682849" y="1897207"/>
                      </a:lnTo>
                      <a:lnTo>
                        <a:pt x="1684898" y="1896154"/>
                      </a:lnTo>
                      <a:lnTo>
                        <a:pt x="1686944" y="1895097"/>
                      </a:lnTo>
                      <a:lnTo>
                        <a:pt x="1688987" y="1894036"/>
                      </a:lnTo>
                      <a:lnTo>
                        <a:pt x="1691028" y="1892971"/>
                      </a:lnTo>
                      <a:lnTo>
                        <a:pt x="1693067" y="1891902"/>
                      </a:lnTo>
                      <a:lnTo>
                        <a:pt x="1695103" y="1890830"/>
                      </a:lnTo>
                      <a:lnTo>
                        <a:pt x="1697137" y="1889753"/>
                      </a:lnTo>
                      <a:lnTo>
                        <a:pt x="1699168" y="1888673"/>
                      </a:lnTo>
                      <a:lnTo>
                        <a:pt x="1701196" y="1887589"/>
                      </a:lnTo>
                      <a:lnTo>
                        <a:pt x="1703222" y="1886501"/>
                      </a:lnTo>
                      <a:lnTo>
                        <a:pt x="1705246" y="1885410"/>
                      </a:lnTo>
                      <a:lnTo>
                        <a:pt x="1707267" y="1884314"/>
                      </a:lnTo>
                      <a:lnTo>
                        <a:pt x="1709285" y="1883215"/>
                      </a:lnTo>
                      <a:lnTo>
                        <a:pt x="1711301" y="1882112"/>
                      </a:lnTo>
                      <a:lnTo>
                        <a:pt x="1713315" y="1881005"/>
                      </a:lnTo>
                      <a:lnTo>
                        <a:pt x="1715325" y="1879894"/>
                      </a:lnTo>
                      <a:lnTo>
                        <a:pt x="1717334" y="1878779"/>
                      </a:lnTo>
                      <a:lnTo>
                        <a:pt x="1719339" y="1877661"/>
                      </a:lnTo>
                      <a:lnTo>
                        <a:pt x="1721342" y="1876539"/>
                      </a:lnTo>
                      <a:lnTo>
                        <a:pt x="1723343" y="1875413"/>
                      </a:lnTo>
                      <a:lnTo>
                        <a:pt x="1725340" y="1874283"/>
                      </a:lnTo>
                      <a:lnTo>
                        <a:pt x="1727335" y="1873150"/>
                      </a:lnTo>
                      <a:lnTo>
                        <a:pt x="1729328" y="1872013"/>
                      </a:lnTo>
                      <a:lnTo>
                        <a:pt x="1731318" y="1870872"/>
                      </a:lnTo>
                      <a:lnTo>
                        <a:pt x="1733305" y="1869727"/>
                      </a:lnTo>
                      <a:lnTo>
                        <a:pt x="1735289" y="1868579"/>
                      </a:lnTo>
                      <a:lnTo>
                        <a:pt x="1737271" y="1867426"/>
                      </a:lnTo>
                      <a:lnTo>
                        <a:pt x="1739250" y="1866270"/>
                      </a:lnTo>
                      <a:lnTo>
                        <a:pt x="1741227" y="1865111"/>
                      </a:lnTo>
                      <a:lnTo>
                        <a:pt x="1743201" y="1863947"/>
                      </a:lnTo>
                      <a:lnTo>
                        <a:pt x="1745172" y="1862780"/>
                      </a:lnTo>
                      <a:lnTo>
                        <a:pt x="1747140" y="1861609"/>
                      </a:lnTo>
                      <a:lnTo>
                        <a:pt x="1749106" y="1860435"/>
                      </a:lnTo>
                      <a:lnTo>
                        <a:pt x="1751069" y="1859257"/>
                      </a:lnTo>
                      <a:lnTo>
                        <a:pt x="1753029" y="1858075"/>
                      </a:lnTo>
                      <a:lnTo>
                        <a:pt x="1754986" y="1856889"/>
                      </a:lnTo>
                      <a:lnTo>
                        <a:pt x="1756941" y="1855700"/>
                      </a:lnTo>
                      <a:lnTo>
                        <a:pt x="1758893" y="1854507"/>
                      </a:lnTo>
                      <a:lnTo>
                        <a:pt x="1760842" y="1853310"/>
                      </a:lnTo>
                      <a:lnTo>
                        <a:pt x="1762788" y="1852109"/>
                      </a:lnTo>
                      <a:lnTo>
                        <a:pt x="1764731" y="1850905"/>
                      </a:lnTo>
                      <a:lnTo>
                        <a:pt x="1766672" y="1849698"/>
                      </a:lnTo>
                      <a:lnTo>
                        <a:pt x="1768610" y="1848486"/>
                      </a:lnTo>
                      <a:lnTo>
                        <a:pt x="1770545" y="1847271"/>
                      </a:lnTo>
                      <a:lnTo>
                        <a:pt x="1772477" y="1846052"/>
                      </a:lnTo>
                      <a:lnTo>
                        <a:pt x="1774407" y="1844830"/>
                      </a:lnTo>
                      <a:lnTo>
                        <a:pt x="1776333" y="1843604"/>
                      </a:lnTo>
                      <a:lnTo>
                        <a:pt x="1778257" y="1842374"/>
                      </a:lnTo>
                      <a:lnTo>
                        <a:pt x="1780178" y="1841141"/>
                      </a:lnTo>
                      <a:lnTo>
                        <a:pt x="1782096" y="1839904"/>
                      </a:lnTo>
                      <a:lnTo>
                        <a:pt x="1784011" y="1838664"/>
                      </a:lnTo>
                      <a:lnTo>
                        <a:pt x="1785923" y="1837420"/>
                      </a:lnTo>
                      <a:lnTo>
                        <a:pt x="1787833" y="1836172"/>
                      </a:lnTo>
                      <a:lnTo>
                        <a:pt x="1789739" y="1834920"/>
                      </a:lnTo>
                      <a:lnTo>
                        <a:pt x="1791643" y="1833666"/>
                      </a:lnTo>
                      <a:lnTo>
                        <a:pt x="1793543" y="1832407"/>
                      </a:lnTo>
                      <a:lnTo>
                        <a:pt x="1795441" y="1831145"/>
                      </a:lnTo>
                      <a:lnTo>
                        <a:pt x="1797336" y="1829879"/>
                      </a:lnTo>
                      <a:lnTo>
                        <a:pt x="1799227" y="1828610"/>
                      </a:lnTo>
                      <a:lnTo>
                        <a:pt x="1801116" y="1827337"/>
                      </a:lnTo>
                      <a:lnTo>
                        <a:pt x="1803002" y="1826061"/>
                      </a:lnTo>
                      <a:lnTo>
                        <a:pt x="1804885" y="1824781"/>
                      </a:lnTo>
                      <a:lnTo>
                        <a:pt x="1806765" y="1823497"/>
                      </a:lnTo>
                      <a:lnTo>
                        <a:pt x="1808642" y="1822210"/>
                      </a:lnTo>
                      <a:lnTo>
                        <a:pt x="1810516" y="1820920"/>
                      </a:lnTo>
                      <a:lnTo>
                        <a:pt x="1812387" y="1819625"/>
                      </a:lnTo>
                      <a:lnTo>
                        <a:pt x="1814255" y="1818328"/>
                      </a:lnTo>
                      <a:lnTo>
                        <a:pt x="1816120" y="1817027"/>
                      </a:lnTo>
                      <a:lnTo>
                        <a:pt x="1817981" y="1815722"/>
                      </a:lnTo>
                      <a:lnTo>
                        <a:pt x="1819840" y="1814414"/>
                      </a:lnTo>
                      <a:lnTo>
                        <a:pt x="1821696" y="1813102"/>
                      </a:lnTo>
                      <a:lnTo>
                        <a:pt x="1823549" y="1811787"/>
                      </a:lnTo>
                      <a:lnTo>
                        <a:pt x="1825399" y="1810468"/>
                      </a:lnTo>
                      <a:lnTo>
                        <a:pt x="1827245" y="1809146"/>
                      </a:lnTo>
                      <a:lnTo>
                        <a:pt x="1829089" y="1807820"/>
                      </a:lnTo>
                      <a:lnTo>
                        <a:pt x="1830929" y="1806491"/>
                      </a:lnTo>
                      <a:lnTo>
                        <a:pt x="1832767" y="1805158"/>
                      </a:lnTo>
                      <a:lnTo>
                        <a:pt x="1834601" y="1803822"/>
                      </a:lnTo>
                      <a:lnTo>
                        <a:pt x="1836432" y="1802483"/>
                      </a:lnTo>
                      <a:lnTo>
                        <a:pt x="1838260" y="1801140"/>
                      </a:lnTo>
                      <a:lnTo>
                        <a:pt x="1840085" y="1799793"/>
                      </a:lnTo>
                      <a:lnTo>
                        <a:pt x="1841907" y="1798443"/>
                      </a:lnTo>
                      <a:lnTo>
                        <a:pt x="1843725" y="1797090"/>
                      </a:lnTo>
                      <a:lnTo>
                        <a:pt x="1845541" y="1795733"/>
                      </a:lnTo>
                      <a:lnTo>
                        <a:pt x="1847353" y="1794373"/>
                      </a:lnTo>
                      <a:lnTo>
                        <a:pt x="1849162" y="1793009"/>
                      </a:lnTo>
                      <a:lnTo>
                        <a:pt x="1850969" y="1791642"/>
                      </a:lnTo>
                      <a:lnTo>
                        <a:pt x="1852771" y="1790272"/>
                      </a:lnTo>
                      <a:lnTo>
                        <a:pt x="1854571" y="1788898"/>
                      </a:lnTo>
                      <a:lnTo>
                        <a:pt x="1856367" y="1787521"/>
                      </a:lnTo>
                      <a:lnTo>
                        <a:pt x="1858161" y="1786140"/>
                      </a:lnTo>
                      <a:lnTo>
                        <a:pt x="1859951" y="1784756"/>
                      </a:lnTo>
                      <a:lnTo>
                        <a:pt x="1861738" y="1783369"/>
                      </a:lnTo>
                      <a:lnTo>
                        <a:pt x="1863521" y="1781978"/>
                      </a:lnTo>
                      <a:lnTo>
                        <a:pt x="1865301" y="1780584"/>
                      </a:lnTo>
                      <a:lnTo>
                        <a:pt x="1867079" y="1779187"/>
                      </a:lnTo>
                      <a:lnTo>
                        <a:pt x="1868852" y="1777786"/>
                      </a:lnTo>
                      <a:lnTo>
                        <a:pt x="1870623" y="1776382"/>
                      </a:lnTo>
                      <a:lnTo>
                        <a:pt x="1872390" y="1774974"/>
                      </a:lnTo>
                      <a:lnTo>
                        <a:pt x="1874154" y="1773563"/>
                      </a:lnTo>
                      <a:lnTo>
                        <a:pt x="1875915" y="1772149"/>
                      </a:lnTo>
                      <a:lnTo>
                        <a:pt x="1877673" y="1770732"/>
                      </a:lnTo>
                      <a:lnTo>
                        <a:pt x="1879427" y="1769311"/>
                      </a:lnTo>
                      <a:lnTo>
                        <a:pt x="1881178" y="1767887"/>
                      </a:lnTo>
                      <a:lnTo>
                        <a:pt x="1882925" y="1766459"/>
                      </a:lnTo>
                      <a:lnTo>
                        <a:pt x="1884670" y="1765029"/>
                      </a:lnTo>
                      <a:lnTo>
                        <a:pt x="1886410" y="1763595"/>
                      </a:lnTo>
                      <a:lnTo>
                        <a:pt x="1888148" y="1762157"/>
                      </a:lnTo>
                      <a:lnTo>
                        <a:pt x="1889882" y="1760717"/>
                      </a:lnTo>
                      <a:lnTo>
                        <a:pt x="1891613" y="1759273"/>
                      </a:lnTo>
                      <a:lnTo>
                        <a:pt x="1893341" y="1757826"/>
                      </a:lnTo>
                      <a:lnTo>
                        <a:pt x="1895065" y="1756375"/>
                      </a:lnTo>
                      <a:lnTo>
                        <a:pt x="1896786" y="1754922"/>
                      </a:lnTo>
                      <a:lnTo>
                        <a:pt x="1898503" y="1753465"/>
                      </a:lnTo>
                      <a:lnTo>
                        <a:pt x="1900217" y="1752005"/>
                      </a:lnTo>
                      <a:lnTo>
                        <a:pt x="1901928" y="1750542"/>
                      </a:lnTo>
                      <a:lnTo>
                        <a:pt x="1903635" y="1749075"/>
                      </a:lnTo>
                      <a:lnTo>
                        <a:pt x="1905339" y="1747605"/>
                      </a:lnTo>
                      <a:lnTo>
                        <a:pt x="1907039" y="1746132"/>
                      </a:lnTo>
                      <a:lnTo>
                        <a:pt x="1908736" y="1744656"/>
                      </a:lnTo>
                      <a:lnTo>
                        <a:pt x="1910430" y="1743177"/>
                      </a:lnTo>
                      <a:lnTo>
                        <a:pt x="1912120" y="1741694"/>
                      </a:lnTo>
                      <a:lnTo>
                        <a:pt x="1913806" y="1740208"/>
                      </a:lnTo>
                      <a:lnTo>
                        <a:pt x="1915490" y="1738719"/>
                      </a:lnTo>
                      <a:lnTo>
                        <a:pt x="1917169" y="1737227"/>
                      </a:lnTo>
                      <a:lnTo>
                        <a:pt x="1918846" y="1735732"/>
                      </a:lnTo>
                      <a:lnTo>
                        <a:pt x="1920518" y="1734233"/>
                      </a:lnTo>
                      <a:lnTo>
                        <a:pt x="1922188" y="1732732"/>
                      </a:lnTo>
                      <a:lnTo>
                        <a:pt x="1923854" y="1731227"/>
                      </a:lnTo>
                      <a:lnTo>
                        <a:pt x="1925516" y="1729719"/>
                      </a:lnTo>
                      <a:lnTo>
                        <a:pt x="1927175" y="1728208"/>
                      </a:lnTo>
                      <a:lnTo>
                        <a:pt x="1928830" y="1726694"/>
                      </a:lnTo>
                      <a:lnTo>
                        <a:pt x="1930482" y="1725177"/>
                      </a:lnTo>
                      <a:lnTo>
                        <a:pt x="1932130" y="1723656"/>
                      </a:lnTo>
                      <a:lnTo>
                        <a:pt x="1933775" y="1722133"/>
                      </a:lnTo>
                      <a:lnTo>
                        <a:pt x="1935416" y="1720606"/>
                      </a:lnTo>
                      <a:lnTo>
                        <a:pt x="1937053" y="1719076"/>
                      </a:lnTo>
                      <a:lnTo>
                        <a:pt x="1938687" y="1717544"/>
                      </a:lnTo>
                      <a:lnTo>
                        <a:pt x="1940318" y="1716008"/>
                      </a:lnTo>
                      <a:lnTo>
                        <a:pt x="1941945" y="1714469"/>
                      </a:lnTo>
                      <a:lnTo>
                        <a:pt x="1943568" y="1712927"/>
                      </a:lnTo>
                      <a:lnTo>
                        <a:pt x="1945188" y="1711382"/>
                      </a:lnTo>
                      <a:lnTo>
                        <a:pt x="1946804" y="1709833"/>
                      </a:lnTo>
                      <a:lnTo>
                        <a:pt x="1948417" y="1708282"/>
                      </a:lnTo>
                      <a:lnTo>
                        <a:pt x="1950025" y="1706728"/>
                      </a:lnTo>
                      <a:lnTo>
                        <a:pt x="1951631" y="1705171"/>
                      </a:lnTo>
                      <a:lnTo>
                        <a:pt x="1953232" y="1703610"/>
                      </a:lnTo>
                      <a:lnTo>
                        <a:pt x="1954831" y="1702047"/>
                      </a:lnTo>
                      <a:lnTo>
                        <a:pt x="1956425" y="1700481"/>
                      </a:lnTo>
                      <a:lnTo>
                        <a:pt x="1958016" y="1698912"/>
                      </a:lnTo>
                      <a:lnTo>
                        <a:pt x="1959603" y="1697339"/>
                      </a:lnTo>
                      <a:lnTo>
                        <a:pt x="1961186" y="1695764"/>
                      </a:lnTo>
                      <a:lnTo>
                        <a:pt x="1962766" y="1694186"/>
                      </a:lnTo>
                      <a:lnTo>
                        <a:pt x="1964342" y="1692604"/>
                      </a:lnTo>
                      <a:lnTo>
                        <a:pt x="1965915" y="1691020"/>
                      </a:lnTo>
                      <a:lnTo>
                        <a:pt x="1967484" y="1689433"/>
                      </a:lnTo>
                      <a:lnTo>
                        <a:pt x="1969049" y="1687843"/>
                      </a:lnTo>
                      <a:lnTo>
                        <a:pt x="1970610" y="1686249"/>
                      </a:lnTo>
                      <a:lnTo>
                        <a:pt x="1972168" y="1684653"/>
                      </a:lnTo>
                      <a:lnTo>
                        <a:pt x="1973722" y="1683054"/>
                      </a:lnTo>
                      <a:lnTo>
                        <a:pt x="1975272" y="1681452"/>
                      </a:lnTo>
                      <a:lnTo>
                        <a:pt x="1976819" y="1679848"/>
                      </a:lnTo>
                      <a:lnTo>
                        <a:pt x="1978361" y="1678240"/>
                      </a:lnTo>
                      <a:lnTo>
                        <a:pt x="1979901" y="1676629"/>
                      </a:lnTo>
                      <a:lnTo>
                        <a:pt x="1981436" y="1675015"/>
                      </a:lnTo>
                      <a:lnTo>
                        <a:pt x="1982967" y="1673399"/>
                      </a:lnTo>
                      <a:lnTo>
                        <a:pt x="1984495" y="1671780"/>
                      </a:lnTo>
                      <a:lnTo>
                        <a:pt x="1986019" y="1670157"/>
                      </a:lnTo>
                      <a:lnTo>
                        <a:pt x="1987540" y="1668532"/>
                      </a:lnTo>
                      <a:lnTo>
                        <a:pt x="1989056" y="1666904"/>
                      </a:lnTo>
                      <a:lnTo>
                        <a:pt x="1990569" y="1665273"/>
                      </a:lnTo>
                      <a:lnTo>
                        <a:pt x="1992078" y="1663640"/>
                      </a:lnTo>
                      <a:lnTo>
                        <a:pt x="1993583" y="1662003"/>
                      </a:lnTo>
                      <a:lnTo>
                        <a:pt x="1995084" y="1660364"/>
                      </a:lnTo>
                      <a:lnTo>
                        <a:pt x="1996582" y="1658721"/>
                      </a:lnTo>
                      <a:lnTo>
                        <a:pt x="1998075" y="1657076"/>
                      </a:lnTo>
                      <a:lnTo>
                        <a:pt x="1999565" y="1655428"/>
                      </a:lnTo>
                      <a:lnTo>
                        <a:pt x="2001051" y="1653778"/>
                      </a:lnTo>
                      <a:lnTo>
                        <a:pt x="2002533" y="1652124"/>
                      </a:lnTo>
                      <a:lnTo>
                        <a:pt x="2004012" y="1650468"/>
                      </a:lnTo>
                      <a:lnTo>
                        <a:pt x="2005486" y="1648809"/>
                      </a:lnTo>
                      <a:lnTo>
                        <a:pt x="2006957" y="1647147"/>
                      </a:lnTo>
                      <a:lnTo>
                        <a:pt x="2008424" y="1645482"/>
                      </a:lnTo>
                      <a:lnTo>
                        <a:pt x="2009887" y="1643815"/>
                      </a:lnTo>
                      <a:lnTo>
                        <a:pt x="2011346" y="1642145"/>
                      </a:lnTo>
                      <a:lnTo>
                        <a:pt x="2012801" y="1640472"/>
                      </a:lnTo>
                      <a:lnTo>
                        <a:pt x="2014252" y="1638796"/>
                      </a:lnTo>
                      <a:lnTo>
                        <a:pt x="2015699" y="1637118"/>
                      </a:lnTo>
                      <a:lnTo>
                        <a:pt x="2017143" y="1635437"/>
                      </a:lnTo>
                      <a:lnTo>
                        <a:pt x="2018582" y="1633753"/>
                      </a:lnTo>
                      <a:lnTo>
                        <a:pt x="2020018" y="1632067"/>
                      </a:lnTo>
                      <a:lnTo>
                        <a:pt x="2021450" y="1630377"/>
                      </a:lnTo>
                      <a:lnTo>
                        <a:pt x="2022877" y="1628685"/>
                      </a:lnTo>
                      <a:lnTo>
                        <a:pt x="2024301" y="1626991"/>
                      </a:lnTo>
                      <a:lnTo>
                        <a:pt x="2025721" y="1625293"/>
                      </a:lnTo>
                      <a:lnTo>
                        <a:pt x="2027137" y="1623593"/>
                      </a:lnTo>
                      <a:lnTo>
                        <a:pt x="2028549" y="1621891"/>
                      </a:lnTo>
                      <a:lnTo>
                        <a:pt x="2029957" y="1620185"/>
                      </a:lnTo>
                      <a:lnTo>
                        <a:pt x="2031361" y="1618477"/>
                      </a:lnTo>
                      <a:lnTo>
                        <a:pt x="2032761" y="1616767"/>
                      </a:lnTo>
                      <a:lnTo>
                        <a:pt x="2034157" y="1615054"/>
                      </a:lnTo>
                      <a:lnTo>
                        <a:pt x="2035550" y="1613338"/>
                      </a:lnTo>
                      <a:lnTo>
                        <a:pt x="2036938" y="1611619"/>
                      </a:lnTo>
                      <a:lnTo>
                        <a:pt x="2038322" y="1609898"/>
                      </a:lnTo>
                      <a:lnTo>
                        <a:pt x="2039702" y="1608174"/>
                      </a:lnTo>
                      <a:lnTo>
                        <a:pt x="2041078" y="1606448"/>
                      </a:lnTo>
                      <a:lnTo>
                        <a:pt x="2042450" y="1604719"/>
                      </a:lnTo>
                      <a:lnTo>
                        <a:pt x="2043818" y="1602987"/>
                      </a:lnTo>
                      <a:lnTo>
                        <a:pt x="2045183" y="1601253"/>
                      </a:lnTo>
                      <a:lnTo>
                        <a:pt x="2046543" y="1599517"/>
                      </a:lnTo>
                      <a:lnTo>
                        <a:pt x="2047899" y="1597777"/>
                      </a:lnTo>
                      <a:lnTo>
                        <a:pt x="2049251" y="1596036"/>
                      </a:lnTo>
                      <a:lnTo>
                        <a:pt x="2050599" y="1594291"/>
                      </a:lnTo>
                      <a:lnTo>
                        <a:pt x="2051942" y="1592544"/>
                      </a:lnTo>
                      <a:lnTo>
                        <a:pt x="2053282" y="1590795"/>
                      </a:lnTo>
                      <a:lnTo>
                        <a:pt x="2054618" y="1589043"/>
                      </a:lnTo>
                      <a:lnTo>
                        <a:pt x="2055950" y="1587288"/>
                      </a:lnTo>
                      <a:lnTo>
                        <a:pt x="2057277" y="1585531"/>
                      </a:lnTo>
                      <a:lnTo>
                        <a:pt x="2058601" y="1583772"/>
                      </a:lnTo>
                      <a:lnTo>
                        <a:pt x="2059920" y="1582010"/>
                      </a:lnTo>
                      <a:lnTo>
                        <a:pt x="2061235" y="1580245"/>
                      </a:lnTo>
                      <a:lnTo>
                        <a:pt x="2062547" y="1578479"/>
                      </a:lnTo>
                      <a:lnTo>
                        <a:pt x="2063854" y="1576709"/>
                      </a:lnTo>
                      <a:lnTo>
                        <a:pt x="2065157" y="1574937"/>
                      </a:lnTo>
                      <a:lnTo>
                        <a:pt x="2066456" y="1573163"/>
                      </a:lnTo>
                      <a:lnTo>
                        <a:pt x="2067750" y="1571386"/>
                      </a:lnTo>
                      <a:lnTo>
                        <a:pt x="2069041" y="1569607"/>
                      </a:lnTo>
                      <a:lnTo>
                        <a:pt x="2070327" y="1567825"/>
                      </a:lnTo>
                      <a:lnTo>
                        <a:pt x="2071610" y="1566041"/>
                      </a:lnTo>
                      <a:lnTo>
                        <a:pt x="2072888" y="1564255"/>
                      </a:lnTo>
                      <a:lnTo>
                        <a:pt x="2074162" y="1562466"/>
                      </a:lnTo>
                      <a:lnTo>
                        <a:pt x="2075432" y="1560674"/>
                      </a:lnTo>
                      <a:lnTo>
                        <a:pt x="2076698" y="1558881"/>
                      </a:lnTo>
                      <a:lnTo>
                        <a:pt x="2077959" y="1557085"/>
                      </a:lnTo>
                      <a:lnTo>
                        <a:pt x="2079216" y="1555286"/>
                      </a:lnTo>
                      <a:lnTo>
                        <a:pt x="2080470" y="1553485"/>
                      </a:lnTo>
                      <a:lnTo>
                        <a:pt x="2081719" y="1551682"/>
                      </a:lnTo>
                      <a:lnTo>
                        <a:pt x="2082963" y="1549877"/>
                      </a:lnTo>
                      <a:lnTo>
                        <a:pt x="2084204" y="1548069"/>
                      </a:lnTo>
                      <a:lnTo>
                        <a:pt x="2085440" y="1546258"/>
                      </a:lnTo>
                      <a:lnTo>
                        <a:pt x="2086673" y="1544446"/>
                      </a:lnTo>
                      <a:lnTo>
                        <a:pt x="2087901" y="1542631"/>
                      </a:lnTo>
                      <a:lnTo>
                        <a:pt x="2089124" y="1540814"/>
                      </a:lnTo>
                      <a:lnTo>
                        <a:pt x="2090344" y="1538994"/>
                      </a:lnTo>
                      <a:lnTo>
                        <a:pt x="2091559" y="1537172"/>
                      </a:lnTo>
                      <a:lnTo>
                        <a:pt x="2092770" y="1535348"/>
                      </a:lnTo>
                      <a:lnTo>
                        <a:pt x="2093977" y="1533522"/>
                      </a:lnTo>
                      <a:lnTo>
                        <a:pt x="2095180" y="1531693"/>
                      </a:lnTo>
                      <a:lnTo>
                        <a:pt x="2096378" y="1529862"/>
                      </a:lnTo>
                      <a:lnTo>
                        <a:pt x="2097572" y="1528029"/>
                      </a:lnTo>
                      <a:lnTo>
                        <a:pt x="2098762" y="1526194"/>
                      </a:lnTo>
                      <a:lnTo>
                        <a:pt x="2099947" y="1524356"/>
                      </a:lnTo>
                      <a:lnTo>
                        <a:pt x="2101129" y="1522516"/>
                      </a:lnTo>
                      <a:lnTo>
                        <a:pt x="2102306" y="1520674"/>
                      </a:lnTo>
                      <a:lnTo>
                        <a:pt x="2103478" y="1518830"/>
                      </a:lnTo>
                      <a:lnTo>
                        <a:pt x="2104647" y="1516983"/>
                      </a:lnTo>
                      <a:lnTo>
                        <a:pt x="2105811" y="1515134"/>
                      </a:lnTo>
                      <a:lnTo>
                        <a:pt x="2106971" y="1513283"/>
                      </a:lnTo>
                      <a:lnTo>
                        <a:pt x="2108126" y="1511430"/>
                      </a:lnTo>
                      <a:lnTo>
                        <a:pt x="2109278" y="1509575"/>
                      </a:lnTo>
                      <a:lnTo>
                        <a:pt x="2110425" y="1507717"/>
                      </a:lnTo>
                      <a:lnTo>
                        <a:pt x="2111567" y="1505858"/>
                      </a:lnTo>
                      <a:lnTo>
                        <a:pt x="2112705" y="1503996"/>
                      </a:lnTo>
                      <a:lnTo>
                        <a:pt x="2113839" y="1502132"/>
                      </a:lnTo>
                      <a:lnTo>
                        <a:pt x="2114969" y="1500266"/>
                      </a:lnTo>
                      <a:lnTo>
                        <a:pt x="2116094" y="1498398"/>
                      </a:lnTo>
                      <a:lnTo>
                        <a:pt x="2117215" y="1496527"/>
                      </a:lnTo>
                      <a:lnTo>
                        <a:pt x="2118332" y="1494655"/>
                      </a:lnTo>
                      <a:lnTo>
                        <a:pt x="2119444" y="1492780"/>
                      </a:lnTo>
                      <a:lnTo>
                        <a:pt x="2120552" y="1490904"/>
                      </a:lnTo>
                      <a:lnTo>
                        <a:pt x="2121655" y="1489025"/>
                      </a:lnTo>
                      <a:lnTo>
                        <a:pt x="2122754" y="1487144"/>
                      </a:lnTo>
                      <a:lnTo>
                        <a:pt x="2123849" y="1485261"/>
                      </a:lnTo>
                      <a:lnTo>
                        <a:pt x="2124940" y="1483376"/>
                      </a:lnTo>
                      <a:lnTo>
                        <a:pt x="2126026" y="1481489"/>
                      </a:lnTo>
                      <a:lnTo>
                        <a:pt x="2127107" y="1479600"/>
                      </a:lnTo>
                      <a:lnTo>
                        <a:pt x="2128184" y="1477709"/>
                      </a:lnTo>
                      <a:lnTo>
                        <a:pt x="2129257" y="1475816"/>
                      </a:lnTo>
                      <a:lnTo>
                        <a:pt x="2130326" y="1473921"/>
                      </a:lnTo>
                      <a:lnTo>
                        <a:pt x="2131390" y="1472024"/>
                      </a:lnTo>
                      <a:lnTo>
                        <a:pt x="2132449" y="1470124"/>
                      </a:lnTo>
                      <a:lnTo>
                        <a:pt x="2133505" y="1468223"/>
                      </a:lnTo>
                      <a:lnTo>
                        <a:pt x="2134555" y="1466320"/>
                      </a:lnTo>
                      <a:lnTo>
                        <a:pt x="2135602" y="1464415"/>
                      </a:lnTo>
                      <a:lnTo>
                        <a:pt x="2136644" y="1462508"/>
                      </a:lnTo>
                      <a:lnTo>
                        <a:pt x="2137681" y="1460599"/>
                      </a:lnTo>
                      <a:lnTo>
                        <a:pt x="2138714" y="1458688"/>
                      </a:lnTo>
                      <a:lnTo>
                        <a:pt x="2139743" y="1456775"/>
                      </a:lnTo>
                      <a:lnTo>
                        <a:pt x="2140767" y="1454860"/>
                      </a:lnTo>
                      <a:lnTo>
                        <a:pt x="2141787" y="1452943"/>
                      </a:lnTo>
                      <a:lnTo>
                        <a:pt x="2142802" y="1451024"/>
                      </a:lnTo>
                      <a:lnTo>
                        <a:pt x="2143813" y="1449104"/>
                      </a:lnTo>
                      <a:lnTo>
                        <a:pt x="2144819" y="1447181"/>
                      </a:lnTo>
                      <a:lnTo>
                        <a:pt x="2145821" y="1445257"/>
                      </a:lnTo>
                      <a:lnTo>
                        <a:pt x="2146818" y="1443330"/>
                      </a:lnTo>
                      <a:lnTo>
                        <a:pt x="2147811" y="1441402"/>
                      </a:lnTo>
                      <a:lnTo>
                        <a:pt x="2148800" y="1439472"/>
                      </a:lnTo>
                      <a:lnTo>
                        <a:pt x="2149784" y="1437540"/>
                      </a:lnTo>
                      <a:lnTo>
                        <a:pt x="2150763" y="1435606"/>
                      </a:lnTo>
                      <a:lnTo>
                        <a:pt x="2151738" y="1433671"/>
                      </a:lnTo>
                      <a:lnTo>
                        <a:pt x="2152709" y="1431733"/>
                      </a:lnTo>
                      <a:lnTo>
                        <a:pt x="2153675" y="1429794"/>
                      </a:lnTo>
                      <a:lnTo>
                        <a:pt x="2154636" y="1427853"/>
                      </a:lnTo>
                      <a:lnTo>
                        <a:pt x="2155593" y="1425910"/>
                      </a:lnTo>
                      <a:lnTo>
                        <a:pt x="2156545" y="1423965"/>
                      </a:lnTo>
                      <a:lnTo>
                        <a:pt x="2157493" y="1422019"/>
                      </a:lnTo>
                      <a:lnTo>
                        <a:pt x="2158437" y="1420070"/>
                      </a:lnTo>
                      <a:lnTo>
                        <a:pt x="2159375" y="1418120"/>
                      </a:lnTo>
                      <a:lnTo>
                        <a:pt x="2160310" y="1416168"/>
                      </a:lnTo>
                      <a:lnTo>
                        <a:pt x="2161240" y="1414215"/>
                      </a:lnTo>
                      <a:lnTo>
                        <a:pt x="2162165" y="1412259"/>
                      </a:lnTo>
                      <a:lnTo>
                        <a:pt x="2163085" y="1410302"/>
                      </a:lnTo>
                      <a:lnTo>
                        <a:pt x="2164002" y="1408343"/>
                      </a:lnTo>
                      <a:lnTo>
                        <a:pt x="2164913" y="1406383"/>
                      </a:lnTo>
                      <a:lnTo>
                        <a:pt x="2165820" y="1404420"/>
                      </a:lnTo>
                      <a:lnTo>
                        <a:pt x="2166723" y="1402456"/>
                      </a:lnTo>
                      <a:lnTo>
                        <a:pt x="2167621" y="1400491"/>
                      </a:lnTo>
                      <a:lnTo>
                        <a:pt x="2168514" y="1398523"/>
                      </a:lnTo>
                      <a:lnTo>
                        <a:pt x="2169403" y="1396554"/>
                      </a:lnTo>
                      <a:lnTo>
                        <a:pt x="2170287" y="1394583"/>
                      </a:lnTo>
                      <a:lnTo>
                        <a:pt x="2171167" y="1392611"/>
                      </a:lnTo>
                      <a:lnTo>
                        <a:pt x="2172042" y="1390637"/>
                      </a:lnTo>
                      <a:lnTo>
                        <a:pt x="2172912" y="1388661"/>
                      </a:lnTo>
                      <a:lnTo>
                        <a:pt x="2173778" y="1386684"/>
                      </a:lnTo>
                      <a:lnTo>
                        <a:pt x="2174639" y="1384705"/>
                      </a:lnTo>
                      <a:lnTo>
                        <a:pt x="2175496" y="1382724"/>
                      </a:lnTo>
                      <a:lnTo>
                        <a:pt x="2176348" y="1380742"/>
                      </a:lnTo>
                      <a:lnTo>
                        <a:pt x="2177195" y="1378758"/>
                      </a:lnTo>
                      <a:lnTo>
                        <a:pt x="2178038" y="1376773"/>
                      </a:lnTo>
                      <a:lnTo>
                        <a:pt x="2178876" y="1374786"/>
                      </a:lnTo>
                      <a:lnTo>
                        <a:pt x="2179710" y="1372797"/>
                      </a:lnTo>
                      <a:lnTo>
                        <a:pt x="2180539" y="1370807"/>
                      </a:lnTo>
                      <a:lnTo>
                        <a:pt x="2181363" y="1368815"/>
                      </a:lnTo>
                      <a:lnTo>
                        <a:pt x="2182183" y="1366822"/>
                      </a:lnTo>
                      <a:lnTo>
                        <a:pt x="2182998" y="1364827"/>
                      </a:lnTo>
                      <a:lnTo>
                        <a:pt x="2183808" y="1362831"/>
                      </a:lnTo>
                      <a:lnTo>
                        <a:pt x="2184614" y="1360833"/>
                      </a:lnTo>
                      <a:lnTo>
                        <a:pt x="2185415" y="1358833"/>
                      </a:lnTo>
                      <a:lnTo>
                        <a:pt x="2186212" y="1356832"/>
                      </a:lnTo>
                      <a:lnTo>
                        <a:pt x="2187004" y="1354830"/>
                      </a:lnTo>
                      <a:lnTo>
                        <a:pt x="2187791" y="1352826"/>
                      </a:lnTo>
                      <a:lnTo>
                        <a:pt x="2188573" y="1350821"/>
                      </a:lnTo>
                      <a:lnTo>
                        <a:pt x="2189351" y="1348814"/>
                      </a:lnTo>
                      <a:lnTo>
                        <a:pt x="2190125" y="1346806"/>
                      </a:lnTo>
                      <a:lnTo>
                        <a:pt x="2190893" y="1344796"/>
                      </a:lnTo>
                      <a:lnTo>
                        <a:pt x="2191657" y="1342785"/>
                      </a:lnTo>
                      <a:lnTo>
                        <a:pt x="2192416" y="1340772"/>
                      </a:lnTo>
                      <a:lnTo>
                        <a:pt x="2193171" y="1338758"/>
                      </a:lnTo>
                      <a:lnTo>
                        <a:pt x="2193921" y="1336742"/>
                      </a:lnTo>
                      <a:lnTo>
                        <a:pt x="2194666" y="1334725"/>
                      </a:lnTo>
                      <a:lnTo>
                        <a:pt x="2195406" y="1332707"/>
                      </a:lnTo>
                      <a:lnTo>
                        <a:pt x="2196142" y="1330687"/>
                      </a:lnTo>
                      <a:lnTo>
                        <a:pt x="2196873" y="1328666"/>
                      </a:lnTo>
                      <a:lnTo>
                        <a:pt x="2197599" y="1326644"/>
                      </a:lnTo>
                      <a:lnTo>
                        <a:pt x="2198321" y="1324620"/>
                      </a:lnTo>
                      <a:lnTo>
                        <a:pt x="2199038" y="1322595"/>
                      </a:lnTo>
                      <a:lnTo>
                        <a:pt x="2199750" y="1320568"/>
                      </a:lnTo>
                      <a:lnTo>
                        <a:pt x="2200458" y="1318540"/>
                      </a:lnTo>
                      <a:lnTo>
                        <a:pt x="2201161" y="1316511"/>
                      </a:lnTo>
                      <a:lnTo>
                        <a:pt x="2201859" y="1314481"/>
                      </a:lnTo>
                      <a:lnTo>
                        <a:pt x="2202552" y="1312449"/>
                      </a:lnTo>
                      <a:lnTo>
                        <a:pt x="2203241" y="1310416"/>
                      </a:lnTo>
                      <a:lnTo>
                        <a:pt x="2203925" y="1308381"/>
                      </a:lnTo>
                      <a:lnTo>
                        <a:pt x="2204604" y="1306345"/>
                      </a:lnTo>
                      <a:lnTo>
                        <a:pt x="2205279" y="1304308"/>
                      </a:lnTo>
                      <a:lnTo>
                        <a:pt x="2205949" y="1302270"/>
                      </a:lnTo>
                      <a:lnTo>
                        <a:pt x="2206614" y="1300230"/>
                      </a:lnTo>
                      <a:lnTo>
                        <a:pt x="2207274" y="1298190"/>
                      </a:lnTo>
                      <a:lnTo>
                        <a:pt x="2207930" y="1296148"/>
                      </a:lnTo>
                      <a:lnTo>
                        <a:pt x="2208580" y="1294104"/>
                      </a:lnTo>
                      <a:lnTo>
                        <a:pt x="2209227" y="1292060"/>
                      </a:lnTo>
                      <a:lnTo>
                        <a:pt x="2209868" y="1290014"/>
                      </a:lnTo>
                      <a:lnTo>
                        <a:pt x="2210504" y="1287967"/>
                      </a:lnTo>
                      <a:lnTo>
                        <a:pt x="2211136" y="1285919"/>
                      </a:lnTo>
                      <a:lnTo>
                        <a:pt x="2211763" y="1283870"/>
                      </a:lnTo>
                      <a:lnTo>
                        <a:pt x="2212386" y="1281819"/>
                      </a:lnTo>
                      <a:lnTo>
                        <a:pt x="2213003" y="1279768"/>
                      </a:lnTo>
                      <a:lnTo>
                        <a:pt x="2213616" y="1277715"/>
                      </a:lnTo>
                      <a:lnTo>
                        <a:pt x="2214224" y="1275661"/>
                      </a:lnTo>
                      <a:lnTo>
                        <a:pt x="2214827" y="1273606"/>
                      </a:lnTo>
                      <a:lnTo>
                        <a:pt x="2215425" y="1271549"/>
                      </a:lnTo>
                      <a:lnTo>
                        <a:pt x="2216019" y="1269492"/>
                      </a:lnTo>
                      <a:lnTo>
                        <a:pt x="2216608" y="1267434"/>
                      </a:lnTo>
                      <a:lnTo>
                        <a:pt x="2217192" y="1265374"/>
                      </a:lnTo>
                      <a:lnTo>
                        <a:pt x="2217771" y="1263313"/>
                      </a:lnTo>
                      <a:lnTo>
                        <a:pt x="2218346" y="1261251"/>
                      </a:lnTo>
                      <a:lnTo>
                        <a:pt x="2218916" y="1259189"/>
                      </a:lnTo>
                      <a:lnTo>
                        <a:pt x="2219480" y="1257125"/>
                      </a:lnTo>
                      <a:lnTo>
                        <a:pt x="2220041" y="1255060"/>
                      </a:lnTo>
                      <a:lnTo>
                        <a:pt x="2220596" y="1252994"/>
                      </a:lnTo>
                      <a:lnTo>
                        <a:pt x="2221146" y="1250927"/>
                      </a:lnTo>
                      <a:lnTo>
                        <a:pt x="2221692" y="1248858"/>
                      </a:lnTo>
                      <a:lnTo>
                        <a:pt x="2222233" y="1246789"/>
                      </a:lnTo>
                      <a:lnTo>
                        <a:pt x="2222769" y="1244719"/>
                      </a:lnTo>
                      <a:lnTo>
                        <a:pt x="2223301" y="1242648"/>
                      </a:lnTo>
                      <a:lnTo>
                        <a:pt x="2223827" y="1240576"/>
                      </a:lnTo>
                      <a:lnTo>
                        <a:pt x="2224349" y="1238503"/>
                      </a:lnTo>
                      <a:lnTo>
                        <a:pt x="2224866" y="1236428"/>
                      </a:lnTo>
                      <a:lnTo>
                        <a:pt x="2225378" y="1234353"/>
                      </a:lnTo>
                      <a:lnTo>
                        <a:pt x="2225885" y="1232277"/>
                      </a:lnTo>
                      <a:lnTo>
                        <a:pt x="2226387" y="1230200"/>
                      </a:lnTo>
                      <a:lnTo>
                        <a:pt x="2226885" y="1228122"/>
                      </a:lnTo>
                      <a:lnTo>
                        <a:pt x="2227377" y="1226043"/>
                      </a:lnTo>
                      <a:lnTo>
                        <a:pt x="2227865" y="1223963"/>
                      </a:lnTo>
                      <a:lnTo>
                        <a:pt x="2228348" y="1221883"/>
                      </a:lnTo>
                      <a:lnTo>
                        <a:pt x="2228827" y="1219801"/>
                      </a:lnTo>
                      <a:lnTo>
                        <a:pt x="2229300" y="1217718"/>
                      </a:lnTo>
                      <a:lnTo>
                        <a:pt x="2229769" y="1215635"/>
                      </a:lnTo>
                      <a:lnTo>
                        <a:pt x="2230232" y="1213551"/>
                      </a:lnTo>
                      <a:lnTo>
                        <a:pt x="2230691" y="1211465"/>
                      </a:lnTo>
                      <a:lnTo>
                        <a:pt x="2231145" y="1209379"/>
                      </a:lnTo>
                      <a:lnTo>
                        <a:pt x="2231594" y="1207292"/>
                      </a:lnTo>
                      <a:lnTo>
                        <a:pt x="2232039" y="1205205"/>
                      </a:lnTo>
                      <a:lnTo>
                        <a:pt x="2232478" y="1203116"/>
                      </a:lnTo>
                      <a:lnTo>
                        <a:pt x="2232913" y="1201027"/>
                      </a:lnTo>
                      <a:lnTo>
                        <a:pt x="2233342" y="1198936"/>
                      </a:lnTo>
                      <a:lnTo>
                        <a:pt x="2233767" y="1196845"/>
                      </a:lnTo>
                      <a:lnTo>
                        <a:pt x="2234187" y="1194754"/>
                      </a:lnTo>
                      <a:lnTo>
                        <a:pt x="2234603" y="1192661"/>
                      </a:lnTo>
                      <a:lnTo>
                        <a:pt x="2235013" y="1190568"/>
                      </a:lnTo>
                      <a:lnTo>
                        <a:pt x="2235418" y="1188473"/>
                      </a:lnTo>
                      <a:lnTo>
                        <a:pt x="2235819" y="1186378"/>
                      </a:lnTo>
                      <a:lnTo>
                        <a:pt x="2236215" y="1184283"/>
                      </a:lnTo>
                      <a:lnTo>
                        <a:pt x="2236606" y="1182186"/>
                      </a:lnTo>
                      <a:lnTo>
                        <a:pt x="2236992" y="1180089"/>
                      </a:lnTo>
                      <a:lnTo>
                        <a:pt x="2237373" y="1177991"/>
                      </a:lnTo>
                      <a:lnTo>
                        <a:pt x="2237749" y="1175893"/>
                      </a:lnTo>
                      <a:lnTo>
                        <a:pt x="2238120" y="1173793"/>
                      </a:lnTo>
                      <a:lnTo>
                        <a:pt x="2238487" y="1171693"/>
                      </a:lnTo>
                      <a:lnTo>
                        <a:pt x="2238848" y="1169593"/>
                      </a:lnTo>
                      <a:lnTo>
                        <a:pt x="2239205" y="1167491"/>
                      </a:lnTo>
                      <a:lnTo>
                        <a:pt x="2239557" y="1165389"/>
                      </a:lnTo>
                      <a:lnTo>
                        <a:pt x="2239904" y="1163286"/>
                      </a:lnTo>
                      <a:lnTo>
                        <a:pt x="2240246" y="1161183"/>
                      </a:lnTo>
                      <a:lnTo>
                        <a:pt x="2240583" y="1159079"/>
                      </a:lnTo>
                      <a:lnTo>
                        <a:pt x="2240915" y="1156974"/>
                      </a:lnTo>
                      <a:lnTo>
                        <a:pt x="2241243" y="1154869"/>
                      </a:lnTo>
                      <a:lnTo>
                        <a:pt x="2241565" y="1152763"/>
                      </a:lnTo>
                      <a:lnTo>
                        <a:pt x="2241883" y="1150657"/>
                      </a:lnTo>
                      <a:lnTo>
                        <a:pt x="2242196" y="1148550"/>
                      </a:lnTo>
                      <a:lnTo>
                        <a:pt x="2242503" y="1146442"/>
                      </a:lnTo>
                      <a:lnTo>
                        <a:pt x="2242806" y="1144334"/>
                      </a:lnTo>
                      <a:lnTo>
                        <a:pt x="2243104" y="1142225"/>
                      </a:lnTo>
                      <a:lnTo>
                        <a:pt x="2243397" y="1140116"/>
                      </a:lnTo>
                      <a:lnTo>
                        <a:pt x="2243686" y="1138006"/>
                      </a:lnTo>
                      <a:lnTo>
                        <a:pt x="2243969" y="1135896"/>
                      </a:lnTo>
                      <a:lnTo>
                        <a:pt x="2244247" y="1133785"/>
                      </a:lnTo>
                      <a:lnTo>
                        <a:pt x="2244521" y="1131673"/>
                      </a:lnTo>
                      <a:lnTo>
                        <a:pt x="2244789" y="1129561"/>
                      </a:lnTo>
                      <a:lnTo>
                        <a:pt x="2245053" y="1127449"/>
                      </a:lnTo>
                      <a:lnTo>
                        <a:pt x="2245312" y="1125336"/>
                      </a:lnTo>
                      <a:lnTo>
                        <a:pt x="2245566" y="1123222"/>
                      </a:lnTo>
                      <a:lnTo>
                        <a:pt x="2245815" y="1121108"/>
                      </a:lnTo>
                      <a:lnTo>
                        <a:pt x="2246059" y="1118994"/>
                      </a:lnTo>
                      <a:lnTo>
                        <a:pt x="2246298" y="1116879"/>
                      </a:lnTo>
                      <a:lnTo>
                        <a:pt x="2246532" y="1114763"/>
                      </a:lnTo>
                      <a:lnTo>
                        <a:pt x="2246761" y="1112648"/>
                      </a:lnTo>
                      <a:lnTo>
                        <a:pt x="2246986" y="1110532"/>
                      </a:lnTo>
                      <a:lnTo>
                        <a:pt x="2247205" y="1108415"/>
                      </a:lnTo>
                      <a:lnTo>
                        <a:pt x="2247420" y="1106298"/>
                      </a:lnTo>
                      <a:lnTo>
                        <a:pt x="2247630" y="1104181"/>
                      </a:lnTo>
                      <a:lnTo>
                        <a:pt x="2247834" y="1102063"/>
                      </a:lnTo>
                      <a:lnTo>
                        <a:pt x="2248034" y="1099945"/>
                      </a:lnTo>
                      <a:lnTo>
                        <a:pt x="2248229" y="1097826"/>
                      </a:lnTo>
                      <a:lnTo>
                        <a:pt x="2248419" y="1095707"/>
                      </a:lnTo>
                      <a:lnTo>
                        <a:pt x="2248604" y="1093588"/>
                      </a:lnTo>
                      <a:lnTo>
                        <a:pt x="2248784" y="1091468"/>
                      </a:lnTo>
                      <a:lnTo>
                        <a:pt x="2248959" y="1089348"/>
                      </a:lnTo>
                      <a:lnTo>
                        <a:pt x="2249129" y="1087228"/>
                      </a:lnTo>
                      <a:lnTo>
                        <a:pt x="2249295" y="1085107"/>
                      </a:lnTo>
                      <a:lnTo>
                        <a:pt x="2249455" y="1082986"/>
                      </a:lnTo>
                      <a:lnTo>
                        <a:pt x="2249611" y="1080865"/>
                      </a:lnTo>
                      <a:lnTo>
                        <a:pt x="2249761" y="1078744"/>
                      </a:lnTo>
                      <a:lnTo>
                        <a:pt x="2249907" y="1076622"/>
                      </a:lnTo>
                      <a:lnTo>
                        <a:pt x="2250047" y="1074500"/>
                      </a:lnTo>
                      <a:lnTo>
                        <a:pt x="2250183" y="1072378"/>
                      </a:lnTo>
                      <a:lnTo>
                        <a:pt x="2250314" y="1070255"/>
                      </a:lnTo>
                      <a:lnTo>
                        <a:pt x="2250440" y="1068132"/>
                      </a:lnTo>
                      <a:lnTo>
                        <a:pt x="2250561" y="1066009"/>
                      </a:lnTo>
                      <a:lnTo>
                        <a:pt x="2250677" y="1063886"/>
                      </a:lnTo>
                      <a:lnTo>
                        <a:pt x="2250788" y="1061762"/>
                      </a:lnTo>
                      <a:lnTo>
                        <a:pt x="2250894" y="1059639"/>
                      </a:lnTo>
                      <a:lnTo>
                        <a:pt x="2250995" y="1057515"/>
                      </a:lnTo>
                      <a:lnTo>
                        <a:pt x="2251092" y="1055391"/>
                      </a:lnTo>
                      <a:lnTo>
                        <a:pt x="2251183" y="1053267"/>
                      </a:lnTo>
                      <a:lnTo>
                        <a:pt x="2251269" y="1051142"/>
                      </a:lnTo>
                      <a:lnTo>
                        <a:pt x="2251351" y="1049018"/>
                      </a:lnTo>
                      <a:lnTo>
                        <a:pt x="2251427" y="1046893"/>
                      </a:lnTo>
                      <a:lnTo>
                        <a:pt x="2251499" y="1044768"/>
                      </a:lnTo>
                      <a:lnTo>
                        <a:pt x="2251566" y="1042643"/>
                      </a:lnTo>
                      <a:lnTo>
                        <a:pt x="2251627" y="1040518"/>
                      </a:lnTo>
                      <a:lnTo>
                        <a:pt x="2251684" y="1038393"/>
                      </a:lnTo>
                      <a:lnTo>
                        <a:pt x="2251736" y="1036267"/>
                      </a:lnTo>
                      <a:lnTo>
                        <a:pt x="2251783" y="1034142"/>
                      </a:lnTo>
                      <a:lnTo>
                        <a:pt x="2251825" y="1032016"/>
                      </a:lnTo>
                      <a:lnTo>
                        <a:pt x="2251862" y="1029891"/>
                      </a:lnTo>
                      <a:lnTo>
                        <a:pt x="2251894" y="1027765"/>
                      </a:lnTo>
                      <a:lnTo>
                        <a:pt x="2251921" y="1025640"/>
                      </a:lnTo>
                      <a:lnTo>
                        <a:pt x="2251944" y="1023514"/>
                      </a:lnTo>
                      <a:lnTo>
                        <a:pt x="2251961" y="1021388"/>
                      </a:lnTo>
                      <a:lnTo>
                        <a:pt x="2251973" y="1019262"/>
                      </a:lnTo>
                      <a:lnTo>
                        <a:pt x="2251981" y="1017136"/>
                      </a:lnTo>
                      <a:close/>
                    </a:path>
                  </a:pathLst>
                </a:custGeom>
                <a:solidFill>
                  <a:srgbClr val="F7C043">
                    <a:alpha val="49803"/>
                  </a:srgbClr>
                </a:solidFill>
              </p:spPr>
              <p:txBody>
                <a:bodyPr/>
                <a:lstStyle/>
                <a:p>
                  <a:endParaRPr sz="700">
                    <a:latin typeface="Arial" panose="020B0604020202020204" pitchFamily="34" charset="0"/>
                    <a:cs typeface="Arial" panose="020B0604020202020204" pitchFamily="34" charset="0"/>
                  </a:endParaRPr>
                </a:p>
              </p:txBody>
            </p:sp>
            <p:sp>
              <p:nvSpPr>
                <p:cNvPr id="34" name="pl6"/>
                <p:cNvSpPr/>
                <p:nvPr/>
              </p:nvSpPr>
              <p:spPr>
                <a:xfrm>
                  <a:off x="366198" y="2913516"/>
                  <a:ext cx="1203937" cy="1085274"/>
                </a:xfrm>
                <a:custGeom>
                  <a:avLst/>
                  <a:gdLst/>
                  <a:ahLst/>
                  <a:cxnLst/>
                  <a:rect l="0" t="0" r="0" b="0"/>
                  <a:pathLst>
                    <a:path w="2667248" h="2404357">
                      <a:moveTo>
                        <a:pt x="2667248" y="1202178"/>
                      </a:moveTo>
                      <a:lnTo>
                        <a:pt x="2667245" y="1199660"/>
                      </a:lnTo>
                      <a:lnTo>
                        <a:pt x="2667236" y="1197142"/>
                      </a:lnTo>
                      <a:lnTo>
                        <a:pt x="2667221" y="1194625"/>
                      </a:lnTo>
                      <a:lnTo>
                        <a:pt x="2667201" y="1192107"/>
                      </a:lnTo>
                      <a:lnTo>
                        <a:pt x="2667175" y="1189589"/>
                      </a:lnTo>
                      <a:lnTo>
                        <a:pt x="2667142" y="1187071"/>
                      </a:lnTo>
                      <a:lnTo>
                        <a:pt x="2667104" y="1184554"/>
                      </a:lnTo>
                      <a:lnTo>
                        <a:pt x="2667060" y="1182036"/>
                      </a:lnTo>
                      <a:lnTo>
                        <a:pt x="2667011" y="1179519"/>
                      </a:lnTo>
                      <a:lnTo>
                        <a:pt x="2666955" y="1177002"/>
                      </a:lnTo>
                      <a:lnTo>
                        <a:pt x="2666894" y="1174484"/>
                      </a:lnTo>
                      <a:lnTo>
                        <a:pt x="2666826" y="1171967"/>
                      </a:lnTo>
                      <a:lnTo>
                        <a:pt x="2666753" y="1169450"/>
                      </a:lnTo>
                      <a:lnTo>
                        <a:pt x="2666674" y="1166933"/>
                      </a:lnTo>
                      <a:lnTo>
                        <a:pt x="2666590" y="1164417"/>
                      </a:lnTo>
                      <a:lnTo>
                        <a:pt x="2666499" y="1161900"/>
                      </a:lnTo>
                      <a:lnTo>
                        <a:pt x="2666402" y="1159384"/>
                      </a:lnTo>
                      <a:lnTo>
                        <a:pt x="2666300" y="1156868"/>
                      </a:lnTo>
                      <a:lnTo>
                        <a:pt x="2666192" y="1154352"/>
                      </a:lnTo>
                      <a:lnTo>
                        <a:pt x="2666078" y="1151836"/>
                      </a:lnTo>
                      <a:lnTo>
                        <a:pt x="2665958" y="1149321"/>
                      </a:lnTo>
                      <a:lnTo>
                        <a:pt x="2665832" y="1146805"/>
                      </a:lnTo>
                      <a:lnTo>
                        <a:pt x="2665701" y="1144290"/>
                      </a:lnTo>
                      <a:lnTo>
                        <a:pt x="2665563" y="1141775"/>
                      </a:lnTo>
                      <a:lnTo>
                        <a:pt x="2665420" y="1139261"/>
                      </a:lnTo>
                      <a:lnTo>
                        <a:pt x="2665271" y="1136747"/>
                      </a:lnTo>
                      <a:lnTo>
                        <a:pt x="2665116" y="1134233"/>
                      </a:lnTo>
                      <a:lnTo>
                        <a:pt x="2664955" y="1131719"/>
                      </a:lnTo>
                      <a:lnTo>
                        <a:pt x="2664788" y="1129206"/>
                      </a:lnTo>
                      <a:lnTo>
                        <a:pt x="2664616" y="1126693"/>
                      </a:lnTo>
                      <a:lnTo>
                        <a:pt x="2664438" y="1124180"/>
                      </a:lnTo>
                      <a:lnTo>
                        <a:pt x="2664254" y="1121668"/>
                      </a:lnTo>
                      <a:lnTo>
                        <a:pt x="2664064" y="1119156"/>
                      </a:lnTo>
                      <a:lnTo>
                        <a:pt x="2663868" y="1116644"/>
                      </a:lnTo>
                      <a:lnTo>
                        <a:pt x="2663666" y="1114133"/>
                      </a:lnTo>
                      <a:lnTo>
                        <a:pt x="2663459" y="1111622"/>
                      </a:lnTo>
                      <a:lnTo>
                        <a:pt x="2663245" y="1109111"/>
                      </a:lnTo>
                      <a:lnTo>
                        <a:pt x="2663026" y="1106601"/>
                      </a:lnTo>
                      <a:lnTo>
                        <a:pt x="2662801" y="1104092"/>
                      </a:lnTo>
                      <a:lnTo>
                        <a:pt x="2662570" y="1101582"/>
                      </a:lnTo>
                      <a:lnTo>
                        <a:pt x="2662334" y="1099074"/>
                      </a:lnTo>
                      <a:lnTo>
                        <a:pt x="2662091" y="1096565"/>
                      </a:lnTo>
                      <a:lnTo>
                        <a:pt x="2661843" y="1094057"/>
                      </a:lnTo>
                      <a:lnTo>
                        <a:pt x="2661589" y="1091550"/>
                      </a:lnTo>
                      <a:lnTo>
                        <a:pt x="2661329" y="1089043"/>
                      </a:lnTo>
                      <a:lnTo>
                        <a:pt x="2661063" y="1086537"/>
                      </a:lnTo>
                      <a:lnTo>
                        <a:pt x="2660792" y="1084031"/>
                      </a:lnTo>
                      <a:lnTo>
                        <a:pt x="2660514" y="1081525"/>
                      </a:lnTo>
                      <a:lnTo>
                        <a:pt x="2660231" y="1079021"/>
                      </a:lnTo>
                      <a:lnTo>
                        <a:pt x="2659942" y="1076516"/>
                      </a:lnTo>
                      <a:lnTo>
                        <a:pt x="2659647" y="1074012"/>
                      </a:lnTo>
                      <a:lnTo>
                        <a:pt x="2659346" y="1071509"/>
                      </a:lnTo>
                      <a:lnTo>
                        <a:pt x="2659040" y="1069007"/>
                      </a:lnTo>
                      <a:lnTo>
                        <a:pt x="2658728" y="1066505"/>
                      </a:lnTo>
                      <a:lnTo>
                        <a:pt x="2658409" y="1064003"/>
                      </a:lnTo>
                      <a:lnTo>
                        <a:pt x="2658085" y="1061502"/>
                      </a:lnTo>
                      <a:lnTo>
                        <a:pt x="2657756" y="1059002"/>
                      </a:lnTo>
                      <a:lnTo>
                        <a:pt x="2657420" y="1056502"/>
                      </a:lnTo>
                      <a:lnTo>
                        <a:pt x="2657079" y="1054003"/>
                      </a:lnTo>
                      <a:lnTo>
                        <a:pt x="2656732" y="1051505"/>
                      </a:lnTo>
                      <a:lnTo>
                        <a:pt x="2656379" y="1049007"/>
                      </a:lnTo>
                      <a:lnTo>
                        <a:pt x="2656020" y="1046511"/>
                      </a:lnTo>
                      <a:lnTo>
                        <a:pt x="2655655" y="1044014"/>
                      </a:lnTo>
                      <a:lnTo>
                        <a:pt x="2655285" y="1041519"/>
                      </a:lnTo>
                      <a:lnTo>
                        <a:pt x="2654909" y="1039024"/>
                      </a:lnTo>
                      <a:lnTo>
                        <a:pt x="2654527" y="1036530"/>
                      </a:lnTo>
                      <a:lnTo>
                        <a:pt x="2654139" y="1034036"/>
                      </a:lnTo>
                      <a:lnTo>
                        <a:pt x="2653745" y="1031543"/>
                      </a:lnTo>
                      <a:lnTo>
                        <a:pt x="2653346" y="1029051"/>
                      </a:lnTo>
                      <a:lnTo>
                        <a:pt x="2652941" y="1026560"/>
                      </a:lnTo>
                      <a:lnTo>
                        <a:pt x="2652530" y="1024070"/>
                      </a:lnTo>
                      <a:lnTo>
                        <a:pt x="2652113" y="1021580"/>
                      </a:lnTo>
                      <a:lnTo>
                        <a:pt x="2651691" y="1019091"/>
                      </a:lnTo>
                      <a:lnTo>
                        <a:pt x="2651263" y="1016603"/>
                      </a:lnTo>
                      <a:lnTo>
                        <a:pt x="2650829" y="1014116"/>
                      </a:lnTo>
                      <a:lnTo>
                        <a:pt x="2650389" y="1011629"/>
                      </a:lnTo>
                      <a:lnTo>
                        <a:pt x="2649943" y="1009144"/>
                      </a:lnTo>
                      <a:lnTo>
                        <a:pt x="2649492" y="1006659"/>
                      </a:lnTo>
                      <a:lnTo>
                        <a:pt x="2649035" y="1004175"/>
                      </a:lnTo>
                      <a:lnTo>
                        <a:pt x="2648572" y="1001692"/>
                      </a:lnTo>
                      <a:lnTo>
                        <a:pt x="2648103" y="999210"/>
                      </a:lnTo>
                      <a:lnTo>
                        <a:pt x="2647628" y="996729"/>
                      </a:lnTo>
                      <a:lnTo>
                        <a:pt x="2647148" y="994249"/>
                      </a:lnTo>
                      <a:lnTo>
                        <a:pt x="2646662" y="991769"/>
                      </a:lnTo>
                      <a:lnTo>
                        <a:pt x="2646171" y="989291"/>
                      </a:lnTo>
                      <a:lnTo>
                        <a:pt x="2645673" y="986813"/>
                      </a:lnTo>
                      <a:lnTo>
                        <a:pt x="2645170" y="984336"/>
                      </a:lnTo>
                      <a:lnTo>
                        <a:pt x="2644661" y="981861"/>
                      </a:lnTo>
                      <a:lnTo>
                        <a:pt x="2644146" y="979386"/>
                      </a:lnTo>
                      <a:lnTo>
                        <a:pt x="2643625" y="976912"/>
                      </a:lnTo>
                      <a:lnTo>
                        <a:pt x="2643099" y="974440"/>
                      </a:lnTo>
                      <a:lnTo>
                        <a:pt x="2642567" y="971968"/>
                      </a:lnTo>
                      <a:lnTo>
                        <a:pt x="2642029" y="969497"/>
                      </a:lnTo>
                      <a:lnTo>
                        <a:pt x="2641486" y="967027"/>
                      </a:lnTo>
                      <a:lnTo>
                        <a:pt x="2640937" y="964559"/>
                      </a:lnTo>
                      <a:lnTo>
                        <a:pt x="2640382" y="962091"/>
                      </a:lnTo>
                      <a:lnTo>
                        <a:pt x="2639821" y="959624"/>
                      </a:lnTo>
                      <a:lnTo>
                        <a:pt x="2639255" y="957159"/>
                      </a:lnTo>
                      <a:lnTo>
                        <a:pt x="2638683" y="954694"/>
                      </a:lnTo>
                      <a:lnTo>
                        <a:pt x="2638105" y="952231"/>
                      </a:lnTo>
                      <a:lnTo>
                        <a:pt x="2637521" y="949769"/>
                      </a:lnTo>
                      <a:lnTo>
                        <a:pt x="2636932" y="947308"/>
                      </a:lnTo>
                      <a:lnTo>
                        <a:pt x="2636337" y="944848"/>
                      </a:lnTo>
                      <a:lnTo>
                        <a:pt x="2635736" y="942389"/>
                      </a:lnTo>
                      <a:lnTo>
                        <a:pt x="2635130" y="939931"/>
                      </a:lnTo>
                      <a:lnTo>
                        <a:pt x="2634517" y="937474"/>
                      </a:lnTo>
                      <a:lnTo>
                        <a:pt x="2633900" y="935019"/>
                      </a:lnTo>
                      <a:lnTo>
                        <a:pt x="2633276" y="932565"/>
                      </a:lnTo>
                      <a:lnTo>
                        <a:pt x="2632647" y="930111"/>
                      </a:lnTo>
                      <a:lnTo>
                        <a:pt x="2632012" y="927660"/>
                      </a:lnTo>
                      <a:lnTo>
                        <a:pt x="2631371" y="925209"/>
                      </a:lnTo>
                      <a:lnTo>
                        <a:pt x="2630725" y="922759"/>
                      </a:lnTo>
                      <a:lnTo>
                        <a:pt x="2630073" y="920311"/>
                      </a:lnTo>
                      <a:lnTo>
                        <a:pt x="2629415" y="917864"/>
                      </a:lnTo>
                      <a:lnTo>
                        <a:pt x="2628752" y="915418"/>
                      </a:lnTo>
                      <a:lnTo>
                        <a:pt x="2628083" y="912974"/>
                      </a:lnTo>
                      <a:lnTo>
                        <a:pt x="2627408" y="910530"/>
                      </a:lnTo>
                      <a:lnTo>
                        <a:pt x="2626727" y="908088"/>
                      </a:lnTo>
                      <a:lnTo>
                        <a:pt x="2626041" y="905648"/>
                      </a:lnTo>
                      <a:lnTo>
                        <a:pt x="2625349" y="903208"/>
                      </a:lnTo>
                      <a:lnTo>
                        <a:pt x="2624652" y="900770"/>
                      </a:lnTo>
                      <a:lnTo>
                        <a:pt x="2623949" y="898334"/>
                      </a:lnTo>
                      <a:lnTo>
                        <a:pt x="2623240" y="895898"/>
                      </a:lnTo>
                      <a:lnTo>
                        <a:pt x="2622526" y="893464"/>
                      </a:lnTo>
                      <a:lnTo>
                        <a:pt x="2621805" y="891031"/>
                      </a:lnTo>
                      <a:lnTo>
                        <a:pt x="2621080" y="888600"/>
                      </a:lnTo>
                      <a:lnTo>
                        <a:pt x="2620348" y="886170"/>
                      </a:lnTo>
                      <a:lnTo>
                        <a:pt x="2619611" y="883741"/>
                      </a:lnTo>
                      <a:lnTo>
                        <a:pt x="2618869" y="881314"/>
                      </a:lnTo>
                      <a:lnTo>
                        <a:pt x="2618120" y="878888"/>
                      </a:lnTo>
                      <a:lnTo>
                        <a:pt x="2617366" y="876464"/>
                      </a:lnTo>
                      <a:lnTo>
                        <a:pt x="2616607" y="874041"/>
                      </a:lnTo>
                      <a:lnTo>
                        <a:pt x="2615842" y="871620"/>
                      </a:lnTo>
                      <a:lnTo>
                        <a:pt x="2615071" y="869200"/>
                      </a:lnTo>
                      <a:lnTo>
                        <a:pt x="2614294" y="866781"/>
                      </a:lnTo>
                      <a:lnTo>
                        <a:pt x="2613512" y="864364"/>
                      </a:lnTo>
                      <a:lnTo>
                        <a:pt x="2612725" y="861948"/>
                      </a:lnTo>
                      <a:lnTo>
                        <a:pt x="2611931" y="859534"/>
                      </a:lnTo>
                      <a:lnTo>
                        <a:pt x="2611132" y="857121"/>
                      </a:lnTo>
                      <a:lnTo>
                        <a:pt x="2610328" y="854710"/>
                      </a:lnTo>
                      <a:lnTo>
                        <a:pt x="2609518" y="852301"/>
                      </a:lnTo>
                      <a:lnTo>
                        <a:pt x="2608702" y="849893"/>
                      </a:lnTo>
                      <a:lnTo>
                        <a:pt x="2607881" y="847486"/>
                      </a:lnTo>
                      <a:lnTo>
                        <a:pt x="2607054" y="845081"/>
                      </a:lnTo>
                      <a:lnTo>
                        <a:pt x="2606221" y="842678"/>
                      </a:lnTo>
                      <a:lnTo>
                        <a:pt x="2605383" y="840276"/>
                      </a:lnTo>
                      <a:lnTo>
                        <a:pt x="2604540" y="837876"/>
                      </a:lnTo>
                      <a:lnTo>
                        <a:pt x="2603691" y="835477"/>
                      </a:lnTo>
                      <a:lnTo>
                        <a:pt x="2602836" y="833080"/>
                      </a:lnTo>
                      <a:lnTo>
                        <a:pt x="2601975" y="830684"/>
                      </a:lnTo>
                      <a:lnTo>
                        <a:pt x="2601110" y="828291"/>
                      </a:lnTo>
                      <a:lnTo>
                        <a:pt x="2600238" y="825899"/>
                      </a:lnTo>
                      <a:lnTo>
                        <a:pt x="2599361" y="823508"/>
                      </a:lnTo>
                      <a:lnTo>
                        <a:pt x="2598478" y="821119"/>
                      </a:lnTo>
                      <a:lnTo>
                        <a:pt x="2597590" y="818732"/>
                      </a:lnTo>
                      <a:lnTo>
                        <a:pt x="2596697" y="816347"/>
                      </a:lnTo>
                      <a:lnTo>
                        <a:pt x="2595797" y="813963"/>
                      </a:lnTo>
                      <a:lnTo>
                        <a:pt x="2594893" y="811581"/>
                      </a:lnTo>
                      <a:lnTo>
                        <a:pt x="2593982" y="809200"/>
                      </a:lnTo>
                      <a:lnTo>
                        <a:pt x="2593067" y="806822"/>
                      </a:lnTo>
                      <a:lnTo>
                        <a:pt x="2592145" y="804445"/>
                      </a:lnTo>
                      <a:lnTo>
                        <a:pt x="2591218" y="802070"/>
                      </a:lnTo>
                      <a:lnTo>
                        <a:pt x="2590286" y="799696"/>
                      </a:lnTo>
                      <a:lnTo>
                        <a:pt x="2589348" y="797324"/>
                      </a:lnTo>
                      <a:lnTo>
                        <a:pt x="2588405" y="794955"/>
                      </a:lnTo>
                      <a:lnTo>
                        <a:pt x="2587456" y="792587"/>
                      </a:lnTo>
                      <a:lnTo>
                        <a:pt x="2586502" y="790220"/>
                      </a:lnTo>
                      <a:lnTo>
                        <a:pt x="2585542" y="787856"/>
                      </a:lnTo>
                      <a:lnTo>
                        <a:pt x="2584576" y="785493"/>
                      </a:lnTo>
                      <a:lnTo>
                        <a:pt x="2583605" y="783132"/>
                      </a:lnTo>
                      <a:lnTo>
                        <a:pt x="2582629" y="780773"/>
                      </a:lnTo>
                      <a:lnTo>
                        <a:pt x="2581647" y="778416"/>
                      </a:lnTo>
                      <a:lnTo>
                        <a:pt x="2580660" y="776061"/>
                      </a:lnTo>
                      <a:lnTo>
                        <a:pt x="2579667" y="773707"/>
                      </a:lnTo>
                      <a:lnTo>
                        <a:pt x="2578669" y="771356"/>
                      </a:lnTo>
                      <a:lnTo>
                        <a:pt x="2577665" y="769006"/>
                      </a:lnTo>
                      <a:lnTo>
                        <a:pt x="2576656" y="766658"/>
                      </a:lnTo>
                      <a:lnTo>
                        <a:pt x="2575641" y="764313"/>
                      </a:lnTo>
                      <a:lnTo>
                        <a:pt x="2574621" y="761969"/>
                      </a:lnTo>
                      <a:lnTo>
                        <a:pt x="2573596" y="759627"/>
                      </a:lnTo>
                      <a:lnTo>
                        <a:pt x="2572565" y="757287"/>
                      </a:lnTo>
                      <a:lnTo>
                        <a:pt x="2571529" y="754948"/>
                      </a:lnTo>
                      <a:lnTo>
                        <a:pt x="2570487" y="752612"/>
                      </a:lnTo>
                      <a:lnTo>
                        <a:pt x="2569440" y="750278"/>
                      </a:lnTo>
                      <a:lnTo>
                        <a:pt x="2568387" y="747946"/>
                      </a:lnTo>
                      <a:lnTo>
                        <a:pt x="2567329" y="745616"/>
                      </a:lnTo>
                      <a:lnTo>
                        <a:pt x="2566265" y="743288"/>
                      </a:lnTo>
                      <a:lnTo>
                        <a:pt x="2565196" y="740961"/>
                      </a:lnTo>
                      <a:lnTo>
                        <a:pt x="2564122" y="738637"/>
                      </a:lnTo>
                      <a:lnTo>
                        <a:pt x="2563042" y="736315"/>
                      </a:lnTo>
                      <a:lnTo>
                        <a:pt x="2561957" y="733995"/>
                      </a:lnTo>
                      <a:lnTo>
                        <a:pt x="2560867" y="731677"/>
                      </a:lnTo>
                      <a:lnTo>
                        <a:pt x="2559771" y="729361"/>
                      </a:lnTo>
                      <a:lnTo>
                        <a:pt x="2558670" y="727047"/>
                      </a:lnTo>
                      <a:lnTo>
                        <a:pt x="2557563" y="724735"/>
                      </a:lnTo>
                      <a:lnTo>
                        <a:pt x="2556451" y="722426"/>
                      </a:lnTo>
                      <a:lnTo>
                        <a:pt x="2555334" y="720118"/>
                      </a:lnTo>
                      <a:lnTo>
                        <a:pt x="2554211" y="717813"/>
                      </a:lnTo>
                      <a:lnTo>
                        <a:pt x="2553083" y="715509"/>
                      </a:lnTo>
                      <a:lnTo>
                        <a:pt x="2551950" y="713208"/>
                      </a:lnTo>
                      <a:lnTo>
                        <a:pt x="2550811" y="710909"/>
                      </a:lnTo>
                      <a:lnTo>
                        <a:pt x="2549667" y="708612"/>
                      </a:lnTo>
                      <a:lnTo>
                        <a:pt x="2548518" y="706317"/>
                      </a:lnTo>
                      <a:lnTo>
                        <a:pt x="2547363" y="704025"/>
                      </a:lnTo>
                      <a:lnTo>
                        <a:pt x="2546203" y="701734"/>
                      </a:lnTo>
                      <a:lnTo>
                        <a:pt x="2545037" y="699446"/>
                      </a:lnTo>
                      <a:lnTo>
                        <a:pt x="2543867" y="697160"/>
                      </a:lnTo>
                      <a:lnTo>
                        <a:pt x="2542691" y="694876"/>
                      </a:lnTo>
                      <a:lnTo>
                        <a:pt x="2541509" y="692595"/>
                      </a:lnTo>
                      <a:lnTo>
                        <a:pt x="2540323" y="690315"/>
                      </a:lnTo>
                      <a:lnTo>
                        <a:pt x="2539131" y="688038"/>
                      </a:lnTo>
                      <a:lnTo>
                        <a:pt x="2537934" y="685763"/>
                      </a:lnTo>
                      <a:lnTo>
                        <a:pt x="2536731" y="683491"/>
                      </a:lnTo>
                      <a:lnTo>
                        <a:pt x="2535523" y="681221"/>
                      </a:lnTo>
                      <a:lnTo>
                        <a:pt x="2534310" y="678953"/>
                      </a:lnTo>
                      <a:lnTo>
                        <a:pt x="2533092" y="676687"/>
                      </a:lnTo>
                      <a:lnTo>
                        <a:pt x="2531869" y="674423"/>
                      </a:lnTo>
                      <a:lnTo>
                        <a:pt x="2530640" y="672162"/>
                      </a:lnTo>
                      <a:lnTo>
                        <a:pt x="2529406" y="669904"/>
                      </a:lnTo>
                      <a:lnTo>
                        <a:pt x="2528166" y="667647"/>
                      </a:lnTo>
                      <a:lnTo>
                        <a:pt x="2526922" y="665393"/>
                      </a:lnTo>
                      <a:lnTo>
                        <a:pt x="2525672" y="663141"/>
                      </a:lnTo>
                      <a:lnTo>
                        <a:pt x="2524417" y="660892"/>
                      </a:lnTo>
                      <a:lnTo>
                        <a:pt x="2523157" y="658645"/>
                      </a:lnTo>
                      <a:lnTo>
                        <a:pt x="2521891" y="656400"/>
                      </a:lnTo>
                      <a:lnTo>
                        <a:pt x="2520621" y="654158"/>
                      </a:lnTo>
                      <a:lnTo>
                        <a:pt x="2519345" y="651918"/>
                      </a:lnTo>
                      <a:lnTo>
                        <a:pt x="2518064" y="649681"/>
                      </a:lnTo>
                      <a:lnTo>
                        <a:pt x="2516777" y="647446"/>
                      </a:lnTo>
                      <a:lnTo>
                        <a:pt x="2515486" y="645214"/>
                      </a:lnTo>
                      <a:lnTo>
                        <a:pt x="2514189" y="642983"/>
                      </a:lnTo>
                      <a:lnTo>
                        <a:pt x="2512888" y="640756"/>
                      </a:lnTo>
                      <a:lnTo>
                        <a:pt x="2511581" y="638531"/>
                      </a:lnTo>
                      <a:lnTo>
                        <a:pt x="2510268" y="636308"/>
                      </a:lnTo>
                      <a:lnTo>
                        <a:pt x="2508951" y="634088"/>
                      </a:lnTo>
                      <a:lnTo>
                        <a:pt x="2507629" y="631870"/>
                      </a:lnTo>
                      <a:lnTo>
                        <a:pt x="2506301" y="629655"/>
                      </a:lnTo>
                      <a:lnTo>
                        <a:pt x="2504968" y="627442"/>
                      </a:lnTo>
                      <a:lnTo>
                        <a:pt x="2503630" y="625232"/>
                      </a:lnTo>
                      <a:lnTo>
                        <a:pt x="2502287" y="623024"/>
                      </a:lnTo>
                      <a:lnTo>
                        <a:pt x="2500939" y="620819"/>
                      </a:lnTo>
                      <a:lnTo>
                        <a:pt x="2499586" y="618616"/>
                      </a:lnTo>
                      <a:lnTo>
                        <a:pt x="2498227" y="616416"/>
                      </a:lnTo>
                      <a:lnTo>
                        <a:pt x="2496864" y="614219"/>
                      </a:lnTo>
                      <a:lnTo>
                        <a:pt x="2495495" y="612024"/>
                      </a:lnTo>
                      <a:lnTo>
                        <a:pt x="2494122" y="609832"/>
                      </a:lnTo>
                      <a:lnTo>
                        <a:pt x="2492743" y="607642"/>
                      </a:lnTo>
                      <a:lnTo>
                        <a:pt x="2491359" y="605455"/>
                      </a:lnTo>
                      <a:lnTo>
                        <a:pt x="2489970" y="603271"/>
                      </a:lnTo>
                      <a:lnTo>
                        <a:pt x="2488576" y="601089"/>
                      </a:lnTo>
                      <a:lnTo>
                        <a:pt x="2487177" y="598910"/>
                      </a:lnTo>
                      <a:lnTo>
                        <a:pt x="2485773" y="596733"/>
                      </a:lnTo>
                      <a:lnTo>
                        <a:pt x="2484363" y="594559"/>
                      </a:lnTo>
                      <a:lnTo>
                        <a:pt x="2482949" y="592388"/>
                      </a:lnTo>
                      <a:lnTo>
                        <a:pt x="2481530" y="590219"/>
                      </a:lnTo>
                      <a:lnTo>
                        <a:pt x="2480106" y="588054"/>
                      </a:lnTo>
                      <a:lnTo>
                        <a:pt x="2478676" y="585890"/>
                      </a:lnTo>
                      <a:lnTo>
                        <a:pt x="2477242" y="583730"/>
                      </a:lnTo>
                      <a:lnTo>
                        <a:pt x="2475802" y="581572"/>
                      </a:lnTo>
                      <a:lnTo>
                        <a:pt x="2474358" y="579417"/>
                      </a:lnTo>
                      <a:lnTo>
                        <a:pt x="2472909" y="577265"/>
                      </a:lnTo>
                      <a:lnTo>
                        <a:pt x="2471454" y="575115"/>
                      </a:lnTo>
                      <a:lnTo>
                        <a:pt x="2469995" y="572968"/>
                      </a:lnTo>
                      <a:lnTo>
                        <a:pt x="2468530" y="570824"/>
                      </a:lnTo>
                      <a:lnTo>
                        <a:pt x="2467061" y="568683"/>
                      </a:lnTo>
                      <a:lnTo>
                        <a:pt x="2465587" y="566545"/>
                      </a:lnTo>
                      <a:lnTo>
                        <a:pt x="2464107" y="564409"/>
                      </a:lnTo>
                      <a:lnTo>
                        <a:pt x="2462623" y="562276"/>
                      </a:lnTo>
                      <a:lnTo>
                        <a:pt x="2461134" y="560146"/>
                      </a:lnTo>
                      <a:lnTo>
                        <a:pt x="2459640" y="558019"/>
                      </a:lnTo>
                      <a:lnTo>
                        <a:pt x="2458141" y="555894"/>
                      </a:lnTo>
                      <a:lnTo>
                        <a:pt x="2456636" y="553772"/>
                      </a:lnTo>
                      <a:lnTo>
                        <a:pt x="2455128" y="551654"/>
                      </a:lnTo>
                      <a:lnTo>
                        <a:pt x="2453614" y="549538"/>
                      </a:lnTo>
                      <a:lnTo>
                        <a:pt x="2452095" y="547425"/>
                      </a:lnTo>
                      <a:lnTo>
                        <a:pt x="2450571" y="545314"/>
                      </a:lnTo>
                      <a:lnTo>
                        <a:pt x="2449043" y="543207"/>
                      </a:lnTo>
                      <a:lnTo>
                        <a:pt x="2447509" y="541103"/>
                      </a:lnTo>
                      <a:lnTo>
                        <a:pt x="2445971" y="539001"/>
                      </a:lnTo>
                      <a:lnTo>
                        <a:pt x="2444427" y="536903"/>
                      </a:lnTo>
                      <a:lnTo>
                        <a:pt x="2442879" y="534807"/>
                      </a:lnTo>
                      <a:lnTo>
                        <a:pt x="2441326" y="532714"/>
                      </a:lnTo>
                      <a:lnTo>
                        <a:pt x="2439768" y="530624"/>
                      </a:lnTo>
                      <a:lnTo>
                        <a:pt x="2438206" y="528537"/>
                      </a:lnTo>
                      <a:lnTo>
                        <a:pt x="2436638" y="526453"/>
                      </a:lnTo>
                      <a:lnTo>
                        <a:pt x="2435066" y="524373"/>
                      </a:lnTo>
                      <a:lnTo>
                        <a:pt x="2433489" y="522295"/>
                      </a:lnTo>
                      <a:lnTo>
                        <a:pt x="2431906" y="520219"/>
                      </a:lnTo>
                      <a:lnTo>
                        <a:pt x="2430320" y="518147"/>
                      </a:lnTo>
                      <a:lnTo>
                        <a:pt x="2428728" y="516078"/>
                      </a:lnTo>
                      <a:lnTo>
                        <a:pt x="2427131" y="514012"/>
                      </a:lnTo>
                      <a:lnTo>
                        <a:pt x="2425530" y="511949"/>
                      </a:lnTo>
                      <a:lnTo>
                        <a:pt x="2423924" y="509889"/>
                      </a:lnTo>
                      <a:lnTo>
                        <a:pt x="2422313" y="507833"/>
                      </a:lnTo>
                      <a:lnTo>
                        <a:pt x="2420698" y="505779"/>
                      </a:lnTo>
                      <a:lnTo>
                        <a:pt x="2419077" y="503728"/>
                      </a:lnTo>
                      <a:lnTo>
                        <a:pt x="2417452" y="501680"/>
                      </a:lnTo>
                      <a:lnTo>
                        <a:pt x="2415822" y="499635"/>
                      </a:lnTo>
                      <a:lnTo>
                        <a:pt x="2414187" y="497594"/>
                      </a:lnTo>
                      <a:lnTo>
                        <a:pt x="2412548" y="495555"/>
                      </a:lnTo>
                      <a:lnTo>
                        <a:pt x="2410904" y="493520"/>
                      </a:lnTo>
                      <a:lnTo>
                        <a:pt x="2409255" y="491488"/>
                      </a:lnTo>
                      <a:lnTo>
                        <a:pt x="2407602" y="489458"/>
                      </a:lnTo>
                      <a:lnTo>
                        <a:pt x="2405943" y="487432"/>
                      </a:lnTo>
                      <a:lnTo>
                        <a:pt x="2404280" y="485409"/>
                      </a:lnTo>
                      <a:lnTo>
                        <a:pt x="2402613" y="483390"/>
                      </a:lnTo>
                      <a:lnTo>
                        <a:pt x="2400940" y="481373"/>
                      </a:lnTo>
                      <a:lnTo>
                        <a:pt x="2399263" y="479359"/>
                      </a:lnTo>
                      <a:lnTo>
                        <a:pt x="2397581" y="477349"/>
                      </a:lnTo>
                      <a:lnTo>
                        <a:pt x="2395895" y="475342"/>
                      </a:lnTo>
                      <a:lnTo>
                        <a:pt x="2394204" y="473338"/>
                      </a:lnTo>
                      <a:lnTo>
                        <a:pt x="2392508" y="471337"/>
                      </a:lnTo>
                      <a:lnTo>
                        <a:pt x="2390808" y="469340"/>
                      </a:lnTo>
                      <a:lnTo>
                        <a:pt x="2389103" y="467345"/>
                      </a:lnTo>
                      <a:lnTo>
                        <a:pt x="2387393" y="465354"/>
                      </a:lnTo>
                      <a:lnTo>
                        <a:pt x="2385679" y="463366"/>
                      </a:lnTo>
                      <a:lnTo>
                        <a:pt x="2383960" y="461382"/>
                      </a:lnTo>
                      <a:lnTo>
                        <a:pt x="2382237" y="459400"/>
                      </a:lnTo>
                      <a:lnTo>
                        <a:pt x="2380509" y="457422"/>
                      </a:lnTo>
                      <a:lnTo>
                        <a:pt x="2378776" y="455448"/>
                      </a:lnTo>
                      <a:lnTo>
                        <a:pt x="2377039" y="453476"/>
                      </a:lnTo>
                      <a:lnTo>
                        <a:pt x="2375297" y="451508"/>
                      </a:lnTo>
                      <a:lnTo>
                        <a:pt x="2373551" y="449543"/>
                      </a:lnTo>
                      <a:lnTo>
                        <a:pt x="2371800" y="447581"/>
                      </a:lnTo>
                      <a:lnTo>
                        <a:pt x="2370044" y="445623"/>
                      </a:lnTo>
                      <a:lnTo>
                        <a:pt x="2368284" y="443668"/>
                      </a:lnTo>
                      <a:lnTo>
                        <a:pt x="2366519" y="441716"/>
                      </a:lnTo>
                      <a:lnTo>
                        <a:pt x="2364750" y="439767"/>
                      </a:lnTo>
                      <a:lnTo>
                        <a:pt x="2362977" y="437822"/>
                      </a:lnTo>
                      <a:lnTo>
                        <a:pt x="2361199" y="435881"/>
                      </a:lnTo>
                      <a:lnTo>
                        <a:pt x="2359416" y="433942"/>
                      </a:lnTo>
                      <a:lnTo>
                        <a:pt x="2357629" y="432007"/>
                      </a:lnTo>
                      <a:lnTo>
                        <a:pt x="2355837" y="430076"/>
                      </a:lnTo>
                      <a:lnTo>
                        <a:pt x="2354041" y="428147"/>
                      </a:lnTo>
                      <a:lnTo>
                        <a:pt x="2352240" y="426223"/>
                      </a:lnTo>
                      <a:lnTo>
                        <a:pt x="2350435" y="424301"/>
                      </a:lnTo>
                      <a:lnTo>
                        <a:pt x="2348626" y="422383"/>
                      </a:lnTo>
                      <a:lnTo>
                        <a:pt x="2346812" y="420469"/>
                      </a:lnTo>
                      <a:lnTo>
                        <a:pt x="2344993" y="418558"/>
                      </a:lnTo>
                      <a:lnTo>
                        <a:pt x="2343170" y="416650"/>
                      </a:lnTo>
                      <a:lnTo>
                        <a:pt x="2341343" y="414746"/>
                      </a:lnTo>
                      <a:lnTo>
                        <a:pt x="2339511" y="412845"/>
                      </a:lnTo>
                      <a:lnTo>
                        <a:pt x="2337675" y="410947"/>
                      </a:lnTo>
                      <a:lnTo>
                        <a:pt x="2335835" y="409054"/>
                      </a:lnTo>
                      <a:lnTo>
                        <a:pt x="2333990" y="407163"/>
                      </a:lnTo>
                      <a:lnTo>
                        <a:pt x="2332140" y="405276"/>
                      </a:lnTo>
                      <a:lnTo>
                        <a:pt x="2330287" y="403393"/>
                      </a:lnTo>
                      <a:lnTo>
                        <a:pt x="2328429" y="401513"/>
                      </a:lnTo>
                      <a:lnTo>
                        <a:pt x="2326566" y="399636"/>
                      </a:lnTo>
                      <a:lnTo>
                        <a:pt x="2324699" y="397764"/>
                      </a:lnTo>
                      <a:lnTo>
                        <a:pt x="2322828" y="395894"/>
                      </a:lnTo>
                      <a:lnTo>
                        <a:pt x="2320953" y="394028"/>
                      </a:lnTo>
                      <a:lnTo>
                        <a:pt x="2319073" y="392166"/>
                      </a:lnTo>
                      <a:lnTo>
                        <a:pt x="2317189" y="390307"/>
                      </a:lnTo>
                      <a:lnTo>
                        <a:pt x="2315300" y="388452"/>
                      </a:lnTo>
                      <a:lnTo>
                        <a:pt x="2313408" y="386601"/>
                      </a:lnTo>
                      <a:lnTo>
                        <a:pt x="2311511" y="384753"/>
                      </a:lnTo>
                      <a:lnTo>
                        <a:pt x="2309609" y="382908"/>
                      </a:lnTo>
                      <a:lnTo>
                        <a:pt x="2307704" y="381067"/>
                      </a:lnTo>
                      <a:lnTo>
                        <a:pt x="2305794" y="379230"/>
                      </a:lnTo>
                      <a:lnTo>
                        <a:pt x="2303880" y="377397"/>
                      </a:lnTo>
                      <a:lnTo>
                        <a:pt x="2301961" y="375567"/>
                      </a:lnTo>
                      <a:lnTo>
                        <a:pt x="2300038" y="373740"/>
                      </a:lnTo>
                      <a:lnTo>
                        <a:pt x="2298112" y="371917"/>
                      </a:lnTo>
                      <a:lnTo>
                        <a:pt x="2296180" y="370098"/>
                      </a:lnTo>
                      <a:lnTo>
                        <a:pt x="2294245" y="368283"/>
                      </a:lnTo>
                      <a:lnTo>
                        <a:pt x="2292305" y="366471"/>
                      </a:lnTo>
                      <a:lnTo>
                        <a:pt x="2290362" y="364663"/>
                      </a:lnTo>
                      <a:lnTo>
                        <a:pt x="2288414" y="362859"/>
                      </a:lnTo>
                      <a:lnTo>
                        <a:pt x="2286462" y="361058"/>
                      </a:lnTo>
                      <a:lnTo>
                        <a:pt x="2284505" y="359261"/>
                      </a:lnTo>
                      <a:lnTo>
                        <a:pt x="2282545" y="357467"/>
                      </a:lnTo>
                      <a:lnTo>
                        <a:pt x="2280580" y="355678"/>
                      </a:lnTo>
                      <a:lnTo>
                        <a:pt x="2278611" y="353892"/>
                      </a:lnTo>
                      <a:lnTo>
                        <a:pt x="2276638" y="352109"/>
                      </a:lnTo>
                      <a:lnTo>
                        <a:pt x="2274661" y="350331"/>
                      </a:lnTo>
                      <a:lnTo>
                        <a:pt x="2272680" y="348556"/>
                      </a:lnTo>
                      <a:lnTo>
                        <a:pt x="2270694" y="346785"/>
                      </a:lnTo>
                      <a:lnTo>
                        <a:pt x="2268705" y="345018"/>
                      </a:lnTo>
                      <a:lnTo>
                        <a:pt x="2266711" y="343254"/>
                      </a:lnTo>
                      <a:lnTo>
                        <a:pt x="2264714" y="341495"/>
                      </a:lnTo>
                      <a:lnTo>
                        <a:pt x="2262712" y="339739"/>
                      </a:lnTo>
                      <a:lnTo>
                        <a:pt x="2260706" y="337986"/>
                      </a:lnTo>
                      <a:lnTo>
                        <a:pt x="2258696" y="336238"/>
                      </a:lnTo>
                      <a:lnTo>
                        <a:pt x="2256682" y="334493"/>
                      </a:lnTo>
                      <a:lnTo>
                        <a:pt x="2254664" y="332753"/>
                      </a:lnTo>
                      <a:lnTo>
                        <a:pt x="2252642" y="331016"/>
                      </a:lnTo>
                      <a:lnTo>
                        <a:pt x="2250616" y="329282"/>
                      </a:lnTo>
                      <a:lnTo>
                        <a:pt x="2248586" y="327553"/>
                      </a:lnTo>
                      <a:lnTo>
                        <a:pt x="2246552" y="325828"/>
                      </a:lnTo>
                      <a:lnTo>
                        <a:pt x="2244514" y="324106"/>
                      </a:lnTo>
                      <a:lnTo>
                        <a:pt x="2242472" y="322388"/>
                      </a:lnTo>
                      <a:lnTo>
                        <a:pt x="2240426" y="320674"/>
                      </a:lnTo>
                      <a:lnTo>
                        <a:pt x="2238376" y="318964"/>
                      </a:lnTo>
                      <a:lnTo>
                        <a:pt x="2236322" y="317258"/>
                      </a:lnTo>
                      <a:lnTo>
                        <a:pt x="2234264" y="315556"/>
                      </a:lnTo>
                      <a:lnTo>
                        <a:pt x="2232202" y="313857"/>
                      </a:lnTo>
                      <a:lnTo>
                        <a:pt x="2230136" y="312163"/>
                      </a:lnTo>
                      <a:lnTo>
                        <a:pt x="2228066" y="310472"/>
                      </a:lnTo>
                      <a:lnTo>
                        <a:pt x="2225992" y="308785"/>
                      </a:lnTo>
                      <a:lnTo>
                        <a:pt x="2223915" y="307102"/>
                      </a:lnTo>
                      <a:lnTo>
                        <a:pt x="2221833" y="305424"/>
                      </a:lnTo>
                      <a:lnTo>
                        <a:pt x="2219748" y="303749"/>
                      </a:lnTo>
                      <a:lnTo>
                        <a:pt x="2217658" y="302078"/>
                      </a:lnTo>
                      <a:lnTo>
                        <a:pt x="2215565" y="300411"/>
                      </a:lnTo>
                      <a:lnTo>
                        <a:pt x="2213468" y="298748"/>
                      </a:lnTo>
                      <a:lnTo>
                        <a:pt x="2211367" y="297088"/>
                      </a:lnTo>
                      <a:lnTo>
                        <a:pt x="2209262" y="295433"/>
                      </a:lnTo>
                      <a:lnTo>
                        <a:pt x="2207153" y="293782"/>
                      </a:lnTo>
                      <a:lnTo>
                        <a:pt x="2205041" y="292135"/>
                      </a:lnTo>
                      <a:lnTo>
                        <a:pt x="2202925" y="290492"/>
                      </a:lnTo>
                      <a:lnTo>
                        <a:pt x="2200805" y="288852"/>
                      </a:lnTo>
                      <a:lnTo>
                        <a:pt x="2198681" y="287217"/>
                      </a:lnTo>
                      <a:lnTo>
                        <a:pt x="2196553" y="285586"/>
                      </a:lnTo>
                      <a:lnTo>
                        <a:pt x="2194421" y="283959"/>
                      </a:lnTo>
                      <a:lnTo>
                        <a:pt x="2192286" y="282336"/>
                      </a:lnTo>
                      <a:lnTo>
                        <a:pt x="2190147" y="280717"/>
                      </a:lnTo>
                      <a:lnTo>
                        <a:pt x="2188004" y="279102"/>
                      </a:lnTo>
                      <a:lnTo>
                        <a:pt x="2185858" y="277491"/>
                      </a:lnTo>
                      <a:lnTo>
                        <a:pt x="2183708" y="275884"/>
                      </a:lnTo>
                      <a:lnTo>
                        <a:pt x="2181554" y="274281"/>
                      </a:lnTo>
                      <a:lnTo>
                        <a:pt x="2179396" y="272682"/>
                      </a:lnTo>
                      <a:lnTo>
                        <a:pt x="2177234" y="271087"/>
                      </a:lnTo>
                      <a:lnTo>
                        <a:pt x="2175069" y="269496"/>
                      </a:lnTo>
                      <a:lnTo>
                        <a:pt x="2172900" y="267910"/>
                      </a:lnTo>
                      <a:lnTo>
                        <a:pt x="2170728" y="266327"/>
                      </a:lnTo>
                      <a:lnTo>
                        <a:pt x="2168552" y="264749"/>
                      </a:lnTo>
                      <a:lnTo>
                        <a:pt x="2166372" y="263175"/>
                      </a:lnTo>
                      <a:lnTo>
                        <a:pt x="2164188" y="261605"/>
                      </a:lnTo>
                      <a:lnTo>
                        <a:pt x="2162001" y="260039"/>
                      </a:lnTo>
                      <a:lnTo>
                        <a:pt x="2159810" y="258477"/>
                      </a:lnTo>
                      <a:lnTo>
                        <a:pt x="2157616" y="256919"/>
                      </a:lnTo>
                      <a:lnTo>
                        <a:pt x="2155418" y="255365"/>
                      </a:lnTo>
                      <a:lnTo>
                        <a:pt x="2153216" y="253816"/>
                      </a:lnTo>
                      <a:lnTo>
                        <a:pt x="2151011" y="252271"/>
                      </a:lnTo>
                      <a:lnTo>
                        <a:pt x="2148802" y="250730"/>
                      </a:lnTo>
                      <a:lnTo>
                        <a:pt x="2146590" y="249193"/>
                      </a:lnTo>
                      <a:lnTo>
                        <a:pt x="2144374" y="247660"/>
                      </a:lnTo>
                      <a:lnTo>
                        <a:pt x="2142155" y="246131"/>
                      </a:lnTo>
                      <a:lnTo>
                        <a:pt x="2139931" y="244607"/>
                      </a:lnTo>
                      <a:lnTo>
                        <a:pt x="2137705" y="243087"/>
                      </a:lnTo>
                      <a:lnTo>
                        <a:pt x="2135475" y="241571"/>
                      </a:lnTo>
                      <a:lnTo>
                        <a:pt x="2133241" y="240059"/>
                      </a:lnTo>
                      <a:lnTo>
                        <a:pt x="2131004" y="238551"/>
                      </a:lnTo>
                      <a:lnTo>
                        <a:pt x="2128763" y="237048"/>
                      </a:lnTo>
                      <a:lnTo>
                        <a:pt x="2126519" y="235549"/>
                      </a:lnTo>
                      <a:lnTo>
                        <a:pt x="2124272" y="234054"/>
                      </a:lnTo>
                      <a:lnTo>
                        <a:pt x="2122021" y="232564"/>
                      </a:lnTo>
                      <a:lnTo>
                        <a:pt x="2119766" y="231077"/>
                      </a:lnTo>
                      <a:lnTo>
                        <a:pt x="2117508" y="229595"/>
                      </a:lnTo>
                      <a:lnTo>
                        <a:pt x="2115247" y="228117"/>
                      </a:lnTo>
                      <a:lnTo>
                        <a:pt x="2112982" y="226644"/>
                      </a:lnTo>
                      <a:lnTo>
                        <a:pt x="2110714" y="225175"/>
                      </a:lnTo>
                      <a:lnTo>
                        <a:pt x="2108442" y="223710"/>
                      </a:lnTo>
                      <a:lnTo>
                        <a:pt x="2106167" y="222249"/>
                      </a:lnTo>
                      <a:lnTo>
                        <a:pt x="2103888" y="220793"/>
                      </a:lnTo>
                      <a:lnTo>
                        <a:pt x="2101607" y="219340"/>
                      </a:lnTo>
                      <a:lnTo>
                        <a:pt x="2099321" y="217893"/>
                      </a:lnTo>
                      <a:lnTo>
                        <a:pt x="2097033" y="216449"/>
                      </a:lnTo>
                      <a:lnTo>
                        <a:pt x="2094741" y="215010"/>
                      </a:lnTo>
                      <a:lnTo>
                        <a:pt x="2092446" y="213575"/>
                      </a:lnTo>
                      <a:lnTo>
                        <a:pt x="2090147" y="212145"/>
                      </a:lnTo>
                      <a:lnTo>
                        <a:pt x="2087845" y="210719"/>
                      </a:lnTo>
                      <a:lnTo>
                        <a:pt x="2085540" y="209297"/>
                      </a:lnTo>
                      <a:lnTo>
                        <a:pt x="2083231" y="207880"/>
                      </a:lnTo>
                      <a:lnTo>
                        <a:pt x="2080920" y="206466"/>
                      </a:lnTo>
                      <a:lnTo>
                        <a:pt x="2078605" y="205058"/>
                      </a:lnTo>
                      <a:lnTo>
                        <a:pt x="2076286" y="203653"/>
                      </a:lnTo>
                      <a:lnTo>
                        <a:pt x="2073965" y="202254"/>
                      </a:lnTo>
                      <a:lnTo>
                        <a:pt x="2071640" y="200858"/>
                      </a:lnTo>
                      <a:lnTo>
                        <a:pt x="2069312" y="199467"/>
                      </a:lnTo>
                      <a:lnTo>
                        <a:pt x="2066980" y="198080"/>
                      </a:lnTo>
                      <a:lnTo>
                        <a:pt x="2064646" y="196698"/>
                      </a:lnTo>
                      <a:lnTo>
                        <a:pt x="2062308" y="195320"/>
                      </a:lnTo>
                      <a:lnTo>
                        <a:pt x="2059967" y="193946"/>
                      </a:lnTo>
                      <a:lnTo>
                        <a:pt x="2057623" y="192577"/>
                      </a:lnTo>
                      <a:lnTo>
                        <a:pt x="2055276" y="191213"/>
                      </a:lnTo>
                      <a:lnTo>
                        <a:pt x="2052925" y="189852"/>
                      </a:lnTo>
                      <a:lnTo>
                        <a:pt x="2050572" y="188496"/>
                      </a:lnTo>
                      <a:lnTo>
                        <a:pt x="2048215" y="187145"/>
                      </a:lnTo>
                      <a:lnTo>
                        <a:pt x="2045855" y="185798"/>
                      </a:lnTo>
                      <a:lnTo>
                        <a:pt x="2043492" y="184456"/>
                      </a:lnTo>
                      <a:lnTo>
                        <a:pt x="2041126" y="183118"/>
                      </a:lnTo>
                      <a:lnTo>
                        <a:pt x="2038757" y="181784"/>
                      </a:lnTo>
                      <a:lnTo>
                        <a:pt x="2036384" y="180455"/>
                      </a:lnTo>
                      <a:lnTo>
                        <a:pt x="2034009" y="179131"/>
                      </a:lnTo>
                      <a:lnTo>
                        <a:pt x="2031631" y="177811"/>
                      </a:lnTo>
                      <a:lnTo>
                        <a:pt x="2029249" y="176495"/>
                      </a:lnTo>
                      <a:lnTo>
                        <a:pt x="2026864" y="175184"/>
                      </a:lnTo>
                      <a:lnTo>
                        <a:pt x="2024477" y="173877"/>
                      </a:lnTo>
                      <a:lnTo>
                        <a:pt x="2022086" y="172575"/>
                      </a:lnTo>
                      <a:lnTo>
                        <a:pt x="2019693" y="171278"/>
                      </a:lnTo>
                      <a:lnTo>
                        <a:pt x="2017296" y="169985"/>
                      </a:lnTo>
                      <a:lnTo>
                        <a:pt x="2014896" y="168696"/>
                      </a:lnTo>
                      <a:lnTo>
                        <a:pt x="2012493" y="167412"/>
                      </a:lnTo>
                      <a:lnTo>
                        <a:pt x="2010088" y="166133"/>
                      </a:lnTo>
                      <a:lnTo>
                        <a:pt x="2007679" y="164858"/>
                      </a:lnTo>
                      <a:lnTo>
                        <a:pt x="2005268" y="163588"/>
                      </a:lnTo>
                      <a:lnTo>
                        <a:pt x="2002853" y="162322"/>
                      </a:lnTo>
                      <a:lnTo>
                        <a:pt x="2000436" y="161061"/>
                      </a:lnTo>
                      <a:lnTo>
                        <a:pt x="1998015" y="159804"/>
                      </a:lnTo>
                      <a:lnTo>
                        <a:pt x="1995592" y="158552"/>
                      </a:lnTo>
                      <a:lnTo>
                        <a:pt x="1993166" y="157305"/>
                      </a:lnTo>
                      <a:lnTo>
                        <a:pt x="1990737" y="156062"/>
                      </a:lnTo>
                      <a:lnTo>
                        <a:pt x="1988305" y="154823"/>
                      </a:lnTo>
                      <a:lnTo>
                        <a:pt x="1985870" y="153590"/>
                      </a:lnTo>
                      <a:lnTo>
                        <a:pt x="1983432" y="152361"/>
                      </a:lnTo>
                      <a:lnTo>
                        <a:pt x="1980991" y="151136"/>
                      </a:lnTo>
                      <a:lnTo>
                        <a:pt x="1978548" y="149916"/>
                      </a:lnTo>
                      <a:lnTo>
                        <a:pt x="1976102" y="148701"/>
                      </a:lnTo>
                      <a:lnTo>
                        <a:pt x="1973653" y="147490"/>
                      </a:lnTo>
                      <a:lnTo>
                        <a:pt x="1971201" y="146284"/>
                      </a:lnTo>
                      <a:lnTo>
                        <a:pt x="1968746" y="145083"/>
                      </a:lnTo>
                      <a:lnTo>
                        <a:pt x="1966289" y="143886"/>
                      </a:lnTo>
                      <a:lnTo>
                        <a:pt x="1963829" y="142694"/>
                      </a:lnTo>
                      <a:lnTo>
                        <a:pt x="1961366" y="141506"/>
                      </a:lnTo>
                      <a:lnTo>
                        <a:pt x="1958900" y="140324"/>
                      </a:lnTo>
                      <a:lnTo>
                        <a:pt x="1956431" y="139145"/>
                      </a:lnTo>
                      <a:lnTo>
                        <a:pt x="1953960" y="137972"/>
                      </a:lnTo>
                      <a:lnTo>
                        <a:pt x="1951486" y="136803"/>
                      </a:lnTo>
                      <a:lnTo>
                        <a:pt x="1949010" y="135639"/>
                      </a:lnTo>
                      <a:lnTo>
                        <a:pt x="1946530" y="134479"/>
                      </a:lnTo>
                      <a:lnTo>
                        <a:pt x="1944048" y="133325"/>
                      </a:lnTo>
                      <a:lnTo>
                        <a:pt x="1941564" y="132175"/>
                      </a:lnTo>
                      <a:lnTo>
                        <a:pt x="1939076" y="131029"/>
                      </a:lnTo>
                      <a:lnTo>
                        <a:pt x="1936586" y="129888"/>
                      </a:lnTo>
                      <a:lnTo>
                        <a:pt x="1934094" y="128752"/>
                      </a:lnTo>
                      <a:lnTo>
                        <a:pt x="1931598" y="127621"/>
                      </a:lnTo>
                      <a:lnTo>
                        <a:pt x="1929100" y="126494"/>
                      </a:lnTo>
                      <a:lnTo>
                        <a:pt x="1926600" y="125373"/>
                      </a:lnTo>
                      <a:lnTo>
                        <a:pt x="1924097" y="124255"/>
                      </a:lnTo>
                      <a:lnTo>
                        <a:pt x="1921591" y="123143"/>
                      </a:lnTo>
                      <a:lnTo>
                        <a:pt x="1919083" y="122035"/>
                      </a:lnTo>
                      <a:lnTo>
                        <a:pt x="1916572" y="120932"/>
                      </a:lnTo>
                      <a:lnTo>
                        <a:pt x="1914058" y="119834"/>
                      </a:lnTo>
                      <a:lnTo>
                        <a:pt x="1911542" y="118741"/>
                      </a:lnTo>
                      <a:lnTo>
                        <a:pt x="1909024" y="117652"/>
                      </a:lnTo>
                      <a:lnTo>
                        <a:pt x="1906503" y="116568"/>
                      </a:lnTo>
                      <a:lnTo>
                        <a:pt x="1903979" y="115489"/>
                      </a:lnTo>
                      <a:lnTo>
                        <a:pt x="1901453" y="114414"/>
                      </a:lnTo>
                      <a:lnTo>
                        <a:pt x="1898925" y="113345"/>
                      </a:lnTo>
                      <a:lnTo>
                        <a:pt x="1896394" y="112280"/>
                      </a:lnTo>
                      <a:lnTo>
                        <a:pt x="1893860" y="111220"/>
                      </a:lnTo>
                      <a:lnTo>
                        <a:pt x="1891324" y="110164"/>
                      </a:lnTo>
                      <a:lnTo>
                        <a:pt x="1888786" y="109114"/>
                      </a:lnTo>
                      <a:lnTo>
                        <a:pt x="1886245" y="108068"/>
                      </a:lnTo>
                      <a:lnTo>
                        <a:pt x="1883702" y="107027"/>
                      </a:lnTo>
                      <a:lnTo>
                        <a:pt x="1881156" y="105991"/>
                      </a:lnTo>
                      <a:lnTo>
                        <a:pt x="1878608" y="104960"/>
                      </a:lnTo>
                      <a:lnTo>
                        <a:pt x="1876057" y="103933"/>
                      </a:lnTo>
                      <a:lnTo>
                        <a:pt x="1873504" y="102912"/>
                      </a:lnTo>
                      <a:lnTo>
                        <a:pt x="1870949" y="101895"/>
                      </a:lnTo>
                      <a:lnTo>
                        <a:pt x="1868392" y="100883"/>
                      </a:lnTo>
                      <a:lnTo>
                        <a:pt x="1865832" y="99875"/>
                      </a:lnTo>
                      <a:lnTo>
                        <a:pt x="1863270" y="98873"/>
                      </a:lnTo>
                      <a:lnTo>
                        <a:pt x="1860705" y="97876"/>
                      </a:lnTo>
                      <a:lnTo>
                        <a:pt x="1858138" y="96883"/>
                      </a:lnTo>
                      <a:lnTo>
                        <a:pt x="1855569" y="95895"/>
                      </a:lnTo>
                      <a:lnTo>
                        <a:pt x="1852997" y="94912"/>
                      </a:lnTo>
                      <a:lnTo>
                        <a:pt x="1850424" y="93934"/>
                      </a:lnTo>
                      <a:lnTo>
                        <a:pt x="1847848" y="92961"/>
                      </a:lnTo>
                      <a:lnTo>
                        <a:pt x="1845269" y="91992"/>
                      </a:lnTo>
                      <a:lnTo>
                        <a:pt x="1842689" y="91029"/>
                      </a:lnTo>
                      <a:lnTo>
                        <a:pt x="1840106" y="90070"/>
                      </a:lnTo>
                      <a:lnTo>
                        <a:pt x="1837521" y="89116"/>
                      </a:lnTo>
                      <a:lnTo>
                        <a:pt x="1834934" y="88167"/>
                      </a:lnTo>
                      <a:lnTo>
                        <a:pt x="1832345" y="87223"/>
                      </a:lnTo>
                      <a:lnTo>
                        <a:pt x="1829753" y="86284"/>
                      </a:lnTo>
                      <a:lnTo>
                        <a:pt x="1827159" y="85350"/>
                      </a:lnTo>
                      <a:lnTo>
                        <a:pt x="1824563" y="84421"/>
                      </a:lnTo>
                      <a:lnTo>
                        <a:pt x="1821965" y="83496"/>
                      </a:lnTo>
                      <a:lnTo>
                        <a:pt x="1819365" y="82577"/>
                      </a:lnTo>
                      <a:lnTo>
                        <a:pt x="1816763" y="81662"/>
                      </a:lnTo>
                      <a:lnTo>
                        <a:pt x="1814158" y="80752"/>
                      </a:lnTo>
                      <a:lnTo>
                        <a:pt x="1811552" y="79848"/>
                      </a:lnTo>
                      <a:lnTo>
                        <a:pt x="1808943" y="78948"/>
                      </a:lnTo>
                      <a:lnTo>
                        <a:pt x="1806332" y="78053"/>
                      </a:lnTo>
                      <a:lnTo>
                        <a:pt x="1803719" y="77163"/>
                      </a:lnTo>
                      <a:lnTo>
                        <a:pt x="1801105" y="76278"/>
                      </a:lnTo>
                      <a:lnTo>
                        <a:pt x="1798488" y="75398"/>
                      </a:lnTo>
                      <a:lnTo>
                        <a:pt x="1795869" y="74523"/>
                      </a:lnTo>
                      <a:lnTo>
                        <a:pt x="1793248" y="73652"/>
                      </a:lnTo>
                      <a:lnTo>
                        <a:pt x="1790625" y="72787"/>
                      </a:lnTo>
                      <a:lnTo>
                        <a:pt x="1788000" y="71927"/>
                      </a:lnTo>
                      <a:lnTo>
                        <a:pt x="1785373" y="71071"/>
                      </a:lnTo>
                      <a:lnTo>
                        <a:pt x="1782744" y="70221"/>
                      </a:lnTo>
                      <a:lnTo>
                        <a:pt x="1780113" y="69376"/>
                      </a:lnTo>
                      <a:lnTo>
                        <a:pt x="1777480" y="68535"/>
                      </a:lnTo>
                      <a:lnTo>
                        <a:pt x="1774845" y="67700"/>
                      </a:lnTo>
                      <a:lnTo>
                        <a:pt x="1772208" y="66869"/>
                      </a:lnTo>
                      <a:lnTo>
                        <a:pt x="1769569" y="66043"/>
                      </a:lnTo>
                      <a:lnTo>
                        <a:pt x="1766929" y="65223"/>
                      </a:lnTo>
                      <a:lnTo>
                        <a:pt x="1764286" y="64407"/>
                      </a:lnTo>
                      <a:lnTo>
                        <a:pt x="1761642" y="63597"/>
                      </a:lnTo>
                      <a:lnTo>
                        <a:pt x="1758995" y="62791"/>
                      </a:lnTo>
                      <a:lnTo>
                        <a:pt x="1756347" y="61991"/>
                      </a:lnTo>
                      <a:lnTo>
                        <a:pt x="1753697" y="61195"/>
                      </a:lnTo>
                      <a:lnTo>
                        <a:pt x="1751045" y="60404"/>
                      </a:lnTo>
                      <a:lnTo>
                        <a:pt x="1748392" y="59619"/>
                      </a:lnTo>
                      <a:lnTo>
                        <a:pt x="1745736" y="58838"/>
                      </a:lnTo>
                      <a:lnTo>
                        <a:pt x="1743079" y="58063"/>
                      </a:lnTo>
                      <a:lnTo>
                        <a:pt x="1740420" y="57292"/>
                      </a:lnTo>
                      <a:lnTo>
                        <a:pt x="1737759" y="56527"/>
                      </a:lnTo>
                      <a:lnTo>
                        <a:pt x="1735096" y="55766"/>
                      </a:lnTo>
                      <a:lnTo>
                        <a:pt x="1732432" y="55011"/>
                      </a:lnTo>
                      <a:lnTo>
                        <a:pt x="1729765" y="54260"/>
                      </a:lnTo>
                      <a:lnTo>
                        <a:pt x="1727097" y="53515"/>
                      </a:lnTo>
                      <a:lnTo>
                        <a:pt x="1724428" y="52775"/>
                      </a:lnTo>
                      <a:lnTo>
                        <a:pt x="1721756" y="52039"/>
                      </a:lnTo>
                      <a:lnTo>
                        <a:pt x="1719083" y="51309"/>
                      </a:lnTo>
                      <a:lnTo>
                        <a:pt x="1716409" y="50584"/>
                      </a:lnTo>
                      <a:lnTo>
                        <a:pt x="1713732" y="49864"/>
                      </a:lnTo>
                      <a:lnTo>
                        <a:pt x="1711054" y="49149"/>
                      </a:lnTo>
                      <a:lnTo>
                        <a:pt x="1708374" y="48439"/>
                      </a:lnTo>
                      <a:lnTo>
                        <a:pt x="1705693" y="47734"/>
                      </a:lnTo>
                      <a:lnTo>
                        <a:pt x="1703010" y="47034"/>
                      </a:lnTo>
                      <a:lnTo>
                        <a:pt x="1700325" y="46339"/>
                      </a:lnTo>
                      <a:lnTo>
                        <a:pt x="1697639" y="45649"/>
                      </a:lnTo>
                      <a:lnTo>
                        <a:pt x="1694951" y="44964"/>
                      </a:lnTo>
                      <a:lnTo>
                        <a:pt x="1692262" y="44285"/>
                      </a:lnTo>
                      <a:lnTo>
                        <a:pt x="1689570" y="43610"/>
                      </a:lnTo>
                      <a:lnTo>
                        <a:pt x="1686878" y="42941"/>
                      </a:lnTo>
                      <a:lnTo>
                        <a:pt x="1684184" y="42276"/>
                      </a:lnTo>
                      <a:lnTo>
                        <a:pt x="1681488" y="41617"/>
                      </a:lnTo>
                      <a:lnTo>
                        <a:pt x="1678791" y="40963"/>
                      </a:lnTo>
                      <a:lnTo>
                        <a:pt x="1676092" y="40314"/>
                      </a:lnTo>
                      <a:lnTo>
                        <a:pt x="1673392" y="39670"/>
                      </a:lnTo>
                      <a:lnTo>
                        <a:pt x="1670690" y="39031"/>
                      </a:lnTo>
                      <a:lnTo>
                        <a:pt x="1667987" y="38397"/>
                      </a:lnTo>
                      <a:lnTo>
                        <a:pt x="1665282" y="37768"/>
                      </a:lnTo>
                      <a:lnTo>
                        <a:pt x="1662576" y="37145"/>
                      </a:lnTo>
                      <a:lnTo>
                        <a:pt x="1659869" y="36526"/>
                      </a:lnTo>
                      <a:lnTo>
                        <a:pt x="1657160" y="35913"/>
                      </a:lnTo>
                      <a:lnTo>
                        <a:pt x="1654449" y="35304"/>
                      </a:lnTo>
                      <a:lnTo>
                        <a:pt x="1651738" y="34701"/>
                      </a:lnTo>
                      <a:lnTo>
                        <a:pt x="1649024" y="34103"/>
                      </a:lnTo>
                      <a:lnTo>
                        <a:pt x="1646310" y="33510"/>
                      </a:lnTo>
                      <a:lnTo>
                        <a:pt x="1643594" y="32923"/>
                      </a:lnTo>
                      <a:lnTo>
                        <a:pt x="1640876" y="32340"/>
                      </a:lnTo>
                      <a:lnTo>
                        <a:pt x="1638158" y="31762"/>
                      </a:lnTo>
                      <a:lnTo>
                        <a:pt x="1635438" y="31190"/>
                      </a:lnTo>
                      <a:lnTo>
                        <a:pt x="1632716" y="30623"/>
                      </a:lnTo>
                      <a:lnTo>
                        <a:pt x="1629994" y="30061"/>
                      </a:lnTo>
                      <a:lnTo>
                        <a:pt x="1627270" y="29504"/>
                      </a:lnTo>
                      <a:lnTo>
                        <a:pt x="1624545" y="28952"/>
                      </a:lnTo>
                      <a:lnTo>
                        <a:pt x="1621818" y="28405"/>
                      </a:lnTo>
                      <a:lnTo>
                        <a:pt x="1619090" y="27864"/>
                      </a:lnTo>
                      <a:lnTo>
                        <a:pt x="1616361" y="27327"/>
                      </a:lnTo>
                      <a:lnTo>
                        <a:pt x="1613631" y="26796"/>
                      </a:lnTo>
                      <a:lnTo>
                        <a:pt x="1610900" y="26270"/>
                      </a:lnTo>
                      <a:lnTo>
                        <a:pt x="1608167" y="25749"/>
                      </a:lnTo>
                      <a:lnTo>
                        <a:pt x="1605433" y="25233"/>
                      </a:lnTo>
                      <a:lnTo>
                        <a:pt x="1602698" y="24723"/>
                      </a:lnTo>
                      <a:lnTo>
                        <a:pt x="1599962" y="24217"/>
                      </a:lnTo>
                      <a:lnTo>
                        <a:pt x="1597224" y="23717"/>
                      </a:lnTo>
                      <a:lnTo>
                        <a:pt x="1594486" y="23222"/>
                      </a:lnTo>
                      <a:lnTo>
                        <a:pt x="1591746" y="22732"/>
                      </a:lnTo>
                      <a:lnTo>
                        <a:pt x="1589005" y="22247"/>
                      </a:lnTo>
                      <a:lnTo>
                        <a:pt x="1586263" y="21768"/>
                      </a:lnTo>
                      <a:lnTo>
                        <a:pt x="1583520" y="21293"/>
                      </a:lnTo>
                      <a:lnTo>
                        <a:pt x="1580776" y="20824"/>
                      </a:lnTo>
                      <a:lnTo>
                        <a:pt x="1578030" y="20360"/>
                      </a:lnTo>
                      <a:lnTo>
                        <a:pt x="1575284" y="19901"/>
                      </a:lnTo>
                      <a:lnTo>
                        <a:pt x="1572537" y="19448"/>
                      </a:lnTo>
                      <a:lnTo>
                        <a:pt x="1569788" y="18999"/>
                      </a:lnTo>
                      <a:lnTo>
                        <a:pt x="1567039" y="18556"/>
                      </a:lnTo>
                      <a:lnTo>
                        <a:pt x="1564288" y="18118"/>
                      </a:lnTo>
                      <a:lnTo>
                        <a:pt x="1561536" y="17685"/>
                      </a:lnTo>
                      <a:lnTo>
                        <a:pt x="1558784" y="17257"/>
                      </a:lnTo>
                      <a:lnTo>
                        <a:pt x="1556030" y="16835"/>
                      </a:lnTo>
                      <a:lnTo>
                        <a:pt x="1553276" y="16417"/>
                      </a:lnTo>
                      <a:lnTo>
                        <a:pt x="1550520" y="16005"/>
                      </a:lnTo>
                      <a:lnTo>
                        <a:pt x="1547764" y="15598"/>
                      </a:lnTo>
                      <a:lnTo>
                        <a:pt x="1545007" y="15197"/>
                      </a:lnTo>
                      <a:lnTo>
                        <a:pt x="1542248" y="14800"/>
                      </a:lnTo>
                      <a:lnTo>
                        <a:pt x="1539489" y="14409"/>
                      </a:lnTo>
                      <a:lnTo>
                        <a:pt x="1536729" y="14023"/>
                      </a:lnTo>
                      <a:lnTo>
                        <a:pt x="1533968" y="13642"/>
                      </a:lnTo>
                      <a:lnTo>
                        <a:pt x="1531206" y="13266"/>
                      </a:lnTo>
                      <a:lnTo>
                        <a:pt x="1528443" y="12896"/>
                      </a:lnTo>
                      <a:lnTo>
                        <a:pt x="1525680" y="12531"/>
                      </a:lnTo>
                      <a:lnTo>
                        <a:pt x="1522915" y="12171"/>
                      </a:lnTo>
                      <a:lnTo>
                        <a:pt x="1520150" y="11816"/>
                      </a:lnTo>
                      <a:lnTo>
                        <a:pt x="1517384" y="11467"/>
                      </a:lnTo>
                      <a:lnTo>
                        <a:pt x="1514617" y="11122"/>
                      </a:lnTo>
                      <a:lnTo>
                        <a:pt x="1511849" y="10783"/>
                      </a:lnTo>
                      <a:lnTo>
                        <a:pt x="1509081" y="10449"/>
                      </a:lnTo>
                      <a:lnTo>
                        <a:pt x="1506312" y="10121"/>
                      </a:lnTo>
                      <a:lnTo>
                        <a:pt x="1503542" y="9797"/>
                      </a:lnTo>
                      <a:lnTo>
                        <a:pt x="1500771" y="9479"/>
                      </a:lnTo>
                      <a:lnTo>
                        <a:pt x="1498000" y="9166"/>
                      </a:lnTo>
                      <a:lnTo>
                        <a:pt x="1495227" y="8858"/>
                      </a:lnTo>
                      <a:lnTo>
                        <a:pt x="1492454" y="8556"/>
                      </a:lnTo>
                      <a:lnTo>
                        <a:pt x="1489681" y="8259"/>
                      </a:lnTo>
                      <a:lnTo>
                        <a:pt x="1486907" y="7967"/>
                      </a:lnTo>
                      <a:lnTo>
                        <a:pt x="1484132" y="7680"/>
                      </a:lnTo>
                      <a:lnTo>
                        <a:pt x="1481356" y="7398"/>
                      </a:lnTo>
                      <a:lnTo>
                        <a:pt x="1478580" y="7122"/>
                      </a:lnTo>
                      <a:lnTo>
                        <a:pt x="1475803" y="6851"/>
                      </a:lnTo>
                      <a:lnTo>
                        <a:pt x="1473025" y="6585"/>
                      </a:lnTo>
                      <a:lnTo>
                        <a:pt x="1470247" y="6325"/>
                      </a:lnTo>
                      <a:lnTo>
                        <a:pt x="1467468" y="6069"/>
                      </a:lnTo>
                      <a:lnTo>
                        <a:pt x="1464689" y="5819"/>
                      </a:lnTo>
                      <a:lnTo>
                        <a:pt x="1461909" y="5574"/>
                      </a:lnTo>
                      <a:lnTo>
                        <a:pt x="1459129" y="5335"/>
                      </a:lnTo>
                      <a:lnTo>
                        <a:pt x="1456348" y="5100"/>
                      </a:lnTo>
                      <a:lnTo>
                        <a:pt x="1453566" y="4871"/>
                      </a:lnTo>
                      <a:lnTo>
                        <a:pt x="1450784" y="4648"/>
                      </a:lnTo>
                      <a:lnTo>
                        <a:pt x="1448001" y="4429"/>
                      </a:lnTo>
                      <a:lnTo>
                        <a:pt x="1445218" y="4216"/>
                      </a:lnTo>
                      <a:lnTo>
                        <a:pt x="1442435" y="4008"/>
                      </a:lnTo>
                      <a:lnTo>
                        <a:pt x="1439651" y="3805"/>
                      </a:lnTo>
                      <a:lnTo>
                        <a:pt x="1436866" y="3607"/>
                      </a:lnTo>
                      <a:lnTo>
                        <a:pt x="1434081" y="3415"/>
                      </a:lnTo>
                      <a:lnTo>
                        <a:pt x="1431296" y="3228"/>
                      </a:lnTo>
                      <a:lnTo>
                        <a:pt x="1428510" y="3046"/>
                      </a:lnTo>
                      <a:lnTo>
                        <a:pt x="1425724" y="2870"/>
                      </a:lnTo>
                      <a:lnTo>
                        <a:pt x="1422937" y="2698"/>
                      </a:lnTo>
                      <a:lnTo>
                        <a:pt x="1420150" y="2532"/>
                      </a:lnTo>
                      <a:lnTo>
                        <a:pt x="1417363" y="2372"/>
                      </a:lnTo>
                      <a:lnTo>
                        <a:pt x="1414575" y="2216"/>
                      </a:lnTo>
                      <a:lnTo>
                        <a:pt x="1411787" y="2066"/>
                      </a:lnTo>
                      <a:lnTo>
                        <a:pt x="1408998" y="1921"/>
                      </a:lnTo>
                      <a:lnTo>
                        <a:pt x="1406209" y="1781"/>
                      </a:lnTo>
                      <a:lnTo>
                        <a:pt x="1403420" y="1647"/>
                      </a:lnTo>
                      <a:lnTo>
                        <a:pt x="1400631" y="1518"/>
                      </a:lnTo>
                      <a:lnTo>
                        <a:pt x="1397841" y="1394"/>
                      </a:lnTo>
                      <a:lnTo>
                        <a:pt x="1395051" y="1275"/>
                      </a:lnTo>
                      <a:lnTo>
                        <a:pt x="1392261" y="1162"/>
                      </a:lnTo>
                      <a:lnTo>
                        <a:pt x="1389470" y="1054"/>
                      </a:lnTo>
                      <a:lnTo>
                        <a:pt x="1386679" y="951"/>
                      </a:lnTo>
                      <a:lnTo>
                        <a:pt x="1383888" y="854"/>
                      </a:lnTo>
                      <a:lnTo>
                        <a:pt x="1381097" y="761"/>
                      </a:lnTo>
                      <a:lnTo>
                        <a:pt x="1378305" y="674"/>
                      </a:lnTo>
                      <a:lnTo>
                        <a:pt x="1375514" y="593"/>
                      </a:lnTo>
                      <a:lnTo>
                        <a:pt x="1372722" y="516"/>
                      </a:lnTo>
                      <a:lnTo>
                        <a:pt x="1369930" y="445"/>
                      </a:lnTo>
                      <a:lnTo>
                        <a:pt x="1367138" y="379"/>
                      </a:lnTo>
                      <a:lnTo>
                        <a:pt x="1364345" y="319"/>
                      </a:lnTo>
                      <a:lnTo>
                        <a:pt x="1361553" y="263"/>
                      </a:lnTo>
                      <a:lnTo>
                        <a:pt x="1358760" y="213"/>
                      </a:lnTo>
                      <a:lnTo>
                        <a:pt x="1355968" y="168"/>
                      </a:lnTo>
                      <a:lnTo>
                        <a:pt x="1353175" y="129"/>
                      </a:lnTo>
                      <a:lnTo>
                        <a:pt x="1350382" y="94"/>
                      </a:lnTo>
                      <a:lnTo>
                        <a:pt x="1347589" y="65"/>
                      </a:lnTo>
                      <a:lnTo>
                        <a:pt x="1344796" y="42"/>
                      </a:lnTo>
                      <a:lnTo>
                        <a:pt x="1342003" y="23"/>
                      </a:lnTo>
                      <a:lnTo>
                        <a:pt x="1339210" y="10"/>
                      </a:lnTo>
                      <a:lnTo>
                        <a:pt x="1336417" y="2"/>
                      </a:lnTo>
                      <a:lnTo>
                        <a:pt x="1333624" y="0"/>
                      </a:lnTo>
                      <a:lnTo>
                        <a:pt x="1330830" y="2"/>
                      </a:lnTo>
                      <a:lnTo>
                        <a:pt x="1328037" y="10"/>
                      </a:lnTo>
                      <a:lnTo>
                        <a:pt x="1325244" y="23"/>
                      </a:lnTo>
                      <a:lnTo>
                        <a:pt x="1322451" y="42"/>
                      </a:lnTo>
                      <a:lnTo>
                        <a:pt x="1319658" y="65"/>
                      </a:lnTo>
                      <a:lnTo>
                        <a:pt x="1316865" y="94"/>
                      </a:lnTo>
                      <a:lnTo>
                        <a:pt x="1314072" y="129"/>
                      </a:lnTo>
                      <a:lnTo>
                        <a:pt x="1311280" y="168"/>
                      </a:lnTo>
                      <a:lnTo>
                        <a:pt x="1308487" y="213"/>
                      </a:lnTo>
                      <a:lnTo>
                        <a:pt x="1305694" y="263"/>
                      </a:lnTo>
                      <a:lnTo>
                        <a:pt x="1302902" y="319"/>
                      </a:lnTo>
                      <a:lnTo>
                        <a:pt x="1300109" y="379"/>
                      </a:lnTo>
                      <a:lnTo>
                        <a:pt x="1297317" y="445"/>
                      </a:lnTo>
                      <a:lnTo>
                        <a:pt x="1294525" y="516"/>
                      </a:lnTo>
                      <a:lnTo>
                        <a:pt x="1291733" y="593"/>
                      </a:lnTo>
                      <a:lnTo>
                        <a:pt x="1288942" y="674"/>
                      </a:lnTo>
                      <a:lnTo>
                        <a:pt x="1286150" y="761"/>
                      </a:lnTo>
                      <a:lnTo>
                        <a:pt x="1283359" y="854"/>
                      </a:lnTo>
                      <a:lnTo>
                        <a:pt x="1280568" y="951"/>
                      </a:lnTo>
                      <a:lnTo>
                        <a:pt x="1277777" y="1054"/>
                      </a:lnTo>
                      <a:lnTo>
                        <a:pt x="1274987" y="1162"/>
                      </a:lnTo>
                      <a:lnTo>
                        <a:pt x="1272196" y="1275"/>
                      </a:lnTo>
                      <a:lnTo>
                        <a:pt x="1269406" y="1394"/>
                      </a:lnTo>
                      <a:lnTo>
                        <a:pt x="1266617" y="1518"/>
                      </a:lnTo>
                      <a:lnTo>
                        <a:pt x="1263827" y="1647"/>
                      </a:lnTo>
                      <a:lnTo>
                        <a:pt x="1261038" y="1781"/>
                      </a:lnTo>
                      <a:lnTo>
                        <a:pt x="1258249" y="1921"/>
                      </a:lnTo>
                      <a:lnTo>
                        <a:pt x="1255461" y="2066"/>
                      </a:lnTo>
                      <a:lnTo>
                        <a:pt x="1252672" y="2216"/>
                      </a:lnTo>
                      <a:lnTo>
                        <a:pt x="1249885" y="2372"/>
                      </a:lnTo>
                      <a:lnTo>
                        <a:pt x="1247097" y="2532"/>
                      </a:lnTo>
                      <a:lnTo>
                        <a:pt x="1244310" y="2698"/>
                      </a:lnTo>
                      <a:lnTo>
                        <a:pt x="1241523" y="2870"/>
                      </a:lnTo>
                      <a:lnTo>
                        <a:pt x="1238737" y="3046"/>
                      </a:lnTo>
                      <a:lnTo>
                        <a:pt x="1235951" y="3228"/>
                      </a:lnTo>
                      <a:lnTo>
                        <a:pt x="1233166" y="3415"/>
                      </a:lnTo>
                      <a:lnTo>
                        <a:pt x="1230381" y="3607"/>
                      </a:lnTo>
                      <a:lnTo>
                        <a:pt x="1227596" y="3805"/>
                      </a:lnTo>
                      <a:lnTo>
                        <a:pt x="1224812" y="4008"/>
                      </a:lnTo>
                      <a:lnTo>
                        <a:pt x="1222029" y="4216"/>
                      </a:lnTo>
                      <a:lnTo>
                        <a:pt x="1219246" y="4429"/>
                      </a:lnTo>
                      <a:lnTo>
                        <a:pt x="1216463" y="4648"/>
                      </a:lnTo>
                      <a:lnTo>
                        <a:pt x="1213681" y="4871"/>
                      </a:lnTo>
                      <a:lnTo>
                        <a:pt x="1210899" y="5100"/>
                      </a:lnTo>
                      <a:lnTo>
                        <a:pt x="1208118" y="5335"/>
                      </a:lnTo>
                      <a:lnTo>
                        <a:pt x="1205338" y="5574"/>
                      </a:lnTo>
                      <a:lnTo>
                        <a:pt x="1202558" y="5819"/>
                      </a:lnTo>
                      <a:lnTo>
                        <a:pt x="1199779" y="6069"/>
                      </a:lnTo>
                      <a:lnTo>
                        <a:pt x="1197000" y="6325"/>
                      </a:lnTo>
                      <a:lnTo>
                        <a:pt x="1194222" y="6585"/>
                      </a:lnTo>
                      <a:lnTo>
                        <a:pt x="1191444" y="6851"/>
                      </a:lnTo>
                      <a:lnTo>
                        <a:pt x="1188667" y="7122"/>
                      </a:lnTo>
                      <a:lnTo>
                        <a:pt x="1185891" y="7398"/>
                      </a:lnTo>
                      <a:lnTo>
                        <a:pt x="1183116" y="7680"/>
                      </a:lnTo>
                      <a:lnTo>
                        <a:pt x="1180341" y="7967"/>
                      </a:lnTo>
                      <a:lnTo>
                        <a:pt x="1177566" y="8259"/>
                      </a:lnTo>
                      <a:lnTo>
                        <a:pt x="1174793" y="8556"/>
                      </a:lnTo>
                      <a:lnTo>
                        <a:pt x="1172020" y="8858"/>
                      </a:lnTo>
                      <a:lnTo>
                        <a:pt x="1169248" y="9166"/>
                      </a:lnTo>
                      <a:lnTo>
                        <a:pt x="1166476" y="9479"/>
                      </a:lnTo>
                      <a:lnTo>
                        <a:pt x="1163705" y="9797"/>
                      </a:lnTo>
                      <a:lnTo>
                        <a:pt x="1160935" y="10121"/>
                      </a:lnTo>
                      <a:lnTo>
                        <a:pt x="1158166" y="10449"/>
                      </a:lnTo>
                      <a:lnTo>
                        <a:pt x="1155398" y="10783"/>
                      </a:lnTo>
                      <a:lnTo>
                        <a:pt x="1152630" y="11122"/>
                      </a:lnTo>
                      <a:lnTo>
                        <a:pt x="1149863" y="11467"/>
                      </a:lnTo>
                      <a:lnTo>
                        <a:pt x="1147097" y="11816"/>
                      </a:lnTo>
                      <a:lnTo>
                        <a:pt x="1144332" y="12171"/>
                      </a:lnTo>
                      <a:lnTo>
                        <a:pt x="1141567" y="12531"/>
                      </a:lnTo>
                      <a:lnTo>
                        <a:pt x="1138804" y="12896"/>
                      </a:lnTo>
                      <a:lnTo>
                        <a:pt x="1136041" y="13266"/>
                      </a:lnTo>
                      <a:lnTo>
                        <a:pt x="1133279" y="13642"/>
                      </a:lnTo>
                      <a:lnTo>
                        <a:pt x="1130518" y="14023"/>
                      </a:lnTo>
                      <a:lnTo>
                        <a:pt x="1127758" y="14409"/>
                      </a:lnTo>
                      <a:lnTo>
                        <a:pt x="1124999" y="14800"/>
                      </a:lnTo>
                      <a:lnTo>
                        <a:pt x="1122241" y="15197"/>
                      </a:lnTo>
                      <a:lnTo>
                        <a:pt x="1119483" y="15598"/>
                      </a:lnTo>
                      <a:lnTo>
                        <a:pt x="1116727" y="16005"/>
                      </a:lnTo>
                      <a:lnTo>
                        <a:pt x="1113971" y="16417"/>
                      </a:lnTo>
                      <a:lnTo>
                        <a:pt x="1111217" y="16835"/>
                      </a:lnTo>
                      <a:lnTo>
                        <a:pt x="1108463" y="17257"/>
                      </a:lnTo>
                      <a:lnTo>
                        <a:pt x="1105711" y="17685"/>
                      </a:lnTo>
                      <a:lnTo>
                        <a:pt x="1102959" y="18118"/>
                      </a:lnTo>
                      <a:lnTo>
                        <a:pt x="1100209" y="18556"/>
                      </a:lnTo>
                      <a:lnTo>
                        <a:pt x="1097459" y="18999"/>
                      </a:lnTo>
                      <a:lnTo>
                        <a:pt x="1094711" y="19448"/>
                      </a:lnTo>
                      <a:lnTo>
                        <a:pt x="1091963" y="19901"/>
                      </a:lnTo>
                      <a:lnTo>
                        <a:pt x="1089217" y="20360"/>
                      </a:lnTo>
                      <a:lnTo>
                        <a:pt x="1086472" y="20824"/>
                      </a:lnTo>
                      <a:lnTo>
                        <a:pt x="1083727" y="21293"/>
                      </a:lnTo>
                      <a:lnTo>
                        <a:pt x="1080984" y="21768"/>
                      </a:lnTo>
                      <a:lnTo>
                        <a:pt x="1078242" y="22247"/>
                      </a:lnTo>
                      <a:lnTo>
                        <a:pt x="1075501" y="22732"/>
                      </a:lnTo>
                      <a:lnTo>
                        <a:pt x="1072762" y="23222"/>
                      </a:lnTo>
                      <a:lnTo>
                        <a:pt x="1070023" y="23717"/>
                      </a:lnTo>
                      <a:lnTo>
                        <a:pt x="1067286" y="24217"/>
                      </a:lnTo>
                      <a:lnTo>
                        <a:pt x="1064549" y="24723"/>
                      </a:lnTo>
                      <a:lnTo>
                        <a:pt x="1061814" y="25233"/>
                      </a:lnTo>
                      <a:lnTo>
                        <a:pt x="1059080" y="25749"/>
                      </a:lnTo>
                      <a:lnTo>
                        <a:pt x="1056348" y="26270"/>
                      </a:lnTo>
                      <a:lnTo>
                        <a:pt x="1053616" y="26796"/>
                      </a:lnTo>
                      <a:lnTo>
                        <a:pt x="1050886" y="27327"/>
                      </a:lnTo>
                      <a:lnTo>
                        <a:pt x="1048157" y="27864"/>
                      </a:lnTo>
                      <a:lnTo>
                        <a:pt x="1045429" y="28405"/>
                      </a:lnTo>
                      <a:lnTo>
                        <a:pt x="1042702" y="28952"/>
                      </a:lnTo>
                      <a:lnTo>
                        <a:pt x="1039977" y="29504"/>
                      </a:lnTo>
                      <a:lnTo>
                        <a:pt x="1037253" y="30061"/>
                      </a:lnTo>
                      <a:lnTo>
                        <a:pt x="1034531" y="30623"/>
                      </a:lnTo>
                      <a:lnTo>
                        <a:pt x="1031809" y="31190"/>
                      </a:lnTo>
                      <a:lnTo>
                        <a:pt x="1029089" y="31762"/>
                      </a:lnTo>
                      <a:lnTo>
                        <a:pt x="1026371" y="32340"/>
                      </a:lnTo>
                      <a:lnTo>
                        <a:pt x="1023653" y="32923"/>
                      </a:lnTo>
                      <a:lnTo>
                        <a:pt x="1020937" y="33510"/>
                      </a:lnTo>
                      <a:lnTo>
                        <a:pt x="1018223" y="34103"/>
                      </a:lnTo>
                      <a:lnTo>
                        <a:pt x="1015510" y="34701"/>
                      </a:lnTo>
                      <a:lnTo>
                        <a:pt x="1012798" y="35304"/>
                      </a:lnTo>
                      <a:lnTo>
                        <a:pt x="1010087" y="35913"/>
                      </a:lnTo>
                      <a:lnTo>
                        <a:pt x="1007378" y="36526"/>
                      </a:lnTo>
                      <a:lnTo>
                        <a:pt x="1004671" y="37145"/>
                      </a:lnTo>
                      <a:lnTo>
                        <a:pt x="1001965" y="37768"/>
                      </a:lnTo>
                      <a:lnTo>
                        <a:pt x="999260" y="38397"/>
                      </a:lnTo>
                      <a:lnTo>
                        <a:pt x="996557" y="39031"/>
                      </a:lnTo>
                      <a:lnTo>
                        <a:pt x="993855" y="39670"/>
                      </a:lnTo>
                      <a:lnTo>
                        <a:pt x="991155" y="40314"/>
                      </a:lnTo>
                      <a:lnTo>
                        <a:pt x="988456" y="40963"/>
                      </a:lnTo>
                      <a:lnTo>
                        <a:pt x="985759" y="41617"/>
                      </a:lnTo>
                      <a:lnTo>
                        <a:pt x="983063" y="42276"/>
                      </a:lnTo>
                      <a:lnTo>
                        <a:pt x="980369" y="42941"/>
                      </a:lnTo>
                      <a:lnTo>
                        <a:pt x="977677" y="43610"/>
                      </a:lnTo>
                      <a:lnTo>
                        <a:pt x="974986" y="44285"/>
                      </a:lnTo>
                      <a:lnTo>
                        <a:pt x="972296" y="44964"/>
                      </a:lnTo>
                      <a:lnTo>
                        <a:pt x="969608" y="45649"/>
                      </a:lnTo>
                      <a:lnTo>
                        <a:pt x="966922" y="46339"/>
                      </a:lnTo>
                      <a:lnTo>
                        <a:pt x="964237" y="47034"/>
                      </a:lnTo>
                      <a:lnTo>
                        <a:pt x="961554" y="47734"/>
                      </a:lnTo>
                      <a:lnTo>
                        <a:pt x="958873" y="48439"/>
                      </a:lnTo>
                      <a:lnTo>
                        <a:pt x="956193" y="49149"/>
                      </a:lnTo>
                      <a:lnTo>
                        <a:pt x="953515" y="49864"/>
                      </a:lnTo>
                      <a:lnTo>
                        <a:pt x="950839" y="50584"/>
                      </a:lnTo>
                      <a:lnTo>
                        <a:pt x="948164" y="51309"/>
                      </a:lnTo>
                      <a:lnTo>
                        <a:pt x="945491" y="52039"/>
                      </a:lnTo>
                      <a:lnTo>
                        <a:pt x="942819" y="52775"/>
                      </a:lnTo>
                      <a:lnTo>
                        <a:pt x="940150" y="53515"/>
                      </a:lnTo>
                      <a:lnTo>
                        <a:pt x="937482" y="54260"/>
                      </a:lnTo>
                      <a:lnTo>
                        <a:pt x="934816" y="55011"/>
                      </a:lnTo>
                      <a:lnTo>
                        <a:pt x="932151" y="55766"/>
                      </a:lnTo>
                      <a:lnTo>
                        <a:pt x="929488" y="56527"/>
                      </a:lnTo>
                      <a:lnTo>
                        <a:pt x="926828" y="57292"/>
                      </a:lnTo>
                      <a:lnTo>
                        <a:pt x="924168" y="58063"/>
                      </a:lnTo>
                      <a:lnTo>
                        <a:pt x="921511" y="58838"/>
                      </a:lnTo>
                      <a:lnTo>
                        <a:pt x="918856" y="59619"/>
                      </a:lnTo>
                      <a:lnTo>
                        <a:pt x="916202" y="60404"/>
                      </a:lnTo>
                      <a:lnTo>
                        <a:pt x="913550" y="61195"/>
                      </a:lnTo>
                      <a:lnTo>
                        <a:pt x="910900" y="61991"/>
                      </a:lnTo>
                      <a:lnTo>
                        <a:pt x="908252" y="62791"/>
                      </a:lnTo>
                      <a:lnTo>
                        <a:pt x="905605" y="63597"/>
                      </a:lnTo>
                      <a:lnTo>
                        <a:pt x="902961" y="64407"/>
                      </a:lnTo>
                      <a:lnTo>
                        <a:pt x="900318" y="65223"/>
                      </a:lnTo>
                      <a:lnTo>
                        <a:pt x="897678" y="66043"/>
                      </a:lnTo>
                      <a:lnTo>
                        <a:pt x="895039" y="66869"/>
                      </a:lnTo>
                      <a:lnTo>
                        <a:pt x="892402" y="67700"/>
                      </a:lnTo>
                      <a:lnTo>
                        <a:pt x="889767" y="68535"/>
                      </a:lnTo>
                      <a:lnTo>
                        <a:pt x="887134" y="69376"/>
                      </a:lnTo>
                      <a:lnTo>
                        <a:pt x="884504" y="70221"/>
                      </a:lnTo>
                      <a:lnTo>
                        <a:pt x="881875" y="71071"/>
                      </a:lnTo>
                      <a:lnTo>
                        <a:pt x="879248" y="71927"/>
                      </a:lnTo>
                      <a:lnTo>
                        <a:pt x="876622" y="72787"/>
                      </a:lnTo>
                      <a:lnTo>
                        <a:pt x="873999" y="73652"/>
                      </a:lnTo>
                      <a:lnTo>
                        <a:pt x="871378" y="74523"/>
                      </a:lnTo>
                      <a:lnTo>
                        <a:pt x="868759" y="75398"/>
                      </a:lnTo>
                      <a:lnTo>
                        <a:pt x="866143" y="76278"/>
                      </a:lnTo>
                      <a:lnTo>
                        <a:pt x="863528" y="77163"/>
                      </a:lnTo>
                      <a:lnTo>
                        <a:pt x="860915" y="78053"/>
                      </a:lnTo>
                      <a:lnTo>
                        <a:pt x="858304" y="78948"/>
                      </a:lnTo>
                      <a:lnTo>
                        <a:pt x="855695" y="79848"/>
                      </a:lnTo>
                      <a:lnTo>
                        <a:pt x="853089" y="80752"/>
                      </a:lnTo>
                      <a:lnTo>
                        <a:pt x="850484" y="81662"/>
                      </a:lnTo>
                      <a:lnTo>
                        <a:pt x="847882" y="82577"/>
                      </a:lnTo>
                      <a:lnTo>
                        <a:pt x="845282" y="83496"/>
                      </a:lnTo>
                      <a:lnTo>
                        <a:pt x="842684" y="84421"/>
                      </a:lnTo>
                      <a:lnTo>
                        <a:pt x="840088" y="85350"/>
                      </a:lnTo>
                      <a:lnTo>
                        <a:pt x="837494" y="86284"/>
                      </a:lnTo>
                      <a:lnTo>
                        <a:pt x="834903" y="87223"/>
                      </a:lnTo>
                      <a:lnTo>
                        <a:pt x="832313" y="88167"/>
                      </a:lnTo>
                      <a:lnTo>
                        <a:pt x="829726" y="89116"/>
                      </a:lnTo>
                      <a:lnTo>
                        <a:pt x="827141" y="90070"/>
                      </a:lnTo>
                      <a:lnTo>
                        <a:pt x="824558" y="91029"/>
                      </a:lnTo>
                      <a:lnTo>
                        <a:pt x="821978" y="91992"/>
                      </a:lnTo>
                      <a:lnTo>
                        <a:pt x="819399" y="92961"/>
                      </a:lnTo>
                      <a:lnTo>
                        <a:pt x="816823" y="93934"/>
                      </a:lnTo>
                      <a:lnTo>
                        <a:pt x="814250" y="94912"/>
                      </a:lnTo>
                      <a:lnTo>
                        <a:pt x="811678" y="95895"/>
                      </a:lnTo>
                      <a:lnTo>
                        <a:pt x="809109" y="96883"/>
                      </a:lnTo>
                      <a:lnTo>
                        <a:pt x="806542" y="97876"/>
                      </a:lnTo>
                      <a:lnTo>
                        <a:pt x="803978" y="98873"/>
                      </a:lnTo>
                      <a:lnTo>
                        <a:pt x="801415" y="99875"/>
                      </a:lnTo>
                      <a:lnTo>
                        <a:pt x="798855" y="100883"/>
                      </a:lnTo>
                      <a:lnTo>
                        <a:pt x="796298" y="101895"/>
                      </a:lnTo>
                      <a:lnTo>
                        <a:pt x="793743" y="102912"/>
                      </a:lnTo>
                      <a:lnTo>
                        <a:pt x="791190" y="103933"/>
                      </a:lnTo>
                      <a:lnTo>
                        <a:pt x="788639" y="104960"/>
                      </a:lnTo>
                      <a:lnTo>
                        <a:pt x="786091" y="105991"/>
                      </a:lnTo>
                      <a:lnTo>
                        <a:pt x="783546" y="107027"/>
                      </a:lnTo>
                      <a:lnTo>
                        <a:pt x="781002" y="108068"/>
                      </a:lnTo>
                      <a:lnTo>
                        <a:pt x="778461" y="109114"/>
                      </a:lnTo>
                      <a:lnTo>
                        <a:pt x="775923" y="110164"/>
                      </a:lnTo>
                      <a:lnTo>
                        <a:pt x="773387" y="111220"/>
                      </a:lnTo>
                      <a:lnTo>
                        <a:pt x="770854" y="112280"/>
                      </a:lnTo>
                      <a:lnTo>
                        <a:pt x="768323" y="113345"/>
                      </a:lnTo>
                      <a:lnTo>
                        <a:pt x="765794" y="114414"/>
                      </a:lnTo>
                      <a:lnTo>
                        <a:pt x="763268" y="115489"/>
                      </a:lnTo>
                      <a:lnTo>
                        <a:pt x="760744" y="116568"/>
                      </a:lnTo>
                      <a:lnTo>
                        <a:pt x="758223" y="117652"/>
                      </a:lnTo>
                      <a:lnTo>
                        <a:pt x="755705" y="118741"/>
                      </a:lnTo>
                      <a:lnTo>
                        <a:pt x="753189" y="119834"/>
                      </a:lnTo>
                      <a:lnTo>
                        <a:pt x="750675" y="120932"/>
                      </a:lnTo>
                      <a:lnTo>
                        <a:pt x="748165" y="122035"/>
                      </a:lnTo>
                      <a:lnTo>
                        <a:pt x="745656" y="123143"/>
                      </a:lnTo>
                      <a:lnTo>
                        <a:pt x="743151" y="124255"/>
                      </a:lnTo>
                      <a:lnTo>
                        <a:pt x="740647" y="125373"/>
                      </a:lnTo>
                      <a:lnTo>
                        <a:pt x="738147" y="126494"/>
                      </a:lnTo>
                      <a:lnTo>
                        <a:pt x="735649" y="127621"/>
                      </a:lnTo>
                      <a:lnTo>
                        <a:pt x="733154" y="128752"/>
                      </a:lnTo>
                      <a:lnTo>
                        <a:pt x="730661" y="129888"/>
                      </a:lnTo>
                      <a:lnTo>
                        <a:pt x="728171" y="131029"/>
                      </a:lnTo>
                      <a:lnTo>
                        <a:pt x="725684" y="132175"/>
                      </a:lnTo>
                      <a:lnTo>
                        <a:pt x="723199" y="133325"/>
                      </a:lnTo>
                      <a:lnTo>
                        <a:pt x="720717" y="134479"/>
                      </a:lnTo>
                      <a:lnTo>
                        <a:pt x="718237" y="135639"/>
                      </a:lnTo>
                      <a:lnTo>
                        <a:pt x="715761" y="136803"/>
                      </a:lnTo>
                      <a:lnTo>
                        <a:pt x="713287" y="137972"/>
                      </a:lnTo>
                      <a:lnTo>
                        <a:pt x="710816" y="139145"/>
                      </a:lnTo>
                      <a:lnTo>
                        <a:pt x="708347" y="140324"/>
                      </a:lnTo>
                      <a:lnTo>
                        <a:pt x="705881" y="141506"/>
                      </a:lnTo>
                      <a:lnTo>
                        <a:pt x="703418" y="142694"/>
                      </a:lnTo>
                      <a:lnTo>
                        <a:pt x="700958" y="143886"/>
                      </a:lnTo>
                      <a:lnTo>
                        <a:pt x="698501" y="145083"/>
                      </a:lnTo>
                      <a:lnTo>
                        <a:pt x="696046" y="146284"/>
                      </a:lnTo>
                      <a:lnTo>
                        <a:pt x="693594" y="147490"/>
                      </a:lnTo>
                      <a:lnTo>
                        <a:pt x="691145" y="148701"/>
                      </a:lnTo>
                      <a:lnTo>
                        <a:pt x="688699" y="149916"/>
                      </a:lnTo>
                      <a:lnTo>
                        <a:pt x="686256" y="151136"/>
                      </a:lnTo>
                      <a:lnTo>
                        <a:pt x="683815" y="152361"/>
                      </a:lnTo>
                      <a:lnTo>
                        <a:pt x="681377" y="153590"/>
                      </a:lnTo>
                      <a:lnTo>
                        <a:pt x="678943" y="154823"/>
                      </a:lnTo>
                      <a:lnTo>
                        <a:pt x="676511" y="156062"/>
                      </a:lnTo>
                      <a:lnTo>
                        <a:pt x="674081" y="157305"/>
                      </a:lnTo>
                      <a:lnTo>
                        <a:pt x="671655" y="158552"/>
                      </a:lnTo>
                      <a:lnTo>
                        <a:pt x="669232" y="159804"/>
                      </a:lnTo>
                      <a:lnTo>
                        <a:pt x="666812" y="161061"/>
                      </a:lnTo>
                      <a:lnTo>
                        <a:pt x="664394" y="162322"/>
                      </a:lnTo>
                      <a:lnTo>
                        <a:pt x="661980" y="163588"/>
                      </a:lnTo>
                      <a:lnTo>
                        <a:pt x="659568" y="164858"/>
                      </a:lnTo>
                      <a:lnTo>
                        <a:pt x="657159" y="166133"/>
                      </a:lnTo>
                      <a:lnTo>
                        <a:pt x="654754" y="167412"/>
                      </a:lnTo>
                      <a:lnTo>
                        <a:pt x="652351" y="168696"/>
                      </a:lnTo>
                      <a:lnTo>
                        <a:pt x="649951" y="169985"/>
                      </a:lnTo>
                      <a:lnTo>
                        <a:pt x="647555" y="171278"/>
                      </a:lnTo>
                      <a:lnTo>
                        <a:pt x="645161" y="172575"/>
                      </a:lnTo>
                      <a:lnTo>
                        <a:pt x="642770" y="173877"/>
                      </a:lnTo>
                      <a:lnTo>
                        <a:pt x="640383" y="175184"/>
                      </a:lnTo>
                      <a:lnTo>
                        <a:pt x="637998" y="176495"/>
                      </a:lnTo>
                      <a:lnTo>
                        <a:pt x="635617" y="177811"/>
                      </a:lnTo>
                      <a:lnTo>
                        <a:pt x="633238" y="179131"/>
                      </a:lnTo>
                      <a:lnTo>
                        <a:pt x="630863" y="180455"/>
                      </a:lnTo>
                      <a:lnTo>
                        <a:pt x="628490" y="181784"/>
                      </a:lnTo>
                      <a:lnTo>
                        <a:pt x="626121" y="183118"/>
                      </a:lnTo>
                      <a:lnTo>
                        <a:pt x="623755" y="184456"/>
                      </a:lnTo>
                      <a:lnTo>
                        <a:pt x="621392" y="185798"/>
                      </a:lnTo>
                      <a:lnTo>
                        <a:pt x="619032" y="187145"/>
                      </a:lnTo>
                      <a:lnTo>
                        <a:pt x="616675" y="188496"/>
                      </a:lnTo>
                      <a:lnTo>
                        <a:pt x="614322" y="189852"/>
                      </a:lnTo>
                      <a:lnTo>
                        <a:pt x="611971" y="191213"/>
                      </a:lnTo>
                      <a:lnTo>
                        <a:pt x="609624" y="192577"/>
                      </a:lnTo>
                      <a:lnTo>
                        <a:pt x="607280" y="193946"/>
                      </a:lnTo>
                      <a:lnTo>
                        <a:pt x="604939" y="195320"/>
                      </a:lnTo>
                      <a:lnTo>
                        <a:pt x="602601" y="196698"/>
                      </a:lnTo>
                      <a:lnTo>
                        <a:pt x="600267" y="198080"/>
                      </a:lnTo>
                      <a:lnTo>
                        <a:pt x="597935" y="199467"/>
                      </a:lnTo>
                      <a:lnTo>
                        <a:pt x="595607" y="200858"/>
                      </a:lnTo>
                      <a:lnTo>
                        <a:pt x="593282" y="202254"/>
                      </a:lnTo>
                      <a:lnTo>
                        <a:pt x="590961" y="203653"/>
                      </a:lnTo>
                      <a:lnTo>
                        <a:pt x="588643" y="205058"/>
                      </a:lnTo>
                      <a:lnTo>
                        <a:pt x="586327" y="206466"/>
                      </a:lnTo>
                      <a:lnTo>
                        <a:pt x="584016" y="207880"/>
                      </a:lnTo>
                      <a:lnTo>
                        <a:pt x="581707" y="209297"/>
                      </a:lnTo>
                      <a:lnTo>
                        <a:pt x="579402" y="210719"/>
                      </a:lnTo>
                      <a:lnTo>
                        <a:pt x="577100" y="212145"/>
                      </a:lnTo>
                      <a:lnTo>
                        <a:pt x="574801" y="213575"/>
                      </a:lnTo>
                      <a:lnTo>
                        <a:pt x="572506" y="215010"/>
                      </a:lnTo>
                      <a:lnTo>
                        <a:pt x="570214" y="216449"/>
                      </a:lnTo>
                      <a:lnTo>
                        <a:pt x="567926" y="217893"/>
                      </a:lnTo>
                      <a:lnTo>
                        <a:pt x="565641" y="219340"/>
                      </a:lnTo>
                      <a:lnTo>
                        <a:pt x="563359" y="220793"/>
                      </a:lnTo>
                      <a:lnTo>
                        <a:pt x="561080" y="222249"/>
                      </a:lnTo>
                      <a:lnTo>
                        <a:pt x="558805" y="223710"/>
                      </a:lnTo>
                      <a:lnTo>
                        <a:pt x="556534" y="225175"/>
                      </a:lnTo>
                      <a:lnTo>
                        <a:pt x="554265" y="226644"/>
                      </a:lnTo>
                      <a:lnTo>
                        <a:pt x="552000" y="228117"/>
                      </a:lnTo>
                      <a:lnTo>
                        <a:pt x="549739" y="229595"/>
                      </a:lnTo>
                      <a:lnTo>
                        <a:pt x="547481" y="231077"/>
                      </a:lnTo>
                      <a:lnTo>
                        <a:pt x="545227" y="232564"/>
                      </a:lnTo>
                      <a:lnTo>
                        <a:pt x="542975" y="234054"/>
                      </a:lnTo>
                      <a:lnTo>
                        <a:pt x="540728" y="235549"/>
                      </a:lnTo>
                      <a:lnTo>
                        <a:pt x="538484" y="237048"/>
                      </a:lnTo>
                      <a:lnTo>
                        <a:pt x="536243" y="238551"/>
                      </a:lnTo>
                      <a:lnTo>
                        <a:pt x="534006" y="240059"/>
                      </a:lnTo>
                      <a:lnTo>
                        <a:pt x="531772" y="241571"/>
                      </a:lnTo>
                      <a:lnTo>
                        <a:pt x="529542" y="243087"/>
                      </a:lnTo>
                      <a:lnTo>
                        <a:pt x="527316" y="244607"/>
                      </a:lnTo>
                      <a:lnTo>
                        <a:pt x="525093" y="246131"/>
                      </a:lnTo>
                      <a:lnTo>
                        <a:pt x="522873" y="247660"/>
                      </a:lnTo>
                      <a:lnTo>
                        <a:pt x="520657" y="249193"/>
                      </a:lnTo>
                      <a:lnTo>
                        <a:pt x="518445" y="250730"/>
                      </a:lnTo>
                      <a:lnTo>
                        <a:pt x="516236" y="252271"/>
                      </a:lnTo>
                      <a:lnTo>
                        <a:pt x="514031" y="253816"/>
                      </a:lnTo>
                      <a:lnTo>
                        <a:pt x="511829" y="255365"/>
                      </a:lnTo>
                      <a:lnTo>
                        <a:pt x="509631" y="256919"/>
                      </a:lnTo>
                      <a:lnTo>
                        <a:pt x="507437" y="258477"/>
                      </a:lnTo>
                      <a:lnTo>
                        <a:pt x="505246" y="260039"/>
                      </a:lnTo>
                      <a:lnTo>
                        <a:pt x="503059" y="261605"/>
                      </a:lnTo>
                      <a:lnTo>
                        <a:pt x="500875" y="263175"/>
                      </a:lnTo>
                      <a:lnTo>
                        <a:pt x="498695" y="264749"/>
                      </a:lnTo>
                      <a:lnTo>
                        <a:pt x="496519" y="266327"/>
                      </a:lnTo>
                      <a:lnTo>
                        <a:pt x="494347" y="267910"/>
                      </a:lnTo>
                      <a:lnTo>
                        <a:pt x="492178" y="269496"/>
                      </a:lnTo>
                      <a:lnTo>
                        <a:pt x="490013" y="271087"/>
                      </a:lnTo>
                      <a:lnTo>
                        <a:pt x="487851" y="272682"/>
                      </a:lnTo>
                      <a:lnTo>
                        <a:pt x="485694" y="274281"/>
                      </a:lnTo>
                      <a:lnTo>
                        <a:pt x="483540" y="275884"/>
                      </a:lnTo>
                      <a:lnTo>
                        <a:pt x="481389" y="277491"/>
                      </a:lnTo>
                      <a:lnTo>
                        <a:pt x="479243" y="279102"/>
                      </a:lnTo>
                      <a:lnTo>
                        <a:pt x="477100" y="280717"/>
                      </a:lnTo>
                      <a:lnTo>
                        <a:pt x="474961" y="282336"/>
                      </a:lnTo>
                      <a:lnTo>
                        <a:pt x="472826" y="283959"/>
                      </a:lnTo>
                      <a:lnTo>
                        <a:pt x="470694" y="285586"/>
                      </a:lnTo>
                      <a:lnTo>
                        <a:pt x="468566" y="287217"/>
                      </a:lnTo>
                      <a:lnTo>
                        <a:pt x="466443" y="288852"/>
                      </a:lnTo>
                      <a:lnTo>
                        <a:pt x="464322" y="290492"/>
                      </a:lnTo>
                      <a:lnTo>
                        <a:pt x="462206" y="292135"/>
                      </a:lnTo>
                      <a:lnTo>
                        <a:pt x="460094" y="293782"/>
                      </a:lnTo>
                      <a:lnTo>
                        <a:pt x="457985" y="295433"/>
                      </a:lnTo>
                      <a:lnTo>
                        <a:pt x="455880" y="297088"/>
                      </a:lnTo>
                      <a:lnTo>
                        <a:pt x="453779" y="298748"/>
                      </a:lnTo>
                      <a:lnTo>
                        <a:pt x="451682" y="300411"/>
                      </a:lnTo>
                      <a:lnTo>
                        <a:pt x="449589" y="302078"/>
                      </a:lnTo>
                      <a:lnTo>
                        <a:pt x="447500" y="303749"/>
                      </a:lnTo>
                      <a:lnTo>
                        <a:pt x="445414" y="305424"/>
                      </a:lnTo>
                      <a:lnTo>
                        <a:pt x="443333" y="307102"/>
                      </a:lnTo>
                      <a:lnTo>
                        <a:pt x="441255" y="308785"/>
                      </a:lnTo>
                      <a:lnTo>
                        <a:pt x="439181" y="310472"/>
                      </a:lnTo>
                      <a:lnTo>
                        <a:pt x="437111" y="312163"/>
                      </a:lnTo>
                      <a:lnTo>
                        <a:pt x="435045" y="313857"/>
                      </a:lnTo>
                      <a:lnTo>
                        <a:pt x="432983" y="315556"/>
                      </a:lnTo>
                      <a:lnTo>
                        <a:pt x="430925" y="317258"/>
                      </a:lnTo>
                      <a:lnTo>
                        <a:pt x="428871" y="318964"/>
                      </a:lnTo>
                      <a:lnTo>
                        <a:pt x="426821" y="320674"/>
                      </a:lnTo>
                      <a:lnTo>
                        <a:pt x="424775" y="322388"/>
                      </a:lnTo>
                      <a:lnTo>
                        <a:pt x="422733" y="324106"/>
                      </a:lnTo>
                      <a:lnTo>
                        <a:pt x="420695" y="325828"/>
                      </a:lnTo>
                      <a:lnTo>
                        <a:pt x="418661" y="327553"/>
                      </a:lnTo>
                      <a:lnTo>
                        <a:pt x="416631" y="329282"/>
                      </a:lnTo>
                      <a:lnTo>
                        <a:pt x="414605" y="331016"/>
                      </a:lnTo>
                      <a:lnTo>
                        <a:pt x="412583" y="332753"/>
                      </a:lnTo>
                      <a:lnTo>
                        <a:pt x="410565" y="334493"/>
                      </a:lnTo>
                      <a:lnTo>
                        <a:pt x="408551" y="336238"/>
                      </a:lnTo>
                      <a:lnTo>
                        <a:pt x="406541" y="337986"/>
                      </a:lnTo>
                      <a:lnTo>
                        <a:pt x="404535" y="339739"/>
                      </a:lnTo>
                      <a:lnTo>
                        <a:pt x="402533" y="341495"/>
                      </a:lnTo>
                      <a:lnTo>
                        <a:pt x="400536" y="343254"/>
                      </a:lnTo>
                      <a:lnTo>
                        <a:pt x="398542" y="345018"/>
                      </a:lnTo>
                      <a:lnTo>
                        <a:pt x="396553" y="346785"/>
                      </a:lnTo>
                      <a:lnTo>
                        <a:pt x="394567" y="348556"/>
                      </a:lnTo>
                      <a:lnTo>
                        <a:pt x="392586" y="350331"/>
                      </a:lnTo>
                      <a:lnTo>
                        <a:pt x="390609" y="352109"/>
                      </a:lnTo>
                      <a:lnTo>
                        <a:pt x="388636" y="353892"/>
                      </a:lnTo>
                      <a:lnTo>
                        <a:pt x="386667" y="355678"/>
                      </a:lnTo>
                      <a:lnTo>
                        <a:pt x="384702" y="357467"/>
                      </a:lnTo>
                      <a:lnTo>
                        <a:pt x="382742" y="359261"/>
                      </a:lnTo>
                      <a:lnTo>
                        <a:pt x="380786" y="361058"/>
                      </a:lnTo>
                      <a:lnTo>
                        <a:pt x="378833" y="362859"/>
                      </a:lnTo>
                      <a:lnTo>
                        <a:pt x="376885" y="364663"/>
                      </a:lnTo>
                      <a:lnTo>
                        <a:pt x="374942" y="366471"/>
                      </a:lnTo>
                      <a:lnTo>
                        <a:pt x="373002" y="368283"/>
                      </a:lnTo>
                      <a:lnTo>
                        <a:pt x="371067" y="370098"/>
                      </a:lnTo>
                      <a:lnTo>
                        <a:pt x="369136" y="371917"/>
                      </a:lnTo>
                      <a:lnTo>
                        <a:pt x="367209" y="373740"/>
                      </a:lnTo>
                      <a:lnTo>
                        <a:pt x="365286" y="375567"/>
                      </a:lnTo>
                      <a:lnTo>
                        <a:pt x="363368" y="377397"/>
                      </a:lnTo>
                      <a:lnTo>
                        <a:pt x="361453" y="379230"/>
                      </a:lnTo>
                      <a:lnTo>
                        <a:pt x="359544" y="381067"/>
                      </a:lnTo>
                      <a:lnTo>
                        <a:pt x="357638" y="382908"/>
                      </a:lnTo>
                      <a:lnTo>
                        <a:pt x="355737" y="384753"/>
                      </a:lnTo>
                      <a:lnTo>
                        <a:pt x="353840" y="386601"/>
                      </a:lnTo>
                      <a:lnTo>
                        <a:pt x="351947" y="388452"/>
                      </a:lnTo>
                      <a:lnTo>
                        <a:pt x="350058" y="390307"/>
                      </a:lnTo>
                      <a:lnTo>
                        <a:pt x="348174" y="392166"/>
                      </a:lnTo>
                      <a:lnTo>
                        <a:pt x="346294" y="394028"/>
                      </a:lnTo>
                      <a:lnTo>
                        <a:pt x="344419" y="395894"/>
                      </a:lnTo>
                      <a:lnTo>
                        <a:pt x="342548" y="397764"/>
                      </a:lnTo>
                      <a:lnTo>
                        <a:pt x="340681" y="399636"/>
                      </a:lnTo>
                      <a:lnTo>
                        <a:pt x="338819" y="401513"/>
                      </a:lnTo>
                      <a:lnTo>
                        <a:pt x="336960" y="403393"/>
                      </a:lnTo>
                      <a:lnTo>
                        <a:pt x="335107" y="405276"/>
                      </a:lnTo>
                      <a:lnTo>
                        <a:pt x="333257" y="407163"/>
                      </a:lnTo>
                      <a:lnTo>
                        <a:pt x="331412" y="409054"/>
                      </a:lnTo>
                      <a:lnTo>
                        <a:pt x="329572" y="410947"/>
                      </a:lnTo>
                      <a:lnTo>
                        <a:pt x="327736" y="412845"/>
                      </a:lnTo>
                      <a:lnTo>
                        <a:pt x="325904" y="414746"/>
                      </a:lnTo>
                      <a:lnTo>
                        <a:pt x="324077" y="416650"/>
                      </a:lnTo>
                      <a:lnTo>
                        <a:pt x="322254" y="418558"/>
                      </a:lnTo>
                      <a:lnTo>
                        <a:pt x="320435" y="420469"/>
                      </a:lnTo>
                      <a:lnTo>
                        <a:pt x="318621" y="422383"/>
                      </a:lnTo>
                      <a:lnTo>
                        <a:pt x="316812" y="424301"/>
                      </a:lnTo>
                      <a:lnTo>
                        <a:pt x="315007" y="426223"/>
                      </a:lnTo>
                      <a:lnTo>
                        <a:pt x="313206" y="428147"/>
                      </a:lnTo>
                      <a:lnTo>
                        <a:pt x="311410" y="430076"/>
                      </a:lnTo>
                      <a:lnTo>
                        <a:pt x="309618" y="432007"/>
                      </a:lnTo>
                      <a:lnTo>
                        <a:pt x="307831" y="433942"/>
                      </a:lnTo>
                      <a:lnTo>
                        <a:pt x="306049" y="435881"/>
                      </a:lnTo>
                      <a:lnTo>
                        <a:pt x="304270" y="437822"/>
                      </a:lnTo>
                      <a:lnTo>
                        <a:pt x="302497" y="439767"/>
                      </a:lnTo>
                      <a:lnTo>
                        <a:pt x="300728" y="441716"/>
                      </a:lnTo>
                      <a:lnTo>
                        <a:pt x="298963" y="443668"/>
                      </a:lnTo>
                      <a:lnTo>
                        <a:pt x="297203" y="445623"/>
                      </a:lnTo>
                      <a:lnTo>
                        <a:pt x="295448" y="447581"/>
                      </a:lnTo>
                      <a:lnTo>
                        <a:pt x="293697" y="449543"/>
                      </a:lnTo>
                      <a:lnTo>
                        <a:pt x="291950" y="451508"/>
                      </a:lnTo>
                      <a:lnTo>
                        <a:pt x="290208" y="453476"/>
                      </a:lnTo>
                      <a:lnTo>
                        <a:pt x="288471" y="455448"/>
                      </a:lnTo>
                      <a:lnTo>
                        <a:pt x="286738" y="457422"/>
                      </a:lnTo>
                      <a:lnTo>
                        <a:pt x="285010" y="459400"/>
                      </a:lnTo>
                      <a:lnTo>
                        <a:pt x="283287" y="461382"/>
                      </a:lnTo>
                      <a:lnTo>
                        <a:pt x="281568" y="463366"/>
                      </a:lnTo>
                      <a:lnTo>
                        <a:pt x="279854" y="465354"/>
                      </a:lnTo>
                      <a:lnTo>
                        <a:pt x="278144" y="467345"/>
                      </a:lnTo>
                      <a:lnTo>
                        <a:pt x="276439" y="469340"/>
                      </a:lnTo>
                      <a:lnTo>
                        <a:pt x="274739" y="471337"/>
                      </a:lnTo>
                      <a:lnTo>
                        <a:pt x="273043" y="473338"/>
                      </a:lnTo>
                      <a:lnTo>
                        <a:pt x="271352" y="475342"/>
                      </a:lnTo>
                      <a:lnTo>
                        <a:pt x="269666" y="477349"/>
                      </a:lnTo>
                      <a:lnTo>
                        <a:pt x="267984" y="479359"/>
                      </a:lnTo>
                      <a:lnTo>
                        <a:pt x="266307" y="481373"/>
                      </a:lnTo>
                      <a:lnTo>
                        <a:pt x="264635" y="483390"/>
                      </a:lnTo>
                      <a:lnTo>
                        <a:pt x="262967" y="485409"/>
                      </a:lnTo>
                      <a:lnTo>
                        <a:pt x="261304" y="487432"/>
                      </a:lnTo>
                      <a:lnTo>
                        <a:pt x="259646" y="489458"/>
                      </a:lnTo>
                      <a:lnTo>
                        <a:pt x="257992" y="491488"/>
                      </a:lnTo>
                      <a:lnTo>
                        <a:pt x="256343" y="493520"/>
                      </a:lnTo>
                      <a:lnTo>
                        <a:pt x="254699" y="495555"/>
                      </a:lnTo>
                      <a:lnTo>
                        <a:pt x="253060" y="497594"/>
                      </a:lnTo>
                      <a:lnTo>
                        <a:pt x="251425" y="499635"/>
                      </a:lnTo>
                      <a:lnTo>
                        <a:pt x="249795" y="501680"/>
                      </a:lnTo>
                      <a:lnTo>
                        <a:pt x="248170" y="503728"/>
                      </a:lnTo>
                      <a:lnTo>
                        <a:pt x="246550" y="505779"/>
                      </a:lnTo>
                      <a:lnTo>
                        <a:pt x="244934" y="507833"/>
                      </a:lnTo>
                      <a:lnTo>
                        <a:pt x="243323" y="509889"/>
                      </a:lnTo>
                      <a:lnTo>
                        <a:pt x="241717" y="511949"/>
                      </a:lnTo>
                      <a:lnTo>
                        <a:pt x="240116" y="514012"/>
                      </a:lnTo>
                      <a:lnTo>
                        <a:pt x="238519" y="516078"/>
                      </a:lnTo>
                      <a:lnTo>
                        <a:pt x="236928" y="518147"/>
                      </a:lnTo>
                      <a:lnTo>
                        <a:pt x="235341" y="520219"/>
                      </a:lnTo>
                      <a:lnTo>
                        <a:pt x="233759" y="522295"/>
                      </a:lnTo>
                      <a:lnTo>
                        <a:pt x="232181" y="524373"/>
                      </a:lnTo>
                      <a:lnTo>
                        <a:pt x="230609" y="526453"/>
                      </a:lnTo>
                      <a:lnTo>
                        <a:pt x="229041" y="528537"/>
                      </a:lnTo>
                      <a:lnTo>
                        <a:pt x="227479" y="530624"/>
                      </a:lnTo>
                      <a:lnTo>
                        <a:pt x="225921" y="532714"/>
                      </a:lnTo>
                      <a:lnTo>
                        <a:pt x="224368" y="534807"/>
                      </a:lnTo>
                      <a:lnTo>
                        <a:pt x="222820" y="536903"/>
                      </a:lnTo>
                      <a:lnTo>
                        <a:pt x="221276" y="539001"/>
                      </a:lnTo>
                      <a:lnTo>
                        <a:pt x="219738" y="541103"/>
                      </a:lnTo>
                      <a:lnTo>
                        <a:pt x="218205" y="543207"/>
                      </a:lnTo>
                      <a:lnTo>
                        <a:pt x="216676" y="545314"/>
                      </a:lnTo>
                      <a:lnTo>
                        <a:pt x="215152" y="547425"/>
                      </a:lnTo>
                      <a:lnTo>
                        <a:pt x="213634" y="549538"/>
                      </a:lnTo>
                      <a:lnTo>
                        <a:pt x="212120" y="551654"/>
                      </a:lnTo>
                      <a:lnTo>
                        <a:pt x="210611" y="553772"/>
                      </a:lnTo>
                      <a:lnTo>
                        <a:pt x="209107" y="555894"/>
                      </a:lnTo>
                      <a:lnTo>
                        <a:pt x="207608" y="558019"/>
                      </a:lnTo>
                      <a:lnTo>
                        <a:pt x="206113" y="560146"/>
                      </a:lnTo>
                      <a:lnTo>
                        <a:pt x="204624" y="562276"/>
                      </a:lnTo>
                      <a:lnTo>
                        <a:pt x="203140" y="564409"/>
                      </a:lnTo>
                      <a:lnTo>
                        <a:pt x="201661" y="566545"/>
                      </a:lnTo>
                      <a:lnTo>
                        <a:pt x="200186" y="568683"/>
                      </a:lnTo>
                      <a:lnTo>
                        <a:pt x="198717" y="570824"/>
                      </a:lnTo>
                      <a:lnTo>
                        <a:pt x="197252" y="572968"/>
                      </a:lnTo>
                      <a:lnTo>
                        <a:pt x="195793" y="575115"/>
                      </a:lnTo>
                      <a:lnTo>
                        <a:pt x="194339" y="577265"/>
                      </a:lnTo>
                      <a:lnTo>
                        <a:pt x="192889" y="579417"/>
                      </a:lnTo>
                      <a:lnTo>
                        <a:pt x="191445" y="581572"/>
                      </a:lnTo>
                      <a:lnTo>
                        <a:pt x="190005" y="583730"/>
                      </a:lnTo>
                      <a:lnTo>
                        <a:pt x="188571" y="585890"/>
                      </a:lnTo>
                      <a:lnTo>
                        <a:pt x="187142" y="588054"/>
                      </a:lnTo>
                      <a:lnTo>
                        <a:pt x="185717" y="590219"/>
                      </a:lnTo>
                      <a:lnTo>
                        <a:pt x="184298" y="592388"/>
                      </a:lnTo>
                      <a:lnTo>
                        <a:pt x="182884" y="594559"/>
                      </a:lnTo>
                      <a:lnTo>
                        <a:pt x="181475" y="596733"/>
                      </a:lnTo>
                      <a:lnTo>
                        <a:pt x="180070" y="598910"/>
                      </a:lnTo>
                      <a:lnTo>
                        <a:pt x="178671" y="601089"/>
                      </a:lnTo>
                      <a:lnTo>
                        <a:pt x="177277" y="603271"/>
                      </a:lnTo>
                      <a:lnTo>
                        <a:pt x="175888" y="605455"/>
                      </a:lnTo>
                      <a:lnTo>
                        <a:pt x="174504" y="607642"/>
                      </a:lnTo>
                      <a:lnTo>
                        <a:pt x="173126" y="609832"/>
                      </a:lnTo>
                      <a:lnTo>
                        <a:pt x="171752" y="612024"/>
                      </a:lnTo>
                      <a:lnTo>
                        <a:pt x="170383" y="614219"/>
                      </a:lnTo>
                      <a:lnTo>
                        <a:pt x="169020" y="616416"/>
                      </a:lnTo>
                      <a:lnTo>
                        <a:pt x="167661" y="618616"/>
                      </a:lnTo>
                      <a:lnTo>
                        <a:pt x="166308" y="620819"/>
                      </a:lnTo>
                      <a:lnTo>
                        <a:pt x="164960" y="623024"/>
                      </a:lnTo>
                      <a:lnTo>
                        <a:pt x="163617" y="625232"/>
                      </a:lnTo>
                      <a:lnTo>
                        <a:pt x="162279" y="627442"/>
                      </a:lnTo>
                      <a:lnTo>
                        <a:pt x="160946" y="629655"/>
                      </a:lnTo>
                      <a:lnTo>
                        <a:pt x="159619" y="631870"/>
                      </a:lnTo>
                      <a:lnTo>
                        <a:pt x="158296" y="634088"/>
                      </a:lnTo>
                      <a:lnTo>
                        <a:pt x="156979" y="636308"/>
                      </a:lnTo>
                      <a:lnTo>
                        <a:pt x="155667" y="638531"/>
                      </a:lnTo>
                      <a:lnTo>
                        <a:pt x="154360" y="640756"/>
                      </a:lnTo>
                      <a:lnTo>
                        <a:pt x="153058" y="642983"/>
                      </a:lnTo>
                      <a:lnTo>
                        <a:pt x="151761" y="645214"/>
                      </a:lnTo>
                      <a:lnTo>
                        <a:pt x="150470" y="647446"/>
                      </a:lnTo>
                      <a:lnTo>
                        <a:pt x="149183" y="649681"/>
                      </a:lnTo>
                      <a:lnTo>
                        <a:pt x="147902" y="651918"/>
                      </a:lnTo>
                      <a:lnTo>
                        <a:pt x="146626" y="654158"/>
                      </a:lnTo>
                      <a:lnTo>
                        <a:pt x="145356" y="656400"/>
                      </a:lnTo>
                      <a:lnTo>
                        <a:pt x="144090" y="658645"/>
                      </a:lnTo>
                      <a:lnTo>
                        <a:pt x="142830" y="660892"/>
                      </a:lnTo>
                      <a:lnTo>
                        <a:pt x="141575" y="663141"/>
                      </a:lnTo>
                      <a:lnTo>
                        <a:pt x="140325" y="665393"/>
                      </a:lnTo>
                      <a:lnTo>
                        <a:pt x="139081" y="667647"/>
                      </a:lnTo>
                      <a:lnTo>
                        <a:pt x="137842" y="669904"/>
                      </a:lnTo>
                      <a:lnTo>
                        <a:pt x="136607" y="672162"/>
                      </a:lnTo>
                      <a:lnTo>
                        <a:pt x="135379" y="674423"/>
                      </a:lnTo>
                      <a:lnTo>
                        <a:pt x="134155" y="676687"/>
                      </a:lnTo>
                      <a:lnTo>
                        <a:pt x="132937" y="678953"/>
                      </a:lnTo>
                      <a:lnTo>
                        <a:pt x="131724" y="681221"/>
                      </a:lnTo>
                      <a:lnTo>
                        <a:pt x="130516" y="683491"/>
                      </a:lnTo>
                      <a:lnTo>
                        <a:pt x="129314" y="685763"/>
                      </a:lnTo>
                      <a:lnTo>
                        <a:pt x="128116" y="688038"/>
                      </a:lnTo>
                      <a:lnTo>
                        <a:pt x="126924" y="690315"/>
                      </a:lnTo>
                      <a:lnTo>
                        <a:pt x="125738" y="692595"/>
                      </a:lnTo>
                      <a:lnTo>
                        <a:pt x="124557" y="694876"/>
                      </a:lnTo>
                      <a:lnTo>
                        <a:pt x="123380" y="697160"/>
                      </a:lnTo>
                      <a:lnTo>
                        <a:pt x="122210" y="699446"/>
                      </a:lnTo>
                      <a:lnTo>
                        <a:pt x="121044" y="701734"/>
                      </a:lnTo>
                      <a:lnTo>
                        <a:pt x="119884" y="704025"/>
                      </a:lnTo>
                      <a:lnTo>
                        <a:pt x="118730" y="706317"/>
                      </a:lnTo>
                      <a:lnTo>
                        <a:pt x="117580" y="708612"/>
                      </a:lnTo>
                      <a:lnTo>
                        <a:pt x="116436" y="710909"/>
                      </a:lnTo>
                      <a:lnTo>
                        <a:pt x="115297" y="713208"/>
                      </a:lnTo>
                      <a:lnTo>
                        <a:pt x="114164" y="715509"/>
                      </a:lnTo>
                      <a:lnTo>
                        <a:pt x="113036" y="717813"/>
                      </a:lnTo>
                      <a:lnTo>
                        <a:pt x="111913" y="720118"/>
                      </a:lnTo>
                      <a:lnTo>
                        <a:pt x="110796" y="722426"/>
                      </a:lnTo>
                      <a:lnTo>
                        <a:pt x="109684" y="724735"/>
                      </a:lnTo>
                      <a:lnTo>
                        <a:pt x="108577" y="727047"/>
                      </a:lnTo>
                      <a:lnTo>
                        <a:pt x="107476" y="729361"/>
                      </a:lnTo>
                      <a:lnTo>
                        <a:pt x="106380" y="731677"/>
                      </a:lnTo>
                      <a:lnTo>
                        <a:pt x="105290" y="733995"/>
                      </a:lnTo>
                      <a:lnTo>
                        <a:pt x="104205" y="736315"/>
                      </a:lnTo>
                      <a:lnTo>
                        <a:pt x="103125" y="738637"/>
                      </a:lnTo>
                      <a:lnTo>
                        <a:pt x="102051" y="740961"/>
                      </a:lnTo>
                      <a:lnTo>
                        <a:pt x="100982" y="743288"/>
                      </a:lnTo>
                      <a:lnTo>
                        <a:pt x="99918" y="745616"/>
                      </a:lnTo>
                      <a:lnTo>
                        <a:pt x="98860" y="747946"/>
                      </a:lnTo>
                      <a:lnTo>
                        <a:pt x="97808" y="750278"/>
                      </a:lnTo>
                      <a:lnTo>
                        <a:pt x="96760" y="752612"/>
                      </a:lnTo>
                      <a:lnTo>
                        <a:pt x="95719" y="754948"/>
                      </a:lnTo>
                      <a:lnTo>
                        <a:pt x="94682" y="757287"/>
                      </a:lnTo>
                      <a:lnTo>
                        <a:pt x="93651" y="759627"/>
                      </a:lnTo>
                      <a:lnTo>
                        <a:pt x="92626" y="761969"/>
                      </a:lnTo>
                      <a:lnTo>
                        <a:pt x="91606" y="764313"/>
                      </a:lnTo>
                      <a:lnTo>
                        <a:pt x="90591" y="766658"/>
                      </a:lnTo>
                      <a:lnTo>
                        <a:pt x="89582" y="769006"/>
                      </a:lnTo>
                      <a:lnTo>
                        <a:pt x="88578" y="771356"/>
                      </a:lnTo>
                      <a:lnTo>
                        <a:pt x="87580" y="773707"/>
                      </a:lnTo>
                      <a:lnTo>
                        <a:pt x="86587" y="776061"/>
                      </a:lnTo>
                      <a:lnTo>
                        <a:pt x="85600" y="778416"/>
                      </a:lnTo>
                      <a:lnTo>
                        <a:pt x="84618" y="780773"/>
                      </a:lnTo>
                      <a:lnTo>
                        <a:pt x="83642" y="783132"/>
                      </a:lnTo>
                      <a:lnTo>
                        <a:pt x="82671" y="785493"/>
                      </a:lnTo>
                      <a:lnTo>
                        <a:pt x="81706" y="787856"/>
                      </a:lnTo>
                      <a:lnTo>
                        <a:pt x="80746" y="790220"/>
                      </a:lnTo>
                      <a:lnTo>
                        <a:pt x="79791" y="792587"/>
                      </a:lnTo>
                      <a:lnTo>
                        <a:pt x="78842" y="794955"/>
                      </a:lnTo>
                      <a:lnTo>
                        <a:pt x="77899" y="797324"/>
                      </a:lnTo>
                      <a:lnTo>
                        <a:pt x="76961" y="799696"/>
                      </a:lnTo>
                      <a:lnTo>
                        <a:pt x="76029" y="802070"/>
                      </a:lnTo>
                      <a:lnTo>
                        <a:pt x="75102" y="804445"/>
                      </a:lnTo>
                      <a:lnTo>
                        <a:pt x="74181" y="806822"/>
                      </a:lnTo>
                      <a:lnTo>
                        <a:pt x="73265" y="809200"/>
                      </a:lnTo>
                      <a:lnTo>
                        <a:pt x="72354" y="811581"/>
                      </a:lnTo>
                      <a:lnTo>
                        <a:pt x="71450" y="813963"/>
                      </a:lnTo>
                      <a:lnTo>
                        <a:pt x="70550" y="816347"/>
                      </a:lnTo>
                      <a:lnTo>
                        <a:pt x="69657" y="818732"/>
                      </a:lnTo>
                      <a:lnTo>
                        <a:pt x="68769" y="821119"/>
                      </a:lnTo>
                      <a:lnTo>
                        <a:pt x="67886" y="823508"/>
                      </a:lnTo>
                      <a:lnTo>
                        <a:pt x="67009" y="825899"/>
                      </a:lnTo>
                      <a:lnTo>
                        <a:pt x="66138" y="828291"/>
                      </a:lnTo>
                      <a:lnTo>
                        <a:pt x="65272" y="830684"/>
                      </a:lnTo>
                      <a:lnTo>
                        <a:pt x="64411" y="833080"/>
                      </a:lnTo>
                      <a:lnTo>
                        <a:pt x="63557" y="835477"/>
                      </a:lnTo>
                      <a:lnTo>
                        <a:pt x="62707" y="837876"/>
                      </a:lnTo>
                      <a:lnTo>
                        <a:pt x="61864" y="840276"/>
                      </a:lnTo>
                      <a:lnTo>
                        <a:pt x="61026" y="842678"/>
                      </a:lnTo>
                      <a:lnTo>
                        <a:pt x="60193" y="845081"/>
                      </a:lnTo>
                      <a:lnTo>
                        <a:pt x="59366" y="847486"/>
                      </a:lnTo>
                      <a:lnTo>
                        <a:pt x="58545" y="849893"/>
                      </a:lnTo>
                      <a:lnTo>
                        <a:pt x="57729" y="852301"/>
                      </a:lnTo>
                      <a:lnTo>
                        <a:pt x="56919" y="854710"/>
                      </a:lnTo>
                      <a:lnTo>
                        <a:pt x="56115" y="857121"/>
                      </a:lnTo>
                      <a:lnTo>
                        <a:pt x="55316" y="859534"/>
                      </a:lnTo>
                      <a:lnTo>
                        <a:pt x="54523" y="861948"/>
                      </a:lnTo>
                      <a:lnTo>
                        <a:pt x="53735" y="864364"/>
                      </a:lnTo>
                      <a:lnTo>
                        <a:pt x="52953" y="866781"/>
                      </a:lnTo>
                      <a:lnTo>
                        <a:pt x="52176" y="869200"/>
                      </a:lnTo>
                      <a:lnTo>
                        <a:pt x="51406" y="871620"/>
                      </a:lnTo>
                      <a:lnTo>
                        <a:pt x="50640" y="874041"/>
                      </a:lnTo>
                      <a:lnTo>
                        <a:pt x="49881" y="876464"/>
                      </a:lnTo>
                      <a:lnTo>
                        <a:pt x="49127" y="878888"/>
                      </a:lnTo>
                      <a:lnTo>
                        <a:pt x="48378" y="881314"/>
                      </a:lnTo>
                      <a:lnTo>
                        <a:pt x="47636" y="883741"/>
                      </a:lnTo>
                      <a:lnTo>
                        <a:pt x="46899" y="886170"/>
                      </a:lnTo>
                      <a:lnTo>
                        <a:pt x="46167" y="888600"/>
                      </a:lnTo>
                      <a:lnTo>
                        <a:pt x="45442" y="891031"/>
                      </a:lnTo>
                      <a:lnTo>
                        <a:pt x="44722" y="893464"/>
                      </a:lnTo>
                      <a:lnTo>
                        <a:pt x="44007" y="895898"/>
                      </a:lnTo>
                      <a:lnTo>
                        <a:pt x="43298" y="898334"/>
                      </a:lnTo>
                      <a:lnTo>
                        <a:pt x="42595" y="900770"/>
                      </a:lnTo>
                      <a:lnTo>
                        <a:pt x="41898" y="903208"/>
                      </a:lnTo>
                      <a:lnTo>
                        <a:pt x="41206" y="905648"/>
                      </a:lnTo>
                      <a:lnTo>
                        <a:pt x="40520" y="908088"/>
                      </a:lnTo>
                      <a:lnTo>
                        <a:pt x="39839" y="910530"/>
                      </a:lnTo>
                      <a:lnTo>
                        <a:pt x="39165" y="912974"/>
                      </a:lnTo>
                      <a:lnTo>
                        <a:pt x="38496" y="915418"/>
                      </a:lnTo>
                      <a:lnTo>
                        <a:pt x="37832" y="917864"/>
                      </a:lnTo>
                      <a:lnTo>
                        <a:pt x="37174" y="920311"/>
                      </a:lnTo>
                      <a:lnTo>
                        <a:pt x="36522" y="922759"/>
                      </a:lnTo>
                      <a:lnTo>
                        <a:pt x="35876" y="925209"/>
                      </a:lnTo>
                      <a:lnTo>
                        <a:pt x="35235" y="927660"/>
                      </a:lnTo>
                      <a:lnTo>
                        <a:pt x="34600" y="930111"/>
                      </a:lnTo>
                      <a:lnTo>
                        <a:pt x="33971" y="932565"/>
                      </a:lnTo>
                      <a:lnTo>
                        <a:pt x="33348" y="935019"/>
                      </a:lnTo>
                      <a:lnTo>
                        <a:pt x="32730" y="937474"/>
                      </a:lnTo>
                      <a:lnTo>
                        <a:pt x="32117" y="939931"/>
                      </a:lnTo>
                      <a:lnTo>
                        <a:pt x="31511" y="942389"/>
                      </a:lnTo>
                      <a:lnTo>
                        <a:pt x="30910" y="944848"/>
                      </a:lnTo>
                      <a:lnTo>
                        <a:pt x="30315" y="947308"/>
                      </a:lnTo>
                      <a:lnTo>
                        <a:pt x="29726" y="949769"/>
                      </a:lnTo>
                      <a:lnTo>
                        <a:pt x="29142" y="952231"/>
                      </a:lnTo>
                      <a:lnTo>
                        <a:pt x="28565" y="954694"/>
                      </a:lnTo>
                      <a:lnTo>
                        <a:pt x="27992" y="957159"/>
                      </a:lnTo>
                      <a:lnTo>
                        <a:pt x="27426" y="959624"/>
                      </a:lnTo>
                      <a:lnTo>
                        <a:pt x="26865" y="962091"/>
                      </a:lnTo>
                      <a:lnTo>
                        <a:pt x="26310" y="964559"/>
                      </a:lnTo>
                      <a:lnTo>
                        <a:pt x="25761" y="967027"/>
                      </a:lnTo>
                      <a:lnTo>
                        <a:pt x="25218" y="969497"/>
                      </a:lnTo>
                      <a:lnTo>
                        <a:pt x="24680" y="971968"/>
                      </a:lnTo>
                      <a:lnTo>
                        <a:pt x="24148" y="974440"/>
                      </a:lnTo>
                      <a:lnTo>
                        <a:pt x="23622" y="976912"/>
                      </a:lnTo>
                      <a:lnTo>
                        <a:pt x="23101" y="979386"/>
                      </a:lnTo>
                      <a:lnTo>
                        <a:pt x="22586" y="981861"/>
                      </a:lnTo>
                      <a:lnTo>
                        <a:pt x="22077" y="984336"/>
                      </a:lnTo>
                      <a:lnTo>
                        <a:pt x="21574" y="986813"/>
                      </a:lnTo>
                      <a:lnTo>
                        <a:pt x="21077" y="989291"/>
                      </a:lnTo>
                      <a:lnTo>
                        <a:pt x="20585" y="991769"/>
                      </a:lnTo>
                      <a:lnTo>
                        <a:pt x="20099" y="994249"/>
                      </a:lnTo>
                      <a:lnTo>
                        <a:pt x="19619" y="996729"/>
                      </a:lnTo>
                      <a:lnTo>
                        <a:pt x="19144" y="999210"/>
                      </a:lnTo>
                      <a:lnTo>
                        <a:pt x="18676" y="1001692"/>
                      </a:lnTo>
                      <a:lnTo>
                        <a:pt x="18213" y="1004175"/>
                      </a:lnTo>
                      <a:lnTo>
                        <a:pt x="17755" y="1006659"/>
                      </a:lnTo>
                      <a:lnTo>
                        <a:pt x="17304" y="1009144"/>
                      </a:lnTo>
                      <a:lnTo>
                        <a:pt x="16858" y="1011629"/>
                      </a:lnTo>
                      <a:lnTo>
                        <a:pt x="16419" y="1014116"/>
                      </a:lnTo>
                      <a:lnTo>
                        <a:pt x="15985" y="1016603"/>
                      </a:lnTo>
                      <a:lnTo>
                        <a:pt x="15556" y="1019091"/>
                      </a:lnTo>
                      <a:lnTo>
                        <a:pt x="15134" y="1021580"/>
                      </a:lnTo>
                      <a:lnTo>
                        <a:pt x="14717" y="1024070"/>
                      </a:lnTo>
                      <a:lnTo>
                        <a:pt x="14306" y="1026560"/>
                      </a:lnTo>
                      <a:lnTo>
                        <a:pt x="13901" y="1029051"/>
                      </a:lnTo>
                      <a:lnTo>
                        <a:pt x="13502" y="1031543"/>
                      </a:lnTo>
                      <a:lnTo>
                        <a:pt x="13108" y="1034036"/>
                      </a:lnTo>
                      <a:lnTo>
                        <a:pt x="12720" y="1036530"/>
                      </a:lnTo>
                      <a:lnTo>
                        <a:pt x="12338" y="1039024"/>
                      </a:lnTo>
                      <a:lnTo>
                        <a:pt x="11962" y="1041519"/>
                      </a:lnTo>
                      <a:lnTo>
                        <a:pt x="11592" y="1044014"/>
                      </a:lnTo>
                      <a:lnTo>
                        <a:pt x="11227" y="1046511"/>
                      </a:lnTo>
                      <a:lnTo>
                        <a:pt x="10868" y="1049007"/>
                      </a:lnTo>
                      <a:lnTo>
                        <a:pt x="10516" y="1051505"/>
                      </a:lnTo>
                      <a:lnTo>
                        <a:pt x="10168" y="1054003"/>
                      </a:lnTo>
                      <a:lnTo>
                        <a:pt x="9827" y="1056502"/>
                      </a:lnTo>
                      <a:lnTo>
                        <a:pt x="9491" y="1059002"/>
                      </a:lnTo>
                      <a:lnTo>
                        <a:pt x="9162" y="1061502"/>
                      </a:lnTo>
                      <a:lnTo>
                        <a:pt x="8838" y="1064003"/>
                      </a:lnTo>
                      <a:lnTo>
                        <a:pt x="8520" y="1066505"/>
                      </a:lnTo>
                      <a:lnTo>
                        <a:pt x="8207" y="1069007"/>
                      </a:lnTo>
                      <a:lnTo>
                        <a:pt x="7901" y="1071509"/>
                      </a:lnTo>
                      <a:lnTo>
                        <a:pt x="7600" y="1074012"/>
                      </a:lnTo>
                      <a:lnTo>
                        <a:pt x="7305" y="1076516"/>
                      </a:lnTo>
                      <a:lnTo>
                        <a:pt x="7016" y="1079021"/>
                      </a:lnTo>
                      <a:lnTo>
                        <a:pt x="6733" y="1081525"/>
                      </a:lnTo>
                      <a:lnTo>
                        <a:pt x="6456" y="1084031"/>
                      </a:lnTo>
                      <a:lnTo>
                        <a:pt x="6184" y="1086537"/>
                      </a:lnTo>
                      <a:lnTo>
                        <a:pt x="5918" y="1089043"/>
                      </a:lnTo>
                      <a:lnTo>
                        <a:pt x="5658" y="1091550"/>
                      </a:lnTo>
                      <a:lnTo>
                        <a:pt x="5404" y="1094057"/>
                      </a:lnTo>
                      <a:lnTo>
                        <a:pt x="5156" y="1096565"/>
                      </a:lnTo>
                      <a:lnTo>
                        <a:pt x="4913" y="1099074"/>
                      </a:lnTo>
                      <a:lnTo>
                        <a:pt x="4677" y="1101582"/>
                      </a:lnTo>
                      <a:lnTo>
                        <a:pt x="4446" y="1104092"/>
                      </a:lnTo>
                      <a:lnTo>
                        <a:pt x="4221" y="1106601"/>
                      </a:lnTo>
                      <a:lnTo>
                        <a:pt x="4002" y="1109111"/>
                      </a:lnTo>
                      <a:lnTo>
                        <a:pt x="3788" y="1111622"/>
                      </a:lnTo>
                      <a:lnTo>
                        <a:pt x="3581" y="1114133"/>
                      </a:lnTo>
                      <a:lnTo>
                        <a:pt x="3379" y="1116644"/>
                      </a:lnTo>
                      <a:lnTo>
                        <a:pt x="3184" y="1119156"/>
                      </a:lnTo>
                      <a:lnTo>
                        <a:pt x="2994" y="1121668"/>
                      </a:lnTo>
                      <a:lnTo>
                        <a:pt x="2809" y="1124180"/>
                      </a:lnTo>
                      <a:lnTo>
                        <a:pt x="2631" y="1126693"/>
                      </a:lnTo>
                      <a:lnTo>
                        <a:pt x="2459" y="1129206"/>
                      </a:lnTo>
                      <a:lnTo>
                        <a:pt x="2292" y="1131719"/>
                      </a:lnTo>
                      <a:lnTo>
                        <a:pt x="2131" y="1134233"/>
                      </a:lnTo>
                      <a:lnTo>
                        <a:pt x="1976" y="1136747"/>
                      </a:lnTo>
                      <a:lnTo>
                        <a:pt x="1827" y="1139261"/>
                      </a:lnTo>
                      <a:lnTo>
                        <a:pt x="1684" y="1141775"/>
                      </a:lnTo>
                      <a:lnTo>
                        <a:pt x="1547" y="1144290"/>
                      </a:lnTo>
                      <a:lnTo>
                        <a:pt x="1415" y="1146805"/>
                      </a:lnTo>
                      <a:lnTo>
                        <a:pt x="1289" y="1149321"/>
                      </a:lnTo>
                      <a:lnTo>
                        <a:pt x="1169" y="1151836"/>
                      </a:lnTo>
                      <a:lnTo>
                        <a:pt x="1055" y="1154352"/>
                      </a:lnTo>
                      <a:lnTo>
                        <a:pt x="947" y="1156868"/>
                      </a:lnTo>
                      <a:lnTo>
                        <a:pt x="845" y="1159384"/>
                      </a:lnTo>
                      <a:lnTo>
                        <a:pt x="748" y="1161900"/>
                      </a:lnTo>
                      <a:lnTo>
                        <a:pt x="658" y="1164417"/>
                      </a:lnTo>
                      <a:lnTo>
                        <a:pt x="573" y="1166933"/>
                      </a:lnTo>
                      <a:lnTo>
                        <a:pt x="494" y="1169450"/>
                      </a:lnTo>
                      <a:lnTo>
                        <a:pt x="421" y="1171967"/>
                      </a:lnTo>
                      <a:lnTo>
                        <a:pt x="353" y="1174484"/>
                      </a:lnTo>
                      <a:lnTo>
                        <a:pt x="292" y="1177002"/>
                      </a:lnTo>
                      <a:lnTo>
                        <a:pt x="236" y="1179519"/>
                      </a:lnTo>
                      <a:lnTo>
                        <a:pt x="187" y="1182036"/>
                      </a:lnTo>
                      <a:lnTo>
                        <a:pt x="143" y="1184554"/>
                      </a:lnTo>
                      <a:lnTo>
                        <a:pt x="105" y="1187071"/>
                      </a:lnTo>
                      <a:lnTo>
                        <a:pt x="73" y="1189589"/>
                      </a:lnTo>
                      <a:lnTo>
                        <a:pt x="46" y="1192107"/>
                      </a:lnTo>
                      <a:lnTo>
                        <a:pt x="26" y="1194625"/>
                      </a:lnTo>
                      <a:lnTo>
                        <a:pt x="11" y="1197142"/>
                      </a:lnTo>
                      <a:lnTo>
                        <a:pt x="2" y="1199660"/>
                      </a:lnTo>
                      <a:lnTo>
                        <a:pt x="0" y="1202178"/>
                      </a:lnTo>
                      <a:lnTo>
                        <a:pt x="2" y="1204696"/>
                      </a:lnTo>
                      <a:lnTo>
                        <a:pt x="11" y="1207214"/>
                      </a:lnTo>
                      <a:lnTo>
                        <a:pt x="26" y="1209732"/>
                      </a:lnTo>
                      <a:lnTo>
                        <a:pt x="46" y="1212249"/>
                      </a:lnTo>
                      <a:lnTo>
                        <a:pt x="73" y="1214767"/>
                      </a:lnTo>
                      <a:lnTo>
                        <a:pt x="105" y="1217285"/>
                      </a:lnTo>
                      <a:lnTo>
                        <a:pt x="143" y="1219802"/>
                      </a:lnTo>
                      <a:lnTo>
                        <a:pt x="187" y="1222320"/>
                      </a:lnTo>
                      <a:lnTo>
                        <a:pt x="236" y="1224837"/>
                      </a:lnTo>
                      <a:lnTo>
                        <a:pt x="292" y="1227355"/>
                      </a:lnTo>
                      <a:lnTo>
                        <a:pt x="353" y="1229872"/>
                      </a:lnTo>
                      <a:lnTo>
                        <a:pt x="421" y="1232389"/>
                      </a:lnTo>
                      <a:lnTo>
                        <a:pt x="494" y="1234906"/>
                      </a:lnTo>
                      <a:lnTo>
                        <a:pt x="573" y="1237423"/>
                      </a:lnTo>
                      <a:lnTo>
                        <a:pt x="658" y="1239939"/>
                      </a:lnTo>
                      <a:lnTo>
                        <a:pt x="748" y="1242456"/>
                      </a:lnTo>
                      <a:lnTo>
                        <a:pt x="845" y="1244972"/>
                      </a:lnTo>
                      <a:lnTo>
                        <a:pt x="947" y="1247488"/>
                      </a:lnTo>
                      <a:lnTo>
                        <a:pt x="1055" y="1250004"/>
                      </a:lnTo>
                      <a:lnTo>
                        <a:pt x="1169" y="1252520"/>
                      </a:lnTo>
                      <a:lnTo>
                        <a:pt x="1289" y="1255036"/>
                      </a:lnTo>
                      <a:lnTo>
                        <a:pt x="1415" y="1257551"/>
                      </a:lnTo>
                      <a:lnTo>
                        <a:pt x="1547" y="1260066"/>
                      </a:lnTo>
                      <a:lnTo>
                        <a:pt x="1684" y="1262581"/>
                      </a:lnTo>
                      <a:lnTo>
                        <a:pt x="1827" y="1265095"/>
                      </a:lnTo>
                      <a:lnTo>
                        <a:pt x="1976" y="1267609"/>
                      </a:lnTo>
                      <a:lnTo>
                        <a:pt x="2131" y="1270123"/>
                      </a:lnTo>
                      <a:lnTo>
                        <a:pt x="2292" y="1272637"/>
                      </a:lnTo>
                      <a:lnTo>
                        <a:pt x="2459" y="1275150"/>
                      </a:lnTo>
                      <a:lnTo>
                        <a:pt x="2631" y="1277663"/>
                      </a:lnTo>
                      <a:lnTo>
                        <a:pt x="2809" y="1280176"/>
                      </a:lnTo>
                      <a:lnTo>
                        <a:pt x="2994" y="1282689"/>
                      </a:lnTo>
                      <a:lnTo>
                        <a:pt x="3184" y="1285201"/>
                      </a:lnTo>
                      <a:lnTo>
                        <a:pt x="3379" y="1287712"/>
                      </a:lnTo>
                      <a:lnTo>
                        <a:pt x="3581" y="1290223"/>
                      </a:lnTo>
                      <a:lnTo>
                        <a:pt x="3788" y="1292734"/>
                      </a:lnTo>
                      <a:lnTo>
                        <a:pt x="4002" y="1295245"/>
                      </a:lnTo>
                      <a:lnTo>
                        <a:pt x="4221" y="1297755"/>
                      </a:lnTo>
                      <a:lnTo>
                        <a:pt x="4446" y="1300265"/>
                      </a:lnTo>
                      <a:lnTo>
                        <a:pt x="4677" y="1302774"/>
                      </a:lnTo>
                      <a:lnTo>
                        <a:pt x="4913" y="1305283"/>
                      </a:lnTo>
                      <a:lnTo>
                        <a:pt x="5156" y="1307791"/>
                      </a:lnTo>
                      <a:lnTo>
                        <a:pt x="5404" y="1310299"/>
                      </a:lnTo>
                      <a:lnTo>
                        <a:pt x="5658" y="1312806"/>
                      </a:lnTo>
                      <a:lnTo>
                        <a:pt x="5918" y="1315313"/>
                      </a:lnTo>
                      <a:lnTo>
                        <a:pt x="6184" y="1317819"/>
                      </a:lnTo>
                      <a:lnTo>
                        <a:pt x="6456" y="1320325"/>
                      </a:lnTo>
                      <a:lnTo>
                        <a:pt x="6733" y="1322831"/>
                      </a:lnTo>
                      <a:lnTo>
                        <a:pt x="7016" y="1325336"/>
                      </a:lnTo>
                      <a:lnTo>
                        <a:pt x="7305" y="1327840"/>
                      </a:lnTo>
                      <a:lnTo>
                        <a:pt x="7600" y="1330344"/>
                      </a:lnTo>
                      <a:lnTo>
                        <a:pt x="7901" y="1332847"/>
                      </a:lnTo>
                      <a:lnTo>
                        <a:pt x="8207" y="1335350"/>
                      </a:lnTo>
                      <a:lnTo>
                        <a:pt x="8520" y="1337852"/>
                      </a:lnTo>
                      <a:lnTo>
                        <a:pt x="8838" y="1340353"/>
                      </a:lnTo>
                      <a:lnTo>
                        <a:pt x="9162" y="1342854"/>
                      </a:lnTo>
                      <a:lnTo>
                        <a:pt x="9491" y="1345354"/>
                      </a:lnTo>
                      <a:lnTo>
                        <a:pt x="9827" y="1347854"/>
                      </a:lnTo>
                      <a:lnTo>
                        <a:pt x="10168" y="1350353"/>
                      </a:lnTo>
                      <a:lnTo>
                        <a:pt x="10516" y="1352851"/>
                      </a:lnTo>
                      <a:lnTo>
                        <a:pt x="10868" y="1355349"/>
                      </a:lnTo>
                      <a:lnTo>
                        <a:pt x="11227" y="1357846"/>
                      </a:lnTo>
                      <a:lnTo>
                        <a:pt x="11592" y="1360342"/>
                      </a:lnTo>
                      <a:lnTo>
                        <a:pt x="11962" y="1362838"/>
                      </a:lnTo>
                      <a:lnTo>
                        <a:pt x="12338" y="1365332"/>
                      </a:lnTo>
                      <a:lnTo>
                        <a:pt x="12720" y="1367827"/>
                      </a:lnTo>
                      <a:lnTo>
                        <a:pt x="13108" y="1370320"/>
                      </a:lnTo>
                      <a:lnTo>
                        <a:pt x="13502" y="1372813"/>
                      </a:lnTo>
                      <a:lnTo>
                        <a:pt x="13901" y="1375305"/>
                      </a:lnTo>
                      <a:lnTo>
                        <a:pt x="14306" y="1377796"/>
                      </a:lnTo>
                      <a:lnTo>
                        <a:pt x="14717" y="1380286"/>
                      </a:lnTo>
                      <a:lnTo>
                        <a:pt x="15134" y="1382776"/>
                      </a:lnTo>
                      <a:lnTo>
                        <a:pt x="15556" y="1385265"/>
                      </a:lnTo>
                      <a:lnTo>
                        <a:pt x="15985" y="1387753"/>
                      </a:lnTo>
                      <a:lnTo>
                        <a:pt x="16419" y="1390240"/>
                      </a:lnTo>
                      <a:lnTo>
                        <a:pt x="16858" y="1392727"/>
                      </a:lnTo>
                      <a:lnTo>
                        <a:pt x="17304" y="1395212"/>
                      </a:lnTo>
                      <a:lnTo>
                        <a:pt x="17755" y="1397697"/>
                      </a:lnTo>
                      <a:lnTo>
                        <a:pt x="18213" y="1400181"/>
                      </a:lnTo>
                      <a:lnTo>
                        <a:pt x="18676" y="1402664"/>
                      </a:lnTo>
                      <a:lnTo>
                        <a:pt x="19144" y="1405146"/>
                      </a:lnTo>
                      <a:lnTo>
                        <a:pt x="19619" y="1407627"/>
                      </a:lnTo>
                      <a:lnTo>
                        <a:pt x="20099" y="1410108"/>
                      </a:lnTo>
                      <a:lnTo>
                        <a:pt x="20585" y="1412587"/>
                      </a:lnTo>
                      <a:lnTo>
                        <a:pt x="21077" y="1415066"/>
                      </a:lnTo>
                      <a:lnTo>
                        <a:pt x="21574" y="1417543"/>
                      </a:lnTo>
                      <a:lnTo>
                        <a:pt x="22077" y="1420020"/>
                      </a:lnTo>
                      <a:lnTo>
                        <a:pt x="22586" y="1422495"/>
                      </a:lnTo>
                      <a:lnTo>
                        <a:pt x="23101" y="1424970"/>
                      </a:lnTo>
                      <a:lnTo>
                        <a:pt x="23622" y="1427444"/>
                      </a:lnTo>
                      <a:lnTo>
                        <a:pt x="24148" y="1429917"/>
                      </a:lnTo>
                      <a:lnTo>
                        <a:pt x="24680" y="1432388"/>
                      </a:lnTo>
                      <a:lnTo>
                        <a:pt x="25218" y="1434859"/>
                      </a:lnTo>
                      <a:lnTo>
                        <a:pt x="25761" y="1437329"/>
                      </a:lnTo>
                      <a:lnTo>
                        <a:pt x="26310" y="1439797"/>
                      </a:lnTo>
                      <a:lnTo>
                        <a:pt x="26865" y="1442265"/>
                      </a:lnTo>
                      <a:lnTo>
                        <a:pt x="27426" y="1444732"/>
                      </a:lnTo>
                      <a:lnTo>
                        <a:pt x="27992" y="1447197"/>
                      </a:lnTo>
                      <a:lnTo>
                        <a:pt x="28565" y="1449662"/>
                      </a:lnTo>
                      <a:lnTo>
                        <a:pt x="29142" y="1452125"/>
                      </a:lnTo>
                      <a:lnTo>
                        <a:pt x="29726" y="1454587"/>
                      </a:lnTo>
                      <a:lnTo>
                        <a:pt x="30315" y="1457048"/>
                      </a:lnTo>
                      <a:lnTo>
                        <a:pt x="30910" y="1459509"/>
                      </a:lnTo>
                      <a:lnTo>
                        <a:pt x="31511" y="1461967"/>
                      </a:lnTo>
                      <a:lnTo>
                        <a:pt x="32117" y="1464425"/>
                      </a:lnTo>
                      <a:lnTo>
                        <a:pt x="32730" y="1466882"/>
                      </a:lnTo>
                      <a:lnTo>
                        <a:pt x="33348" y="1469337"/>
                      </a:lnTo>
                      <a:lnTo>
                        <a:pt x="33971" y="1471792"/>
                      </a:lnTo>
                      <a:lnTo>
                        <a:pt x="34600" y="1474245"/>
                      </a:lnTo>
                      <a:lnTo>
                        <a:pt x="35235" y="1476697"/>
                      </a:lnTo>
                      <a:lnTo>
                        <a:pt x="35876" y="1479147"/>
                      </a:lnTo>
                      <a:lnTo>
                        <a:pt x="36522" y="1481597"/>
                      </a:lnTo>
                      <a:lnTo>
                        <a:pt x="37174" y="1484045"/>
                      </a:lnTo>
                      <a:lnTo>
                        <a:pt x="37832" y="1486492"/>
                      </a:lnTo>
                      <a:lnTo>
                        <a:pt x="38496" y="1488938"/>
                      </a:lnTo>
                      <a:lnTo>
                        <a:pt x="39165" y="1491382"/>
                      </a:lnTo>
                      <a:lnTo>
                        <a:pt x="39839" y="1493826"/>
                      </a:lnTo>
                      <a:lnTo>
                        <a:pt x="40520" y="1496268"/>
                      </a:lnTo>
                      <a:lnTo>
                        <a:pt x="41206" y="1498708"/>
                      </a:lnTo>
                      <a:lnTo>
                        <a:pt x="41898" y="1501148"/>
                      </a:lnTo>
                      <a:lnTo>
                        <a:pt x="42595" y="1503586"/>
                      </a:lnTo>
                      <a:lnTo>
                        <a:pt x="43298" y="1506023"/>
                      </a:lnTo>
                      <a:lnTo>
                        <a:pt x="44007" y="1508458"/>
                      </a:lnTo>
                      <a:lnTo>
                        <a:pt x="44722" y="1510892"/>
                      </a:lnTo>
                      <a:lnTo>
                        <a:pt x="45442" y="1513325"/>
                      </a:lnTo>
                      <a:lnTo>
                        <a:pt x="46167" y="1515756"/>
                      </a:lnTo>
                      <a:lnTo>
                        <a:pt x="46899" y="1518186"/>
                      </a:lnTo>
                      <a:lnTo>
                        <a:pt x="47636" y="1520615"/>
                      </a:lnTo>
                      <a:lnTo>
                        <a:pt x="48378" y="1523042"/>
                      </a:lnTo>
                      <a:lnTo>
                        <a:pt x="49127" y="1525468"/>
                      </a:lnTo>
                      <a:lnTo>
                        <a:pt x="49881" y="1527892"/>
                      </a:lnTo>
                      <a:lnTo>
                        <a:pt x="50640" y="1530315"/>
                      </a:lnTo>
                      <a:lnTo>
                        <a:pt x="51406" y="1532737"/>
                      </a:lnTo>
                      <a:lnTo>
                        <a:pt x="52176" y="1535157"/>
                      </a:lnTo>
                      <a:lnTo>
                        <a:pt x="52953" y="1537575"/>
                      </a:lnTo>
                      <a:lnTo>
                        <a:pt x="53735" y="1539992"/>
                      </a:lnTo>
                      <a:lnTo>
                        <a:pt x="54523" y="1542408"/>
                      </a:lnTo>
                      <a:lnTo>
                        <a:pt x="55316" y="1544822"/>
                      </a:lnTo>
                      <a:lnTo>
                        <a:pt x="56115" y="1547235"/>
                      </a:lnTo>
                      <a:lnTo>
                        <a:pt x="56919" y="1549646"/>
                      </a:lnTo>
                      <a:lnTo>
                        <a:pt x="57729" y="1552056"/>
                      </a:lnTo>
                      <a:lnTo>
                        <a:pt x="58545" y="1554464"/>
                      </a:lnTo>
                      <a:lnTo>
                        <a:pt x="59366" y="1556870"/>
                      </a:lnTo>
                      <a:lnTo>
                        <a:pt x="60193" y="1559275"/>
                      </a:lnTo>
                      <a:lnTo>
                        <a:pt x="61026" y="1561679"/>
                      </a:lnTo>
                      <a:lnTo>
                        <a:pt x="61864" y="1564080"/>
                      </a:lnTo>
                      <a:lnTo>
                        <a:pt x="62707" y="1566481"/>
                      </a:lnTo>
                      <a:lnTo>
                        <a:pt x="63557" y="1568879"/>
                      </a:lnTo>
                      <a:lnTo>
                        <a:pt x="64411" y="1571276"/>
                      </a:lnTo>
                      <a:lnTo>
                        <a:pt x="65272" y="1573672"/>
                      </a:lnTo>
                      <a:lnTo>
                        <a:pt x="66138" y="1576065"/>
                      </a:lnTo>
                      <a:lnTo>
                        <a:pt x="67009" y="1578458"/>
                      </a:lnTo>
                      <a:lnTo>
                        <a:pt x="67886" y="1580848"/>
                      </a:lnTo>
                      <a:lnTo>
                        <a:pt x="68769" y="1583237"/>
                      </a:lnTo>
                      <a:lnTo>
                        <a:pt x="69657" y="1585624"/>
                      </a:lnTo>
                      <a:lnTo>
                        <a:pt x="70550" y="1588010"/>
                      </a:lnTo>
                      <a:lnTo>
                        <a:pt x="71450" y="1590393"/>
                      </a:lnTo>
                      <a:lnTo>
                        <a:pt x="72354" y="1592775"/>
                      </a:lnTo>
                      <a:lnTo>
                        <a:pt x="73265" y="1595156"/>
                      </a:lnTo>
                      <a:lnTo>
                        <a:pt x="74181" y="1597535"/>
                      </a:lnTo>
                      <a:lnTo>
                        <a:pt x="75102" y="1599911"/>
                      </a:lnTo>
                      <a:lnTo>
                        <a:pt x="76029" y="1602287"/>
                      </a:lnTo>
                      <a:lnTo>
                        <a:pt x="76961" y="1604660"/>
                      </a:lnTo>
                      <a:lnTo>
                        <a:pt x="77899" y="1607032"/>
                      </a:lnTo>
                      <a:lnTo>
                        <a:pt x="78842" y="1609402"/>
                      </a:lnTo>
                      <a:lnTo>
                        <a:pt x="79791" y="1611770"/>
                      </a:lnTo>
                      <a:lnTo>
                        <a:pt x="80746" y="1614136"/>
                      </a:lnTo>
                      <a:lnTo>
                        <a:pt x="81706" y="1616500"/>
                      </a:lnTo>
                      <a:lnTo>
                        <a:pt x="82671" y="1618863"/>
                      </a:lnTo>
                      <a:lnTo>
                        <a:pt x="83642" y="1621224"/>
                      </a:lnTo>
                      <a:lnTo>
                        <a:pt x="84618" y="1623583"/>
                      </a:lnTo>
                      <a:lnTo>
                        <a:pt x="85600" y="1625940"/>
                      </a:lnTo>
                      <a:lnTo>
                        <a:pt x="86587" y="1628295"/>
                      </a:lnTo>
                      <a:lnTo>
                        <a:pt x="87580" y="1630649"/>
                      </a:lnTo>
                      <a:lnTo>
                        <a:pt x="88578" y="1633000"/>
                      </a:lnTo>
                      <a:lnTo>
                        <a:pt x="89582" y="1635350"/>
                      </a:lnTo>
                      <a:lnTo>
                        <a:pt x="90591" y="1637698"/>
                      </a:lnTo>
                      <a:lnTo>
                        <a:pt x="91606" y="1640044"/>
                      </a:lnTo>
                      <a:lnTo>
                        <a:pt x="92626" y="1642388"/>
                      </a:lnTo>
                      <a:lnTo>
                        <a:pt x="93651" y="1644730"/>
                      </a:lnTo>
                      <a:lnTo>
                        <a:pt x="94682" y="1647070"/>
                      </a:lnTo>
                      <a:lnTo>
                        <a:pt x="95719" y="1649408"/>
                      </a:lnTo>
                      <a:lnTo>
                        <a:pt x="96760" y="1651744"/>
                      </a:lnTo>
                      <a:lnTo>
                        <a:pt x="97808" y="1654078"/>
                      </a:lnTo>
                      <a:lnTo>
                        <a:pt x="98860" y="1656410"/>
                      </a:lnTo>
                      <a:lnTo>
                        <a:pt x="99918" y="1658740"/>
                      </a:lnTo>
                      <a:lnTo>
                        <a:pt x="100982" y="1661069"/>
                      </a:lnTo>
                      <a:lnTo>
                        <a:pt x="102051" y="1663395"/>
                      </a:lnTo>
                      <a:lnTo>
                        <a:pt x="103125" y="1665719"/>
                      </a:lnTo>
                      <a:lnTo>
                        <a:pt x="104205" y="1668041"/>
                      </a:lnTo>
                      <a:lnTo>
                        <a:pt x="105290" y="1670361"/>
                      </a:lnTo>
                      <a:lnTo>
                        <a:pt x="106380" y="1672679"/>
                      </a:lnTo>
                      <a:lnTo>
                        <a:pt x="107476" y="1674995"/>
                      </a:lnTo>
                      <a:lnTo>
                        <a:pt x="108577" y="1677309"/>
                      </a:lnTo>
                      <a:lnTo>
                        <a:pt x="109684" y="1679621"/>
                      </a:lnTo>
                      <a:lnTo>
                        <a:pt x="110796" y="1681930"/>
                      </a:lnTo>
                      <a:lnTo>
                        <a:pt x="111913" y="1684238"/>
                      </a:lnTo>
                      <a:lnTo>
                        <a:pt x="113036" y="1686544"/>
                      </a:lnTo>
                      <a:lnTo>
                        <a:pt x="114164" y="1688847"/>
                      </a:lnTo>
                      <a:lnTo>
                        <a:pt x="115297" y="1691148"/>
                      </a:lnTo>
                      <a:lnTo>
                        <a:pt x="116436" y="1693447"/>
                      </a:lnTo>
                      <a:lnTo>
                        <a:pt x="117580" y="1695744"/>
                      </a:lnTo>
                      <a:lnTo>
                        <a:pt x="118730" y="1698039"/>
                      </a:lnTo>
                      <a:lnTo>
                        <a:pt x="119884" y="1700332"/>
                      </a:lnTo>
                      <a:lnTo>
                        <a:pt x="121044" y="1702622"/>
                      </a:lnTo>
                      <a:lnTo>
                        <a:pt x="122210" y="1704910"/>
                      </a:lnTo>
                      <a:lnTo>
                        <a:pt x="123380" y="1707196"/>
                      </a:lnTo>
                      <a:lnTo>
                        <a:pt x="124557" y="1709480"/>
                      </a:lnTo>
                      <a:lnTo>
                        <a:pt x="125738" y="1711761"/>
                      </a:lnTo>
                      <a:lnTo>
                        <a:pt x="126924" y="1714041"/>
                      </a:lnTo>
                      <a:lnTo>
                        <a:pt x="128116" y="1716318"/>
                      </a:lnTo>
                      <a:lnTo>
                        <a:pt x="129314" y="1718593"/>
                      </a:lnTo>
                      <a:lnTo>
                        <a:pt x="130516" y="1720865"/>
                      </a:lnTo>
                      <a:lnTo>
                        <a:pt x="131724" y="1723136"/>
                      </a:lnTo>
                      <a:lnTo>
                        <a:pt x="132937" y="1725404"/>
                      </a:lnTo>
                      <a:lnTo>
                        <a:pt x="134155" y="1727669"/>
                      </a:lnTo>
                      <a:lnTo>
                        <a:pt x="135379" y="1729933"/>
                      </a:lnTo>
                      <a:lnTo>
                        <a:pt x="136607" y="1732194"/>
                      </a:lnTo>
                      <a:lnTo>
                        <a:pt x="137842" y="1734453"/>
                      </a:lnTo>
                      <a:lnTo>
                        <a:pt x="139081" y="1736709"/>
                      </a:lnTo>
                      <a:lnTo>
                        <a:pt x="140325" y="1738963"/>
                      </a:lnTo>
                      <a:lnTo>
                        <a:pt x="141575" y="1741215"/>
                      </a:lnTo>
                      <a:lnTo>
                        <a:pt x="142830" y="1743464"/>
                      </a:lnTo>
                      <a:lnTo>
                        <a:pt x="144090" y="1745711"/>
                      </a:lnTo>
                      <a:lnTo>
                        <a:pt x="145356" y="1747956"/>
                      </a:lnTo>
                      <a:lnTo>
                        <a:pt x="146626" y="1750198"/>
                      </a:lnTo>
                      <a:lnTo>
                        <a:pt x="147902" y="1752438"/>
                      </a:lnTo>
                      <a:lnTo>
                        <a:pt x="149183" y="1754675"/>
                      </a:lnTo>
                      <a:lnTo>
                        <a:pt x="150470" y="1756910"/>
                      </a:lnTo>
                      <a:lnTo>
                        <a:pt x="151761" y="1759143"/>
                      </a:lnTo>
                      <a:lnTo>
                        <a:pt x="153058" y="1761373"/>
                      </a:lnTo>
                      <a:lnTo>
                        <a:pt x="154360" y="1763600"/>
                      </a:lnTo>
                      <a:lnTo>
                        <a:pt x="155667" y="1765826"/>
                      </a:lnTo>
                      <a:lnTo>
                        <a:pt x="156979" y="1768048"/>
                      </a:lnTo>
                      <a:lnTo>
                        <a:pt x="158296" y="1770268"/>
                      </a:lnTo>
                      <a:lnTo>
                        <a:pt x="159619" y="1772486"/>
                      </a:lnTo>
                      <a:lnTo>
                        <a:pt x="160946" y="1774701"/>
                      </a:lnTo>
                      <a:lnTo>
                        <a:pt x="162279" y="1776914"/>
                      </a:lnTo>
                      <a:lnTo>
                        <a:pt x="163617" y="1779124"/>
                      </a:lnTo>
                      <a:lnTo>
                        <a:pt x="164960" y="1781332"/>
                      </a:lnTo>
                      <a:lnTo>
                        <a:pt x="166308" y="1783537"/>
                      </a:lnTo>
                      <a:lnTo>
                        <a:pt x="167661" y="1785740"/>
                      </a:lnTo>
                      <a:lnTo>
                        <a:pt x="169020" y="1787940"/>
                      </a:lnTo>
                      <a:lnTo>
                        <a:pt x="170383" y="1790137"/>
                      </a:lnTo>
                      <a:lnTo>
                        <a:pt x="171752" y="1792332"/>
                      </a:lnTo>
                      <a:lnTo>
                        <a:pt x="173126" y="1794524"/>
                      </a:lnTo>
                      <a:lnTo>
                        <a:pt x="174504" y="1796714"/>
                      </a:lnTo>
                      <a:lnTo>
                        <a:pt x="175888" y="1798901"/>
                      </a:lnTo>
                      <a:lnTo>
                        <a:pt x="177277" y="1801086"/>
                      </a:lnTo>
                      <a:lnTo>
                        <a:pt x="178671" y="1803267"/>
                      </a:lnTo>
                      <a:lnTo>
                        <a:pt x="180070" y="1805447"/>
                      </a:lnTo>
                      <a:lnTo>
                        <a:pt x="181475" y="1807623"/>
                      </a:lnTo>
                      <a:lnTo>
                        <a:pt x="182884" y="1809797"/>
                      </a:lnTo>
                      <a:lnTo>
                        <a:pt x="184298" y="1811968"/>
                      </a:lnTo>
                      <a:lnTo>
                        <a:pt x="185717" y="1814137"/>
                      </a:lnTo>
                      <a:lnTo>
                        <a:pt x="187142" y="1816303"/>
                      </a:lnTo>
                      <a:lnTo>
                        <a:pt x="188571" y="1818466"/>
                      </a:lnTo>
                      <a:lnTo>
                        <a:pt x="190005" y="1820626"/>
                      </a:lnTo>
                      <a:lnTo>
                        <a:pt x="191445" y="1822784"/>
                      </a:lnTo>
                      <a:lnTo>
                        <a:pt x="192889" y="1824939"/>
                      </a:lnTo>
                      <a:lnTo>
                        <a:pt x="194339" y="1827091"/>
                      </a:lnTo>
                      <a:lnTo>
                        <a:pt x="195793" y="1829241"/>
                      </a:lnTo>
                      <a:lnTo>
                        <a:pt x="197252" y="1831388"/>
                      </a:lnTo>
                      <a:lnTo>
                        <a:pt x="198717" y="1833532"/>
                      </a:lnTo>
                      <a:lnTo>
                        <a:pt x="200186" y="1835673"/>
                      </a:lnTo>
                      <a:lnTo>
                        <a:pt x="201661" y="1837812"/>
                      </a:lnTo>
                      <a:lnTo>
                        <a:pt x="203140" y="1839947"/>
                      </a:lnTo>
                      <a:lnTo>
                        <a:pt x="204624" y="1842080"/>
                      </a:lnTo>
                      <a:lnTo>
                        <a:pt x="206113" y="1844210"/>
                      </a:lnTo>
                      <a:lnTo>
                        <a:pt x="207608" y="1846338"/>
                      </a:lnTo>
                      <a:lnTo>
                        <a:pt x="209107" y="1848462"/>
                      </a:lnTo>
                      <a:lnTo>
                        <a:pt x="210611" y="1850584"/>
                      </a:lnTo>
                      <a:lnTo>
                        <a:pt x="212120" y="1852702"/>
                      </a:lnTo>
                      <a:lnTo>
                        <a:pt x="213634" y="1854818"/>
                      </a:lnTo>
                      <a:lnTo>
                        <a:pt x="215152" y="1856931"/>
                      </a:lnTo>
                      <a:lnTo>
                        <a:pt x="216676" y="1859042"/>
                      </a:lnTo>
                      <a:lnTo>
                        <a:pt x="218205" y="1861149"/>
                      </a:lnTo>
                      <a:lnTo>
                        <a:pt x="219738" y="1863253"/>
                      </a:lnTo>
                      <a:lnTo>
                        <a:pt x="221276" y="1865355"/>
                      </a:lnTo>
                      <a:lnTo>
                        <a:pt x="222820" y="1867454"/>
                      </a:lnTo>
                      <a:lnTo>
                        <a:pt x="224368" y="1869549"/>
                      </a:lnTo>
                      <a:lnTo>
                        <a:pt x="225921" y="1871642"/>
                      </a:lnTo>
                      <a:lnTo>
                        <a:pt x="227479" y="1873732"/>
                      </a:lnTo>
                      <a:lnTo>
                        <a:pt x="229041" y="1875819"/>
                      </a:lnTo>
                      <a:lnTo>
                        <a:pt x="230609" y="1877903"/>
                      </a:lnTo>
                      <a:lnTo>
                        <a:pt x="232181" y="1879984"/>
                      </a:lnTo>
                      <a:lnTo>
                        <a:pt x="233759" y="1882062"/>
                      </a:lnTo>
                      <a:lnTo>
                        <a:pt x="235341" y="1884137"/>
                      </a:lnTo>
                      <a:lnTo>
                        <a:pt x="236928" y="1886209"/>
                      </a:lnTo>
                      <a:lnTo>
                        <a:pt x="238519" y="1888278"/>
                      </a:lnTo>
                      <a:lnTo>
                        <a:pt x="240116" y="1890344"/>
                      </a:lnTo>
                      <a:lnTo>
                        <a:pt x="241717" y="1892407"/>
                      </a:lnTo>
                      <a:lnTo>
                        <a:pt x="243323" y="1894467"/>
                      </a:lnTo>
                      <a:lnTo>
                        <a:pt x="244934" y="1896524"/>
                      </a:lnTo>
                      <a:lnTo>
                        <a:pt x="246550" y="1898577"/>
                      </a:lnTo>
                      <a:lnTo>
                        <a:pt x="248170" y="1900628"/>
                      </a:lnTo>
                      <a:lnTo>
                        <a:pt x="249795" y="1902676"/>
                      </a:lnTo>
                      <a:lnTo>
                        <a:pt x="251425" y="1904721"/>
                      </a:lnTo>
                      <a:lnTo>
                        <a:pt x="253060" y="1906762"/>
                      </a:lnTo>
                      <a:lnTo>
                        <a:pt x="254699" y="1908801"/>
                      </a:lnTo>
                      <a:lnTo>
                        <a:pt x="256343" y="1910836"/>
                      </a:lnTo>
                      <a:lnTo>
                        <a:pt x="257992" y="1912869"/>
                      </a:lnTo>
                      <a:lnTo>
                        <a:pt x="259646" y="1914898"/>
                      </a:lnTo>
                      <a:lnTo>
                        <a:pt x="261304" y="1916924"/>
                      </a:lnTo>
                      <a:lnTo>
                        <a:pt x="262967" y="1918947"/>
                      </a:lnTo>
                      <a:lnTo>
                        <a:pt x="264635" y="1920967"/>
                      </a:lnTo>
                      <a:lnTo>
                        <a:pt x="266307" y="1922983"/>
                      </a:lnTo>
                      <a:lnTo>
                        <a:pt x="267984" y="1924997"/>
                      </a:lnTo>
                      <a:lnTo>
                        <a:pt x="269666" y="1927007"/>
                      </a:lnTo>
                      <a:lnTo>
                        <a:pt x="271352" y="1929014"/>
                      </a:lnTo>
                      <a:lnTo>
                        <a:pt x="273043" y="1931018"/>
                      </a:lnTo>
                      <a:lnTo>
                        <a:pt x="274739" y="1933019"/>
                      </a:lnTo>
                      <a:lnTo>
                        <a:pt x="276439" y="1935016"/>
                      </a:lnTo>
                      <a:lnTo>
                        <a:pt x="278144" y="1937011"/>
                      </a:lnTo>
                      <a:lnTo>
                        <a:pt x="279854" y="1939002"/>
                      </a:lnTo>
                      <a:lnTo>
                        <a:pt x="281568" y="1940990"/>
                      </a:lnTo>
                      <a:lnTo>
                        <a:pt x="283287" y="1942974"/>
                      </a:lnTo>
                      <a:lnTo>
                        <a:pt x="285010" y="1944956"/>
                      </a:lnTo>
                      <a:lnTo>
                        <a:pt x="286738" y="1946934"/>
                      </a:lnTo>
                      <a:lnTo>
                        <a:pt x="288471" y="1948909"/>
                      </a:lnTo>
                      <a:lnTo>
                        <a:pt x="290208" y="1950880"/>
                      </a:lnTo>
                      <a:lnTo>
                        <a:pt x="291950" y="1952848"/>
                      </a:lnTo>
                      <a:lnTo>
                        <a:pt x="293697" y="1954813"/>
                      </a:lnTo>
                      <a:lnTo>
                        <a:pt x="295448" y="1956775"/>
                      </a:lnTo>
                      <a:lnTo>
                        <a:pt x="297203" y="1958734"/>
                      </a:lnTo>
                      <a:lnTo>
                        <a:pt x="298963" y="1960689"/>
                      </a:lnTo>
                      <a:lnTo>
                        <a:pt x="300728" y="1962640"/>
                      </a:lnTo>
                      <a:lnTo>
                        <a:pt x="302497" y="1964589"/>
                      </a:lnTo>
                      <a:lnTo>
                        <a:pt x="304270" y="1966534"/>
                      </a:lnTo>
                      <a:lnTo>
                        <a:pt x="306049" y="1968476"/>
                      </a:lnTo>
                      <a:lnTo>
                        <a:pt x="307831" y="1970414"/>
                      </a:lnTo>
                      <a:lnTo>
                        <a:pt x="309618" y="1972349"/>
                      </a:lnTo>
                      <a:lnTo>
                        <a:pt x="311410" y="1974280"/>
                      </a:lnTo>
                      <a:lnTo>
                        <a:pt x="313206" y="1976209"/>
                      </a:lnTo>
                      <a:lnTo>
                        <a:pt x="315007" y="1978133"/>
                      </a:lnTo>
                      <a:lnTo>
                        <a:pt x="316812" y="1980055"/>
                      </a:lnTo>
                      <a:lnTo>
                        <a:pt x="318621" y="1981973"/>
                      </a:lnTo>
                      <a:lnTo>
                        <a:pt x="320435" y="1983887"/>
                      </a:lnTo>
                      <a:lnTo>
                        <a:pt x="322254" y="1985799"/>
                      </a:lnTo>
                      <a:lnTo>
                        <a:pt x="324077" y="1987706"/>
                      </a:lnTo>
                      <a:lnTo>
                        <a:pt x="325904" y="1989611"/>
                      </a:lnTo>
                      <a:lnTo>
                        <a:pt x="327736" y="1991511"/>
                      </a:lnTo>
                      <a:lnTo>
                        <a:pt x="329572" y="1993409"/>
                      </a:lnTo>
                      <a:lnTo>
                        <a:pt x="331412" y="1995303"/>
                      </a:lnTo>
                      <a:lnTo>
                        <a:pt x="333257" y="1997193"/>
                      </a:lnTo>
                      <a:lnTo>
                        <a:pt x="335107" y="1999080"/>
                      </a:lnTo>
                      <a:lnTo>
                        <a:pt x="336960" y="2000963"/>
                      </a:lnTo>
                      <a:lnTo>
                        <a:pt x="338819" y="2002843"/>
                      </a:lnTo>
                      <a:lnTo>
                        <a:pt x="340681" y="2004720"/>
                      </a:lnTo>
                      <a:lnTo>
                        <a:pt x="342548" y="2006593"/>
                      </a:lnTo>
                      <a:lnTo>
                        <a:pt x="344419" y="2008462"/>
                      </a:lnTo>
                      <a:lnTo>
                        <a:pt x="346294" y="2010328"/>
                      </a:lnTo>
                      <a:lnTo>
                        <a:pt x="348174" y="2012190"/>
                      </a:lnTo>
                      <a:lnTo>
                        <a:pt x="350058" y="2014049"/>
                      </a:lnTo>
                      <a:lnTo>
                        <a:pt x="351947" y="2015904"/>
                      </a:lnTo>
                      <a:lnTo>
                        <a:pt x="353840" y="2017755"/>
                      </a:lnTo>
                      <a:lnTo>
                        <a:pt x="355737" y="2019603"/>
                      </a:lnTo>
                      <a:lnTo>
                        <a:pt x="357638" y="2021448"/>
                      </a:lnTo>
                      <a:lnTo>
                        <a:pt x="359544" y="2023289"/>
                      </a:lnTo>
                      <a:lnTo>
                        <a:pt x="361453" y="2025126"/>
                      </a:lnTo>
                      <a:lnTo>
                        <a:pt x="363368" y="2026960"/>
                      </a:lnTo>
                      <a:lnTo>
                        <a:pt x="365286" y="2028790"/>
                      </a:lnTo>
                      <a:lnTo>
                        <a:pt x="367209" y="2030616"/>
                      </a:lnTo>
                      <a:lnTo>
                        <a:pt x="369136" y="2032439"/>
                      </a:lnTo>
                      <a:lnTo>
                        <a:pt x="371067" y="2034258"/>
                      </a:lnTo>
                      <a:lnTo>
                        <a:pt x="373002" y="2036073"/>
                      </a:lnTo>
                      <a:lnTo>
                        <a:pt x="374942" y="2037885"/>
                      </a:lnTo>
                      <a:lnTo>
                        <a:pt x="376885" y="2039693"/>
                      </a:lnTo>
                      <a:lnTo>
                        <a:pt x="378833" y="2041498"/>
                      </a:lnTo>
                      <a:lnTo>
                        <a:pt x="380786" y="2043298"/>
                      </a:lnTo>
                      <a:lnTo>
                        <a:pt x="382742" y="2045095"/>
                      </a:lnTo>
                      <a:lnTo>
                        <a:pt x="384702" y="2046889"/>
                      </a:lnTo>
                      <a:lnTo>
                        <a:pt x="386667" y="2048678"/>
                      </a:lnTo>
                      <a:lnTo>
                        <a:pt x="388636" y="2050464"/>
                      </a:lnTo>
                      <a:lnTo>
                        <a:pt x="390609" y="2052247"/>
                      </a:lnTo>
                      <a:lnTo>
                        <a:pt x="392586" y="2054025"/>
                      </a:lnTo>
                      <a:lnTo>
                        <a:pt x="394567" y="2055800"/>
                      </a:lnTo>
                      <a:lnTo>
                        <a:pt x="396553" y="2057571"/>
                      </a:lnTo>
                      <a:lnTo>
                        <a:pt x="398542" y="2059338"/>
                      </a:lnTo>
                      <a:lnTo>
                        <a:pt x="400536" y="2061102"/>
                      </a:lnTo>
                      <a:lnTo>
                        <a:pt x="402533" y="2062862"/>
                      </a:lnTo>
                      <a:lnTo>
                        <a:pt x="404535" y="2064618"/>
                      </a:lnTo>
                      <a:lnTo>
                        <a:pt x="406541" y="2066370"/>
                      </a:lnTo>
                      <a:lnTo>
                        <a:pt x="408551" y="2068118"/>
                      </a:lnTo>
                      <a:lnTo>
                        <a:pt x="410565" y="2069863"/>
                      </a:lnTo>
                      <a:lnTo>
                        <a:pt x="412583" y="2071604"/>
                      </a:lnTo>
                      <a:lnTo>
                        <a:pt x="414605" y="2073341"/>
                      </a:lnTo>
                      <a:lnTo>
                        <a:pt x="416631" y="2075074"/>
                      </a:lnTo>
                      <a:lnTo>
                        <a:pt x="418661" y="2076803"/>
                      </a:lnTo>
                      <a:lnTo>
                        <a:pt x="420695" y="2078529"/>
                      </a:lnTo>
                      <a:lnTo>
                        <a:pt x="422733" y="2080250"/>
                      </a:lnTo>
                      <a:lnTo>
                        <a:pt x="424775" y="2081968"/>
                      </a:lnTo>
                      <a:lnTo>
                        <a:pt x="426821" y="2083682"/>
                      </a:lnTo>
                      <a:lnTo>
                        <a:pt x="428871" y="2085392"/>
                      </a:lnTo>
                      <a:lnTo>
                        <a:pt x="430925" y="2087098"/>
                      </a:lnTo>
                      <a:lnTo>
                        <a:pt x="432983" y="2088801"/>
                      </a:lnTo>
                      <a:lnTo>
                        <a:pt x="435045" y="2090499"/>
                      </a:lnTo>
                      <a:lnTo>
                        <a:pt x="437111" y="2092194"/>
                      </a:lnTo>
                      <a:lnTo>
                        <a:pt x="439181" y="2093884"/>
                      </a:lnTo>
                      <a:lnTo>
                        <a:pt x="441255" y="2095571"/>
                      </a:lnTo>
                      <a:lnTo>
                        <a:pt x="443333" y="2097254"/>
                      </a:lnTo>
                      <a:lnTo>
                        <a:pt x="445414" y="2098933"/>
                      </a:lnTo>
                      <a:lnTo>
                        <a:pt x="447500" y="2100607"/>
                      </a:lnTo>
                      <a:lnTo>
                        <a:pt x="449589" y="2102278"/>
                      </a:lnTo>
                      <a:lnTo>
                        <a:pt x="451682" y="2103946"/>
                      </a:lnTo>
                      <a:lnTo>
                        <a:pt x="453779" y="2105609"/>
                      </a:lnTo>
                      <a:lnTo>
                        <a:pt x="455880" y="2107268"/>
                      </a:lnTo>
                      <a:lnTo>
                        <a:pt x="457985" y="2108923"/>
                      </a:lnTo>
                      <a:lnTo>
                        <a:pt x="460094" y="2110574"/>
                      </a:lnTo>
                      <a:lnTo>
                        <a:pt x="462206" y="2112221"/>
                      </a:lnTo>
                      <a:lnTo>
                        <a:pt x="464322" y="2113865"/>
                      </a:lnTo>
                      <a:lnTo>
                        <a:pt x="466443" y="2115504"/>
                      </a:lnTo>
                      <a:lnTo>
                        <a:pt x="468566" y="2117139"/>
                      </a:lnTo>
                      <a:lnTo>
                        <a:pt x="470694" y="2118770"/>
                      </a:lnTo>
                      <a:lnTo>
                        <a:pt x="472826" y="2120397"/>
                      </a:lnTo>
                      <a:lnTo>
                        <a:pt x="474961" y="2122020"/>
                      </a:lnTo>
                      <a:lnTo>
                        <a:pt x="477100" y="2123640"/>
                      </a:lnTo>
                      <a:lnTo>
                        <a:pt x="479243" y="2125255"/>
                      </a:lnTo>
                      <a:lnTo>
                        <a:pt x="481389" y="2126866"/>
                      </a:lnTo>
                      <a:lnTo>
                        <a:pt x="483540" y="2128473"/>
                      </a:lnTo>
                      <a:lnTo>
                        <a:pt x="485694" y="2130075"/>
                      </a:lnTo>
                      <a:lnTo>
                        <a:pt x="487851" y="2131674"/>
                      </a:lnTo>
                      <a:lnTo>
                        <a:pt x="490013" y="2133269"/>
                      </a:lnTo>
                      <a:lnTo>
                        <a:pt x="492178" y="2134860"/>
                      </a:lnTo>
                      <a:lnTo>
                        <a:pt x="494347" y="2136446"/>
                      </a:lnTo>
                      <a:lnTo>
                        <a:pt x="496519" y="2138029"/>
                      </a:lnTo>
                      <a:lnTo>
                        <a:pt x="498695" y="2139607"/>
                      </a:lnTo>
                      <a:lnTo>
                        <a:pt x="500875" y="2141181"/>
                      </a:lnTo>
                      <a:lnTo>
                        <a:pt x="503059" y="2142752"/>
                      </a:lnTo>
                      <a:lnTo>
                        <a:pt x="505246" y="2144318"/>
                      </a:lnTo>
                      <a:lnTo>
                        <a:pt x="507437" y="2145879"/>
                      </a:lnTo>
                      <a:lnTo>
                        <a:pt x="509631" y="2147437"/>
                      </a:lnTo>
                      <a:lnTo>
                        <a:pt x="511829" y="2148991"/>
                      </a:lnTo>
                      <a:lnTo>
                        <a:pt x="514031" y="2150540"/>
                      </a:lnTo>
                      <a:lnTo>
                        <a:pt x="516236" y="2152085"/>
                      </a:lnTo>
                      <a:lnTo>
                        <a:pt x="518445" y="2153627"/>
                      </a:lnTo>
                      <a:lnTo>
                        <a:pt x="520657" y="2155164"/>
                      </a:lnTo>
                      <a:lnTo>
                        <a:pt x="522873" y="2156696"/>
                      </a:lnTo>
                      <a:lnTo>
                        <a:pt x="525093" y="2158225"/>
                      </a:lnTo>
                      <a:lnTo>
                        <a:pt x="527316" y="2159749"/>
                      </a:lnTo>
                      <a:lnTo>
                        <a:pt x="529542" y="2161269"/>
                      </a:lnTo>
                      <a:lnTo>
                        <a:pt x="531772" y="2162785"/>
                      </a:lnTo>
                      <a:lnTo>
                        <a:pt x="534006" y="2164297"/>
                      </a:lnTo>
                      <a:lnTo>
                        <a:pt x="536243" y="2165805"/>
                      </a:lnTo>
                      <a:lnTo>
                        <a:pt x="538484" y="2167308"/>
                      </a:lnTo>
                      <a:lnTo>
                        <a:pt x="540728" y="2168807"/>
                      </a:lnTo>
                      <a:lnTo>
                        <a:pt x="542975" y="2170302"/>
                      </a:lnTo>
                      <a:lnTo>
                        <a:pt x="545227" y="2171793"/>
                      </a:lnTo>
                      <a:lnTo>
                        <a:pt x="547481" y="2173279"/>
                      </a:lnTo>
                      <a:lnTo>
                        <a:pt x="549739" y="2174761"/>
                      </a:lnTo>
                      <a:lnTo>
                        <a:pt x="552000" y="2176239"/>
                      </a:lnTo>
                      <a:lnTo>
                        <a:pt x="554265" y="2177712"/>
                      </a:lnTo>
                      <a:lnTo>
                        <a:pt x="556534" y="2179182"/>
                      </a:lnTo>
                      <a:lnTo>
                        <a:pt x="558805" y="2180647"/>
                      </a:lnTo>
                      <a:lnTo>
                        <a:pt x="561080" y="2182107"/>
                      </a:lnTo>
                      <a:lnTo>
                        <a:pt x="563359" y="2183564"/>
                      </a:lnTo>
                      <a:lnTo>
                        <a:pt x="565641" y="2185016"/>
                      </a:lnTo>
                      <a:lnTo>
                        <a:pt x="567926" y="2186463"/>
                      </a:lnTo>
                      <a:lnTo>
                        <a:pt x="570214" y="2187907"/>
                      </a:lnTo>
                      <a:lnTo>
                        <a:pt x="572506" y="2189346"/>
                      </a:lnTo>
                      <a:lnTo>
                        <a:pt x="574801" y="2190781"/>
                      </a:lnTo>
                      <a:lnTo>
                        <a:pt x="577100" y="2192211"/>
                      </a:lnTo>
                      <a:lnTo>
                        <a:pt x="579402" y="2193637"/>
                      </a:lnTo>
                      <a:lnTo>
                        <a:pt x="581707" y="2195059"/>
                      </a:lnTo>
                      <a:lnTo>
                        <a:pt x="584016" y="2196477"/>
                      </a:lnTo>
                      <a:lnTo>
                        <a:pt x="586327" y="2197890"/>
                      </a:lnTo>
                      <a:lnTo>
                        <a:pt x="588643" y="2199298"/>
                      </a:lnTo>
                      <a:lnTo>
                        <a:pt x="590961" y="2200703"/>
                      </a:lnTo>
                      <a:lnTo>
                        <a:pt x="593282" y="2202103"/>
                      </a:lnTo>
                      <a:lnTo>
                        <a:pt x="595607" y="2203498"/>
                      </a:lnTo>
                      <a:lnTo>
                        <a:pt x="597935" y="2204889"/>
                      </a:lnTo>
                      <a:lnTo>
                        <a:pt x="600267" y="2206276"/>
                      </a:lnTo>
                      <a:lnTo>
                        <a:pt x="602601" y="2207658"/>
                      </a:lnTo>
                      <a:lnTo>
                        <a:pt x="604939" y="2209036"/>
                      </a:lnTo>
                      <a:lnTo>
                        <a:pt x="607280" y="2210410"/>
                      </a:lnTo>
                      <a:lnTo>
                        <a:pt x="609624" y="2211779"/>
                      </a:lnTo>
                      <a:lnTo>
                        <a:pt x="611971" y="2213144"/>
                      </a:lnTo>
                      <a:lnTo>
                        <a:pt x="614322" y="2214504"/>
                      </a:lnTo>
                      <a:lnTo>
                        <a:pt x="616675" y="2215860"/>
                      </a:lnTo>
                      <a:lnTo>
                        <a:pt x="619032" y="2217211"/>
                      </a:lnTo>
                      <a:lnTo>
                        <a:pt x="621392" y="2218558"/>
                      </a:lnTo>
                      <a:lnTo>
                        <a:pt x="623755" y="2219900"/>
                      </a:lnTo>
                      <a:lnTo>
                        <a:pt x="626121" y="2221238"/>
                      </a:lnTo>
                      <a:lnTo>
                        <a:pt x="628490" y="2222572"/>
                      </a:lnTo>
                      <a:lnTo>
                        <a:pt x="630863" y="2223901"/>
                      </a:lnTo>
                      <a:lnTo>
                        <a:pt x="633238" y="2225225"/>
                      </a:lnTo>
                      <a:lnTo>
                        <a:pt x="635617" y="2226545"/>
                      </a:lnTo>
                      <a:lnTo>
                        <a:pt x="637998" y="2227861"/>
                      </a:lnTo>
                      <a:lnTo>
                        <a:pt x="640383" y="2229172"/>
                      </a:lnTo>
                      <a:lnTo>
                        <a:pt x="642770" y="2230479"/>
                      </a:lnTo>
                      <a:lnTo>
                        <a:pt x="645161" y="2231781"/>
                      </a:lnTo>
                      <a:lnTo>
                        <a:pt x="647555" y="2233078"/>
                      </a:lnTo>
                      <a:lnTo>
                        <a:pt x="649951" y="2234371"/>
                      </a:lnTo>
                      <a:lnTo>
                        <a:pt x="652351" y="2235660"/>
                      </a:lnTo>
                      <a:lnTo>
                        <a:pt x="654754" y="2236944"/>
                      </a:lnTo>
                      <a:lnTo>
                        <a:pt x="657159" y="2238223"/>
                      </a:lnTo>
                      <a:lnTo>
                        <a:pt x="659568" y="2239498"/>
                      </a:lnTo>
                      <a:lnTo>
                        <a:pt x="661980" y="2240768"/>
                      </a:lnTo>
                      <a:lnTo>
                        <a:pt x="664394" y="2242034"/>
                      </a:lnTo>
                      <a:lnTo>
                        <a:pt x="666812" y="2243295"/>
                      </a:lnTo>
                      <a:lnTo>
                        <a:pt x="669232" y="2244552"/>
                      </a:lnTo>
                      <a:lnTo>
                        <a:pt x="671655" y="2245804"/>
                      </a:lnTo>
                      <a:lnTo>
                        <a:pt x="674081" y="2247051"/>
                      </a:lnTo>
                      <a:lnTo>
                        <a:pt x="676511" y="2248294"/>
                      </a:lnTo>
                      <a:lnTo>
                        <a:pt x="678943" y="2249533"/>
                      </a:lnTo>
                      <a:lnTo>
                        <a:pt x="681377" y="2250766"/>
                      </a:lnTo>
                      <a:lnTo>
                        <a:pt x="683815" y="2251995"/>
                      </a:lnTo>
                      <a:lnTo>
                        <a:pt x="686256" y="2253220"/>
                      </a:lnTo>
                      <a:lnTo>
                        <a:pt x="688699" y="2254440"/>
                      </a:lnTo>
                      <a:lnTo>
                        <a:pt x="691145" y="2255655"/>
                      </a:lnTo>
                      <a:lnTo>
                        <a:pt x="693594" y="2256866"/>
                      </a:lnTo>
                      <a:lnTo>
                        <a:pt x="696046" y="2258072"/>
                      </a:lnTo>
                      <a:lnTo>
                        <a:pt x="698501" y="2259273"/>
                      </a:lnTo>
                      <a:lnTo>
                        <a:pt x="700958" y="2260470"/>
                      </a:lnTo>
                      <a:lnTo>
                        <a:pt x="703418" y="2261662"/>
                      </a:lnTo>
                      <a:lnTo>
                        <a:pt x="705881" y="2262850"/>
                      </a:lnTo>
                      <a:lnTo>
                        <a:pt x="708347" y="2264033"/>
                      </a:lnTo>
                      <a:lnTo>
                        <a:pt x="710816" y="2265211"/>
                      </a:lnTo>
                      <a:lnTo>
                        <a:pt x="713287" y="2266384"/>
                      </a:lnTo>
                      <a:lnTo>
                        <a:pt x="715761" y="2267553"/>
                      </a:lnTo>
                      <a:lnTo>
                        <a:pt x="718237" y="2268717"/>
                      </a:lnTo>
                      <a:lnTo>
                        <a:pt x="720717" y="2269877"/>
                      </a:lnTo>
                      <a:lnTo>
                        <a:pt x="723199" y="2271031"/>
                      </a:lnTo>
                      <a:lnTo>
                        <a:pt x="725684" y="2272182"/>
                      </a:lnTo>
                      <a:lnTo>
                        <a:pt x="728171" y="2273327"/>
                      </a:lnTo>
                      <a:lnTo>
                        <a:pt x="730661" y="2274468"/>
                      </a:lnTo>
                      <a:lnTo>
                        <a:pt x="733154" y="2275604"/>
                      </a:lnTo>
                      <a:lnTo>
                        <a:pt x="735649" y="2276735"/>
                      </a:lnTo>
                      <a:lnTo>
                        <a:pt x="738147" y="2277862"/>
                      </a:lnTo>
                      <a:lnTo>
                        <a:pt x="740647" y="2278984"/>
                      </a:lnTo>
                      <a:lnTo>
                        <a:pt x="743151" y="2280101"/>
                      </a:lnTo>
                      <a:lnTo>
                        <a:pt x="745656" y="2281213"/>
                      </a:lnTo>
                      <a:lnTo>
                        <a:pt x="748165" y="2282321"/>
                      </a:lnTo>
                      <a:lnTo>
                        <a:pt x="750675" y="2283424"/>
                      </a:lnTo>
                      <a:lnTo>
                        <a:pt x="753189" y="2284522"/>
                      </a:lnTo>
                      <a:lnTo>
                        <a:pt x="755705" y="2285615"/>
                      </a:lnTo>
                      <a:lnTo>
                        <a:pt x="758223" y="2286704"/>
                      </a:lnTo>
                      <a:lnTo>
                        <a:pt x="760744" y="2287788"/>
                      </a:lnTo>
                      <a:lnTo>
                        <a:pt x="763268" y="2288867"/>
                      </a:lnTo>
                      <a:lnTo>
                        <a:pt x="765794" y="2289942"/>
                      </a:lnTo>
                      <a:lnTo>
                        <a:pt x="768323" y="2291011"/>
                      </a:lnTo>
                      <a:lnTo>
                        <a:pt x="770854" y="2292076"/>
                      </a:lnTo>
                      <a:lnTo>
                        <a:pt x="773387" y="2293136"/>
                      </a:lnTo>
                      <a:lnTo>
                        <a:pt x="775923" y="2294192"/>
                      </a:lnTo>
                      <a:lnTo>
                        <a:pt x="778461" y="2295242"/>
                      </a:lnTo>
                      <a:lnTo>
                        <a:pt x="781002" y="2296288"/>
                      </a:lnTo>
                      <a:lnTo>
                        <a:pt x="783546" y="2297329"/>
                      </a:lnTo>
                      <a:lnTo>
                        <a:pt x="786091" y="2298365"/>
                      </a:lnTo>
                      <a:lnTo>
                        <a:pt x="788639" y="2299396"/>
                      </a:lnTo>
                      <a:lnTo>
                        <a:pt x="791190" y="2300423"/>
                      </a:lnTo>
                      <a:lnTo>
                        <a:pt x="793743" y="2301445"/>
                      </a:lnTo>
                      <a:lnTo>
                        <a:pt x="796298" y="2302461"/>
                      </a:lnTo>
                      <a:lnTo>
                        <a:pt x="798855" y="2303473"/>
                      </a:lnTo>
                      <a:lnTo>
                        <a:pt x="801415" y="2304481"/>
                      </a:lnTo>
                      <a:lnTo>
                        <a:pt x="803978" y="2305483"/>
                      </a:lnTo>
                      <a:lnTo>
                        <a:pt x="806542" y="2306481"/>
                      </a:lnTo>
                      <a:lnTo>
                        <a:pt x="809109" y="2307473"/>
                      </a:lnTo>
                      <a:lnTo>
                        <a:pt x="811678" y="2308461"/>
                      </a:lnTo>
                      <a:lnTo>
                        <a:pt x="814250" y="2309444"/>
                      </a:lnTo>
                      <a:lnTo>
                        <a:pt x="816823" y="2310422"/>
                      </a:lnTo>
                      <a:lnTo>
                        <a:pt x="819399" y="2311395"/>
                      </a:lnTo>
                      <a:lnTo>
                        <a:pt x="821978" y="2312364"/>
                      </a:lnTo>
                      <a:lnTo>
                        <a:pt x="824558" y="2313327"/>
                      </a:lnTo>
                      <a:lnTo>
                        <a:pt x="827141" y="2314286"/>
                      </a:lnTo>
                      <a:lnTo>
                        <a:pt x="829726" y="2315240"/>
                      </a:lnTo>
                      <a:lnTo>
                        <a:pt x="832313" y="2316189"/>
                      </a:lnTo>
                      <a:lnTo>
                        <a:pt x="834903" y="2317133"/>
                      </a:lnTo>
                      <a:lnTo>
                        <a:pt x="837494" y="2318072"/>
                      </a:lnTo>
                      <a:lnTo>
                        <a:pt x="840088" y="2319006"/>
                      </a:lnTo>
                      <a:lnTo>
                        <a:pt x="842684" y="2319935"/>
                      </a:lnTo>
                      <a:lnTo>
                        <a:pt x="845282" y="2320860"/>
                      </a:lnTo>
                      <a:lnTo>
                        <a:pt x="847882" y="2321779"/>
                      </a:lnTo>
                      <a:lnTo>
                        <a:pt x="850484" y="2322694"/>
                      </a:lnTo>
                      <a:lnTo>
                        <a:pt x="853089" y="2323604"/>
                      </a:lnTo>
                      <a:lnTo>
                        <a:pt x="855695" y="2324508"/>
                      </a:lnTo>
                      <a:lnTo>
                        <a:pt x="858304" y="2325408"/>
                      </a:lnTo>
                      <a:lnTo>
                        <a:pt x="860915" y="2326303"/>
                      </a:lnTo>
                      <a:lnTo>
                        <a:pt x="863528" y="2327193"/>
                      </a:lnTo>
                      <a:lnTo>
                        <a:pt x="866143" y="2328078"/>
                      </a:lnTo>
                      <a:lnTo>
                        <a:pt x="868759" y="2328958"/>
                      </a:lnTo>
                      <a:lnTo>
                        <a:pt x="871378" y="2329834"/>
                      </a:lnTo>
                      <a:lnTo>
                        <a:pt x="873999" y="2330704"/>
                      </a:lnTo>
                      <a:lnTo>
                        <a:pt x="876622" y="2331569"/>
                      </a:lnTo>
                      <a:lnTo>
                        <a:pt x="879248" y="2332429"/>
                      </a:lnTo>
                      <a:lnTo>
                        <a:pt x="881875" y="2333285"/>
                      </a:lnTo>
                      <a:lnTo>
                        <a:pt x="884504" y="2334135"/>
                      </a:lnTo>
                      <a:lnTo>
                        <a:pt x="887134" y="2334981"/>
                      </a:lnTo>
                      <a:lnTo>
                        <a:pt x="889767" y="2335821"/>
                      </a:lnTo>
                      <a:lnTo>
                        <a:pt x="892402" y="2336657"/>
                      </a:lnTo>
                      <a:lnTo>
                        <a:pt x="895039" y="2337487"/>
                      </a:lnTo>
                      <a:lnTo>
                        <a:pt x="897678" y="2338313"/>
                      </a:lnTo>
                      <a:lnTo>
                        <a:pt x="900318" y="2339133"/>
                      </a:lnTo>
                      <a:lnTo>
                        <a:pt x="902961" y="2339949"/>
                      </a:lnTo>
                      <a:lnTo>
                        <a:pt x="905605" y="2340759"/>
                      </a:lnTo>
                      <a:lnTo>
                        <a:pt x="908252" y="2341565"/>
                      </a:lnTo>
                      <a:lnTo>
                        <a:pt x="910900" y="2342366"/>
                      </a:lnTo>
                      <a:lnTo>
                        <a:pt x="913550" y="2343161"/>
                      </a:lnTo>
                      <a:lnTo>
                        <a:pt x="916202" y="2343952"/>
                      </a:lnTo>
                      <a:lnTo>
                        <a:pt x="918856" y="2344737"/>
                      </a:lnTo>
                      <a:lnTo>
                        <a:pt x="921511" y="2345518"/>
                      </a:lnTo>
                      <a:lnTo>
                        <a:pt x="924168" y="2346293"/>
                      </a:lnTo>
                      <a:lnTo>
                        <a:pt x="926828" y="2347064"/>
                      </a:lnTo>
                      <a:lnTo>
                        <a:pt x="929488" y="2347829"/>
                      </a:lnTo>
                      <a:lnTo>
                        <a:pt x="932151" y="2348590"/>
                      </a:lnTo>
                      <a:lnTo>
                        <a:pt x="934816" y="2349345"/>
                      </a:lnTo>
                      <a:lnTo>
                        <a:pt x="937482" y="2350096"/>
                      </a:lnTo>
                      <a:lnTo>
                        <a:pt x="940150" y="2350841"/>
                      </a:lnTo>
                      <a:lnTo>
                        <a:pt x="942819" y="2351581"/>
                      </a:lnTo>
                      <a:lnTo>
                        <a:pt x="945491" y="2352317"/>
                      </a:lnTo>
                      <a:lnTo>
                        <a:pt x="948164" y="2353047"/>
                      </a:lnTo>
                      <a:lnTo>
                        <a:pt x="950839" y="2353772"/>
                      </a:lnTo>
                      <a:lnTo>
                        <a:pt x="953515" y="2354492"/>
                      </a:lnTo>
                      <a:lnTo>
                        <a:pt x="956193" y="2355208"/>
                      </a:lnTo>
                      <a:lnTo>
                        <a:pt x="958873" y="2355918"/>
                      </a:lnTo>
                      <a:lnTo>
                        <a:pt x="961554" y="2356623"/>
                      </a:lnTo>
                      <a:lnTo>
                        <a:pt x="964237" y="2357322"/>
                      </a:lnTo>
                      <a:lnTo>
                        <a:pt x="966922" y="2358017"/>
                      </a:lnTo>
                      <a:lnTo>
                        <a:pt x="969608" y="2358707"/>
                      </a:lnTo>
                      <a:lnTo>
                        <a:pt x="972296" y="2359392"/>
                      </a:lnTo>
                      <a:lnTo>
                        <a:pt x="974986" y="2360071"/>
                      </a:lnTo>
                      <a:lnTo>
                        <a:pt x="977677" y="2360746"/>
                      </a:lnTo>
                      <a:lnTo>
                        <a:pt x="980369" y="2361416"/>
                      </a:lnTo>
                      <a:lnTo>
                        <a:pt x="983063" y="2362080"/>
                      </a:lnTo>
                      <a:lnTo>
                        <a:pt x="985759" y="2362739"/>
                      </a:lnTo>
                      <a:lnTo>
                        <a:pt x="988456" y="2363393"/>
                      </a:lnTo>
                      <a:lnTo>
                        <a:pt x="991155" y="2364043"/>
                      </a:lnTo>
                      <a:lnTo>
                        <a:pt x="993855" y="2364687"/>
                      </a:lnTo>
                      <a:lnTo>
                        <a:pt x="996557" y="2365325"/>
                      </a:lnTo>
                      <a:lnTo>
                        <a:pt x="999260" y="2365959"/>
                      </a:lnTo>
                      <a:lnTo>
                        <a:pt x="1001965" y="2366588"/>
                      </a:lnTo>
                      <a:lnTo>
                        <a:pt x="1004671" y="2367212"/>
                      </a:lnTo>
                      <a:lnTo>
                        <a:pt x="1007378" y="2367830"/>
                      </a:lnTo>
                      <a:lnTo>
                        <a:pt x="1010087" y="2368443"/>
                      </a:lnTo>
                      <a:lnTo>
                        <a:pt x="1012798" y="2369052"/>
                      </a:lnTo>
                      <a:lnTo>
                        <a:pt x="1015510" y="2369655"/>
                      </a:lnTo>
                      <a:lnTo>
                        <a:pt x="1018223" y="2370253"/>
                      </a:lnTo>
                      <a:lnTo>
                        <a:pt x="1020937" y="2370846"/>
                      </a:lnTo>
                      <a:lnTo>
                        <a:pt x="1023653" y="2371434"/>
                      </a:lnTo>
                      <a:lnTo>
                        <a:pt x="1026371" y="2372016"/>
                      </a:lnTo>
                      <a:lnTo>
                        <a:pt x="1029089" y="2372594"/>
                      </a:lnTo>
                      <a:lnTo>
                        <a:pt x="1031809" y="2373166"/>
                      </a:lnTo>
                      <a:lnTo>
                        <a:pt x="1034531" y="2373733"/>
                      </a:lnTo>
                      <a:lnTo>
                        <a:pt x="1037253" y="2374296"/>
                      </a:lnTo>
                      <a:lnTo>
                        <a:pt x="1039977" y="2374852"/>
                      </a:lnTo>
                      <a:lnTo>
                        <a:pt x="1042702" y="2375404"/>
                      </a:lnTo>
                      <a:lnTo>
                        <a:pt x="1045429" y="2375951"/>
                      </a:lnTo>
                      <a:lnTo>
                        <a:pt x="1048157" y="2376492"/>
                      </a:lnTo>
                      <a:lnTo>
                        <a:pt x="1050886" y="2377029"/>
                      </a:lnTo>
                      <a:lnTo>
                        <a:pt x="1053616" y="2377560"/>
                      </a:lnTo>
                      <a:lnTo>
                        <a:pt x="1056348" y="2378086"/>
                      </a:lnTo>
                      <a:lnTo>
                        <a:pt x="1059080" y="2378607"/>
                      </a:lnTo>
                      <a:lnTo>
                        <a:pt x="1061814" y="2379123"/>
                      </a:lnTo>
                      <a:lnTo>
                        <a:pt x="1064549" y="2379633"/>
                      </a:lnTo>
                      <a:lnTo>
                        <a:pt x="1067286" y="2380139"/>
                      </a:lnTo>
                      <a:lnTo>
                        <a:pt x="1070023" y="2380639"/>
                      </a:lnTo>
                      <a:lnTo>
                        <a:pt x="1072762" y="2381134"/>
                      </a:lnTo>
                      <a:lnTo>
                        <a:pt x="1075501" y="2381624"/>
                      </a:lnTo>
                      <a:lnTo>
                        <a:pt x="1078242" y="2382109"/>
                      </a:lnTo>
                      <a:lnTo>
                        <a:pt x="1080984" y="2382588"/>
                      </a:lnTo>
                      <a:lnTo>
                        <a:pt x="1083727" y="2383063"/>
                      </a:lnTo>
                      <a:lnTo>
                        <a:pt x="1086472" y="2383532"/>
                      </a:lnTo>
                      <a:lnTo>
                        <a:pt x="1089217" y="2383996"/>
                      </a:lnTo>
                      <a:lnTo>
                        <a:pt x="1091963" y="2384455"/>
                      </a:lnTo>
                      <a:lnTo>
                        <a:pt x="1094711" y="2384908"/>
                      </a:lnTo>
                      <a:lnTo>
                        <a:pt x="1097459" y="2385357"/>
                      </a:lnTo>
                      <a:lnTo>
                        <a:pt x="1100209" y="2385800"/>
                      </a:lnTo>
                      <a:lnTo>
                        <a:pt x="1102959" y="2386238"/>
                      </a:lnTo>
                      <a:lnTo>
                        <a:pt x="1105711" y="2386671"/>
                      </a:lnTo>
                      <a:lnTo>
                        <a:pt x="1108463" y="2387099"/>
                      </a:lnTo>
                      <a:lnTo>
                        <a:pt x="1111217" y="2387521"/>
                      </a:lnTo>
                      <a:lnTo>
                        <a:pt x="1113971" y="2387939"/>
                      </a:lnTo>
                      <a:lnTo>
                        <a:pt x="1116727" y="2388351"/>
                      </a:lnTo>
                      <a:lnTo>
                        <a:pt x="1119483" y="2388758"/>
                      </a:lnTo>
                      <a:lnTo>
                        <a:pt x="1122241" y="2389159"/>
                      </a:lnTo>
                      <a:lnTo>
                        <a:pt x="1124999" y="2389556"/>
                      </a:lnTo>
                      <a:lnTo>
                        <a:pt x="1127758" y="2389947"/>
                      </a:lnTo>
                      <a:lnTo>
                        <a:pt x="1130518" y="2390333"/>
                      </a:lnTo>
                      <a:lnTo>
                        <a:pt x="1133279" y="2390714"/>
                      </a:lnTo>
                      <a:lnTo>
                        <a:pt x="1136041" y="2391090"/>
                      </a:lnTo>
                      <a:lnTo>
                        <a:pt x="1138804" y="2391460"/>
                      </a:lnTo>
                      <a:lnTo>
                        <a:pt x="1141567" y="2391825"/>
                      </a:lnTo>
                      <a:lnTo>
                        <a:pt x="1144332" y="2392185"/>
                      </a:lnTo>
                      <a:lnTo>
                        <a:pt x="1147097" y="2392540"/>
                      </a:lnTo>
                      <a:lnTo>
                        <a:pt x="1149863" y="2392890"/>
                      </a:lnTo>
                      <a:lnTo>
                        <a:pt x="1152630" y="2393234"/>
                      </a:lnTo>
                      <a:lnTo>
                        <a:pt x="1155398" y="2393573"/>
                      </a:lnTo>
                      <a:lnTo>
                        <a:pt x="1158166" y="2393907"/>
                      </a:lnTo>
                      <a:lnTo>
                        <a:pt x="1160935" y="2394236"/>
                      </a:lnTo>
                      <a:lnTo>
                        <a:pt x="1163705" y="2394559"/>
                      </a:lnTo>
                      <a:lnTo>
                        <a:pt x="1166476" y="2394877"/>
                      </a:lnTo>
                      <a:lnTo>
                        <a:pt x="1169248" y="2395190"/>
                      </a:lnTo>
                      <a:lnTo>
                        <a:pt x="1172020" y="2395498"/>
                      </a:lnTo>
                      <a:lnTo>
                        <a:pt x="1174793" y="2395800"/>
                      </a:lnTo>
                      <a:lnTo>
                        <a:pt x="1177566" y="2396098"/>
                      </a:lnTo>
                      <a:lnTo>
                        <a:pt x="1180341" y="2396390"/>
                      </a:lnTo>
                      <a:lnTo>
                        <a:pt x="1183116" y="2396676"/>
                      </a:lnTo>
                      <a:lnTo>
                        <a:pt x="1185891" y="2396958"/>
                      </a:lnTo>
                      <a:lnTo>
                        <a:pt x="1188667" y="2397234"/>
                      </a:lnTo>
                      <a:lnTo>
                        <a:pt x="1191444" y="2397505"/>
                      </a:lnTo>
                      <a:lnTo>
                        <a:pt x="1194222" y="2397771"/>
                      </a:lnTo>
                      <a:lnTo>
                        <a:pt x="1197000" y="2398032"/>
                      </a:lnTo>
                      <a:lnTo>
                        <a:pt x="1199779" y="2398287"/>
                      </a:lnTo>
                      <a:lnTo>
                        <a:pt x="1202558" y="2398537"/>
                      </a:lnTo>
                      <a:lnTo>
                        <a:pt x="1205338" y="2398782"/>
                      </a:lnTo>
                      <a:lnTo>
                        <a:pt x="1208118" y="2399021"/>
                      </a:lnTo>
                      <a:lnTo>
                        <a:pt x="1210899" y="2399256"/>
                      </a:lnTo>
                      <a:lnTo>
                        <a:pt x="1213681" y="2399485"/>
                      </a:lnTo>
                      <a:lnTo>
                        <a:pt x="1216463" y="2399709"/>
                      </a:lnTo>
                      <a:lnTo>
                        <a:pt x="1219246" y="2399927"/>
                      </a:lnTo>
                      <a:lnTo>
                        <a:pt x="1222029" y="2400140"/>
                      </a:lnTo>
                      <a:lnTo>
                        <a:pt x="1224812" y="2400348"/>
                      </a:lnTo>
                      <a:lnTo>
                        <a:pt x="1227596" y="2400551"/>
                      </a:lnTo>
                      <a:lnTo>
                        <a:pt x="1230381" y="2400749"/>
                      </a:lnTo>
                      <a:lnTo>
                        <a:pt x="1233166" y="2400941"/>
                      </a:lnTo>
                      <a:lnTo>
                        <a:pt x="1235951" y="2401128"/>
                      </a:lnTo>
                      <a:lnTo>
                        <a:pt x="1238737" y="2401310"/>
                      </a:lnTo>
                      <a:lnTo>
                        <a:pt x="1241523" y="2401486"/>
                      </a:lnTo>
                      <a:lnTo>
                        <a:pt x="1244310" y="2401658"/>
                      </a:lnTo>
                      <a:lnTo>
                        <a:pt x="1247097" y="2401824"/>
                      </a:lnTo>
                      <a:lnTo>
                        <a:pt x="1249885" y="2401984"/>
                      </a:lnTo>
                      <a:lnTo>
                        <a:pt x="1252672" y="2402140"/>
                      </a:lnTo>
                      <a:lnTo>
                        <a:pt x="1255461" y="2402290"/>
                      </a:lnTo>
                      <a:lnTo>
                        <a:pt x="1258249" y="2402435"/>
                      </a:lnTo>
                      <a:lnTo>
                        <a:pt x="1261038" y="2402575"/>
                      </a:lnTo>
                      <a:lnTo>
                        <a:pt x="1263827" y="2402709"/>
                      </a:lnTo>
                      <a:lnTo>
                        <a:pt x="1266617" y="2402838"/>
                      </a:lnTo>
                      <a:lnTo>
                        <a:pt x="1269406" y="2402962"/>
                      </a:lnTo>
                      <a:lnTo>
                        <a:pt x="1272196" y="2403081"/>
                      </a:lnTo>
                      <a:lnTo>
                        <a:pt x="1274987" y="2403194"/>
                      </a:lnTo>
                      <a:lnTo>
                        <a:pt x="1277777" y="2403302"/>
                      </a:lnTo>
                      <a:lnTo>
                        <a:pt x="1280568" y="2403405"/>
                      </a:lnTo>
                      <a:lnTo>
                        <a:pt x="1283359" y="2403502"/>
                      </a:lnTo>
                      <a:lnTo>
                        <a:pt x="1286150" y="2403595"/>
                      </a:lnTo>
                      <a:lnTo>
                        <a:pt x="1288942" y="2403682"/>
                      </a:lnTo>
                      <a:lnTo>
                        <a:pt x="1291733" y="2403763"/>
                      </a:lnTo>
                      <a:lnTo>
                        <a:pt x="1294525" y="2403840"/>
                      </a:lnTo>
                      <a:lnTo>
                        <a:pt x="1297317" y="2403911"/>
                      </a:lnTo>
                      <a:lnTo>
                        <a:pt x="1300109" y="2403977"/>
                      </a:lnTo>
                      <a:lnTo>
                        <a:pt x="1302902" y="2404038"/>
                      </a:lnTo>
                      <a:lnTo>
                        <a:pt x="1305694" y="2404093"/>
                      </a:lnTo>
                      <a:lnTo>
                        <a:pt x="1308487" y="2404143"/>
                      </a:lnTo>
                      <a:lnTo>
                        <a:pt x="1311280" y="2404188"/>
                      </a:lnTo>
                      <a:lnTo>
                        <a:pt x="1314072" y="2404227"/>
                      </a:lnTo>
                      <a:lnTo>
                        <a:pt x="1316865" y="2404262"/>
                      </a:lnTo>
                      <a:lnTo>
                        <a:pt x="1319658" y="2404291"/>
                      </a:lnTo>
                      <a:lnTo>
                        <a:pt x="1322451" y="2404314"/>
                      </a:lnTo>
                      <a:lnTo>
                        <a:pt x="1325244" y="2404333"/>
                      </a:lnTo>
                      <a:lnTo>
                        <a:pt x="1328037" y="2404346"/>
                      </a:lnTo>
                      <a:lnTo>
                        <a:pt x="1330830" y="2404354"/>
                      </a:lnTo>
                      <a:lnTo>
                        <a:pt x="1333624" y="2404357"/>
                      </a:lnTo>
                      <a:lnTo>
                        <a:pt x="1336417" y="2404354"/>
                      </a:lnTo>
                      <a:lnTo>
                        <a:pt x="1339210" y="2404346"/>
                      </a:lnTo>
                      <a:lnTo>
                        <a:pt x="1342003" y="2404333"/>
                      </a:lnTo>
                      <a:lnTo>
                        <a:pt x="1344796" y="2404314"/>
                      </a:lnTo>
                      <a:lnTo>
                        <a:pt x="1347589" y="2404291"/>
                      </a:lnTo>
                      <a:lnTo>
                        <a:pt x="1350382" y="2404262"/>
                      </a:lnTo>
                      <a:lnTo>
                        <a:pt x="1353175" y="2404227"/>
                      </a:lnTo>
                      <a:lnTo>
                        <a:pt x="1355968" y="2404188"/>
                      </a:lnTo>
                      <a:lnTo>
                        <a:pt x="1358760" y="2404143"/>
                      </a:lnTo>
                      <a:lnTo>
                        <a:pt x="1361553" y="2404093"/>
                      </a:lnTo>
                      <a:lnTo>
                        <a:pt x="1364345" y="2404038"/>
                      </a:lnTo>
                      <a:lnTo>
                        <a:pt x="1367138" y="2403977"/>
                      </a:lnTo>
                      <a:lnTo>
                        <a:pt x="1369930" y="2403911"/>
                      </a:lnTo>
                      <a:lnTo>
                        <a:pt x="1372722" y="2403840"/>
                      </a:lnTo>
                      <a:lnTo>
                        <a:pt x="1375514" y="2403763"/>
                      </a:lnTo>
                      <a:lnTo>
                        <a:pt x="1378305" y="2403682"/>
                      </a:lnTo>
                      <a:lnTo>
                        <a:pt x="1381097" y="2403595"/>
                      </a:lnTo>
                      <a:lnTo>
                        <a:pt x="1383888" y="2403502"/>
                      </a:lnTo>
                      <a:lnTo>
                        <a:pt x="1386679" y="2403405"/>
                      </a:lnTo>
                      <a:lnTo>
                        <a:pt x="1389470" y="2403302"/>
                      </a:lnTo>
                      <a:lnTo>
                        <a:pt x="1392261" y="2403194"/>
                      </a:lnTo>
                      <a:lnTo>
                        <a:pt x="1395051" y="2403081"/>
                      </a:lnTo>
                      <a:lnTo>
                        <a:pt x="1397841" y="2402962"/>
                      </a:lnTo>
                      <a:lnTo>
                        <a:pt x="1400631" y="2402838"/>
                      </a:lnTo>
                      <a:lnTo>
                        <a:pt x="1403420" y="2402709"/>
                      </a:lnTo>
                      <a:lnTo>
                        <a:pt x="1406209" y="2402575"/>
                      </a:lnTo>
                      <a:lnTo>
                        <a:pt x="1408998" y="2402435"/>
                      </a:lnTo>
                      <a:lnTo>
                        <a:pt x="1411787" y="2402290"/>
                      </a:lnTo>
                      <a:lnTo>
                        <a:pt x="1414575" y="2402140"/>
                      </a:lnTo>
                      <a:lnTo>
                        <a:pt x="1417363" y="2401984"/>
                      </a:lnTo>
                      <a:lnTo>
                        <a:pt x="1420150" y="2401824"/>
                      </a:lnTo>
                      <a:lnTo>
                        <a:pt x="1422937" y="2401658"/>
                      </a:lnTo>
                      <a:lnTo>
                        <a:pt x="1425724" y="2401486"/>
                      </a:lnTo>
                      <a:lnTo>
                        <a:pt x="1428510" y="2401310"/>
                      </a:lnTo>
                      <a:lnTo>
                        <a:pt x="1431296" y="2401128"/>
                      </a:lnTo>
                      <a:lnTo>
                        <a:pt x="1434081" y="2400941"/>
                      </a:lnTo>
                      <a:lnTo>
                        <a:pt x="1436866" y="2400749"/>
                      </a:lnTo>
                      <a:lnTo>
                        <a:pt x="1439651" y="2400551"/>
                      </a:lnTo>
                      <a:lnTo>
                        <a:pt x="1442435" y="2400348"/>
                      </a:lnTo>
                      <a:lnTo>
                        <a:pt x="1445218" y="2400140"/>
                      </a:lnTo>
                      <a:lnTo>
                        <a:pt x="1448001" y="2399927"/>
                      </a:lnTo>
                      <a:lnTo>
                        <a:pt x="1450784" y="2399709"/>
                      </a:lnTo>
                      <a:lnTo>
                        <a:pt x="1453566" y="2399485"/>
                      </a:lnTo>
                      <a:lnTo>
                        <a:pt x="1456348" y="2399256"/>
                      </a:lnTo>
                      <a:lnTo>
                        <a:pt x="1459129" y="2399021"/>
                      </a:lnTo>
                      <a:lnTo>
                        <a:pt x="1461909" y="2398782"/>
                      </a:lnTo>
                      <a:lnTo>
                        <a:pt x="1464689" y="2398537"/>
                      </a:lnTo>
                      <a:lnTo>
                        <a:pt x="1467468" y="2398287"/>
                      </a:lnTo>
                      <a:lnTo>
                        <a:pt x="1470247" y="2398032"/>
                      </a:lnTo>
                      <a:lnTo>
                        <a:pt x="1473025" y="2397771"/>
                      </a:lnTo>
                      <a:lnTo>
                        <a:pt x="1475803" y="2397505"/>
                      </a:lnTo>
                      <a:lnTo>
                        <a:pt x="1478580" y="2397234"/>
                      </a:lnTo>
                      <a:lnTo>
                        <a:pt x="1481356" y="2396958"/>
                      </a:lnTo>
                      <a:lnTo>
                        <a:pt x="1484132" y="2396676"/>
                      </a:lnTo>
                      <a:lnTo>
                        <a:pt x="1486907" y="2396390"/>
                      </a:lnTo>
                      <a:lnTo>
                        <a:pt x="1489681" y="2396098"/>
                      </a:lnTo>
                      <a:lnTo>
                        <a:pt x="1492454" y="2395800"/>
                      </a:lnTo>
                      <a:lnTo>
                        <a:pt x="1495227" y="2395498"/>
                      </a:lnTo>
                      <a:lnTo>
                        <a:pt x="1498000" y="2395190"/>
                      </a:lnTo>
                      <a:lnTo>
                        <a:pt x="1500771" y="2394877"/>
                      </a:lnTo>
                      <a:lnTo>
                        <a:pt x="1503542" y="2394559"/>
                      </a:lnTo>
                      <a:lnTo>
                        <a:pt x="1506312" y="2394236"/>
                      </a:lnTo>
                      <a:lnTo>
                        <a:pt x="1509081" y="2393907"/>
                      </a:lnTo>
                      <a:lnTo>
                        <a:pt x="1511849" y="2393573"/>
                      </a:lnTo>
                      <a:lnTo>
                        <a:pt x="1514617" y="2393234"/>
                      </a:lnTo>
                      <a:lnTo>
                        <a:pt x="1517384" y="2392890"/>
                      </a:lnTo>
                      <a:lnTo>
                        <a:pt x="1520150" y="2392540"/>
                      </a:lnTo>
                      <a:lnTo>
                        <a:pt x="1522915" y="2392185"/>
                      </a:lnTo>
                      <a:lnTo>
                        <a:pt x="1525680" y="2391825"/>
                      </a:lnTo>
                      <a:lnTo>
                        <a:pt x="1528443" y="2391460"/>
                      </a:lnTo>
                      <a:lnTo>
                        <a:pt x="1531206" y="2391090"/>
                      </a:lnTo>
                      <a:lnTo>
                        <a:pt x="1533968" y="2390714"/>
                      </a:lnTo>
                      <a:lnTo>
                        <a:pt x="1536729" y="2390333"/>
                      </a:lnTo>
                      <a:lnTo>
                        <a:pt x="1539489" y="2389947"/>
                      </a:lnTo>
                      <a:lnTo>
                        <a:pt x="1542248" y="2389556"/>
                      </a:lnTo>
                      <a:lnTo>
                        <a:pt x="1545007" y="2389159"/>
                      </a:lnTo>
                      <a:lnTo>
                        <a:pt x="1547764" y="2388758"/>
                      </a:lnTo>
                      <a:lnTo>
                        <a:pt x="1550520" y="2388351"/>
                      </a:lnTo>
                      <a:lnTo>
                        <a:pt x="1553276" y="2387939"/>
                      </a:lnTo>
                      <a:lnTo>
                        <a:pt x="1556030" y="2387521"/>
                      </a:lnTo>
                      <a:lnTo>
                        <a:pt x="1558784" y="2387099"/>
                      </a:lnTo>
                      <a:lnTo>
                        <a:pt x="1561536" y="2386671"/>
                      </a:lnTo>
                      <a:lnTo>
                        <a:pt x="1564288" y="2386238"/>
                      </a:lnTo>
                      <a:lnTo>
                        <a:pt x="1567039" y="2385800"/>
                      </a:lnTo>
                      <a:lnTo>
                        <a:pt x="1569788" y="2385357"/>
                      </a:lnTo>
                      <a:lnTo>
                        <a:pt x="1572537" y="2384908"/>
                      </a:lnTo>
                      <a:lnTo>
                        <a:pt x="1575284" y="2384455"/>
                      </a:lnTo>
                      <a:lnTo>
                        <a:pt x="1578030" y="2383996"/>
                      </a:lnTo>
                      <a:lnTo>
                        <a:pt x="1580776" y="2383532"/>
                      </a:lnTo>
                      <a:lnTo>
                        <a:pt x="1583520" y="2383063"/>
                      </a:lnTo>
                      <a:lnTo>
                        <a:pt x="1586263" y="2382588"/>
                      </a:lnTo>
                      <a:lnTo>
                        <a:pt x="1589005" y="2382109"/>
                      </a:lnTo>
                      <a:lnTo>
                        <a:pt x="1591746" y="2381624"/>
                      </a:lnTo>
                      <a:lnTo>
                        <a:pt x="1594486" y="2381134"/>
                      </a:lnTo>
                      <a:lnTo>
                        <a:pt x="1597224" y="2380639"/>
                      </a:lnTo>
                      <a:lnTo>
                        <a:pt x="1599962" y="2380139"/>
                      </a:lnTo>
                      <a:lnTo>
                        <a:pt x="1602698" y="2379633"/>
                      </a:lnTo>
                      <a:lnTo>
                        <a:pt x="1605433" y="2379123"/>
                      </a:lnTo>
                      <a:lnTo>
                        <a:pt x="1608167" y="2378607"/>
                      </a:lnTo>
                      <a:lnTo>
                        <a:pt x="1610900" y="2378086"/>
                      </a:lnTo>
                      <a:lnTo>
                        <a:pt x="1613631" y="2377560"/>
                      </a:lnTo>
                      <a:lnTo>
                        <a:pt x="1616361" y="2377029"/>
                      </a:lnTo>
                      <a:lnTo>
                        <a:pt x="1619090" y="2376492"/>
                      </a:lnTo>
                      <a:lnTo>
                        <a:pt x="1621818" y="2375951"/>
                      </a:lnTo>
                      <a:lnTo>
                        <a:pt x="1624545" y="2375404"/>
                      </a:lnTo>
                      <a:lnTo>
                        <a:pt x="1627270" y="2374852"/>
                      </a:lnTo>
                      <a:lnTo>
                        <a:pt x="1629994" y="2374296"/>
                      </a:lnTo>
                      <a:lnTo>
                        <a:pt x="1632716" y="2373733"/>
                      </a:lnTo>
                      <a:lnTo>
                        <a:pt x="1635438" y="2373166"/>
                      </a:lnTo>
                      <a:lnTo>
                        <a:pt x="1638158" y="2372594"/>
                      </a:lnTo>
                      <a:lnTo>
                        <a:pt x="1640876" y="2372016"/>
                      </a:lnTo>
                      <a:lnTo>
                        <a:pt x="1643594" y="2371434"/>
                      </a:lnTo>
                      <a:lnTo>
                        <a:pt x="1646310" y="2370846"/>
                      </a:lnTo>
                      <a:lnTo>
                        <a:pt x="1649024" y="2370253"/>
                      </a:lnTo>
                      <a:lnTo>
                        <a:pt x="1651738" y="2369655"/>
                      </a:lnTo>
                      <a:lnTo>
                        <a:pt x="1654449" y="2369052"/>
                      </a:lnTo>
                      <a:lnTo>
                        <a:pt x="1657160" y="2368443"/>
                      </a:lnTo>
                      <a:lnTo>
                        <a:pt x="1659869" y="2367830"/>
                      </a:lnTo>
                      <a:lnTo>
                        <a:pt x="1662576" y="2367212"/>
                      </a:lnTo>
                      <a:lnTo>
                        <a:pt x="1665282" y="2366588"/>
                      </a:lnTo>
                      <a:lnTo>
                        <a:pt x="1667987" y="2365959"/>
                      </a:lnTo>
                      <a:lnTo>
                        <a:pt x="1670690" y="2365325"/>
                      </a:lnTo>
                      <a:lnTo>
                        <a:pt x="1673392" y="2364687"/>
                      </a:lnTo>
                      <a:lnTo>
                        <a:pt x="1676092" y="2364043"/>
                      </a:lnTo>
                      <a:lnTo>
                        <a:pt x="1678791" y="2363393"/>
                      </a:lnTo>
                      <a:lnTo>
                        <a:pt x="1681488" y="2362739"/>
                      </a:lnTo>
                      <a:lnTo>
                        <a:pt x="1684184" y="2362080"/>
                      </a:lnTo>
                      <a:lnTo>
                        <a:pt x="1686878" y="2361416"/>
                      </a:lnTo>
                      <a:lnTo>
                        <a:pt x="1689570" y="2360746"/>
                      </a:lnTo>
                      <a:lnTo>
                        <a:pt x="1692262" y="2360071"/>
                      </a:lnTo>
                      <a:lnTo>
                        <a:pt x="1694951" y="2359392"/>
                      </a:lnTo>
                      <a:lnTo>
                        <a:pt x="1697639" y="2358707"/>
                      </a:lnTo>
                      <a:lnTo>
                        <a:pt x="1700325" y="2358017"/>
                      </a:lnTo>
                      <a:lnTo>
                        <a:pt x="1703010" y="2357322"/>
                      </a:lnTo>
                      <a:lnTo>
                        <a:pt x="1705693" y="2356623"/>
                      </a:lnTo>
                      <a:lnTo>
                        <a:pt x="1708374" y="2355918"/>
                      </a:lnTo>
                      <a:lnTo>
                        <a:pt x="1711054" y="2355208"/>
                      </a:lnTo>
                      <a:lnTo>
                        <a:pt x="1713732" y="2354492"/>
                      </a:lnTo>
                      <a:lnTo>
                        <a:pt x="1716409" y="2353772"/>
                      </a:lnTo>
                      <a:lnTo>
                        <a:pt x="1719083" y="2353047"/>
                      </a:lnTo>
                      <a:lnTo>
                        <a:pt x="1721756" y="2352317"/>
                      </a:lnTo>
                      <a:lnTo>
                        <a:pt x="1724428" y="2351581"/>
                      </a:lnTo>
                      <a:lnTo>
                        <a:pt x="1727097" y="2350841"/>
                      </a:lnTo>
                      <a:lnTo>
                        <a:pt x="1729765" y="2350096"/>
                      </a:lnTo>
                      <a:lnTo>
                        <a:pt x="1732432" y="2349345"/>
                      </a:lnTo>
                      <a:lnTo>
                        <a:pt x="1735096" y="2348590"/>
                      </a:lnTo>
                      <a:lnTo>
                        <a:pt x="1737759" y="2347829"/>
                      </a:lnTo>
                      <a:lnTo>
                        <a:pt x="1740420" y="2347064"/>
                      </a:lnTo>
                      <a:lnTo>
                        <a:pt x="1743079" y="2346293"/>
                      </a:lnTo>
                      <a:lnTo>
                        <a:pt x="1745736" y="2345518"/>
                      </a:lnTo>
                      <a:lnTo>
                        <a:pt x="1748392" y="2344737"/>
                      </a:lnTo>
                      <a:lnTo>
                        <a:pt x="1751045" y="2343952"/>
                      </a:lnTo>
                      <a:lnTo>
                        <a:pt x="1753697" y="2343161"/>
                      </a:lnTo>
                      <a:lnTo>
                        <a:pt x="1756347" y="2342366"/>
                      </a:lnTo>
                      <a:lnTo>
                        <a:pt x="1758995" y="2341565"/>
                      </a:lnTo>
                      <a:lnTo>
                        <a:pt x="1761642" y="2340759"/>
                      </a:lnTo>
                      <a:lnTo>
                        <a:pt x="1764286" y="2339949"/>
                      </a:lnTo>
                      <a:lnTo>
                        <a:pt x="1766929" y="2339133"/>
                      </a:lnTo>
                      <a:lnTo>
                        <a:pt x="1769569" y="2338313"/>
                      </a:lnTo>
                      <a:lnTo>
                        <a:pt x="1772208" y="2337487"/>
                      </a:lnTo>
                      <a:lnTo>
                        <a:pt x="1774845" y="2336657"/>
                      </a:lnTo>
                      <a:lnTo>
                        <a:pt x="1777480" y="2335821"/>
                      </a:lnTo>
                      <a:lnTo>
                        <a:pt x="1780113" y="2334981"/>
                      </a:lnTo>
                      <a:lnTo>
                        <a:pt x="1782744" y="2334135"/>
                      </a:lnTo>
                      <a:lnTo>
                        <a:pt x="1785373" y="2333285"/>
                      </a:lnTo>
                      <a:lnTo>
                        <a:pt x="1788000" y="2332429"/>
                      </a:lnTo>
                      <a:lnTo>
                        <a:pt x="1790625" y="2331569"/>
                      </a:lnTo>
                      <a:lnTo>
                        <a:pt x="1793248" y="2330704"/>
                      </a:lnTo>
                      <a:lnTo>
                        <a:pt x="1795869" y="2329834"/>
                      </a:lnTo>
                      <a:lnTo>
                        <a:pt x="1798488" y="2328958"/>
                      </a:lnTo>
                      <a:lnTo>
                        <a:pt x="1801105" y="2328078"/>
                      </a:lnTo>
                      <a:lnTo>
                        <a:pt x="1803719" y="2327193"/>
                      </a:lnTo>
                      <a:lnTo>
                        <a:pt x="1806332" y="2326303"/>
                      </a:lnTo>
                      <a:lnTo>
                        <a:pt x="1808943" y="2325408"/>
                      </a:lnTo>
                      <a:lnTo>
                        <a:pt x="1811552" y="2324508"/>
                      </a:lnTo>
                      <a:lnTo>
                        <a:pt x="1814158" y="2323604"/>
                      </a:lnTo>
                      <a:lnTo>
                        <a:pt x="1816763" y="2322694"/>
                      </a:lnTo>
                      <a:lnTo>
                        <a:pt x="1819365" y="2321779"/>
                      </a:lnTo>
                      <a:lnTo>
                        <a:pt x="1821965" y="2320860"/>
                      </a:lnTo>
                      <a:lnTo>
                        <a:pt x="1824563" y="2319935"/>
                      </a:lnTo>
                      <a:lnTo>
                        <a:pt x="1827159" y="2319006"/>
                      </a:lnTo>
                      <a:lnTo>
                        <a:pt x="1829753" y="2318072"/>
                      </a:lnTo>
                      <a:lnTo>
                        <a:pt x="1832345" y="2317133"/>
                      </a:lnTo>
                      <a:lnTo>
                        <a:pt x="1834934" y="2316189"/>
                      </a:lnTo>
                      <a:lnTo>
                        <a:pt x="1837521" y="2315240"/>
                      </a:lnTo>
                      <a:lnTo>
                        <a:pt x="1840106" y="2314286"/>
                      </a:lnTo>
                      <a:lnTo>
                        <a:pt x="1842689" y="2313327"/>
                      </a:lnTo>
                      <a:lnTo>
                        <a:pt x="1845269" y="2312364"/>
                      </a:lnTo>
                      <a:lnTo>
                        <a:pt x="1847848" y="2311395"/>
                      </a:lnTo>
                      <a:lnTo>
                        <a:pt x="1850424" y="2310422"/>
                      </a:lnTo>
                      <a:lnTo>
                        <a:pt x="1852997" y="2309444"/>
                      </a:lnTo>
                      <a:lnTo>
                        <a:pt x="1855569" y="2308461"/>
                      </a:lnTo>
                      <a:lnTo>
                        <a:pt x="1858138" y="2307473"/>
                      </a:lnTo>
                      <a:lnTo>
                        <a:pt x="1860705" y="2306481"/>
                      </a:lnTo>
                      <a:lnTo>
                        <a:pt x="1863270" y="2305483"/>
                      </a:lnTo>
                      <a:lnTo>
                        <a:pt x="1865832" y="2304481"/>
                      </a:lnTo>
                      <a:lnTo>
                        <a:pt x="1868392" y="2303473"/>
                      </a:lnTo>
                      <a:lnTo>
                        <a:pt x="1870949" y="2302461"/>
                      </a:lnTo>
                      <a:lnTo>
                        <a:pt x="1873504" y="2301445"/>
                      </a:lnTo>
                      <a:lnTo>
                        <a:pt x="1876057" y="2300423"/>
                      </a:lnTo>
                      <a:lnTo>
                        <a:pt x="1878608" y="2299396"/>
                      </a:lnTo>
                      <a:lnTo>
                        <a:pt x="1881156" y="2298365"/>
                      </a:lnTo>
                      <a:lnTo>
                        <a:pt x="1883702" y="2297329"/>
                      </a:lnTo>
                      <a:lnTo>
                        <a:pt x="1886245" y="2296288"/>
                      </a:lnTo>
                      <a:lnTo>
                        <a:pt x="1888786" y="2295242"/>
                      </a:lnTo>
                      <a:lnTo>
                        <a:pt x="1891324" y="2294192"/>
                      </a:lnTo>
                      <a:lnTo>
                        <a:pt x="1893860" y="2293136"/>
                      </a:lnTo>
                      <a:lnTo>
                        <a:pt x="1896394" y="2292076"/>
                      </a:lnTo>
                      <a:lnTo>
                        <a:pt x="1898925" y="2291011"/>
                      </a:lnTo>
                      <a:lnTo>
                        <a:pt x="1901453" y="2289942"/>
                      </a:lnTo>
                      <a:lnTo>
                        <a:pt x="1903979" y="2288867"/>
                      </a:lnTo>
                      <a:lnTo>
                        <a:pt x="1906503" y="2287788"/>
                      </a:lnTo>
                      <a:lnTo>
                        <a:pt x="1909024" y="2286704"/>
                      </a:lnTo>
                      <a:lnTo>
                        <a:pt x="1911542" y="2285615"/>
                      </a:lnTo>
                      <a:lnTo>
                        <a:pt x="1914058" y="2284522"/>
                      </a:lnTo>
                      <a:lnTo>
                        <a:pt x="1916572" y="2283424"/>
                      </a:lnTo>
                      <a:lnTo>
                        <a:pt x="1919083" y="2282321"/>
                      </a:lnTo>
                      <a:lnTo>
                        <a:pt x="1921591" y="2281213"/>
                      </a:lnTo>
                      <a:lnTo>
                        <a:pt x="1924097" y="2280101"/>
                      </a:lnTo>
                      <a:lnTo>
                        <a:pt x="1926600" y="2278984"/>
                      </a:lnTo>
                      <a:lnTo>
                        <a:pt x="1929100" y="2277862"/>
                      </a:lnTo>
                      <a:lnTo>
                        <a:pt x="1931598" y="2276735"/>
                      </a:lnTo>
                      <a:lnTo>
                        <a:pt x="1934094" y="2275604"/>
                      </a:lnTo>
                      <a:lnTo>
                        <a:pt x="1936586" y="2274468"/>
                      </a:lnTo>
                      <a:lnTo>
                        <a:pt x="1939076" y="2273327"/>
                      </a:lnTo>
                      <a:lnTo>
                        <a:pt x="1941564" y="2272182"/>
                      </a:lnTo>
                      <a:lnTo>
                        <a:pt x="1944048" y="2271031"/>
                      </a:lnTo>
                      <a:lnTo>
                        <a:pt x="1946530" y="2269877"/>
                      </a:lnTo>
                      <a:lnTo>
                        <a:pt x="1949010" y="2268717"/>
                      </a:lnTo>
                      <a:lnTo>
                        <a:pt x="1951486" y="2267553"/>
                      </a:lnTo>
                      <a:lnTo>
                        <a:pt x="1953960" y="2266384"/>
                      </a:lnTo>
                      <a:lnTo>
                        <a:pt x="1956431" y="2265211"/>
                      </a:lnTo>
                      <a:lnTo>
                        <a:pt x="1958900" y="2264033"/>
                      </a:lnTo>
                      <a:lnTo>
                        <a:pt x="1961366" y="2262850"/>
                      </a:lnTo>
                      <a:lnTo>
                        <a:pt x="1963829" y="2261662"/>
                      </a:lnTo>
                      <a:lnTo>
                        <a:pt x="1966289" y="2260470"/>
                      </a:lnTo>
                      <a:lnTo>
                        <a:pt x="1968746" y="2259273"/>
                      </a:lnTo>
                      <a:lnTo>
                        <a:pt x="1971201" y="2258072"/>
                      </a:lnTo>
                      <a:lnTo>
                        <a:pt x="1973653" y="2256866"/>
                      </a:lnTo>
                      <a:lnTo>
                        <a:pt x="1976102" y="2255655"/>
                      </a:lnTo>
                      <a:lnTo>
                        <a:pt x="1978548" y="2254440"/>
                      </a:lnTo>
                      <a:lnTo>
                        <a:pt x="1980991" y="2253220"/>
                      </a:lnTo>
                      <a:lnTo>
                        <a:pt x="1983432" y="2251995"/>
                      </a:lnTo>
                      <a:lnTo>
                        <a:pt x="1985870" y="2250766"/>
                      </a:lnTo>
                      <a:lnTo>
                        <a:pt x="1988305" y="2249533"/>
                      </a:lnTo>
                      <a:lnTo>
                        <a:pt x="1990737" y="2248294"/>
                      </a:lnTo>
                      <a:lnTo>
                        <a:pt x="1993166" y="2247051"/>
                      </a:lnTo>
                      <a:lnTo>
                        <a:pt x="1995592" y="2245804"/>
                      </a:lnTo>
                      <a:lnTo>
                        <a:pt x="1998015" y="2244552"/>
                      </a:lnTo>
                      <a:lnTo>
                        <a:pt x="2000436" y="2243295"/>
                      </a:lnTo>
                      <a:lnTo>
                        <a:pt x="2002853" y="2242034"/>
                      </a:lnTo>
                      <a:lnTo>
                        <a:pt x="2005268" y="2240768"/>
                      </a:lnTo>
                      <a:lnTo>
                        <a:pt x="2007679" y="2239498"/>
                      </a:lnTo>
                      <a:lnTo>
                        <a:pt x="2010088" y="2238223"/>
                      </a:lnTo>
                      <a:lnTo>
                        <a:pt x="2012493" y="2236944"/>
                      </a:lnTo>
                      <a:lnTo>
                        <a:pt x="2014896" y="2235660"/>
                      </a:lnTo>
                      <a:lnTo>
                        <a:pt x="2017296" y="2234371"/>
                      </a:lnTo>
                      <a:lnTo>
                        <a:pt x="2019693" y="2233078"/>
                      </a:lnTo>
                      <a:lnTo>
                        <a:pt x="2022086" y="2231781"/>
                      </a:lnTo>
                      <a:lnTo>
                        <a:pt x="2024477" y="2230479"/>
                      </a:lnTo>
                      <a:lnTo>
                        <a:pt x="2026864" y="2229172"/>
                      </a:lnTo>
                      <a:lnTo>
                        <a:pt x="2029249" y="2227861"/>
                      </a:lnTo>
                      <a:lnTo>
                        <a:pt x="2031631" y="2226545"/>
                      </a:lnTo>
                      <a:lnTo>
                        <a:pt x="2034009" y="2225225"/>
                      </a:lnTo>
                      <a:lnTo>
                        <a:pt x="2036384" y="2223901"/>
                      </a:lnTo>
                      <a:lnTo>
                        <a:pt x="2038757" y="2222572"/>
                      </a:lnTo>
                      <a:lnTo>
                        <a:pt x="2041126" y="2221238"/>
                      </a:lnTo>
                      <a:lnTo>
                        <a:pt x="2043492" y="2219900"/>
                      </a:lnTo>
                      <a:lnTo>
                        <a:pt x="2045855" y="2218558"/>
                      </a:lnTo>
                      <a:lnTo>
                        <a:pt x="2048215" y="2217211"/>
                      </a:lnTo>
                      <a:lnTo>
                        <a:pt x="2050572" y="2215860"/>
                      </a:lnTo>
                      <a:lnTo>
                        <a:pt x="2052925" y="2214504"/>
                      </a:lnTo>
                      <a:lnTo>
                        <a:pt x="2055276" y="2213144"/>
                      </a:lnTo>
                      <a:lnTo>
                        <a:pt x="2057623" y="2211779"/>
                      </a:lnTo>
                      <a:lnTo>
                        <a:pt x="2059967" y="2210410"/>
                      </a:lnTo>
                      <a:lnTo>
                        <a:pt x="2062308" y="2209036"/>
                      </a:lnTo>
                      <a:lnTo>
                        <a:pt x="2064646" y="2207658"/>
                      </a:lnTo>
                      <a:lnTo>
                        <a:pt x="2066980" y="2206276"/>
                      </a:lnTo>
                      <a:lnTo>
                        <a:pt x="2069312" y="2204889"/>
                      </a:lnTo>
                      <a:lnTo>
                        <a:pt x="2071640" y="2203498"/>
                      </a:lnTo>
                      <a:lnTo>
                        <a:pt x="2073965" y="2202103"/>
                      </a:lnTo>
                      <a:lnTo>
                        <a:pt x="2076286" y="2200703"/>
                      </a:lnTo>
                      <a:lnTo>
                        <a:pt x="2078605" y="2199298"/>
                      </a:lnTo>
                      <a:lnTo>
                        <a:pt x="2080920" y="2197890"/>
                      </a:lnTo>
                      <a:lnTo>
                        <a:pt x="2083231" y="2196477"/>
                      </a:lnTo>
                      <a:lnTo>
                        <a:pt x="2085540" y="2195059"/>
                      </a:lnTo>
                      <a:lnTo>
                        <a:pt x="2087845" y="2193637"/>
                      </a:lnTo>
                      <a:lnTo>
                        <a:pt x="2090147" y="2192211"/>
                      </a:lnTo>
                      <a:lnTo>
                        <a:pt x="2092446" y="2190781"/>
                      </a:lnTo>
                      <a:lnTo>
                        <a:pt x="2094741" y="2189346"/>
                      </a:lnTo>
                      <a:lnTo>
                        <a:pt x="2097033" y="2187907"/>
                      </a:lnTo>
                      <a:lnTo>
                        <a:pt x="2099321" y="2186463"/>
                      </a:lnTo>
                      <a:lnTo>
                        <a:pt x="2101607" y="2185016"/>
                      </a:lnTo>
                      <a:lnTo>
                        <a:pt x="2103888" y="2183564"/>
                      </a:lnTo>
                      <a:lnTo>
                        <a:pt x="2106167" y="2182107"/>
                      </a:lnTo>
                      <a:lnTo>
                        <a:pt x="2108442" y="2180647"/>
                      </a:lnTo>
                      <a:lnTo>
                        <a:pt x="2110714" y="2179182"/>
                      </a:lnTo>
                      <a:lnTo>
                        <a:pt x="2112982" y="2177712"/>
                      </a:lnTo>
                      <a:lnTo>
                        <a:pt x="2115247" y="2176239"/>
                      </a:lnTo>
                      <a:lnTo>
                        <a:pt x="2117508" y="2174761"/>
                      </a:lnTo>
                      <a:lnTo>
                        <a:pt x="2119766" y="2173279"/>
                      </a:lnTo>
                      <a:lnTo>
                        <a:pt x="2122021" y="2171793"/>
                      </a:lnTo>
                      <a:lnTo>
                        <a:pt x="2124272" y="2170302"/>
                      </a:lnTo>
                      <a:lnTo>
                        <a:pt x="2126519" y="2168807"/>
                      </a:lnTo>
                      <a:lnTo>
                        <a:pt x="2128763" y="2167308"/>
                      </a:lnTo>
                      <a:lnTo>
                        <a:pt x="2131004" y="2165805"/>
                      </a:lnTo>
                      <a:lnTo>
                        <a:pt x="2133241" y="2164297"/>
                      </a:lnTo>
                      <a:lnTo>
                        <a:pt x="2135475" y="2162785"/>
                      </a:lnTo>
                      <a:lnTo>
                        <a:pt x="2137705" y="2161269"/>
                      </a:lnTo>
                      <a:lnTo>
                        <a:pt x="2139931" y="2159749"/>
                      </a:lnTo>
                      <a:lnTo>
                        <a:pt x="2142155" y="2158225"/>
                      </a:lnTo>
                      <a:lnTo>
                        <a:pt x="2144374" y="2156696"/>
                      </a:lnTo>
                      <a:lnTo>
                        <a:pt x="2146590" y="2155164"/>
                      </a:lnTo>
                      <a:lnTo>
                        <a:pt x="2148802" y="2153627"/>
                      </a:lnTo>
                      <a:lnTo>
                        <a:pt x="2151011" y="2152085"/>
                      </a:lnTo>
                      <a:lnTo>
                        <a:pt x="2153216" y="2150540"/>
                      </a:lnTo>
                      <a:lnTo>
                        <a:pt x="2155418" y="2148991"/>
                      </a:lnTo>
                      <a:lnTo>
                        <a:pt x="2157616" y="2147437"/>
                      </a:lnTo>
                      <a:lnTo>
                        <a:pt x="2159810" y="2145879"/>
                      </a:lnTo>
                      <a:lnTo>
                        <a:pt x="2162001" y="2144318"/>
                      </a:lnTo>
                      <a:lnTo>
                        <a:pt x="2164188" y="2142752"/>
                      </a:lnTo>
                      <a:lnTo>
                        <a:pt x="2166372" y="2141181"/>
                      </a:lnTo>
                      <a:lnTo>
                        <a:pt x="2168552" y="2139607"/>
                      </a:lnTo>
                      <a:lnTo>
                        <a:pt x="2170728" y="2138029"/>
                      </a:lnTo>
                      <a:lnTo>
                        <a:pt x="2172900" y="2136446"/>
                      </a:lnTo>
                      <a:lnTo>
                        <a:pt x="2175069" y="2134860"/>
                      </a:lnTo>
                      <a:lnTo>
                        <a:pt x="2177234" y="2133269"/>
                      </a:lnTo>
                      <a:lnTo>
                        <a:pt x="2179396" y="2131674"/>
                      </a:lnTo>
                      <a:lnTo>
                        <a:pt x="2181554" y="2130075"/>
                      </a:lnTo>
                      <a:lnTo>
                        <a:pt x="2183708" y="2128473"/>
                      </a:lnTo>
                      <a:lnTo>
                        <a:pt x="2185858" y="2126866"/>
                      </a:lnTo>
                      <a:lnTo>
                        <a:pt x="2188004" y="2125255"/>
                      </a:lnTo>
                      <a:lnTo>
                        <a:pt x="2190147" y="2123640"/>
                      </a:lnTo>
                      <a:lnTo>
                        <a:pt x="2192286" y="2122020"/>
                      </a:lnTo>
                      <a:lnTo>
                        <a:pt x="2194421" y="2120397"/>
                      </a:lnTo>
                      <a:lnTo>
                        <a:pt x="2196553" y="2118770"/>
                      </a:lnTo>
                      <a:lnTo>
                        <a:pt x="2198681" y="2117139"/>
                      </a:lnTo>
                      <a:lnTo>
                        <a:pt x="2200805" y="2115504"/>
                      </a:lnTo>
                      <a:lnTo>
                        <a:pt x="2202925" y="2113865"/>
                      </a:lnTo>
                      <a:lnTo>
                        <a:pt x="2205041" y="2112221"/>
                      </a:lnTo>
                      <a:lnTo>
                        <a:pt x="2207153" y="2110574"/>
                      </a:lnTo>
                      <a:lnTo>
                        <a:pt x="2209262" y="2108923"/>
                      </a:lnTo>
                      <a:lnTo>
                        <a:pt x="2211367" y="2107268"/>
                      </a:lnTo>
                      <a:lnTo>
                        <a:pt x="2213468" y="2105609"/>
                      </a:lnTo>
                      <a:lnTo>
                        <a:pt x="2215565" y="2103946"/>
                      </a:lnTo>
                      <a:lnTo>
                        <a:pt x="2217658" y="2102278"/>
                      </a:lnTo>
                      <a:lnTo>
                        <a:pt x="2219748" y="2100607"/>
                      </a:lnTo>
                      <a:lnTo>
                        <a:pt x="2221833" y="2098933"/>
                      </a:lnTo>
                      <a:lnTo>
                        <a:pt x="2223915" y="2097254"/>
                      </a:lnTo>
                      <a:lnTo>
                        <a:pt x="2225992" y="2095571"/>
                      </a:lnTo>
                      <a:lnTo>
                        <a:pt x="2228066" y="2093884"/>
                      </a:lnTo>
                      <a:lnTo>
                        <a:pt x="2230136" y="2092194"/>
                      </a:lnTo>
                      <a:lnTo>
                        <a:pt x="2232202" y="2090499"/>
                      </a:lnTo>
                      <a:lnTo>
                        <a:pt x="2234264" y="2088801"/>
                      </a:lnTo>
                      <a:lnTo>
                        <a:pt x="2236322" y="2087098"/>
                      </a:lnTo>
                      <a:lnTo>
                        <a:pt x="2238376" y="2085392"/>
                      </a:lnTo>
                      <a:lnTo>
                        <a:pt x="2240426" y="2083682"/>
                      </a:lnTo>
                      <a:lnTo>
                        <a:pt x="2242472" y="2081968"/>
                      </a:lnTo>
                      <a:lnTo>
                        <a:pt x="2244514" y="2080250"/>
                      </a:lnTo>
                      <a:lnTo>
                        <a:pt x="2246552" y="2078529"/>
                      </a:lnTo>
                      <a:lnTo>
                        <a:pt x="2248586" y="2076803"/>
                      </a:lnTo>
                      <a:lnTo>
                        <a:pt x="2250616" y="2075074"/>
                      </a:lnTo>
                      <a:lnTo>
                        <a:pt x="2252642" y="2073341"/>
                      </a:lnTo>
                      <a:lnTo>
                        <a:pt x="2254664" y="2071604"/>
                      </a:lnTo>
                      <a:lnTo>
                        <a:pt x="2256682" y="2069863"/>
                      </a:lnTo>
                      <a:lnTo>
                        <a:pt x="2258696" y="2068118"/>
                      </a:lnTo>
                      <a:lnTo>
                        <a:pt x="2260706" y="2066370"/>
                      </a:lnTo>
                      <a:lnTo>
                        <a:pt x="2262712" y="2064618"/>
                      </a:lnTo>
                      <a:lnTo>
                        <a:pt x="2264714" y="2062862"/>
                      </a:lnTo>
                      <a:lnTo>
                        <a:pt x="2266711" y="2061102"/>
                      </a:lnTo>
                      <a:lnTo>
                        <a:pt x="2268705" y="2059338"/>
                      </a:lnTo>
                      <a:lnTo>
                        <a:pt x="2270694" y="2057571"/>
                      </a:lnTo>
                      <a:lnTo>
                        <a:pt x="2272680" y="2055800"/>
                      </a:lnTo>
                      <a:lnTo>
                        <a:pt x="2274661" y="2054025"/>
                      </a:lnTo>
                      <a:lnTo>
                        <a:pt x="2276638" y="2052247"/>
                      </a:lnTo>
                      <a:lnTo>
                        <a:pt x="2278611" y="2050464"/>
                      </a:lnTo>
                      <a:lnTo>
                        <a:pt x="2280580" y="2048678"/>
                      </a:lnTo>
                      <a:lnTo>
                        <a:pt x="2282545" y="2046889"/>
                      </a:lnTo>
                      <a:lnTo>
                        <a:pt x="2284505" y="2045095"/>
                      </a:lnTo>
                      <a:lnTo>
                        <a:pt x="2286462" y="2043298"/>
                      </a:lnTo>
                      <a:lnTo>
                        <a:pt x="2288414" y="2041498"/>
                      </a:lnTo>
                      <a:lnTo>
                        <a:pt x="2290362" y="2039693"/>
                      </a:lnTo>
                      <a:lnTo>
                        <a:pt x="2292305" y="2037885"/>
                      </a:lnTo>
                      <a:lnTo>
                        <a:pt x="2294245" y="2036073"/>
                      </a:lnTo>
                      <a:lnTo>
                        <a:pt x="2296180" y="2034258"/>
                      </a:lnTo>
                      <a:lnTo>
                        <a:pt x="2298112" y="2032439"/>
                      </a:lnTo>
                      <a:lnTo>
                        <a:pt x="2300038" y="2030616"/>
                      </a:lnTo>
                      <a:lnTo>
                        <a:pt x="2301961" y="2028790"/>
                      </a:lnTo>
                      <a:lnTo>
                        <a:pt x="2303880" y="2026960"/>
                      </a:lnTo>
                      <a:lnTo>
                        <a:pt x="2305794" y="2025126"/>
                      </a:lnTo>
                      <a:lnTo>
                        <a:pt x="2307704" y="2023289"/>
                      </a:lnTo>
                      <a:lnTo>
                        <a:pt x="2309609" y="2021448"/>
                      </a:lnTo>
                      <a:lnTo>
                        <a:pt x="2311511" y="2019603"/>
                      </a:lnTo>
                      <a:lnTo>
                        <a:pt x="2313408" y="2017755"/>
                      </a:lnTo>
                      <a:lnTo>
                        <a:pt x="2315300" y="2015904"/>
                      </a:lnTo>
                      <a:lnTo>
                        <a:pt x="2317189" y="2014049"/>
                      </a:lnTo>
                      <a:lnTo>
                        <a:pt x="2319073" y="2012190"/>
                      </a:lnTo>
                      <a:lnTo>
                        <a:pt x="2320953" y="2010328"/>
                      </a:lnTo>
                      <a:lnTo>
                        <a:pt x="2322828" y="2008462"/>
                      </a:lnTo>
                      <a:lnTo>
                        <a:pt x="2324699" y="2006593"/>
                      </a:lnTo>
                      <a:lnTo>
                        <a:pt x="2326566" y="2004720"/>
                      </a:lnTo>
                      <a:lnTo>
                        <a:pt x="2328429" y="2002843"/>
                      </a:lnTo>
                      <a:lnTo>
                        <a:pt x="2330287" y="2000963"/>
                      </a:lnTo>
                      <a:lnTo>
                        <a:pt x="2332140" y="1999080"/>
                      </a:lnTo>
                      <a:lnTo>
                        <a:pt x="2333990" y="1997193"/>
                      </a:lnTo>
                      <a:lnTo>
                        <a:pt x="2335835" y="1995303"/>
                      </a:lnTo>
                      <a:lnTo>
                        <a:pt x="2337675" y="1993409"/>
                      </a:lnTo>
                      <a:lnTo>
                        <a:pt x="2339511" y="1991511"/>
                      </a:lnTo>
                      <a:lnTo>
                        <a:pt x="2341343" y="1989611"/>
                      </a:lnTo>
                      <a:lnTo>
                        <a:pt x="2343170" y="1987706"/>
                      </a:lnTo>
                      <a:lnTo>
                        <a:pt x="2344993" y="1985799"/>
                      </a:lnTo>
                      <a:lnTo>
                        <a:pt x="2346812" y="1983887"/>
                      </a:lnTo>
                      <a:lnTo>
                        <a:pt x="2348626" y="1981973"/>
                      </a:lnTo>
                      <a:lnTo>
                        <a:pt x="2350435" y="1980055"/>
                      </a:lnTo>
                      <a:lnTo>
                        <a:pt x="2352240" y="1978133"/>
                      </a:lnTo>
                      <a:lnTo>
                        <a:pt x="2354041" y="1976209"/>
                      </a:lnTo>
                      <a:lnTo>
                        <a:pt x="2355837" y="1974280"/>
                      </a:lnTo>
                      <a:lnTo>
                        <a:pt x="2357629" y="1972349"/>
                      </a:lnTo>
                      <a:lnTo>
                        <a:pt x="2359416" y="1970414"/>
                      </a:lnTo>
                      <a:lnTo>
                        <a:pt x="2361199" y="1968476"/>
                      </a:lnTo>
                      <a:lnTo>
                        <a:pt x="2362977" y="1966534"/>
                      </a:lnTo>
                      <a:lnTo>
                        <a:pt x="2364750" y="1964589"/>
                      </a:lnTo>
                      <a:lnTo>
                        <a:pt x="2366519" y="1962640"/>
                      </a:lnTo>
                      <a:lnTo>
                        <a:pt x="2368284" y="1960689"/>
                      </a:lnTo>
                      <a:lnTo>
                        <a:pt x="2370044" y="1958734"/>
                      </a:lnTo>
                      <a:lnTo>
                        <a:pt x="2371800" y="1956775"/>
                      </a:lnTo>
                      <a:lnTo>
                        <a:pt x="2373551" y="1954813"/>
                      </a:lnTo>
                      <a:lnTo>
                        <a:pt x="2375297" y="1952848"/>
                      </a:lnTo>
                      <a:lnTo>
                        <a:pt x="2377039" y="1950880"/>
                      </a:lnTo>
                      <a:lnTo>
                        <a:pt x="2378776" y="1948909"/>
                      </a:lnTo>
                      <a:lnTo>
                        <a:pt x="2380509" y="1946934"/>
                      </a:lnTo>
                      <a:lnTo>
                        <a:pt x="2382237" y="1944956"/>
                      </a:lnTo>
                      <a:lnTo>
                        <a:pt x="2383960" y="1942974"/>
                      </a:lnTo>
                      <a:lnTo>
                        <a:pt x="2385679" y="1940990"/>
                      </a:lnTo>
                      <a:lnTo>
                        <a:pt x="2387393" y="1939002"/>
                      </a:lnTo>
                      <a:lnTo>
                        <a:pt x="2389103" y="1937011"/>
                      </a:lnTo>
                      <a:lnTo>
                        <a:pt x="2390808" y="1935016"/>
                      </a:lnTo>
                      <a:lnTo>
                        <a:pt x="2392508" y="1933019"/>
                      </a:lnTo>
                      <a:lnTo>
                        <a:pt x="2394204" y="1931018"/>
                      </a:lnTo>
                      <a:lnTo>
                        <a:pt x="2395895" y="1929014"/>
                      </a:lnTo>
                      <a:lnTo>
                        <a:pt x="2397581" y="1927007"/>
                      </a:lnTo>
                      <a:lnTo>
                        <a:pt x="2399263" y="1924997"/>
                      </a:lnTo>
                      <a:lnTo>
                        <a:pt x="2400940" y="1922983"/>
                      </a:lnTo>
                      <a:lnTo>
                        <a:pt x="2402613" y="1920967"/>
                      </a:lnTo>
                      <a:lnTo>
                        <a:pt x="2404280" y="1918947"/>
                      </a:lnTo>
                      <a:lnTo>
                        <a:pt x="2405943" y="1916924"/>
                      </a:lnTo>
                      <a:lnTo>
                        <a:pt x="2407602" y="1914898"/>
                      </a:lnTo>
                      <a:lnTo>
                        <a:pt x="2409255" y="1912869"/>
                      </a:lnTo>
                      <a:lnTo>
                        <a:pt x="2410904" y="1910836"/>
                      </a:lnTo>
                      <a:lnTo>
                        <a:pt x="2412548" y="1908801"/>
                      </a:lnTo>
                      <a:lnTo>
                        <a:pt x="2414187" y="1906762"/>
                      </a:lnTo>
                      <a:lnTo>
                        <a:pt x="2415822" y="1904721"/>
                      </a:lnTo>
                      <a:lnTo>
                        <a:pt x="2417452" y="1902676"/>
                      </a:lnTo>
                      <a:lnTo>
                        <a:pt x="2419077" y="1900628"/>
                      </a:lnTo>
                      <a:lnTo>
                        <a:pt x="2420698" y="1898577"/>
                      </a:lnTo>
                      <a:lnTo>
                        <a:pt x="2422313" y="1896524"/>
                      </a:lnTo>
                      <a:lnTo>
                        <a:pt x="2423924" y="1894467"/>
                      </a:lnTo>
                      <a:lnTo>
                        <a:pt x="2425530" y="1892407"/>
                      </a:lnTo>
                      <a:lnTo>
                        <a:pt x="2427131" y="1890344"/>
                      </a:lnTo>
                      <a:lnTo>
                        <a:pt x="2428728" y="1888278"/>
                      </a:lnTo>
                      <a:lnTo>
                        <a:pt x="2430320" y="1886209"/>
                      </a:lnTo>
                      <a:lnTo>
                        <a:pt x="2431906" y="1884137"/>
                      </a:lnTo>
                      <a:lnTo>
                        <a:pt x="2433489" y="1882062"/>
                      </a:lnTo>
                      <a:lnTo>
                        <a:pt x="2435066" y="1879984"/>
                      </a:lnTo>
                      <a:lnTo>
                        <a:pt x="2436638" y="1877903"/>
                      </a:lnTo>
                      <a:lnTo>
                        <a:pt x="2438206" y="1875819"/>
                      </a:lnTo>
                      <a:lnTo>
                        <a:pt x="2439768" y="1873732"/>
                      </a:lnTo>
                      <a:lnTo>
                        <a:pt x="2441326" y="1871642"/>
                      </a:lnTo>
                      <a:lnTo>
                        <a:pt x="2442879" y="1869549"/>
                      </a:lnTo>
                      <a:lnTo>
                        <a:pt x="2444427" y="1867454"/>
                      </a:lnTo>
                      <a:lnTo>
                        <a:pt x="2445971" y="1865355"/>
                      </a:lnTo>
                      <a:lnTo>
                        <a:pt x="2447509" y="1863253"/>
                      </a:lnTo>
                      <a:lnTo>
                        <a:pt x="2449043" y="1861149"/>
                      </a:lnTo>
                      <a:lnTo>
                        <a:pt x="2450571" y="1859042"/>
                      </a:lnTo>
                      <a:lnTo>
                        <a:pt x="2452095" y="1856931"/>
                      </a:lnTo>
                      <a:lnTo>
                        <a:pt x="2453614" y="1854818"/>
                      </a:lnTo>
                      <a:lnTo>
                        <a:pt x="2455128" y="1852702"/>
                      </a:lnTo>
                      <a:lnTo>
                        <a:pt x="2456636" y="1850584"/>
                      </a:lnTo>
                      <a:lnTo>
                        <a:pt x="2458141" y="1848462"/>
                      </a:lnTo>
                      <a:lnTo>
                        <a:pt x="2459640" y="1846338"/>
                      </a:lnTo>
                      <a:lnTo>
                        <a:pt x="2461134" y="1844210"/>
                      </a:lnTo>
                      <a:lnTo>
                        <a:pt x="2462623" y="1842080"/>
                      </a:lnTo>
                      <a:lnTo>
                        <a:pt x="2464107" y="1839947"/>
                      </a:lnTo>
                      <a:lnTo>
                        <a:pt x="2465587" y="1837812"/>
                      </a:lnTo>
                      <a:lnTo>
                        <a:pt x="2467061" y="1835673"/>
                      </a:lnTo>
                      <a:lnTo>
                        <a:pt x="2468530" y="1833532"/>
                      </a:lnTo>
                      <a:lnTo>
                        <a:pt x="2469995" y="1831388"/>
                      </a:lnTo>
                      <a:lnTo>
                        <a:pt x="2471454" y="1829241"/>
                      </a:lnTo>
                      <a:lnTo>
                        <a:pt x="2472909" y="1827091"/>
                      </a:lnTo>
                      <a:lnTo>
                        <a:pt x="2474358" y="1824939"/>
                      </a:lnTo>
                      <a:lnTo>
                        <a:pt x="2475802" y="1822784"/>
                      </a:lnTo>
                      <a:lnTo>
                        <a:pt x="2477242" y="1820626"/>
                      </a:lnTo>
                      <a:lnTo>
                        <a:pt x="2478676" y="1818466"/>
                      </a:lnTo>
                      <a:lnTo>
                        <a:pt x="2480106" y="1816303"/>
                      </a:lnTo>
                      <a:lnTo>
                        <a:pt x="2481530" y="1814137"/>
                      </a:lnTo>
                      <a:lnTo>
                        <a:pt x="2482949" y="1811968"/>
                      </a:lnTo>
                      <a:lnTo>
                        <a:pt x="2484363" y="1809797"/>
                      </a:lnTo>
                      <a:lnTo>
                        <a:pt x="2485773" y="1807623"/>
                      </a:lnTo>
                      <a:lnTo>
                        <a:pt x="2487177" y="1805447"/>
                      </a:lnTo>
                      <a:lnTo>
                        <a:pt x="2488576" y="1803267"/>
                      </a:lnTo>
                      <a:lnTo>
                        <a:pt x="2489970" y="1801086"/>
                      </a:lnTo>
                      <a:lnTo>
                        <a:pt x="2491359" y="1798901"/>
                      </a:lnTo>
                      <a:lnTo>
                        <a:pt x="2492743" y="1796714"/>
                      </a:lnTo>
                      <a:lnTo>
                        <a:pt x="2494122" y="1794524"/>
                      </a:lnTo>
                      <a:lnTo>
                        <a:pt x="2495495" y="1792332"/>
                      </a:lnTo>
                      <a:lnTo>
                        <a:pt x="2496864" y="1790137"/>
                      </a:lnTo>
                      <a:lnTo>
                        <a:pt x="2498227" y="1787940"/>
                      </a:lnTo>
                      <a:lnTo>
                        <a:pt x="2499586" y="1785740"/>
                      </a:lnTo>
                      <a:lnTo>
                        <a:pt x="2500939" y="1783537"/>
                      </a:lnTo>
                      <a:lnTo>
                        <a:pt x="2502287" y="1781332"/>
                      </a:lnTo>
                      <a:lnTo>
                        <a:pt x="2503630" y="1779124"/>
                      </a:lnTo>
                      <a:lnTo>
                        <a:pt x="2504968" y="1776914"/>
                      </a:lnTo>
                      <a:lnTo>
                        <a:pt x="2506301" y="1774701"/>
                      </a:lnTo>
                      <a:lnTo>
                        <a:pt x="2507629" y="1772486"/>
                      </a:lnTo>
                      <a:lnTo>
                        <a:pt x="2508951" y="1770268"/>
                      </a:lnTo>
                      <a:lnTo>
                        <a:pt x="2510268" y="1768048"/>
                      </a:lnTo>
                      <a:lnTo>
                        <a:pt x="2511581" y="1765826"/>
                      </a:lnTo>
                      <a:lnTo>
                        <a:pt x="2512888" y="1763600"/>
                      </a:lnTo>
                      <a:lnTo>
                        <a:pt x="2514189" y="1761373"/>
                      </a:lnTo>
                      <a:lnTo>
                        <a:pt x="2515486" y="1759143"/>
                      </a:lnTo>
                      <a:lnTo>
                        <a:pt x="2516777" y="1756910"/>
                      </a:lnTo>
                      <a:lnTo>
                        <a:pt x="2518064" y="1754675"/>
                      </a:lnTo>
                      <a:lnTo>
                        <a:pt x="2519345" y="1752438"/>
                      </a:lnTo>
                      <a:lnTo>
                        <a:pt x="2520621" y="1750198"/>
                      </a:lnTo>
                      <a:lnTo>
                        <a:pt x="2521891" y="1747956"/>
                      </a:lnTo>
                      <a:lnTo>
                        <a:pt x="2523157" y="1745711"/>
                      </a:lnTo>
                      <a:lnTo>
                        <a:pt x="2524417" y="1743464"/>
                      </a:lnTo>
                      <a:lnTo>
                        <a:pt x="2525672" y="1741215"/>
                      </a:lnTo>
                      <a:lnTo>
                        <a:pt x="2526922" y="1738963"/>
                      </a:lnTo>
                      <a:lnTo>
                        <a:pt x="2528166" y="1736709"/>
                      </a:lnTo>
                      <a:lnTo>
                        <a:pt x="2529406" y="1734453"/>
                      </a:lnTo>
                      <a:lnTo>
                        <a:pt x="2530640" y="1732194"/>
                      </a:lnTo>
                      <a:lnTo>
                        <a:pt x="2531869" y="1729933"/>
                      </a:lnTo>
                      <a:lnTo>
                        <a:pt x="2533092" y="1727669"/>
                      </a:lnTo>
                      <a:lnTo>
                        <a:pt x="2534310" y="1725404"/>
                      </a:lnTo>
                      <a:lnTo>
                        <a:pt x="2535523" y="1723136"/>
                      </a:lnTo>
                      <a:lnTo>
                        <a:pt x="2536731" y="1720865"/>
                      </a:lnTo>
                      <a:lnTo>
                        <a:pt x="2537934" y="1718593"/>
                      </a:lnTo>
                      <a:lnTo>
                        <a:pt x="2539131" y="1716318"/>
                      </a:lnTo>
                      <a:lnTo>
                        <a:pt x="2540323" y="1714041"/>
                      </a:lnTo>
                      <a:lnTo>
                        <a:pt x="2541509" y="1711761"/>
                      </a:lnTo>
                      <a:lnTo>
                        <a:pt x="2542691" y="1709480"/>
                      </a:lnTo>
                      <a:lnTo>
                        <a:pt x="2543867" y="1707196"/>
                      </a:lnTo>
                      <a:lnTo>
                        <a:pt x="2545037" y="1704910"/>
                      </a:lnTo>
                      <a:lnTo>
                        <a:pt x="2546203" y="1702622"/>
                      </a:lnTo>
                      <a:lnTo>
                        <a:pt x="2547363" y="1700332"/>
                      </a:lnTo>
                      <a:lnTo>
                        <a:pt x="2548518" y="1698039"/>
                      </a:lnTo>
                      <a:lnTo>
                        <a:pt x="2549667" y="1695744"/>
                      </a:lnTo>
                      <a:lnTo>
                        <a:pt x="2550811" y="1693447"/>
                      </a:lnTo>
                      <a:lnTo>
                        <a:pt x="2551950" y="1691148"/>
                      </a:lnTo>
                      <a:lnTo>
                        <a:pt x="2553083" y="1688847"/>
                      </a:lnTo>
                      <a:lnTo>
                        <a:pt x="2554211" y="1686544"/>
                      </a:lnTo>
                      <a:lnTo>
                        <a:pt x="2555334" y="1684238"/>
                      </a:lnTo>
                      <a:lnTo>
                        <a:pt x="2556451" y="1681930"/>
                      </a:lnTo>
                      <a:lnTo>
                        <a:pt x="2557563" y="1679621"/>
                      </a:lnTo>
                      <a:lnTo>
                        <a:pt x="2558670" y="1677309"/>
                      </a:lnTo>
                      <a:lnTo>
                        <a:pt x="2559771" y="1674995"/>
                      </a:lnTo>
                      <a:lnTo>
                        <a:pt x="2560867" y="1672679"/>
                      </a:lnTo>
                      <a:lnTo>
                        <a:pt x="2561957" y="1670361"/>
                      </a:lnTo>
                      <a:lnTo>
                        <a:pt x="2563042" y="1668041"/>
                      </a:lnTo>
                      <a:lnTo>
                        <a:pt x="2564122" y="1665719"/>
                      </a:lnTo>
                      <a:lnTo>
                        <a:pt x="2565196" y="1663395"/>
                      </a:lnTo>
                      <a:lnTo>
                        <a:pt x="2566265" y="1661069"/>
                      </a:lnTo>
                      <a:lnTo>
                        <a:pt x="2567329" y="1658740"/>
                      </a:lnTo>
                      <a:lnTo>
                        <a:pt x="2568387" y="1656410"/>
                      </a:lnTo>
                      <a:lnTo>
                        <a:pt x="2569440" y="1654078"/>
                      </a:lnTo>
                      <a:lnTo>
                        <a:pt x="2570487" y="1651744"/>
                      </a:lnTo>
                      <a:lnTo>
                        <a:pt x="2571529" y="1649408"/>
                      </a:lnTo>
                      <a:lnTo>
                        <a:pt x="2572565" y="1647070"/>
                      </a:lnTo>
                      <a:lnTo>
                        <a:pt x="2573596" y="1644730"/>
                      </a:lnTo>
                      <a:lnTo>
                        <a:pt x="2574621" y="1642388"/>
                      </a:lnTo>
                      <a:lnTo>
                        <a:pt x="2575641" y="1640044"/>
                      </a:lnTo>
                      <a:lnTo>
                        <a:pt x="2576656" y="1637698"/>
                      </a:lnTo>
                      <a:lnTo>
                        <a:pt x="2577665" y="1635350"/>
                      </a:lnTo>
                      <a:lnTo>
                        <a:pt x="2578669" y="1633000"/>
                      </a:lnTo>
                      <a:lnTo>
                        <a:pt x="2579667" y="1630649"/>
                      </a:lnTo>
                      <a:lnTo>
                        <a:pt x="2580660" y="1628295"/>
                      </a:lnTo>
                      <a:lnTo>
                        <a:pt x="2581647" y="1625940"/>
                      </a:lnTo>
                      <a:lnTo>
                        <a:pt x="2582629" y="1623583"/>
                      </a:lnTo>
                      <a:lnTo>
                        <a:pt x="2583605" y="1621224"/>
                      </a:lnTo>
                      <a:lnTo>
                        <a:pt x="2584576" y="1618863"/>
                      </a:lnTo>
                      <a:lnTo>
                        <a:pt x="2585542" y="1616500"/>
                      </a:lnTo>
                      <a:lnTo>
                        <a:pt x="2586502" y="1614136"/>
                      </a:lnTo>
                      <a:lnTo>
                        <a:pt x="2587456" y="1611770"/>
                      </a:lnTo>
                      <a:lnTo>
                        <a:pt x="2588405" y="1609402"/>
                      </a:lnTo>
                      <a:lnTo>
                        <a:pt x="2589348" y="1607032"/>
                      </a:lnTo>
                      <a:lnTo>
                        <a:pt x="2590286" y="1604660"/>
                      </a:lnTo>
                      <a:lnTo>
                        <a:pt x="2591218" y="1602287"/>
                      </a:lnTo>
                      <a:lnTo>
                        <a:pt x="2592145" y="1599911"/>
                      </a:lnTo>
                      <a:lnTo>
                        <a:pt x="2593067" y="1597535"/>
                      </a:lnTo>
                      <a:lnTo>
                        <a:pt x="2593982" y="1595156"/>
                      </a:lnTo>
                      <a:lnTo>
                        <a:pt x="2594893" y="1592775"/>
                      </a:lnTo>
                      <a:lnTo>
                        <a:pt x="2595797" y="1590393"/>
                      </a:lnTo>
                      <a:lnTo>
                        <a:pt x="2596697" y="1588010"/>
                      </a:lnTo>
                      <a:lnTo>
                        <a:pt x="2597590" y="1585624"/>
                      </a:lnTo>
                      <a:lnTo>
                        <a:pt x="2598478" y="1583237"/>
                      </a:lnTo>
                      <a:lnTo>
                        <a:pt x="2599361" y="1580848"/>
                      </a:lnTo>
                      <a:lnTo>
                        <a:pt x="2600238" y="1578458"/>
                      </a:lnTo>
                      <a:lnTo>
                        <a:pt x="2601110" y="1576065"/>
                      </a:lnTo>
                      <a:lnTo>
                        <a:pt x="2601975" y="1573672"/>
                      </a:lnTo>
                      <a:lnTo>
                        <a:pt x="2602836" y="1571276"/>
                      </a:lnTo>
                      <a:lnTo>
                        <a:pt x="2603691" y="1568879"/>
                      </a:lnTo>
                      <a:lnTo>
                        <a:pt x="2604540" y="1566481"/>
                      </a:lnTo>
                      <a:lnTo>
                        <a:pt x="2605383" y="1564080"/>
                      </a:lnTo>
                      <a:lnTo>
                        <a:pt x="2606221" y="1561679"/>
                      </a:lnTo>
                      <a:lnTo>
                        <a:pt x="2607054" y="1559275"/>
                      </a:lnTo>
                      <a:lnTo>
                        <a:pt x="2607881" y="1556870"/>
                      </a:lnTo>
                      <a:lnTo>
                        <a:pt x="2608702" y="1554464"/>
                      </a:lnTo>
                      <a:lnTo>
                        <a:pt x="2609518" y="1552056"/>
                      </a:lnTo>
                      <a:lnTo>
                        <a:pt x="2610328" y="1549646"/>
                      </a:lnTo>
                      <a:lnTo>
                        <a:pt x="2611132" y="1547235"/>
                      </a:lnTo>
                      <a:lnTo>
                        <a:pt x="2611931" y="1544822"/>
                      </a:lnTo>
                      <a:lnTo>
                        <a:pt x="2612725" y="1542408"/>
                      </a:lnTo>
                      <a:lnTo>
                        <a:pt x="2613512" y="1539992"/>
                      </a:lnTo>
                      <a:lnTo>
                        <a:pt x="2614294" y="1537575"/>
                      </a:lnTo>
                      <a:lnTo>
                        <a:pt x="2615071" y="1535157"/>
                      </a:lnTo>
                      <a:lnTo>
                        <a:pt x="2615842" y="1532737"/>
                      </a:lnTo>
                      <a:lnTo>
                        <a:pt x="2616607" y="1530315"/>
                      </a:lnTo>
                      <a:lnTo>
                        <a:pt x="2617366" y="1527892"/>
                      </a:lnTo>
                      <a:lnTo>
                        <a:pt x="2618120" y="1525468"/>
                      </a:lnTo>
                      <a:lnTo>
                        <a:pt x="2618869" y="1523042"/>
                      </a:lnTo>
                      <a:lnTo>
                        <a:pt x="2619611" y="1520615"/>
                      </a:lnTo>
                      <a:lnTo>
                        <a:pt x="2620348" y="1518186"/>
                      </a:lnTo>
                      <a:lnTo>
                        <a:pt x="2621080" y="1515756"/>
                      </a:lnTo>
                      <a:lnTo>
                        <a:pt x="2621805" y="1513325"/>
                      </a:lnTo>
                      <a:lnTo>
                        <a:pt x="2622526" y="1510892"/>
                      </a:lnTo>
                      <a:lnTo>
                        <a:pt x="2623240" y="1508458"/>
                      </a:lnTo>
                      <a:lnTo>
                        <a:pt x="2623949" y="1506023"/>
                      </a:lnTo>
                      <a:lnTo>
                        <a:pt x="2624652" y="1503586"/>
                      </a:lnTo>
                      <a:lnTo>
                        <a:pt x="2625349" y="1501148"/>
                      </a:lnTo>
                      <a:lnTo>
                        <a:pt x="2626041" y="1498708"/>
                      </a:lnTo>
                      <a:lnTo>
                        <a:pt x="2626727" y="1496268"/>
                      </a:lnTo>
                      <a:lnTo>
                        <a:pt x="2627408" y="1493826"/>
                      </a:lnTo>
                      <a:lnTo>
                        <a:pt x="2628083" y="1491382"/>
                      </a:lnTo>
                      <a:lnTo>
                        <a:pt x="2628752" y="1488938"/>
                      </a:lnTo>
                      <a:lnTo>
                        <a:pt x="2629415" y="1486492"/>
                      </a:lnTo>
                      <a:lnTo>
                        <a:pt x="2630073" y="1484045"/>
                      </a:lnTo>
                      <a:lnTo>
                        <a:pt x="2630725" y="1481597"/>
                      </a:lnTo>
                      <a:lnTo>
                        <a:pt x="2631371" y="1479147"/>
                      </a:lnTo>
                      <a:lnTo>
                        <a:pt x="2632012" y="1476697"/>
                      </a:lnTo>
                      <a:lnTo>
                        <a:pt x="2632647" y="1474245"/>
                      </a:lnTo>
                      <a:lnTo>
                        <a:pt x="2633276" y="1471792"/>
                      </a:lnTo>
                      <a:lnTo>
                        <a:pt x="2633900" y="1469337"/>
                      </a:lnTo>
                      <a:lnTo>
                        <a:pt x="2634517" y="1466882"/>
                      </a:lnTo>
                      <a:lnTo>
                        <a:pt x="2635130" y="1464425"/>
                      </a:lnTo>
                      <a:lnTo>
                        <a:pt x="2635736" y="1461967"/>
                      </a:lnTo>
                      <a:lnTo>
                        <a:pt x="2636337" y="1459509"/>
                      </a:lnTo>
                      <a:lnTo>
                        <a:pt x="2636932" y="1457048"/>
                      </a:lnTo>
                      <a:lnTo>
                        <a:pt x="2637521" y="1454587"/>
                      </a:lnTo>
                      <a:lnTo>
                        <a:pt x="2638105" y="1452125"/>
                      </a:lnTo>
                      <a:lnTo>
                        <a:pt x="2638683" y="1449662"/>
                      </a:lnTo>
                      <a:lnTo>
                        <a:pt x="2639255" y="1447197"/>
                      </a:lnTo>
                      <a:lnTo>
                        <a:pt x="2639821" y="1444732"/>
                      </a:lnTo>
                      <a:lnTo>
                        <a:pt x="2640382" y="1442265"/>
                      </a:lnTo>
                      <a:lnTo>
                        <a:pt x="2640937" y="1439797"/>
                      </a:lnTo>
                      <a:lnTo>
                        <a:pt x="2641486" y="1437329"/>
                      </a:lnTo>
                      <a:lnTo>
                        <a:pt x="2642029" y="1434859"/>
                      </a:lnTo>
                      <a:lnTo>
                        <a:pt x="2642567" y="1432388"/>
                      </a:lnTo>
                      <a:lnTo>
                        <a:pt x="2643099" y="1429917"/>
                      </a:lnTo>
                      <a:lnTo>
                        <a:pt x="2643625" y="1427444"/>
                      </a:lnTo>
                      <a:lnTo>
                        <a:pt x="2644146" y="1424970"/>
                      </a:lnTo>
                      <a:lnTo>
                        <a:pt x="2644661" y="1422495"/>
                      </a:lnTo>
                      <a:lnTo>
                        <a:pt x="2645170" y="1420020"/>
                      </a:lnTo>
                      <a:lnTo>
                        <a:pt x="2645673" y="1417543"/>
                      </a:lnTo>
                      <a:lnTo>
                        <a:pt x="2646171" y="1415066"/>
                      </a:lnTo>
                      <a:lnTo>
                        <a:pt x="2646662" y="1412587"/>
                      </a:lnTo>
                      <a:lnTo>
                        <a:pt x="2647148" y="1410108"/>
                      </a:lnTo>
                      <a:lnTo>
                        <a:pt x="2647628" y="1407627"/>
                      </a:lnTo>
                      <a:lnTo>
                        <a:pt x="2648103" y="1405146"/>
                      </a:lnTo>
                      <a:lnTo>
                        <a:pt x="2648572" y="1402664"/>
                      </a:lnTo>
                      <a:lnTo>
                        <a:pt x="2649035" y="1400181"/>
                      </a:lnTo>
                      <a:lnTo>
                        <a:pt x="2649492" y="1397697"/>
                      </a:lnTo>
                      <a:lnTo>
                        <a:pt x="2649943" y="1395212"/>
                      </a:lnTo>
                      <a:lnTo>
                        <a:pt x="2650389" y="1392727"/>
                      </a:lnTo>
                      <a:lnTo>
                        <a:pt x="2650829" y="1390240"/>
                      </a:lnTo>
                      <a:lnTo>
                        <a:pt x="2651263" y="1387753"/>
                      </a:lnTo>
                      <a:lnTo>
                        <a:pt x="2651691" y="1385265"/>
                      </a:lnTo>
                      <a:lnTo>
                        <a:pt x="2652113" y="1382776"/>
                      </a:lnTo>
                      <a:lnTo>
                        <a:pt x="2652530" y="1380286"/>
                      </a:lnTo>
                      <a:lnTo>
                        <a:pt x="2652941" y="1377796"/>
                      </a:lnTo>
                      <a:lnTo>
                        <a:pt x="2653346" y="1375305"/>
                      </a:lnTo>
                      <a:lnTo>
                        <a:pt x="2653745" y="1372813"/>
                      </a:lnTo>
                      <a:lnTo>
                        <a:pt x="2654139" y="1370320"/>
                      </a:lnTo>
                      <a:lnTo>
                        <a:pt x="2654527" y="1367827"/>
                      </a:lnTo>
                      <a:lnTo>
                        <a:pt x="2654909" y="1365332"/>
                      </a:lnTo>
                      <a:lnTo>
                        <a:pt x="2655285" y="1362838"/>
                      </a:lnTo>
                      <a:lnTo>
                        <a:pt x="2655655" y="1360342"/>
                      </a:lnTo>
                      <a:lnTo>
                        <a:pt x="2656020" y="1357846"/>
                      </a:lnTo>
                      <a:lnTo>
                        <a:pt x="2656379" y="1355349"/>
                      </a:lnTo>
                      <a:lnTo>
                        <a:pt x="2656732" y="1352851"/>
                      </a:lnTo>
                      <a:lnTo>
                        <a:pt x="2657079" y="1350353"/>
                      </a:lnTo>
                      <a:lnTo>
                        <a:pt x="2657420" y="1347854"/>
                      </a:lnTo>
                      <a:lnTo>
                        <a:pt x="2657756" y="1345354"/>
                      </a:lnTo>
                      <a:lnTo>
                        <a:pt x="2658085" y="1342854"/>
                      </a:lnTo>
                      <a:lnTo>
                        <a:pt x="2658409" y="1340353"/>
                      </a:lnTo>
                      <a:lnTo>
                        <a:pt x="2658728" y="1337852"/>
                      </a:lnTo>
                      <a:lnTo>
                        <a:pt x="2659040" y="1335350"/>
                      </a:lnTo>
                      <a:lnTo>
                        <a:pt x="2659346" y="1332847"/>
                      </a:lnTo>
                      <a:lnTo>
                        <a:pt x="2659647" y="1330344"/>
                      </a:lnTo>
                      <a:lnTo>
                        <a:pt x="2659942" y="1327840"/>
                      </a:lnTo>
                      <a:lnTo>
                        <a:pt x="2660231" y="1325336"/>
                      </a:lnTo>
                      <a:lnTo>
                        <a:pt x="2660514" y="1322831"/>
                      </a:lnTo>
                      <a:lnTo>
                        <a:pt x="2660792" y="1320325"/>
                      </a:lnTo>
                      <a:lnTo>
                        <a:pt x="2661063" y="1317819"/>
                      </a:lnTo>
                      <a:lnTo>
                        <a:pt x="2661329" y="1315313"/>
                      </a:lnTo>
                      <a:lnTo>
                        <a:pt x="2661589" y="1312806"/>
                      </a:lnTo>
                      <a:lnTo>
                        <a:pt x="2661843" y="1310299"/>
                      </a:lnTo>
                      <a:lnTo>
                        <a:pt x="2662091" y="1307791"/>
                      </a:lnTo>
                      <a:lnTo>
                        <a:pt x="2662334" y="1305283"/>
                      </a:lnTo>
                      <a:lnTo>
                        <a:pt x="2662570" y="1302774"/>
                      </a:lnTo>
                      <a:lnTo>
                        <a:pt x="2662801" y="1300265"/>
                      </a:lnTo>
                      <a:lnTo>
                        <a:pt x="2663026" y="1297755"/>
                      </a:lnTo>
                      <a:lnTo>
                        <a:pt x="2663245" y="1295245"/>
                      </a:lnTo>
                      <a:lnTo>
                        <a:pt x="2663459" y="1292734"/>
                      </a:lnTo>
                      <a:lnTo>
                        <a:pt x="2663666" y="1290223"/>
                      </a:lnTo>
                      <a:lnTo>
                        <a:pt x="2663868" y="1287712"/>
                      </a:lnTo>
                      <a:lnTo>
                        <a:pt x="2664064" y="1285201"/>
                      </a:lnTo>
                      <a:lnTo>
                        <a:pt x="2664254" y="1282689"/>
                      </a:lnTo>
                      <a:lnTo>
                        <a:pt x="2664438" y="1280176"/>
                      </a:lnTo>
                      <a:lnTo>
                        <a:pt x="2664616" y="1277663"/>
                      </a:lnTo>
                      <a:lnTo>
                        <a:pt x="2664788" y="1275150"/>
                      </a:lnTo>
                      <a:lnTo>
                        <a:pt x="2664955" y="1272637"/>
                      </a:lnTo>
                      <a:lnTo>
                        <a:pt x="2665116" y="1270123"/>
                      </a:lnTo>
                      <a:lnTo>
                        <a:pt x="2665271" y="1267609"/>
                      </a:lnTo>
                      <a:lnTo>
                        <a:pt x="2665420" y="1265095"/>
                      </a:lnTo>
                      <a:lnTo>
                        <a:pt x="2665563" y="1262581"/>
                      </a:lnTo>
                      <a:lnTo>
                        <a:pt x="2665701" y="1260066"/>
                      </a:lnTo>
                      <a:lnTo>
                        <a:pt x="2665832" y="1257551"/>
                      </a:lnTo>
                      <a:lnTo>
                        <a:pt x="2665958" y="1255036"/>
                      </a:lnTo>
                      <a:lnTo>
                        <a:pt x="2666078" y="1252520"/>
                      </a:lnTo>
                      <a:lnTo>
                        <a:pt x="2666192" y="1250004"/>
                      </a:lnTo>
                      <a:lnTo>
                        <a:pt x="2666300" y="1247488"/>
                      </a:lnTo>
                      <a:lnTo>
                        <a:pt x="2666402" y="1244972"/>
                      </a:lnTo>
                      <a:lnTo>
                        <a:pt x="2666499" y="1242456"/>
                      </a:lnTo>
                      <a:lnTo>
                        <a:pt x="2666590" y="1239939"/>
                      </a:lnTo>
                      <a:lnTo>
                        <a:pt x="2666674" y="1237423"/>
                      </a:lnTo>
                      <a:lnTo>
                        <a:pt x="2666753" y="1234906"/>
                      </a:lnTo>
                      <a:lnTo>
                        <a:pt x="2666826" y="1232389"/>
                      </a:lnTo>
                      <a:lnTo>
                        <a:pt x="2666894" y="1229872"/>
                      </a:lnTo>
                      <a:lnTo>
                        <a:pt x="2666955" y="1227355"/>
                      </a:lnTo>
                      <a:lnTo>
                        <a:pt x="2667011" y="1224837"/>
                      </a:lnTo>
                      <a:lnTo>
                        <a:pt x="2667060" y="1222320"/>
                      </a:lnTo>
                      <a:lnTo>
                        <a:pt x="2667104" y="1219802"/>
                      </a:lnTo>
                      <a:lnTo>
                        <a:pt x="2667142" y="1217285"/>
                      </a:lnTo>
                      <a:lnTo>
                        <a:pt x="2667175" y="1214767"/>
                      </a:lnTo>
                      <a:lnTo>
                        <a:pt x="2667201" y="1212249"/>
                      </a:lnTo>
                      <a:lnTo>
                        <a:pt x="2667221" y="1209732"/>
                      </a:lnTo>
                      <a:lnTo>
                        <a:pt x="2667236" y="1207214"/>
                      </a:lnTo>
                      <a:lnTo>
                        <a:pt x="2667245" y="1204696"/>
                      </a:lnTo>
                      <a:lnTo>
                        <a:pt x="2667248" y="1202178"/>
                      </a:lnTo>
                      <a:lnTo>
                        <a:pt x="2667248" y="1202178"/>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35" name="pl7"/>
                <p:cNvSpPr/>
                <p:nvPr/>
              </p:nvSpPr>
              <p:spPr>
                <a:xfrm>
                  <a:off x="1362363" y="2997999"/>
                  <a:ext cx="1016496" cy="916307"/>
                </a:xfrm>
                <a:custGeom>
                  <a:avLst/>
                  <a:gdLst/>
                  <a:ahLst/>
                  <a:cxnLst/>
                  <a:rect l="0" t="0" r="0" b="0"/>
                  <a:pathLst>
                    <a:path w="2251983" h="2030022">
                      <a:moveTo>
                        <a:pt x="2251983" y="1015011"/>
                      </a:moveTo>
                      <a:lnTo>
                        <a:pt x="2251981" y="1012885"/>
                      </a:lnTo>
                      <a:lnTo>
                        <a:pt x="2251973" y="1010759"/>
                      </a:lnTo>
                      <a:lnTo>
                        <a:pt x="2251961" y="1008633"/>
                      </a:lnTo>
                      <a:lnTo>
                        <a:pt x="2251944" y="1006507"/>
                      </a:lnTo>
                      <a:lnTo>
                        <a:pt x="2251921" y="1004382"/>
                      </a:lnTo>
                      <a:lnTo>
                        <a:pt x="2251894" y="1002256"/>
                      </a:lnTo>
                      <a:lnTo>
                        <a:pt x="2251862" y="1000130"/>
                      </a:lnTo>
                      <a:lnTo>
                        <a:pt x="2251825" y="998005"/>
                      </a:lnTo>
                      <a:lnTo>
                        <a:pt x="2251783" y="995879"/>
                      </a:lnTo>
                      <a:lnTo>
                        <a:pt x="2251736" y="993754"/>
                      </a:lnTo>
                      <a:lnTo>
                        <a:pt x="2251684" y="991628"/>
                      </a:lnTo>
                      <a:lnTo>
                        <a:pt x="2251627" y="989503"/>
                      </a:lnTo>
                      <a:lnTo>
                        <a:pt x="2251566" y="987378"/>
                      </a:lnTo>
                      <a:lnTo>
                        <a:pt x="2251499" y="985253"/>
                      </a:lnTo>
                      <a:lnTo>
                        <a:pt x="2251427" y="983128"/>
                      </a:lnTo>
                      <a:lnTo>
                        <a:pt x="2251351" y="981004"/>
                      </a:lnTo>
                      <a:lnTo>
                        <a:pt x="2251269" y="978879"/>
                      </a:lnTo>
                      <a:lnTo>
                        <a:pt x="2251183" y="976755"/>
                      </a:lnTo>
                      <a:lnTo>
                        <a:pt x="2251092" y="974630"/>
                      </a:lnTo>
                      <a:lnTo>
                        <a:pt x="2250995" y="972506"/>
                      </a:lnTo>
                      <a:lnTo>
                        <a:pt x="2250894" y="970382"/>
                      </a:lnTo>
                      <a:lnTo>
                        <a:pt x="2250788" y="968259"/>
                      </a:lnTo>
                      <a:lnTo>
                        <a:pt x="2250677" y="966135"/>
                      </a:lnTo>
                      <a:lnTo>
                        <a:pt x="2250561" y="964012"/>
                      </a:lnTo>
                      <a:lnTo>
                        <a:pt x="2250440" y="961889"/>
                      </a:lnTo>
                      <a:lnTo>
                        <a:pt x="2250314" y="959766"/>
                      </a:lnTo>
                      <a:lnTo>
                        <a:pt x="2250183" y="957644"/>
                      </a:lnTo>
                      <a:lnTo>
                        <a:pt x="2250047" y="955521"/>
                      </a:lnTo>
                      <a:lnTo>
                        <a:pt x="2249907" y="953399"/>
                      </a:lnTo>
                      <a:lnTo>
                        <a:pt x="2249761" y="951277"/>
                      </a:lnTo>
                      <a:lnTo>
                        <a:pt x="2249611" y="949156"/>
                      </a:lnTo>
                      <a:lnTo>
                        <a:pt x="2249455" y="947035"/>
                      </a:lnTo>
                      <a:lnTo>
                        <a:pt x="2249295" y="944914"/>
                      </a:lnTo>
                      <a:lnTo>
                        <a:pt x="2249129" y="942793"/>
                      </a:lnTo>
                      <a:lnTo>
                        <a:pt x="2248959" y="940673"/>
                      </a:lnTo>
                      <a:lnTo>
                        <a:pt x="2248784" y="938553"/>
                      </a:lnTo>
                      <a:lnTo>
                        <a:pt x="2248604" y="936433"/>
                      </a:lnTo>
                      <a:lnTo>
                        <a:pt x="2248419" y="934314"/>
                      </a:lnTo>
                      <a:lnTo>
                        <a:pt x="2248229" y="932195"/>
                      </a:lnTo>
                      <a:lnTo>
                        <a:pt x="2248034" y="930077"/>
                      </a:lnTo>
                      <a:lnTo>
                        <a:pt x="2247834" y="927958"/>
                      </a:lnTo>
                      <a:lnTo>
                        <a:pt x="2247630" y="925841"/>
                      </a:lnTo>
                      <a:lnTo>
                        <a:pt x="2247420" y="923723"/>
                      </a:lnTo>
                      <a:lnTo>
                        <a:pt x="2247205" y="921606"/>
                      </a:lnTo>
                      <a:lnTo>
                        <a:pt x="2246986" y="919490"/>
                      </a:lnTo>
                      <a:lnTo>
                        <a:pt x="2246761" y="917373"/>
                      </a:lnTo>
                      <a:lnTo>
                        <a:pt x="2246532" y="915258"/>
                      </a:lnTo>
                      <a:lnTo>
                        <a:pt x="2246298" y="913142"/>
                      </a:lnTo>
                      <a:lnTo>
                        <a:pt x="2246059" y="911027"/>
                      </a:lnTo>
                      <a:lnTo>
                        <a:pt x="2245815" y="908913"/>
                      </a:lnTo>
                      <a:lnTo>
                        <a:pt x="2245566" y="906799"/>
                      </a:lnTo>
                      <a:lnTo>
                        <a:pt x="2245312" y="904686"/>
                      </a:lnTo>
                      <a:lnTo>
                        <a:pt x="2245053" y="902573"/>
                      </a:lnTo>
                      <a:lnTo>
                        <a:pt x="2244789" y="900460"/>
                      </a:lnTo>
                      <a:lnTo>
                        <a:pt x="2244521" y="898348"/>
                      </a:lnTo>
                      <a:lnTo>
                        <a:pt x="2244247" y="896237"/>
                      </a:lnTo>
                      <a:lnTo>
                        <a:pt x="2243969" y="894126"/>
                      </a:lnTo>
                      <a:lnTo>
                        <a:pt x="2243686" y="892015"/>
                      </a:lnTo>
                      <a:lnTo>
                        <a:pt x="2243397" y="889905"/>
                      </a:lnTo>
                      <a:lnTo>
                        <a:pt x="2243104" y="887796"/>
                      </a:lnTo>
                      <a:lnTo>
                        <a:pt x="2242806" y="885687"/>
                      </a:lnTo>
                      <a:lnTo>
                        <a:pt x="2242503" y="883579"/>
                      </a:lnTo>
                      <a:lnTo>
                        <a:pt x="2242196" y="881471"/>
                      </a:lnTo>
                      <a:lnTo>
                        <a:pt x="2241883" y="879364"/>
                      </a:lnTo>
                      <a:lnTo>
                        <a:pt x="2241565" y="877258"/>
                      </a:lnTo>
                      <a:lnTo>
                        <a:pt x="2241243" y="875152"/>
                      </a:lnTo>
                      <a:lnTo>
                        <a:pt x="2240915" y="873047"/>
                      </a:lnTo>
                      <a:lnTo>
                        <a:pt x="2240583" y="870942"/>
                      </a:lnTo>
                      <a:lnTo>
                        <a:pt x="2240246" y="868838"/>
                      </a:lnTo>
                      <a:lnTo>
                        <a:pt x="2239904" y="866735"/>
                      </a:lnTo>
                      <a:lnTo>
                        <a:pt x="2239557" y="864632"/>
                      </a:lnTo>
                      <a:lnTo>
                        <a:pt x="2239205" y="862530"/>
                      </a:lnTo>
                      <a:lnTo>
                        <a:pt x="2238848" y="860429"/>
                      </a:lnTo>
                      <a:lnTo>
                        <a:pt x="2238487" y="858328"/>
                      </a:lnTo>
                      <a:lnTo>
                        <a:pt x="2238120" y="856228"/>
                      </a:lnTo>
                      <a:lnTo>
                        <a:pt x="2237749" y="854129"/>
                      </a:lnTo>
                      <a:lnTo>
                        <a:pt x="2237373" y="852030"/>
                      </a:lnTo>
                      <a:lnTo>
                        <a:pt x="2236992" y="849932"/>
                      </a:lnTo>
                      <a:lnTo>
                        <a:pt x="2236606" y="847835"/>
                      </a:lnTo>
                      <a:lnTo>
                        <a:pt x="2236215" y="845738"/>
                      </a:lnTo>
                      <a:lnTo>
                        <a:pt x="2235819" y="843643"/>
                      </a:lnTo>
                      <a:lnTo>
                        <a:pt x="2235418" y="841548"/>
                      </a:lnTo>
                      <a:lnTo>
                        <a:pt x="2235013" y="839454"/>
                      </a:lnTo>
                      <a:lnTo>
                        <a:pt x="2234603" y="837360"/>
                      </a:lnTo>
                      <a:lnTo>
                        <a:pt x="2234187" y="835268"/>
                      </a:lnTo>
                      <a:lnTo>
                        <a:pt x="2233767" y="833176"/>
                      </a:lnTo>
                      <a:lnTo>
                        <a:pt x="2233342" y="831085"/>
                      </a:lnTo>
                      <a:lnTo>
                        <a:pt x="2232913" y="828994"/>
                      </a:lnTo>
                      <a:lnTo>
                        <a:pt x="2232478" y="826905"/>
                      </a:lnTo>
                      <a:lnTo>
                        <a:pt x="2232039" y="824816"/>
                      </a:lnTo>
                      <a:lnTo>
                        <a:pt x="2231594" y="822729"/>
                      </a:lnTo>
                      <a:lnTo>
                        <a:pt x="2231145" y="820642"/>
                      </a:lnTo>
                      <a:lnTo>
                        <a:pt x="2230691" y="818556"/>
                      </a:lnTo>
                      <a:lnTo>
                        <a:pt x="2230232" y="816471"/>
                      </a:lnTo>
                      <a:lnTo>
                        <a:pt x="2229769" y="814386"/>
                      </a:lnTo>
                      <a:lnTo>
                        <a:pt x="2229300" y="812303"/>
                      </a:lnTo>
                      <a:lnTo>
                        <a:pt x="2228827" y="810220"/>
                      </a:lnTo>
                      <a:lnTo>
                        <a:pt x="2228348" y="808139"/>
                      </a:lnTo>
                      <a:lnTo>
                        <a:pt x="2227865" y="806058"/>
                      </a:lnTo>
                      <a:lnTo>
                        <a:pt x="2227377" y="803978"/>
                      </a:lnTo>
                      <a:lnTo>
                        <a:pt x="2226885" y="801899"/>
                      </a:lnTo>
                      <a:lnTo>
                        <a:pt x="2226387" y="799821"/>
                      </a:lnTo>
                      <a:lnTo>
                        <a:pt x="2225885" y="797744"/>
                      </a:lnTo>
                      <a:lnTo>
                        <a:pt x="2225378" y="795668"/>
                      </a:lnTo>
                      <a:lnTo>
                        <a:pt x="2224866" y="793593"/>
                      </a:lnTo>
                      <a:lnTo>
                        <a:pt x="2224349" y="791519"/>
                      </a:lnTo>
                      <a:lnTo>
                        <a:pt x="2223827" y="789445"/>
                      </a:lnTo>
                      <a:lnTo>
                        <a:pt x="2223301" y="787373"/>
                      </a:lnTo>
                      <a:lnTo>
                        <a:pt x="2222769" y="785302"/>
                      </a:lnTo>
                      <a:lnTo>
                        <a:pt x="2222233" y="783232"/>
                      </a:lnTo>
                      <a:lnTo>
                        <a:pt x="2221692" y="781163"/>
                      </a:lnTo>
                      <a:lnTo>
                        <a:pt x="2221146" y="779095"/>
                      </a:lnTo>
                      <a:lnTo>
                        <a:pt x="2220596" y="777028"/>
                      </a:lnTo>
                      <a:lnTo>
                        <a:pt x="2220041" y="774961"/>
                      </a:lnTo>
                      <a:lnTo>
                        <a:pt x="2219480" y="772896"/>
                      </a:lnTo>
                      <a:lnTo>
                        <a:pt x="2218916" y="770833"/>
                      </a:lnTo>
                      <a:lnTo>
                        <a:pt x="2218346" y="768770"/>
                      </a:lnTo>
                      <a:lnTo>
                        <a:pt x="2217771" y="766708"/>
                      </a:lnTo>
                      <a:lnTo>
                        <a:pt x="2217192" y="764647"/>
                      </a:lnTo>
                      <a:lnTo>
                        <a:pt x="2216608" y="762588"/>
                      </a:lnTo>
                      <a:lnTo>
                        <a:pt x="2216019" y="760529"/>
                      </a:lnTo>
                      <a:lnTo>
                        <a:pt x="2215425" y="758472"/>
                      </a:lnTo>
                      <a:lnTo>
                        <a:pt x="2214827" y="756415"/>
                      </a:lnTo>
                      <a:lnTo>
                        <a:pt x="2214224" y="754360"/>
                      </a:lnTo>
                      <a:lnTo>
                        <a:pt x="2213616" y="752306"/>
                      </a:lnTo>
                      <a:lnTo>
                        <a:pt x="2213003" y="750254"/>
                      </a:lnTo>
                      <a:lnTo>
                        <a:pt x="2212386" y="748202"/>
                      </a:lnTo>
                      <a:lnTo>
                        <a:pt x="2211763" y="746151"/>
                      </a:lnTo>
                      <a:lnTo>
                        <a:pt x="2211136" y="744102"/>
                      </a:lnTo>
                      <a:lnTo>
                        <a:pt x="2210504" y="742054"/>
                      </a:lnTo>
                      <a:lnTo>
                        <a:pt x="2209868" y="740007"/>
                      </a:lnTo>
                      <a:lnTo>
                        <a:pt x="2209227" y="737961"/>
                      </a:lnTo>
                      <a:lnTo>
                        <a:pt x="2208580" y="735917"/>
                      </a:lnTo>
                      <a:lnTo>
                        <a:pt x="2207930" y="733874"/>
                      </a:lnTo>
                      <a:lnTo>
                        <a:pt x="2207274" y="731832"/>
                      </a:lnTo>
                      <a:lnTo>
                        <a:pt x="2206614" y="729791"/>
                      </a:lnTo>
                      <a:lnTo>
                        <a:pt x="2205949" y="727751"/>
                      </a:lnTo>
                      <a:lnTo>
                        <a:pt x="2205279" y="725713"/>
                      </a:lnTo>
                      <a:lnTo>
                        <a:pt x="2204604" y="723676"/>
                      </a:lnTo>
                      <a:lnTo>
                        <a:pt x="2203925" y="721640"/>
                      </a:lnTo>
                      <a:lnTo>
                        <a:pt x="2203241" y="719606"/>
                      </a:lnTo>
                      <a:lnTo>
                        <a:pt x="2202552" y="717572"/>
                      </a:lnTo>
                      <a:lnTo>
                        <a:pt x="2201859" y="715541"/>
                      </a:lnTo>
                      <a:lnTo>
                        <a:pt x="2201161" y="713510"/>
                      </a:lnTo>
                      <a:lnTo>
                        <a:pt x="2200458" y="711481"/>
                      </a:lnTo>
                      <a:lnTo>
                        <a:pt x="2199750" y="709453"/>
                      </a:lnTo>
                      <a:lnTo>
                        <a:pt x="2199038" y="707426"/>
                      </a:lnTo>
                      <a:lnTo>
                        <a:pt x="2198321" y="705401"/>
                      </a:lnTo>
                      <a:lnTo>
                        <a:pt x="2197599" y="703377"/>
                      </a:lnTo>
                      <a:lnTo>
                        <a:pt x="2196873" y="701355"/>
                      </a:lnTo>
                      <a:lnTo>
                        <a:pt x="2196142" y="699334"/>
                      </a:lnTo>
                      <a:lnTo>
                        <a:pt x="2195406" y="697314"/>
                      </a:lnTo>
                      <a:lnTo>
                        <a:pt x="2194666" y="695296"/>
                      </a:lnTo>
                      <a:lnTo>
                        <a:pt x="2193921" y="693279"/>
                      </a:lnTo>
                      <a:lnTo>
                        <a:pt x="2193171" y="691263"/>
                      </a:lnTo>
                      <a:lnTo>
                        <a:pt x="2192416" y="689249"/>
                      </a:lnTo>
                      <a:lnTo>
                        <a:pt x="2191657" y="687237"/>
                      </a:lnTo>
                      <a:lnTo>
                        <a:pt x="2190893" y="685225"/>
                      </a:lnTo>
                      <a:lnTo>
                        <a:pt x="2190125" y="683216"/>
                      </a:lnTo>
                      <a:lnTo>
                        <a:pt x="2189351" y="681207"/>
                      </a:lnTo>
                      <a:lnTo>
                        <a:pt x="2188573" y="679200"/>
                      </a:lnTo>
                      <a:lnTo>
                        <a:pt x="2187791" y="677195"/>
                      </a:lnTo>
                      <a:lnTo>
                        <a:pt x="2187004" y="675191"/>
                      </a:lnTo>
                      <a:lnTo>
                        <a:pt x="2186212" y="673189"/>
                      </a:lnTo>
                      <a:lnTo>
                        <a:pt x="2185415" y="671188"/>
                      </a:lnTo>
                      <a:lnTo>
                        <a:pt x="2184614" y="669188"/>
                      </a:lnTo>
                      <a:lnTo>
                        <a:pt x="2183808" y="667191"/>
                      </a:lnTo>
                      <a:lnTo>
                        <a:pt x="2182998" y="665194"/>
                      </a:lnTo>
                      <a:lnTo>
                        <a:pt x="2182183" y="663199"/>
                      </a:lnTo>
                      <a:lnTo>
                        <a:pt x="2181363" y="661206"/>
                      </a:lnTo>
                      <a:lnTo>
                        <a:pt x="2180539" y="659214"/>
                      </a:lnTo>
                      <a:lnTo>
                        <a:pt x="2179710" y="657224"/>
                      </a:lnTo>
                      <a:lnTo>
                        <a:pt x="2178876" y="655236"/>
                      </a:lnTo>
                      <a:lnTo>
                        <a:pt x="2178038" y="653249"/>
                      </a:lnTo>
                      <a:lnTo>
                        <a:pt x="2177195" y="651263"/>
                      </a:lnTo>
                      <a:lnTo>
                        <a:pt x="2176348" y="649279"/>
                      </a:lnTo>
                      <a:lnTo>
                        <a:pt x="2175496" y="647297"/>
                      </a:lnTo>
                      <a:lnTo>
                        <a:pt x="2174639" y="645316"/>
                      </a:lnTo>
                      <a:lnTo>
                        <a:pt x="2173778" y="643337"/>
                      </a:lnTo>
                      <a:lnTo>
                        <a:pt x="2172912" y="641360"/>
                      </a:lnTo>
                      <a:lnTo>
                        <a:pt x="2172042" y="639384"/>
                      </a:lnTo>
                      <a:lnTo>
                        <a:pt x="2171167" y="637410"/>
                      </a:lnTo>
                      <a:lnTo>
                        <a:pt x="2170287" y="635438"/>
                      </a:lnTo>
                      <a:lnTo>
                        <a:pt x="2169403" y="633467"/>
                      </a:lnTo>
                      <a:lnTo>
                        <a:pt x="2168514" y="631498"/>
                      </a:lnTo>
                      <a:lnTo>
                        <a:pt x="2167621" y="629531"/>
                      </a:lnTo>
                      <a:lnTo>
                        <a:pt x="2166723" y="627565"/>
                      </a:lnTo>
                      <a:lnTo>
                        <a:pt x="2165820" y="625601"/>
                      </a:lnTo>
                      <a:lnTo>
                        <a:pt x="2164913" y="623639"/>
                      </a:lnTo>
                      <a:lnTo>
                        <a:pt x="2164002" y="621678"/>
                      </a:lnTo>
                      <a:lnTo>
                        <a:pt x="2163085" y="619719"/>
                      </a:lnTo>
                      <a:lnTo>
                        <a:pt x="2162165" y="617762"/>
                      </a:lnTo>
                      <a:lnTo>
                        <a:pt x="2161240" y="615807"/>
                      </a:lnTo>
                      <a:lnTo>
                        <a:pt x="2160310" y="613853"/>
                      </a:lnTo>
                      <a:lnTo>
                        <a:pt x="2159375" y="611901"/>
                      </a:lnTo>
                      <a:lnTo>
                        <a:pt x="2158437" y="609951"/>
                      </a:lnTo>
                      <a:lnTo>
                        <a:pt x="2157493" y="608003"/>
                      </a:lnTo>
                      <a:lnTo>
                        <a:pt x="2156545" y="606056"/>
                      </a:lnTo>
                      <a:lnTo>
                        <a:pt x="2155593" y="604111"/>
                      </a:lnTo>
                      <a:lnTo>
                        <a:pt x="2154636" y="602168"/>
                      </a:lnTo>
                      <a:lnTo>
                        <a:pt x="2153675" y="600227"/>
                      </a:lnTo>
                      <a:lnTo>
                        <a:pt x="2152709" y="598288"/>
                      </a:lnTo>
                      <a:lnTo>
                        <a:pt x="2151738" y="596350"/>
                      </a:lnTo>
                      <a:lnTo>
                        <a:pt x="2150763" y="594415"/>
                      </a:lnTo>
                      <a:lnTo>
                        <a:pt x="2149784" y="592481"/>
                      </a:lnTo>
                      <a:lnTo>
                        <a:pt x="2148800" y="590549"/>
                      </a:lnTo>
                      <a:lnTo>
                        <a:pt x="2147811" y="588619"/>
                      </a:lnTo>
                      <a:lnTo>
                        <a:pt x="2146818" y="586691"/>
                      </a:lnTo>
                      <a:lnTo>
                        <a:pt x="2145821" y="584764"/>
                      </a:lnTo>
                      <a:lnTo>
                        <a:pt x="2144819" y="582840"/>
                      </a:lnTo>
                      <a:lnTo>
                        <a:pt x="2143813" y="580917"/>
                      </a:lnTo>
                      <a:lnTo>
                        <a:pt x="2142802" y="578997"/>
                      </a:lnTo>
                      <a:lnTo>
                        <a:pt x="2141787" y="577078"/>
                      </a:lnTo>
                      <a:lnTo>
                        <a:pt x="2140767" y="575161"/>
                      </a:lnTo>
                      <a:lnTo>
                        <a:pt x="2139743" y="573246"/>
                      </a:lnTo>
                      <a:lnTo>
                        <a:pt x="2138714" y="571333"/>
                      </a:lnTo>
                      <a:lnTo>
                        <a:pt x="2137681" y="569422"/>
                      </a:lnTo>
                      <a:lnTo>
                        <a:pt x="2136644" y="567513"/>
                      </a:lnTo>
                      <a:lnTo>
                        <a:pt x="2135602" y="565606"/>
                      </a:lnTo>
                      <a:lnTo>
                        <a:pt x="2134555" y="563701"/>
                      </a:lnTo>
                      <a:lnTo>
                        <a:pt x="2133505" y="561798"/>
                      </a:lnTo>
                      <a:lnTo>
                        <a:pt x="2132449" y="559897"/>
                      </a:lnTo>
                      <a:lnTo>
                        <a:pt x="2131390" y="557997"/>
                      </a:lnTo>
                      <a:lnTo>
                        <a:pt x="2130326" y="556100"/>
                      </a:lnTo>
                      <a:lnTo>
                        <a:pt x="2129257" y="554205"/>
                      </a:lnTo>
                      <a:lnTo>
                        <a:pt x="2128184" y="552312"/>
                      </a:lnTo>
                      <a:lnTo>
                        <a:pt x="2127107" y="550421"/>
                      </a:lnTo>
                      <a:lnTo>
                        <a:pt x="2126026" y="548532"/>
                      </a:lnTo>
                      <a:lnTo>
                        <a:pt x="2124940" y="546645"/>
                      </a:lnTo>
                      <a:lnTo>
                        <a:pt x="2123849" y="544760"/>
                      </a:lnTo>
                      <a:lnTo>
                        <a:pt x="2122754" y="542877"/>
                      </a:lnTo>
                      <a:lnTo>
                        <a:pt x="2121655" y="540996"/>
                      </a:lnTo>
                      <a:lnTo>
                        <a:pt x="2120552" y="539118"/>
                      </a:lnTo>
                      <a:lnTo>
                        <a:pt x="2119444" y="537241"/>
                      </a:lnTo>
                      <a:lnTo>
                        <a:pt x="2118332" y="535366"/>
                      </a:lnTo>
                      <a:lnTo>
                        <a:pt x="2117215" y="533494"/>
                      </a:lnTo>
                      <a:lnTo>
                        <a:pt x="2116094" y="531624"/>
                      </a:lnTo>
                      <a:lnTo>
                        <a:pt x="2114969" y="529755"/>
                      </a:lnTo>
                      <a:lnTo>
                        <a:pt x="2113839" y="527889"/>
                      </a:lnTo>
                      <a:lnTo>
                        <a:pt x="2112705" y="526025"/>
                      </a:lnTo>
                      <a:lnTo>
                        <a:pt x="2111567" y="524163"/>
                      </a:lnTo>
                      <a:lnTo>
                        <a:pt x="2110425" y="522304"/>
                      </a:lnTo>
                      <a:lnTo>
                        <a:pt x="2109278" y="520446"/>
                      </a:lnTo>
                      <a:lnTo>
                        <a:pt x="2108126" y="518591"/>
                      </a:lnTo>
                      <a:lnTo>
                        <a:pt x="2106971" y="516738"/>
                      </a:lnTo>
                      <a:lnTo>
                        <a:pt x="2105811" y="514887"/>
                      </a:lnTo>
                      <a:lnTo>
                        <a:pt x="2104647" y="513038"/>
                      </a:lnTo>
                      <a:lnTo>
                        <a:pt x="2103478" y="511192"/>
                      </a:lnTo>
                      <a:lnTo>
                        <a:pt x="2102306" y="509347"/>
                      </a:lnTo>
                      <a:lnTo>
                        <a:pt x="2101129" y="507505"/>
                      </a:lnTo>
                      <a:lnTo>
                        <a:pt x="2099947" y="505665"/>
                      </a:lnTo>
                      <a:lnTo>
                        <a:pt x="2098762" y="503827"/>
                      </a:lnTo>
                      <a:lnTo>
                        <a:pt x="2097572" y="501992"/>
                      </a:lnTo>
                      <a:lnTo>
                        <a:pt x="2096378" y="500159"/>
                      </a:lnTo>
                      <a:lnTo>
                        <a:pt x="2095180" y="498328"/>
                      </a:lnTo>
                      <a:lnTo>
                        <a:pt x="2093977" y="496499"/>
                      </a:lnTo>
                      <a:lnTo>
                        <a:pt x="2092770" y="494673"/>
                      </a:lnTo>
                      <a:lnTo>
                        <a:pt x="2091559" y="492849"/>
                      </a:lnTo>
                      <a:lnTo>
                        <a:pt x="2090344" y="491027"/>
                      </a:lnTo>
                      <a:lnTo>
                        <a:pt x="2089124" y="489207"/>
                      </a:lnTo>
                      <a:lnTo>
                        <a:pt x="2087901" y="487390"/>
                      </a:lnTo>
                      <a:lnTo>
                        <a:pt x="2086673" y="485575"/>
                      </a:lnTo>
                      <a:lnTo>
                        <a:pt x="2085440" y="483763"/>
                      </a:lnTo>
                      <a:lnTo>
                        <a:pt x="2084204" y="481953"/>
                      </a:lnTo>
                      <a:lnTo>
                        <a:pt x="2082963" y="480145"/>
                      </a:lnTo>
                      <a:lnTo>
                        <a:pt x="2081719" y="478339"/>
                      </a:lnTo>
                      <a:lnTo>
                        <a:pt x="2080470" y="476536"/>
                      </a:lnTo>
                      <a:lnTo>
                        <a:pt x="2079216" y="474735"/>
                      </a:lnTo>
                      <a:lnTo>
                        <a:pt x="2077959" y="472937"/>
                      </a:lnTo>
                      <a:lnTo>
                        <a:pt x="2076698" y="471140"/>
                      </a:lnTo>
                      <a:lnTo>
                        <a:pt x="2075432" y="469347"/>
                      </a:lnTo>
                      <a:lnTo>
                        <a:pt x="2074162" y="467555"/>
                      </a:lnTo>
                      <a:lnTo>
                        <a:pt x="2072888" y="465767"/>
                      </a:lnTo>
                      <a:lnTo>
                        <a:pt x="2071610" y="463980"/>
                      </a:lnTo>
                      <a:lnTo>
                        <a:pt x="2070327" y="462196"/>
                      </a:lnTo>
                      <a:lnTo>
                        <a:pt x="2069041" y="460414"/>
                      </a:lnTo>
                      <a:lnTo>
                        <a:pt x="2067750" y="458635"/>
                      </a:lnTo>
                      <a:lnTo>
                        <a:pt x="2066456" y="456858"/>
                      </a:lnTo>
                      <a:lnTo>
                        <a:pt x="2065157" y="455084"/>
                      </a:lnTo>
                      <a:lnTo>
                        <a:pt x="2063854" y="453312"/>
                      </a:lnTo>
                      <a:lnTo>
                        <a:pt x="2062547" y="451543"/>
                      </a:lnTo>
                      <a:lnTo>
                        <a:pt x="2061235" y="449776"/>
                      </a:lnTo>
                      <a:lnTo>
                        <a:pt x="2059920" y="448011"/>
                      </a:lnTo>
                      <a:lnTo>
                        <a:pt x="2058601" y="446249"/>
                      </a:lnTo>
                      <a:lnTo>
                        <a:pt x="2057277" y="444490"/>
                      </a:lnTo>
                      <a:lnTo>
                        <a:pt x="2055950" y="442733"/>
                      </a:lnTo>
                      <a:lnTo>
                        <a:pt x="2054618" y="440978"/>
                      </a:lnTo>
                      <a:lnTo>
                        <a:pt x="2053282" y="439226"/>
                      </a:lnTo>
                      <a:lnTo>
                        <a:pt x="2051942" y="437477"/>
                      </a:lnTo>
                      <a:lnTo>
                        <a:pt x="2050599" y="435730"/>
                      </a:lnTo>
                      <a:lnTo>
                        <a:pt x="2049251" y="433986"/>
                      </a:lnTo>
                      <a:lnTo>
                        <a:pt x="2047899" y="432244"/>
                      </a:lnTo>
                      <a:lnTo>
                        <a:pt x="2046543" y="430505"/>
                      </a:lnTo>
                      <a:lnTo>
                        <a:pt x="2045183" y="428768"/>
                      </a:lnTo>
                      <a:lnTo>
                        <a:pt x="2043818" y="427034"/>
                      </a:lnTo>
                      <a:lnTo>
                        <a:pt x="2042450" y="425302"/>
                      </a:lnTo>
                      <a:lnTo>
                        <a:pt x="2041078" y="423573"/>
                      </a:lnTo>
                      <a:lnTo>
                        <a:pt x="2039702" y="421847"/>
                      </a:lnTo>
                      <a:lnTo>
                        <a:pt x="2038322" y="420123"/>
                      </a:lnTo>
                      <a:lnTo>
                        <a:pt x="2036938" y="418402"/>
                      </a:lnTo>
                      <a:lnTo>
                        <a:pt x="2035550" y="416684"/>
                      </a:lnTo>
                      <a:lnTo>
                        <a:pt x="2034157" y="414968"/>
                      </a:lnTo>
                      <a:lnTo>
                        <a:pt x="2032761" y="413254"/>
                      </a:lnTo>
                      <a:lnTo>
                        <a:pt x="2031361" y="411544"/>
                      </a:lnTo>
                      <a:lnTo>
                        <a:pt x="2029957" y="409836"/>
                      </a:lnTo>
                      <a:lnTo>
                        <a:pt x="2028549" y="408130"/>
                      </a:lnTo>
                      <a:lnTo>
                        <a:pt x="2027137" y="406428"/>
                      </a:lnTo>
                      <a:lnTo>
                        <a:pt x="2025721" y="404728"/>
                      </a:lnTo>
                      <a:lnTo>
                        <a:pt x="2024301" y="403030"/>
                      </a:lnTo>
                      <a:lnTo>
                        <a:pt x="2022877" y="401336"/>
                      </a:lnTo>
                      <a:lnTo>
                        <a:pt x="2021450" y="399644"/>
                      </a:lnTo>
                      <a:lnTo>
                        <a:pt x="2020018" y="397955"/>
                      </a:lnTo>
                      <a:lnTo>
                        <a:pt x="2018582" y="396268"/>
                      </a:lnTo>
                      <a:lnTo>
                        <a:pt x="2017143" y="394584"/>
                      </a:lnTo>
                      <a:lnTo>
                        <a:pt x="2015699" y="392903"/>
                      </a:lnTo>
                      <a:lnTo>
                        <a:pt x="2014252" y="391225"/>
                      </a:lnTo>
                      <a:lnTo>
                        <a:pt x="2012801" y="389549"/>
                      </a:lnTo>
                      <a:lnTo>
                        <a:pt x="2011346" y="387876"/>
                      </a:lnTo>
                      <a:lnTo>
                        <a:pt x="2009887" y="386206"/>
                      </a:lnTo>
                      <a:lnTo>
                        <a:pt x="2008424" y="384539"/>
                      </a:lnTo>
                      <a:lnTo>
                        <a:pt x="2006957" y="382874"/>
                      </a:lnTo>
                      <a:lnTo>
                        <a:pt x="2005486" y="381212"/>
                      </a:lnTo>
                      <a:lnTo>
                        <a:pt x="2004012" y="379553"/>
                      </a:lnTo>
                      <a:lnTo>
                        <a:pt x="2002533" y="377897"/>
                      </a:lnTo>
                      <a:lnTo>
                        <a:pt x="2001051" y="376243"/>
                      </a:lnTo>
                      <a:lnTo>
                        <a:pt x="1999565" y="374593"/>
                      </a:lnTo>
                      <a:lnTo>
                        <a:pt x="1998075" y="372945"/>
                      </a:lnTo>
                      <a:lnTo>
                        <a:pt x="1996582" y="371300"/>
                      </a:lnTo>
                      <a:lnTo>
                        <a:pt x="1995084" y="369658"/>
                      </a:lnTo>
                      <a:lnTo>
                        <a:pt x="1993583" y="368018"/>
                      </a:lnTo>
                      <a:lnTo>
                        <a:pt x="1992078" y="366382"/>
                      </a:lnTo>
                      <a:lnTo>
                        <a:pt x="1990569" y="364748"/>
                      </a:lnTo>
                      <a:lnTo>
                        <a:pt x="1989056" y="363117"/>
                      </a:lnTo>
                      <a:lnTo>
                        <a:pt x="1987540" y="361489"/>
                      </a:lnTo>
                      <a:lnTo>
                        <a:pt x="1986019" y="359864"/>
                      </a:lnTo>
                      <a:lnTo>
                        <a:pt x="1984495" y="358242"/>
                      </a:lnTo>
                      <a:lnTo>
                        <a:pt x="1982967" y="356622"/>
                      </a:lnTo>
                      <a:lnTo>
                        <a:pt x="1981436" y="355006"/>
                      </a:lnTo>
                      <a:lnTo>
                        <a:pt x="1979901" y="353392"/>
                      </a:lnTo>
                      <a:lnTo>
                        <a:pt x="1978361" y="351781"/>
                      </a:lnTo>
                      <a:lnTo>
                        <a:pt x="1976819" y="350174"/>
                      </a:lnTo>
                      <a:lnTo>
                        <a:pt x="1975272" y="348569"/>
                      </a:lnTo>
                      <a:lnTo>
                        <a:pt x="1973722" y="346967"/>
                      </a:lnTo>
                      <a:lnTo>
                        <a:pt x="1972168" y="345368"/>
                      </a:lnTo>
                      <a:lnTo>
                        <a:pt x="1970610" y="343772"/>
                      </a:lnTo>
                      <a:lnTo>
                        <a:pt x="1969049" y="342179"/>
                      </a:lnTo>
                      <a:lnTo>
                        <a:pt x="1967484" y="340588"/>
                      </a:lnTo>
                      <a:lnTo>
                        <a:pt x="1965915" y="339001"/>
                      </a:lnTo>
                      <a:lnTo>
                        <a:pt x="1964342" y="337417"/>
                      </a:lnTo>
                      <a:lnTo>
                        <a:pt x="1962766" y="335836"/>
                      </a:lnTo>
                      <a:lnTo>
                        <a:pt x="1961186" y="334257"/>
                      </a:lnTo>
                      <a:lnTo>
                        <a:pt x="1959603" y="332682"/>
                      </a:lnTo>
                      <a:lnTo>
                        <a:pt x="1958016" y="331110"/>
                      </a:lnTo>
                      <a:lnTo>
                        <a:pt x="1956425" y="329540"/>
                      </a:lnTo>
                      <a:lnTo>
                        <a:pt x="1954831" y="327974"/>
                      </a:lnTo>
                      <a:lnTo>
                        <a:pt x="1953232" y="326411"/>
                      </a:lnTo>
                      <a:lnTo>
                        <a:pt x="1951631" y="324850"/>
                      </a:lnTo>
                      <a:lnTo>
                        <a:pt x="1950025" y="323293"/>
                      </a:lnTo>
                      <a:lnTo>
                        <a:pt x="1948417" y="321739"/>
                      </a:lnTo>
                      <a:lnTo>
                        <a:pt x="1946804" y="320188"/>
                      </a:lnTo>
                      <a:lnTo>
                        <a:pt x="1945188" y="318640"/>
                      </a:lnTo>
                      <a:lnTo>
                        <a:pt x="1943568" y="317094"/>
                      </a:lnTo>
                      <a:lnTo>
                        <a:pt x="1941945" y="315552"/>
                      </a:lnTo>
                      <a:lnTo>
                        <a:pt x="1940318" y="314013"/>
                      </a:lnTo>
                      <a:lnTo>
                        <a:pt x="1938687" y="312478"/>
                      </a:lnTo>
                      <a:lnTo>
                        <a:pt x="1937053" y="310945"/>
                      </a:lnTo>
                      <a:lnTo>
                        <a:pt x="1935416" y="309415"/>
                      </a:lnTo>
                      <a:lnTo>
                        <a:pt x="1933775" y="307888"/>
                      </a:lnTo>
                      <a:lnTo>
                        <a:pt x="1932130" y="306365"/>
                      </a:lnTo>
                      <a:lnTo>
                        <a:pt x="1930482" y="304845"/>
                      </a:lnTo>
                      <a:lnTo>
                        <a:pt x="1928830" y="303327"/>
                      </a:lnTo>
                      <a:lnTo>
                        <a:pt x="1927175" y="301813"/>
                      </a:lnTo>
                      <a:lnTo>
                        <a:pt x="1925516" y="300302"/>
                      </a:lnTo>
                      <a:lnTo>
                        <a:pt x="1923854" y="298794"/>
                      </a:lnTo>
                      <a:lnTo>
                        <a:pt x="1922188" y="297289"/>
                      </a:lnTo>
                      <a:lnTo>
                        <a:pt x="1920518" y="295788"/>
                      </a:lnTo>
                      <a:lnTo>
                        <a:pt x="1918846" y="294289"/>
                      </a:lnTo>
                      <a:lnTo>
                        <a:pt x="1917169" y="292794"/>
                      </a:lnTo>
                      <a:lnTo>
                        <a:pt x="1915490" y="291302"/>
                      </a:lnTo>
                      <a:lnTo>
                        <a:pt x="1913806" y="289813"/>
                      </a:lnTo>
                      <a:lnTo>
                        <a:pt x="1912120" y="288327"/>
                      </a:lnTo>
                      <a:lnTo>
                        <a:pt x="1910430" y="286845"/>
                      </a:lnTo>
                      <a:lnTo>
                        <a:pt x="1908736" y="285365"/>
                      </a:lnTo>
                      <a:lnTo>
                        <a:pt x="1907039" y="283889"/>
                      </a:lnTo>
                      <a:lnTo>
                        <a:pt x="1905339" y="282416"/>
                      </a:lnTo>
                      <a:lnTo>
                        <a:pt x="1903635" y="280946"/>
                      </a:lnTo>
                      <a:lnTo>
                        <a:pt x="1901928" y="279480"/>
                      </a:lnTo>
                      <a:lnTo>
                        <a:pt x="1900217" y="278016"/>
                      </a:lnTo>
                      <a:lnTo>
                        <a:pt x="1898503" y="276556"/>
                      </a:lnTo>
                      <a:lnTo>
                        <a:pt x="1896786" y="275099"/>
                      </a:lnTo>
                      <a:lnTo>
                        <a:pt x="1895065" y="273646"/>
                      </a:lnTo>
                      <a:lnTo>
                        <a:pt x="1893341" y="272195"/>
                      </a:lnTo>
                      <a:lnTo>
                        <a:pt x="1891613" y="270748"/>
                      </a:lnTo>
                      <a:lnTo>
                        <a:pt x="1889882" y="269304"/>
                      </a:lnTo>
                      <a:lnTo>
                        <a:pt x="1888148" y="267864"/>
                      </a:lnTo>
                      <a:lnTo>
                        <a:pt x="1886410" y="266427"/>
                      </a:lnTo>
                      <a:lnTo>
                        <a:pt x="1884670" y="264993"/>
                      </a:lnTo>
                      <a:lnTo>
                        <a:pt x="1882925" y="263562"/>
                      </a:lnTo>
                      <a:lnTo>
                        <a:pt x="1881178" y="262134"/>
                      </a:lnTo>
                      <a:lnTo>
                        <a:pt x="1879427" y="260710"/>
                      </a:lnTo>
                      <a:lnTo>
                        <a:pt x="1877673" y="259290"/>
                      </a:lnTo>
                      <a:lnTo>
                        <a:pt x="1875915" y="257872"/>
                      </a:lnTo>
                      <a:lnTo>
                        <a:pt x="1874154" y="256458"/>
                      </a:lnTo>
                      <a:lnTo>
                        <a:pt x="1872390" y="255047"/>
                      </a:lnTo>
                      <a:lnTo>
                        <a:pt x="1870623" y="253640"/>
                      </a:lnTo>
                      <a:lnTo>
                        <a:pt x="1868852" y="252235"/>
                      </a:lnTo>
                      <a:lnTo>
                        <a:pt x="1867079" y="250835"/>
                      </a:lnTo>
                      <a:lnTo>
                        <a:pt x="1865301" y="249437"/>
                      </a:lnTo>
                      <a:lnTo>
                        <a:pt x="1863521" y="248043"/>
                      </a:lnTo>
                      <a:lnTo>
                        <a:pt x="1861738" y="246652"/>
                      </a:lnTo>
                      <a:lnTo>
                        <a:pt x="1859951" y="245265"/>
                      </a:lnTo>
                      <a:lnTo>
                        <a:pt x="1858161" y="243881"/>
                      </a:lnTo>
                      <a:lnTo>
                        <a:pt x="1856367" y="242500"/>
                      </a:lnTo>
                      <a:lnTo>
                        <a:pt x="1854571" y="241123"/>
                      </a:lnTo>
                      <a:lnTo>
                        <a:pt x="1852771" y="239749"/>
                      </a:lnTo>
                      <a:lnTo>
                        <a:pt x="1850969" y="238379"/>
                      </a:lnTo>
                      <a:lnTo>
                        <a:pt x="1849162" y="237012"/>
                      </a:lnTo>
                      <a:lnTo>
                        <a:pt x="1847353" y="235648"/>
                      </a:lnTo>
                      <a:lnTo>
                        <a:pt x="1845541" y="234288"/>
                      </a:lnTo>
                      <a:lnTo>
                        <a:pt x="1843725" y="232931"/>
                      </a:lnTo>
                      <a:lnTo>
                        <a:pt x="1841907" y="231578"/>
                      </a:lnTo>
                      <a:lnTo>
                        <a:pt x="1840085" y="230228"/>
                      </a:lnTo>
                      <a:lnTo>
                        <a:pt x="1838260" y="228881"/>
                      </a:lnTo>
                      <a:lnTo>
                        <a:pt x="1836432" y="227538"/>
                      </a:lnTo>
                      <a:lnTo>
                        <a:pt x="1834601" y="226199"/>
                      </a:lnTo>
                      <a:lnTo>
                        <a:pt x="1832767" y="224863"/>
                      </a:lnTo>
                      <a:lnTo>
                        <a:pt x="1830929" y="223530"/>
                      </a:lnTo>
                      <a:lnTo>
                        <a:pt x="1829089" y="222201"/>
                      </a:lnTo>
                      <a:lnTo>
                        <a:pt x="1827245" y="220875"/>
                      </a:lnTo>
                      <a:lnTo>
                        <a:pt x="1825399" y="219553"/>
                      </a:lnTo>
                      <a:lnTo>
                        <a:pt x="1823549" y="218234"/>
                      </a:lnTo>
                      <a:lnTo>
                        <a:pt x="1821696" y="216919"/>
                      </a:lnTo>
                      <a:lnTo>
                        <a:pt x="1819840" y="215607"/>
                      </a:lnTo>
                      <a:lnTo>
                        <a:pt x="1817981" y="214299"/>
                      </a:lnTo>
                      <a:lnTo>
                        <a:pt x="1816120" y="212994"/>
                      </a:lnTo>
                      <a:lnTo>
                        <a:pt x="1814255" y="211693"/>
                      </a:lnTo>
                      <a:lnTo>
                        <a:pt x="1812387" y="210396"/>
                      </a:lnTo>
                      <a:lnTo>
                        <a:pt x="1810516" y="209102"/>
                      </a:lnTo>
                      <a:lnTo>
                        <a:pt x="1808642" y="207811"/>
                      </a:lnTo>
                      <a:lnTo>
                        <a:pt x="1806765" y="206524"/>
                      </a:lnTo>
                      <a:lnTo>
                        <a:pt x="1804885" y="205240"/>
                      </a:lnTo>
                      <a:lnTo>
                        <a:pt x="1803002" y="203960"/>
                      </a:lnTo>
                      <a:lnTo>
                        <a:pt x="1801116" y="202684"/>
                      </a:lnTo>
                      <a:lnTo>
                        <a:pt x="1799227" y="201411"/>
                      </a:lnTo>
                      <a:lnTo>
                        <a:pt x="1797336" y="200142"/>
                      </a:lnTo>
                      <a:lnTo>
                        <a:pt x="1795441" y="198876"/>
                      </a:lnTo>
                      <a:lnTo>
                        <a:pt x="1793543" y="197614"/>
                      </a:lnTo>
                      <a:lnTo>
                        <a:pt x="1791643" y="196356"/>
                      </a:lnTo>
                      <a:lnTo>
                        <a:pt x="1789739" y="195101"/>
                      </a:lnTo>
                      <a:lnTo>
                        <a:pt x="1787833" y="193849"/>
                      </a:lnTo>
                      <a:lnTo>
                        <a:pt x="1785923" y="192602"/>
                      </a:lnTo>
                      <a:lnTo>
                        <a:pt x="1784011" y="191358"/>
                      </a:lnTo>
                      <a:lnTo>
                        <a:pt x="1782096" y="190117"/>
                      </a:lnTo>
                      <a:lnTo>
                        <a:pt x="1780178" y="188880"/>
                      </a:lnTo>
                      <a:lnTo>
                        <a:pt x="1778257" y="187647"/>
                      </a:lnTo>
                      <a:lnTo>
                        <a:pt x="1776333" y="186417"/>
                      </a:lnTo>
                      <a:lnTo>
                        <a:pt x="1774407" y="185191"/>
                      </a:lnTo>
                      <a:lnTo>
                        <a:pt x="1772477" y="183969"/>
                      </a:lnTo>
                      <a:lnTo>
                        <a:pt x="1770545" y="182750"/>
                      </a:lnTo>
                      <a:lnTo>
                        <a:pt x="1768610" y="181535"/>
                      </a:lnTo>
                      <a:lnTo>
                        <a:pt x="1766672" y="180324"/>
                      </a:lnTo>
                      <a:lnTo>
                        <a:pt x="1764731" y="179116"/>
                      </a:lnTo>
                      <a:lnTo>
                        <a:pt x="1762788" y="177912"/>
                      </a:lnTo>
                      <a:lnTo>
                        <a:pt x="1760842" y="176711"/>
                      </a:lnTo>
                      <a:lnTo>
                        <a:pt x="1758893" y="175515"/>
                      </a:lnTo>
                      <a:lnTo>
                        <a:pt x="1756941" y="174322"/>
                      </a:lnTo>
                      <a:lnTo>
                        <a:pt x="1754986" y="173132"/>
                      </a:lnTo>
                      <a:lnTo>
                        <a:pt x="1753029" y="171947"/>
                      </a:lnTo>
                      <a:lnTo>
                        <a:pt x="1751069" y="170765"/>
                      </a:lnTo>
                      <a:lnTo>
                        <a:pt x="1749106" y="169586"/>
                      </a:lnTo>
                      <a:lnTo>
                        <a:pt x="1747140" y="168412"/>
                      </a:lnTo>
                      <a:lnTo>
                        <a:pt x="1745172" y="167241"/>
                      </a:lnTo>
                      <a:lnTo>
                        <a:pt x="1743201" y="166074"/>
                      </a:lnTo>
                      <a:lnTo>
                        <a:pt x="1741227" y="164910"/>
                      </a:lnTo>
                      <a:lnTo>
                        <a:pt x="1739250" y="163751"/>
                      </a:lnTo>
                      <a:lnTo>
                        <a:pt x="1737271" y="162595"/>
                      </a:lnTo>
                      <a:lnTo>
                        <a:pt x="1735289" y="161443"/>
                      </a:lnTo>
                      <a:lnTo>
                        <a:pt x="1733305" y="160294"/>
                      </a:lnTo>
                      <a:lnTo>
                        <a:pt x="1731318" y="159149"/>
                      </a:lnTo>
                      <a:lnTo>
                        <a:pt x="1729328" y="158008"/>
                      </a:lnTo>
                      <a:lnTo>
                        <a:pt x="1727335" y="156871"/>
                      </a:lnTo>
                      <a:lnTo>
                        <a:pt x="1725340" y="155738"/>
                      </a:lnTo>
                      <a:lnTo>
                        <a:pt x="1723343" y="154608"/>
                      </a:lnTo>
                      <a:lnTo>
                        <a:pt x="1721342" y="153482"/>
                      </a:lnTo>
                      <a:lnTo>
                        <a:pt x="1719339" y="152360"/>
                      </a:lnTo>
                      <a:lnTo>
                        <a:pt x="1717334" y="151242"/>
                      </a:lnTo>
                      <a:lnTo>
                        <a:pt x="1715325" y="150127"/>
                      </a:lnTo>
                      <a:lnTo>
                        <a:pt x="1713315" y="149016"/>
                      </a:lnTo>
                      <a:lnTo>
                        <a:pt x="1711301" y="147910"/>
                      </a:lnTo>
                      <a:lnTo>
                        <a:pt x="1709285" y="146806"/>
                      </a:lnTo>
                      <a:lnTo>
                        <a:pt x="1707267" y="145707"/>
                      </a:lnTo>
                      <a:lnTo>
                        <a:pt x="1705246" y="144612"/>
                      </a:lnTo>
                      <a:lnTo>
                        <a:pt x="1703222" y="143520"/>
                      </a:lnTo>
                      <a:lnTo>
                        <a:pt x="1701196" y="142432"/>
                      </a:lnTo>
                      <a:lnTo>
                        <a:pt x="1699168" y="141348"/>
                      </a:lnTo>
                      <a:lnTo>
                        <a:pt x="1697137" y="140268"/>
                      </a:lnTo>
                      <a:lnTo>
                        <a:pt x="1695103" y="139191"/>
                      </a:lnTo>
                      <a:lnTo>
                        <a:pt x="1693067" y="138119"/>
                      </a:lnTo>
                      <a:lnTo>
                        <a:pt x="1691028" y="137050"/>
                      </a:lnTo>
                      <a:lnTo>
                        <a:pt x="1688987" y="135985"/>
                      </a:lnTo>
                      <a:lnTo>
                        <a:pt x="1686944" y="134924"/>
                      </a:lnTo>
                      <a:lnTo>
                        <a:pt x="1684898" y="133867"/>
                      </a:lnTo>
                      <a:lnTo>
                        <a:pt x="1682849" y="132814"/>
                      </a:lnTo>
                      <a:lnTo>
                        <a:pt x="1680798" y="131764"/>
                      </a:lnTo>
                      <a:lnTo>
                        <a:pt x="1678745" y="130719"/>
                      </a:lnTo>
                      <a:lnTo>
                        <a:pt x="1676689" y="129677"/>
                      </a:lnTo>
                      <a:lnTo>
                        <a:pt x="1674631" y="128640"/>
                      </a:lnTo>
                      <a:lnTo>
                        <a:pt x="1672570" y="127606"/>
                      </a:lnTo>
                      <a:lnTo>
                        <a:pt x="1670507" y="126576"/>
                      </a:lnTo>
                      <a:lnTo>
                        <a:pt x="1668442" y="125550"/>
                      </a:lnTo>
                      <a:lnTo>
                        <a:pt x="1666374" y="124527"/>
                      </a:lnTo>
                      <a:lnTo>
                        <a:pt x="1664304" y="123509"/>
                      </a:lnTo>
                      <a:lnTo>
                        <a:pt x="1662232" y="122495"/>
                      </a:lnTo>
                      <a:lnTo>
                        <a:pt x="1660157" y="121484"/>
                      </a:lnTo>
                      <a:lnTo>
                        <a:pt x="1658080" y="120478"/>
                      </a:lnTo>
                      <a:lnTo>
                        <a:pt x="1656000" y="119475"/>
                      </a:lnTo>
                      <a:lnTo>
                        <a:pt x="1653918" y="118477"/>
                      </a:lnTo>
                      <a:lnTo>
                        <a:pt x="1651834" y="117482"/>
                      </a:lnTo>
                      <a:lnTo>
                        <a:pt x="1649748" y="116491"/>
                      </a:lnTo>
                      <a:lnTo>
                        <a:pt x="1647659" y="115504"/>
                      </a:lnTo>
                      <a:lnTo>
                        <a:pt x="1645568" y="114521"/>
                      </a:lnTo>
                      <a:lnTo>
                        <a:pt x="1643474" y="113542"/>
                      </a:lnTo>
                      <a:lnTo>
                        <a:pt x="1641379" y="112567"/>
                      </a:lnTo>
                      <a:lnTo>
                        <a:pt x="1639281" y="111596"/>
                      </a:lnTo>
                      <a:lnTo>
                        <a:pt x="1637181" y="110629"/>
                      </a:lnTo>
                      <a:lnTo>
                        <a:pt x="1635078" y="109666"/>
                      </a:lnTo>
                      <a:lnTo>
                        <a:pt x="1632974" y="108707"/>
                      </a:lnTo>
                      <a:lnTo>
                        <a:pt x="1630867" y="107752"/>
                      </a:lnTo>
                      <a:lnTo>
                        <a:pt x="1628758" y="106800"/>
                      </a:lnTo>
                      <a:lnTo>
                        <a:pt x="1626647" y="105853"/>
                      </a:lnTo>
                      <a:lnTo>
                        <a:pt x="1624533" y="104910"/>
                      </a:lnTo>
                      <a:lnTo>
                        <a:pt x="1622418" y="103971"/>
                      </a:lnTo>
                      <a:lnTo>
                        <a:pt x="1620300" y="103036"/>
                      </a:lnTo>
                      <a:lnTo>
                        <a:pt x="1618180" y="102104"/>
                      </a:lnTo>
                      <a:lnTo>
                        <a:pt x="1616058" y="101177"/>
                      </a:lnTo>
                      <a:lnTo>
                        <a:pt x="1613934" y="100254"/>
                      </a:lnTo>
                      <a:lnTo>
                        <a:pt x="1611807" y="99335"/>
                      </a:lnTo>
                      <a:lnTo>
                        <a:pt x="1609679" y="98419"/>
                      </a:lnTo>
                      <a:lnTo>
                        <a:pt x="1607548" y="97508"/>
                      </a:lnTo>
                      <a:lnTo>
                        <a:pt x="1605415" y="96601"/>
                      </a:lnTo>
                      <a:lnTo>
                        <a:pt x="1603280" y="95698"/>
                      </a:lnTo>
                      <a:lnTo>
                        <a:pt x="1601143" y="94799"/>
                      </a:lnTo>
                      <a:lnTo>
                        <a:pt x="1599004" y="93904"/>
                      </a:lnTo>
                      <a:lnTo>
                        <a:pt x="1596863" y="93013"/>
                      </a:lnTo>
                      <a:lnTo>
                        <a:pt x="1594720" y="92126"/>
                      </a:lnTo>
                      <a:lnTo>
                        <a:pt x="1592575" y="91243"/>
                      </a:lnTo>
                      <a:lnTo>
                        <a:pt x="1590427" y="90364"/>
                      </a:lnTo>
                      <a:lnTo>
                        <a:pt x="1588278" y="89489"/>
                      </a:lnTo>
                      <a:lnTo>
                        <a:pt x="1586127" y="88619"/>
                      </a:lnTo>
                      <a:lnTo>
                        <a:pt x="1583973" y="87752"/>
                      </a:lnTo>
                      <a:lnTo>
                        <a:pt x="1581818" y="86889"/>
                      </a:lnTo>
                      <a:lnTo>
                        <a:pt x="1579661" y="86031"/>
                      </a:lnTo>
                      <a:lnTo>
                        <a:pt x="1577501" y="85176"/>
                      </a:lnTo>
                      <a:lnTo>
                        <a:pt x="1575340" y="84326"/>
                      </a:lnTo>
                      <a:lnTo>
                        <a:pt x="1573177" y="83479"/>
                      </a:lnTo>
                      <a:lnTo>
                        <a:pt x="1571011" y="82637"/>
                      </a:lnTo>
                      <a:lnTo>
                        <a:pt x="1568844" y="81799"/>
                      </a:lnTo>
                      <a:lnTo>
                        <a:pt x="1566675" y="80965"/>
                      </a:lnTo>
                      <a:lnTo>
                        <a:pt x="1564504" y="80135"/>
                      </a:lnTo>
                      <a:lnTo>
                        <a:pt x="1562331" y="79309"/>
                      </a:lnTo>
                      <a:lnTo>
                        <a:pt x="1560156" y="78488"/>
                      </a:lnTo>
                      <a:lnTo>
                        <a:pt x="1557979" y="77670"/>
                      </a:lnTo>
                      <a:lnTo>
                        <a:pt x="1555800" y="76856"/>
                      </a:lnTo>
                      <a:lnTo>
                        <a:pt x="1553619" y="76047"/>
                      </a:lnTo>
                      <a:lnTo>
                        <a:pt x="1551437" y="75242"/>
                      </a:lnTo>
                      <a:lnTo>
                        <a:pt x="1549253" y="74441"/>
                      </a:lnTo>
                      <a:lnTo>
                        <a:pt x="1547066" y="73643"/>
                      </a:lnTo>
                      <a:lnTo>
                        <a:pt x="1544878" y="72851"/>
                      </a:lnTo>
                      <a:lnTo>
                        <a:pt x="1542688" y="72062"/>
                      </a:lnTo>
                      <a:lnTo>
                        <a:pt x="1540497" y="71277"/>
                      </a:lnTo>
                      <a:lnTo>
                        <a:pt x="1538303" y="70497"/>
                      </a:lnTo>
                      <a:lnTo>
                        <a:pt x="1536108" y="69720"/>
                      </a:lnTo>
                      <a:lnTo>
                        <a:pt x="1533910" y="68948"/>
                      </a:lnTo>
                      <a:lnTo>
                        <a:pt x="1531711" y="68180"/>
                      </a:lnTo>
                      <a:lnTo>
                        <a:pt x="1529511" y="67416"/>
                      </a:lnTo>
                      <a:lnTo>
                        <a:pt x="1527308" y="66656"/>
                      </a:lnTo>
                      <a:lnTo>
                        <a:pt x="1525104" y="65901"/>
                      </a:lnTo>
                      <a:lnTo>
                        <a:pt x="1522898" y="65149"/>
                      </a:lnTo>
                      <a:lnTo>
                        <a:pt x="1520690" y="64402"/>
                      </a:lnTo>
                      <a:lnTo>
                        <a:pt x="1518481" y="63659"/>
                      </a:lnTo>
                      <a:lnTo>
                        <a:pt x="1516269" y="62920"/>
                      </a:lnTo>
                      <a:lnTo>
                        <a:pt x="1514056" y="62185"/>
                      </a:lnTo>
                      <a:lnTo>
                        <a:pt x="1511842" y="61455"/>
                      </a:lnTo>
                      <a:lnTo>
                        <a:pt x="1509625" y="60728"/>
                      </a:lnTo>
                      <a:lnTo>
                        <a:pt x="1507407" y="60006"/>
                      </a:lnTo>
                      <a:lnTo>
                        <a:pt x="1505188" y="59288"/>
                      </a:lnTo>
                      <a:lnTo>
                        <a:pt x="1502966" y="58574"/>
                      </a:lnTo>
                      <a:lnTo>
                        <a:pt x="1500743" y="57865"/>
                      </a:lnTo>
                      <a:lnTo>
                        <a:pt x="1498519" y="57159"/>
                      </a:lnTo>
                      <a:lnTo>
                        <a:pt x="1496292" y="56458"/>
                      </a:lnTo>
                      <a:lnTo>
                        <a:pt x="1494065" y="55761"/>
                      </a:lnTo>
                      <a:lnTo>
                        <a:pt x="1491835" y="55068"/>
                      </a:lnTo>
                      <a:lnTo>
                        <a:pt x="1489604" y="54380"/>
                      </a:lnTo>
                      <a:lnTo>
                        <a:pt x="1487371" y="53695"/>
                      </a:lnTo>
                      <a:lnTo>
                        <a:pt x="1485137" y="53015"/>
                      </a:lnTo>
                      <a:lnTo>
                        <a:pt x="1482901" y="52339"/>
                      </a:lnTo>
                      <a:lnTo>
                        <a:pt x="1480664" y="51667"/>
                      </a:lnTo>
                      <a:lnTo>
                        <a:pt x="1478425" y="51000"/>
                      </a:lnTo>
                      <a:lnTo>
                        <a:pt x="1476184" y="50337"/>
                      </a:lnTo>
                      <a:lnTo>
                        <a:pt x="1473942" y="49678"/>
                      </a:lnTo>
                      <a:lnTo>
                        <a:pt x="1471698" y="49023"/>
                      </a:lnTo>
                      <a:lnTo>
                        <a:pt x="1469453" y="48372"/>
                      </a:lnTo>
                      <a:lnTo>
                        <a:pt x="1467207" y="47726"/>
                      </a:lnTo>
                      <a:lnTo>
                        <a:pt x="1464958" y="47084"/>
                      </a:lnTo>
                      <a:lnTo>
                        <a:pt x="1462709" y="46446"/>
                      </a:lnTo>
                      <a:lnTo>
                        <a:pt x="1460458" y="45812"/>
                      </a:lnTo>
                      <a:lnTo>
                        <a:pt x="1458205" y="45183"/>
                      </a:lnTo>
                      <a:lnTo>
                        <a:pt x="1455951" y="44558"/>
                      </a:lnTo>
                      <a:lnTo>
                        <a:pt x="1453696" y="43937"/>
                      </a:lnTo>
                      <a:lnTo>
                        <a:pt x="1451439" y="43321"/>
                      </a:lnTo>
                      <a:lnTo>
                        <a:pt x="1449180" y="42708"/>
                      </a:lnTo>
                      <a:lnTo>
                        <a:pt x="1446921" y="42100"/>
                      </a:lnTo>
                      <a:lnTo>
                        <a:pt x="1444659" y="41497"/>
                      </a:lnTo>
                      <a:lnTo>
                        <a:pt x="1442397" y="40897"/>
                      </a:lnTo>
                      <a:lnTo>
                        <a:pt x="1440133" y="40302"/>
                      </a:lnTo>
                      <a:lnTo>
                        <a:pt x="1437868" y="39711"/>
                      </a:lnTo>
                      <a:lnTo>
                        <a:pt x="1435601" y="39124"/>
                      </a:lnTo>
                      <a:lnTo>
                        <a:pt x="1433333" y="38542"/>
                      </a:lnTo>
                      <a:lnTo>
                        <a:pt x="1431064" y="37964"/>
                      </a:lnTo>
                      <a:lnTo>
                        <a:pt x="1428793" y="37390"/>
                      </a:lnTo>
                      <a:lnTo>
                        <a:pt x="1426521" y="36820"/>
                      </a:lnTo>
                      <a:lnTo>
                        <a:pt x="1424247" y="36255"/>
                      </a:lnTo>
                      <a:lnTo>
                        <a:pt x="1421973" y="35694"/>
                      </a:lnTo>
                      <a:lnTo>
                        <a:pt x="1419697" y="35138"/>
                      </a:lnTo>
                      <a:lnTo>
                        <a:pt x="1417419" y="34585"/>
                      </a:lnTo>
                      <a:lnTo>
                        <a:pt x="1415141" y="34037"/>
                      </a:lnTo>
                      <a:lnTo>
                        <a:pt x="1412861" y="33493"/>
                      </a:lnTo>
                      <a:lnTo>
                        <a:pt x="1410580" y="32954"/>
                      </a:lnTo>
                      <a:lnTo>
                        <a:pt x="1408298" y="32419"/>
                      </a:lnTo>
                      <a:lnTo>
                        <a:pt x="1406014" y="31888"/>
                      </a:lnTo>
                      <a:lnTo>
                        <a:pt x="1403729" y="31361"/>
                      </a:lnTo>
                      <a:lnTo>
                        <a:pt x="1401443" y="30839"/>
                      </a:lnTo>
                      <a:lnTo>
                        <a:pt x="1399156" y="30321"/>
                      </a:lnTo>
                      <a:lnTo>
                        <a:pt x="1396868" y="29808"/>
                      </a:lnTo>
                      <a:lnTo>
                        <a:pt x="1394578" y="29299"/>
                      </a:lnTo>
                      <a:lnTo>
                        <a:pt x="1392287" y="28794"/>
                      </a:lnTo>
                      <a:lnTo>
                        <a:pt x="1389995" y="28293"/>
                      </a:lnTo>
                      <a:lnTo>
                        <a:pt x="1387702" y="27797"/>
                      </a:lnTo>
                      <a:lnTo>
                        <a:pt x="1385408" y="27305"/>
                      </a:lnTo>
                      <a:lnTo>
                        <a:pt x="1383112" y="26817"/>
                      </a:lnTo>
                      <a:lnTo>
                        <a:pt x="1380816" y="26334"/>
                      </a:lnTo>
                      <a:lnTo>
                        <a:pt x="1378518" y="25855"/>
                      </a:lnTo>
                      <a:lnTo>
                        <a:pt x="1376220" y="25380"/>
                      </a:lnTo>
                      <a:lnTo>
                        <a:pt x="1373920" y="24910"/>
                      </a:lnTo>
                      <a:lnTo>
                        <a:pt x="1371619" y="24444"/>
                      </a:lnTo>
                      <a:lnTo>
                        <a:pt x="1369317" y="23983"/>
                      </a:lnTo>
                      <a:lnTo>
                        <a:pt x="1367014" y="23525"/>
                      </a:lnTo>
                      <a:lnTo>
                        <a:pt x="1364710" y="23073"/>
                      </a:lnTo>
                      <a:lnTo>
                        <a:pt x="1362404" y="22624"/>
                      </a:lnTo>
                      <a:lnTo>
                        <a:pt x="1360098" y="22180"/>
                      </a:lnTo>
                      <a:lnTo>
                        <a:pt x="1357791" y="21740"/>
                      </a:lnTo>
                      <a:lnTo>
                        <a:pt x="1355483" y="21305"/>
                      </a:lnTo>
                      <a:lnTo>
                        <a:pt x="1353173" y="20874"/>
                      </a:lnTo>
                      <a:lnTo>
                        <a:pt x="1350863" y="20447"/>
                      </a:lnTo>
                      <a:lnTo>
                        <a:pt x="1348552" y="20024"/>
                      </a:lnTo>
                      <a:lnTo>
                        <a:pt x="1346240" y="19606"/>
                      </a:lnTo>
                      <a:lnTo>
                        <a:pt x="1343926" y="19193"/>
                      </a:lnTo>
                      <a:lnTo>
                        <a:pt x="1341612" y="18784"/>
                      </a:lnTo>
                      <a:lnTo>
                        <a:pt x="1339297" y="18379"/>
                      </a:lnTo>
                      <a:lnTo>
                        <a:pt x="1336981" y="17978"/>
                      </a:lnTo>
                      <a:lnTo>
                        <a:pt x="1334664" y="17582"/>
                      </a:lnTo>
                      <a:lnTo>
                        <a:pt x="1332346" y="17190"/>
                      </a:lnTo>
                      <a:lnTo>
                        <a:pt x="1330027" y="16803"/>
                      </a:lnTo>
                      <a:lnTo>
                        <a:pt x="1327708" y="16420"/>
                      </a:lnTo>
                      <a:lnTo>
                        <a:pt x="1325387" y="16041"/>
                      </a:lnTo>
                      <a:lnTo>
                        <a:pt x="1323066" y="15667"/>
                      </a:lnTo>
                      <a:lnTo>
                        <a:pt x="1320744" y="15297"/>
                      </a:lnTo>
                      <a:lnTo>
                        <a:pt x="1318420" y="14932"/>
                      </a:lnTo>
                      <a:lnTo>
                        <a:pt x="1316096" y="14570"/>
                      </a:lnTo>
                      <a:lnTo>
                        <a:pt x="1313772" y="14214"/>
                      </a:lnTo>
                      <a:lnTo>
                        <a:pt x="1311446" y="13861"/>
                      </a:lnTo>
                      <a:lnTo>
                        <a:pt x="1309119" y="13513"/>
                      </a:lnTo>
                      <a:lnTo>
                        <a:pt x="1306792" y="13170"/>
                      </a:lnTo>
                      <a:lnTo>
                        <a:pt x="1304464" y="12831"/>
                      </a:lnTo>
                      <a:lnTo>
                        <a:pt x="1302135" y="12496"/>
                      </a:lnTo>
                      <a:lnTo>
                        <a:pt x="1299806" y="12166"/>
                      </a:lnTo>
                      <a:lnTo>
                        <a:pt x="1297475" y="11840"/>
                      </a:lnTo>
                      <a:lnTo>
                        <a:pt x="1295144" y="11518"/>
                      </a:lnTo>
                      <a:lnTo>
                        <a:pt x="1292812" y="11201"/>
                      </a:lnTo>
                      <a:lnTo>
                        <a:pt x="1290480" y="10888"/>
                      </a:lnTo>
                      <a:lnTo>
                        <a:pt x="1288146" y="10580"/>
                      </a:lnTo>
                      <a:lnTo>
                        <a:pt x="1285812" y="10276"/>
                      </a:lnTo>
                      <a:lnTo>
                        <a:pt x="1283477" y="9976"/>
                      </a:lnTo>
                      <a:lnTo>
                        <a:pt x="1281142" y="9681"/>
                      </a:lnTo>
                      <a:lnTo>
                        <a:pt x="1278806" y="9391"/>
                      </a:lnTo>
                      <a:lnTo>
                        <a:pt x="1276469" y="9104"/>
                      </a:lnTo>
                      <a:lnTo>
                        <a:pt x="1274132" y="8822"/>
                      </a:lnTo>
                      <a:lnTo>
                        <a:pt x="1271794" y="8545"/>
                      </a:lnTo>
                      <a:lnTo>
                        <a:pt x="1269455" y="8272"/>
                      </a:lnTo>
                      <a:lnTo>
                        <a:pt x="1267115" y="8003"/>
                      </a:lnTo>
                      <a:lnTo>
                        <a:pt x="1264775" y="7739"/>
                      </a:lnTo>
                      <a:lnTo>
                        <a:pt x="1262435" y="7479"/>
                      </a:lnTo>
                      <a:lnTo>
                        <a:pt x="1260094" y="7224"/>
                      </a:lnTo>
                      <a:lnTo>
                        <a:pt x="1257752" y="6973"/>
                      </a:lnTo>
                      <a:lnTo>
                        <a:pt x="1255410" y="6726"/>
                      </a:lnTo>
                      <a:lnTo>
                        <a:pt x="1253067" y="6484"/>
                      </a:lnTo>
                      <a:lnTo>
                        <a:pt x="1250723" y="6246"/>
                      </a:lnTo>
                      <a:lnTo>
                        <a:pt x="1248379" y="6013"/>
                      </a:lnTo>
                      <a:lnTo>
                        <a:pt x="1246035" y="5784"/>
                      </a:lnTo>
                      <a:lnTo>
                        <a:pt x="1243689" y="5560"/>
                      </a:lnTo>
                      <a:lnTo>
                        <a:pt x="1241344" y="5340"/>
                      </a:lnTo>
                      <a:lnTo>
                        <a:pt x="1238998" y="5124"/>
                      </a:lnTo>
                      <a:lnTo>
                        <a:pt x="1236651" y="4913"/>
                      </a:lnTo>
                      <a:lnTo>
                        <a:pt x="1234304" y="4706"/>
                      </a:lnTo>
                      <a:lnTo>
                        <a:pt x="1231956" y="4504"/>
                      </a:lnTo>
                      <a:lnTo>
                        <a:pt x="1229608" y="4306"/>
                      </a:lnTo>
                      <a:lnTo>
                        <a:pt x="1227260" y="4113"/>
                      </a:lnTo>
                      <a:lnTo>
                        <a:pt x="1224911" y="3924"/>
                      </a:lnTo>
                      <a:lnTo>
                        <a:pt x="1222562" y="3739"/>
                      </a:lnTo>
                      <a:lnTo>
                        <a:pt x="1220212" y="3559"/>
                      </a:lnTo>
                      <a:lnTo>
                        <a:pt x="1217862" y="3384"/>
                      </a:lnTo>
                      <a:lnTo>
                        <a:pt x="1215511" y="3212"/>
                      </a:lnTo>
                      <a:lnTo>
                        <a:pt x="1213160" y="3046"/>
                      </a:lnTo>
                      <a:lnTo>
                        <a:pt x="1210809" y="2883"/>
                      </a:lnTo>
                      <a:lnTo>
                        <a:pt x="1208457" y="2725"/>
                      </a:lnTo>
                      <a:lnTo>
                        <a:pt x="1206105" y="2572"/>
                      </a:lnTo>
                      <a:lnTo>
                        <a:pt x="1203752" y="2423"/>
                      </a:lnTo>
                      <a:lnTo>
                        <a:pt x="1201399" y="2278"/>
                      </a:lnTo>
                      <a:lnTo>
                        <a:pt x="1199046" y="2138"/>
                      </a:lnTo>
                      <a:lnTo>
                        <a:pt x="1196693" y="2002"/>
                      </a:lnTo>
                      <a:lnTo>
                        <a:pt x="1194339" y="1871"/>
                      </a:lnTo>
                      <a:lnTo>
                        <a:pt x="1191985" y="1744"/>
                      </a:lnTo>
                      <a:lnTo>
                        <a:pt x="1189631" y="1622"/>
                      </a:lnTo>
                      <a:lnTo>
                        <a:pt x="1187276" y="1504"/>
                      </a:lnTo>
                      <a:lnTo>
                        <a:pt x="1184921" y="1391"/>
                      </a:lnTo>
                      <a:lnTo>
                        <a:pt x="1182566" y="1282"/>
                      </a:lnTo>
                      <a:lnTo>
                        <a:pt x="1180211" y="1177"/>
                      </a:lnTo>
                      <a:lnTo>
                        <a:pt x="1177855" y="1077"/>
                      </a:lnTo>
                      <a:lnTo>
                        <a:pt x="1175499" y="981"/>
                      </a:lnTo>
                      <a:lnTo>
                        <a:pt x="1173143" y="890"/>
                      </a:lnTo>
                      <a:lnTo>
                        <a:pt x="1170787" y="803"/>
                      </a:lnTo>
                      <a:lnTo>
                        <a:pt x="1168430" y="721"/>
                      </a:lnTo>
                      <a:lnTo>
                        <a:pt x="1166073" y="643"/>
                      </a:lnTo>
                      <a:lnTo>
                        <a:pt x="1163717" y="569"/>
                      </a:lnTo>
                      <a:lnTo>
                        <a:pt x="1161360" y="500"/>
                      </a:lnTo>
                      <a:lnTo>
                        <a:pt x="1159002" y="436"/>
                      </a:lnTo>
                      <a:lnTo>
                        <a:pt x="1156645" y="376"/>
                      </a:lnTo>
                      <a:lnTo>
                        <a:pt x="1154288" y="320"/>
                      </a:lnTo>
                      <a:lnTo>
                        <a:pt x="1151930" y="269"/>
                      </a:lnTo>
                      <a:lnTo>
                        <a:pt x="1149572" y="222"/>
                      </a:lnTo>
                      <a:lnTo>
                        <a:pt x="1147214" y="180"/>
                      </a:lnTo>
                      <a:lnTo>
                        <a:pt x="1144857" y="142"/>
                      </a:lnTo>
                      <a:lnTo>
                        <a:pt x="1142499" y="109"/>
                      </a:lnTo>
                      <a:lnTo>
                        <a:pt x="1140141" y="80"/>
                      </a:lnTo>
                      <a:lnTo>
                        <a:pt x="1137782" y="55"/>
                      </a:lnTo>
                      <a:lnTo>
                        <a:pt x="1135424" y="35"/>
                      </a:lnTo>
                      <a:lnTo>
                        <a:pt x="1133066" y="20"/>
                      </a:lnTo>
                      <a:lnTo>
                        <a:pt x="1130708" y="8"/>
                      </a:lnTo>
                      <a:lnTo>
                        <a:pt x="1128350" y="2"/>
                      </a:lnTo>
                      <a:lnTo>
                        <a:pt x="1125991" y="0"/>
                      </a:lnTo>
                      <a:lnTo>
                        <a:pt x="1123633" y="2"/>
                      </a:lnTo>
                      <a:lnTo>
                        <a:pt x="1121275" y="8"/>
                      </a:lnTo>
                      <a:lnTo>
                        <a:pt x="1118917" y="20"/>
                      </a:lnTo>
                      <a:lnTo>
                        <a:pt x="1116558" y="35"/>
                      </a:lnTo>
                      <a:lnTo>
                        <a:pt x="1114200" y="55"/>
                      </a:lnTo>
                      <a:lnTo>
                        <a:pt x="1111842" y="80"/>
                      </a:lnTo>
                      <a:lnTo>
                        <a:pt x="1109484" y="109"/>
                      </a:lnTo>
                      <a:lnTo>
                        <a:pt x="1107126" y="142"/>
                      </a:lnTo>
                      <a:lnTo>
                        <a:pt x="1104768" y="180"/>
                      </a:lnTo>
                      <a:lnTo>
                        <a:pt x="1102410" y="222"/>
                      </a:lnTo>
                      <a:lnTo>
                        <a:pt x="1100053" y="269"/>
                      </a:lnTo>
                      <a:lnTo>
                        <a:pt x="1097695" y="320"/>
                      </a:lnTo>
                      <a:lnTo>
                        <a:pt x="1095338" y="376"/>
                      </a:lnTo>
                      <a:lnTo>
                        <a:pt x="1092980" y="436"/>
                      </a:lnTo>
                      <a:lnTo>
                        <a:pt x="1090623" y="500"/>
                      </a:lnTo>
                      <a:lnTo>
                        <a:pt x="1088266" y="569"/>
                      </a:lnTo>
                      <a:lnTo>
                        <a:pt x="1085909" y="643"/>
                      </a:lnTo>
                      <a:lnTo>
                        <a:pt x="1083552" y="721"/>
                      </a:lnTo>
                      <a:lnTo>
                        <a:pt x="1081196" y="803"/>
                      </a:lnTo>
                      <a:lnTo>
                        <a:pt x="1078840" y="890"/>
                      </a:lnTo>
                      <a:lnTo>
                        <a:pt x="1076484" y="981"/>
                      </a:lnTo>
                      <a:lnTo>
                        <a:pt x="1074128" y="1077"/>
                      </a:lnTo>
                      <a:lnTo>
                        <a:pt x="1071772" y="1177"/>
                      </a:lnTo>
                      <a:lnTo>
                        <a:pt x="1069417" y="1282"/>
                      </a:lnTo>
                      <a:lnTo>
                        <a:pt x="1067061" y="1391"/>
                      </a:lnTo>
                      <a:lnTo>
                        <a:pt x="1064707" y="1504"/>
                      </a:lnTo>
                      <a:lnTo>
                        <a:pt x="1062352" y="1622"/>
                      </a:lnTo>
                      <a:lnTo>
                        <a:pt x="1059998" y="1744"/>
                      </a:lnTo>
                      <a:lnTo>
                        <a:pt x="1057643" y="1871"/>
                      </a:lnTo>
                      <a:lnTo>
                        <a:pt x="1055290" y="2002"/>
                      </a:lnTo>
                      <a:lnTo>
                        <a:pt x="1052936" y="2138"/>
                      </a:lnTo>
                      <a:lnTo>
                        <a:pt x="1050583" y="2278"/>
                      </a:lnTo>
                      <a:lnTo>
                        <a:pt x="1048230" y="2423"/>
                      </a:lnTo>
                      <a:lnTo>
                        <a:pt x="1045878" y="2572"/>
                      </a:lnTo>
                      <a:lnTo>
                        <a:pt x="1043526" y="2725"/>
                      </a:lnTo>
                      <a:lnTo>
                        <a:pt x="1041174" y="2883"/>
                      </a:lnTo>
                      <a:lnTo>
                        <a:pt x="1038823" y="3046"/>
                      </a:lnTo>
                      <a:lnTo>
                        <a:pt x="1036472" y="3212"/>
                      </a:lnTo>
                      <a:lnTo>
                        <a:pt x="1034121" y="3384"/>
                      </a:lnTo>
                      <a:lnTo>
                        <a:pt x="1031771" y="3559"/>
                      </a:lnTo>
                      <a:lnTo>
                        <a:pt x="1029421" y="3739"/>
                      </a:lnTo>
                      <a:lnTo>
                        <a:pt x="1027072" y="3924"/>
                      </a:lnTo>
                      <a:lnTo>
                        <a:pt x="1024723" y="4113"/>
                      </a:lnTo>
                      <a:lnTo>
                        <a:pt x="1022374" y="4306"/>
                      </a:lnTo>
                      <a:lnTo>
                        <a:pt x="1020026" y="4504"/>
                      </a:lnTo>
                      <a:lnTo>
                        <a:pt x="1017679" y="4706"/>
                      </a:lnTo>
                      <a:lnTo>
                        <a:pt x="1015331" y="4913"/>
                      </a:lnTo>
                      <a:lnTo>
                        <a:pt x="1012985" y="5124"/>
                      </a:lnTo>
                      <a:lnTo>
                        <a:pt x="1010639" y="5340"/>
                      </a:lnTo>
                      <a:lnTo>
                        <a:pt x="1008293" y="5560"/>
                      </a:lnTo>
                      <a:lnTo>
                        <a:pt x="1005948" y="5784"/>
                      </a:lnTo>
                      <a:lnTo>
                        <a:pt x="1003603" y="6013"/>
                      </a:lnTo>
                      <a:lnTo>
                        <a:pt x="1001259" y="6246"/>
                      </a:lnTo>
                      <a:lnTo>
                        <a:pt x="998916" y="6484"/>
                      </a:lnTo>
                      <a:lnTo>
                        <a:pt x="996573" y="6726"/>
                      </a:lnTo>
                      <a:lnTo>
                        <a:pt x="994231" y="6973"/>
                      </a:lnTo>
                      <a:lnTo>
                        <a:pt x="991889" y="7224"/>
                      </a:lnTo>
                      <a:lnTo>
                        <a:pt x="989548" y="7479"/>
                      </a:lnTo>
                      <a:lnTo>
                        <a:pt x="987207" y="7739"/>
                      </a:lnTo>
                      <a:lnTo>
                        <a:pt x="984867" y="8003"/>
                      </a:lnTo>
                      <a:lnTo>
                        <a:pt x="982528" y="8272"/>
                      </a:lnTo>
                      <a:lnTo>
                        <a:pt x="980189" y="8545"/>
                      </a:lnTo>
                      <a:lnTo>
                        <a:pt x="977851" y="8822"/>
                      </a:lnTo>
                      <a:lnTo>
                        <a:pt x="975513" y="9104"/>
                      </a:lnTo>
                      <a:lnTo>
                        <a:pt x="973177" y="9391"/>
                      </a:lnTo>
                      <a:lnTo>
                        <a:pt x="970841" y="9681"/>
                      </a:lnTo>
                      <a:lnTo>
                        <a:pt x="968505" y="9976"/>
                      </a:lnTo>
                      <a:lnTo>
                        <a:pt x="966170" y="10276"/>
                      </a:lnTo>
                      <a:lnTo>
                        <a:pt x="963836" y="10580"/>
                      </a:lnTo>
                      <a:lnTo>
                        <a:pt x="961503" y="10888"/>
                      </a:lnTo>
                      <a:lnTo>
                        <a:pt x="959170" y="11201"/>
                      </a:lnTo>
                      <a:lnTo>
                        <a:pt x="956839" y="11518"/>
                      </a:lnTo>
                      <a:lnTo>
                        <a:pt x="954507" y="11840"/>
                      </a:lnTo>
                      <a:lnTo>
                        <a:pt x="952177" y="12166"/>
                      </a:lnTo>
                      <a:lnTo>
                        <a:pt x="949847" y="12496"/>
                      </a:lnTo>
                      <a:lnTo>
                        <a:pt x="947519" y="12831"/>
                      </a:lnTo>
                      <a:lnTo>
                        <a:pt x="945190" y="13170"/>
                      </a:lnTo>
                      <a:lnTo>
                        <a:pt x="942863" y="13513"/>
                      </a:lnTo>
                      <a:lnTo>
                        <a:pt x="940537" y="13861"/>
                      </a:lnTo>
                      <a:lnTo>
                        <a:pt x="938211" y="14214"/>
                      </a:lnTo>
                      <a:lnTo>
                        <a:pt x="935886" y="14570"/>
                      </a:lnTo>
                      <a:lnTo>
                        <a:pt x="933562" y="14932"/>
                      </a:lnTo>
                      <a:lnTo>
                        <a:pt x="931239" y="15297"/>
                      </a:lnTo>
                      <a:lnTo>
                        <a:pt x="928917" y="15667"/>
                      </a:lnTo>
                      <a:lnTo>
                        <a:pt x="926595" y="16041"/>
                      </a:lnTo>
                      <a:lnTo>
                        <a:pt x="924275" y="16420"/>
                      </a:lnTo>
                      <a:lnTo>
                        <a:pt x="921955" y="16803"/>
                      </a:lnTo>
                      <a:lnTo>
                        <a:pt x="919636" y="17190"/>
                      </a:lnTo>
                      <a:lnTo>
                        <a:pt x="917318" y="17582"/>
                      </a:lnTo>
                      <a:lnTo>
                        <a:pt x="915001" y="17978"/>
                      </a:lnTo>
                      <a:lnTo>
                        <a:pt x="912685" y="18379"/>
                      </a:lnTo>
                      <a:lnTo>
                        <a:pt x="910370" y="18784"/>
                      </a:lnTo>
                      <a:lnTo>
                        <a:pt x="908056" y="19193"/>
                      </a:lnTo>
                      <a:lnTo>
                        <a:pt x="905743" y="19606"/>
                      </a:lnTo>
                      <a:lnTo>
                        <a:pt x="903431" y="20024"/>
                      </a:lnTo>
                      <a:lnTo>
                        <a:pt x="901119" y="20447"/>
                      </a:lnTo>
                      <a:lnTo>
                        <a:pt x="898809" y="20874"/>
                      </a:lnTo>
                      <a:lnTo>
                        <a:pt x="896500" y="21305"/>
                      </a:lnTo>
                      <a:lnTo>
                        <a:pt x="894192" y="21740"/>
                      </a:lnTo>
                      <a:lnTo>
                        <a:pt x="891884" y="22180"/>
                      </a:lnTo>
                      <a:lnTo>
                        <a:pt x="889578" y="22624"/>
                      </a:lnTo>
                      <a:lnTo>
                        <a:pt x="887273" y="23073"/>
                      </a:lnTo>
                      <a:lnTo>
                        <a:pt x="884969" y="23525"/>
                      </a:lnTo>
                      <a:lnTo>
                        <a:pt x="882666" y="23983"/>
                      </a:lnTo>
                      <a:lnTo>
                        <a:pt x="880364" y="24444"/>
                      </a:lnTo>
                      <a:lnTo>
                        <a:pt x="878063" y="24910"/>
                      </a:lnTo>
                      <a:lnTo>
                        <a:pt x="875763" y="25380"/>
                      </a:lnTo>
                      <a:lnTo>
                        <a:pt x="873464" y="25855"/>
                      </a:lnTo>
                      <a:lnTo>
                        <a:pt x="871167" y="26334"/>
                      </a:lnTo>
                      <a:lnTo>
                        <a:pt x="868870" y="26817"/>
                      </a:lnTo>
                      <a:lnTo>
                        <a:pt x="866575" y="27305"/>
                      </a:lnTo>
                      <a:lnTo>
                        <a:pt x="864280" y="27797"/>
                      </a:lnTo>
                      <a:lnTo>
                        <a:pt x="861987" y="28293"/>
                      </a:lnTo>
                      <a:lnTo>
                        <a:pt x="859695" y="28794"/>
                      </a:lnTo>
                      <a:lnTo>
                        <a:pt x="857405" y="29299"/>
                      </a:lnTo>
                      <a:lnTo>
                        <a:pt x="855115" y="29808"/>
                      </a:lnTo>
                      <a:lnTo>
                        <a:pt x="852827" y="30321"/>
                      </a:lnTo>
                      <a:lnTo>
                        <a:pt x="850539" y="30839"/>
                      </a:lnTo>
                      <a:lnTo>
                        <a:pt x="848253" y="31361"/>
                      </a:lnTo>
                      <a:lnTo>
                        <a:pt x="845969" y="31888"/>
                      </a:lnTo>
                      <a:lnTo>
                        <a:pt x="843685" y="32419"/>
                      </a:lnTo>
                      <a:lnTo>
                        <a:pt x="841403" y="32954"/>
                      </a:lnTo>
                      <a:lnTo>
                        <a:pt x="839122" y="33493"/>
                      </a:lnTo>
                      <a:lnTo>
                        <a:pt x="836842" y="34037"/>
                      </a:lnTo>
                      <a:lnTo>
                        <a:pt x="834563" y="34585"/>
                      </a:lnTo>
                      <a:lnTo>
                        <a:pt x="832286" y="35138"/>
                      </a:lnTo>
                      <a:lnTo>
                        <a:pt x="830010" y="35694"/>
                      </a:lnTo>
                      <a:lnTo>
                        <a:pt x="827735" y="36255"/>
                      </a:lnTo>
                      <a:lnTo>
                        <a:pt x="825462" y="36820"/>
                      </a:lnTo>
                      <a:lnTo>
                        <a:pt x="823190" y="37390"/>
                      </a:lnTo>
                      <a:lnTo>
                        <a:pt x="820919" y="37964"/>
                      </a:lnTo>
                      <a:lnTo>
                        <a:pt x="818650" y="38542"/>
                      </a:lnTo>
                      <a:lnTo>
                        <a:pt x="816382" y="39124"/>
                      </a:lnTo>
                      <a:lnTo>
                        <a:pt x="814115" y="39711"/>
                      </a:lnTo>
                      <a:lnTo>
                        <a:pt x="811850" y="40302"/>
                      </a:lnTo>
                      <a:lnTo>
                        <a:pt x="809586" y="40897"/>
                      </a:lnTo>
                      <a:lnTo>
                        <a:pt x="807323" y="41497"/>
                      </a:lnTo>
                      <a:lnTo>
                        <a:pt x="805062" y="42100"/>
                      </a:lnTo>
                      <a:lnTo>
                        <a:pt x="802802" y="42708"/>
                      </a:lnTo>
                      <a:lnTo>
                        <a:pt x="800544" y="43321"/>
                      </a:lnTo>
                      <a:lnTo>
                        <a:pt x="798287" y="43937"/>
                      </a:lnTo>
                      <a:lnTo>
                        <a:pt x="796031" y="44558"/>
                      </a:lnTo>
                      <a:lnTo>
                        <a:pt x="793777" y="45183"/>
                      </a:lnTo>
                      <a:lnTo>
                        <a:pt x="791525" y="45812"/>
                      </a:lnTo>
                      <a:lnTo>
                        <a:pt x="789274" y="46446"/>
                      </a:lnTo>
                      <a:lnTo>
                        <a:pt x="787024" y="47084"/>
                      </a:lnTo>
                      <a:lnTo>
                        <a:pt x="784776" y="47726"/>
                      </a:lnTo>
                      <a:lnTo>
                        <a:pt x="782529" y="48372"/>
                      </a:lnTo>
                      <a:lnTo>
                        <a:pt x="780284" y="49023"/>
                      </a:lnTo>
                      <a:lnTo>
                        <a:pt x="778041" y="49678"/>
                      </a:lnTo>
                      <a:lnTo>
                        <a:pt x="775799" y="50337"/>
                      </a:lnTo>
                      <a:lnTo>
                        <a:pt x="773558" y="51000"/>
                      </a:lnTo>
                      <a:lnTo>
                        <a:pt x="771319" y="51667"/>
                      </a:lnTo>
                      <a:lnTo>
                        <a:pt x="769082" y="52339"/>
                      </a:lnTo>
                      <a:lnTo>
                        <a:pt x="766846" y="53015"/>
                      </a:lnTo>
                      <a:lnTo>
                        <a:pt x="764611" y="53695"/>
                      </a:lnTo>
                      <a:lnTo>
                        <a:pt x="762379" y="54380"/>
                      </a:lnTo>
                      <a:lnTo>
                        <a:pt x="760148" y="55068"/>
                      </a:lnTo>
                      <a:lnTo>
                        <a:pt x="757918" y="55761"/>
                      </a:lnTo>
                      <a:lnTo>
                        <a:pt x="755690" y="56458"/>
                      </a:lnTo>
                      <a:lnTo>
                        <a:pt x="753464" y="57159"/>
                      </a:lnTo>
                      <a:lnTo>
                        <a:pt x="751239" y="57865"/>
                      </a:lnTo>
                      <a:lnTo>
                        <a:pt x="749016" y="58574"/>
                      </a:lnTo>
                      <a:lnTo>
                        <a:pt x="746795" y="59288"/>
                      </a:lnTo>
                      <a:lnTo>
                        <a:pt x="744575" y="60006"/>
                      </a:lnTo>
                      <a:lnTo>
                        <a:pt x="742357" y="60728"/>
                      </a:lnTo>
                      <a:lnTo>
                        <a:pt x="740141" y="61455"/>
                      </a:lnTo>
                      <a:lnTo>
                        <a:pt x="737926" y="62185"/>
                      </a:lnTo>
                      <a:lnTo>
                        <a:pt x="735713" y="62920"/>
                      </a:lnTo>
                      <a:lnTo>
                        <a:pt x="733502" y="63659"/>
                      </a:lnTo>
                      <a:lnTo>
                        <a:pt x="731293" y="64402"/>
                      </a:lnTo>
                      <a:lnTo>
                        <a:pt x="729085" y="65149"/>
                      </a:lnTo>
                      <a:lnTo>
                        <a:pt x="726879" y="65901"/>
                      </a:lnTo>
                      <a:lnTo>
                        <a:pt x="724674" y="66656"/>
                      </a:lnTo>
                      <a:lnTo>
                        <a:pt x="722472" y="67416"/>
                      </a:lnTo>
                      <a:lnTo>
                        <a:pt x="720271" y="68180"/>
                      </a:lnTo>
                      <a:lnTo>
                        <a:pt x="718072" y="68948"/>
                      </a:lnTo>
                      <a:lnTo>
                        <a:pt x="715875" y="69720"/>
                      </a:lnTo>
                      <a:lnTo>
                        <a:pt x="713680" y="70497"/>
                      </a:lnTo>
                      <a:lnTo>
                        <a:pt x="711486" y="71277"/>
                      </a:lnTo>
                      <a:lnTo>
                        <a:pt x="709294" y="72062"/>
                      </a:lnTo>
                      <a:lnTo>
                        <a:pt x="707104" y="72851"/>
                      </a:lnTo>
                      <a:lnTo>
                        <a:pt x="704916" y="73643"/>
                      </a:lnTo>
                      <a:lnTo>
                        <a:pt x="702730" y="74441"/>
                      </a:lnTo>
                      <a:lnTo>
                        <a:pt x="700546" y="75242"/>
                      </a:lnTo>
                      <a:lnTo>
                        <a:pt x="698363" y="76047"/>
                      </a:lnTo>
                      <a:lnTo>
                        <a:pt x="696182" y="76856"/>
                      </a:lnTo>
                      <a:lnTo>
                        <a:pt x="694004" y="77670"/>
                      </a:lnTo>
                      <a:lnTo>
                        <a:pt x="691827" y="78488"/>
                      </a:lnTo>
                      <a:lnTo>
                        <a:pt x="689652" y="79309"/>
                      </a:lnTo>
                      <a:lnTo>
                        <a:pt x="687479" y="80135"/>
                      </a:lnTo>
                      <a:lnTo>
                        <a:pt x="685308" y="80965"/>
                      </a:lnTo>
                      <a:lnTo>
                        <a:pt x="683139" y="81799"/>
                      </a:lnTo>
                      <a:lnTo>
                        <a:pt x="680971" y="82637"/>
                      </a:lnTo>
                      <a:lnTo>
                        <a:pt x="678806" y="83479"/>
                      </a:lnTo>
                      <a:lnTo>
                        <a:pt x="676643" y="84326"/>
                      </a:lnTo>
                      <a:lnTo>
                        <a:pt x="674481" y="85176"/>
                      </a:lnTo>
                      <a:lnTo>
                        <a:pt x="672322" y="86031"/>
                      </a:lnTo>
                      <a:lnTo>
                        <a:pt x="670165" y="86889"/>
                      </a:lnTo>
                      <a:lnTo>
                        <a:pt x="668009" y="87752"/>
                      </a:lnTo>
                      <a:lnTo>
                        <a:pt x="665856" y="88619"/>
                      </a:lnTo>
                      <a:lnTo>
                        <a:pt x="663704" y="89489"/>
                      </a:lnTo>
                      <a:lnTo>
                        <a:pt x="661555" y="90364"/>
                      </a:lnTo>
                      <a:lnTo>
                        <a:pt x="659408" y="91243"/>
                      </a:lnTo>
                      <a:lnTo>
                        <a:pt x="657263" y="92126"/>
                      </a:lnTo>
                      <a:lnTo>
                        <a:pt x="655119" y="93013"/>
                      </a:lnTo>
                      <a:lnTo>
                        <a:pt x="652978" y="93904"/>
                      </a:lnTo>
                      <a:lnTo>
                        <a:pt x="650839" y="94799"/>
                      </a:lnTo>
                      <a:lnTo>
                        <a:pt x="648702" y="95698"/>
                      </a:lnTo>
                      <a:lnTo>
                        <a:pt x="646567" y="96601"/>
                      </a:lnTo>
                      <a:lnTo>
                        <a:pt x="644435" y="97508"/>
                      </a:lnTo>
                      <a:lnTo>
                        <a:pt x="642304" y="98419"/>
                      </a:lnTo>
                      <a:lnTo>
                        <a:pt x="640175" y="99335"/>
                      </a:lnTo>
                      <a:lnTo>
                        <a:pt x="638049" y="100254"/>
                      </a:lnTo>
                      <a:lnTo>
                        <a:pt x="635925" y="101177"/>
                      </a:lnTo>
                      <a:lnTo>
                        <a:pt x="633803" y="102104"/>
                      </a:lnTo>
                      <a:lnTo>
                        <a:pt x="631683" y="103036"/>
                      </a:lnTo>
                      <a:lnTo>
                        <a:pt x="629565" y="103971"/>
                      </a:lnTo>
                      <a:lnTo>
                        <a:pt x="627449" y="104910"/>
                      </a:lnTo>
                      <a:lnTo>
                        <a:pt x="625336" y="105853"/>
                      </a:lnTo>
                      <a:lnTo>
                        <a:pt x="623224" y="106800"/>
                      </a:lnTo>
                      <a:lnTo>
                        <a:pt x="621115" y="107752"/>
                      </a:lnTo>
                      <a:lnTo>
                        <a:pt x="619009" y="108707"/>
                      </a:lnTo>
                      <a:lnTo>
                        <a:pt x="616904" y="109666"/>
                      </a:lnTo>
                      <a:lnTo>
                        <a:pt x="614802" y="110629"/>
                      </a:lnTo>
                      <a:lnTo>
                        <a:pt x="612702" y="111596"/>
                      </a:lnTo>
                      <a:lnTo>
                        <a:pt x="610604" y="112567"/>
                      </a:lnTo>
                      <a:lnTo>
                        <a:pt x="608508" y="113542"/>
                      </a:lnTo>
                      <a:lnTo>
                        <a:pt x="606415" y="114521"/>
                      </a:lnTo>
                      <a:lnTo>
                        <a:pt x="604324" y="115504"/>
                      </a:lnTo>
                      <a:lnTo>
                        <a:pt x="602235" y="116491"/>
                      </a:lnTo>
                      <a:lnTo>
                        <a:pt x="600149" y="117482"/>
                      </a:lnTo>
                      <a:lnTo>
                        <a:pt x="598064" y="118477"/>
                      </a:lnTo>
                      <a:lnTo>
                        <a:pt x="595983" y="119475"/>
                      </a:lnTo>
                      <a:lnTo>
                        <a:pt x="593903" y="120478"/>
                      </a:lnTo>
                      <a:lnTo>
                        <a:pt x="591826" y="121484"/>
                      </a:lnTo>
                      <a:lnTo>
                        <a:pt x="589751" y="122495"/>
                      </a:lnTo>
                      <a:lnTo>
                        <a:pt x="587678" y="123509"/>
                      </a:lnTo>
                      <a:lnTo>
                        <a:pt x="585608" y="124527"/>
                      </a:lnTo>
                      <a:lnTo>
                        <a:pt x="583541" y="125550"/>
                      </a:lnTo>
                      <a:lnTo>
                        <a:pt x="581475" y="126576"/>
                      </a:lnTo>
                      <a:lnTo>
                        <a:pt x="579412" y="127606"/>
                      </a:lnTo>
                      <a:lnTo>
                        <a:pt x="577352" y="128640"/>
                      </a:lnTo>
                      <a:lnTo>
                        <a:pt x="575293" y="129677"/>
                      </a:lnTo>
                      <a:lnTo>
                        <a:pt x="573238" y="130719"/>
                      </a:lnTo>
                      <a:lnTo>
                        <a:pt x="571184" y="131764"/>
                      </a:lnTo>
                      <a:lnTo>
                        <a:pt x="569133" y="132814"/>
                      </a:lnTo>
                      <a:lnTo>
                        <a:pt x="567085" y="133867"/>
                      </a:lnTo>
                      <a:lnTo>
                        <a:pt x="565039" y="134924"/>
                      </a:lnTo>
                      <a:lnTo>
                        <a:pt x="562995" y="135985"/>
                      </a:lnTo>
                      <a:lnTo>
                        <a:pt x="560954" y="137050"/>
                      </a:lnTo>
                      <a:lnTo>
                        <a:pt x="558916" y="138119"/>
                      </a:lnTo>
                      <a:lnTo>
                        <a:pt x="556880" y="139191"/>
                      </a:lnTo>
                      <a:lnTo>
                        <a:pt x="554846" y="140268"/>
                      </a:lnTo>
                      <a:lnTo>
                        <a:pt x="552815" y="141348"/>
                      </a:lnTo>
                      <a:lnTo>
                        <a:pt x="550786" y="142432"/>
                      </a:lnTo>
                      <a:lnTo>
                        <a:pt x="548760" y="143520"/>
                      </a:lnTo>
                      <a:lnTo>
                        <a:pt x="546737" y="144612"/>
                      </a:lnTo>
                      <a:lnTo>
                        <a:pt x="544716" y="145707"/>
                      </a:lnTo>
                      <a:lnTo>
                        <a:pt x="542697" y="146806"/>
                      </a:lnTo>
                      <a:lnTo>
                        <a:pt x="540681" y="147910"/>
                      </a:lnTo>
                      <a:lnTo>
                        <a:pt x="538668" y="149016"/>
                      </a:lnTo>
                      <a:lnTo>
                        <a:pt x="536657" y="150127"/>
                      </a:lnTo>
                      <a:lnTo>
                        <a:pt x="534649" y="151242"/>
                      </a:lnTo>
                      <a:lnTo>
                        <a:pt x="532643" y="152360"/>
                      </a:lnTo>
                      <a:lnTo>
                        <a:pt x="530640" y="153482"/>
                      </a:lnTo>
                      <a:lnTo>
                        <a:pt x="528640" y="154608"/>
                      </a:lnTo>
                      <a:lnTo>
                        <a:pt x="526642" y="155738"/>
                      </a:lnTo>
                      <a:lnTo>
                        <a:pt x="524647" y="156871"/>
                      </a:lnTo>
                      <a:lnTo>
                        <a:pt x="522655" y="158008"/>
                      </a:lnTo>
                      <a:lnTo>
                        <a:pt x="520665" y="159149"/>
                      </a:lnTo>
                      <a:lnTo>
                        <a:pt x="518678" y="160294"/>
                      </a:lnTo>
                      <a:lnTo>
                        <a:pt x="516693" y="161443"/>
                      </a:lnTo>
                      <a:lnTo>
                        <a:pt x="514711" y="162595"/>
                      </a:lnTo>
                      <a:lnTo>
                        <a:pt x="512732" y="163751"/>
                      </a:lnTo>
                      <a:lnTo>
                        <a:pt x="510756" y="164910"/>
                      </a:lnTo>
                      <a:lnTo>
                        <a:pt x="508782" y="166074"/>
                      </a:lnTo>
                      <a:lnTo>
                        <a:pt x="506811" y="167241"/>
                      </a:lnTo>
                      <a:lnTo>
                        <a:pt x="504843" y="168412"/>
                      </a:lnTo>
                      <a:lnTo>
                        <a:pt x="502877" y="169586"/>
                      </a:lnTo>
                      <a:lnTo>
                        <a:pt x="500914" y="170765"/>
                      </a:lnTo>
                      <a:lnTo>
                        <a:pt x="498954" y="171947"/>
                      </a:lnTo>
                      <a:lnTo>
                        <a:pt x="496997" y="173132"/>
                      </a:lnTo>
                      <a:lnTo>
                        <a:pt x="495042" y="174322"/>
                      </a:lnTo>
                      <a:lnTo>
                        <a:pt x="493090" y="175515"/>
                      </a:lnTo>
                      <a:lnTo>
                        <a:pt x="491141" y="176711"/>
                      </a:lnTo>
                      <a:lnTo>
                        <a:pt x="489195" y="177912"/>
                      </a:lnTo>
                      <a:lnTo>
                        <a:pt x="487251" y="179116"/>
                      </a:lnTo>
                      <a:lnTo>
                        <a:pt x="485310" y="180324"/>
                      </a:lnTo>
                      <a:lnTo>
                        <a:pt x="483372" y="181535"/>
                      </a:lnTo>
                      <a:lnTo>
                        <a:pt x="481437" y="182750"/>
                      </a:lnTo>
                      <a:lnTo>
                        <a:pt x="479505" y="183969"/>
                      </a:lnTo>
                      <a:lnTo>
                        <a:pt x="477576" y="185191"/>
                      </a:lnTo>
                      <a:lnTo>
                        <a:pt x="475649" y="186417"/>
                      </a:lnTo>
                      <a:lnTo>
                        <a:pt x="473725" y="187647"/>
                      </a:lnTo>
                      <a:lnTo>
                        <a:pt x="471805" y="188880"/>
                      </a:lnTo>
                      <a:lnTo>
                        <a:pt x="469887" y="190117"/>
                      </a:lnTo>
                      <a:lnTo>
                        <a:pt x="467971" y="191358"/>
                      </a:lnTo>
                      <a:lnTo>
                        <a:pt x="466059" y="192602"/>
                      </a:lnTo>
                      <a:lnTo>
                        <a:pt x="464150" y="193849"/>
                      </a:lnTo>
                      <a:lnTo>
                        <a:pt x="462243" y="195101"/>
                      </a:lnTo>
                      <a:lnTo>
                        <a:pt x="460340" y="196356"/>
                      </a:lnTo>
                      <a:lnTo>
                        <a:pt x="458439" y="197614"/>
                      </a:lnTo>
                      <a:lnTo>
                        <a:pt x="456542" y="198876"/>
                      </a:lnTo>
                      <a:lnTo>
                        <a:pt x="454647" y="200142"/>
                      </a:lnTo>
                      <a:lnTo>
                        <a:pt x="452755" y="201411"/>
                      </a:lnTo>
                      <a:lnTo>
                        <a:pt x="450866" y="202684"/>
                      </a:lnTo>
                      <a:lnTo>
                        <a:pt x="448980" y="203960"/>
                      </a:lnTo>
                      <a:lnTo>
                        <a:pt x="447098" y="205240"/>
                      </a:lnTo>
                      <a:lnTo>
                        <a:pt x="445218" y="206524"/>
                      </a:lnTo>
                      <a:lnTo>
                        <a:pt x="443341" y="207811"/>
                      </a:lnTo>
                      <a:lnTo>
                        <a:pt x="441467" y="209102"/>
                      </a:lnTo>
                      <a:lnTo>
                        <a:pt x="439596" y="210396"/>
                      </a:lnTo>
                      <a:lnTo>
                        <a:pt x="437728" y="211693"/>
                      </a:lnTo>
                      <a:lnTo>
                        <a:pt x="435863" y="212994"/>
                      </a:lnTo>
                      <a:lnTo>
                        <a:pt x="434001" y="214299"/>
                      </a:lnTo>
                      <a:lnTo>
                        <a:pt x="432142" y="215607"/>
                      </a:lnTo>
                      <a:lnTo>
                        <a:pt x="430286" y="216919"/>
                      </a:lnTo>
                      <a:lnTo>
                        <a:pt x="428434" y="218234"/>
                      </a:lnTo>
                      <a:lnTo>
                        <a:pt x="426584" y="219553"/>
                      </a:lnTo>
                      <a:lnTo>
                        <a:pt x="424737" y="220875"/>
                      </a:lnTo>
                      <a:lnTo>
                        <a:pt x="422894" y="222201"/>
                      </a:lnTo>
                      <a:lnTo>
                        <a:pt x="421053" y="223530"/>
                      </a:lnTo>
                      <a:lnTo>
                        <a:pt x="419216" y="224863"/>
                      </a:lnTo>
                      <a:lnTo>
                        <a:pt x="417382" y="226199"/>
                      </a:lnTo>
                      <a:lnTo>
                        <a:pt x="415551" y="227538"/>
                      </a:lnTo>
                      <a:lnTo>
                        <a:pt x="413722" y="228881"/>
                      </a:lnTo>
                      <a:lnTo>
                        <a:pt x="411898" y="230228"/>
                      </a:lnTo>
                      <a:lnTo>
                        <a:pt x="410076" y="231578"/>
                      </a:lnTo>
                      <a:lnTo>
                        <a:pt x="408257" y="232931"/>
                      </a:lnTo>
                      <a:lnTo>
                        <a:pt x="406442" y="234288"/>
                      </a:lnTo>
                      <a:lnTo>
                        <a:pt x="404629" y="235648"/>
                      </a:lnTo>
                      <a:lnTo>
                        <a:pt x="402820" y="237012"/>
                      </a:lnTo>
                      <a:lnTo>
                        <a:pt x="401014" y="238379"/>
                      </a:lnTo>
                      <a:lnTo>
                        <a:pt x="399211" y="239749"/>
                      </a:lnTo>
                      <a:lnTo>
                        <a:pt x="397412" y="241123"/>
                      </a:lnTo>
                      <a:lnTo>
                        <a:pt x="395615" y="242500"/>
                      </a:lnTo>
                      <a:lnTo>
                        <a:pt x="393822" y="243881"/>
                      </a:lnTo>
                      <a:lnTo>
                        <a:pt x="392032" y="245265"/>
                      </a:lnTo>
                      <a:lnTo>
                        <a:pt x="390245" y="246652"/>
                      </a:lnTo>
                      <a:lnTo>
                        <a:pt x="388461" y="248043"/>
                      </a:lnTo>
                      <a:lnTo>
                        <a:pt x="386681" y="249437"/>
                      </a:lnTo>
                      <a:lnTo>
                        <a:pt x="384904" y="250835"/>
                      </a:lnTo>
                      <a:lnTo>
                        <a:pt x="383130" y="252235"/>
                      </a:lnTo>
                      <a:lnTo>
                        <a:pt x="381360" y="253640"/>
                      </a:lnTo>
                      <a:lnTo>
                        <a:pt x="379592" y="255047"/>
                      </a:lnTo>
                      <a:lnTo>
                        <a:pt x="377828" y="256458"/>
                      </a:lnTo>
                      <a:lnTo>
                        <a:pt x="376067" y="257872"/>
                      </a:lnTo>
                      <a:lnTo>
                        <a:pt x="374310" y="259290"/>
                      </a:lnTo>
                      <a:lnTo>
                        <a:pt x="372556" y="260710"/>
                      </a:lnTo>
                      <a:lnTo>
                        <a:pt x="370805" y="262134"/>
                      </a:lnTo>
                      <a:lnTo>
                        <a:pt x="369057" y="263562"/>
                      </a:lnTo>
                      <a:lnTo>
                        <a:pt x="367313" y="264993"/>
                      </a:lnTo>
                      <a:lnTo>
                        <a:pt x="365572" y="266427"/>
                      </a:lnTo>
                      <a:lnTo>
                        <a:pt x="363835" y="267864"/>
                      </a:lnTo>
                      <a:lnTo>
                        <a:pt x="362100" y="269304"/>
                      </a:lnTo>
                      <a:lnTo>
                        <a:pt x="360369" y="270748"/>
                      </a:lnTo>
                      <a:lnTo>
                        <a:pt x="358642" y="272195"/>
                      </a:lnTo>
                      <a:lnTo>
                        <a:pt x="356918" y="273646"/>
                      </a:lnTo>
                      <a:lnTo>
                        <a:pt x="355197" y="275099"/>
                      </a:lnTo>
                      <a:lnTo>
                        <a:pt x="353479" y="276556"/>
                      </a:lnTo>
                      <a:lnTo>
                        <a:pt x="351765" y="278016"/>
                      </a:lnTo>
                      <a:lnTo>
                        <a:pt x="350055" y="279480"/>
                      </a:lnTo>
                      <a:lnTo>
                        <a:pt x="348348" y="280946"/>
                      </a:lnTo>
                      <a:lnTo>
                        <a:pt x="346644" y="282416"/>
                      </a:lnTo>
                      <a:lnTo>
                        <a:pt x="344943" y="283889"/>
                      </a:lnTo>
                      <a:lnTo>
                        <a:pt x="343246" y="285365"/>
                      </a:lnTo>
                      <a:lnTo>
                        <a:pt x="341553" y="286845"/>
                      </a:lnTo>
                      <a:lnTo>
                        <a:pt x="339863" y="288327"/>
                      </a:lnTo>
                      <a:lnTo>
                        <a:pt x="338176" y="289813"/>
                      </a:lnTo>
                      <a:lnTo>
                        <a:pt x="336493" y="291302"/>
                      </a:lnTo>
                      <a:lnTo>
                        <a:pt x="334813" y="292794"/>
                      </a:lnTo>
                      <a:lnTo>
                        <a:pt x="333137" y="294289"/>
                      </a:lnTo>
                      <a:lnTo>
                        <a:pt x="331464" y="295788"/>
                      </a:lnTo>
                      <a:lnTo>
                        <a:pt x="329795" y="297289"/>
                      </a:lnTo>
                      <a:lnTo>
                        <a:pt x="328129" y="298794"/>
                      </a:lnTo>
                      <a:lnTo>
                        <a:pt x="326467" y="300302"/>
                      </a:lnTo>
                      <a:lnTo>
                        <a:pt x="324808" y="301813"/>
                      </a:lnTo>
                      <a:lnTo>
                        <a:pt x="323153" y="303327"/>
                      </a:lnTo>
                      <a:lnTo>
                        <a:pt x="321501" y="304845"/>
                      </a:lnTo>
                      <a:lnTo>
                        <a:pt x="319853" y="306365"/>
                      </a:lnTo>
                      <a:lnTo>
                        <a:pt x="318208" y="307888"/>
                      </a:lnTo>
                      <a:lnTo>
                        <a:pt x="316567" y="309415"/>
                      </a:lnTo>
                      <a:lnTo>
                        <a:pt x="314929" y="310945"/>
                      </a:lnTo>
                      <a:lnTo>
                        <a:pt x="313295" y="312478"/>
                      </a:lnTo>
                      <a:lnTo>
                        <a:pt x="311665" y="314013"/>
                      </a:lnTo>
                      <a:lnTo>
                        <a:pt x="310038" y="315552"/>
                      </a:lnTo>
                      <a:lnTo>
                        <a:pt x="308414" y="317094"/>
                      </a:lnTo>
                      <a:lnTo>
                        <a:pt x="306795" y="318640"/>
                      </a:lnTo>
                      <a:lnTo>
                        <a:pt x="305179" y="320188"/>
                      </a:lnTo>
                      <a:lnTo>
                        <a:pt x="303566" y="321739"/>
                      </a:lnTo>
                      <a:lnTo>
                        <a:pt x="301957" y="323293"/>
                      </a:lnTo>
                      <a:lnTo>
                        <a:pt x="300352" y="324850"/>
                      </a:lnTo>
                      <a:lnTo>
                        <a:pt x="298750" y="326411"/>
                      </a:lnTo>
                      <a:lnTo>
                        <a:pt x="297152" y="327974"/>
                      </a:lnTo>
                      <a:lnTo>
                        <a:pt x="295558" y="329540"/>
                      </a:lnTo>
                      <a:lnTo>
                        <a:pt x="293967" y="331110"/>
                      </a:lnTo>
                      <a:lnTo>
                        <a:pt x="292380" y="332682"/>
                      </a:lnTo>
                      <a:lnTo>
                        <a:pt x="290796" y="334257"/>
                      </a:lnTo>
                      <a:lnTo>
                        <a:pt x="289216" y="335836"/>
                      </a:lnTo>
                      <a:lnTo>
                        <a:pt x="287640" y="337417"/>
                      </a:lnTo>
                      <a:lnTo>
                        <a:pt x="286068" y="339001"/>
                      </a:lnTo>
                      <a:lnTo>
                        <a:pt x="284499" y="340588"/>
                      </a:lnTo>
                      <a:lnTo>
                        <a:pt x="282934" y="342179"/>
                      </a:lnTo>
                      <a:lnTo>
                        <a:pt x="281372" y="343772"/>
                      </a:lnTo>
                      <a:lnTo>
                        <a:pt x="279815" y="345368"/>
                      </a:lnTo>
                      <a:lnTo>
                        <a:pt x="278261" y="346967"/>
                      </a:lnTo>
                      <a:lnTo>
                        <a:pt x="276710" y="348569"/>
                      </a:lnTo>
                      <a:lnTo>
                        <a:pt x="275164" y="350174"/>
                      </a:lnTo>
                      <a:lnTo>
                        <a:pt x="273621" y="351781"/>
                      </a:lnTo>
                      <a:lnTo>
                        <a:pt x="272082" y="353392"/>
                      </a:lnTo>
                      <a:lnTo>
                        <a:pt x="270547" y="355006"/>
                      </a:lnTo>
                      <a:lnTo>
                        <a:pt x="269015" y="356622"/>
                      </a:lnTo>
                      <a:lnTo>
                        <a:pt x="267487" y="358242"/>
                      </a:lnTo>
                      <a:lnTo>
                        <a:pt x="265963" y="359864"/>
                      </a:lnTo>
                      <a:lnTo>
                        <a:pt x="264443" y="361489"/>
                      </a:lnTo>
                      <a:lnTo>
                        <a:pt x="262926" y="363117"/>
                      </a:lnTo>
                      <a:lnTo>
                        <a:pt x="261414" y="364748"/>
                      </a:lnTo>
                      <a:lnTo>
                        <a:pt x="259905" y="366382"/>
                      </a:lnTo>
                      <a:lnTo>
                        <a:pt x="258400" y="368018"/>
                      </a:lnTo>
                      <a:lnTo>
                        <a:pt x="256898" y="369658"/>
                      </a:lnTo>
                      <a:lnTo>
                        <a:pt x="255401" y="371300"/>
                      </a:lnTo>
                      <a:lnTo>
                        <a:pt x="253907" y="372945"/>
                      </a:lnTo>
                      <a:lnTo>
                        <a:pt x="252417" y="374593"/>
                      </a:lnTo>
                      <a:lnTo>
                        <a:pt x="250931" y="376243"/>
                      </a:lnTo>
                      <a:lnTo>
                        <a:pt x="249449" y="377897"/>
                      </a:lnTo>
                      <a:lnTo>
                        <a:pt x="247971" y="379553"/>
                      </a:lnTo>
                      <a:lnTo>
                        <a:pt x="246496" y="381212"/>
                      </a:lnTo>
                      <a:lnTo>
                        <a:pt x="245026" y="382874"/>
                      </a:lnTo>
                      <a:lnTo>
                        <a:pt x="243559" y="384539"/>
                      </a:lnTo>
                      <a:lnTo>
                        <a:pt x="242096" y="386206"/>
                      </a:lnTo>
                      <a:lnTo>
                        <a:pt x="240637" y="387876"/>
                      </a:lnTo>
                      <a:lnTo>
                        <a:pt x="239182" y="389549"/>
                      </a:lnTo>
                      <a:lnTo>
                        <a:pt x="237731" y="391225"/>
                      </a:lnTo>
                      <a:lnTo>
                        <a:pt x="236283" y="392903"/>
                      </a:lnTo>
                      <a:lnTo>
                        <a:pt x="234840" y="394584"/>
                      </a:lnTo>
                      <a:lnTo>
                        <a:pt x="233400" y="396268"/>
                      </a:lnTo>
                      <a:lnTo>
                        <a:pt x="231965" y="397955"/>
                      </a:lnTo>
                      <a:lnTo>
                        <a:pt x="230533" y="399644"/>
                      </a:lnTo>
                      <a:lnTo>
                        <a:pt x="229105" y="401336"/>
                      </a:lnTo>
                      <a:lnTo>
                        <a:pt x="227681" y="403030"/>
                      </a:lnTo>
                      <a:lnTo>
                        <a:pt x="226261" y="404728"/>
                      </a:lnTo>
                      <a:lnTo>
                        <a:pt x="224845" y="406428"/>
                      </a:lnTo>
                      <a:lnTo>
                        <a:pt x="223433" y="408130"/>
                      </a:lnTo>
                      <a:lnTo>
                        <a:pt x="222025" y="409836"/>
                      </a:lnTo>
                      <a:lnTo>
                        <a:pt x="220621" y="411544"/>
                      </a:lnTo>
                      <a:lnTo>
                        <a:pt x="219221" y="413254"/>
                      </a:lnTo>
                      <a:lnTo>
                        <a:pt x="217825" y="414968"/>
                      </a:lnTo>
                      <a:lnTo>
                        <a:pt x="216433" y="416684"/>
                      </a:lnTo>
                      <a:lnTo>
                        <a:pt x="215045" y="418402"/>
                      </a:lnTo>
                      <a:lnTo>
                        <a:pt x="213661" y="420123"/>
                      </a:lnTo>
                      <a:lnTo>
                        <a:pt x="212280" y="421847"/>
                      </a:lnTo>
                      <a:lnTo>
                        <a:pt x="210904" y="423573"/>
                      </a:lnTo>
                      <a:lnTo>
                        <a:pt x="209532" y="425302"/>
                      </a:lnTo>
                      <a:lnTo>
                        <a:pt x="208164" y="427034"/>
                      </a:lnTo>
                      <a:lnTo>
                        <a:pt x="206800" y="428768"/>
                      </a:lnTo>
                      <a:lnTo>
                        <a:pt x="205440" y="430505"/>
                      </a:lnTo>
                      <a:lnTo>
                        <a:pt x="204084" y="432244"/>
                      </a:lnTo>
                      <a:lnTo>
                        <a:pt x="202732" y="433986"/>
                      </a:lnTo>
                      <a:lnTo>
                        <a:pt x="201384" y="435730"/>
                      </a:lnTo>
                      <a:lnTo>
                        <a:pt x="200040" y="437477"/>
                      </a:lnTo>
                      <a:lnTo>
                        <a:pt x="198700" y="439226"/>
                      </a:lnTo>
                      <a:lnTo>
                        <a:pt x="197365" y="440978"/>
                      </a:lnTo>
                      <a:lnTo>
                        <a:pt x="196033" y="442733"/>
                      </a:lnTo>
                      <a:lnTo>
                        <a:pt x="194705" y="444490"/>
                      </a:lnTo>
                      <a:lnTo>
                        <a:pt x="193382" y="446249"/>
                      </a:lnTo>
                      <a:lnTo>
                        <a:pt x="192062" y="448011"/>
                      </a:lnTo>
                      <a:lnTo>
                        <a:pt x="190747" y="449776"/>
                      </a:lnTo>
                      <a:lnTo>
                        <a:pt x="189436" y="451543"/>
                      </a:lnTo>
                      <a:lnTo>
                        <a:pt x="188129" y="453312"/>
                      </a:lnTo>
                      <a:lnTo>
                        <a:pt x="186826" y="455084"/>
                      </a:lnTo>
                      <a:lnTo>
                        <a:pt x="185527" y="456858"/>
                      </a:lnTo>
                      <a:lnTo>
                        <a:pt x="184232" y="458635"/>
                      </a:lnTo>
                      <a:lnTo>
                        <a:pt x="182942" y="460414"/>
                      </a:lnTo>
                      <a:lnTo>
                        <a:pt x="181655" y="462196"/>
                      </a:lnTo>
                      <a:lnTo>
                        <a:pt x="180373" y="463980"/>
                      </a:lnTo>
                      <a:lnTo>
                        <a:pt x="179095" y="465767"/>
                      </a:lnTo>
                      <a:lnTo>
                        <a:pt x="177821" y="467555"/>
                      </a:lnTo>
                      <a:lnTo>
                        <a:pt x="176551" y="469347"/>
                      </a:lnTo>
                      <a:lnTo>
                        <a:pt x="175285" y="471140"/>
                      </a:lnTo>
                      <a:lnTo>
                        <a:pt x="174023" y="472937"/>
                      </a:lnTo>
                      <a:lnTo>
                        <a:pt x="172766" y="474735"/>
                      </a:lnTo>
                      <a:lnTo>
                        <a:pt x="171513" y="476536"/>
                      </a:lnTo>
                      <a:lnTo>
                        <a:pt x="170264" y="478339"/>
                      </a:lnTo>
                      <a:lnTo>
                        <a:pt x="169019" y="480145"/>
                      </a:lnTo>
                      <a:lnTo>
                        <a:pt x="167778" y="481953"/>
                      </a:lnTo>
                      <a:lnTo>
                        <a:pt x="166542" y="483763"/>
                      </a:lnTo>
                      <a:lnTo>
                        <a:pt x="165310" y="485575"/>
                      </a:lnTo>
                      <a:lnTo>
                        <a:pt x="164082" y="487390"/>
                      </a:lnTo>
                      <a:lnTo>
                        <a:pt x="162858" y="489207"/>
                      </a:lnTo>
                      <a:lnTo>
                        <a:pt x="161639" y="491027"/>
                      </a:lnTo>
                      <a:lnTo>
                        <a:pt x="160423" y="492849"/>
                      </a:lnTo>
                      <a:lnTo>
                        <a:pt x="159212" y="494673"/>
                      </a:lnTo>
                      <a:lnTo>
                        <a:pt x="158005" y="496499"/>
                      </a:lnTo>
                      <a:lnTo>
                        <a:pt x="156803" y="498328"/>
                      </a:lnTo>
                      <a:lnTo>
                        <a:pt x="155605" y="500159"/>
                      </a:lnTo>
                      <a:lnTo>
                        <a:pt x="154410" y="501992"/>
                      </a:lnTo>
                      <a:lnTo>
                        <a:pt x="153221" y="503827"/>
                      </a:lnTo>
                      <a:lnTo>
                        <a:pt x="152035" y="505665"/>
                      </a:lnTo>
                      <a:lnTo>
                        <a:pt x="150854" y="507505"/>
                      </a:lnTo>
                      <a:lnTo>
                        <a:pt x="149677" y="509347"/>
                      </a:lnTo>
                      <a:lnTo>
                        <a:pt x="148504" y="511192"/>
                      </a:lnTo>
                      <a:lnTo>
                        <a:pt x="147336" y="513038"/>
                      </a:lnTo>
                      <a:lnTo>
                        <a:pt x="146172" y="514887"/>
                      </a:lnTo>
                      <a:lnTo>
                        <a:pt x="145012" y="516738"/>
                      </a:lnTo>
                      <a:lnTo>
                        <a:pt x="143856" y="518591"/>
                      </a:lnTo>
                      <a:lnTo>
                        <a:pt x="142705" y="520446"/>
                      </a:lnTo>
                      <a:lnTo>
                        <a:pt x="141558" y="522304"/>
                      </a:lnTo>
                      <a:lnTo>
                        <a:pt x="140415" y="524163"/>
                      </a:lnTo>
                      <a:lnTo>
                        <a:pt x="139277" y="526025"/>
                      </a:lnTo>
                      <a:lnTo>
                        <a:pt x="138143" y="527889"/>
                      </a:lnTo>
                      <a:lnTo>
                        <a:pt x="137014" y="529755"/>
                      </a:lnTo>
                      <a:lnTo>
                        <a:pt x="135888" y="531624"/>
                      </a:lnTo>
                      <a:lnTo>
                        <a:pt x="134767" y="533494"/>
                      </a:lnTo>
                      <a:lnTo>
                        <a:pt x="133651" y="535366"/>
                      </a:lnTo>
                      <a:lnTo>
                        <a:pt x="132539" y="537241"/>
                      </a:lnTo>
                      <a:lnTo>
                        <a:pt x="131431" y="539118"/>
                      </a:lnTo>
                      <a:lnTo>
                        <a:pt x="130327" y="540996"/>
                      </a:lnTo>
                      <a:lnTo>
                        <a:pt x="129228" y="542877"/>
                      </a:lnTo>
                      <a:lnTo>
                        <a:pt x="128133" y="544760"/>
                      </a:lnTo>
                      <a:lnTo>
                        <a:pt x="127043" y="546645"/>
                      </a:lnTo>
                      <a:lnTo>
                        <a:pt x="125957" y="548532"/>
                      </a:lnTo>
                      <a:lnTo>
                        <a:pt x="124875" y="550421"/>
                      </a:lnTo>
                      <a:lnTo>
                        <a:pt x="123798" y="552312"/>
                      </a:lnTo>
                      <a:lnTo>
                        <a:pt x="122725" y="554205"/>
                      </a:lnTo>
                      <a:lnTo>
                        <a:pt x="121657" y="556100"/>
                      </a:lnTo>
                      <a:lnTo>
                        <a:pt x="120593" y="557997"/>
                      </a:lnTo>
                      <a:lnTo>
                        <a:pt x="119533" y="559897"/>
                      </a:lnTo>
                      <a:lnTo>
                        <a:pt x="118478" y="561798"/>
                      </a:lnTo>
                      <a:lnTo>
                        <a:pt x="117427" y="563701"/>
                      </a:lnTo>
                      <a:lnTo>
                        <a:pt x="116381" y="565606"/>
                      </a:lnTo>
                      <a:lnTo>
                        <a:pt x="115339" y="567513"/>
                      </a:lnTo>
                      <a:lnTo>
                        <a:pt x="114301" y="569422"/>
                      </a:lnTo>
                      <a:lnTo>
                        <a:pt x="113268" y="571333"/>
                      </a:lnTo>
                      <a:lnTo>
                        <a:pt x="112240" y="573246"/>
                      </a:lnTo>
                      <a:lnTo>
                        <a:pt x="111216" y="575161"/>
                      </a:lnTo>
                      <a:lnTo>
                        <a:pt x="110196" y="577078"/>
                      </a:lnTo>
                      <a:lnTo>
                        <a:pt x="109181" y="578997"/>
                      </a:lnTo>
                      <a:lnTo>
                        <a:pt x="108170" y="580917"/>
                      </a:lnTo>
                      <a:lnTo>
                        <a:pt x="107163" y="582840"/>
                      </a:lnTo>
                      <a:lnTo>
                        <a:pt x="106162" y="584764"/>
                      </a:lnTo>
                      <a:lnTo>
                        <a:pt x="105164" y="586691"/>
                      </a:lnTo>
                      <a:lnTo>
                        <a:pt x="104171" y="588619"/>
                      </a:lnTo>
                      <a:lnTo>
                        <a:pt x="103183" y="590549"/>
                      </a:lnTo>
                      <a:lnTo>
                        <a:pt x="102199" y="592481"/>
                      </a:lnTo>
                      <a:lnTo>
                        <a:pt x="101219" y="594415"/>
                      </a:lnTo>
                      <a:lnTo>
                        <a:pt x="100244" y="596350"/>
                      </a:lnTo>
                      <a:lnTo>
                        <a:pt x="99274" y="598288"/>
                      </a:lnTo>
                      <a:lnTo>
                        <a:pt x="98308" y="600227"/>
                      </a:lnTo>
                      <a:lnTo>
                        <a:pt x="97347" y="602168"/>
                      </a:lnTo>
                      <a:lnTo>
                        <a:pt x="96390" y="604111"/>
                      </a:lnTo>
                      <a:lnTo>
                        <a:pt x="95437" y="606056"/>
                      </a:lnTo>
                      <a:lnTo>
                        <a:pt x="94489" y="608003"/>
                      </a:lnTo>
                      <a:lnTo>
                        <a:pt x="93546" y="609951"/>
                      </a:lnTo>
                      <a:lnTo>
                        <a:pt x="92607" y="611901"/>
                      </a:lnTo>
                      <a:lnTo>
                        <a:pt x="91673" y="613853"/>
                      </a:lnTo>
                      <a:lnTo>
                        <a:pt x="90743" y="615807"/>
                      </a:lnTo>
                      <a:lnTo>
                        <a:pt x="89818" y="617762"/>
                      </a:lnTo>
                      <a:lnTo>
                        <a:pt x="88897" y="619719"/>
                      </a:lnTo>
                      <a:lnTo>
                        <a:pt x="87981" y="621678"/>
                      </a:lnTo>
                      <a:lnTo>
                        <a:pt x="87069" y="623639"/>
                      </a:lnTo>
                      <a:lnTo>
                        <a:pt x="86162" y="625601"/>
                      </a:lnTo>
                      <a:lnTo>
                        <a:pt x="85260" y="627565"/>
                      </a:lnTo>
                      <a:lnTo>
                        <a:pt x="84362" y="629531"/>
                      </a:lnTo>
                      <a:lnTo>
                        <a:pt x="83469" y="631498"/>
                      </a:lnTo>
                      <a:lnTo>
                        <a:pt x="82580" y="633467"/>
                      </a:lnTo>
                      <a:lnTo>
                        <a:pt x="81696" y="635438"/>
                      </a:lnTo>
                      <a:lnTo>
                        <a:pt x="80816" y="637410"/>
                      </a:lnTo>
                      <a:lnTo>
                        <a:pt x="79941" y="639384"/>
                      </a:lnTo>
                      <a:lnTo>
                        <a:pt x="79071" y="641360"/>
                      </a:lnTo>
                      <a:lnTo>
                        <a:pt x="78205" y="643337"/>
                      </a:lnTo>
                      <a:lnTo>
                        <a:pt x="77344" y="645316"/>
                      </a:lnTo>
                      <a:lnTo>
                        <a:pt x="76487" y="647297"/>
                      </a:lnTo>
                      <a:lnTo>
                        <a:pt x="75635" y="649279"/>
                      </a:lnTo>
                      <a:lnTo>
                        <a:pt x="74787" y="651263"/>
                      </a:lnTo>
                      <a:lnTo>
                        <a:pt x="73945" y="653249"/>
                      </a:lnTo>
                      <a:lnTo>
                        <a:pt x="73106" y="655236"/>
                      </a:lnTo>
                      <a:lnTo>
                        <a:pt x="72273" y="657224"/>
                      </a:lnTo>
                      <a:lnTo>
                        <a:pt x="71444" y="659214"/>
                      </a:lnTo>
                      <a:lnTo>
                        <a:pt x="70619" y="661206"/>
                      </a:lnTo>
                      <a:lnTo>
                        <a:pt x="69800" y="663199"/>
                      </a:lnTo>
                      <a:lnTo>
                        <a:pt x="68985" y="665194"/>
                      </a:lnTo>
                      <a:lnTo>
                        <a:pt x="68174" y="667191"/>
                      </a:lnTo>
                      <a:lnTo>
                        <a:pt x="67368" y="669188"/>
                      </a:lnTo>
                      <a:lnTo>
                        <a:pt x="66567" y="671188"/>
                      </a:lnTo>
                      <a:lnTo>
                        <a:pt x="65771" y="673189"/>
                      </a:lnTo>
                      <a:lnTo>
                        <a:pt x="64979" y="675191"/>
                      </a:lnTo>
                      <a:lnTo>
                        <a:pt x="64192" y="677195"/>
                      </a:lnTo>
                      <a:lnTo>
                        <a:pt x="63409" y="679200"/>
                      </a:lnTo>
                      <a:lnTo>
                        <a:pt x="62631" y="681207"/>
                      </a:lnTo>
                      <a:lnTo>
                        <a:pt x="61858" y="683216"/>
                      </a:lnTo>
                      <a:lnTo>
                        <a:pt x="61089" y="685225"/>
                      </a:lnTo>
                      <a:lnTo>
                        <a:pt x="60326" y="687237"/>
                      </a:lnTo>
                      <a:lnTo>
                        <a:pt x="59566" y="689249"/>
                      </a:lnTo>
                      <a:lnTo>
                        <a:pt x="58812" y="691263"/>
                      </a:lnTo>
                      <a:lnTo>
                        <a:pt x="58062" y="693279"/>
                      </a:lnTo>
                      <a:lnTo>
                        <a:pt x="57317" y="695296"/>
                      </a:lnTo>
                      <a:lnTo>
                        <a:pt x="56576" y="697314"/>
                      </a:lnTo>
                      <a:lnTo>
                        <a:pt x="55841" y="699334"/>
                      </a:lnTo>
                      <a:lnTo>
                        <a:pt x="55109" y="701355"/>
                      </a:lnTo>
                      <a:lnTo>
                        <a:pt x="54383" y="703377"/>
                      </a:lnTo>
                      <a:lnTo>
                        <a:pt x="53661" y="705401"/>
                      </a:lnTo>
                      <a:lnTo>
                        <a:pt x="52944" y="707426"/>
                      </a:lnTo>
                      <a:lnTo>
                        <a:pt x="52232" y="709453"/>
                      </a:lnTo>
                      <a:lnTo>
                        <a:pt x="51525" y="711481"/>
                      </a:lnTo>
                      <a:lnTo>
                        <a:pt x="50822" y="713510"/>
                      </a:lnTo>
                      <a:lnTo>
                        <a:pt x="50124" y="715541"/>
                      </a:lnTo>
                      <a:lnTo>
                        <a:pt x="49430" y="717572"/>
                      </a:lnTo>
                      <a:lnTo>
                        <a:pt x="48741" y="719606"/>
                      </a:lnTo>
                      <a:lnTo>
                        <a:pt x="48057" y="721640"/>
                      </a:lnTo>
                      <a:lnTo>
                        <a:pt x="47378" y="723676"/>
                      </a:lnTo>
                      <a:lnTo>
                        <a:pt x="46704" y="725713"/>
                      </a:lnTo>
                      <a:lnTo>
                        <a:pt x="46034" y="727751"/>
                      </a:lnTo>
                      <a:lnTo>
                        <a:pt x="45369" y="729791"/>
                      </a:lnTo>
                      <a:lnTo>
                        <a:pt x="44708" y="731832"/>
                      </a:lnTo>
                      <a:lnTo>
                        <a:pt x="44053" y="733874"/>
                      </a:lnTo>
                      <a:lnTo>
                        <a:pt x="43402" y="735917"/>
                      </a:lnTo>
                      <a:lnTo>
                        <a:pt x="42756" y="737961"/>
                      </a:lnTo>
                      <a:lnTo>
                        <a:pt x="42115" y="740007"/>
                      </a:lnTo>
                      <a:lnTo>
                        <a:pt x="41478" y="742054"/>
                      </a:lnTo>
                      <a:lnTo>
                        <a:pt x="40846" y="744102"/>
                      </a:lnTo>
                      <a:lnTo>
                        <a:pt x="40219" y="746151"/>
                      </a:lnTo>
                      <a:lnTo>
                        <a:pt x="39597" y="748202"/>
                      </a:lnTo>
                      <a:lnTo>
                        <a:pt x="38979" y="750254"/>
                      </a:lnTo>
                      <a:lnTo>
                        <a:pt x="38367" y="752306"/>
                      </a:lnTo>
                      <a:lnTo>
                        <a:pt x="37759" y="754360"/>
                      </a:lnTo>
                      <a:lnTo>
                        <a:pt x="37156" y="756415"/>
                      </a:lnTo>
                      <a:lnTo>
                        <a:pt x="36557" y="758472"/>
                      </a:lnTo>
                      <a:lnTo>
                        <a:pt x="35963" y="760529"/>
                      </a:lnTo>
                      <a:lnTo>
                        <a:pt x="35375" y="762588"/>
                      </a:lnTo>
                      <a:lnTo>
                        <a:pt x="34791" y="764647"/>
                      </a:lnTo>
                      <a:lnTo>
                        <a:pt x="34211" y="766708"/>
                      </a:lnTo>
                      <a:lnTo>
                        <a:pt x="33637" y="768770"/>
                      </a:lnTo>
                      <a:lnTo>
                        <a:pt x="33067" y="770833"/>
                      </a:lnTo>
                      <a:lnTo>
                        <a:pt x="32502" y="772896"/>
                      </a:lnTo>
                      <a:lnTo>
                        <a:pt x="31942" y="774961"/>
                      </a:lnTo>
                      <a:lnTo>
                        <a:pt x="31387" y="777028"/>
                      </a:lnTo>
                      <a:lnTo>
                        <a:pt x="30836" y="779095"/>
                      </a:lnTo>
                      <a:lnTo>
                        <a:pt x="30290" y="781163"/>
                      </a:lnTo>
                      <a:lnTo>
                        <a:pt x="29749" y="783232"/>
                      </a:lnTo>
                      <a:lnTo>
                        <a:pt x="29213" y="785302"/>
                      </a:lnTo>
                      <a:lnTo>
                        <a:pt x="28682" y="787373"/>
                      </a:lnTo>
                      <a:lnTo>
                        <a:pt x="28156" y="789445"/>
                      </a:lnTo>
                      <a:lnTo>
                        <a:pt x="27634" y="791519"/>
                      </a:lnTo>
                      <a:lnTo>
                        <a:pt x="27117" y="793593"/>
                      </a:lnTo>
                      <a:lnTo>
                        <a:pt x="26605" y="795668"/>
                      </a:lnTo>
                      <a:lnTo>
                        <a:pt x="26098" y="797744"/>
                      </a:lnTo>
                      <a:lnTo>
                        <a:pt x="25595" y="799821"/>
                      </a:lnTo>
                      <a:lnTo>
                        <a:pt x="25098" y="801899"/>
                      </a:lnTo>
                      <a:lnTo>
                        <a:pt x="24605" y="803978"/>
                      </a:lnTo>
                      <a:lnTo>
                        <a:pt x="24117" y="806058"/>
                      </a:lnTo>
                      <a:lnTo>
                        <a:pt x="23634" y="808139"/>
                      </a:lnTo>
                      <a:lnTo>
                        <a:pt x="23156" y="810220"/>
                      </a:lnTo>
                      <a:lnTo>
                        <a:pt x="22683" y="812303"/>
                      </a:lnTo>
                      <a:lnTo>
                        <a:pt x="22214" y="814386"/>
                      </a:lnTo>
                      <a:lnTo>
                        <a:pt x="21750" y="816471"/>
                      </a:lnTo>
                      <a:lnTo>
                        <a:pt x="21291" y="818556"/>
                      </a:lnTo>
                      <a:lnTo>
                        <a:pt x="20837" y="820642"/>
                      </a:lnTo>
                      <a:lnTo>
                        <a:pt x="20388" y="822729"/>
                      </a:lnTo>
                      <a:lnTo>
                        <a:pt x="19944" y="824816"/>
                      </a:lnTo>
                      <a:lnTo>
                        <a:pt x="19504" y="826905"/>
                      </a:lnTo>
                      <a:lnTo>
                        <a:pt x="19070" y="828994"/>
                      </a:lnTo>
                      <a:lnTo>
                        <a:pt x="18640" y="831085"/>
                      </a:lnTo>
                      <a:lnTo>
                        <a:pt x="18215" y="833176"/>
                      </a:lnTo>
                      <a:lnTo>
                        <a:pt x="17795" y="835268"/>
                      </a:lnTo>
                      <a:lnTo>
                        <a:pt x="17380" y="837360"/>
                      </a:lnTo>
                      <a:lnTo>
                        <a:pt x="16970" y="839454"/>
                      </a:lnTo>
                      <a:lnTo>
                        <a:pt x="16564" y="841548"/>
                      </a:lnTo>
                      <a:lnTo>
                        <a:pt x="16164" y="843643"/>
                      </a:lnTo>
                      <a:lnTo>
                        <a:pt x="15768" y="845738"/>
                      </a:lnTo>
                      <a:lnTo>
                        <a:pt x="15377" y="847835"/>
                      </a:lnTo>
                      <a:lnTo>
                        <a:pt x="14991" y="849932"/>
                      </a:lnTo>
                      <a:lnTo>
                        <a:pt x="14610" y="852030"/>
                      </a:lnTo>
                      <a:lnTo>
                        <a:pt x="14234" y="854129"/>
                      </a:lnTo>
                      <a:lnTo>
                        <a:pt x="13862" y="856228"/>
                      </a:lnTo>
                      <a:lnTo>
                        <a:pt x="13496" y="858328"/>
                      </a:lnTo>
                      <a:lnTo>
                        <a:pt x="13134" y="860429"/>
                      </a:lnTo>
                      <a:lnTo>
                        <a:pt x="12778" y="862530"/>
                      </a:lnTo>
                      <a:lnTo>
                        <a:pt x="12426" y="864632"/>
                      </a:lnTo>
                      <a:lnTo>
                        <a:pt x="12079" y="866735"/>
                      </a:lnTo>
                      <a:lnTo>
                        <a:pt x="11737" y="868838"/>
                      </a:lnTo>
                      <a:lnTo>
                        <a:pt x="11400" y="870942"/>
                      </a:lnTo>
                      <a:lnTo>
                        <a:pt x="11067" y="873047"/>
                      </a:lnTo>
                      <a:lnTo>
                        <a:pt x="10740" y="875152"/>
                      </a:lnTo>
                      <a:lnTo>
                        <a:pt x="10417" y="877258"/>
                      </a:lnTo>
                      <a:lnTo>
                        <a:pt x="10100" y="879364"/>
                      </a:lnTo>
                      <a:lnTo>
                        <a:pt x="9787" y="881471"/>
                      </a:lnTo>
                      <a:lnTo>
                        <a:pt x="9479" y="883579"/>
                      </a:lnTo>
                      <a:lnTo>
                        <a:pt x="9176" y="885687"/>
                      </a:lnTo>
                      <a:lnTo>
                        <a:pt x="8878" y="887796"/>
                      </a:lnTo>
                      <a:lnTo>
                        <a:pt x="8585" y="889905"/>
                      </a:lnTo>
                      <a:lnTo>
                        <a:pt x="8297" y="892015"/>
                      </a:lnTo>
                      <a:lnTo>
                        <a:pt x="8014" y="894126"/>
                      </a:lnTo>
                      <a:lnTo>
                        <a:pt x="7735" y="896237"/>
                      </a:lnTo>
                      <a:lnTo>
                        <a:pt x="7462" y="898348"/>
                      </a:lnTo>
                      <a:lnTo>
                        <a:pt x="7193" y="900460"/>
                      </a:lnTo>
                      <a:lnTo>
                        <a:pt x="6929" y="902573"/>
                      </a:lnTo>
                      <a:lnTo>
                        <a:pt x="6671" y="904686"/>
                      </a:lnTo>
                      <a:lnTo>
                        <a:pt x="6417" y="906799"/>
                      </a:lnTo>
                      <a:lnTo>
                        <a:pt x="6168" y="908913"/>
                      </a:lnTo>
                      <a:lnTo>
                        <a:pt x="5924" y="911027"/>
                      </a:lnTo>
                      <a:lnTo>
                        <a:pt x="5685" y="913142"/>
                      </a:lnTo>
                      <a:lnTo>
                        <a:pt x="5450" y="915258"/>
                      </a:lnTo>
                      <a:lnTo>
                        <a:pt x="5221" y="917373"/>
                      </a:lnTo>
                      <a:lnTo>
                        <a:pt x="4997" y="919490"/>
                      </a:lnTo>
                      <a:lnTo>
                        <a:pt x="4777" y="921606"/>
                      </a:lnTo>
                      <a:lnTo>
                        <a:pt x="4563" y="923723"/>
                      </a:lnTo>
                      <a:lnTo>
                        <a:pt x="4353" y="925841"/>
                      </a:lnTo>
                      <a:lnTo>
                        <a:pt x="4148" y="927958"/>
                      </a:lnTo>
                      <a:lnTo>
                        <a:pt x="3949" y="930077"/>
                      </a:lnTo>
                      <a:lnTo>
                        <a:pt x="3754" y="932195"/>
                      </a:lnTo>
                      <a:lnTo>
                        <a:pt x="3564" y="934314"/>
                      </a:lnTo>
                      <a:lnTo>
                        <a:pt x="3379" y="936433"/>
                      </a:lnTo>
                      <a:lnTo>
                        <a:pt x="3199" y="938553"/>
                      </a:lnTo>
                      <a:lnTo>
                        <a:pt x="3023" y="940673"/>
                      </a:lnTo>
                      <a:lnTo>
                        <a:pt x="2853" y="942793"/>
                      </a:lnTo>
                      <a:lnTo>
                        <a:pt x="2688" y="944914"/>
                      </a:lnTo>
                      <a:lnTo>
                        <a:pt x="2527" y="947035"/>
                      </a:lnTo>
                      <a:lnTo>
                        <a:pt x="2372" y="949156"/>
                      </a:lnTo>
                      <a:lnTo>
                        <a:pt x="2221" y="951277"/>
                      </a:lnTo>
                      <a:lnTo>
                        <a:pt x="2076" y="953399"/>
                      </a:lnTo>
                      <a:lnTo>
                        <a:pt x="1935" y="955521"/>
                      </a:lnTo>
                      <a:lnTo>
                        <a:pt x="1799" y="957644"/>
                      </a:lnTo>
                      <a:lnTo>
                        <a:pt x="1669" y="959766"/>
                      </a:lnTo>
                      <a:lnTo>
                        <a:pt x="1543" y="961889"/>
                      </a:lnTo>
                      <a:lnTo>
                        <a:pt x="1422" y="964012"/>
                      </a:lnTo>
                      <a:lnTo>
                        <a:pt x="1306" y="966135"/>
                      </a:lnTo>
                      <a:lnTo>
                        <a:pt x="1195" y="968259"/>
                      </a:lnTo>
                      <a:lnTo>
                        <a:pt x="1088" y="970382"/>
                      </a:lnTo>
                      <a:lnTo>
                        <a:pt x="987" y="972506"/>
                      </a:lnTo>
                      <a:lnTo>
                        <a:pt x="891" y="974630"/>
                      </a:lnTo>
                      <a:lnTo>
                        <a:pt x="800" y="976755"/>
                      </a:lnTo>
                      <a:lnTo>
                        <a:pt x="713" y="978879"/>
                      </a:lnTo>
                      <a:lnTo>
                        <a:pt x="632" y="981004"/>
                      </a:lnTo>
                      <a:lnTo>
                        <a:pt x="555" y="983128"/>
                      </a:lnTo>
                      <a:lnTo>
                        <a:pt x="484" y="985253"/>
                      </a:lnTo>
                      <a:lnTo>
                        <a:pt x="417" y="987378"/>
                      </a:lnTo>
                      <a:lnTo>
                        <a:pt x="355" y="989503"/>
                      </a:lnTo>
                      <a:lnTo>
                        <a:pt x="298" y="991628"/>
                      </a:lnTo>
                      <a:lnTo>
                        <a:pt x="246" y="993754"/>
                      </a:lnTo>
                      <a:lnTo>
                        <a:pt x="200" y="995879"/>
                      </a:lnTo>
                      <a:lnTo>
                        <a:pt x="158" y="998005"/>
                      </a:lnTo>
                      <a:lnTo>
                        <a:pt x="121" y="1000130"/>
                      </a:lnTo>
                      <a:lnTo>
                        <a:pt x="88" y="1002256"/>
                      </a:lnTo>
                      <a:lnTo>
                        <a:pt x="61" y="1004382"/>
                      </a:lnTo>
                      <a:lnTo>
                        <a:pt x="39" y="1006507"/>
                      </a:lnTo>
                      <a:lnTo>
                        <a:pt x="22" y="1008633"/>
                      </a:lnTo>
                      <a:lnTo>
                        <a:pt x="9" y="1010759"/>
                      </a:lnTo>
                      <a:lnTo>
                        <a:pt x="2" y="1012885"/>
                      </a:lnTo>
                      <a:lnTo>
                        <a:pt x="0" y="1015011"/>
                      </a:lnTo>
                      <a:lnTo>
                        <a:pt x="2" y="1017136"/>
                      </a:lnTo>
                      <a:lnTo>
                        <a:pt x="9" y="1019262"/>
                      </a:lnTo>
                      <a:lnTo>
                        <a:pt x="22" y="1021388"/>
                      </a:lnTo>
                      <a:lnTo>
                        <a:pt x="39" y="1023514"/>
                      </a:lnTo>
                      <a:lnTo>
                        <a:pt x="61" y="1025640"/>
                      </a:lnTo>
                      <a:lnTo>
                        <a:pt x="88" y="1027765"/>
                      </a:lnTo>
                      <a:lnTo>
                        <a:pt x="121" y="1029891"/>
                      </a:lnTo>
                      <a:lnTo>
                        <a:pt x="158" y="1032016"/>
                      </a:lnTo>
                      <a:lnTo>
                        <a:pt x="200" y="1034142"/>
                      </a:lnTo>
                      <a:lnTo>
                        <a:pt x="246" y="1036267"/>
                      </a:lnTo>
                      <a:lnTo>
                        <a:pt x="298" y="1038393"/>
                      </a:lnTo>
                      <a:lnTo>
                        <a:pt x="355" y="1040518"/>
                      </a:lnTo>
                      <a:lnTo>
                        <a:pt x="417" y="1042643"/>
                      </a:lnTo>
                      <a:lnTo>
                        <a:pt x="484" y="1044768"/>
                      </a:lnTo>
                      <a:lnTo>
                        <a:pt x="555" y="1046893"/>
                      </a:lnTo>
                      <a:lnTo>
                        <a:pt x="632" y="1049018"/>
                      </a:lnTo>
                      <a:lnTo>
                        <a:pt x="713" y="1051142"/>
                      </a:lnTo>
                      <a:lnTo>
                        <a:pt x="800" y="1053267"/>
                      </a:lnTo>
                      <a:lnTo>
                        <a:pt x="891" y="1055391"/>
                      </a:lnTo>
                      <a:lnTo>
                        <a:pt x="987" y="1057515"/>
                      </a:lnTo>
                      <a:lnTo>
                        <a:pt x="1088" y="1059639"/>
                      </a:lnTo>
                      <a:lnTo>
                        <a:pt x="1195" y="1061762"/>
                      </a:lnTo>
                      <a:lnTo>
                        <a:pt x="1306" y="1063886"/>
                      </a:lnTo>
                      <a:lnTo>
                        <a:pt x="1422" y="1066009"/>
                      </a:lnTo>
                      <a:lnTo>
                        <a:pt x="1543" y="1068132"/>
                      </a:lnTo>
                      <a:lnTo>
                        <a:pt x="1669" y="1070255"/>
                      </a:lnTo>
                      <a:lnTo>
                        <a:pt x="1799" y="1072378"/>
                      </a:lnTo>
                      <a:lnTo>
                        <a:pt x="1935" y="1074500"/>
                      </a:lnTo>
                      <a:lnTo>
                        <a:pt x="2076" y="1076622"/>
                      </a:lnTo>
                      <a:lnTo>
                        <a:pt x="2221" y="1078744"/>
                      </a:lnTo>
                      <a:lnTo>
                        <a:pt x="2372" y="1080865"/>
                      </a:lnTo>
                      <a:lnTo>
                        <a:pt x="2527" y="1082986"/>
                      </a:lnTo>
                      <a:lnTo>
                        <a:pt x="2688" y="1085107"/>
                      </a:lnTo>
                      <a:lnTo>
                        <a:pt x="2853" y="1087228"/>
                      </a:lnTo>
                      <a:lnTo>
                        <a:pt x="3023" y="1089348"/>
                      </a:lnTo>
                      <a:lnTo>
                        <a:pt x="3199" y="1091468"/>
                      </a:lnTo>
                      <a:lnTo>
                        <a:pt x="3379" y="1093588"/>
                      </a:lnTo>
                      <a:lnTo>
                        <a:pt x="3564" y="1095707"/>
                      </a:lnTo>
                      <a:lnTo>
                        <a:pt x="3754" y="1097826"/>
                      </a:lnTo>
                      <a:lnTo>
                        <a:pt x="3949" y="1099945"/>
                      </a:lnTo>
                      <a:lnTo>
                        <a:pt x="4148" y="1102063"/>
                      </a:lnTo>
                      <a:lnTo>
                        <a:pt x="4353" y="1104181"/>
                      </a:lnTo>
                      <a:lnTo>
                        <a:pt x="4563" y="1106298"/>
                      </a:lnTo>
                      <a:lnTo>
                        <a:pt x="4777" y="1108415"/>
                      </a:lnTo>
                      <a:lnTo>
                        <a:pt x="4997" y="1110532"/>
                      </a:lnTo>
                      <a:lnTo>
                        <a:pt x="5221" y="1112648"/>
                      </a:lnTo>
                      <a:lnTo>
                        <a:pt x="5450" y="1114763"/>
                      </a:lnTo>
                      <a:lnTo>
                        <a:pt x="5685" y="1116879"/>
                      </a:lnTo>
                      <a:lnTo>
                        <a:pt x="5924" y="1118994"/>
                      </a:lnTo>
                      <a:lnTo>
                        <a:pt x="6168" y="1121108"/>
                      </a:lnTo>
                      <a:lnTo>
                        <a:pt x="6417" y="1123222"/>
                      </a:lnTo>
                      <a:lnTo>
                        <a:pt x="6671" y="1125336"/>
                      </a:lnTo>
                      <a:lnTo>
                        <a:pt x="6929" y="1127449"/>
                      </a:lnTo>
                      <a:lnTo>
                        <a:pt x="7193" y="1129561"/>
                      </a:lnTo>
                      <a:lnTo>
                        <a:pt x="7462" y="1131673"/>
                      </a:lnTo>
                      <a:lnTo>
                        <a:pt x="7735" y="1133785"/>
                      </a:lnTo>
                      <a:lnTo>
                        <a:pt x="8014" y="1135896"/>
                      </a:lnTo>
                      <a:lnTo>
                        <a:pt x="8297" y="1138006"/>
                      </a:lnTo>
                      <a:lnTo>
                        <a:pt x="8585" y="1140116"/>
                      </a:lnTo>
                      <a:lnTo>
                        <a:pt x="8878" y="1142225"/>
                      </a:lnTo>
                      <a:lnTo>
                        <a:pt x="9176" y="1144334"/>
                      </a:lnTo>
                      <a:lnTo>
                        <a:pt x="9479" y="1146442"/>
                      </a:lnTo>
                      <a:lnTo>
                        <a:pt x="9787" y="1148550"/>
                      </a:lnTo>
                      <a:lnTo>
                        <a:pt x="10100" y="1150657"/>
                      </a:lnTo>
                      <a:lnTo>
                        <a:pt x="10417" y="1152763"/>
                      </a:lnTo>
                      <a:lnTo>
                        <a:pt x="10740" y="1154869"/>
                      </a:lnTo>
                      <a:lnTo>
                        <a:pt x="11067" y="1156974"/>
                      </a:lnTo>
                      <a:lnTo>
                        <a:pt x="11400" y="1159079"/>
                      </a:lnTo>
                      <a:lnTo>
                        <a:pt x="11737" y="1161183"/>
                      </a:lnTo>
                      <a:lnTo>
                        <a:pt x="12079" y="1163286"/>
                      </a:lnTo>
                      <a:lnTo>
                        <a:pt x="12426" y="1165389"/>
                      </a:lnTo>
                      <a:lnTo>
                        <a:pt x="12778" y="1167491"/>
                      </a:lnTo>
                      <a:lnTo>
                        <a:pt x="13134" y="1169593"/>
                      </a:lnTo>
                      <a:lnTo>
                        <a:pt x="13496" y="1171693"/>
                      </a:lnTo>
                      <a:lnTo>
                        <a:pt x="13862" y="1173793"/>
                      </a:lnTo>
                      <a:lnTo>
                        <a:pt x="14234" y="1175893"/>
                      </a:lnTo>
                      <a:lnTo>
                        <a:pt x="14610" y="1177991"/>
                      </a:lnTo>
                      <a:lnTo>
                        <a:pt x="14991" y="1180089"/>
                      </a:lnTo>
                      <a:lnTo>
                        <a:pt x="15377" y="1182186"/>
                      </a:lnTo>
                      <a:lnTo>
                        <a:pt x="15768" y="1184283"/>
                      </a:lnTo>
                      <a:lnTo>
                        <a:pt x="16164" y="1186378"/>
                      </a:lnTo>
                      <a:lnTo>
                        <a:pt x="16564" y="1188473"/>
                      </a:lnTo>
                      <a:lnTo>
                        <a:pt x="16970" y="1190568"/>
                      </a:lnTo>
                      <a:lnTo>
                        <a:pt x="17380" y="1192661"/>
                      </a:lnTo>
                      <a:lnTo>
                        <a:pt x="17795" y="1194754"/>
                      </a:lnTo>
                      <a:lnTo>
                        <a:pt x="18215" y="1196845"/>
                      </a:lnTo>
                      <a:lnTo>
                        <a:pt x="18640" y="1198936"/>
                      </a:lnTo>
                      <a:lnTo>
                        <a:pt x="19070" y="1201027"/>
                      </a:lnTo>
                      <a:lnTo>
                        <a:pt x="19504" y="1203116"/>
                      </a:lnTo>
                      <a:lnTo>
                        <a:pt x="19944" y="1205205"/>
                      </a:lnTo>
                      <a:lnTo>
                        <a:pt x="20388" y="1207292"/>
                      </a:lnTo>
                      <a:lnTo>
                        <a:pt x="20837" y="1209379"/>
                      </a:lnTo>
                      <a:lnTo>
                        <a:pt x="21291" y="1211465"/>
                      </a:lnTo>
                      <a:lnTo>
                        <a:pt x="21750" y="1213551"/>
                      </a:lnTo>
                      <a:lnTo>
                        <a:pt x="22214" y="1215635"/>
                      </a:lnTo>
                      <a:lnTo>
                        <a:pt x="22683" y="1217718"/>
                      </a:lnTo>
                      <a:lnTo>
                        <a:pt x="23156" y="1219801"/>
                      </a:lnTo>
                      <a:lnTo>
                        <a:pt x="23634" y="1221883"/>
                      </a:lnTo>
                      <a:lnTo>
                        <a:pt x="24117" y="1223963"/>
                      </a:lnTo>
                      <a:lnTo>
                        <a:pt x="24605" y="1226043"/>
                      </a:lnTo>
                      <a:lnTo>
                        <a:pt x="25098" y="1228122"/>
                      </a:lnTo>
                      <a:lnTo>
                        <a:pt x="25595" y="1230200"/>
                      </a:lnTo>
                      <a:lnTo>
                        <a:pt x="26098" y="1232277"/>
                      </a:lnTo>
                      <a:lnTo>
                        <a:pt x="26605" y="1234353"/>
                      </a:lnTo>
                      <a:lnTo>
                        <a:pt x="27117" y="1236428"/>
                      </a:lnTo>
                      <a:lnTo>
                        <a:pt x="27634" y="1238503"/>
                      </a:lnTo>
                      <a:lnTo>
                        <a:pt x="28156" y="1240576"/>
                      </a:lnTo>
                      <a:lnTo>
                        <a:pt x="28682" y="1242648"/>
                      </a:lnTo>
                      <a:lnTo>
                        <a:pt x="29213" y="1244719"/>
                      </a:lnTo>
                      <a:lnTo>
                        <a:pt x="29749" y="1246789"/>
                      </a:lnTo>
                      <a:lnTo>
                        <a:pt x="30290" y="1248858"/>
                      </a:lnTo>
                      <a:lnTo>
                        <a:pt x="30836" y="1250927"/>
                      </a:lnTo>
                      <a:lnTo>
                        <a:pt x="31387" y="1252994"/>
                      </a:lnTo>
                      <a:lnTo>
                        <a:pt x="31942" y="1255060"/>
                      </a:lnTo>
                      <a:lnTo>
                        <a:pt x="32502" y="1257125"/>
                      </a:lnTo>
                      <a:lnTo>
                        <a:pt x="33067" y="1259189"/>
                      </a:lnTo>
                      <a:lnTo>
                        <a:pt x="33637" y="1261251"/>
                      </a:lnTo>
                      <a:lnTo>
                        <a:pt x="34211" y="1263313"/>
                      </a:lnTo>
                      <a:lnTo>
                        <a:pt x="34791" y="1265374"/>
                      </a:lnTo>
                      <a:lnTo>
                        <a:pt x="35375" y="1267434"/>
                      </a:lnTo>
                      <a:lnTo>
                        <a:pt x="35963" y="1269492"/>
                      </a:lnTo>
                      <a:lnTo>
                        <a:pt x="36557" y="1271549"/>
                      </a:lnTo>
                      <a:lnTo>
                        <a:pt x="37156" y="1273606"/>
                      </a:lnTo>
                      <a:lnTo>
                        <a:pt x="37759" y="1275661"/>
                      </a:lnTo>
                      <a:lnTo>
                        <a:pt x="38367" y="1277715"/>
                      </a:lnTo>
                      <a:lnTo>
                        <a:pt x="38979" y="1279768"/>
                      </a:lnTo>
                      <a:lnTo>
                        <a:pt x="39597" y="1281819"/>
                      </a:lnTo>
                      <a:lnTo>
                        <a:pt x="40219" y="1283870"/>
                      </a:lnTo>
                      <a:lnTo>
                        <a:pt x="40846" y="1285919"/>
                      </a:lnTo>
                      <a:lnTo>
                        <a:pt x="41478" y="1287967"/>
                      </a:lnTo>
                      <a:lnTo>
                        <a:pt x="42115" y="1290014"/>
                      </a:lnTo>
                      <a:lnTo>
                        <a:pt x="42756" y="1292060"/>
                      </a:lnTo>
                      <a:lnTo>
                        <a:pt x="43402" y="1294104"/>
                      </a:lnTo>
                      <a:lnTo>
                        <a:pt x="44053" y="1296148"/>
                      </a:lnTo>
                      <a:lnTo>
                        <a:pt x="44708" y="1298190"/>
                      </a:lnTo>
                      <a:lnTo>
                        <a:pt x="45369" y="1300230"/>
                      </a:lnTo>
                      <a:lnTo>
                        <a:pt x="46034" y="1302270"/>
                      </a:lnTo>
                      <a:lnTo>
                        <a:pt x="46704" y="1304308"/>
                      </a:lnTo>
                      <a:lnTo>
                        <a:pt x="47378" y="1306345"/>
                      </a:lnTo>
                      <a:lnTo>
                        <a:pt x="48057" y="1308381"/>
                      </a:lnTo>
                      <a:lnTo>
                        <a:pt x="48741" y="1310416"/>
                      </a:lnTo>
                      <a:lnTo>
                        <a:pt x="49430" y="1312449"/>
                      </a:lnTo>
                      <a:lnTo>
                        <a:pt x="50124" y="1314481"/>
                      </a:lnTo>
                      <a:lnTo>
                        <a:pt x="50822" y="1316511"/>
                      </a:lnTo>
                      <a:lnTo>
                        <a:pt x="51525" y="1318540"/>
                      </a:lnTo>
                      <a:lnTo>
                        <a:pt x="52232" y="1320568"/>
                      </a:lnTo>
                      <a:lnTo>
                        <a:pt x="52944" y="1322595"/>
                      </a:lnTo>
                      <a:lnTo>
                        <a:pt x="53661" y="1324620"/>
                      </a:lnTo>
                      <a:lnTo>
                        <a:pt x="54383" y="1326644"/>
                      </a:lnTo>
                      <a:lnTo>
                        <a:pt x="55109" y="1328666"/>
                      </a:lnTo>
                      <a:lnTo>
                        <a:pt x="55841" y="1330687"/>
                      </a:lnTo>
                      <a:lnTo>
                        <a:pt x="56576" y="1332707"/>
                      </a:lnTo>
                      <a:lnTo>
                        <a:pt x="57317" y="1334725"/>
                      </a:lnTo>
                      <a:lnTo>
                        <a:pt x="58062" y="1336742"/>
                      </a:lnTo>
                      <a:lnTo>
                        <a:pt x="58812" y="1338758"/>
                      </a:lnTo>
                      <a:lnTo>
                        <a:pt x="59566" y="1340772"/>
                      </a:lnTo>
                      <a:lnTo>
                        <a:pt x="60326" y="1342785"/>
                      </a:lnTo>
                      <a:lnTo>
                        <a:pt x="61089" y="1344796"/>
                      </a:lnTo>
                      <a:lnTo>
                        <a:pt x="61858" y="1346806"/>
                      </a:lnTo>
                      <a:lnTo>
                        <a:pt x="62631" y="1348814"/>
                      </a:lnTo>
                      <a:lnTo>
                        <a:pt x="63409" y="1350821"/>
                      </a:lnTo>
                      <a:lnTo>
                        <a:pt x="64192" y="1352826"/>
                      </a:lnTo>
                      <a:lnTo>
                        <a:pt x="64979" y="1354830"/>
                      </a:lnTo>
                      <a:lnTo>
                        <a:pt x="65771" y="1356832"/>
                      </a:lnTo>
                      <a:lnTo>
                        <a:pt x="66567" y="1358833"/>
                      </a:lnTo>
                      <a:lnTo>
                        <a:pt x="67368" y="1360833"/>
                      </a:lnTo>
                      <a:lnTo>
                        <a:pt x="68174" y="1362831"/>
                      </a:lnTo>
                      <a:lnTo>
                        <a:pt x="68985" y="1364827"/>
                      </a:lnTo>
                      <a:lnTo>
                        <a:pt x="69800" y="1366822"/>
                      </a:lnTo>
                      <a:lnTo>
                        <a:pt x="70619" y="1368815"/>
                      </a:lnTo>
                      <a:lnTo>
                        <a:pt x="71444" y="1370807"/>
                      </a:lnTo>
                      <a:lnTo>
                        <a:pt x="72273" y="1372797"/>
                      </a:lnTo>
                      <a:lnTo>
                        <a:pt x="73106" y="1374786"/>
                      </a:lnTo>
                      <a:lnTo>
                        <a:pt x="73945" y="1376773"/>
                      </a:lnTo>
                      <a:lnTo>
                        <a:pt x="74787" y="1378758"/>
                      </a:lnTo>
                      <a:lnTo>
                        <a:pt x="75635" y="1380742"/>
                      </a:lnTo>
                      <a:lnTo>
                        <a:pt x="76487" y="1382724"/>
                      </a:lnTo>
                      <a:lnTo>
                        <a:pt x="77344" y="1384705"/>
                      </a:lnTo>
                      <a:lnTo>
                        <a:pt x="78205" y="1386684"/>
                      </a:lnTo>
                      <a:lnTo>
                        <a:pt x="79071" y="1388661"/>
                      </a:lnTo>
                      <a:lnTo>
                        <a:pt x="79941" y="1390637"/>
                      </a:lnTo>
                      <a:lnTo>
                        <a:pt x="80816" y="1392611"/>
                      </a:lnTo>
                      <a:lnTo>
                        <a:pt x="81696" y="1394583"/>
                      </a:lnTo>
                      <a:lnTo>
                        <a:pt x="82580" y="1396554"/>
                      </a:lnTo>
                      <a:lnTo>
                        <a:pt x="83469" y="1398523"/>
                      </a:lnTo>
                      <a:lnTo>
                        <a:pt x="84362" y="1400491"/>
                      </a:lnTo>
                      <a:lnTo>
                        <a:pt x="85260" y="1402456"/>
                      </a:lnTo>
                      <a:lnTo>
                        <a:pt x="86162" y="1404420"/>
                      </a:lnTo>
                      <a:lnTo>
                        <a:pt x="87069" y="1406383"/>
                      </a:lnTo>
                      <a:lnTo>
                        <a:pt x="87981" y="1408343"/>
                      </a:lnTo>
                      <a:lnTo>
                        <a:pt x="88897" y="1410302"/>
                      </a:lnTo>
                      <a:lnTo>
                        <a:pt x="89818" y="1412259"/>
                      </a:lnTo>
                      <a:lnTo>
                        <a:pt x="90743" y="1414215"/>
                      </a:lnTo>
                      <a:lnTo>
                        <a:pt x="91673" y="1416168"/>
                      </a:lnTo>
                      <a:lnTo>
                        <a:pt x="92607" y="1418120"/>
                      </a:lnTo>
                      <a:lnTo>
                        <a:pt x="93546" y="1420070"/>
                      </a:lnTo>
                      <a:lnTo>
                        <a:pt x="94489" y="1422019"/>
                      </a:lnTo>
                      <a:lnTo>
                        <a:pt x="95437" y="1423965"/>
                      </a:lnTo>
                      <a:lnTo>
                        <a:pt x="96390" y="1425910"/>
                      </a:lnTo>
                      <a:lnTo>
                        <a:pt x="97347" y="1427853"/>
                      </a:lnTo>
                      <a:lnTo>
                        <a:pt x="98308" y="1429794"/>
                      </a:lnTo>
                      <a:lnTo>
                        <a:pt x="99274" y="1431733"/>
                      </a:lnTo>
                      <a:lnTo>
                        <a:pt x="100244" y="1433671"/>
                      </a:lnTo>
                      <a:lnTo>
                        <a:pt x="101219" y="1435606"/>
                      </a:lnTo>
                      <a:lnTo>
                        <a:pt x="102199" y="1437540"/>
                      </a:lnTo>
                      <a:lnTo>
                        <a:pt x="103183" y="1439472"/>
                      </a:lnTo>
                      <a:lnTo>
                        <a:pt x="104171" y="1441402"/>
                      </a:lnTo>
                      <a:lnTo>
                        <a:pt x="105164" y="1443330"/>
                      </a:lnTo>
                      <a:lnTo>
                        <a:pt x="106162" y="1445257"/>
                      </a:lnTo>
                      <a:lnTo>
                        <a:pt x="107163" y="1447181"/>
                      </a:lnTo>
                      <a:lnTo>
                        <a:pt x="108170" y="1449104"/>
                      </a:lnTo>
                      <a:lnTo>
                        <a:pt x="109181" y="1451024"/>
                      </a:lnTo>
                      <a:lnTo>
                        <a:pt x="110196" y="1452943"/>
                      </a:lnTo>
                      <a:lnTo>
                        <a:pt x="111216" y="1454860"/>
                      </a:lnTo>
                      <a:lnTo>
                        <a:pt x="112240" y="1456775"/>
                      </a:lnTo>
                      <a:lnTo>
                        <a:pt x="113268" y="1458688"/>
                      </a:lnTo>
                      <a:lnTo>
                        <a:pt x="114301" y="1460599"/>
                      </a:lnTo>
                      <a:lnTo>
                        <a:pt x="115339" y="1462508"/>
                      </a:lnTo>
                      <a:lnTo>
                        <a:pt x="116381" y="1464415"/>
                      </a:lnTo>
                      <a:lnTo>
                        <a:pt x="117427" y="1466320"/>
                      </a:lnTo>
                      <a:lnTo>
                        <a:pt x="118478" y="1468223"/>
                      </a:lnTo>
                      <a:lnTo>
                        <a:pt x="119533" y="1470124"/>
                      </a:lnTo>
                      <a:lnTo>
                        <a:pt x="120593" y="1472024"/>
                      </a:lnTo>
                      <a:lnTo>
                        <a:pt x="121657" y="1473921"/>
                      </a:lnTo>
                      <a:lnTo>
                        <a:pt x="122725" y="1475816"/>
                      </a:lnTo>
                      <a:lnTo>
                        <a:pt x="123798" y="1477709"/>
                      </a:lnTo>
                      <a:lnTo>
                        <a:pt x="124875" y="1479600"/>
                      </a:lnTo>
                      <a:lnTo>
                        <a:pt x="125957" y="1481489"/>
                      </a:lnTo>
                      <a:lnTo>
                        <a:pt x="127043" y="1483376"/>
                      </a:lnTo>
                      <a:lnTo>
                        <a:pt x="128133" y="1485261"/>
                      </a:lnTo>
                      <a:lnTo>
                        <a:pt x="129228" y="1487144"/>
                      </a:lnTo>
                      <a:lnTo>
                        <a:pt x="130327" y="1489025"/>
                      </a:lnTo>
                      <a:lnTo>
                        <a:pt x="131431" y="1490904"/>
                      </a:lnTo>
                      <a:lnTo>
                        <a:pt x="132539" y="1492780"/>
                      </a:lnTo>
                      <a:lnTo>
                        <a:pt x="133651" y="1494655"/>
                      </a:lnTo>
                      <a:lnTo>
                        <a:pt x="134767" y="1496527"/>
                      </a:lnTo>
                      <a:lnTo>
                        <a:pt x="135888" y="1498398"/>
                      </a:lnTo>
                      <a:lnTo>
                        <a:pt x="137014" y="1500266"/>
                      </a:lnTo>
                      <a:lnTo>
                        <a:pt x="138143" y="1502132"/>
                      </a:lnTo>
                      <a:lnTo>
                        <a:pt x="139277" y="1503996"/>
                      </a:lnTo>
                      <a:lnTo>
                        <a:pt x="140415" y="1505858"/>
                      </a:lnTo>
                      <a:lnTo>
                        <a:pt x="141558" y="1507717"/>
                      </a:lnTo>
                      <a:lnTo>
                        <a:pt x="142705" y="1509575"/>
                      </a:lnTo>
                      <a:lnTo>
                        <a:pt x="143856" y="1511430"/>
                      </a:lnTo>
                      <a:lnTo>
                        <a:pt x="145012" y="1513283"/>
                      </a:lnTo>
                      <a:lnTo>
                        <a:pt x="146172" y="1515134"/>
                      </a:lnTo>
                      <a:lnTo>
                        <a:pt x="147336" y="1516983"/>
                      </a:lnTo>
                      <a:lnTo>
                        <a:pt x="148504" y="1518830"/>
                      </a:lnTo>
                      <a:lnTo>
                        <a:pt x="149677" y="1520674"/>
                      </a:lnTo>
                      <a:lnTo>
                        <a:pt x="150854" y="1522516"/>
                      </a:lnTo>
                      <a:lnTo>
                        <a:pt x="152035" y="1524356"/>
                      </a:lnTo>
                      <a:lnTo>
                        <a:pt x="153221" y="1526194"/>
                      </a:lnTo>
                      <a:lnTo>
                        <a:pt x="154410" y="1528029"/>
                      </a:lnTo>
                      <a:lnTo>
                        <a:pt x="155605" y="1529862"/>
                      </a:lnTo>
                      <a:lnTo>
                        <a:pt x="156803" y="1531693"/>
                      </a:lnTo>
                      <a:lnTo>
                        <a:pt x="158005" y="1533522"/>
                      </a:lnTo>
                      <a:lnTo>
                        <a:pt x="159212" y="1535348"/>
                      </a:lnTo>
                      <a:lnTo>
                        <a:pt x="160423" y="1537172"/>
                      </a:lnTo>
                      <a:lnTo>
                        <a:pt x="161639" y="1538994"/>
                      </a:lnTo>
                      <a:lnTo>
                        <a:pt x="162858" y="1540814"/>
                      </a:lnTo>
                      <a:lnTo>
                        <a:pt x="164082" y="1542631"/>
                      </a:lnTo>
                      <a:lnTo>
                        <a:pt x="165310" y="1544446"/>
                      </a:lnTo>
                      <a:lnTo>
                        <a:pt x="166542" y="1546258"/>
                      </a:lnTo>
                      <a:lnTo>
                        <a:pt x="167778" y="1548069"/>
                      </a:lnTo>
                      <a:lnTo>
                        <a:pt x="169019" y="1549877"/>
                      </a:lnTo>
                      <a:lnTo>
                        <a:pt x="170264" y="1551682"/>
                      </a:lnTo>
                      <a:lnTo>
                        <a:pt x="171513" y="1553485"/>
                      </a:lnTo>
                      <a:lnTo>
                        <a:pt x="172766" y="1555286"/>
                      </a:lnTo>
                      <a:lnTo>
                        <a:pt x="174023" y="1557085"/>
                      </a:lnTo>
                      <a:lnTo>
                        <a:pt x="175285" y="1558881"/>
                      </a:lnTo>
                      <a:lnTo>
                        <a:pt x="176551" y="1560674"/>
                      </a:lnTo>
                      <a:lnTo>
                        <a:pt x="177821" y="1562466"/>
                      </a:lnTo>
                      <a:lnTo>
                        <a:pt x="179095" y="1564255"/>
                      </a:lnTo>
                      <a:lnTo>
                        <a:pt x="180373" y="1566041"/>
                      </a:lnTo>
                      <a:lnTo>
                        <a:pt x="181655" y="1567825"/>
                      </a:lnTo>
                      <a:lnTo>
                        <a:pt x="182942" y="1569607"/>
                      </a:lnTo>
                      <a:lnTo>
                        <a:pt x="184232" y="1571386"/>
                      </a:lnTo>
                      <a:lnTo>
                        <a:pt x="185527" y="1573163"/>
                      </a:lnTo>
                      <a:lnTo>
                        <a:pt x="186826" y="1574937"/>
                      </a:lnTo>
                      <a:lnTo>
                        <a:pt x="188129" y="1576709"/>
                      </a:lnTo>
                      <a:lnTo>
                        <a:pt x="189436" y="1578479"/>
                      </a:lnTo>
                      <a:lnTo>
                        <a:pt x="190747" y="1580245"/>
                      </a:lnTo>
                      <a:lnTo>
                        <a:pt x="192062" y="1582010"/>
                      </a:lnTo>
                      <a:lnTo>
                        <a:pt x="193382" y="1583772"/>
                      </a:lnTo>
                      <a:lnTo>
                        <a:pt x="194705" y="1585531"/>
                      </a:lnTo>
                      <a:lnTo>
                        <a:pt x="196033" y="1587288"/>
                      </a:lnTo>
                      <a:lnTo>
                        <a:pt x="197365" y="1589043"/>
                      </a:lnTo>
                      <a:lnTo>
                        <a:pt x="198700" y="1590795"/>
                      </a:lnTo>
                      <a:lnTo>
                        <a:pt x="200040" y="1592544"/>
                      </a:lnTo>
                      <a:lnTo>
                        <a:pt x="201384" y="1594291"/>
                      </a:lnTo>
                      <a:lnTo>
                        <a:pt x="202732" y="1596036"/>
                      </a:lnTo>
                      <a:lnTo>
                        <a:pt x="204084" y="1597777"/>
                      </a:lnTo>
                      <a:lnTo>
                        <a:pt x="205440" y="1599517"/>
                      </a:lnTo>
                      <a:lnTo>
                        <a:pt x="206800" y="1601253"/>
                      </a:lnTo>
                      <a:lnTo>
                        <a:pt x="208164" y="1602987"/>
                      </a:lnTo>
                      <a:lnTo>
                        <a:pt x="209532" y="1604719"/>
                      </a:lnTo>
                      <a:lnTo>
                        <a:pt x="210904" y="1606448"/>
                      </a:lnTo>
                      <a:lnTo>
                        <a:pt x="212280" y="1608174"/>
                      </a:lnTo>
                      <a:lnTo>
                        <a:pt x="213661" y="1609898"/>
                      </a:lnTo>
                      <a:lnTo>
                        <a:pt x="215045" y="1611619"/>
                      </a:lnTo>
                      <a:lnTo>
                        <a:pt x="216433" y="1613338"/>
                      </a:lnTo>
                      <a:lnTo>
                        <a:pt x="217825" y="1615054"/>
                      </a:lnTo>
                      <a:lnTo>
                        <a:pt x="219221" y="1616767"/>
                      </a:lnTo>
                      <a:lnTo>
                        <a:pt x="220621" y="1618477"/>
                      </a:lnTo>
                      <a:lnTo>
                        <a:pt x="222025" y="1620185"/>
                      </a:lnTo>
                      <a:lnTo>
                        <a:pt x="223433" y="1621891"/>
                      </a:lnTo>
                      <a:lnTo>
                        <a:pt x="224845" y="1623593"/>
                      </a:lnTo>
                      <a:lnTo>
                        <a:pt x="226261" y="1625293"/>
                      </a:lnTo>
                      <a:lnTo>
                        <a:pt x="227681" y="1626991"/>
                      </a:lnTo>
                      <a:lnTo>
                        <a:pt x="229105" y="1628685"/>
                      </a:lnTo>
                      <a:lnTo>
                        <a:pt x="230533" y="1630377"/>
                      </a:lnTo>
                      <a:lnTo>
                        <a:pt x="231965" y="1632067"/>
                      </a:lnTo>
                      <a:lnTo>
                        <a:pt x="233400" y="1633753"/>
                      </a:lnTo>
                      <a:lnTo>
                        <a:pt x="234840" y="1635437"/>
                      </a:lnTo>
                      <a:lnTo>
                        <a:pt x="236283" y="1637118"/>
                      </a:lnTo>
                      <a:lnTo>
                        <a:pt x="237731" y="1638796"/>
                      </a:lnTo>
                      <a:lnTo>
                        <a:pt x="239182" y="1640472"/>
                      </a:lnTo>
                      <a:lnTo>
                        <a:pt x="240637" y="1642145"/>
                      </a:lnTo>
                      <a:lnTo>
                        <a:pt x="242096" y="1643815"/>
                      </a:lnTo>
                      <a:lnTo>
                        <a:pt x="243559" y="1645482"/>
                      </a:lnTo>
                      <a:lnTo>
                        <a:pt x="245026" y="1647147"/>
                      </a:lnTo>
                      <a:lnTo>
                        <a:pt x="246496" y="1648809"/>
                      </a:lnTo>
                      <a:lnTo>
                        <a:pt x="247971" y="1650468"/>
                      </a:lnTo>
                      <a:lnTo>
                        <a:pt x="249449" y="1652124"/>
                      </a:lnTo>
                      <a:lnTo>
                        <a:pt x="250931" y="1653778"/>
                      </a:lnTo>
                      <a:lnTo>
                        <a:pt x="252417" y="1655428"/>
                      </a:lnTo>
                      <a:lnTo>
                        <a:pt x="253907" y="1657076"/>
                      </a:lnTo>
                      <a:lnTo>
                        <a:pt x="255401" y="1658721"/>
                      </a:lnTo>
                      <a:lnTo>
                        <a:pt x="256898" y="1660364"/>
                      </a:lnTo>
                      <a:lnTo>
                        <a:pt x="258400" y="1662003"/>
                      </a:lnTo>
                      <a:lnTo>
                        <a:pt x="259905" y="1663640"/>
                      </a:lnTo>
                      <a:lnTo>
                        <a:pt x="261414" y="1665273"/>
                      </a:lnTo>
                      <a:lnTo>
                        <a:pt x="262926" y="1666904"/>
                      </a:lnTo>
                      <a:lnTo>
                        <a:pt x="264443" y="1668532"/>
                      </a:lnTo>
                      <a:lnTo>
                        <a:pt x="265963" y="1670157"/>
                      </a:lnTo>
                      <a:lnTo>
                        <a:pt x="267487" y="1671780"/>
                      </a:lnTo>
                      <a:lnTo>
                        <a:pt x="269015" y="1673399"/>
                      </a:lnTo>
                      <a:lnTo>
                        <a:pt x="270547" y="1675015"/>
                      </a:lnTo>
                      <a:lnTo>
                        <a:pt x="272082" y="1676629"/>
                      </a:lnTo>
                      <a:lnTo>
                        <a:pt x="273621" y="1678240"/>
                      </a:lnTo>
                      <a:lnTo>
                        <a:pt x="275164" y="1679848"/>
                      </a:lnTo>
                      <a:lnTo>
                        <a:pt x="276710" y="1681452"/>
                      </a:lnTo>
                      <a:lnTo>
                        <a:pt x="278261" y="1683054"/>
                      </a:lnTo>
                      <a:lnTo>
                        <a:pt x="279815" y="1684653"/>
                      </a:lnTo>
                      <a:lnTo>
                        <a:pt x="281372" y="1686249"/>
                      </a:lnTo>
                      <a:lnTo>
                        <a:pt x="282934" y="1687843"/>
                      </a:lnTo>
                      <a:lnTo>
                        <a:pt x="284499" y="1689433"/>
                      </a:lnTo>
                      <a:lnTo>
                        <a:pt x="286068" y="1691020"/>
                      </a:lnTo>
                      <a:lnTo>
                        <a:pt x="287640" y="1692604"/>
                      </a:lnTo>
                      <a:lnTo>
                        <a:pt x="289216" y="1694186"/>
                      </a:lnTo>
                      <a:lnTo>
                        <a:pt x="290796" y="1695764"/>
                      </a:lnTo>
                      <a:lnTo>
                        <a:pt x="292380" y="1697339"/>
                      </a:lnTo>
                      <a:lnTo>
                        <a:pt x="293967" y="1698912"/>
                      </a:lnTo>
                      <a:lnTo>
                        <a:pt x="295558" y="1700481"/>
                      </a:lnTo>
                      <a:lnTo>
                        <a:pt x="297152" y="1702047"/>
                      </a:lnTo>
                      <a:lnTo>
                        <a:pt x="298750" y="1703610"/>
                      </a:lnTo>
                      <a:lnTo>
                        <a:pt x="300352" y="1705171"/>
                      </a:lnTo>
                      <a:lnTo>
                        <a:pt x="301957" y="1706728"/>
                      </a:lnTo>
                      <a:lnTo>
                        <a:pt x="303566" y="1708282"/>
                      </a:lnTo>
                      <a:lnTo>
                        <a:pt x="305179" y="1709833"/>
                      </a:lnTo>
                      <a:lnTo>
                        <a:pt x="306795" y="1711382"/>
                      </a:lnTo>
                      <a:lnTo>
                        <a:pt x="308414" y="1712927"/>
                      </a:lnTo>
                      <a:lnTo>
                        <a:pt x="310038" y="1714469"/>
                      </a:lnTo>
                      <a:lnTo>
                        <a:pt x="311665" y="1716008"/>
                      </a:lnTo>
                      <a:lnTo>
                        <a:pt x="313295" y="1717544"/>
                      </a:lnTo>
                      <a:lnTo>
                        <a:pt x="314929" y="1719076"/>
                      </a:lnTo>
                      <a:lnTo>
                        <a:pt x="316567" y="1720606"/>
                      </a:lnTo>
                      <a:lnTo>
                        <a:pt x="318208" y="1722133"/>
                      </a:lnTo>
                      <a:lnTo>
                        <a:pt x="319853" y="1723656"/>
                      </a:lnTo>
                      <a:lnTo>
                        <a:pt x="321501" y="1725177"/>
                      </a:lnTo>
                      <a:lnTo>
                        <a:pt x="323153" y="1726694"/>
                      </a:lnTo>
                      <a:lnTo>
                        <a:pt x="324808" y="1728208"/>
                      </a:lnTo>
                      <a:lnTo>
                        <a:pt x="326467" y="1729719"/>
                      </a:lnTo>
                      <a:lnTo>
                        <a:pt x="328129" y="1731227"/>
                      </a:lnTo>
                      <a:lnTo>
                        <a:pt x="329795" y="1732732"/>
                      </a:lnTo>
                      <a:lnTo>
                        <a:pt x="331464" y="1734233"/>
                      </a:lnTo>
                      <a:lnTo>
                        <a:pt x="333137" y="1735732"/>
                      </a:lnTo>
                      <a:lnTo>
                        <a:pt x="334813" y="1737227"/>
                      </a:lnTo>
                      <a:lnTo>
                        <a:pt x="336493" y="1738719"/>
                      </a:lnTo>
                      <a:lnTo>
                        <a:pt x="338176" y="1740208"/>
                      </a:lnTo>
                      <a:lnTo>
                        <a:pt x="339863" y="1741694"/>
                      </a:lnTo>
                      <a:lnTo>
                        <a:pt x="341553" y="1743177"/>
                      </a:lnTo>
                      <a:lnTo>
                        <a:pt x="343246" y="1744656"/>
                      </a:lnTo>
                      <a:lnTo>
                        <a:pt x="344943" y="1746132"/>
                      </a:lnTo>
                      <a:lnTo>
                        <a:pt x="346644" y="1747605"/>
                      </a:lnTo>
                      <a:lnTo>
                        <a:pt x="348348" y="1749075"/>
                      </a:lnTo>
                      <a:lnTo>
                        <a:pt x="350055" y="1750542"/>
                      </a:lnTo>
                      <a:lnTo>
                        <a:pt x="351765" y="1752005"/>
                      </a:lnTo>
                      <a:lnTo>
                        <a:pt x="353479" y="1753465"/>
                      </a:lnTo>
                      <a:lnTo>
                        <a:pt x="355197" y="1754922"/>
                      </a:lnTo>
                      <a:lnTo>
                        <a:pt x="356918" y="1756375"/>
                      </a:lnTo>
                      <a:lnTo>
                        <a:pt x="358642" y="1757826"/>
                      </a:lnTo>
                      <a:lnTo>
                        <a:pt x="360369" y="1759273"/>
                      </a:lnTo>
                      <a:lnTo>
                        <a:pt x="362100" y="1760717"/>
                      </a:lnTo>
                      <a:lnTo>
                        <a:pt x="363835" y="1762157"/>
                      </a:lnTo>
                      <a:lnTo>
                        <a:pt x="365572" y="1763595"/>
                      </a:lnTo>
                      <a:lnTo>
                        <a:pt x="367313" y="1765029"/>
                      </a:lnTo>
                      <a:lnTo>
                        <a:pt x="369057" y="1766459"/>
                      </a:lnTo>
                      <a:lnTo>
                        <a:pt x="370805" y="1767887"/>
                      </a:lnTo>
                      <a:lnTo>
                        <a:pt x="372556" y="1769311"/>
                      </a:lnTo>
                      <a:lnTo>
                        <a:pt x="374310" y="1770732"/>
                      </a:lnTo>
                      <a:lnTo>
                        <a:pt x="376067" y="1772149"/>
                      </a:lnTo>
                      <a:lnTo>
                        <a:pt x="377828" y="1773563"/>
                      </a:lnTo>
                      <a:lnTo>
                        <a:pt x="379592" y="1774974"/>
                      </a:lnTo>
                      <a:lnTo>
                        <a:pt x="381360" y="1776382"/>
                      </a:lnTo>
                      <a:lnTo>
                        <a:pt x="383130" y="1777786"/>
                      </a:lnTo>
                      <a:lnTo>
                        <a:pt x="384904" y="1779187"/>
                      </a:lnTo>
                      <a:lnTo>
                        <a:pt x="386681" y="1780584"/>
                      </a:lnTo>
                      <a:lnTo>
                        <a:pt x="388461" y="1781978"/>
                      </a:lnTo>
                      <a:lnTo>
                        <a:pt x="390245" y="1783369"/>
                      </a:lnTo>
                      <a:lnTo>
                        <a:pt x="392032" y="1784756"/>
                      </a:lnTo>
                      <a:lnTo>
                        <a:pt x="393822" y="1786140"/>
                      </a:lnTo>
                      <a:lnTo>
                        <a:pt x="395615" y="1787521"/>
                      </a:lnTo>
                      <a:lnTo>
                        <a:pt x="397412" y="1788898"/>
                      </a:lnTo>
                      <a:lnTo>
                        <a:pt x="399211" y="1790272"/>
                      </a:lnTo>
                      <a:lnTo>
                        <a:pt x="401014" y="1791642"/>
                      </a:lnTo>
                      <a:lnTo>
                        <a:pt x="402820" y="1793009"/>
                      </a:lnTo>
                      <a:lnTo>
                        <a:pt x="404629" y="1794373"/>
                      </a:lnTo>
                      <a:lnTo>
                        <a:pt x="406442" y="1795733"/>
                      </a:lnTo>
                      <a:lnTo>
                        <a:pt x="408257" y="1797090"/>
                      </a:lnTo>
                      <a:lnTo>
                        <a:pt x="410076" y="1798443"/>
                      </a:lnTo>
                      <a:lnTo>
                        <a:pt x="411898" y="1799793"/>
                      </a:lnTo>
                      <a:lnTo>
                        <a:pt x="413722" y="1801140"/>
                      </a:lnTo>
                      <a:lnTo>
                        <a:pt x="415551" y="1802483"/>
                      </a:lnTo>
                      <a:lnTo>
                        <a:pt x="417382" y="1803822"/>
                      </a:lnTo>
                      <a:lnTo>
                        <a:pt x="419216" y="1805158"/>
                      </a:lnTo>
                      <a:lnTo>
                        <a:pt x="421053" y="1806491"/>
                      </a:lnTo>
                      <a:lnTo>
                        <a:pt x="422894" y="1807820"/>
                      </a:lnTo>
                      <a:lnTo>
                        <a:pt x="424737" y="1809146"/>
                      </a:lnTo>
                      <a:lnTo>
                        <a:pt x="426584" y="1810468"/>
                      </a:lnTo>
                      <a:lnTo>
                        <a:pt x="428434" y="1811787"/>
                      </a:lnTo>
                      <a:lnTo>
                        <a:pt x="430286" y="1813102"/>
                      </a:lnTo>
                      <a:lnTo>
                        <a:pt x="432142" y="1814414"/>
                      </a:lnTo>
                      <a:lnTo>
                        <a:pt x="434001" y="1815722"/>
                      </a:lnTo>
                      <a:lnTo>
                        <a:pt x="435863" y="1817027"/>
                      </a:lnTo>
                      <a:lnTo>
                        <a:pt x="437728" y="1818328"/>
                      </a:lnTo>
                      <a:lnTo>
                        <a:pt x="439596" y="1819625"/>
                      </a:lnTo>
                      <a:lnTo>
                        <a:pt x="441467" y="1820920"/>
                      </a:lnTo>
                      <a:lnTo>
                        <a:pt x="443341" y="1822210"/>
                      </a:lnTo>
                      <a:lnTo>
                        <a:pt x="445218" y="1823497"/>
                      </a:lnTo>
                      <a:lnTo>
                        <a:pt x="447098" y="1824781"/>
                      </a:lnTo>
                      <a:lnTo>
                        <a:pt x="448980" y="1826061"/>
                      </a:lnTo>
                      <a:lnTo>
                        <a:pt x="450866" y="1827337"/>
                      </a:lnTo>
                      <a:lnTo>
                        <a:pt x="452755" y="1828610"/>
                      </a:lnTo>
                      <a:lnTo>
                        <a:pt x="454647" y="1829879"/>
                      </a:lnTo>
                      <a:lnTo>
                        <a:pt x="456542" y="1831145"/>
                      </a:lnTo>
                      <a:lnTo>
                        <a:pt x="458439" y="1832407"/>
                      </a:lnTo>
                      <a:lnTo>
                        <a:pt x="460340" y="1833666"/>
                      </a:lnTo>
                      <a:lnTo>
                        <a:pt x="462243" y="1834920"/>
                      </a:lnTo>
                      <a:lnTo>
                        <a:pt x="464150" y="1836172"/>
                      </a:lnTo>
                      <a:lnTo>
                        <a:pt x="466059" y="1837420"/>
                      </a:lnTo>
                      <a:lnTo>
                        <a:pt x="467971" y="1838664"/>
                      </a:lnTo>
                      <a:lnTo>
                        <a:pt x="469887" y="1839904"/>
                      </a:lnTo>
                      <a:lnTo>
                        <a:pt x="471805" y="1841141"/>
                      </a:lnTo>
                      <a:lnTo>
                        <a:pt x="473725" y="1842374"/>
                      </a:lnTo>
                      <a:lnTo>
                        <a:pt x="475649" y="1843604"/>
                      </a:lnTo>
                      <a:lnTo>
                        <a:pt x="477576" y="1844830"/>
                      </a:lnTo>
                      <a:lnTo>
                        <a:pt x="479505" y="1846052"/>
                      </a:lnTo>
                      <a:lnTo>
                        <a:pt x="481437" y="1847271"/>
                      </a:lnTo>
                      <a:lnTo>
                        <a:pt x="483372" y="1848486"/>
                      </a:lnTo>
                      <a:lnTo>
                        <a:pt x="485310" y="1849698"/>
                      </a:lnTo>
                      <a:lnTo>
                        <a:pt x="487251" y="1850905"/>
                      </a:lnTo>
                      <a:lnTo>
                        <a:pt x="489195" y="1852109"/>
                      </a:lnTo>
                      <a:lnTo>
                        <a:pt x="491141" y="1853310"/>
                      </a:lnTo>
                      <a:lnTo>
                        <a:pt x="493090" y="1854507"/>
                      </a:lnTo>
                      <a:lnTo>
                        <a:pt x="495042" y="1855700"/>
                      </a:lnTo>
                      <a:lnTo>
                        <a:pt x="496997" y="1856889"/>
                      </a:lnTo>
                      <a:lnTo>
                        <a:pt x="498954" y="1858075"/>
                      </a:lnTo>
                      <a:lnTo>
                        <a:pt x="500914" y="1859257"/>
                      </a:lnTo>
                      <a:lnTo>
                        <a:pt x="502877" y="1860435"/>
                      </a:lnTo>
                      <a:lnTo>
                        <a:pt x="504843" y="1861609"/>
                      </a:lnTo>
                      <a:lnTo>
                        <a:pt x="506811" y="1862780"/>
                      </a:lnTo>
                      <a:lnTo>
                        <a:pt x="508782" y="1863947"/>
                      </a:lnTo>
                      <a:lnTo>
                        <a:pt x="510756" y="1865111"/>
                      </a:lnTo>
                      <a:lnTo>
                        <a:pt x="512732" y="1866270"/>
                      </a:lnTo>
                      <a:lnTo>
                        <a:pt x="514711" y="1867426"/>
                      </a:lnTo>
                      <a:lnTo>
                        <a:pt x="516693" y="1868579"/>
                      </a:lnTo>
                      <a:lnTo>
                        <a:pt x="518678" y="1869727"/>
                      </a:lnTo>
                      <a:lnTo>
                        <a:pt x="520665" y="1870872"/>
                      </a:lnTo>
                      <a:lnTo>
                        <a:pt x="522655" y="1872013"/>
                      </a:lnTo>
                      <a:lnTo>
                        <a:pt x="524647" y="1873150"/>
                      </a:lnTo>
                      <a:lnTo>
                        <a:pt x="526642" y="1874283"/>
                      </a:lnTo>
                      <a:lnTo>
                        <a:pt x="528640" y="1875413"/>
                      </a:lnTo>
                      <a:lnTo>
                        <a:pt x="530640" y="1876539"/>
                      </a:lnTo>
                      <a:lnTo>
                        <a:pt x="532643" y="1877661"/>
                      </a:lnTo>
                      <a:lnTo>
                        <a:pt x="534649" y="1878779"/>
                      </a:lnTo>
                      <a:lnTo>
                        <a:pt x="536657" y="1879894"/>
                      </a:lnTo>
                      <a:lnTo>
                        <a:pt x="538668" y="1881005"/>
                      </a:lnTo>
                      <a:lnTo>
                        <a:pt x="540681" y="1882112"/>
                      </a:lnTo>
                      <a:lnTo>
                        <a:pt x="542697" y="1883215"/>
                      </a:lnTo>
                      <a:lnTo>
                        <a:pt x="544716" y="1884314"/>
                      </a:lnTo>
                      <a:lnTo>
                        <a:pt x="546737" y="1885410"/>
                      </a:lnTo>
                      <a:lnTo>
                        <a:pt x="548760" y="1886501"/>
                      </a:lnTo>
                      <a:lnTo>
                        <a:pt x="550786" y="1887589"/>
                      </a:lnTo>
                      <a:lnTo>
                        <a:pt x="552815" y="1888673"/>
                      </a:lnTo>
                      <a:lnTo>
                        <a:pt x="554846" y="1889753"/>
                      </a:lnTo>
                      <a:lnTo>
                        <a:pt x="556880" y="1890830"/>
                      </a:lnTo>
                      <a:lnTo>
                        <a:pt x="558916" y="1891902"/>
                      </a:lnTo>
                      <a:lnTo>
                        <a:pt x="560954" y="1892971"/>
                      </a:lnTo>
                      <a:lnTo>
                        <a:pt x="562995" y="1894036"/>
                      </a:lnTo>
                      <a:lnTo>
                        <a:pt x="565039" y="1895097"/>
                      </a:lnTo>
                      <a:lnTo>
                        <a:pt x="567085" y="1896154"/>
                      </a:lnTo>
                      <a:lnTo>
                        <a:pt x="569133" y="1897207"/>
                      </a:lnTo>
                      <a:lnTo>
                        <a:pt x="571184" y="1898257"/>
                      </a:lnTo>
                      <a:lnTo>
                        <a:pt x="573238" y="1899302"/>
                      </a:lnTo>
                      <a:lnTo>
                        <a:pt x="575293" y="1900344"/>
                      </a:lnTo>
                      <a:lnTo>
                        <a:pt x="577352" y="1901382"/>
                      </a:lnTo>
                      <a:lnTo>
                        <a:pt x="579412" y="1902415"/>
                      </a:lnTo>
                      <a:lnTo>
                        <a:pt x="581475" y="1903445"/>
                      </a:lnTo>
                      <a:lnTo>
                        <a:pt x="583541" y="1904472"/>
                      </a:lnTo>
                      <a:lnTo>
                        <a:pt x="585608" y="1905494"/>
                      </a:lnTo>
                      <a:lnTo>
                        <a:pt x="587678" y="1906512"/>
                      </a:lnTo>
                      <a:lnTo>
                        <a:pt x="589751" y="1907526"/>
                      </a:lnTo>
                      <a:lnTo>
                        <a:pt x="591826" y="1908537"/>
                      </a:lnTo>
                      <a:lnTo>
                        <a:pt x="593903" y="1909543"/>
                      </a:lnTo>
                      <a:lnTo>
                        <a:pt x="595983" y="1910546"/>
                      </a:lnTo>
                      <a:lnTo>
                        <a:pt x="598064" y="1911545"/>
                      </a:lnTo>
                      <a:lnTo>
                        <a:pt x="600149" y="1912539"/>
                      </a:lnTo>
                      <a:lnTo>
                        <a:pt x="602235" y="1913530"/>
                      </a:lnTo>
                      <a:lnTo>
                        <a:pt x="604324" y="1914517"/>
                      </a:lnTo>
                      <a:lnTo>
                        <a:pt x="606415" y="1915500"/>
                      </a:lnTo>
                      <a:lnTo>
                        <a:pt x="608508" y="1916479"/>
                      </a:lnTo>
                      <a:lnTo>
                        <a:pt x="610604" y="1917454"/>
                      </a:lnTo>
                      <a:lnTo>
                        <a:pt x="612702" y="1918425"/>
                      </a:lnTo>
                      <a:lnTo>
                        <a:pt x="614802" y="1919392"/>
                      </a:lnTo>
                      <a:lnTo>
                        <a:pt x="616904" y="1920355"/>
                      </a:lnTo>
                      <a:lnTo>
                        <a:pt x="619009" y="1921314"/>
                      </a:lnTo>
                      <a:lnTo>
                        <a:pt x="621115" y="1922270"/>
                      </a:lnTo>
                      <a:lnTo>
                        <a:pt x="623224" y="1923221"/>
                      </a:lnTo>
                      <a:lnTo>
                        <a:pt x="625336" y="1924168"/>
                      </a:lnTo>
                      <a:lnTo>
                        <a:pt x="627449" y="1925111"/>
                      </a:lnTo>
                      <a:lnTo>
                        <a:pt x="629565" y="1926050"/>
                      </a:lnTo>
                      <a:lnTo>
                        <a:pt x="631683" y="1926986"/>
                      </a:lnTo>
                      <a:lnTo>
                        <a:pt x="633803" y="1927917"/>
                      </a:lnTo>
                      <a:lnTo>
                        <a:pt x="635925" y="1928844"/>
                      </a:lnTo>
                      <a:lnTo>
                        <a:pt x="638049" y="1929767"/>
                      </a:lnTo>
                      <a:lnTo>
                        <a:pt x="640175" y="1930687"/>
                      </a:lnTo>
                      <a:lnTo>
                        <a:pt x="642304" y="1931602"/>
                      </a:lnTo>
                      <a:lnTo>
                        <a:pt x="644435" y="1932513"/>
                      </a:lnTo>
                      <a:lnTo>
                        <a:pt x="646567" y="1933420"/>
                      </a:lnTo>
                      <a:lnTo>
                        <a:pt x="648702" y="1934323"/>
                      </a:lnTo>
                      <a:lnTo>
                        <a:pt x="650839" y="1935222"/>
                      </a:lnTo>
                      <a:lnTo>
                        <a:pt x="652978" y="1936117"/>
                      </a:lnTo>
                      <a:lnTo>
                        <a:pt x="655119" y="1937008"/>
                      </a:lnTo>
                      <a:lnTo>
                        <a:pt x="657263" y="1937895"/>
                      </a:lnTo>
                      <a:lnTo>
                        <a:pt x="659408" y="1938778"/>
                      </a:lnTo>
                      <a:lnTo>
                        <a:pt x="661555" y="1939657"/>
                      </a:lnTo>
                      <a:lnTo>
                        <a:pt x="663704" y="1940532"/>
                      </a:lnTo>
                      <a:lnTo>
                        <a:pt x="665856" y="1941403"/>
                      </a:lnTo>
                      <a:lnTo>
                        <a:pt x="668009" y="1942269"/>
                      </a:lnTo>
                      <a:lnTo>
                        <a:pt x="670165" y="1943132"/>
                      </a:lnTo>
                      <a:lnTo>
                        <a:pt x="672322" y="1943990"/>
                      </a:lnTo>
                      <a:lnTo>
                        <a:pt x="674481" y="1944845"/>
                      </a:lnTo>
                      <a:lnTo>
                        <a:pt x="676643" y="1945695"/>
                      </a:lnTo>
                      <a:lnTo>
                        <a:pt x="678806" y="1946542"/>
                      </a:lnTo>
                      <a:lnTo>
                        <a:pt x="680971" y="1947384"/>
                      </a:lnTo>
                      <a:lnTo>
                        <a:pt x="683139" y="1948222"/>
                      </a:lnTo>
                      <a:lnTo>
                        <a:pt x="685308" y="1949056"/>
                      </a:lnTo>
                      <a:lnTo>
                        <a:pt x="687479" y="1949886"/>
                      </a:lnTo>
                      <a:lnTo>
                        <a:pt x="689652" y="1950712"/>
                      </a:lnTo>
                      <a:lnTo>
                        <a:pt x="691827" y="1951534"/>
                      </a:lnTo>
                      <a:lnTo>
                        <a:pt x="694004" y="1952351"/>
                      </a:lnTo>
                      <a:lnTo>
                        <a:pt x="696182" y="1953165"/>
                      </a:lnTo>
                      <a:lnTo>
                        <a:pt x="698363" y="1953974"/>
                      </a:lnTo>
                      <a:lnTo>
                        <a:pt x="700546" y="1954779"/>
                      </a:lnTo>
                      <a:lnTo>
                        <a:pt x="702730" y="1955581"/>
                      </a:lnTo>
                      <a:lnTo>
                        <a:pt x="704916" y="1956378"/>
                      </a:lnTo>
                      <a:lnTo>
                        <a:pt x="707104" y="1957171"/>
                      </a:lnTo>
                      <a:lnTo>
                        <a:pt x="709294" y="1957959"/>
                      </a:lnTo>
                      <a:lnTo>
                        <a:pt x="711486" y="1958744"/>
                      </a:lnTo>
                      <a:lnTo>
                        <a:pt x="713680" y="1959524"/>
                      </a:lnTo>
                      <a:lnTo>
                        <a:pt x="715875" y="1960301"/>
                      </a:lnTo>
                      <a:lnTo>
                        <a:pt x="718072" y="1961073"/>
                      </a:lnTo>
                      <a:lnTo>
                        <a:pt x="720271" y="1961841"/>
                      </a:lnTo>
                      <a:lnTo>
                        <a:pt x="722472" y="1962605"/>
                      </a:lnTo>
                      <a:lnTo>
                        <a:pt x="724674" y="1963365"/>
                      </a:lnTo>
                      <a:lnTo>
                        <a:pt x="726879" y="1964120"/>
                      </a:lnTo>
                      <a:lnTo>
                        <a:pt x="729085" y="1964872"/>
                      </a:lnTo>
                      <a:lnTo>
                        <a:pt x="731293" y="1965619"/>
                      </a:lnTo>
                      <a:lnTo>
                        <a:pt x="733502" y="1966362"/>
                      </a:lnTo>
                      <a:lnTo>
                        <a:pt x="735713" y="1967101"/>
                      </a:lnTo>
                      <a:lnTo>
                        <a:pt x="737926" y="1967836"/>
                      </a:lnTo>
                      <a:lnTo>
                        <a:pt x="740141" y="1968566"/>
                      </a:lnTo>
                      <a:lnTo>
                        <a:pt x="742357" y="1969293"/>
                      </a:lnTo>
                      <a:lnTo>
                        <a:pt x="744575" y="1970015"/>
                      </a:lnTo>
                      <a:lnTo>
                        <a:pt x="746795" y="1970733"/>
                      </a:lnTo>
                      <a:lnTo>
                        <a:pt x="749016" y="1971447"/>
                      </a:lnTo>
                      <a:lnTo>
                        <a:pt x="751239" y="1972156"/>
                      </a:lnTo>
                      <a:lnTo>
                        <a:pt x="753464" y="1972862"/>
                      </a:lnTo>
                      <a:lnTo>
                        <a:pt x="755690" y="1973563"/>
                      </a:lnTo>
                      <a:lnTo>
                        <a:pt x="757918" y="1974260"/>
                      </a:lnTo>
                      <a:lnTo>
                        <a:pt x="760148" y="1974953"/>
                      </a:lnTo>
                      <a:lnTo>
                        <a:pt x="762379" y="1975641"/>
                      </a:lnTo>
                      <a:lnTo>
                        <a:pt x="764611" y="1976326"/>
                      </a:lnTo>
                      <a:lnTo>
                        <a:pt x="766846" y="1977006"/>
                      </a:lnTo>
                      <a:lnTo>
                        <a:pt x="769082" y="1977682"/>
                      </a:lnTo>
                      <a:lnTo>
                        <a:pt x="771319" y="1978354"/>
                      </a:lnTo>
                      <a:lnTo>
                        <a:pt x="773558" y="1979021"/>
                      </a:lnTo>
                      <a:lnTo>
                        <a:pt x="775799" y="1979684"/>
                      </a:lnTo>
                      <a:lnTo>
                        <a:pt x="778041" y="1980343"/>
                      </a:lnTo>
                      <a:lnTo>
                        <a:pt x="780284" y="1980998"/>
                      </a:lnTo>
                      <a:lnTo>
                        <a:pt x="782529" y="1981649"/>
                      </a:lnTo>
                      <a:lnTo>
                        <a:pt x="784776" y="1982295"/>
                      </a:lnTo>
                      <a:lnTo>
                        <a:pt x="787024" y="1982937"/>
                      </a:lnTo>
                      <a:lnTo>
                        <a:pt x="789274" y="1983575"/>
                      </a:lnTo>
                      <a:lnTo>
                        <a:pt x="791525" y="1984209"/>
                      </a:lnTo>
                      <a:lnTo>
                        <a:pt x="793777" y="1984838"/>
                      </a:lnTo>
                      <a:lnTo>
                        <a:pt x="796031" y="1985463"/>
                      </a:lnTo>
                      <a:lnTo>
                        <a:pt x="798287" y="1986084"/>
                      </a:lnTo>
                      <a:lnTo>
                        <a:pt x="800544" y="1986700"/>
                      </a:lnTo>
                      <a:lnTo>
                        <a:pt x="802802" y="1987313"/>
                      </a:lnTo>
                      <a:lnTo>
                        <a:pt x="805062" y="1987921"/>
                      </a:lnTo>
                      <a:lnTo>
                        <a:pt x="807323" y="1988525"/>
                      </a:lnTo>
                      <a:lnTo>
                        <a:pt x="809586" y="1989124"/>
                      </a:lnTo>
                      <a:lnTo>
                        <a:pt x="811850" y="1989719"/>
                      </a:lnTo>
                      <a:lnTo>
                        <a:pt x="814115" y="1990310"/>
                      </a:lnTo>
                      <a:lnTo>
                        <a:pt x="816382" y="1990897"/>
                      </a:lnTo>
                      <a:lnTo>
                        <a:pt x="818650" y="1991479"/>
                      </a:lnTo>
                      <a:lnTo>
                        <a:pt x="820919" y="1992057"/>
                      </a:lnTo>
                      <a:lnTo>
                        <a:pt x="823190" y="1992631"/>
                      </a:lnTo>
                      <a:lnTo>
                        <a:pt x="825462" y="1993201"/>
                      </a:lnTo>
                      <a:lnTo>
                        <a:pt x="827735" y="1993766"/>
                      </a:lnTo>
                      <a:lnTo>
                        <a:pt x="830010" y="1994327"/>
                      </a:lnTo>
                      <a:lnTo>
                        <a:pt x="832286" y="1994884"/>
                      </a:lnTo>
                      <a:lnTo>
                        <a:pt x="834563" y="1995436"/>
                      </a:lnTo>
                      <a:lnTo>
                        <a:pt x="836842" y="1995984"/>
                      </a:lnTo>
                      <a:lnTo>
                        <a:pt x="839122" y="1996528"/>
                      </a:lnTo>
                      <a:lnTo>
                        <a:pt x="841403" y="1997067"/>
                      </a:lnTo>
                      <a:lnTo>
                        <a:pt x="843685" y="1997602"/>
                      </a:lnTo>
                      <a:lnTo>
                        <a:pt x="845969" y="1998133"/>
                      </a:lnTo>
                      <a:lnTo>
                        <a:pt x="848253" y="1998660"/>
                      </a:lnTo>
                      <a:lnTo>
                        <a:pt x="850539" y="1999182"/>
                      </a:lnTo>
                      <a:lnTo>
                        <a:pt x="852827" y="1999700"/>
                      </a:lnTo>
                      <a:lnTo>
                        <a:pt x="855115" y="2000213"/>
                      </a:lnTo>
                      <a:lnTo>
                        <a:pt x="857405" y="2000723"/>
                      </a:lnTo>
                      <a:lnTo>
                        <a:pt x="859695" y="2001228"/>
                      </a:lnTo>
                      <a:lnTo>
                        <a:pt x="861987" y="2001728"/>
                      </a:lnTo>
                      <a:lnTo>
                        <a:pt x="864280" y="2002224"/>
                      </a:lnTo>
                      <a:lnTo>
                        <a:pt x="866575" y="2002716"/>
                      </a:lnTo>
                      <a:lnTo>
                        <a:pt x="868870" y="2003204"/>
                      </a:lnTo>
                      <a:lnTo>
                        <a:pt x="871167" y="2003687"/>
                      </a:lnTo>
                      <a:lnTo>
                        <a:pt x="873464" y="2004166"/>
                      </a:lnTo>
                      <a:lnTo>
                        <a:pt x="875763" y="2004641"/>
                      </a:lnTo>
                      <a:lnTo>
                        <a:pt x="878063" y="2005111"/>
                      </a:lnTo>
                      <a:lnTo>
                        <a:pt x="880364" y="2005577"/>
                      </a:lnTo>
                      <a:lnTo>
                        <a:pt x="882666" y="2006038"/>
                      </a:lnTo>
                      <a:lnTo>
                        <a:pt x="884969" y="2006496"/>
                      </a:lnTo>
                      <a:lnTo>
                        <a:pt x="887273" y="2006949"/>
                      </a:lnTo>
                      <a:lnTo>
                        <a:pt x="889578" y="2007397"/>
                      </a:lnTo>
                      <a:lnTo>
                        <a:pt x="891884" y="2007841"/>
                      </a:lnTo>
                      <a:lnTo>
                        <a:pt x="894192" y="2008281"/>
                      </a:lnTo>
                      <a:lnTo>
                        <a:pt x="896500" y="2008716"/>
                      </a:lnTo>
                      <a:lnTo>
                        <a:pt x="898809" y="2009148"/>
                      </a:lnTo>
                      <a:lnTo>
                        <a:pt x="901119" y="2009574"/>
                      </a:lnTo>
                      <a:lnTo>
                        <a:pt x="903431" y="2009997"/>
                      </a:lnTo>
                      <a:lnTo>
                        <a:pt x="905743" y="2010415"/>
                      </a:lnTo>
                      <a:lnTo>
                        <a:pt x="908056" y="2010828"/>
                      </a:lnTo>
                      <a:lnTo>
                        <a:pt x="910370" y="2011238"/>
                      </a:lnTo>
                      <a:lnTo>
                        <a:pt x="912685" y="2011642"/>
                      </a:lnTo>
                      <a:lnTo>
                        <a:pt x="915001" y="2012043"/>
                      </a:lnTo>
                      <a:lnTo>
                        <a:pt x="917318" y="2012439"/>
                      </a:lnTo>
                      <a:lnTo>
                        <a:pt x="919636" y="2012831"/>
                      </a:lnTo>
                      <a:lnTo>
                        <a:pt x="921955" y="2013218"/>
                      </a:lnTo>
                      <a:lnTo>
                        <a:pt x="924275" y="2013601"/>
                      </a:lnTo>
                      <a:lnTo>
                        <a:pt x="926595" y="2013980"/>
                      </a:lnTo>
                      <a:lnTo>
                        <a:pt x="928917" y="2014354"/>
                      </a:lnTo>
                      <a:lnTo>
                        <a:pt x="931239" y="2014724"/>
                      </a:lnTo>
                      <a:lnTo>
                        <a:pt x="933562" y="2015090"/>
                      </a:lnTo>
                      <a:lnTo>
                        <a:pt x="935886" y="2015451"/>
                      </a:lnTo>
                      <a:lnTo>
                        <a:pt x="938211" y="2015807"/>
                      </a:lnTo>
                      <a:lnTo>
                        <a:pt x="940537" y="2016160"/>
                      </a:lnTo>
                      <a:lnTo>
                        <a:pt x="942863" y="2016508"/>
                      </a:lnTo>
                      <a:lnTo>
                        <a:pt x="945190" y="2016851"/>
                      </a:lnTo>
                      <a:lnTo>
                        <a:pt x="947519" y="2017190"/>
                      </a:lnTo>
                      <a:lnTo>
                        <a:pt x="949847" y="2017525"/>
                      </a:lnTo>
                      <a:lnTo>
                        <a:pt x="952177" y="2017856"/>
                      </a:lnTo>
                      <a:lnTo>
                        <a:pt x="954507" y="2018181"/>
                      </a:lnTo>
                      <a:lnTo>
                        <a:pt x="956839" y="2018503"/>
                      </a:lnTo>
                      <a:lnTo>
                        <a:pt x="959170" y="2018820"/>
                      </a:lnTo>
                      <a:lnTo>
                        <a:pt x="961503" y="2019133"/>
                      </a:lnTo>
                      <a:lnTo>
                        <a:pt x="963836" y="2019441"/>
                      </a:lnTo>
                      <a:lnTo>
                        <a:pt x="966170" y="2019745"/>
                      </a:lnTo>
                      <a:lnTo>
                        <a:pt x="968505" y="2020045"/>
                      </a:lnTo>
                      <a:lnTo>
                        <a:pt x="970841" y="2020340"/>
                      </a:lnTo>
                      <a:lnTo>
                        <a:pt x="973177" y="2020631"/>
                      </a:lnTo>
                      <a:lnTo>
                        <a:pt x="975513" y="2020917"/>
                      </a:lnTo>
                      <a:lnTo>
                        <a:pt x="977851" y="2021199"/>
                      </a:lnTo>
                      <a:lnTo>
                        <a:pt x="980189" y="2021476"/>
                      </a:lnTo>
                      <a:lnTo>
                        <a:pt x="982528" y="2021749"/>
                      </a:lnTo>
                      <a:lnTo>
                        <a:pt x="984867" y="2022018"/>
                      </a:lnTo>
                      <a:lnTo>
                        <a:pt x="987207" y="2022282"/>
                      </a:lnTo>
                      <a:lnTo>
                        <a:pt x="989548" y="2022542"/>
                      </a:lnTo>
                      <a:lnTo>
                        <a:pt x="991889" y="2022797"/>
                      </a:lnTo>
                      <a:lnTo>
                        <a:pt x="994231" y="2023048"/>
                      </a:lnTo>
                      <a:lnTo>
                        <a:pt x="996573" y="2023295"/>
                      </a:lnTo>
                      <a:lnTo>
                        <a:pt x="998916" y="2023537"/>
                      </a:lnTo>
                      <a:lnTo>
                        <a:pt x="1001259" y="2023775"/>
                      </a:lnTo>
                      <a:lnTo>
                        <a:pt x="1003603" y="2024008"/>
                      </a:lnTo>
                      <a:lnTo>
                        <a:pt x="1005948" y="2024237"/>
                      </a:lnTo>
                      <a:lnTo>
                        <a:pt x="1008293" y="2024461"/>
                      </a:lnTo>
                      <a:lnTo>
                        <a:pt x="1010639" y="2024681"/>
                      </a:lnTo>
                      <a:lnTo>
                        <a:pt x="1012985" y="2024897"/>
                      </a:lnTo>
                      <a:lnTo>
                        <a:pt x="1015331" y="2025108"/>
                      </a:lnTo>
                      <a:lnTo>
                        <a:pt x="1017679" y="2025315"/>
                      </a:lnTo>
                      <a:lnTo>
                        <a:pt x="1020026" y="2025517"/>
                      </a:lnTo>
                      <a:lnTo>
                        <a:pt x="1022374" y="2025715"/>
                      </a:lnTo>
                      <a:lnTo>
                        <a:pt x="1024723" y="2025908"/>
                      </a:lnTo>
                      <a:lnTo>
                        <a:pt x="1027072" y="2026097"/>
                      </a:lnTo>
                      <a:lnTo>
                        <a:pt x="1029421" y="2026282"/>
                      </a:lnTo>
                      <a:lnTo>
                        <a:pt x="1031771" y="2026462"/>
                      </a:lnTo>
                      <a:lnTo>
                        <a:pt x="1034121" y="2026638"/>
                      </a:lnTo>
                      <a:lnTo>
                        <a:pt x="1036472" y="2026809"/>
                      </a:lnTo>
                      <a:lnTo>
                        <a:pt x="1038823" y="2026976"/>
                      </a:lnTo>
                      <a:lnTo>
                        <a:pt x="1041174" y="2027138"/>
                      </a:lnTo>
                      <a:lnTo>
                        <a:pt x="1043526" y="2027296"/>
                      </a:lnTo>
                      <a:lnTo>
                        <a:pt x="1045878" y="2027449"/>
                      </a:lnTo>
                      <a:lnTo>
                        <a:pt x="1048230" y="2027598"/>
                      </a:lnTo>
                      <a:lnTo>
                        <a:pt x="1050583" y="2027743"/>
                      </a:lnTo>
                      <a:lnTo>
                        <a:pt x="1052936" y="2027883"/>
                      </a:lnTo>
                      <a:lnTo>
                        <a:pt x="1055290" y="2028019"/>
                      </a:lnTo>
                      <a:lnTo>
                        <a:pt x="1057643" y="2028150"/>
                      </a:lnTo>
                      <a:lnTo>
                        <a:pt x="1059998" y="2028277"/>
                      </a:lnTo>
                      <a:lnTo>
                        <a:pt x="1062352" y="2028399"/>
                      </a:lnTo>
                      <a:lnTo>
                        <a:pt x="1064707" y="2028517"/>
                      </a:lnTo>
                      <a:lnTo>
                        <a:pt x="1067061" y="2028631"/>
                      </a:lnTo>
                      <a:lnTo>
                        <a:pt x="1069417" y="2028740"/>
                      </a:lnTo>
                      <a:lnTo>
                        <a:pt x="1071772" y="2028844"/>
                      </a:lnTo>
                      <a:lnTo>
                        <a:pt x="1074128" y="2028944"/>
                      </a:lnTo>
                      <a:lnTo>
                        <a:pt x="1076484" y="2029040"/>
                      </a:lnTo>
                      <a:lnTo>
                        <a:pt x="1078840" y="2029131"/>
                      </a:lnTo>
                      <a:lnTo>
                        <a:pt x="1081196" y="2029218"/>
                      </a:lnTo>
                      <a:lnTo>
                        <a:pt x="1083552" y="2029300"/>
                      </a:lnTo>
                      <a:lnTo>
                        <a:pt x="1085909" y="2029378"/>
                      </a:lnTo>
                      <a:lnTo>
                        <a:pt x="1088266" y="2029452"/>
                      </a:lnTo>
                      <a:lnTo>
                        <a:pt x="1090623" y="2029521"/>
                      </a:lnTo>
                      <a:lnTo>
                        <a:pt x="1092980" y="2029585"/>
                      </a:lnTo>
                      <a:lnTo>
                        <a:pt x="1095338" y="2029645"/>
                      </a:lnTo>
                      <a:lnTo>
                        <a:pt x="1097695" y="2029701"/>
                      </a:lnTo>
                      <a:lnTo>
                        <a:pt x="1100053" y="2029752"/>
                      </a:lnTo>
                      <a:lnTo>
                        <a:pt x="1102410" y="2029799"/>
                      </a:lnTo>
                      <a:lnTo>
                        <a:pt x="1104768" y="2029841"/>
                      </a:lnTo>
                      <a:lnTo>
                        <a:pt x="1107126" y="2029879"/>
                      </a:lnTo>
                      <a:lnTo>
                        <a:pt x="1109484" y="2029913"/>
                      </a:lnTo>
                      <a:lnTo>
                        <a:pt x="1111842" y="2029942"/>
                      </a:lnTo>
                      <a:lnTo>
                        <a:pt x="1114200" y="2029966"/>
                      </a:lnTo>
                      <a:lnTo>
                        <a:pt x="1116558" y="2029986"/>
                      </a:lnTo>
                      <a:lnTo>
                        <a:pt x="1118917" y="2030002"/>
                      </a:lnTo>
                      <a:lnTo>
                        <a:pt x="1121275" y="2030013"/>
                      </a:lnTo>
                      <a:lnTo>
                        <a:pt x="1123633" y="2030019"/>
                      </a:lnTo>
                      <a:lnTo>
                        <a:pt x="1125991" y="2030022"/>
                      </a:lnTo>
                      <a:lnTo>
                        <a:pt x="1128350" y="2030019"/>
                      </a:lnTo>
                      <a:lnTo>
                        <a:pt x="1130708" y="2030013"/>
                      </a:lnTo>
                      <a:lnTo>
                        <a:pt x="1133066" y="2030002"/>
                      </a:lnTo>
                      <a:lnTo>
                        <a:pt x="1135424" y="2029986"/>
                      </a:lnTo>
                      <a:lnTo>
                        <a:pt x="1137782" y="2029966"/>
                      </a:lnTo>
                      <a:lnTo>
                        <a:pt x="1140141" y="2029942"/>
                      </a:lnTo>
                      <a:lnTo>
                        <a:pt x="1142499" y="2029913"/>
                      </a:lnTo>
                      <a:lnTo>
                        <a:pt x="1144857" y="2029879"/>
                      </a:lnTo>
                      <a:lnTo>
                        <a:pt x="1147214" y="2029841"/>
                      </a:lnTo>
                      <a:lnTo>
                        <a:pt x="1149572" y="2029799"/>
                      </a:lnTo>
                      <a:lnTo>
                        <a:pt x="1151930" y="2029752"/>
                      </a:lnTo>
                      <a:lnTo>
                        <a:pt x="1154288" y="2029701"/>
                      </a:lnTo>
                      <a:lnTo>
                        <a:pt x="1156645" y="2029645"/>
                      </a:lnTo>
                      <a:lnTo>
                        <a:pt x="1159002" y="2029585"/>
                      </a:lnTo>
                      <a:lnTo>
                        <a:pt x="1161360" y="2029521"/>
                      </a:lnTo>
                      <a:lnTo>
                        <a:pt x="1163717" y="2029452"/>
                      </a:lnTo>
                      <a:lnTo>
                        <a:pt x="1166073" y="2029378"/>
                      </a:lnTo>
                      <a:lnTo>
                        <a:pt x="1168430" y="2029300"/>
                      </a:lnTo>
                      <a:lnTo>
                        <a:pt x="1170787" y="2029218"/>
                      </a:lnTo>
                      <a:lnTo>
                        <a:pt x="1173143" y="2029131"/>
                      </a:lnTo>
                      <a:lnTo>
                        <a:pt x="1175499" y="2029040"/>
                      </a:lnTo>
                      <a:lnTo>
                        <a:pt x="1177855" y="2028944"/>
                      </a:lnTo>
                      <a:lnTo>
                        <a:pt x="1180211" y="2028844"/>
                      </a:lnTo>
                      <a:lnTo>
                        <a:pt x="1182566" y="2028740"/>
                      </a:lnTo>
                      <a:lnTo>
                        <a:pt x="1184921" y="2028631"/>
                      </a:lnTo>
                      <a:lnTo>
                        <a:pt x="1187276" y="2028517"/>
                      </a:lnTo>
                      <a:lnTo>
                        <a:pt x="1189631" y="2028399"/>
                      </a:lnTo>
                      <a:lnTo>
                        <a:pt x="1191985" y="2028277"/>
                      </a:lnTo>
                      <a:lnTo>
                        <a:pt x="1194339" y="2028150"/>
                      </a:lnTo>
                      <a:lnTo>
                        <a:pt x="1196693" y="2028019"/>
                      </a:lnTo>
                      <a:lnTo>
                        <a:pt x="1199046" y="2027883"/>
                      </a:lnTo>
                      <a:lnTo>
                        <a:pt x="1201399" y="2027743"/>
                      </a:lnTo>
                      <a:lnTo>
                        <a:pt x="1203752" y="2027598"/>
                      </a:lnTo>
                      <a:lnTo>
                        <a:pt x="1206105" y="2027449"/>
                      </a:lnTo>
                      <a:lnTo>
                        <a:pt x="1208457" y="2027296"/>
                      </a:lnTo>
                      <a:lnTo>
                        <a:pt x="1210809" y="2027138"/>
                      </a:lnTo>
                      <a:lnTo>
                        <a:pt x="1213160" y="2026976"/>
                      </a:lnTo>
                      <a:lnTo>
                        <a:pt x="1215511" y="2026809"/>
                      </a:lnTo>
                      <a:lnTo>
                        <a:pt x="1217862" y="2026638"/>
                      </a:lnTo>
                      <a:lnTo>
                        <a:pt x="1220212" y="2026462"/>
                      </a:lnTo>
                      <a:lnTo>
                        <a:pt x="1222562" y="2026282"/>
                      </a:lnTo>
                      <a:lnTo>
                        <a:pt x="1224911" y="2026097"/>
                      </a:lnTo>
                      <a:lnTo>
                        <a:pt x="1227260" y="2025908"/>
                      </a:lnTo>
                      <a:lnTo>
                        <a:pt x="1229608" y="2025715"/>
                      </a:lnTo>
                      <a:lnTo>
                        <a:pt x="1231956" y="2025517"/>
                      </a:lnTo>
                      <a:lnTo>
                        <a:pt x="1234304" y="2025315"/>
                      </a:lnTo>
                      <a:lnTo>
                        <a:pt x="1236651" y="2025108"/>
                      </a:lnTo>
                      <a:lnTo>
                        <a:pt x="1238998" y="2024897"/>
                      </a:lnTo>
                      <a:lnTo>
                        <a:pt x="1241344" y="2024681"/>
                      </a:lnTo>
                      <a:lnTo>
                        <a:pt x="1243689" y="2024461"/>
                      </a:lnTo>
                      <a:lnTo>
                        <a:pt x="1246035" y="2024237"/>
                      </a:lnTo>
                      <a:lnTo>
                        <a:pt x="1248379" y="2024008"/>
                      </a:lnTo>
                      <a:lnTo>
                        <a:pt x="1250723" y="2023775"/>
                      </a:lnTo>
                      <a:lnTo>
                        <a:pt x="1253067" y="2023537"/>
                      </a:lnTo>
                      <a:lnTo>
                        <a:pt x="1255410" y="2023295"/>
                      </a:lnTo>
                      <a:lnTo>
                        <a:pt x="1257752" y="2023048"/>
                      </a:lnTo>
                      <a:lnTo>
                        <a:pt x="1260094" y="2022797"/>
                      </a:lnTo>
                      <a:lnTo>
                        <a:pt x="1262435" y="2022542"/>
                      </a:lnTo>
                      <a:lnTo>
                        <a:pt x="1264775" y="2022282"/>
                      </a:lnTo>
                      <a:lnTo>
                        <a:pt x="1267115" y="2022018"/>
                      </a:lnTo>
                      <a:lnTo>
                        <a:pt x="1269455" y="2021749"/>
                      </a:lnTo>
                      <a:lnTo>
                        <a:pt x="1271794" y="2021476"/>
                      </a:lnTo>
                      <a:lnTo>
                        <a:pt x="1274132" y="2021199"/>
                      </a:lnTo>
                      <a:lnTo>
                        <a:pt x="1276469" y="2020917"/>
                      </a:lnTo>
                      <a:lnTo>
                        <a:pt x="1278806" y="2020631"/>
                      </a:lnTo>
                      <a:lnTo>
                        <a:pt x="1281142" y="2020340"/>
                      </a:lnTo>
                      <a:lnTo>
                        <a:pt x="1283477" y="2020045"/>
                      </a:lnTo>
                      <a:lnTo>
                        <a:pt x="1285812" y="2019745"/>
                      </a:lnTo>
                      <a:lnTo>
                        <a:pt x="1288146" y="2019441"/>
                      </a:lnTo>
                      <a:lnTo>
                        <a:pt x="1290480" y="2019133"/>
                      </a:lnTo>
                      <a:lnTo>
                        <a:pt x="1292812" y="2018820"/>
                      </a:lnTo>
                      <a:lnTo>
                        <a:pt x="1295144" y="2018503"/>
                      </a:lnTo>
                      <a:lnTo>
                        <a:pt x="1297475" y="2018181"/>
                      </a:lnTo>
                      <a:lnTo>
                        <a:pt x="1299806" y="2017856"/>
                      </a:lnTo>
                      <a:lnTo>
                        <a:pt x="1302135" y="2017525"/>
                      </a:lnTo>
                      <a:lnTo>
                        <a:pt x="1304464" y="2017190"/>
                      </a:lnTo>
                      <a:lnTo>
                        <a:pt x="1306792" y="2016851"/>
                      </a:lnTo>
                      <a:lnTo>
                        <a:pt x="1309119" y="2016508"/>
                      </a:lnTo>
                      <a:lnTo>
                        <a:pt x="1311446" y="2016160"/>
                      </a:lnTo>
                      <a:lnTo>
                        <a:pt x="1313772" y="2015807"/>
                      </a:lnTo>
                      <a:lnTo>
                        <a:pt x="1316096" y="2015451"/>
                      </a:lnTo>
                      <a:lnTo>
                        <a:pt x="1318420" y="2015090"/>
                      </a:lnTo>
                      <a:lnTo>
                        <a:pt x="1320744" y="2014724"/>
                      </a:lnTo>
                      <a:lnTo>
                        <a:pt x="1323066" y="2014354"/>
                      </a:lnTo>
                      <a:lnTo>
                        <a:pt x="1325387" y="2013980"/>
                      </a:lnTo>
                      <a:lnTo>
                        <a:pt x="1327708" y="2013601"/>
                      </a:lnTo>
                      <a:lnTo>
                        <a:pt x="1330027" y="2013218"/>
                      </a:lnTo>
                      <a:lnTo>
                        <a:pt x="1332346" y="2012831"/>
                      </a:lnTo>
                      <a:lnTo>
                        <a:pt x="1334664" y="2012439"/>
                      </a:lnTo>
                      <a:lnTo>
                        <a:pt x="1336981" y="2012043"/>
                      </a:lnTo>
                      <a:lnTo>
                        <a:pt x="1339297" y="2011642"/>
                      </a:lnTo>
                      <a:lnTo>
                        <a:pt x="1341612" y="2011238"/>
                      </a:lnTo>
                      <a:lnTo>
                        <a:pt x="1343926" y="2010828"/>
                      </a:lnTo>
                      <a:lnTo>
                        <a:pt x="1346240" y="2010415"/>
                      </a:lnTo>
                      <a:lnTo>
                        <a:pt x="1348552" y="2009997"/>
                      </a:lnTo>
                      <a:lnTo>
                        <a:pt x="1350863" y="2009574"/>
                      </a:lnTo>
                      <a:lnTo>
                        <a:pt x="1353173" y="2009148"/>
                      </a:lnTo>
                      <a:lnTo>
                        <a:pt x="1355483" y="2008716"/>
                      </a:lnTo>
                      <a:lnTo>
                        <a:pt x="1357791" y="2008281"/>
                      </a:lnTo>
                      <a:lnTo>
                        <a:pt x="1360098" y="2007841"/>
                      </a:lnTo>
                      <a:lnTo>
                        <a:pt x="1362404" y="2007397"/>
                      </a:lnTo>
                      <a:lnTo>
                        <a:pt x="1364710" y="2006949"/>
                      </a:lnTo>
                      <a:lnTo>
                        <a:pt x="1367014" y="2006496"/>
                      </a:lnTo>
                      <a:lnTo>
                        <a:pt x="1369317" y="2006038"/>
                      </a:lnTo>
                      <a:lnTo>
                        <a:pt x="1371619" y="2005577"/>
                      </a:lnTo>
                      <a:lnTo>
                        <a:pt x="1373920" y="2005111"/>
                      </a:lnTo>
                      <a:lnTo>
                        <a:pt x="1376220" y="2004641"/>
                      </a:lnTo>
                      <a:lnTo>
                        <a:pt x="1378518" y="2004166"/>
                      </a:lnTo>
                      <a:lnTo>
                        <a:pt x="1380816" y="2003687"/>
                      </a:lnTo>
                      <a:lnTo>
                        <a:pt x="1383112" y="2003204"/>
                      </a:lnTo>
                      <a:lnTo>
                        <a:pt x="1385408" y="2002716"/>
                      </a:lnTo>
                      <a:lnTo>
                        <a:pt x="1387702" y="2002224"/>
                      </a:lnTo>
                      <a:lnTo>
                        <a:pt x="1389995" y="2001728"/>
                      </a:lnTo>
                      <a:lnTo>
                        <a:pt x="1392287" y="2001228"/>
                      </a:lnTo>
                      <a:lnTo>
                        <a:pt x="1394578" y="2000723"/>
                      </a:lnTo>
                      <a:lnTo>
                        <a:pt x="1396868" y="2000213"/>
                      </a:lnTo>
                      <a:lnTo>
                        <a:pt x="1399156" y="1999700"/>
                      </a:lnTo>
                      <a:lnTo>
                        <a:pt x="1401443" y="1999182"/>
                      </a:lnTo>
                      <a:lnTo>
                        <a:pt x="1403729" y="1998660"/>
                      </a:lnTo>
                      <a:lnTo>
                        <a:pt x="1406014" y="1998133"/>
                      </a:lnTo>
                      <a:lnTo>
                        <a:pt x="1408298" y="1997602"/>
                      </a:lnTo>
                      <a:lnTo>
                        <a:pt x="1410580" y="1997067"/>
                      </a:lnTo>
                      <a:lnTo>
                        <a:pt x="1412861" y="1996528"/>
                      </a:lnTo>
                      <a:lnTo>
                        <a:pt x="1415141" y="1995984"/>
                      </a:lnTo>
                      <a:lnTo>
                        <a:pt x="1417419" y="1995436"/>
                      </a:lnTo>
                      <a:lnTo>
                        <a:pt x="1419697" y="1994884"/>
                      </a:lnTo>
                      <a:lnTo>
                        <a:pt x="1421973" y="1994327"/>
                      </a:lnTo>
                      <a:lnTo>
                        <a:pt x="1424247" y="1993766"/>
                      </a:lnTo>
                      <a:lnTo>
                        <a:pt x="1426521" y="1993201"/>
                      </a:lnTo>
                      <a:lnTo>
                        <a:pt x="1428793" y="1992631"/>
                      </a:lnTo>
                      <a:lnTo>
                        <a:pt x="1431064" y="1992057"/>
                      </a:lnTo>
                      <a:lnTo>
                        <a:pt x="1433333" y="1991479"/>
                      </a:lnTo>
                      <a:lnTo>
                        <a:pt x="1435601" y="1990897"/>
                      </a:lnTo>
                      <a:lnTo>
                        <a:pt x="1437868" y="1990310"/>
                      </a:lnTo>
                      <a:lnTo>
                        <a:pt x="1440133" y="1989719"/>
                      </a:lnTo>
                      <a:lnTo>
                        <a:pt x="1442397" y="1989124"/>
                      </a:lnTo>
                      <a:lnTo>
                        <a:pt x="1444659" y="1988525"/>
                      </a:lnTo>
                      <a:lnTo>
                        <a:pt x="1446921" y="1987921"/>
                      </a:lnTo>
                      <a:lnTo>
                        <a:pt x="1449180" y="1987313"/>
                      </a:lnTo>
                      <a:lnTo>
                        <a:pt x="1451439" y="1986700"/>
                      </a:lnTo>
                      <a:lnTo>
                        <a:pt x="1453696" y="1986084"/>
                      </a:lnTo>
                      <a:lnTo>
                        <a:pt x="1455951" y="1985463"/>
                      </a:lnTo>
                      <a:lnTo>
                        <a:pt x="1458205" y="1984838"/>
                      </a:lnTo>
                      <a:lnTo>
                        <a:pt x="1460458" y="1984209"/>
                      </a:lnTo>
                      <a:lnTo>
                        <a:pt x="1462709" y="1983575"/>
                      </a:lnTo>
                      <a:lnTo>
                        <a:pt x="1464958" y="1982937"/>
                      </a:lnTo>
                      <a:lnTo>
                        <a:pt x="1467207" y="1982295"/>
                      </a:lnTo>
                      <a:lnTo>
                        <a:pt x="1469453" y="1981649"/>
                      </a:lnTo>
                      <a:lnTo>
                        <a:pt x="1471698" y="1980998"/>
                      </a:lnTo>
                      <a:lnTo>
                        <a:pt x="1473942" y="1980343"/>
                      </a:lnTo>
                      <a:lnTo>
                        <a:pt x="1476184" y="1979684"/>
                      </a:lnTo>
                      <a:lnTo>
                        <a:pt x="1478425" y="1979021"/>
                      </a:lnTo>
                      <a:lnTo>
                        <a:pt x="1480664" y="1978354"/>
                      </a:lnTo>
                      <a:lnTo>
                        <a:pt x="1482901" y="1977682"/>
                      </a:lnTo>
                      <a:lnTo>
                        <a:pt x="1485137" y="1977006"/>
                      </a:lnTo>
                      <a:lnTo>
                        <a:pt x="1487371" y="1976326"/>
                      </a:lnTo>
                      <a:lnTo>
                        <a:pt x="1489604" y="1975641"/>
                      </a:lnTo>
                      <a:lnTo>
                        <a:pt x="1491835" y="1974953"/>
                      </a:lnTo>
                      <a:lnTo>
                        <a:pt x="1494065" y="1974260"/>
                      </a:lnTo>
                      <a:lnTo>
                        <a:pt x="1496292" y="1973563"/>
                      </a:lnTo>
                      <a:lnTo>
                        <a:pt x="1498519" y="1972862"/>
                      </a:lnTo>
                      <a:lnTo>
                        <a:pt x="1500743" y="1972156"/>
                      </a:lnTo>
                      <a:lnTo>
                        <a:pt x="1502966" y="1971447"/>
                      </a:lnTo>
                      <a:lnTo>
                        <a:pt x="1505188" y="1970733"/>
                      </a:lnTo>
                      <a:lnTo>
                        <a:pt x="1507407" y="1970015"/>
                      </a:lnTo>
                      <a:lnTo>
                        <a:pt x="1509625" y="1969293"/>
                      </a:lnTo>
                      <a:lnTo>
                        <a:pt x="1511842" y="1968566"/>
                      </a:lnTo>
                      <a:lnTo>
                        <a:pt x="1514056" y="1967836"/>
                      </a:lnTo>
                      <a:lnTo>
                        <a:pt x="1516269" y="1967101"/>
                      </a:lnTo>
                      <a:lnTo>
                        <a:pt x="1518481" y="1966362"/>
                      </a:lnTo>
                      <a:lnTo>
                        <a:pt x="1520690" y="1965619"/>
                      </a:lnTo>
                      <a:lnTo>
                        <a:pt x="1522898" y="1964872"/>
                      </a:lnTo>
                      <a:lnTo>
                        <a:pt x="1525104" y="1964120"/>
                      </a:lnTo>
                      <a:lnTo>
                        <a:pt x="1527308" y="1963365"/>
                      </a:lnTo>
                      <a:lnTo>
                        <a:pt x="1529511" y="1962605"/>
                      </a:lnTo>
                      <a:lnTo>
                        <a:pt x="1531711" y="1961841"/>
                      </a:lnTo>
                      <a:lnTo>
                        <a:pt x="1533910" y="1961073"/>
                      </a:lnTo>
                      <a:lnTo>
                        <a:pt x="1536108" y="1960301"/>
                      </a:lnTo>
                      <a:lnTo>
                        <a:pt x="1538303" y="1959524"/>
                      </a:lnTo>
                      <a:lnTo>
                        <a:pt x="1540497" y="1958744"/>
                      </a:lnTo>
                      <a:lnTo>
                        <a:pt x="1542688" y="1957959"/>
                      </a:lnTo>
                      <a:lnTo>
                        <a:pt x="1544878" y="1957171"/>
                      </a:lnTo>
                      <a:lnTo>
                        <a:pt x="1547066" y="1956378"/>
                      </a:lnTo>
                      <a:lnTo>
                        <a:pt x="1549253" y="1955581"/>
                      </a:lnTo>
                      <a:lnTo>
                        <a:pt x="1551437" y="1954779"/>
                      </a:lnTo>
                      <a:lnTo>
                        <a:pt x="1553619" y="1953974"/>
                      </a:lnTo>
                      <a:lnTo>
                        <a:pt x="1555800" y="1953165"/>
                      </a:lnTo>
                      <a:lnTo>
                        <a:pt x="1557979" y="1952351"/>
                      </a:lnTo>
                      <a:lnTo>
                        <a:pt x="1560156" y="1951534"/>
                      </a:lnTo>
                      <a:lnTo>
                        <a:pt x="1562331" y="1950712"/>
                      </a:lnTo>
                      <a:lnTo>
                        <a:pt x="1564504" y="1949886"/>
                      </a:lnTo>
                      <a:lnTo>
                        <a:pt x="1566675" y="1949056"/>
                      </a:lnTo>
                      <a:lnTo>
                        <a:pt x="1568844" y="1948222"/>
                      </a:lnTo>
                      <a:lnTo>
                        <a:pt x="1571011" y="1947384"/>
                      </a:lnTo>
                      <a:lnTo>
                        <a:pt x="1573177" y="1946542"/>
                      </a:lnTo>
                      <a:lnTo>
                        <a:pt x="1575340" y="1945695"/>
                      </a:lnTo>
                      <a:lnTo>
                        <a:pt x="1577501" y="1944845"/>
                      </a:lnTo>
                      <a:lnTo>
                        <a:pt x="1579661" y="1943990"/>
                      </a:lnTo>
                      <a:lnTo>
                        <a:pt x="1581818" y="1943132"/>
                      </a:lnTo>
                      <a:lnTo>
                        <a:pt x="1583973" y="1942269"/>
                      </a:lnTo>
                      <a:lnTo>
                        <a:pt x="1586127" y="1941403"/>
                      </a:lnTo>
                      <a:lnTo>
                        <a:pt x="1588278" y="1940532"/>
                      </a:lnTo>
                      <a:lnTo>
                        <a:pt x="1590427" y="1939657"/>
                      </a:lnTo>
                      <a:lnTo>
                        <a:pt x="1592575" y="1938778"/>
                      </a:lnTo>
                      <a:lnTo>
                        <a:pt x="1594720" y="1937895"/>
                      </a:lnTo>
                      <a:lnTo>
                        <a:pt x="1596863" y="1937008"/>
                      </a:lnTo>
                      <a:lnTo>
                        <a:pt x="1599004" y="1936117"/>
                      </a:lnTo>
                      <a:lnTo>
                        <a:pt x="1601143" y="1935222"/>
                      </a:lnTo>
                      <a:lnTo>
                        <a:pt x="1603280" y="1934323"/>
                      </a:lnTo>
                      <a:lnTo>
                        <a:pt x="1605415" y="1933420"/>
                      </a:lnTo>
                      <a:lnTo>
                        <a:pt x="1607548" y="1932513"/>
                      </a:lnTo>
                      <a:lnTo>
                        <a:pt x="1609679" y="1931602"/>
                      </a:lnTo>
                      <a:lnTo>
                        <a:pt x="1611807" y="1930687"/>
                      </a:lnTo>
                      <a:lnTo>
                        <a:pt x="1613934" y="1929767"/>
                      </a:lnTo>
                      <a:lnTo>
                        <a:pt x="1616058" y="1928844"/>
                      </a:lnTo>
                      <a:lnTo>
                        <a:pt x="1618180" y="1927917"/>
                      </a:lnTo>
                      <a:lnTo>
                        <a:pt x="1620300" y="1926986"/>
                      </a:lnTo>
                      <a:lnTo>
                        <a:pt x="1622418" y="1926050"/>
                      </a:lnTo>
                      <a:lnTo>
                        <a:pt x="1624533" y="1925111"/>
                      </a:lnTo>
                      <a:lnTo>
                        <a:pt x="1626647" y="1924168"/>
                      </a:lnTo>
                      <a:lnTo>
                        <a:pt x="1628758" y="1923221"/>
                      </a:lnTo>
                      <a:lnTo>
                        <a:pt x="1630867" y="1922270"/>
                      </a:lnTo>
                      <a:lnTo>
                        <a:pt x="1632974" y="1921314"/>
                      </a:lnTo>
                      <a:lnTo>
                        <a:pt x="1635078" y="1920355"/>
                      </a:lnTo>
                      <a:lnTo>
                        <a:pt x="1637181" y="1919392"/>
                      </a:lnTo>
                      <a:lnTo>
                        <a:pt x="1639281" y="1918425"/>
                      </a:lnTo>
                      <a:lnTo>
                        <a:pt x="1641379" y="1917454"/>
                      </a:lnTo>
                      <a:lnTo>
                        <a:pt x="1643474" y="1916479"/>
                      </a:lnTo>
                      <a:lnTo>
                        <a:pt x="1645568" y="1915500"/>
                      </a:lnTo>
                      <a:lnTo>
                        <a:pt x="1647659" y="1914517"/>
                      </a:lnTo>
                      <a:lnTo>
                        <a:pt x="1649748" y="1913530"/>
                      </a:lnTo>
                      <a:lnTo>
                        <a:pt x="1651834" y="1912539"/>
                      </a:lnTo>
                      <a:lnTo>
                        <a:pt x="1653918" y="1911545"/>
                      </a:lnTo>
                      <a:lnTo>
                        <a:pt x="1656000" y="1910546"/>
                      </a:lnTo>
                      <a:lnTo>
                        <a:pt x="1658080" y="1909543"/>
                      </a:lnTo>
                      <a:lnTo>
                        <a:pt x="1660157" y="1908537"/>
                      </a:lnTo>
                      <a:lnTo>
                        <a:pt x="1662232" y="1907526"/>
                      </a:lnTo>
                      <a:lnTo>
                        <a:pt x="1664304" y="1906512"/>
                      </a:lnTo>
                      <a:lnTo>
                        <a:pt x="1666374" y="1905494"/>
                      </a:lnTo>
                      <a:lnTo>
                        <a:pt x="1668442" y="1904472"/>
                      </a:lnTo>
                      <a:lnTo>
                        <a:pt x="1670507" y="1903445"/>
                      </a:lnTo>
                      <a:lnTo>
                        <a:pt x="1672570" y="1902415"/>
                      </a:lnTo>
                      <a:lnTo>
                        <a:pt x="1674631" y="1901382"/>
                      </a:lnTo>
                      <a:lnTo>
                        <a:pt x="1676689" y="1900344"/>
                      </a:lnTo>
                      <a:lnTo>
                        <a:pt x="1678745" y="1899302"/>
                      </a:lnTo>
                      <a:lnTo>
                        <a:pt x="1680798" y="1898257"/>
                      </a:lnTo>
                      <a:lnTo>
                        <a:pt x="1682849" y="1897207"/>
                      </a:lnTo>
                      <a:lnTo>
                        <a:pt x="1684898" y="1896154"/>
                      </a:lnTo>
                      <a:lnTo>
                        <a:pt x="1686944" y="1895097"/>
                      </a:lnTo>
                      <a:lnTo>
                        <a:pt x="1688987" y="1894036"/>
                      </a:lnTo>
                      <a:lnTo>
                        <a:pt x="1691028" y="1892971"/>
                      </a:lnTo>
                      <a:lnTo>
                        <a:pt x="1693067" y="1891902"/>
                      </a:lnTo>
                      <a:lnTo>
                        <a:pt x="1695103" y="1890830"/>
                      </a:lnTo>
                      <a:lnTo>
                        <a:pt x="1697137" y="1889753"/>
                      </a:lnTo>
                      <a:lnTo>
                        <a:pt x="1699168" y="1888673"/>
                      </a:lnTo>
                      <a:lnTo>
                        <a:pt x="1701196" y="1887589"/>
                      </a:lnTo>
                      <a:lnTo>
                        <a:pt x="1703222" y="1886501"/>
                      </a:lnTo>
                      <a:lnTo>
                        <a:pt x="1705246" y="1885410"/>
                      </a:lnTo>
                      <a:lnTo>
                        <a:pt x="1707267" y="1884314"/>
                      </a:lnTo>
                      <a:lnTo>
                        <a:pt x="1709285" y="1883215"/>
                      </a:lnTo>
                      <a:lnTo>
                        <a:pt x="1711301" y="1882112"/>
                      </a:lnTo>
                      <a:lnTo>
                        <a:pt x="1713315" y="1881005"/>
                      </a:lnTo>
                      <a:lnTo>
                        <a:pt x="1715325" y="1879894"/>
                      </a:lnTo>
                      <a:lnTo>
                        <a:pt x="1717334" y="1878779"/>
                      </a:lnTo>
                      <a:lnTo>
                        <a:pt x="1719339" y="1877661"/>
                      </a:lnTo>
                      <a:lnTo>
                        <a:pt x="1721342" y="1876539"/>
                      </a:lnTo>
                      <a:lnTo>
                        <a:pt x="1723343" y="1875413"/>
                      </a:lnTo>
                      <a:lnTo>
                        <a:pt x="1725340" y="1874283"/>
                      </a:lnTo>
                      <a:lnTo>
                        <a:pt x="1727335" y="1873150"/>
                      </a:lnTo>
                      <a:lnTo>
                        <a:pt x="1729328" y="1872013"/>
                      </a:lnTo>
                      <a:lnTo>
                        <a:pt x="1731318" y="1870872"/>
                      </a:lnTo>
                      <a:lnTo>
                        <a:pt x="1733305" y="1869727"/>
                      </a:lnTo>
                      <a:lnTo>
                        <a:pt x="1735289" y="1868579"/>
                      </a:lnTo>
                      <a:lnTo>
                        <a:pt x="1737271" y="1867426"/>
                      </a:lnTo>
                      <a:lnTo>
                        <a:pt x="1739250" y="1866270"/>
                      </a:lnTo>
                      <a:lnTo>
                        <a:pt x="1741227" y="1865111"/>
                      </a:lnTo>
                      <a:lnTo>
                        <a:pt x="1743201" y="1863947"/>
                      </a:lnTo>
                      <a:lnTo>
                        <a:pt x="1745172" y="1862780"/>
                      </a:lnTo>
                      <a:lnTo>
                        <a:pt x="1747140" y="1861609"/>
                      </a:lnTo>
                      <a:lnTo>
                        <a:pt x="1749106" y="1860435"/>
                      </a:lnTo>
                      <a:lnTo>
                        <a:pt x="1751069" y="1859257"/>
                      </a:lnTo>
                      <a:lnTo>
                        <a:pt x="1753029" y="1858075"/>
                      </a:lnTo>
                      <a:lnTo>
                        <a:pt x="1754986" y="1856889"/>
                      </a:lnTo>
                      <a:lnTo>
                        <a:pt x="1756941" y="1855700"/>
                      </a:lnTo>
                      <a:lnTo>
                        <a:pt x="1758893" y="1854507"/>
                      </a:lnTo>
                      <a:lnTo>
                        <a:pt x="1760842" y="1853310"/>
                      </a:lnTo>
                      <a:lnTo>
                        <a:pt x="1762788" y="1852109"/>
                      </a:lnTo>
                      <a:lnTo>
                        <a:pt x="1764731" y="1850905"/>
                      </a:lnTo>
                      <a:lnTo>
                        <a:pt x="1766672" y="1849698"/>
                      </a:lnTo>
                      <a:lnTo>
                        <a:pt x="1768610" y="1848486"/>
                      </a:lnTo>
                      <a:lnTo>
                        <a:pt x="1770545" y="1847271"/>
                      </a:lnTo>
                      <a:lnTo>
                        <a:pt x="1772477" y="1846052"/>
                      </a:lnTo>
                      <a:lnTo>
                        <a:pt x="1774407" y="1844830"/>
                      </a:lnTo>
                      <a:lnTo>
                        <a:pt x="1776333" y="1843604"/>
                      </a:lnTo>
                      <a:lnTo>
                        <a:pt x="1778257" y="1842374"/>
                      </a:lnTo>
                      <a:lnTo>
                        <a:pt x="1780178" y="1841141"/>
                      </a:lnTo>
                      <a:lnTo>
                        <a:pt x="1782096" y="1839904"/>
                      </a:lnTo>
                      <a:lnTo>
                        <a:pt x="1784011" y="1838664"/>
                      </a:lnTo>
                      <a:lnTo>
                        <a:pt x="1785923" y="1837420"/>
                      </a:lnTo>
                      <a:lnTo>
                        <a:pt x="1787833" y="1836172"/>
                      </a:lnTo>
                      <a:lnTo>
                        <a:pt x="1789739" y="1834920"/>
                      </a:lnTo>
                      <a:lnTo>
                        <a:pt x="1791643" y="1833666"/>
                      </a:lnTo>
                      <a:lnTo>
                        <a:pt x="1793543" y="1832407"/>
                      </a:lnTo>
                      <a:lnTo>
                        <a:pt x="1795441" y="1831145"/>
                      </a:lnTo>
                      <a:lnTo>
                        <a:pt x="1797336" y="1829879"/>
                      </a:lnTo>
                      <a:lnTo>
                        <a:pt x="1799227" y="1828610"/>
                      </a:lnTo>
                      <a:lnTo>
                        <a:pt x="1801116" y="1827337"/>
                      </a:lnTo>
                      <a:lnTo>
                        <a:pt x="1803002" y="1826061"/>
                      </a:lnTo>
                      <a:lnTo>
                        <a:pt x="1804885" y="1824781"/>
                      </a:lnTo>
                      <a:lnTo>
                        <a:pt x="1806765" y="1823497"/>
                      </a:lnTo>
                      <a:lnTo>
                        <a:pt x="1808642" y="1822210"/>
                      </a:lnTo>
                      <a:lnTo>
                        <a:pt x="1810516" y="1820920"/>
                      </a:lnTo>
                      <a:lnTo>
                        <a:pt x="1812387" y="1819625"/>
                      </a:lnTo>
                      <a:lnTo>
                        <a:pt x="1814255" y="1818328"/>
                      </a:lnTo>
                      <a:lnTo>
                        <a:pt x="1816120" y="1817027"/>
                      </a:lnTo>
                      <a:lnTo>
                        <a:pt x="1817981" y="1815722"/>
                      </a:lnTo>
                      <a:lnTo>
                        <a:pt x="1819840" y="1814414"/>
                      </a:lnTo>
                      <a:lnTo>
                        <a:pt x="1821696" y="1813102"/>
                      </a:lnTo>
                      <a:lnTo>
                        <a:pt x="1823549" y="1811787"/>
                      </a:lnTo>
                      <a:lnTo>
                        <a:pt x="1825399" y="1810468"/>
                      </a:lnTo>
                      <a:lnTo>
                        <a:pt x="1827245" y="1809146"/>
                      </a:lnTo>
                      <a:lnTo>
                        <a:pt x="1829089" y="1807820"/>
                      </a:lnTo>
                      <a:lnTo>
                        <a:pt x="1830929" y="1806491"/>
                      </a:lnTo>
                      <a:lnTo>
                        <a:pt x="1832767" y="1805158"/>
                      </a:lnTo>
                      <a:lnTo>
                        <a:pt x="1834601" y="1803822"/>
                      </a:lnTo>
                      <a:lnTo>
                        <a:pt x="1836432" y="1802483"/>
                      </a:lnTo>
                      <a:lnTo>
                        <a:pt x="1838260" y="1801140"/>
                      </a:lnTo>
                      <a:lnTo>
                        <a:pt x="1840085" y="1799793"/>
                      </a:lnTo>
                      <a:lnTo>
                        <a:pt x="1841907" y="1798443"/>
                      </a:lnTo>
                      <a:lnTo>
                        <a:pt x="1843725" y="1797090"/>
                      </a:lnTo>
                      <a:lnTo>
                        <a:pt x="1845541" y="1795733"/>
                      </a:lnTo>
                      <a:lnTo>
                        <a:pt x="1847353" y="1794373"/>
                      </a:lnTo>
                      <a:lnTo>
                        <a:pt x="1849162" y="1793009"/>
                      </a:lnTo>
                      <a:lnTo>
                        <a:pt x="1850969" y="1791642"/>
                      </a:lnTo>
                      <a:lnTo>
                        <a:pt x="1852771" y="1790272"/>
                      </a:lnTo>
                      <a:lnTo>
                        <a:pt x="1854571" y="1788898"/>
                      </a:lnTo>
                      <a:lnTo>
                        <a:pt x="1856367" y="1787521"/>
                      </a:lnTo>
                      <a:lnTo>
                        <a:pt x="1858161" y="1786140"/>
                      </a:lnTo>
                      <a:lnTo>
                        <a:pt x="1859951" y="1784756"/>
                      </a:lnTo>
                      <a:lnTo>
                        <a:pt x="1861738" y="1783369"/>
                      </a:lnTo>
                      <a:lnTo>
                        <a:pt x="1863521" y="1781978"/>
                      </a:lnTo>
                      <a:lnTo>
                        <a:pt x="1865301" y="1780584"/>
                      </a:lnTo>
                      <a:lnTo>
                        <a:pt x="1867079" y="1779187"/>
                      </a:lnTo>
                      <a:lnTo>
                        <a:pt x="1868852" y="1777786"/>
                      </a:lnTo>
                      <a:lnTo>
                        <a:pt x="1870623" y="1776382"/>
                      </a:lnTo>
                      <a:lnTo>
                        <a:pt x="1872390" y="1774974"/>
                      </a:lnTo>
                      <a:lnTo>
                        <a:pt x="1874154" y="1773563"/>
                      </a:lnTo>
                      <a:lnTo>
                        <a:pt x="1875915" y="1772149"/>
                      </a:lnTo>
                      <a:lnTo>
                        <a:pt x="1877673" y="1770732"/>
                      </a:lnTo>
                      <a:lnTo>
                        <a:pt x="1879427" y="1769311"/>
                      </a:lnTo>
                      <a:lnTo>
                        <a:pt x="1881178" y="1767887"/>
                      </a:lnTo>
                      <a:lnTo>
                        <a:pt x="1882925" y="1766459"/>
                      </a:lnTo>
                      <a:lnTo>
                        <a:pt x="1884670" y="1765029"/>
                      </a:lnTo>
                      <a:lnTo>
                        <a:pt x="1886410" y="1763595"/>
                      </a:lnTo>
                      <a:lnTo>
                        <a:pt x="1888148" y="1762157"/>
                      </a:lnTo>
                      <a:lnTo>
                        <a:pt x="1889882" y="1760717"/>
                      </a:lnTo>
                      <a:lnTo>
                        <a:pt x="1891613" y="1759273"/>
                      </a:lnTo>
                      <a:lnTo>
                        <a:pt x="1893341" y="1757826"/>
                      </a:lnTo>
                      <a:lnTo>
                        <a:pt x="1895065" y="1756375"/>
                      </a:lnTo>
                      <a:lnTo>
                        <a:pt x="1896786" y="1754922"/>
                      </a:lnTo>
                      <a:lnTo>
                        <a:pt x="1898503" y="1753465"/>
                      </a:lnTo>
                      <a:lnTo>
                        <a:pt x="1900217" y="1752005"/>
                      </a:lnTo>
                      <a:lnTo>
                        <a:pt x="1901928" y="1750542"/>
                      </a:lnTo>
                      <a:lnTo>
                        <a:pt x="1903635" y="1749075"/>
                      </a:lnTo>
                      <a:lnTo>
                        <a:pt x="1905339" y="1747605"/>
                      </a:lnTo>
                      <a:lnTo>
                        <a:pt x="1907039" y="1746132"/>
                      </a:lnTo>
                      <a:lnTo>
                        <a:pt x="1908736" y="1744656"/>
                      </a:lnTo>
                      <a:lnTo>
                        <a:pt x="1910430" y="1743177"/>
                      </a:lnTo>
                      <a:lnTo>
                        <a:pt x="1912120" y="1741694"/>
                      </a:lnTo>
                      <a:lnTo>
                        <a:pt x="1913806" y="1740208"/>
                      </a:lnTo>
                      <a:lnTo>
                        <a:pt x="1915490" y="1738719"/>
                      </a:lnTo>
                      <a:lnTo>
                        <a:pt x="1917169" y="1737227"/>
                      </a:lnTo>
                      <a:lnTo>
                        <a:pt x="1918846" y="1735732"/>
                      </a:lnTo>
                      <a:lnTo>
                        <a:pt x="1920518" y="1734233"/>
                      </a:lnTo>
                      <a:lnTo>
                        <a:pt x="1922188" y="1732732"/>
                      </a:lnTo>
                      <a:lnTo>
                        <a:pt x="1923854" y="1731227"/>
                      </a:lnTo>
                      <a:lnTo>
                        <a:pt x="1925516" y="1729719"/>
                      </a:lnTo>
                      <a:lnTo>
                        <a:pt x="1927175" y="1728208"/>
                      </a:lnTo>
                      <a:lnTo>
                        <a:pt x="1928830" y="1726694"/>
                      </a:lnTo>
                      <a:lnTo>
                        <a:pt x="1930482" y="1725177"/>
                      </a:lnTo>
                      <a:lnTo>
                        <a:pt x="1932130" y="1723656"/>
                      </a:lnTo>
                      <a:lnTo>
                        <a:pt x="1933775" y="1722133"/>
                      </a:lnTo>
                      <a:lnTo>
                        <a:pt x="1935416" y="1720606"/>
                      </a:lnTo>
                      <a:lnTo>
                        <a:pt x="1937053" y="1719076"/>
                      </a:lnTo>
                      <a:lnTo>
                        <a:pt x="1938687" y="1717544"/>
                      </a:lnTo>
                      <a:lnTo>
                        <a:pt x="1940318" y="1716008"/>
                      </a:lnTo>
                      <a:lnTo>
                        <a:pt x="1941945" y="1714469"/>
                      </a:lnTo>
                      <a:lnTo>
                        <a:pt x="1943568" y="1712927"/>
                      </a:lnTo>
                      <a:lnTo>
                        <a:pt x="1945188" y="1711382"/>
                      </a:lnTo>
                      <a:lnTo>
                        <a:pt x="1946804" y="1709833"/>
                      </a:lnTo>
                      <a:lnTo>
                        <a:pt x="1948417" y="1708282"/>
                      </a:lnTo>
                      <a:lnTo>
                        <a:pt x="1950025" y="1706728"/>
                      </a:lnTo>
                      <a:lnTo>
                        <a:pt x="1951631" y="1705171"/>
                      </a:lnTo>
                      <a:lnTo>
                        <a:pt x="1953232" y="1703610"/>
                      </a:lnTo>
                      <a:lnTo>
                        <a:pt x="1954831" y="1702047"/>
                      </a:lnTo>
                      <a:lnTo>
                        <a:pt x="1956425" y="1700481"/>
                      </a:lnTo>
                      <a:lnTo>
                        <a:pt x="1958016" y="1698912"/>
                      </a:lnTo>
                      <a:lnTo>
                        <a:pt x="1959603" y="1697339"/>
                      </a:lnTo>
                      <a:lnTo>
                        <a:pt x="1961186" y="1695764"/>
                      </a:lnTo>
                      <a:lnTo>
                        <a:pt x="1962766" y="1694186"/>
                      </a:lnTo>
                      <a:lnTo>
                        <a:pt x="1964342" y="1692604"/>
                      </a:lnTo>
                      <a:lnTo>
                        <a:pt x="1965915" y="1691020"/>
                      </a:lnTo>
                      <a:lnTo>
                        <a:pt x="1967484" y="1689433"/>
                      </a:lnTo>
                      <a:lnTo>
                        <a:pt x="1969049" y="1687843"/>
                      </a:lnTo>
                      <a:lnTo>
                        <a:pt x="1970610" y="1686249"/>
                      </a:lnTo>
                      <a:lnTo>
                        <a:pt x="1972168" y="1684653"/>
                      </a:lnTo>
                      <a:lnTo>
                        <a:pt x="1973722" y="1683054"/>
                      </a:lnTo>
                      <a:lnTo>
                        <a:pt x="1975272" y="1681452"/>
                      </a:lnTo>
                      <a:lnTo>
                        <a:pt x="1976819" y="1679848"/>
                      </a:lnTo>
                      <a:lnTo>
                        <a:pt x="1978361" y="1678240"/>
                      </a:lnTo>
                      <a:lnTo>
                        <a:pt x="1979901" y="1676629"/>
                      </a:lnTo>
                      <a:lnTo>
                        <a:pt x="1981436" y="1675015"/>
                      </a:lnTo>
                      <a:lnTo>
                        <a:pt x="1982967" y="1673399"/>
                      </a:lnTo>
                      <a:lnTo>
                        <a:pt x="1984495" y="1671780"/>
                      </a:lnTo>
                      <a:lnTo>
                        <a:pt x="1986019" y="1670157"/>
                      </a:lnTo>
                      <a:lnTo>
                        <a:pt x="1987540" y="1668532"/>
                      </a:lnTo>
                      <a:lnTo>
                        <a:pt x="1989056" y="1666904"/>
                      </a:lnTo>
                      <a:lnTo>
                        <a:pt x="1990569" y="1665273"/>
                      </a:lnTo>
                      <a:lnTo>
                        <a:pt x="1992078" y="1663640"/>
                      </a:lnTo>
                      <a:lnTo>
                        <a:pt x="1993583" y="1662003"/>
                      </a:lnTo>
                      <a:lnTo>
                        <a:pt x="1995084" y="1660364"/>
                      </a:lnTo>
                      <a:lnTo>
                        <a:pt x="1996582" y="1658721"/>
                      </a:lnTo>
                      <a:lnTo>
                        <a:pt x="1998075" y="1657076"/>
                      </a:lnTo>
                      <a:lnTo>
                        <a:pt x="1999565" y="1655428"/>
                      </a:lnTo>
                      <a:lnTo>
                        <a:pt x="2001051" y="1653778"/>
                      </a:lnTo>
                      <a:lnTo>
                        <a:pt x="2002533" y="1652124"/>
                      </a:lnTo>
                      <a:lnTo>
                        <a:pt x="2004012" y="1650468"/>
                      </a:lnTo>
                      <a:lnTo>
                        <a:pt x="2005486" y="1648809"/>
                      </a:lnTo>
                      <a:lnTo>
                        <a:pt x="2006957" y="1647147"/>
                      </a:lnTo>
                      <a:lnTo>
                        <a:pt x="2008424" y="1645482"/>
                      </a:lnTo>
                      <a:lnTo>
                        <a:pt x="2009887" y="1643815"/>
                      </a:lnTo>
                      <a:lnTo>
                        <a:pt x="2011346" y="1642145"/>
                      </a:lnTo>
                      <a:lnTo>
                        <a:pt x="2012801" y="1640472"/>
                      </a:lnTo>
                      <a:lnTo>
                        <a:pt x="2014252" y="1638796"/>
                      </a:lnTo>
                      <a:lnTo>
                        <a:pt x="2015699" y="1637118"/>
                      </a:lnTo>
                      <a:lnTo>
                        <a:pt x="2017143" y="1635437"/>
                      </a:lnTo>
                      <a:lnTo>
                        <a:pt x="2018582" y="1633753"/>
                      </a:lnTo>
                      <a:lnTo>
                        <a:pt x="2020018" y="1632067"/>
                      </a:lnTo>
                      <a:lnTo>
                        <a:pt x="2021450" y="1630377"/>
                      </a:lnTo>
                      <a:lnTo>
                        <a:pt x="2022877" y="1628685"/>
                      </a:lnTo>
                      <a:lnTo>
                        <a:pt x="2024301" y="1626991"/>
                      </a:lnTo>
                      <a:lnTo>
                        <a:pt x="2025721" y="1625293"/>
                      </a:lnTo>
                      <a:lnTo>
                        <a:pt x="2027137" y="1623593"/>
                      </a:lnTo>
                      <a:lnTo>
                        <a:pt x="2028549" y="1621891"/>
                      </a:lnTo>
                      <a:lnTo>
                        <a:pt x="2029957" y="1620185"/>
                      </a:lnTo>
                      <a:lnTo>
                        <a:pt x="2031361" y="1618477"/>
                      </a:lnTo>
                      <a:lnTo>
                        <a:pt x="2032761" y="1616767"/>
                      </a:lnTo>
                      <a:lnTo>
                        <a:pt x="2034157" y="1615054"/>
                      </a:lnTo>
                      <a:lnTo>
                        <a:pt x="2035550" y="1613338"/>
                      </a:lnTo>
                      <a:lnTo>
                        <a:pt x="2036938" y="1611619"/>
                      </a:lnTo>
                      <a:lnTo>
                        <a:pt x="2038322" y="1609898"/>
                      </a:lnTo>
                      <a:lnTo>
                        <a:pt x="2039702" y="1608174"/>
                      </a:lnTo>
                      <a:lnTo>
                        <a:pt x="2041078" y="1606448"/>
                      </a:lnTo>
                      <a:lnTo>
                        <a:pt x="2042450" y="1604719"/>
                      </a:lnTo>
                      <a:lnTo>
                        <a:pt x="2043818" y="1602987"/>
                      </a:lnTo>
                      <a:lnTo>
                        <a:pt x="2045183" y="1601253"/>
                      </a:lnTo>
                      <a:lnTo>
                        <a:pt x="2046543" y="1599517"/>
                      </a:lnTo>
                      <a:lnTo>
                        <a:pt x="2047899" y="1597777"/>
                      </a:lnTo>
                      <a:lnTo>
                        <a:pt x="2049251" y="1596036"/>
                      </a:lnTo>
                      <a:lnTo>
                        <a:pt x="2050599" y="1594291"/>
                      </a:lnTo>
                      <a:lnTo>
                        <a:pt x="2051942" y="1592544"/>
                      </a:lnTo>
                      <a:lnTo>
                        <a:pt x="2053282" y="1590795"/>
                      </a:lnTo>
                      <a:lnTo>
                        <a:pt x="2054618" y="1589043"/>
                      </a:lnTo>
                      <a:lnTo>
                        <a:pt x="2055950" y="1587288"/>
                      </a:lnTo>
                      <a:lnTo>
                        <a:pt x="2057277" y="1585531"/>
                      </a:lnTo>
                      <a:lnTo>
                        <a:pt x="2058601" y="1583772"/>
                      </a:lnTo>
                      <a:lnTo>
                        <a:pt x="2059920" y="1582010"/>
                      </a:lnTo>
                      <a:lnTo>
                        <a:pt x="2061235" y="1580245"/>
                      </a:lnTo>
                      <a:lnTo>
                        <a:pt x="2062547" y="1578479"/>
                      </a:lnTo>
                      <a:lnTo>
                        <a:pt x="2063854" y="1576709"/>
                      </a:lnTo>
                      <a:lnTo>
                        <a:pt x="2065157" y="1574937"/>
                      </a:lnTo>
                      <a:lnTo>
                        <a:pt x="2066456" y="1573163"/>
                      </a:lnTo>
                      <a:lnTo>
                        <a:pt x="2067750" y="1571386"/>
                      </a:lnTo>
                      <a:lnTo>
                        <a:pt x="2069041" y="1569607"/>
                      </a:lnTo>
                      <a:lnTo>
                        <a:pt x="2070327" y="1567825"/>
                      </a:lnTo>
                      <a:lnTo>
                        <a:pt x="2071610" y="1566041"/>
                      </a:lnTo>
                      <a:lnTo>
                        <a:pt x="2072888" y="1564255"/>
                      </a:lnTo>
                      <a:lnTo>
                        <a:pt x="2074162" y="1562466"/>
                      </a:lnTo>
                      <a:lnTo>
                        <a:pt x="2075432" y="1560674"/>
                      </a:lnTo>
                      <a:lnTo>
                        <a:pt x="2076698" y="1558881"/>
                      </a:lnTo>
                      <a:lnTo>
                        <a:pt x="2077959" y="1557085"/>
                      </a:lnTo>
                      <a:lnTo>
                        <a:pt x="2079216" y="1555286"/>
                      </a:lnTo>
                      <a:lnTo>
                        <a:pt x="2080470" y="1553485"/>
                      </a:lnTo>
                      <a:lnTo>
                        <a:pt x="2081719" y="1551682"/>
                      </a:lnTo>
                      <a:lnTo>
                        <a:pt x="2082963" y="1549877"/>
                      </a:lnTo>
                      <a:lnTo>
                        <a:pt x="2084204" y="1548069"/>
                      </a:lnTo>
                      <a:lnTo>
                        <a:pt x="2085440" y="1546258"/>
                      </a:lnTo>
                      <a:lnTo>
                        <a:pt x="2086673" y="1544446"/>
                      </a:lnTo>
                      <a:lnTo>
                        <a:pt x="2087901" y="1542631"/>
                      </a:lnTo>
                      <a:lnTo>
                        <a:pt x="2089124" y="1540814"/>
                      </a:lnTo>
                      <a:lnTo>
                        <a:pt x="2090344" y="1538994"/>
                      </a:lnTo>
                      <a:lnTo>
                        <a:pt x="2091559" y="1537172"/>
                      </a:lnTo>
                      <a:lnTo>
                        <a:pt x="2092770" y="1535348"/>
                      </a:lnTo>
                      <a:lnTo>
                        <a:pt x="2093977" y="1533522"/>
                      </a:lnTo>
                      <a:lnTo>
                        <a:pt x="2095180" y="1531693"/>
                      </a:lnTo>
                      <a:lnTo>
                        <a:pt x="2096378" y="1529862"/>
                      </a:lnTo>
                      <a:lnTo>
                        <a:pt x="2097572" y="1528029"/>
                      </a:lnTo>
                      <a:lnTo>
                        <a:pt x="2098762" y="1526194"/>
                      </a:lnTo>
                      <a:lnTo>
                        <a:pt x="2099947" y="1524356"/>
                      </a:lnTo>
                      <a:lnTo>
                        <a:pt x="2101129" y="1522516"/>
                      </a:lnTo>
                      <a:lnTo>
                        <a:pt x="2102306" y="1520674"/>
                      </a:lnTo>
                      <a:lnTo>
                        <a:pt x="2103478" y="1518830"/>
                      </a:lnTo>
                      <a:lnTo>
                        <a:pt x="2104647" y="1516983"/>
                      </a:lnTo>
                      <a:lnTo>
                        <a:pt x="2105811" y="1515134"/>
                      </a:lnTo>
                      <a:lnTo>
                        <a:pt x="2106971" y="1513283"/>
                      </a:lnTo>
                      <a:lnTo>
                        <a:pt x="2108126" y="1511430"/>
                      </a:lnTo>
                      <a:lnTo>
                        <a:pt x="2109278" y="1509575"/>
                      </a:lnTo>
                      <a:lnTo>
                        <a:pt x="2110425" y="1507717"/>
                      </a:lnTo>
                      <a:lnTo>
                        <a:pt x="2111567" y="1505858"/>
                      </a:lnTo>
                      <a:lnTo>
                        <a:pt x="2112705" y="1503996"/>
                      </a:lnTo>
                      <a:lnTo>
                        <a:pt x="2113839" y="1502132"/>
                      </a:lnTo>
                      <a:lnTo>
                        <a:pt x="2114969" y="1500266"/>
                      </a:lnTo>
                      <a:lnTo>
                        <a:pt x="2116094" y="1498398"/>
                      </a:lnTo>
                      <a:lnTo>
                        <a:pt x="2117215" y="1496527"/>
                      </a:lnTo>
                      <a:lnTo>
                        <a:pt x="2118332" y="1494655"/>
                      </a:lnTo>
                      <a:lnTo>
                        <a:pt x="2119444" y="1492780"/>
                      </a:lnTo>
                      <a:lnTo>
                        <a:pt x="2120552" y="1490904"/>
                      </a:lnTo>
                      <a:lnTo>
                        <a:pt x="2121655" y="1489025"/>
                      </a:lnTo>
                      <a:lnTo>
                        <a:pt x="2122754" y="1487144"/>
                      </a:lnTo>
                      <a:lnTo>
                        <a:pt x="2123849" y="1485261"/>
                      </a:lnTo>
                      <a:lnTo>
                        <a:pt x="2124940" y="1483376"/>
                      </a:lnTo>
                      <a:lnTo>
                        <a:pt x="2126026" y="1481489"/>
                      </a:lnTo>
                      <a:lnTo>
                        <a:pt x="2127107" y="1479600"/>
                      </a:lnTo>
                      <a:lnTo>
                        <a:pt x="2128184" y="1477709"/>
                      </a:lnTo>
                      <a:lnTo>
                        <a:pt x="2129257" y="1475816"/>
                      </a:lnTo>
                      <a:lnTo>
                        <a:pt x="2130326" y="1473921"/>
                      </a:lnTo>
                      <a:lnTo>
                        <a:pt x="2131390" y="1472024"/>
                      </a:lnTo>
                      <a:lnTo>
                        <a:pt x="2132449" y="1470124"/>
                      </a:lnTo>
                      <a:lnTo>
                        <a:pt x="2133505" y="1468223"/>
                      </a:lnTo>
                      <a:lnTo>
                        <a:pt x="2134555" y="1466320"/>
                      </a:lnTo>
                      <a:lnTo>
                        <a:pt x="2135602" y="1464415"/>
                      </a:lnTo>
                      <a:lnTo>
                        <a:pt x="2136644" y="1462508"/>
                      </a:lnTo>
                      <a:lnTo>
                        <a:pt x="2137681" y="1460599"/>
                      </a:lnTo>
                      <a:lnTo>
                        <a:pt x="2138714" y="1458688"/>
                      </a:lnTo>
                      <a:lnTo>
                        <a:pt x="2139743" y="1456775"/>
                      </a:lnTo>
                      <a:lnTo>
                        <a:pt x="2140767" y="1454860"/>
                      </a:lnTo>
                      <a:lnTo>
                        <a:pt x="2141787" y="1452943"/>
                      </a:lnTo>
                      <a:lnTo>
                        <a:pt x="2142802" y="1451024"/>
                      </a:lnTo>
                      <a:lnTo>
                        <a:pt x="2143813" y="1449104"/>
                      </a:lnTo>
                      <a:lnTo>
                        <a:pt x="2144819" y="1447181"/>
                      </a:lnTo>
                      <a:lnTo>
                        <a:pt x="2145821" y="1445257"/>
                      </a:lnTo>
                      <a:lnTo>
                        <a:pt x="2146818" y="1443330"/>
                      </a:lnTo>
                      <a:lnTo>
                        <a:pt x="2147811" y="1441402"/>
                      </a:lnTo>
                      <a:lnTo>
                        <a:pt x="2148800" y="1439472"/>
                      </a:lnTo>
                      <a:lnTo>
                        <a:pt x="2149784" y="1437540"/>
                      </a:lnTo>
                      <a:lnTo>
                        <a:pt x="2150763" y="1435606"/>
                      </a:lnTo>
                      <a:lnTo>
                        <a:pt x="2151738" y="1433671"/>
                      </a:lnTo>
                      <a:lnTo>
                        <a:pt x="2152709" y="1431733"/>
                      </a:lnTo>
                      <a:lnTo>
                        <a:pt x="2153675" y="1429794"/>
                      </a:lnTo>
                      <a:lnTo>
                        <a:pt x="2154636" y="1427853"/>
                      </a:lnTo>
                      <a:lnTo>
                        <a:pt x="2155593" y="1425910"/>
                      </a:lnTo>
                      <a:lnTo>
                        <a:pt x="2156545" y="1423965"/>
                      </a:lnTo>
                      <a:lnTo>
                        <a:pt x="2157493" y="1422019"/>
                      </a:lnTo>
                      <a:lnTo>
                        <a:pt x="2158437" y="1420070"/>
                      </a:lnTo>
                      <a:lnTo>
                        <a:pt x="2159375" y="1418120"/>
                      </a:lnTo>
                      <a:lnTo>
                        <a:pt x="2160310" y="1416168"/>
                      </a:lnTo>
                      <a:lnTo>
                        <a:pt x="2161240" y="1414215"/>
                      </a:lnTo>
                      <a:lnTo>
                        <a:pt x="2162165" y="1412259"/>
                      </a:lnTo>
                      <a:lnTo>
                        <a:pt x="2163085" y="1410302"/>
                      </a:lnTo>
                      <a:lnTo>
                        <a:pt x="2164002" y="1408343"/>
                      </a:lnTo>
                      <a:lnTo>
                        <a:pt x="2164913" y="1406383"/>
                      </a:lnTo>
                      <a:lnTo>
                        <a:pt x="2165820" y="1404420"/>
                      </a:lnTo>
                      <a:lnTo>
                        <a:pt x="2166723" y="1402456"/>
                      </a:lnTo>
                      <a:lnTo>
                        <a:pt x="2167621" y="1400491"/>
                      </a:lnTo>
                      <a:lnTo>
                        <a:pt x="2168514" y="1398523"/>
                      </a:lnTo>
                      <a:lnTo>
                        <a:pt x="2169403" y="1396554"/>
                      </a:lnTo>
                      <a:lnTo>
                        <a:pt x="2170287" y="1394583"/>
                      </a:lnTo>
                      <a:lnTo>
                        <a:pt x="2171167" y="1392611"/>
                      </a:lnTo>
                      <a:lnTo>
                        <a:pt x="2172042" y="1390637"/>
                      </a:lnTo>
                      <a:lnTo>
                        <a:pt x="2172912" y="1388661"/>
                      </a:lnTo>
                      <a:lnTo>
                        <a:pt x="2173778" y="1386684"/>
                      </a:lnTo>
                      <a:lnTo>
                        <a:pt x="2174639" y="1384705"/>
                      </a:lnTo>
                      <a:lnTo>
                        <a:pt x="2175496" y="1382724"/>
                      </a:lnTo>
                      <a:lnTo>
                        <a:pt x="2176348" y="1380742"/>
                      </a:lnTo>
                      <a:lnTo>
                        <a:pt x="2177195" y="1378758"/>
                      </a:lnTo>
                      <a:lnTo>
                        <a:pt x="2178038" y="1376773"/>
                      </a:lnTo>
                      <a:lnTo>
                        <a:pt x="2178876" y="1374786"/>
                      </a:lnTo>
                      <a:lnTo>
                        <a:pt x="2179710" y="1372797"/>
                      </a:lnTo>
                      <a:lnTo>
                        <a:pt x="2180539" y="1370807"/>
                      </a:lnTo>
                      <a:lnTo>
                        <a:pt x="2181363" y="1368815"/>
                      </a:lnTo>
                      <a:lnTo>
                        <a:pt x="2182183" y="1366822"/>
                      </a:lnTo>
                      <a:lnTo>
                        <a:pt x="2182998" y="1364827"/>
                      </a:lnTo>
                      <a:lnTo>
                        <a:pt x="2183808" y="1362831"/>
                      </a:lnTo>
                      <a:lnTo>
                        <a:pt x="2184614" y="1360833"/>
                      </a:lnTo>
                      <a:lnTo>
                        <a:pt x="2185415" y="1358833"/>
                      </a:lnTo>
                      <a:lnTo>
                        <a:pt x="2186212" y="1356832"/>
                      </a:lnTo>
                      <a:lnTo>
                        <a:pt x="2187004" y="1354830"/>
                      </a:lnTo>
                      <a:lnTo>
                        <a:pt x="2187791" y="1352826"/>
                      </a:lnTo>
                      <a:lnTo>
                        <a:pt x="2188573" y="1350821"/>
                      </a:lnTo>
                      <a:lnTo>
                        <a:pt x="2189351" y="1348814"/>
                      </a:lnTo>
                      <a:lnTo>
                        <a:pt x="2190125" y="1346806"/>
                      </a:lnTo>
                      <a:lnTo>
                        <a:pt x="2190893" y="1344796"/>
                      </a:lnTo>
                      <a:lnTo>
                        <a:pt x="2191657" y="1342785"/>
                      </a:lnTo>
                      <a:lnTo>
                        <a:pt x="2192416" y="1340772"/>
                      </a:lnTo>
                      <a:lnTo>
                        <a:pt x="2193171" y="1338758"/>
                      </a:lnTo>
                      <a:lnTo>
                        <a:pt x="2193921" y="1336742"/>
                      </a:lnTo>
                      <a:lnTo>
                        <a:pt x="2194666" y="1334725"/>
                      </a:lnTo>
                      <a:lnTo>
                        <a:pt x="2195406" y="1332707"/>
                      </a:lnTo>
                      <a:lnTo>
                        <a:pt x="2196142" y="1330687"/>
                      </a:lnTo>
                      <a:lnTo>
                        <a:pt x="2196873" y="1328666"/>
                      </a:lnTo>
                      <a:lnTo>
                        <a:pt x="2197599" y="1326644"/>
                      </a:lnTo>
                      <a:lnTo>
                        <a:pt x="2198321" y="1324620"/>
                      </a:lnTo>
                      <a:lnTo>
                        <a:pt x="2199038" y="1322595"/>
                      </a:lnTo>
                      <a:lnTo>
                        <a:pt x="2199750" y="1320568"/>
                      </a:lnTo>
                      <a:lnTo>
                        <a:pt x="2200458" y="1318540"/>
                      </a:lnTo>
                      <a:lnTo>
                        <a:pt x="2201161" y="1316511"/>
                      </a:lnTo>
                      <a:lnTo>
                        <a:pt x="2201859" y="1314481"/>
                      </a:lnTo>
                      <a:lnTo>
                        <a:pt x="2202552" y="1312449"/>
                      </a:lnTo>
                      <a:lnTo>
                        <a:pt x="2203241" y="1310416"/>
                      </a:lnTo>
                      <a:lnTo>
                        <a:pt x="2203925" y="1308381"/>
                      </a:lnTo>
                      <a:lnTo>
                        <a:pt x="2204604" y="1306345"/>
                      </a:lnTo>
                      <a:lnTo>
                        <a:pt x="2205279" y="1304308"/>
                      </a:lnTo>
                      <a:lnTo>
                        <a:pt x="2205949" y="1302270"/>
                      </a:lnTo>
                      <a:lnTo>
                        <a:pt x="2206614" y="1300230"/>
                      </a:lnTo>
                      <a:lnTo>
                        <a:pt x="2207274" y="1298190"/>
                      </a:lnTo>
                      <a:lnTo>
                        <a:pt x="2207930" y="1296148"/>
                      </a:lnTo>
                      <a:lnTo>
                        <a:pt x="2208580" y="1294104"/>
                      </a:lnTo>
                      <a:lnTo>
                        <a:pt x="2209227" y="1292060"/>
                      </a:lnTo>
                      <a:lnTo>
                        <a:pt x="2209868" y="1290014"/>
                      </a:lnTo>
                      <a:lnTo>
                        <a:pt x="2210504" y="1287967"/>
                      </a:lnTo>
                      <a:lnTo>
                        <a:pt x="2211136" y="1285919"/>
                      </a:lnTo>
                      <a:lnTo>
                        <a:pt x="2211763" y="1283870"/>
                      </a:lnTo>
                      <a:lnTo>
                        <a:pt x="2212386" y="1281819"/>
                      </a:lnTo>
                      <a:lnTo>
                        <a:pt x="2213003" y="1279768"/>
                      </a:lnTo>
                      <a:lnTo>
                        <a:pt x="2213616" y="1277715"/>
                      </a:lnTo>
                      <a:lnTo>
                        <a:pt x="2214224" y="1275661"/>
                      </a:lnTo>
                      <a:lnTo>
                        <a:pt x="2214827" y="1273606"/>
                      </a:lnTo>
                      <a:lnTo>
                        <a:pt x="2215425" y="1271549"/>
                      </a:lnTo>
                      <a:lnTo>
                        <a:pt x="2216019" y="1269492"/>
                      </a:lnTo>
                      <a:lnTo>
                        <a:pt x="2216608" y="1267434"/>
                      </a:lnTo>
                      <a:lnTo>
                        <a:pt x="2217192" y="1265374"/>
                      </a:lnTo>
                      <a:lnTo>
                        <a:pt x="2217771" y="1263313"/>
                      </a:lnTo>
                      <a:lnTo>
                        <a:pt x="2218346" y="1261251"/>
                      </a:lnTo>
                      <a:lnTo>
                        <a:pt x="2218916" y="1259189"/>
                      </a:lnTo>
                      <a:lnTo>
                        <a:pt x="2219480" y="1257125"/>
                      </a:lnTo>
                      <a:lnTo>
                        <a:pt x="2220041" y="1255060"/>
                      </a:lnTo>
                      <a:lnTo>
                        <a:pt x="2220596" y="1252994"/>
                      </a:lnTo>
                      <a:lnTo>
                        <a:pt x="2221146" y="1250927"/>
                      </a:lnTo>
                      <a:lnTo>
                        <a:pt x="2221692" y="1248858"/>
                      </a:lnTo>
                      <a:lnTo>
                        <a:pt x="2222233" y="1246789"/>
                      </a:lnTo>
                      <a:lnTo>
                        <a:pt x="2222769" y="1244719"/>
                      </a:lnTo>
                      <a:lnTo>
                        <a:pt x="2223301" y="1242648"/>
                      </a:lnTo>
                      <a:lnTo>
                        <a:pt x="2223827" y="1240576"/>
                      </a:lnTo>
                      <a:lnTo>
                        <a:pt x="2224349" y="1238503"/>
                      </a:lnTo>
                      <a:lnTo>
                        <a:pt x="2224866" y="1236428"/>
                      </a:lnTo>
                      <a:lnTo>
                        <a:pt x="2225378" y="1234353"/>
                      </a:lnTo>
                      <a:lnTo>
                        <a:pt x="2225885" y="1232277"/>
                      </a:lnTo>
                      <a:lnTo>
                        <a:pt x="2226387" y="1230200"/>
                      </a:lnTo>
                      <a:lnTo>
                        <a:pt x="2226885" y="1228122"/>
                      </a:lnTo>
                      <a:lnTo>
                        <a:pt x="2227377" y="1226043"/>
                      </a:lnTo>
                      <a:lnTo>
                        <a:pt x="2227865" y="1223963"/>
                      </a:lnTo>
                      <a:lnTo>
                        <a:pt x="2228348" y="1221883"/>
                      </a:lnTo>
                      <a:lnTo>
                        <a:pt x="2228827" y="1219801"/>
                      </a:lnTo>
                      <a:lnTo>
                        <a:pt x="2229300" y="1217718"/>
                      </a:lnTo>
                      <a:lnTo>
                        <a:pt x="2229769" y="1215635"/>
                      </a:lnTo>
                      <a:lnTo>
                        <a:pt x="2230232" y="1213551"/>
                      </a:lnTo>
                      <a:lnTo>
                        <a:pt x="2230691" y="1211465"/>
                      </a:lnTo>
                      <a:lnTo>
                        <a:pt x="2231145" y="1209379"/>
                      </a:lnTo>
                      <a:lnTo>
                        <a:pt x="2231594" y="1207292"/>
                      </a:lnTo>
                      <a:lnTo>
                        <a:pt x="2232039" y="1205205"/>
                      </a:lnTo>
                      <a:lnTo>
                        <a:pt x="2232478" y="1203116"/>
                      </a:lnTo>
                      <a:lnTo>
                        <a:pt x="2232913" y="1201027"/>
                      </a:lnTo>
                      <a:lnTo>
                        <a:pt x="2233342" y="1198936"/>
                      </a:lnTo>
                      <a:lnTo>
                        <a:pt x="2233767" y="1196845"/>
                      </a:lnTo>
                      <a:lnTo>
                        <a:pt x="2234187" y="1194754"/>
                      </a:lnTo>
                      <a:lnTo>
                        <a:pt x="2234603" y="1192661"/>
                      </a:lnTo>
                      <a:lnTo>
                        <a:pt x="2235013" y="1190568"/>
                      </a:lnTo>
                      <a:lnTo>
                        <a:pt x="2235418" y="1188473"/>
                      </a:lnTo>
                      <a:lnTo>
                        <a:pt x="2235819" y="1186378"/>
                      </a:lnTo>
                      <a:lnTo>
                        <a:pt x="2236215" y="1184283"/>
                      </a:lnTo>
                      <a:lnTo>
                        <a:pt x="2236606" y="1182186"/>
                      </a:lnTo>
                      <a:lnTo>
                        <a:pt x="2236992" y="1180089"/>
                      </a:lnTo>
                      <a:lnTo>
                        <a:pt x="2237373" y="1177991"/>
                      </a:lnTo>
                      <a:lnTo>
                        <a:pt x="2237749" y="1175893"/>
                      </a:lnTo>
                      <a:lnTo>
                        <a:pt x="2238120" y="1173793"/>
                      </a:lnTo>
                      <a:lnTo>
                        <a:pt x="2238487" y="1171693"/>
                      </a:lnTo>
                      <a:lnTo>
                        <a:pt x="2238848" y="1169593"/>
                      </a:lnTo>
                      <a:lnTo>
                        <a:pt x="2239205" y="1167491"/>
                      </a:lnTo>
                      <a:lnTo>
                        <a:pt x="2239557" y="1165389"/>
                      </a:lnTo>
                      <a:lnTo>
                        <a:pt x="2239904" y="1163286"/>
                      </a:lnTo>
                      <a:lnTo>
                        <a:pt x="2240246" y="1161183"/>
                      </a:lnTo>
                      <a:lnTo>
                        <a:pt x="2240583" y="1159079"/>
                      </a:lnTo>
                      <a:lnTo>
                        <a:pt x="2240915" y="1156974"/>
                      </a:lnTo>
                      <a:lnTo>
                        <a:pt x="2241243" y="1154869"/>
                      </a:lnTo>
                      <a:lnTo>
                        <a:pt x="2241565" y="1152763"/>
                      </a:lnTo>
                      <a:lnTo>
                        <a:pt x="2241883" y="1150657"/>
                      </a:lnTo>
                      <a:lnTo>
                        <a:pt x="2242196" y="1148550"/>
                      </a:lnTo>
                      <a:lnTo>
                        <a:pt x="2242503" y="1146442"/>
                      </a:lnTo>
                      <a:lnTo>
                        <a:pt x="2242806" y="1144334"/>
                      </a:lnTo>
                      <a:lnTo>
                        <a:pt x="2243104" y="1142225"/>
                      </a:lnTo>
                      <a:lnTo>
                        <a:pt x="2243397" y="1140116"/>
                      </a:lnTo>
                      <a:lnTo>
                        <a:pt x="2243686" y="1138006"/>
                      </a:lnTo>
                      <a:lnTo>
                        <a:pt x="2243969" y="1135896"/>
                      </a:lnTo>
                      <a:lnTo>
                        <a:pt x="2244247" y="1133785"/>
                      </a:lnTo>
                      <a:lnTo>
                        <a:pt x="2244521" y="1131673"/>
                      </a:lnTo>
                      <a:lnTo>
                        <a:pt x="2244789" y="1129561"/>
                      </a:lnTo>
                      <a:lnTo>
                        <a:pt x="2245053" y="1127449"/>
                      </a:lnTo>
                      <a:lnTo>
                        <a:pt x="2245312" y="1125336"/>
                      </a:lnTo>
                      <a:lnTo>
                        <a:pt x="2245566" y="1123222"/>
                      </a:lnTo>
                      <a:lnTo>
                        <a:pt x="2245815" y="1121108"/>
                      </a:lnTo>
                      <a:lnTo>
                        <a:pt x="2246059" y="1118994"/>
                      </a:lnTo>
                      <a:lnTo>
                        <a:pt x="2246298" y="1116879"/>
                      </a:lnTo>
                      <a:lnTo>
                        <a:pt x="2246532" y="1114763"/>
                      </a:lnTo>
                      <a:lnTo>
                        <a:pt x="2246761" y="1112648"/>
                      </a:lnTo>
                      <a:lnTo>
                        <a:pt x="2246986" y="1110532"/>
                      </a:lnTo>
                      <a:lnTo>
                        <a:pt x="2247205" y="1108415"/>
                      </a:lnTo>
                      <a:lnTo>
                        <a:pt x="2247420" y="1106298"/>
                      </a:lnTo>
                      <a:lnTo>
                        <a:pt x="2247630" y="1104181"/>
                      </a:lnTo>
                      <a:lnTo>
                        <a:pt x="2247834" y="1102063"/>
                      </a:lnTo>
                      <a:lnTo>
                        <a:pt x="2248034" y="1099945"/>
                      </a:lnTo>
                      <a:lnTo>
                        <a:pt x="2248229" y="1097826"/>
                      </a:lnTo>
                      <a:lnTo>
                        <a:pt x="2248419" y="1095707"/>
                      </a:lnTo>
                      <a:lnTo>
                        <a:pt x="2248604" y="1093588"/>
                      </a:lnTo>
                      <a:lnTo>
                        <a:pt x="2248784" y="1091468"/>
                      </a:lnTo>
                      <a:lnTo>
                        <a:pt x="2248959" y="1089348"/>
                      </a:lnTo>
                      <a:lnTo>
                        <a:pt x="2249129" y="1087228"/>
                      </a:lnTo>
                      <a:lnTo>
                        <a:pt x="2249295" y="1085107"/>
                      </a:lnTo>
                      <a:lnTo>
                        <a:pt x="2249455" y="1082986"/>
                      </a:lnTo>
                      <a:lnTo>
                        <a:pt x="2249611" y="1080865"/>
                      </a:lnTo>
                      <a:lnTo>
                        <a:pt x="2249761" y="1078744"/>
                      </a:lnTo>
                      <a:lnTo>
                        <a:pt x="2249907" y="1076622"/>
                      </a:lnTo>
                      <a:lnTo>
                        <a:pt x="2250047" y="1074500"/>
                      </a:lnTo>
                      <a:lnTo>
                        <a:pt x="2250183" y="1072378"/>
                      </a:lnTo>
                      <a:lnTo>
                        <a:pt x="2250314" y="1070255"/>
                      </a:lnTo>
                      <a:lnTo>
                        <a:pt x="2250440" y="1068132"/>
                      </a:lnTo>
                      <a:lnTo>
                        <a:pt x="2250561" y="1066009"/>
                      </a:lnTo>
                      <a:lnTo>
                        <a:pt x="2250677" y="1063886"/>
                      </a:lnTo>
                      <a:lnTo>
                        <a:pt x="2250788" y="1061762"/>
                      </a:lnTo>
                      <a:lnTo>
                        <a:pt x="2250894" y="1059639"/>
                      </a:lnTo>
                      <a:lnTo>
                        <a:pt x="2250995" y="1057515"/>
                      </a:lnTo>
                      <a:lnTo>
                        <a:pt x="2251092" y="1055391"/>
                      </a:lnTo>
                      <a:lnTo>
                        <a:pt x="2251183" y="1053267"/>
                      </a:lnTo>
                      <a:lnTo>
                        <a:pt x="2251269" y="1051142"/>
                      </a:lnTo>
                      <a:lnTo>
                        <a:pt x="2251351" y="1049018"/>
                      </a:lnTo>
                      <a:lnTo>
                        <a:pt x="2251427" y="1046893"/>
                      </a:lnTo>
                      <a:lnTo>
                        <a:pt x="2251499" y="1044768"/>
                      </a:lnTo>
                      <a:lnTo>
                        <a:pt x="2251566" y="1042643"/>
                      </a:lnTo>
                      <a:lnTo>
                        <a:pt x="2251627" y="1040518"/>
                      </a:lnTo>
                      <a:lnTo>
                        <a:pt x="2251684" y="1038393"/>
                      </a:lnTo>
                      <a:lnTo>
                        <a:pt x="2251736" y="1036267"/>
                      </a:lnTo>
                      <a:lnTo>
                        <a:pt x="2251783" y="1034142"/>
                      </a:lnTo>
                      <a:lnTo>
                        <a:pt x="2251825" y="1032016"/>
                      </a:lnTo>
                      <a:lnTo>
                        <a:pt x="2251862" y="1029891"/>
                      </a:lnTo>
                      <a:lnTo>
                        <a:pt x="2251894" y="1027765"/>
                      </a:lnTo>
                      <a:lnTo>
                        <a:pt x="2251921" y="1025640"/>
                      </a:lnTo>
                      <a:lnTo>
                        <a:pt x="2251944" y="1023514"/>
                      </a:lnTo>
                      <a:lnTo>
                        <a:pt x="2251961" y="1021388"/>
                      </a:lnTo>
                      <a:lnTo>
                        <a:pt x="2251973" y="1019262"/>
                      </a:lnTo>
                      <a:lnTo>
                        <a:pt x="2251981" y="1017136"/>
                      </a:lnTo>
                      <a:lnTo>
                        <a:pt x="2251983" y="1015011"/>
                      </a:lnTo>
                      <a:lnTo>
                        <a:pt x="2251983" y="1015011"/>
                      </a:lnTo>
                    </a:path>
                  </a:pathLst>
                </a:custGeom>
                <a:ln w="19050" cap="rnd">
                  <a:solidFill>
                    <a:srgbClr val="000000">
                      <a:alpha val="100000"/>
                    </a:srgbClr>
                  </a:solidFill>
                  <a:prstDash val="solid"/>
                  <a:round/>
                </a:ln>
              </p:spPr>
              <p:txBody>
                <a:bodyPr/>
                <a:lstStyle/>
                <a:p>
                  <a:endParaRPr sz="700">
                    <a:latin typeface="Arial" panose="020B0604020202020204" pitchFamily="34" charset="0"/>
                    <a:cs typeface="Arial" panose="020B0604020202020204" pitchFamily="34" charset="0"/>
                  </a:endParaRPr>
                </a:p>
              </p:txBody>
            </p:sp>
            <p:sp>
              <p:nvSpPr>
                <p:cNvPr id="36" name="tx8"/>
                <p:cNvSpPr/>
                <p:nvPr/>
              </p:nvSpPr>
              <p:spPr>
                <a:xfrm>
                  <a:off x="812688" y="3431499"/>
                  <a:ext cx="103185" cy="47427"/>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813</a:t>
                  </a:r>
                  <a:endParaRPr sz="700" dirty="0">
                    <a:solidFill>
                      <a:srgbClr val="000000">
                        <a:alpha val="100000"/>
                      </a:srgbClr>
                    </a:solidFill>
                    <a:latin typeface="Arial" panose="020B0604020202020204" pitchFamily="34" charset="0"/>
                    <a:cs typeface="Arial" panose="020B0604020202020204" pitchFamily="34" charset="0"/>
                  </a:endParaRPr>
                </a:p>
              </p:txBody>
            </p:sp>
            <p:sp>
              <p:nvSpPr>
                <p:cNvPr id="37" name="tx9"/>
                <p:cNvSpPr/>
                <p:nvPr/>
              </p:nvSpPr>
              <p:spPr>
                <a:xfrm>
                  <a:off x="1922905" y="3431499"/>
                  <a:ext cx="103185" cy="47427"/>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497</a:t>
                  </a:r>
                  <a:endParaRPr sz="700" dirty="0">
                    <a:solidFill>
                      <a:srgbClr val="000000">
                        <a:alpha val="100000"/>
                      </a:srgbClr>
                    </a:solidFill>
                    <a:latin typeface="Arial" panose="020B0604020202020204" pitchFamily="34" charset="0"/>
                    <a:cs typeface="Arial" panose="020B0604020202020204" pitchFamily="34" charset="0"/>
                  </a:endParaRPr>
                </a:p>
              </p:txBody>
            </p:sp>
            <p:sp>
              <p:nvSpPr>
                <p:cNvPr id="38" name="tx10"/>
                <p:cNvSpPr/>
                <p:nvPr/>
              </p:nvSpPr>
              <p:spPr>
                <a:xfrm>
                  <a:off x="1431854" y="3431633"/>
                  <a:ext cx="68790" cy="47293"/>
                </a:xfrm>
                <a:prstGeom prst="rect">
                  <a:avLst/>
                </a:prstGeom>
                <a:noFill/>
              </p:spPr>
              <p:txBody>
                <a:bodyPr wrap="none" lIns="0" tIns="0" rIns="0" bIns="0" anchor="ctr" anchorCtr="1"/>
                <a:lstStyle/>
                <a:p>
                  <a:pPr>
                    <a:lnSpc>
                      <a:spcPts val="1200"/>
                    </a:lnSpc>
                  </a:pPr>
                  <a:r>
                    <a:rPr lang="en-US" sz="700" dirty="0">
                      <a:solidFill>
                        <a:srgbClr val="000000">
                          <a:alpha val="100000"/>
                        </a:srgbClr>
                      </a:solidFill>
                      <a:latin typeface="Arial" panose="020B0604020202020204" pitchFamily="34" charset="0"/>
                      <a:cs typeface="Arial" panose="020B0604020202020204" pitchFamily="34" charset="0"/>
                    </a:rPr>
                    <a:t>74</a:t>
                  </a:r>
                  <a:endParaRPr sz="700" dirty="0">
                    <a:solidFill>
                      <a:srgbClr val="000000">
                        <a:alpha val="100000"/>
                      </a:srgbClr>
                    </a:solidFill>
                    <a:latin typeface="Arial" panose="020B0604020202020204" pitchFamily="34" charset="0"/>
                    <a:cs typeface="Arial" panose="020B0604020202020204" pitchFamily="34" charset="0"/>
                  </a:endParaRPr>
                </a:p>
              </p:txBody>
            </p:sp>
          </p:grpSp>
          <p:sp>
            <p:nvSpPr>
              <p:cNvPr id="116" name="文本框 115"/>
              <p:cNvSpPr txBox="1"/>
              <p:nvPr/>
            </p:nvSpPr>
            <p:spPr>
              <a:xfrm>
                <a:off x="5679" y="3040"/>
                <a:ext cx="750" cy="339"/>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class4</a:t>
                </a:r>
                <a:endParaRPr lang="zh-CN" altLang="en-US" sz="800" dirty="0">
                  <a:latin typeface="Arial" panose="020B0604020202020204" pitchFamily="34" charset="0"/>
                  <a:cs typeface="Arial" panose="020B0604020202020204" pitchFamily="34" charset="0"/>
                </a:endParaRPr>
              </a:p>
            </p:txBody>
          </p:sp>
        </p:grpSp>
        <p:sp>
          <p:nvSpPr>
            <p:cNvPr id="117" name="文本框 116"/>
            <p:cNvSpPr txBox="1"/>
            <p:nvPr/>
          </p:nvSpPr>
          <p:spPr>
            <a:xfrm>
              <a:off x="7491" y="3040"/>
              <a:ext cx="750" cy="339"/>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class5</a:t>
              </a:r>
              <a:endParaRPr lang="zh-CN" altLang="en-US" sz="800" dirty="0">
                <a:latin typeface="Arial" panose="020B0604020202020204" pitchFamily="34" charset="0"/>
                <a:cs typeface="Arial" panose="020B0604020202020204" pitchFamily="34" charset="0"/>
              </a:endParaRPr>
            </a:p>
          </p:txBody>
        </p:sp>
        <p:sp>
          <p:nvSpPr>
            <p:cNvPr id="118" name="文本框 117"/>
            <p:cNvSpPr txBox="1"/>
            <p:nvPr/>
          </p:nvSpPr>
          <p:spPr>
            <a:xfrm>
              <a:off x="9219" y="3040"/>
              <a:ext cx="750" cy="339"/>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class6</a:t>
              </a:r>
              <a:endParaRPr lang="zh-CN" altLang="en-US" sz="800" dirty="0">
                <a:latin typeface="Arial" panose="020B0604020202020204" pitchFamily="34" charset="0"/>
                <a:cs typeface="Arial" panose="020B0604020202020204" pitchFamily="34" charset="0"/>
              </a:endParaRPr>
            </a:p>
          </p:txBody>
        </p:sp>
        <p:sp>
          <p:nvSpPr>
            <p:cNvPr id="122" name="文本框 121"/>
            <p:cNvSpPr txBox="1"/>
            <p:nvPr/>
          </p:nvSpPr>
          <p:spPr>
            <a:xfrm>
              <a:off x="4709" y="768"/>
              <a:ext cx="465" cy="436"/>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B</a:t>
              </a:r>
              <a:endParaRPr lang="zh-CN" altLang="en-US" sz="1200" b="1" dirty="0">
                <a:latin typeface="Arial" panose="020B0604020202020204" pitchFamily="34" charset="0"/>
                <a:cs typeface="Arial" panose="020B0604020202020204" pitchFamily="34" charset="0"/>
              </a:endParaRPr>
            </a:p>
          </p:txBody>
        </p:sp>
      </p:grpSp>
      <p:sp>
        <p:nvSpPr>
          <p:cNvPr id="2" name="文本框 1"/>
          <p:cNvSpPr txBox="1"/>
          <p:nvPr/>
        </p:nvSpPr>
        <p:spPr>
          <a:xfrm>
            <a:off x="307944" y="3808345"/>
            <a:ext cx="6242111" cy="1198880"/>
          </a:xfrm>
          <a:prstGeom prst="rect">
            <a:avLst/>
          </a:prstGeom>
          <a:noFill/>
        </p:spPr>
        <p:txBody>
          <a:bodyPr wrap="square">
            <a:spAutoFit/>
          </a:bodyPr>
          <a:lstStyle/>
          <a:p>
            <a:pPr algn="just"/>
            <a:r>
              <a:rPr lang="en-US" altLang="zh-CN" sz="1200" b="1" dirty="0">
                <a:solidFill>
                  <a:schemeClr val="tx1"/>
                </a:solidFill>
                <a:latin typeface="Arial" panose="020B0604020202020204" pitchFamily="34" charset="0"/>
                <a:cs typeface="Arial" panose="020B0604020202020204" pitchFamily="34" charset="0"/>
              </a:rPr>
              <a:t>Fig. S3. Gene expression pattern is conserved during embryonic development across diverse datasets.</a:t>
            </a:r>
            <a:r>
              <a:rPr lang="en-US" altLang="zh-CN" sz="1200" dirty="0">
                <a:solidFill>
                  <a:schemeClr val="tx1"/>
                </a:solidFill>
                <a:latin typeface="Arial" panose="020B0604020202020204" pitchFamily="34" charset="0"/>
                <a:cs typeface="Arial" panose="020B0604020202020204" pitchFamily="34" charset="0"/>
              </a:rPr>
              <a:t> (A) Expression patterns of the genes in 6 classes, determined from bulk RNA-seq data on human early developmental stages and tissues (GEO:GSE101571). MII oocyte: metaphase II oocyte, GV: germinal vesicle, ICM: inner cell mass, </a:t>
            </a:r>
            <a:r>
              <a:rPr lang="en-US" altLang="zh-CN" sz="1200" dirty="0" err="1">
                <a:solidFill>
                  <a:schemeClr val="tx1"/>
                </a:solidFill>
                <a:latin typeface="Arial" panose="020B0604020202020204" pitchFamily="34" charset="0"/>
                <a:cs typeface="Arial" panose="020B0604020202020204" pitchFamily="34" charset="0"/>
              </a:rPr>
              <a:t>hES</a:t>
            </a:r>
            <a:r>
              <a:rPr lang="en-US" altLang="zh-CN" sz="1200" dirty="0">
                <a:solidFill>
                  <a:schemeClr val="tx1"/>
                </a:solidFill>
                <a:latin typeface="Arial" panose="020B0604020202020204" pitchFamily="34" charset="0"/>
                <a:cs typeface="Arial" panose="020B0604020202020204" pitchFamily="34" charset="0"/>
              </a:rPr>
              <a:t>: human embryonic stem. (B) Overlap of the genes in 6 classes identified in humans and mice.</a:t>
            </a:r>
            <a:endParaRPr lang="en-US" altLang="zh-CN" sz="1200" dirty="0">
              <a:solidFill>
                <a:schemeClr val="tx1"/>
              </a:solidFill>
              <a:latin typeface="Arial" panose="020B0604020202020204" pitchFamily="34" charset="0"/>
              <a:cs typeface="Arial" panose="020B0604020202020204" pitchFamily="34" charset="0"/>
            </a:endParaRPr>
          </a:p>
        </p:txBody>
      </p:sp>
      <p:grpSp>
        <p:nvGrpSpPr>
          <p:cNvPr id="163" name="组合 162"/>
          <p:cNvGrpSpPr/>
          <p:nvPr/>
        </p:nvGrpSpPr>
        <p:grpSpPr>
          <a:xfrm>
            <a:off x="360693" y="487659"/>
            <a:ext cx="2668257" cy="3050561"/>
            <a:chOff x="568" y="768"/>
            <a:chExt cx="4202" cy="4804"/>
          </a:xfrm>
        </p:grpSpPr>
        <p:grpSp>
          <p:nvGrpSpPr>
            <p:cNvPr id="99" name="组合 98"/>
            <p:cNvGrpSpPr/>
            <p:nvPr/>
          </p:nvGrpSpPr>
          <p:grpSpPr>
            <a:xfrm rot="0">
              <a:off x="4113" y="1354"/>
              <a:ext cx="657" cy="1667"/>
              <a:chOff x="3248025" y="4342305"/>
              <a:chExt cx="417318" cy="2116659"/>
            </a:xfrm>
          </p:grpSpPr>
          <p:pic>
            <p:nvPicPr>
              <p:cNvPr id="101" name="图片 100"/>
              <p:cNvPicPr>
                <a:picLocks noChangeAspect="1"/>
              </p:cNvPicPr>
              <p:nvPr/>
            </p:nvPicPr>
            <p:blipFill>
              <a:blip r:embed="rId1"/>
              <a:stretch>
                <a:fillRect/>
              </a:stretch>
            </p:blipFill>
            <p:spPr>
              <a:xfrm>
                <a:off x="3248025" y="4542932"/>
                <a:ext cx="124706" cy="1734043"/>
              </a:xfrm>
              <a:prstGeom prst="rect">
                <a:avLst/>
              </a:prstGeom>
            </p:spPr>
          </p:pic>
          <p:sp>
            <p:nvSpPr>
              <p:cNvPr id="102" name="文本框 101"/>
              <p:cNvSpPr txBox="1"/>
              <p:nvPr/>
            </p:nvSpPr>
            <p:spPr>
              <a:xfrm>
                <a:off x="3328391" y="4342305"/>
                <a:ext cx="336952" cy="399972"/>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&gt;10</a:t>
                </a:r>
                <a:endParaRPr lang="zh-CN" altLang="en-US" sz="700" dirty="0">
                  <a:latin typeface="Arial" panose="020B0604020202020204" pitchFamily="34" charset="0"/>
                  <a:cs typeface="Arial" panose="020B0604020202020204" pitchFamily="34" charset="0"/>
                </a:endParaRPr>
              </a:p>
            </p:txBody>
          </p:sp>
          <p:sp>
            <p:nvSpPr>
              <p:cNvPr id="103" name="文本框 102"/>
              <p:cNvSpPr txBox="1"/>
              <p:nvPr/>
            </p:nvSpPr>
            <p:spPr>
              <a:xfrm>
                <a:off x="3328391" y="4693770"/>
                <a:ext cx="234360" cy="399972"/>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8</a:t>
                </a:r>
                <a:endParaRPr lang="zh-CN" altLang="en-US" sz="700" dirty="0">
                  <a:latin typeface="Arial" panose="020B0604020202020204" pitchFamily="34" charset="0"/>
                  <a:cs typeface="Arial" panose="020B0604020202020204" pitchFamily="34" charset="0"/>
                </a:endParaRPr>
              </a:p>
            </p:txBody>
          </p:sp>
          <p:sp>
            <p:nvSpPr>
              <p:cNvPr id="104" name="文本框 103"/>
              <p:cNvSpPr txBox="1"/>
              <p:nvPr/>
            </p:nvSpPr>
            <p:spPr>
              <a:xfrm>
                <a:off x="3328391" y="5023495"/>
                <a:ext cx="234360" cy="399972"/>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6</a:t>
                </a:r>
                <a:endParaRPr lang="zh-CN" altLang="en-US" sz="700" dirty="0">
                  <a:latin typeface="Arial" panose="020B0604020202020204" pitchFamily="34" charset="0"/>
                  <a:cs typeface="Arial" panose="020B0604020202020204" pitchFamily="34" charset="0"/>
                </a:endParaRPr>
              </a:p>
            </p:txBody>
          </p:sp>
          <p:sp>
            <p:nvSpPr>
              <p:cNvPr id="105" name="文本框 104"/>
              <p:cNvSpPr txBox="1"/>
              <p:nvPr/>
            </p:nvSpPr>
            <p:spPr>
              <a:xfrm>
                <a:off x="3328391" y="5373994"/>
                <a:ext cx="234360" cy="399972"/>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4</a:t>
                </a:r>
                <a:endParaRPr lang="zh-CN" altLang="en-US" sz="700" dirty="0">
                  <a:latin typeface="Arial" panose="020B0604020202020204" pitchFamily="34" charset="0"/>
                  <a:cs typeface="Arial" panose="020B0604020202020204" pitchFamily="34" charset="0"/>
                </a:endParaRPr>
              </a:p>
            </p:txBody>
          </p:sp>
          <p:sp>
            <p:nvSpPr>
              <p:cNvPr id="106" name="文本框 105"/>
              <p:cNvSpPr txBox="1"/>
              <p:nvPr/>
            </p:nvSpPr>
            <p:spPr>
              <a:xfrm>
                <a:off x="3328391" y="5699900"/>
                <a:ext cx="234360" cy="399972"/>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2</a:t>
                </a:r>
                <a:endParaRPr lang="zh-CN" altLang="en-US" sz="700" dirty="0">
                  <a:latin typeface="Arial" panose="020B0604020202020204" pitchFamily="34" charset="0"/>
                  <a:cs typeface="Arial" panose="020B0604020202020204" pitchFamily="34" charset="0"/>
                </a:endParaRPr>
              </a:p>
            </p:txBody>
          </p:sp>
          <p:sp>
            <p:nvSpPr>
              <p:cNvPr id="107" name="文本框 106"/>
              <p:cNvSpPr txBox="1"/>
              <p:nvPr/>
            </p:nvSpPr>
            <p:spPr>
              <a:xfrm>
                <a:off x="3328391" y="6058992"/>
                <a:ext cx="234360" cy="399972"/>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0</a:t>
                </a:r>
                <a:endParaRPr lang="zh-CN" altLang="en-US" sz="700" dirty="0">
                  <a:latin typeface="Arial" panose="020B0604020202020204" pitchFamily="34" charset="0"/>
                  <a:cs typeface="Arial" panose="020B0604020202020204" pitchFamily="34" charset="0"/>
                </a:endParaRPr>
              </a:p>
            </p:txBody>
          </p:sp>
        </p:grpSp>
        <p:sp>
          <p:nvSpPr>
            <p:cNvPr id="100" name="文本框 99"/>
            <p:cNvSpPr txBox="1"/>
            <p:nvPr/>
          </p:nvSpPr>
          <p:spPr>
            <a:xfrm>
              <a:off x="3865" y="2892"/>
              <a:ext cx="713" cy="316"/>
            </a:xfrm>
            <a:prstGeom prst="rect">
              <a:avLst/>
            </a:prstGeom>
            <a:noFill/>
          </p:spPr>
          <p:txBody>
            <a:bodyPr wrap="square">
              <a:spAutoFit/>
            </a:bodyPr>
            <a:lstStyle/>
            <a:p>
              <a:r>
                <a:rPr lang="en-US" altLang="zh-CN" sz="700" dirty="0">
                  <a:latin typeface="Arial" panose="020B0604020202020204" pitchFamily="34" charset="0"/>
                  <a:ea typeface="宋体" panose="02010600030101010101" pitchFamily="2" charset="-122"/>
                  <a:cs typeface="Arial" panose="020B0604020202020204" pitchFamily="34" charset="0"/>
                </a:rPr>
                <a:t>FPKM</a:t>
              </a:r>
              <a:endParaRPr lang="zh-CN" altLang="en-US" sz="700" dirty="0"/>
            </a:p>
          </p:txBody>
        </p:sp>
        <p:sp>
          <p:nvSpPr>
            <p:cNvPr id="121" name="文本框 120"/>
            <p:cNvSpPr txBox="1"/>
            <p:nvPr/>
          </p:nvSpPr>
          <p:spPr>
            <a:xfrm>
              <a:off x="568" y="768"/>
              <a:ext cx="465" cy="436"/>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A</a:t>
              </a:r>
              <a:endParaRPr lang="zh-CN" altLang="en-US" sz="1200" b="1" dirty="0">
                <a:latin typeface="Arial" panose="020B0604020202020204" pitchFamily="34" charset="0"/>
                <a:cs typeface="Arial" panose="020B0604020202020204" pitchFamily="34" charset="0"/>
              </a:endParaRPr>
            </a:p>
          </p:txBody>
        </p:sp>
        <p:sp>
          <p:nvSpPr>
            <p:cNvPr id="130" name="文本框 129"/>
            <p:cNvSpPr txBox="1"/>
            <p:nvPr/>
          </p:nvSpPr>
          <p:spPr>
            <a:xfrm>
              <a:off x="789" y="1579"/>
              <a:ext cx="547" cy="436"/>
            </a:xfrm>
            <a:prstGeom prst="rect">
              <a:avLst/>
            </a:prstGeom>
            <a:noFill/>
          </p:spPr>
          <p:txBody>
            <a:bodyPr wrap="square" rtlCol="0">
              <a:spAutoFit/>
            </a:bodyPr>
            <a:lstStyle/>
            <a:p>
              <a:pPr algn="ctr"/>
              <a:r>
                <a:rPr lang="en-US" altLang="zh-CN" sz="1200" b="1" dirty="0">
                  <a:latin typeface="Arial" panose="020B0604020202020204" pitchFamily="34" charset="0"/>
                  <a:cs typeface="Arial" panose="020B0604020202020204" pitchFamily="34" charset="0"/>
                </a:rPr>
                <a:t>1</a:t>
              </a:r>
              <a:endParaRPr lang="zh-CN" altLang="en-US" sz="1200" b="1" dirty="0">
                <a:latin typeface="Arial" panose="020B0604020202020204" pitchFamily="34" charset="0"/>
                <a:cs typeface="Arial" panose="020B0604020202020204" pitchFamily="34" charset="0"/>
              </a:endParaRPr>
            </a:p>
          </p:txBody>
        </p:sp>
        <p:sp>
          <p:nvSpPr>
            <p:cNvPr id="131" name="文本框 130"/>
            <p:cNvSpPr txBox="1"/>
            <p:nvPr/>
          </p:nvSpPr>
          <p:spPr>
            <a:xfrm>
              <a:off x="781" y="2136"/>
              <a:ext cx="547" cy="436"/>
            </a:xfrm>
            <a:prstGeom prst="rect">
              <a:avLst/>
            </a:prstGeom>
            <a:noFill/>
          </p:spPr>
          <p:txBody>
            <a:bodyPr wrap="square" rtlCol="0">
              <a:spAutoFit/>
            </a:bodyPr>
            <a:lstStyle/>
            <a:p>
              <a:pPr algn="ctr"/>
              <a:r>
                <a:rPr lang="en-US" altLang="zh-CN" sz="1200" b="1" dirty="0">
                  <a:latin typeface="Arial" panose="020B0604020202020204" pitchFamily="34" charset="0"/>
                  <a:cs typeface="Arial" panose="020B0604020202020204" pitchFamily="34" charset="0"/>
                </a:rPr>
                <a:t>2</a:t>
              </a:r>
              <a:endParaRPr lang="zh-CN" altLang="en-US" sz="1200" b="1" dirty="0">
                <a:latin typeface="Arial" panose="020B0604020202020204" pitchFamily="34" charset="0"/>
                <a:cs typeface="Arial" panose="020B0604020202020204" pitchFamily="34" charset="0"/>
              </a:endParaRPr>
            </a:p>
          </p:txBody>
        </p:sp>
        <p:sp>
          <p:nvSpPr>
            <p:cNvPr id="132" name="文本框 131"/>
            <p:cNvSpPr txBox="1"/>
            <p:nvPr/>
          </p:nvSpPr>
          <p:spPr>
            <a:xfrm>
              <a:off x="781" y="2668"/>
              <a:ext cx="547" cy="436"/>
            </a:xfrm>
            <a:prstGeom prst="rect">
              <a:avLst/>
            </a:prstGeom>
            <a:noFill/>
          </p:spPr>
          <p:txBody>
            <a:bodyPr wrap="square" rtlCol="0">
              <a:spAutoFit/>
            </a:bodyPr>
            <a:lstStyle/>
            <a:p>
              <a:pPr algn="ctr"/>
              <a:r>
                <a:rPr lang="en-US" altLang="zh-CN" sz="1200" b="1" dirty="0">
                  <a:latin typeface="Arial" panose="020B0604020202020204" pitchFamily="34" charset="0"/>
                  <a:cs typeface="Arial" panose="020B0604020202020204" pitchFamily="34" charset="0"/>
                </a:rPr>
                <a:t>3</a:t>
              </a:r>
              <a:endParaRPr lang="zh-CN" altLang="en-US" sz="1200" b="1" dirty="0">
                <a:latin typeface="Arial" panose="020B0604020202020204" pitchFamily="34" charset="0"/>
                <a:cs typeface="Arial" panose="020B0604020202020204" pitchFamily="34" charset="0"/>
              </a:endParaRPr>
            </a:p>
          </p:txBody>
        </p:sp>
        <p:sp>
          <p:nvSpPr>
            <p:cNvPr id="133" name="文本框 132"/>
            <p:cNvSpPr txBox="1"/>
            <p:nvPr/>
          </p:nvSpPr>
          <p:spPr>
            <a:xfrm>
              <a:off x="781" y="3233"/>
              <a:ext cx="547" cy="436"/>
            </a:xfrm>
            <a:prstGeom prst="rect">
              <a:avLst/>
            </a:prstGeom>
            <a:noFill/>
          </p:spPr>
          <p:txBody>
            <a:bodyPr wrap="square" rtlCol="0">
              <a:spAutoFit/>
            </a:bodyPr>
            <a:lstStyle/>
            <a:p>
              <a:pPr algn="ctr"/>
              <a:r>
                <a:rPr lang="en-US" altLang="zh-CN" sz="1200" b="1" dirty="0">
                  <a:latin typeface="Arial" panose="020B0604020202020204" pitchFamily="34" charset="0"/>
                  <a:cs typeface="Arial" panose="020B0604020202020204" pitchFamily="34" charset="0"/>
                </a:rPr>
                <a:t>4</a:t>
              </a:r>
              <a:endParaRPr lang="zh-CN" altLang="en-US" sz="1200" b="1" dirty="0">
                <a:latin typeface="Arial" panose="020B0604020202020204" pitchFamily="34" charset="0"/>
                <a:cs typeface="Arial" panose="020B0604020202020204" pitchFamily="34" charset="0"/>
              </a:endParaRPr>
            </a:p>
          </p:txBody>
        </p:sp>
        <p:sp>
          <p:nvSpPr>
            <p:cNvPr id="134" name="文本框 133"/>
            <p:cNvSpPr txBox="1"/>
            <p:nvPr/>
          </p:nvSpPr>
          <p:spPr>
            <a:xfrm>
              <a:off x="781" y="3798"/>
              <a:ext cx="547" cy="436"/>
            </a:xfrm>
            <a:prstGeom prst="rect">
              <a:avLst/>
            </a:prstGeom>
            <a:noFill/>
          </p:spPr>
          <p:txBody>
            <a:bodyPr wrap="square" rtlCol="0">
              <a:spAutoFit/>
            </a:bodyPr>
            <a:lstStyle/>
            <a:p>
              <a:pPr algn="ctr"/>
              <a:r>
                <a:rPr lang="en-US" altLang="zh-CN" sz="1200" b="1" dirty="0">
                  <a:latin typeface="Arial" panose="020B0604020202020204" pitchFamily="34" charset="0"/>
                  <a:cs typeface="Arial" panose="020B0604020202020204" pitchFamily="34" charset="0"/>
                </a:rPr>
                <a:t>5</a:t>
              </a:r>
              <a:endParaRPr lang="zh-CN" altLang="en-US" sz="1200" b="1" dirty="0">
                <a:latin typeface="Arial" panose="020B0604020202020204" pitchFamily="34" charset="0"/>
                <a:cs typeface="Arial" panose="020B0604020202020204" pitchFamily="34" charset="0"/>
              </a:endParaRPr>
            </a:p>
          </p:txBody>
        </p:sp>
        <p:sp>
          <p:nvSpPr>
            <p:cNvPr id="135" name="文本框 134"/>
            <p:cNvSpPr txBox="1"/>
            <p:nvPr/>
          </p:nvSpPr>
          <p:spPr>
            <a:xfrm>
              <a:off x="797" y="4331"/>
              <a:ext cx="547" cy="436"/>
            </a:xfrm>
            <a:prstGeom prst="rect">
              <a:avLst/>
            </a:prstGeom>
            <a:noFill/>
          </p:spPr>
          <p:txBody>
            <a:bodyPr wrap="square" rtlCol="0">
              <a:spAutoFit/>
            </a:bodyPr>
            <a:lstStyle/>
            <a:p>
              <a:pPr algn="ctr"/>
              <a:r>
                <a:rPr lang="en-US" altLang="zh-CN" sz="1200" b="1" dirty="0">
                  <a:latin typeface="Arial" panose="020B0604020202020204" pitchFamily="34" charset="0"/>
                  <a:cs typeface="Arial" panose="020B0604020202020204" pitchFamily="34" charset="0"/>
                </a:rPr>
                <a:t>6</a:t>
              </a:r>
              <a:endParaRPr lang="zh-CN" altLang="en-US" sz="1200" b="1" dirty="0">
                <a:latin typeface="Arial" panose="020B0604020202020204" pitchFamily="34" charset="0"/>
                <a:cs typeface="Arial" panose="020B0604020202020204" pitchFamily="34" charset="0"/>
              </a:endParaRPr>
            </a:p>
          </p:txBody>
        </p:sp>
        <p:sp>
          <p:nvSpPr>
            <p:cNvPr id="136" name="文本框 337"/>
            <p:cNvSpPr txBox="1"/>
            <p:nvPr/>
          </p:nvSpPr>
          <p:spPr>
            <a:xfrm rot="16200000">
              <a:off x="123" y="3074"/>
              <a:ext cx="1316" cy="31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700" dirty="0">
                  <a:latin typeface="Arial" panose="020B0604020202020204" pitchFamily="34" charset="0"/>
                  <a:cs typeface="Arial" panose="020B0604020202020204" pitchFamily="34" charset="0"/>
                </a:rPr>
                <a:t>Expression level</a:t>
              </a:r>
              <a:endParaRPr lang="en-US" altLang="zh-CN" sz="700" dirty="0">
                <a:latin typeface="Arial" panose="020B0604020202020204" pitchFamily="34" charset="0"/>
                <a:cs typeface="Arial" panose="020B0604020202020204" pitchFamily="34" charset="0"/>
              </a:endParaRPr>
            </a:p>
          </p:txBody>
        </p:sp>
        <p:grpSp>
          <p:nvGrpSpPr>
            <p:cNvPr id="162" name="组合 161"/>
            <p:cNvGrpSpPr/>
            <p:nvPr/>
          </p:nvGrpSpPr>
          <p:grpSpPr>
            <a:xfrm>
              <a:off x="1176" y="1137"/>
              <a:ext cx="2647" cy="4435"/>
              <a:chOff x="1176" y="1137"/>
              <a:chExt cx="2647" cy="4435"/>
            </a:xfrm>
          </p:grpSpPr>
          <p:sp>
            <p:nvSpPr>
              <p:cNvPr id="73" name="文本框 72"/>
              <p:cNvSpPr txBox="1"/>
              <p:nvPr/>
            </p:nvSpPr>
            <p:spPr>
              <a:xfrm>
                <a:off x="1532" y="1137"/>
                <a:ext cx="1438" cy="400"/>
              </a:xfrm>
              <a:prstGeom prst="rect">
                <a:avLst/>
              </a:prstGeom>
              <a:noFill/>
            </p:spPr>
            <p:txBody>
              <a:bodyPr wrap="square" rtlCol="0">
                <a:spAutoFit/>
              </a:bodyPr>
              <a:lstStyle/>
              <a:p>
                <a:r>
                  <a:rPr lang="en-US" altLang="zh-CN" sz="1050" dirty="0">
                    <a:latin typeface="Arial" panose="020B0604020202020204" pitchFamily="34" charset="0"/>
                    <a:cs typeface="Arial" panose="020B0604020202020204" pitchFamily="34" charset="0"/>
                  </a:rPr>
                  <a:t>ZGA</a:t>
                </a:r>
                <a:endParaRPr lang="zh-CN" altLang="en-US" sz="1050" dirty="0">
                  <a:latin typeface="Arial" panose="020B0604020202020204" pitchFamily="34" charset="0"/>
                  <a:cs typeface="Arial" panose="020B0604020202020204" pitchFamily="34" charset="0"/>
                </a:endParaRPr>
              </a:p>
            </p:txBody>
          </p:sp>
          <p:sp>
            <p:nvSpPr>
              <p:cNvPr id="74" name="文本框 73"/>
              <p:cNvSpPr txBox="1"/>
              <p:nvPr/>
            </p:nvSpPr>
            <p:spPr>
              <a:xfrm>
                <a:off x="2268" y="1140"/>
                <a:ext cx="1341" cy="400"/>
              </a:xfrm>
              <a:prstGeom prst="rect">
                <a:avLst/>
              </a:prstGeom>
              <a:noFill/>
            </p:spPr>
            <p:txBody>
              <a:bodyPr wrap="square" rtlCol="0">
                <a:spAutoFit/>
              </a:bodyPr>
              <a:lstStyle/>
              <a:p>
                <a:r>
                  <a:rPr lang="en-US" altLang="zh-CN" sz="1050" dirty="0">
                    <a:latin typeface="Arial" panose="020B0604020202020204" pitchFamily="34" charset="0"/>
                    <a:cs typeface="Arial" panose="020B0604020202020204" pitchFamily="34" charset="0"/>
                  </a:rPr>
                  <a:t>ESC</a:t>
                </a:r>
                <a:endParaRPr lang="zh-CN" altLang="en-US" sz="1050" dirty="0">
                  <a:latin typeface="Arial" panose="020B0604020202020204" pitchFamily="34" charset="0"/>
                  <a:cs typeface="Arial" panose="020B0604020202020204" pitchFamily="34" charset="0"/>
                </a:endParaRPr>
              </a:p>
            </p:txBody>
          </p:sp>
          <p:pic>
            <p:nvPicPr>
              <p:cNvPr id="160" name="图片 159"/>
              <p:cNvPicPr/>
              <p:nvPr/>
            </p:nvPicPr>
            <p:blipFill rotWithShape="1">
              <a:blip r:embed="rId2" cstate="print">
                <a:extLst>
                  <a:ext uri="{28A0092B-C50C-407E-A947-70E740481C1C}">
                    <a14:useLocalDpi xmlns:a14="http://schemas.microsoft.com/office/drawing/2010/main" val="0"/>
                  </a:ext>
                </a:extLst>
              </a:blip>
              <a:srcRect t="16753" r="4773" b="50442"/>
              <a:stretch>
                <a:fillRect/>
              </a:stretch>
            </p:blipFill>
            <p:spPr>
              <a:xfrm>
                <a:off x="1636" y="1513"/>
                <a:ext cx="2143" cy="1077"/>
              </a:xfrm>
              <a:prstGeom prst="rect">
                <a:avLst/>
              </a:prstGeom>
            </p:spPr>
          </p:pic>
          <p:pic>
            <p:nvPicPr>
              <p:cNvPr id="161" name="图片 160"/>
              <p:cNvPicPr/>
              <p:nvPr/>
            </p:nvPicPr>
            <p:blipFill rotWithShape="1">
              <a:blip r:embed="rId2" cstate="print">
                <a:extLst>
                  <a:ext uri="{28A0092B-C50C-407E-A947-70E740481C1C}">
                    <a14:useLocalDpi xmlns:a14="http://schemas.microsoft.com/office/drawing/2010/main" val="0"/>
                  </a:ext>
                </a:extLst>
              </a:blip>
              <a:srcRect r="4773" b="83247"/>
              <a:stretch>
                <a:fillRect/>
              </a:stretch>
            </p:blipFill>
            <p:spPr>
              <a:xfrm>
                <a:off x="1636" y="2607"/>
                <a:ext cx="2143" cy="550"/>
              </a:xfrm>
              <a:prstGeom prst="rect">
                <a:avLst/>
              </a:prstGeom>
            </p:spPr>
          </p:pic>
          <p:pic>
            <p:nvPicPr>
              <p:cNvPr id="5" name="图片 4"/>
              <p:cNvPicPr/>
              <p:nvPr/>
            </p:nvPicPr>
            <p:blipFill rotWithShape="1">
              <a:blip r:embed="rId2" cstate="print">
                <a:extLst>
                  <a:ext uri="{28A0092B-C50C-407E-A947-70E740481C1C}">
                    <a14:useLocalDpi xmlns:a14="http://schemas.microsoft.com/office/drawing/2010/main" val="0"/>
                  </a:ext>
                </a:extLst>
              </a:blip>
              <a:srcRect t="49558" r="4773"/>
              <a:stretch>
                <a:fillRect/>
              </a:stretch>
            </p:blipFill>
            <p:spPr>
              <a:xfrm>
                <a:off x="1636" y="3131"/>
                <a:ext cx="2143" cy="1656"/>
              </a:xfrm>
              <a:prstGeom prst="rect">
                <a:avLst/>
              </a:prstGeom>
            </p:spPr>
          </p:pic>
          <p:cxnSp>
            <p:nvCxnSpPr>
              <p:cNvPr id="120" name="直接连接符 11"/>
              <p:cNvCxnSpPr/>
              <p:nvPr/>
            </p:nvCxnSpPr>
            <p:spPr>
              <a:xfrm>
                <a:off x="2009" y="1519"/>
                <a:ext cx="0" cy="326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23" name="直接连接符 12"/>
              <p:cNvCxnSpPr/>
              <p:nvPr/>
            </p:nvCxnSpPr>
            <p:spPr>
              <a:xfrm>
                <a:off x="2295" y="1519"/>
                <a:ext cx="0" cy="326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4" name="文本框 123"/>
              <p:cNvSpPr txBox="1"/>
              <p:nvPr/>
            </p:nvSpPr>
            <p:spPr>
              <a:xfrm rot="16200000">
                <a:off x="1082" y="1528"/>
                <a:ext cx="670" cy="483"/>
              </a:xfrm>
              <a:prstGeom prst="rect">
                <a:avLst/>
              </a:prstGeom>
              <a:noFill/>
            </p:spPr>
            <p:txBody>
              <a:bodyPr wrap="none" rtlCol="0">
                <a:spAutoFit/>
              </a:bodyPr>
              <a:lstStyle/>
              <a:p>
                <a:pPr algn="ctr"/>
                <a:r>
                  <a:rPr lang="en-US" altLang="zh-CN" sz="700" dirty="0">
                    <a:latin typeface="Arial" panose="020B0604020202020204" pitchFamily="34" charset="0"/>
                    <a:cs typeface="Arial" panose="020B0604020202020204" pitchFamily="34" charset="0"/>
                    <a:sym typeface="+mn-ea"/>
                  </a:rPr>
                  <a:t>36</a:t>
                </a:r>
                <a:endParaRPr lang="en-US" altLang="zh-CN" sz="700" dirty="0">
                  <a:latin typeface="Arial" panose="020B0604020202020204" pitchFamily="34" charset="0"/>
                  <a:cs typeface="Arial" panose="020B0604020202020204" pitchFamily="34" charset="0"/>
                </a:endParaRPr>
              </a:p>
              <a:p>
                <a:pPr algn="ctr"/>
                <a:r>
                  <a:rPr lang="en-US" altLang="zh-CN" sz="700" dirty="0">
                    <a:latin typeface="Arial" panose="020B0604020202020204" pitchFamily="34" charset="0"/>
                    <a:cs typeface="Arial" panose="020B0604020202020204" pitchFamily="34" charset="0"/>
                  </a:rPr>
                  <a:t>genes</a:t>
                </a:r>
                <a:endParaRPr lang="zh-CN" altLang="en-US" sz="700" dirty="0">
                  <a:latin typeface="Arial" panose="020B0604020202020204" pitchFamily="34" charset="0"/>
                  <a:cs typeface="Arial" panose="020B0604020202020204" pitchFamily="34" charset="0"/>
                </a:endParaRPr>
              </a:p>
            </p:txBody>
          </p:sp>
          <p:sp>
            <p:nvSpPr>
              <p:cNvPr id="125" name="文本框 124"/>
              <p:cNvSpPr txBox="1"/>
              <p:nvPr/>
            </p:nvSpPr>
            <p:spPr>
              <a:xfrm rot="16200000">
                <a:off x="1085" y="2109"/>
                <a:ext cx="670" cy="483"/>
              </a:xfrm>
              <a:prstGeom prst="rect">
                <a:avLst/>
              </a:prstGeom>
              <a:noFill/>
            </p:spPr>
            <p:txBody>
              <a:bodyPr wrap="none" rtlCol="0">
                <a:spAutoFit/>
              </a:bodyPr>
              <a:lstStyle/>
              <a:p>
                <a:pPr algn="ctr"/>
                <a:r>
                  <a:rPr lang="en-US" altLang="zh-CN" sz="700" dirty="0">
                    <a:latin typeface="Arial" panose="020B0604020202020204" pitchFamily="34" charset="0"/>
                    <a:cs typeface="Arial" panose="020B0604020202020204" pitchFamily="34" charset="0"/>
                  </a:rPr>
                  <a:t>114</a:t>
                </a:r>
                <a:endParaRPr lang="en-US" altLang="zh-CN" sz="700" dirty="0">
                  <a:latin typeface="Arial" panose="020B0604020202020204" pitchFamily="34" charset="0"/>
                  <a:cs typeface="Arial" panose="020B0604020202020204" pitchFamily="34" charset="0"/>
                </a:endParaRPr>
              </a:p>
              <a:p>
                <a:pPr algn="ctr"/>
                <a:r>
                  <a:rPr lang="en-US" altLang="zh-CN" sz="700" dirty="0">
                    <a:latin typeface="Arial" panose="020B0604020202020204" pitchFamily="34" charset="0"/>
                    <a:cs typeface="Arial" panose="020B0604020202020204" pitchFamily="34" charset="0"/>
                  </a:rPr>
                  <a:t>genes</a:t>
                </a:r>
                <a:endParaRPr lang="zh-CN" altLang="en-US" sz="700" dirty="0">
                  <a:latin typeface="Arial" panose="020B0604020202020204" pitchFamily="34" charset="0"/>
                  <a:cs typeface="Arial" panose="020B0604020202020204" pitchFamily="34" charset="0"/>
                </a:endParaRPr>
              </a:p>
            </p:txBody>
          </p:sp>
          <p:sp>
            <p:nvSpPr>
              <p:cNvPr id="126" name="文本框 125"/>
              <p:cNvSpPr txBox="1"/>
              <p:nvPr/>
            </p:nvSpPr>
            <p:spPr>
              <a:xfrm rot="16200000">
                <a:off x="1085" y="2630"/>
                <a:ext cx="670" cy="483"/>
              </a:xfrm>
              <a:prstGeom prst="rect">
                <a:avLst/>
              </a:prstGeom>
              <a:noFill/>
            </p:spPr>
            <p:txBody>
              <a:bodyPr wrap="none" rtlCol="0">
                <a:spAutoFit/>
              </a:bodyPr>
              <a:lstStyle/>
              <a:p>
                <a:pPr algn="ctr"/>
                <a:r>
                  <a:rPr lang="en-US" altLang="zh-CN" sz="700" dirty="0">
                    <a:latin typeface="Arial" panose="020B0604020202020204" pitchFamily="34" charset="0"/>
                    <a:cs typeface="Arial" panose="020B0604020202020204" pitchFamily="34" charset="0"/>
                    <a:sym typeface="+mn-ea"/>
                  </a:rPr>
                  <a:t>461</a:t>
                </a:r>
                <a:endParaRPr lang="en-US" altLang="zh-CN" sz="700" dirty="0">
                  <a:latin typeface="Arial" panose="020B0604020202020204" pitchFamily="34" charset="0"/>
                  <a:cs typeface="Arial" panose="020B0604020202020204" pitchFamily="34" charset="0"/>
                </a:endParaRPr>
              </a:p>
              <a:p>
                <a:pPr algn="ctr"/>
                <a:r>
                  <a:rPr lang="en-US" altLang="zh-CN" sz="700" dirty="0">
                    <a:latin typeface="Arial" panose="020B0604020202020204" pitchFamily="34" charset="0"/>
                    <a:cs typeface="Arial" panose="020B0604020202020204" pitchFamily="34" charset="0"/>
                  </a:rPr>
                  <a:t>genes</a:t>
                </a:r>
                <a:endParaRPr lang="zh-CN" altLang="en-US" sz="700" dirty="0">
                  <a:latin typeface="Arial" panose="020B0604020202020204" pitchFamily="34" charset="0"/>
                  <a:cs typeface="Arial" panose="020B0604020202020204" pitchFamily="34" charset="0"/>
                </a:endParaRPr>
              </a:p>
            </p:txBody>
          </p:sp>
          <p:sp>
            <p:nvSpPr>
              <p:cNvPr id="127" name="文本框 126"/>
              <p:cNvSpPr txBox="1"/>
              <p:nvPr/>
            </p:nvSpPr>
            <p:spPr>
              <a:xfrm rot="16200000">
                <a:off x="1082" y="3196"/>
                <a:ext cx="675" cy="485"/>
              </a:xfrm>
              <a:prstGeom prst="rect">
                <a:avLst/>
              </a:prstGeom>
              <a:noFill/>
            </p:spPr>
            <p:txBody>
              <a:bodyPr wrap="none" rtlCol="0">
                <a:spAutoFit/>
              </a:bodyPr>
              <a:lstStyle/>
              <a:p>
                <a:pPr algn="ctr"/>
                <a:r>
                  <a:rPr lang="en-US" altLang="zh-CN" sz="700" dirty="0">
                    <a:latin typeface="Arial" panose="020B0604020202020204" pitchFamily="34" charset="0"/>
                    <a:cs typeface="Arial" panose="020B0604020202020204" pitchFamily="34" charset="0"/>
                  </a:rPr>
                  <a:t>887</a:t>
                </a:r>
                <a:endParaRPr lang="en-US" altLang="zh-CN" sz="700" dirty="0">
                  <a:latin typeface="Arial" panose="020B0604020202020204" pitchFamily="34" charset="0"/>
                  <a:cs typeface="Arial" panose="020B0604020202020204" pitchFamily="34" charset="0"/>
                </a:endParaRPr>
              </a:p>
              <a:p>
                <a:pPr algn="ctr"/>
                <a:r>
                  <a:rPr lang="en-US" altLang="zh-CN" sz="700" dirty="0">
                    <a:latin typeface="Arial" panose="020B0604020202020204" pitchFamily="34" charset="0"/>
                    <a:cs typeface="Arial" panose="020B0604020202020204" pitchFamily="34" charset="0"/>
                  </a:rPr>
                  <a:t>genes</a:t>
                </a:r>
                <a:endParaRPr lang="zh-CN" altLang="en-US" sz="700" dirty="0">
                  <a:latin typeface="Arial" panose="020B0604020202020204" pitchFamily="34" charset="0"/>
                  <a:cs typeface="Arial" panose="020B0604020202020204" pitchFamily="34" charset="0"/>
                </a:endParaRPr>
              </a:p>
            </p:txBody>
          </p:sp>
          <p:sp>
            <p:nvSpPr>
              <p:cNvPr id="128" name="文本框 127"/>
              <p:cNvSpPr txBox="1"/>
              <p:nvPr/>
            </p:nvSpPr>
            <p:spPr>
              <a:xfrm rot="16200000">
                <a:off x="1082" y="3751"/>
                <a:ext cx="675" cy="485"/>
              </a:xfrm>
              <a:prstGeom prst="rect">
                <a:avLst/>
              </a:prstGeom>
              <a:noFill/>
            </p:spPr>
            <p:txBody>
              <a:bodyPr wrap="none" rtlCol="0">
                <a:spAutoFit/>
              </a:bodyPr>
              <a:lstStyle/>
              <a:p>
                <a:pPr algn="ctr"/>
                <a:r>
                  <a:rPr lang="en-US" altLang="zh-CN" sz="700" dirty="0">
                    <a:latin typeface="Arial" panose="020B0604020202020204" pitchFamily="34" charset="0"/>
                    <a:cs typeface="Arial" panose="020B0604020202020204" pitchFamily="34" charset="0"/>
                  </a:rPr>
                  <a:t>465</a:t>
                </a:r>
                <a:endParaRPr lang="en-US" altLang="zh-CN" sz="700" dirty="0">
                  <a:latin typeface="Arial" panose="020B0604020202020204" pitchFamily="34" charset="0"/>
                  <a:cs typeface="Arial" panose="020B0604020202020204" pitchFamily="34" charset="0"/>
                </a:endParaRPr>
              </a:p>
              <a:p>
                <a:pPr algn="ctr"/>
                <a:r>
                  <a:rPr lang="en-US" altLang="zh-CN" sz="700" dirty="0">
                    <a:latin typeface="Arial" panose="020B0604020202020204" pitchFamily="34" charset="0"/>
                    <a:cs typeface="Arial" panose="020B0604020202020204" pitchFamily="34" charset="0"/>
                  </a:rPr>
                  <a:t>genes</a:t>
                </a:r>
                <a:endParaRPr lang="zh-CN" altLang="en-US" sz="700" dirty="0">
                  <a:latin typeface="Arial" panose="020B0604020202020204" pitchFamily="34" charset="0"/>
                  <a:cs typeface="Arial" panose="020B0604020202020204" pitchFamily="34" charset="0"/>
                </a:endParaRPr>
              </a:p>
            </p:txBody>
          </p:sp>
          <p:sp>
            <p:nvSpPr>
              <p:cNvPr id="129" name="文本框 128"/>
              <p:cNvSpPr txBox="1"/>
              <p:nvPr/>
            </p:nvSpPr>
            <p:spPr>
              <a:xfrm rot="16200000">
                <a:off x="1082" y="4293"/>
                <a:ext cx="675" cy="485"/>
              </a:xfrm>
              <a:prstGeom prst="rect">
                <a:avLst/>
              </a:prstGeom>
              <a:noFill/>
            </p:spPr>
            <p:txBody>
              <a:bodyPr wrap="none" rtlCol="0">
                <a:spAutoFit/>
              </a:bodyPr>
              <a:lstStyle/>
              <a:p>
                <a:pPr algn="ctr"/>
                <a:r>
                  <a:rPr lang="en-US" altLang="zh-CN" sz="700" dirty="0">
                    <a:latin typeface="Arial" panose="020B0604020202020204" pitchFamily="34" charset="0"/>
                    <a:cs typeface="Arial" panose="020B0604020202020204" pitchFamily="34" charset="0"/>
                  </a:rPr>
                  <a:t>649</a:t>
                </a:r>
                <a:endParaRPr lang="en-US" altLang="zh-CN" sz="700" dirty="0">
                  <a:latin typeface="Arial" panose="020B0604020202020204" pitchFamily="34" charset="0"/>
                  <a:cs typeface="Arial" panose="020B0604020202020204" pitchFamily="34" charset="0"/>
                </a:endParaRPr>
              </a:p>
              <a:p>
                <a:pPr algn="ctr"/>
                <a:r>
                  <a:rPr lang="en-US" altLang="zh-CN" sz="700" dirty="0">
                    <a:latin typeface="Arial" panose="020B0604020202020204" pitchFamily="34" charset="0"/>
                    <a:cs typeface="Arial" panose="020B0604020202020204" pitchFamily="34" charset="0"/>
                  </a:rPr>
                  <a:t>genes</a:t>
                </a:r>
                <a:endParaRPr lang="zh-CN" altLang="en-US" sz="700" dirty="0">
                  <a:latin typeface="Arial" panose="020B0604020202020204" pitchFamily="34" charset="0"/>
                  <a:cs typeface="Arial" panose="020B0604020202020204" pitchFamily="34" charset="0"/>
                </a:endParaRPr>
              </a:p>
            </p:txBody>
          </p:sp>
          <p:sp>
            <p:nvSpPr>
              <p:cNvPr id="137" name="文本框 136"/>
              <p:cNvSpPr txBox="1"/>
              <p:nvPr/>
            </p:nvSpPr>
            <p:spPr>
              <a:xfrm rot="16200000">
                <a:off x="1381" y="4956"/>
                <a:ext cx="753"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MII oocyte</a:t>
                </a:r>
                <a:endParaRPr lang="en-US" altLang="zh-CN" sz="500" dirty="0">
                  <a:latin typeface="Arial" panose="020B0604020202020204" pitchFamily="34" charset="0"/>
                  <a:cs typeface="Arial" panose="020B0604020202020204" pitchFamily="34" charset="0"/>
                </a:endParaRPr>
              </a:p>
            </p:txBody>
          </p:sp>
          <p:sp>
            <p:nvSpPr>
              <p:cNvPr id="138" name="文本框 137"/>
              <p:cNvSpPr txBox="1"/>
              <p:nvPr/>
            </p:nvSpPr>
            <p:spPr>
              <a:xfrm rot="16200000">
                <a:off x="1477" y="4958"/>
                <a:ext cx="755"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2-cell 2PN</a:t>
                </a:r>
                <a:endParaRPr lang="zh-CN" altLang="en-US" sz="500" dirty="0">
                  <a:latin typeface="Arial" panose="020B0604020202020204" pitchFamily="34" charset="0"/>
                  <a:cs typeface="Arial" panose="020B0604020202020204" pitchFamily="34" charset="0"/>
                </a:endParaRPr>
              </a:p>
            </p:txBody>
          </p:sp>
          <p:sp>
            <p:nvSpPr>
              <p:cNvPr id="139" name="文本框 138"/>
              <p:cNvSpPr txBox="1"/>
              <p:nvPr/>
            </p:nvSpPr>
            <p:spPr>
              <a:xfrm rot="16200000">
                <a:off x="1686" y="4845"/>
                <a:ext cx="531"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4-cell</a:t>
                </a:r>
                <a:endParaRPr lang="zh-CN" altLang="en-US" sz="500" dirty="0">
                  <a:latin typeface="Arial" panose="020B0604020202020204" pitchFamily="34" charset="0"/>
                  <a:cs typeface="Arial" panose="020B0604020202020204" pitchFamily="34" charset="0"/>
                </a:endParaRPr>
              </a:p>
            </p:txBody>
          </p:sp>
          <p:sp>
            <p:nvSpPr>
              <p:cNvPr id="140" name="文本框 139"/>
              <p:cNvSpPr txBox="1"/>
              <p:nvPr/>
            </p:nvSpPr>
            <p:spPr>
              <a:xfrm rot="16200000">
                <a:off x="1280" y="4960"/>
                <a:ext cx="760"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GV oocyte</a:t>
                </a:r>
                <a:endParaRPr lang="en-US" altLang="zh-CN" sz="500" dirty="0">
                  <a:latin typeface="Arial" panose="020B0604020202020204" pitchFamily="34" charset="0"/>
                  <a:cs typeface="Arial" panose="020B0604020202020204" pitchFamily="34" charset="0"/>
                </a:endParaRPr>
              </a:p>
            </p:txBody>
          </p:sp>
          <p:sp>
            <p:nvSpPr>
              <p:cNvPr id="141" name="文本框 140"/>
              <p:cNvSpPr txBox="1"/>
              <p:nvPr/>
            </p:nvSpPr>
            <p:spPr>
              <a:xfrm rot="16200000">
                <a:off x="1783" y="4845"/>
                <a:ext cx="531"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8-cell</a:t>
                </a:r>
                <a:endParaRPr lang="zh-CN" altLang="en-US" sz="500" dirty="0">
                  <a:latin typeface="Arial" panose="020B0604020202020204" pitchFamily="34" charset="0"/>
                  <a:cs typeface="Arial" panose="020B0604020202020204" pitchFamily="34" charset="0"/>
                </a:endParaRPr>
              </a:p>
            </p:txBody>
          </p:sp>
          <p:sp>
            <p:nvSpPr>
              <p:cNvPr id="142" name="文本框 141"/>
              <p:cNvSpPr txBox="1"/>
              <p:nvPr/>
            </p:nvSpPr>
            <p:spPr>
              <a:xfrm rot="16200000">
                <a:off x="1908" y="4817"/>
                <a:ext cx="475"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ICM</a:t>
                </a:r>
                <a:endParaRPr lang="zh-CN" altLang="en-US" sz="500" dirty="0">
                  <a:latin typeface="Arial" panose="020B0604020202020204" pitchFamily="34" charset="0"/>
                  <a:cs typeface="Arial" panose="020B0604020202020204" pitchFamily="34" charset="0"/>
                </a:endParaRPr>
              </a:p>
            </p:txBody>
          </p:sp>
          <p:sp>
            <p:nvSpPr>
              <p:cNvPr id="143" name="文本框 142"/>
              <p:cNvSpPr txBox="1"/>
              <p:nvPr/>
            </p:nvSpPr>
            <p:spPr>
              <a:xfrm rot="16200000">
                <a:off x="2002" y="4821"/>
                <a:ext cx="483" cy="267"/>
              </a:xfrm>
              <a:prstGeom prst="rect">
                <a:avLst/>
              </a:prstGeom>
              <a:noFill/>
            </p:spPr>
            <p:txBody>
              <a:bodyPr wrap="none" rtlCol="0">
                <a:spAutoFit/>
              </a:bodyPr>
              <a:lstStyle/>
              <a:p>
                <a:pPr algn="r"/>
                <a:r>
                  <a:rPr lang="en-US" altLang="zh-CN" sz="500" dirty="0" err="1">
                    <a:latin typeface="Arial" panose="020B0604020202020204" pitchFamily="34" charset="0"/>
                    <a:cs typeface="Arial" panose="020B0604020202020204" pitchFamily="34" charset="0"/>
                  </a:rPr>
                  <a:t>hES</a:t>
                </a:r>
                <a:endParaRPr lang="zh-CN" altLang="en-US" sz="500" dirty="0">
                  <a:latin typeface="Arial" panose="020B0604020202020204" pitchFamily="34" charset="0"/>
                  <a:cs typeface="Arial" panose="020B0604020202020204" pitchFamily="34" charset="0"/>
                </a:endParaRPr>
              </a:p>
            </p:txBody>
          </p:sp>
          <p:cxnSp>
            <p:nvCxnSpPr>
              <p:cNvPr id="144" name="直接连接符 143"/>
              <p:cNvCxnSpPr/>
              <p:nvPr/>
            </p:nvCxnSpPr>
            <p:spPr>
              <a:xfrm>
                <a:off x="2320" y="4807"/>
                <a:ext cx="142" cy="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45" name="直接连接符 144"/>
              <p:cNvCxnSpPr/>
              <p:nvPr/>
            </p:nvCxnSpPr>
            <p:spPr>
              <a:xfrm>
                <a:off x="2509" y="4807"/>
                <a:ext cx="142" cy="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46" name="直接连接符 145"/>
              <p:cNvCxnSpPr/>
              <p:nvPr/>
            </p:nvCxnSpPr>
            <p:spPr>
              <a:xfrm>
                <a:off x="2703" y="4807"/>
                <a:ext cx="142" cy="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47" name="直接连接符 146"/>
              <p:cNvCxnSpPr/>
              <p:nvPr/>
            </p:nvCxnSpPr>
            <p:spPr>
              <a:xfrm>
                <a:off x="2878" y="4807"/>
                <a:ext cx="142" cy="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48" name="直接连接符 147"/>
              <p:cNvCxnSpPr/>
              <p:nvPr/>
            </p:nvCxnSpPr>
            <p:spPr>
              <a:xfrm>
                <a:off x="3057" y="4807"/>
                <a:ext cx="142" cy="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49" name="直接连接符 148"/>
              <p:cNvCxnSpPr/>
              <p:nvPr/>
            </p:nvCxnSpPr>
            <p:spPr>
              <a:xfrm>
                <a:off x="3239" y="4807"/>
                <a:ext cx="142" cy="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50" name="直接连接符 149"/>
              <p:cNvCxnSpPr/>
              <p:nvPr/>
            </p:nvCxnSpPr>
            <p:spPr>
              <a:xfrm>
                <a:off x="3422" y="4807"/>
                <a:ext cx="142" cy="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51" name="直接连接符 150"/>
              <p:cNvCxnSpPr/>
              <p:nvPr/>
            </p:nvCxnSpPr>
            <p:spPr>
              <a:xfrm>
                <a:off x="3614" y="4807"/>
                <a:ext cx="142" cy="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152" name="文本框 151"/>
              <p:cNvSpPr txBox="1"/>
              <p:nvPr/>
            </p:nvSpPr>
            <p:spPr>
              <a:xfrm rot="16200000">
                <a:off x="2153" y="4986"/>
                <a:ext cx="475"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liver</a:t>
                </a:r>
                <a:endParaRPr lang="zh-CN" altLang="en-US" sz="500" dirty="0">
                  <a:latin typeface="Arial" panose="020B0604020202020204" pitchFamily="34" charset="0"/>
                  <a:cs typeface="Arial" panose="020B0604020202020204" pitchFamily="34" charset="0"/>
                </a:endParaRPr>
              </a:p>
            </p:txBody>
          </p:sp>
          <p:sp>
            <p:nvSpPr>
              <p:cNvPr id="153" name="文本框 152"/>
              <p:cNvSpPr txBox="1"/>
              <p:nvPr/>
            </p:nvSpPr>
            <p:spPr>
              <a:xfrm rot="16200000">
                <a:off x="2283" y="4986"/>
                <a:ext cx="586"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spleen</a:t>
                </a:r>
                <a:endParaRPr lang="zh-CN" altLang="en-US" sz="500" dirty="0">
                  <a:latin typeface="Arial" panose="020B0604020202020204" pitchFamily="34" charset="0"/>
                  <a:cs typeface="Arial" panose="020B0604020202020204" pitchFamily="34" charset="0"/>
                </a:endParaRPr>
              </a:p>
            </p:txBody>
          </p:sp>
          <p:sp>
            <p:nvSpPr>
              <p:cNvPr id="154" name="文本框 153"/>
              <p:cNvSpPr txBox="1"/>
              <p:nvPr/>
            </p:nvSpPr>
            <p:spPr>
              <a:xfrm rot="16200000">
                <a:off x="2521" y="4986"/>
                <a:ext cx="480"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lung</a:t>
                </a:r>
                <a:endParaRPr lang="zh-CN" altLang="en-US" sz="500" dirty="0">
                  <a:latin typeface="Arial" panose="020B0604020202020204" pitchFamily="34" charset="0"/>
                  <a:cs typeface="Arial" panose="020B0604020202020204" pitchFamily="34" charset="0"/>
                </a:endParaRPr>
              </a:p>
            </p:txBody>
          </p:sp>
          <p:sp>
            <p:nvSpPr>
              <p:cNvPr id="155" name="文本框 154"/>
              <p:cNvSpPr txBox="1"/>
              <p:nvPr/>
            </p:nvSpPr>
            <p:spPr>
              <a:xfrm rot="16200000">
                <a:off x="2515" y="4986"/>
                <a:ext cx="864"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thyroid gland</a:t>
                </a:r>
                <a:endParaRPr lang="zh-CN" altLang="en-US" sz="500" dirty="0">
                  <a:latin typeface="Arial" panose="020B0604020202020204" pitchFamily="34" charset="0"/>
                  <a:cs typeface="Arial" panose="020B0604020202020204" pitchFamily="34" charset="0"/>
                </a:endParaRPr>
              </a:p>
            </p:txBody>
          </p:sp>
          <p:sp>
            <p:nvSpPr>
              <p:cNvPr id="156" name="文本框 155"/>
              <p:cNvSpPr txBox="1"/>
              <p:nvPr/>
            </p:nvSpPr>
            <p:spPr>
              <a:xfrm rot="16200000">
                <a:off x="2684" y="4986"/>
                <a:ext cx="897"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thoracic aorta</a:t>
                </a:r>
                <a:endParaRPr lang="zh-CN" altLang="en-US" sz="500" dirty="0">
                  <a:latin typeface="Arial" panose="020B0604020202020204" pitchFamily="34" charset="0"/>
                  <a:cs typeface="Arial" panose="020B0604020202020204" pitchFamily="34" charset="0"/>
                </a:endParaRPr>
              </a:p>
            </p:txBody>
          </p:sp>
          <p:sp>
            <p:nvSpPr>
              <p:cNvPr id="157" name="文本框 156"/>
              <p:cNvSpPr txBox="1"/>
              <p:nvPr/>
            </p:nvSpPr>
            <p:spPr>
              <a:xfrm rot="16200000">
                <a:off x="3002" y="4986"/>
                <a:ext cx="632"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leg skin</a:t>
                </a:r>
                <a:endParaRPr lang="zh-CN" altLang="en-US" sz="500" dirty="0">
                  <a:latin typeface="Arial" panose="020B0604020202020204" pitchFamily="34" charset="0"/>
                  <a:cs typeface="Arial" panose="020B0604020202020204" pitchFamily="34" charset="0"/>
                </a:endParaRPr>
              </a:p>
            </p:txBody>
          </p:sp>
          <p:sp>
            <p:nvSpPr>
              <p:cNvPr id="158" name="文本框 157"/>
              <p:cNvSpPr txBox="1"/>
              <p:nvPr/>
            </p:nvSpPr>
            <p:spPr>
              <a:xfrm rot="16200000">
                <a:off x="3152" y="4986"/>
                <a:ext cx="702"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pancreas</a:t>
                </a:r>
                <a:endParaRPr lang="zh-CN" altLang="en-US" sz="500" dirty="0">
                  <a:latin typeface="Arial" panose="020B0604020202020204" pitchFamily="34" charset="0"/>
                  <a:cs typeface="Arial" panose="020B0604020202020204" pitchFamily="34" charset="0"/>
                </a:endParaRPr>
              </a:p>
            </p:txBody>
          </p:sp>
          <p:sp>
            <p:nvSpPr>
              <p:cNvPr id="159" name="文本框 158"/>
              <p:cNvSpPr txBox="1"/>
              <p:nvPr/>
            </p:nvSpPr>
            <p:spPr>
              <a:xfrm rot="16200000">
                <a:off x="3237" y="4986"/>
                <a:ext cx="904" cy="267"/>
              </a:xfrm>
              <a:prstGeom prst="rect">
                <a:avLst/>
              </a:prstGeom>
              <a:noFill/>
            </p:spPr>
            <p:txBody>
              <a:bodyPr wrap="none" rtlCol="0">
                <a:spAutoFit/>
              </a:bodyPr>
              <a:lstStyle/>
              <a:p>
                <a:pPr algn="r"/>
                <a:r>
                  <a:rPr lang="en-US" altLang="zh-CN" sz="500" dirty="0">
                    <a:latin typeface="Arial" panose="020B0604020202020204" pitchFamily="34" charset="0"/>
                    <a:cs typeface="Arial" panose="020B0604020202020204" pitchFamily="34" charset="0"/>
                  </a:rPr>
                  <a:t>sigmoid colon</a:t>
                </a:r>
                <a:endParaRPr lang="zh-CN" altLang="en-US" sz="500" dirty="0">
                  <a:latin typeface="Arial" panose="020B0604020202020204" pitchFamily="34" charset="0"/>
                  <a:cs typeface="Arial" panose="020B0604020202020204" pitchFamily="34" charset="0"/>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 name="图表 126" descr="7b0a202020202263686172745265734964223a20223530303731323932220a7d0a"/>
          <p:cNvGraphicFramePr/>
          <p:nvPr/>
        </p:nvGraphicFramePr>
        <p:xfrm>
          <a:off x="4361815" y="4942205"/>
          <a:ext cx="2087880" cy="1979930"/>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147783" y="105358"/>
            <a:ext cx="771365" cy="307777"/>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Fig. S4</a:t>
            </a:r>
            <a:endParaRPr lang="zh-CN" altLang="en-US" sz="1400" b="1" dirty="0">
              <a:latin typeface="Arial" panose="020B0604020202020204" pitchFamily="34" charset="0"/>
              <a:cs typeface="Arial" panose="020B0604020202020204" pitchFamily="34" charset="0"/>
            </a:endParaRPr>
          </a:p>
        </p:txBody>
      </p:sp>
      <p:sp>
        <p:nvSpPr>
          <p:cNvPr id="5" name="文本框 4"/>
          <p:cNvSpPr txBox="1"/>
          <p:nvPr/>
        </p:nvSpPr>
        <p:spPr>
          <a:xfrm>
            <a:off x="360693" y="487659"/>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A</a:t>
            </a:r>
            <a:endParaRPr lang="zh-CN" altLang="en-US" sz="1200" b="1" dirty="0">
              <a:latin typeface="Arial" panose="020B0604020202020204" pitchFamily="34" charset="0"/>
              <a:cs typeface="Arial" panose="020B0604020202020204" pitchFamily="34" charset="0"/>
            </a:endParaRPr>
          </a:p>
        </p:txBody>
      </p:sp>
      <p:sp>
        <p:nvSpPr>
          <p:cNvPr id="24" name="文本框 23"/>
          <p:cNvSpPr txBox="1"/>
          <p:nvPr/>
        </p:nvSpPr>
        <p:spPr>
          <a:xfrm>
            <a:off x="1304209" y="2226727"/>
            <a:ext cx="837654" cy="200055"/>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Early Embryo</a:t>
            </a:r>
            <a:endParaRPr lang="zh-CN" altLang="en-US" sz="700" dirty="0"/>
          </a:p>
        </p:txBody>
      </p:sp>
      <p:cxnSp>
        <p:nvCxnSpPr>
          <p:cNvPr id="7" name="直接箭头连接符 6"/>
          <p:cNvCxnSpPr/>
          <p:nvPr/>
        </p:nvCxnSpPr>
        <p:spPr>
          <a:xfrm>
            <a:off x="789410" y="1758386"/>
            <a:ext cx="2404216" cy="0"/>
          </a:xfrm>
          <a:prstGeom prst="straightConnector1">
            <a:avLst/>
          </a:prstGeom>
          <a:ln w="127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789410" y="661788"/>
            <a:ext cx="0" cy="1096598"/>
          </a:xfrm>
          <a:prstGeom prst="straightConnector1">
            <a:avLst/>
          </a:prstGeom>
          <a:ln w="12700" cap="rnd">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41940" y="1028260"/>
            <a:ext cx="0" cy="730126"/>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46108" y="1028260"/>
            <a:ext cx="1971128"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796909" y="1144699"/>
            <a:ext cx="305329" cy="606419"/>
            <a:chOff x="2817786" y="628448"/>
            <a:chExt cx="313525" cy="804805"/>
          </a:xfrm>
        </p:grpSpPr>
        <p:cxnSp>
          <p:nvCxnSpPr>
            <p:cNvPr id="40" name="直接连接符 39"/>
            <p:cNvCxnSpPr/>
            <p:nvPr/>
          </p:nvCxnSpPr>
          <p:spPr>
            <a:xfrm flipH="1" flipV="1">
              <a:off x="2817786" y="628449"/>
              <a:ext cx="313524" cy="2"/>
            </a:xfrm>
            <a:prstGeom prst="line">
              <a:avLst/>
            </a:prstGeom>
            <a:ln w="127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131310" y="628448"/>
              <a:ext cx="1" cy="804805"/>
            </a:xfrm>
            <a:prstGeom prst="line">
              <a:avLst/>
            </a:prstGeom>
            <a:ln w="127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181542" y="1144699"/>
            <a:ext cx="1230277" cy="606419"/>
            <a:chOff x="2837694" y="946451"/>
            <a:chExt cx="1247513" cy="661894"/>
          </a:xfrm>
        </p:grpSpPr>
        <p:cxnSp>
          <p:nvCxnSpPr>
            <p:cNvPr id="37" name="直接连接符 36"/>
            <p:cNvCxnSpPr/>
            <p:nvPr/>
          </p:nvCxnSpPr>
          <p:spPr>
            <a:xfrm>
              <a:off x="2837694" y="946451"/>
              <a:ext cx="0" cy="661894"/>
            </a:xfrm>
            <a:prstGeom prst="line">
              <a:avLst/>
            </a:prstGeom>
            <a:ln w="127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845280" y="948535"/>
              <a:ext cx="1239927" cy="0"/>
            </a:xfrm>
            <a:prstGeom prst="line">
              <a:avLst/>
            </a:prstGeom>
            <a:ln w="127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085207" y="946451"/>
              <a:ext cx="0" cy="661894"/>
            </a:xfrm>
            <a:prstGeom prst="line">
              <a:avLst/>
            </a:prstGeom>
            <a:ln w="127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2438934" y="1144700"/>
            <a:ext cx="641434" cy="606422"/>
            <a:chOff x="3400143" y="1876922"/>
            <a:chExt cx="397381" cy="693502"/>
          </a:xfrm>
        </p:grpSpPr>
        <p:cxnSp>
          <p:nvCxnSpPr>
            <p:cNvPr id="35" name="直接连接符 34"/>
            <p:cNvCxnSpPr/>
            <p:nvPr/>
          </p:nvCxnSpPr>
          <p:spPr>
            <a:xfrm>
              <a:off x="3400506" y="1876925"/>
              <a:ext cx="0" cy="693499"/>
            </a:xfrm>
            <a:prstGeom prst="line">
              <a:avLst/>
            </a:prstGeom>
            <a:ln w="127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400143" y="1876922"/>
              <a:ext cx="397381" cy="0"/>
            </a:xfrm>
            <a:prstGeom prst="line">
              <a:avLst/>
            </a:prstGeom>
            <a:ln w="127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14" name="图形 1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8811" y="1968045"/>
            <a:ext cx="209648" cy="216000"/>
          </a:xfrm>
          <a:prstGeom prst="rect">
            <a:avLst/>
          </a:prstGeom>
        </p:spPr>
      </p:pic>
      <p:pic>
        <p:nvPicPr>
          <p:cNvPr id="15" name="图形 14"/>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9674" y="1978458"/>
            <a:ext cx="247764" cy="216000"/>
          </a:xfrm>
          <a:prstGeom prst="rect">
            <a:avLst/>
          </a:prstGeom>
        </p:spPr>
      </p:pic>
      <p:pic>
        <p:nvPicPr>
          <p:cNvPr id="16" name="图形 15"/>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00683" y="1965279"/>
            <a:ext cx="222353" cy="216000"/>
          </a:xfrm>
          <a:prstGeom prst="rect">
            <a:avLst/>
          </a:prstGeom>
        </p:spPr>
      </p:pic>
      <p:pic>
        <p:nvPicPr>
          <p:cNvPr id="17" name="图形 16"/>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4939" y="1972527"/>
            <a:ext cx="216000" cy="216000"/>
          </a:xfrm>
          <a:prstGeom prst="rect">
            <a:avLst/>
          </a:prstGeom>
        </p:spPr>
      </p:pic>
      <p:sp>
        <p:nvSpPr>
          <p:cNvPr id="18" name="文本框 17"/>
          <p:cNvSpPr txBox="1"/>
          <p:nvPr/>
        </p:nvSpPr>
        <p:spPr>
          <a:xfrm>
            <a:off x="2882461" y="1772472"/>
            <a:ext cx="561043" cy="200055"/>
          </a:xfrm>
          <a:prstGeom prst="rect">
            <a:avLst/>
          </a:prstGeom>
        </p:spPr>
        <p:txBody>
          <a:bodyPr wrap="square" rtlCol="0">
            <a:spAutoFit/>
          </a:bodyPr>
          <a:lstStyle/>
          <a:p>
            <a:pPr algn="ctr"/>
            <a:r>
              <a:rPr lang="en-US" altLang="zh-CN" sz="700" dirty="0">
                <a:latin typeface="Arial" panose="020B0604020202020204" pitchFamily="34" charset="0"/>
                <a:cs typeface="Arial" panose="020B0604020202020204" pitchFamily="34" charset="0"/>
              </a:rPr>
              <a:t>stage</a:t>
            </a:r>
            <a:endParaRPr lang="zh-CN" altLang="en-US" sz="700" dirty="0">
              <a:latin typeface="Arial" panose="020B0604020202020204" pitchFamily="34" charset="0"/>
              <a:cs typeface="Arial" panose="020B0604020202020204" pitchFamily="34" charset="0"/>
            </a:endParaRPr>
          </a:p>
        </p:txBody>
      </p:sp>
      <p:sp>
        <p:nvSpPr>
          <p:cNvPr id="19" name="文本框 18"/>
          <p:cNvSpPr txBox="1"/>
          <p:nvPr/>
        </p:nvSpPr>
        <p:spPr>
          <a:xfrm rot="16200000">
            <a:off x="183805" y="1172518"/>
            <a:ext cx="899375" cy="200055"/>
          </a:xfrm>
          <a:prstGeom prst="rect">
            <a:avLst/>
          </a:prstGeom>
        </p:spPr>
        <p:txBody>
          <a:bodyPr wrap="square" rtlCol="0">
            <a:spAutoFit/>
          </a:bodyPr>
          <a:lstStyle/>
          <a:p>
            <a:pPr algn="ctr"/>
            <a:r>
              <a:rPr lang="en-US" altLang="zh-CN" sz="700" dirty="0">
                <a:latin typeface="Arial" panose="020B0604020202020204" pitchFamily="34" charset="0"/>
                <a:cs typeface="Arial" panose="020B0604020202020204" pitchFamily="34" charset="0"/>
              </a:rPr>
              <a:t>Gene expression</a:t>
            </a:r>
            <a:endParaRPr lang="zh-CN" altLang="en-US" sz="700" dirty="0">
              <a:latin typeface="Arial" panose="020B0604020202020204" pitchFamily="34" charset="0"/>
              <a:cs typeface="Arial" panose="020B0604020202020204" pitchFamily="34" charset="0"/>
            </a:endParaRPr>
          </a:p>
        </p:txBody>
      </p:sp>
      <p:sp>
        <p:nvSpPr>
          <p:cNvPr id="20" name="文本框 19"/>
          <p:cNvSpPr txBox="1"/>
          <p:nvPr/>
        </p:nvSpPr>
        <p:spPr>
          <a:xfrm>
            <a:off x="897650" y="1772472"/>
            <a:ext cx="478861" cy="200055"/>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ZGA</a:t>
            </a:r>
            <a:endParaRPr lang="zh-CN" altLang="en-US" sz="700" dirty="0"/>
          </a:p>
        </p:txBody>
      </p:sp>
      <p:pic>
        <p:nvPicPr>
          <p:cNvPr id="21" name="图片 20"/>
          <p:cNvPicPr>
            <a:picLocks noChangeAspect="1"/>
          </p:cNvPicPr>
          <p:nvPr/>
        </p:nvPicPr>
        <p:blipFill>
          <a:blip r:embed="rId12"/>
          <a:stretch>
            <a:fillRect/>
          </a:stretch>
        </p:blipFill>
        <p:spPr>
          <a:xfrm>
            <a:off x="2638262" y="2024436"/>
            <a:ext cx="258702" cy="130462"/>
          </a:xfrm>
          <a:prstGeom prst="rect">
            <a:avLst/>
          </a:prstGeom>
        </p:spPr>
      </p:pic>
      <p:pic>
        <p:nvPicPr>
          <p:cNvPr id="22" name="图形 21"/>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71584" y="1972527"/>
            <a:ext cx="209647" cy="216000"/>
          </a:xfrm>
          <a:prstGeom prst="rect">
            <a:avLst/>
          </a:prstGeom>
        </p:spPr>
      </p:pic>
      <p:cxnSp>
        <p:nvCxnSpPr>
          <p:cNvPr id="23" name="直接连接符 22"/>
          <p:cNvCxnSpPr/>
          <p:nvPr/>
        </p:nvCxnSpPr>
        <p:spPr>
          <a:xfrm>
            <a:off x="789410" y="2236026"/>
            <a:ext cx="16224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492178" y="2226727"/>
            <a:ext cx="550871" cy="200055"/>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Mature</a:t>
            </a:r>
            <a:endParaRPr lang="zh-CN" altLang="en-US" sz="700" dirty="0"/>
          </a:p>
        </p:txBody>
      </p:sp>
      <p:pic>
        <p:nvPicPr>
          <p:cNvPr id="27" name="图形 26"/>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0757867">
            <a:off x="1169088" y="1677608"/>
            <a:ext cx="241316" cy="293650"/>
          </a:xfrm>
          <a:prstGeom prst="rect">
            <a:avLst/>
          </a:prstGeom>
        </p:spPr>
      </p:pic>
      <p:grpSp>
        <p:nvGrpSpPr>
          <p:cNvPr id="187" name="组合 186"/>
          <p:cNvGrpSpPr/>
          <p:nvPr/>
        </p:nvGrpSpPr>
        <p:grpSpPr>
          <a:xfrm>
            <a:off x="3332774" y="864909"/>
            <a:ext cx="1975295" cy="573648"/>
            <a:chOff x="3468005" y="1052159"/>
            <a:chExt cx="1975295" cy="573648"/>
          </a:xfrm>
        </p:grpSpPr>
        <p:sp>
          <p:nvSpPr>
            <p:cNvPr id="30" name="文本框 29"/>
            <p:cNvSpPr txBox="1"/>
            <p:nvPr/>
          </p:nvSpPr>
          <p:spPr>
            <a:xfrm>
              <a:off x="3607095" y="1318030"/>
              <a:ext cx="1836205" cy="307777"/>
            </a:xfrm>
            <a:prstGeom prst="rect">
              <a:avLst/>
            </a:prstGeom>
          </p:spPr>
          <p:txBody>
            <a:bodyPr wrap="square" rtlCol="0">
              <a:spAutoFit/>
            </a:bodyPr>
            <a:lstStyle/>
            <a:p>
              <a:r>
                <a:rPr lang="en-US" altLang="zh-CN" sz="700" b="1" dirty="0">
                  <a:latin typeface="Arial" panose="020B0604020202020204" pitchFamily="34" charset="0"/>
                  <a:cs typeface="Arial" panose="020B0604020202020204" pitchFamily="34" charset="0"/>
                </a:rPr>
                <a:t>Other genes</a:t>
              </a:r>
              <a:r>
                <a:rPr lang="en-US" altLang="zh-CN" sz="700" dirty="0">
                  <a:latin typeface="Arial" panose="020B0604020202020204" pitchFamily="34" charset="0"/>
                  <a:cs typeface="Arial" panose="020B0604020202020204" pitchFamily="34" charset="0"/>
                </a:rPr>
                <a:t>: Only expressed at certain stages. Perform different functions.</a:t>
              </a:r>
              <a:endParaRPr lang="en-US" altLang="zh-CN" sz="700" dirty="0">
                <a:latin typeface="Arial" panose="020B0604020202020204" pitchFamily="34" charset="0"/>
                <a:cs typeface="Arial" panose="020B0604020202020204" pitchFamily="34" charset="0"/>
              </a:endParaRPr>
            </a:p>
          </p:txBody>
        </p:sp>
        <p:grpSp>
          <p:nvGrpSpPr>
            <p:cNvPr id="48" name="组合 47"/>
            <p:cNvGrpSpPr/>
            <p:nvPr/>
          </p:nvGrpSpPr>
          <p:grpSpPr>
            <a:xfrm>
              <a:off x="3468005" y="1052159"/>
              <a:ext cx="1975295" cy="307777"/>
              <a:chOff x="3314825" y="983937"/>
              <a:chExt cx="1975295" cy="307777"/>
            </a:xfrm>
          </p:grpSpPr>
          <p:sp>
            <p:nvSpPr>
              <p:cNvPr id="29" name="文本框 28"/>
              <p:cNvSpPr txBox="1"/>
              <p:nvPr/>
            </p:nvSpPr>
            <p:spPr>
              <a:xfrm>
                <a:off x="3453914" y="983937"/>
                <a:ext cx="1836206" cy="307777"/>
              </a:xfrm>
              <a:prstGeom prst="rect">
                <a:avLst/>
              </a:prstGeom>
            </p:spPr>
            <p:txBody>
              <a:bodyPr wrap="square" rtlCol="0">
                <a:spAutoFit/>
              </a:bodyPr>
              <a:lstStyle/>
              <a:p>
                <a:r>
                  <a:rPr lang="en-US" altLang="zh-CN" sz="700" b="1" dirty="0">
                    <a:latin typeface="Arial" panose="020B0604020202020204" pitchFamily="34" charset="0"/>
                    <a:cs typeface="Arial" panose="020B0604020202020204" pitchFamily="34" charset="0"/>
                  </a:rPr>
                  <a:t>S-ZGA genes</a:t>
                </a:r>
                <a:r>
                  <a:rPr lang="en-US" altLang="zh-CN" sz="700" dirty="0">
                    <a:latin typeface="Arial" panose="020B0604020202020204" pitchFamily="34" charset="0"/>
                    <a:cs typeface="Arial" panose="020B0604020202020204" pitchFamily="34" charset="0"/>
                  </a:rPr>
                  <a:t>: </a:t>
                </a:r>
                <a:r>
                  <a:rPr lang="en-US" altLang="zh-CN" sz="700" dirty="0">
                    <a:solidFill>
                      <a:srgbClr val="000000"/>
                    </a:solidFill>
                    <a:latin typeface="Arial" panose="020B0604020202020204" pitchFamily="34" charset="0"/>
                  </a:rPr>
                  <a:t>Activated at ZGA and kept expressed. Function as the protagonist.</a:t>
                </a:r>
                <a:endParaRPr lang="en-US" altLang="zh-CN" sz="700" dirty="0">
                  <a:solidFill>
                    <a:srgbClr val="000000"/>
                  </a:solidFill>
                  <a:latin typeface="Arial" panose="020B0604020202020204" pitchFamily="34" charset="0"/>
                </a:endParaRPr>
              </a:p>
            </p:txBody>
          </p:sp>
          <p:cxnSp>
            <p:nvCxnSpPr>
              <p:cNvPr id="31" name="直接连接符 30"/>
              <p:cNvCxnSpPr/>
              <p:nvPr/>
            </p:nvCxnSpPr>
            <p:spPr>
              <a:xfrm>
                <a:off x="3314825" y="1141866"/>
                <a:ext cx="139088"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p:nvPr/>
          </p:nvCxnSpPr>
          <p:spPr>
            <a:xfrm>
              <a:off x="3468008" y="1471918"/>
              <a:ext cx="139088" cy="0"/>
            </a:xfrm>
            <a:prstGeom prst="line">
              <a:avLst/>
            </a:prstGeom>
            <a:ln w="1905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57" name="直接连接符 56"/>
          <p:cNvCxnSpPr/>
          <p:nvPr/>
        </p:nvCxnSpPr>
        <p:spPr>
          <a:xfrm>
            <a:off x="2454860" y="2236026"/>
            <a:ext cx="625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426985" y="2555340"/>
            <a:ext cx="3739228" cy="2271680"/>
            <a:chOff x="71894" y="1269435"/>
            <a:chExt cx="3606668" cy="2098342"/>
          </a:xfrm>
        </p:grpSpPr>
        <p:grpSp>
          <p:nvGrpSpPr>
            <p:cNvPr id="60" name="组合 59"/>
            <p:cNvGrpSpPr/>
            <p:nvPr/>
          </p:nvGrpSpPr>
          <p:grpSpPr>
            <a:xfrm>
              <a:off x="214132" y="1269435"/>
              <a:ext cx="3464430" cy="1836976"/>
              <a:chOff x="4856836" y="1550140"/>
              <a:chExt cx="7316384" cy="3734065"/>
            </a:xfrm>
          </p:grpSpPr>
          <p:pic>
            <p:nvPicPr>
              <p:cNvPr id="77" name="图片 76"/>
              <p:cNvPicPr>
                <a:picLocks noChangeAspect="1"/>
              </p:cNvPicPr>
              <p:nvPr/>
            </p:nvPicPr>
            <p:blipFill rotWithShape="1">
              <a:blip r:embed="rId17"/>
              <a:srcRect b="9975"/>
              <a:stretch>
                <a:fillRect/>
              </a:stretch>
            </p:blipFill>
            <p:spPr>
              <a:xfrm>
                <a:off x="4856836" y="1895872"/>
                <a:ext cx="7316384" cy="3388333"/>
              </a:xfrm>
              <a:prstGeom prst="rect">
                <a:avLst/>
              </a:prstGeom>
            </p:spPr>
          </p:pic>
          <p:cxnSp>
            <p:nvCxnSpPr>
              <p:cNvPr id="78" name="直接连接符 11"/>
              <p:cNvCxnSpPr/>
              <p:nvPr/>
            </p:nvCxnSpPr>
            <p:spPr>
              <a:xfrm>
                <a:off x="6490053" y="1929194"/>
                <a:ext cx="0" cy="3355011"/>
              </a:xfrm>
              <a:prstGeom prst="line">
                <a:avLst/>
              </a:prstGeom>
              <a:ln w="19050" cap="rnd">
                <a:solidFill>
                  <a:srgbClr val="4472C4"/>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接连接符 11"/>
              <p:cNvCxnSpPr/>
              <p:nvPr/>
            </p:nvCxnSpPr>
            <p:spPr>
              <a:xfrm>
                <a:off x="7741948" y="1929195"/>
                <a:ext cx="0" cy="3355010"/>
              </a:xfrm>
              <a:prstGeom prst="line">
                <a:avLst/>
              </a:prstGeom>
              <a:ln w="19050" cap="rnd">
                <a:solidFill>
                  <a:srgbClr val="4472C4"/>
                </a:solidFill>
                <a:prstDash val="sysDash"/>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6083501" y="1550140"/>
                <a:ext cx="807184" cy="404522"/>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ZGA</a:t>
                </a:r>
                <a:endParaRPr lang="zh-CN" altLang="en-US" sz="800" dirty="0">
                  <a:latin typeface="Arial" panose="020B0604020202020204" pitchFamily="34" charset="0"/>
                  <a:cs typeface="Arial" panose="020B0604020202020204" pitchFamily="34" charset="0"/>
                </a:endParaRPr>
              </a:p>
            </p:txBody>
          </p:sp>
          <p:sp>
            <p:nvSpPr>
              <p:cNvPr id="81" name="文本框 80"/>
              <p:cNvSpPr txBox="1"/>
              <p:nvPr/>
            </p:nvSpPr>
            <p:spPr>
              <a:xfrm>
                <a:off x="7333944" y="1550140"/>
                <a:ext cx="807184" cy="404522"/>
              </a:xfrm>
              <a:prstGeom prst="rect">
                <a:avLst/>
              </a:prstGeom>
              <a:noFill/>
            </p:spPr>
            <p:txBody>
              <a:bodyPr wrap="none" rtlCol="0">
                <a:spAutoFit/>
              </a:bodyPr>
              <a:lstStyle/>
              <a:p>
                <a:pPr algn="ctr"/>
                <a:r>
                  <a:rPr lang="en-US" altLang="zh-CN" sz="800" dirty="0">
                    <a:latin typeface="Arial" panose="020B0604020202020204" pitchFamily="34" charset="0"/>
                    <a:cs typeface="Arial" panose="020B0604020202020204" pitchFamily="34" charset="0"/>
                  </a:rPr>
                  <a:t>ESC</a:t>
                </a:r>
                <a:endParaRPr lang="zh-CN" altLang="en-US" sz="800" dirty="0">
                  <a:latin typeface="Arial" panose="020B0604020202020204" pitchFamily="34" charset="0"/>
                  <a:cs typeface="Arial" panose="020B0604020202020204" pitchFamily="34" charset="0"/>
                </a:endParaRPr>
              </a:p>
            </p:txBody>
          </p:sp>
          <p:sp>
            <p:nvSpPr>
              <p:cNvPr id="82" name="矩形 81"/>
              <p:cNvSpPr/>
              <p:nvPr/>
            </p:nvSpPr>
            <p:spPr>
              <a:xfrm>
                <a:off x="5509137" y="4666023"/>
                <a:ext cx="621062" cy="404522"/>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grpSp>
        <p:sp>
          <p:nvSpPr>
            <p:cNvPr id="61" name="矩形 60"/>
            <p:cNvSpPr/>
            <p:nvPr/>
          </p:nvSpPr>
          <p:spPr>
            <a:xfrm>
              <a:off x="872520" y="2129346"/>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62" name="矩形 61"/>
            <p:cNvSpPr/>
            <p:nvPr/>
          </p:nvSpPr>
          <p:spPr>
            <a:xfrm>
              <a:off x="995045" y="2110429"/>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63" name="矩形 62"/>
            <p:cNvSpPr/>
            <p:nvPr/>
          </p:nvSpPr>
          <p:spPr>
            <a:xfrm>
              <a:off x="1135268" y="2108392"/>
              <a:ext cx="255429"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64" name="矩形 63"/>
            <p:cNvSpPr/>
            <p:nvPr/>
          </p:nvSpPr>
          <p:spPr>
            <a:xfrm>
              <a:off x="1465054" y="2046824"/>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65" name="矩形 64"/>
            <p:cNvSpPr/>
            <p:nvPr/>
          </p:nvSpPr>
          <p:spPr>
            <a:xfrm>
              <a:off x="1580784" y="1956295"/>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66" name="矩形 65"/>
            <p:cNvSpPr/>
            <p:nvPr/>
          </p:nvSpPr>
          <p:spPr>
            <a:xfrm>
              <a:off x="1935301" y="1728450"/>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67" name="矩形 66"/>
            <p:cNvSpPr/>
            <p:nvPr/>
          </p:nvSpPr>
          <p:spPr>
            <a:xfrm>
              <a:off x="2057066" y="1719431"/>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68" name="矩形 67"/>
            <p:cNvSpPr/>
            <p:nvPr/>
          </p:nvSpPr>
          <p:spPr>
            <a:xfrm>
              <a:off x="3233037" y="1776634"/>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69" name="矩形 68"/>
            <p:cNvSpPr/>
            <p:nvPr/>
          </p:nvSpPr>
          <p:spPr>
            <a:xfrm>
              <a:off x="3116629" y="1795806"/>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70" name="矩形 69"/>
            <p:cNvSpPr/>
            <p:nvPr/>
          </p:nvSpPr>
          <p:spPr>
            <a:xfrm>
              <a:off x="2907808" y="1797718"/>
              <a:ext cx="216775"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71" name="矩形 70"/>
            <p:cNvSpPr/>
            <p:nvPr/>
          </p:nvSpPr>
          <p:spPr>
            <a:xfrm>
              <a:off x="3028034" y="1799533"/>
              <a:ext cx="216775"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72" name="矩形 71"/>
            <p:cNvSpPr/>
            <p:nvPr/>
          </p:nvSpPr>
          <p:spPr>
            <a:xfrm>
              <a:off x="646799" y="2802296"/>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73" name="矩形 72"/>
            <p:cNvSpPr/>
            <p:nvPr/>
          </p:nvSpPr>
          <p:spPr>
            <a:xfrm>
              <a:off x="762507" y="2802296"/>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74" name="矩形 73"/>
            <p:cNvSpPr/>
            <p:nvPr/>
          </p:nvSpPr>
          <p:spPr>
            <a:xfrm>
              <a:off x="1348103" y="2074902"/>
              <a:ext cx="294083" cy="199005"/>
            </a:xfrm>
            <a:prstGeom prst="rect">
              <a:avLst/>
            </a:prstGeom>
          </p:spPr>
          <p:txBody>
            <a:bodyPr wrap="none">
              <a:spAutoFit/>
            </a:bodyPr>
            <a:lstStyle/>
            <a:p>
              <a:pPr algn="ctr"/>
              <a:r>
                <a:rPr lang="zh-CN" altLang="en-US" sz="800" dirty="0">
                  <a:solidFill>
                    <a:srgbClr val="000000"/>
                  </a:solidFill>
                  <a:latin typeface="Arial" panose="020B0604020202020204" pitchFamily="34" charset="0"/>
                  <a:cs typeface="Arial" panose="020B0604020202020204" pitchFamily="34" charset="0"/>
                </a:rPr>
                <a:t>***</a:t>
              </a:r>
              <a:endParaRPr lang="zh-CN" altLang="en-US" sz="800" dirty="0">
                <a:latin typeface="Arial" panose="020B0604020202020204" pitchFamily="34" charset="0"/>
                <a:cs typeface="Arial" panose="020B0604020202020204" pitchFamily="34" charset="0"/>
              </a:endParaRPr>
            </a:p>
          </p:txBody>
        </p:sp>
        <p:sp>
          <p:nvSpPr>
            <p:cNvPr id="75" name="文本框 74"/>
            <p:cNvSpPr txBox="1"/>
            <p:nvPr/>
          </p:nvSpPr>
          <p:spPr>
            <a:xfrm>
              <a:off x="1133155" y="3168772"/>
              <a:ext cx="1677264" cy="199005"/>
            </a:xfrm>
            <a:prstGeom prst="rect">
              <a:avLst/>
            </a:prstGeom>
            <a:noFill/>
          </p:spPr>
          <p:txBody>
            <a:bodyPr wrap="square" rtlCol="0">
              <a:spAutoFit/>
            </a:bodyPr>
            <a:lstStyle/>
            <a:p>
              <a:pPr algn="ctr"/>
              <a:r>
                <a:rPr lang="en-US" altLang="zh-CN" sz="800" dirty="0">
                  <a:latin typeface="Arial" panose="020B0604020202020204" pitchFamily="34" charset="0"/>
                  <a:cs typeface="Arial" panose="020B0604020202020204" pitchFamily="34" charset="0"/>
                </a:rPr>
                <a:t>Development stages</a:t>
              </a:r>
              <a:endParaRPr lang="zh-CN" altLang="en-US" sz="800" dirty="0">
                <a:latin typeface="Arial" panose="020B0604020202020204" pitchFamily="34" charset="0"/>
                <a:cs typeface="Arial" panose="020B0604020202020204" pitchFamily="34" charset="0"/>
              </a:endParaRPr>
            </a:p>
          </p:txBody>
        </p:sp>
        <p:sp>
          <p:nvSpPr>
            <p:cNvPr id="76" name="文本框 337"/>
            <p:cNvSpPr txBox="1"/>
            <p:nvPr/>
          </p:nvSpPr>
          <p:spPr>
            <a:xfrm rot="16200000">
              <a:off x="-255972" y="2179183"/>
              <a:ext cx="863537" cy="20780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00" dirty="0">
                  <a:latin typeface="Arial" panose="020B0604020202020204" pitchFamily="34" charset="0"/>
                  <a:cs typeface="Arial" panose="020B0604020202020204" pitchFamily="34" charset="0"/>
                </a:rPr>
                <a:t>Expression level</a:t>
              </a:r>
              <a:endParaRPr lang="en-US" altLang="zh-CN" sz="800" dirty="0">
                <a:latin typeface="Arial" panose="020B0604020202020204" pitchFamily="34" charset="0"/>
                <a:cs typeface="Arial" panose="020B0604020202020204" pitchFamily="34" charset="0"/>
              </a:endParaRPr>
            </a:p>
          </p:txBody>
        </p:sp>
      </p:grpSp>
      <p:sp>
        <p:nvSpPr>
          <p:cNvPr id="83" name="文本框 82"/>
          <p:cNvSpPr txBox="1"/>
          <p:nvPr/>
        </p:nvSpPr>
        <p:spPr>
          <a:xfrm>
            <a:off x="360693" y="2524562"/>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B</a:t>
            </a:r>
            <a:endParaRPr lang="zh-CN" altLang="en-US" sz="1200" b="1" dirty="0">
              <a:latin typeface="Arial" panose="020B0604020202020204" pitchFamily="34" charset="0"/>
              <a:cs typeface="Arial" panose="020B0604020202020204" pitchFamily="34" charset="0"/>
            </a:endParaRPr>
          </a:p>
        </p:txBody>
      </p:sp>
      <p:sp>
        <p:nvSpPr>
          <p:cNvPr id="97" name="文本框 96"/>
          <p:cNvSpPr txBox="1"/>
          <p:nvPr/>
        </p:nvSpPr>
        <p:spPr>
          <a:xfrm>
            <a:off x="4025148" y="1695528"/>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a:t>
            </a:r>
            <a:endParaRPr lang="zh-CN" altLang="en-US" sz="1200" b="1" dirty="0">
              <a:latin typeface="Arial" panose="020B0604020202020204" pitchFamily="34" charset="0"/>
              <a:cs typeface="Arial" panose="020B0604020202020204" pitchFamily="34" charset="0"/>
            </a:endParaRPr>
          </a:p>
        </p:txBody>
      </p:sp>
      <p:grpSp>
        <p:nvGrpSpPr>
          <p:cNvPr id="58" name="组合 57"/>
          <p:cNvGrpSpPr/>
          <p:nvPr/>
        </p:nvGrpSpPr>
        <p:grpSpPr>
          <a:xfrm>
            <a:off x="293370" y="4827270"/>
            <a:ext cx="4179570" cy="2096135"/>
            <a:chOff x="462" y="7602"/>
            <a:chExt cx="6582" cy="3301"/>
          </a:xfrm>
        </p:grpSpPr>
        <p:graphicFrame>
          <p:nvGraphicFramePr>
            <p:cNvPr id="126" name="图表 125" descr="7b0a202020202263686172745265734964223a20223530303731323932220a7d0a"/>
            <p:cNvGraphicFramePr/>
            <p:nvPr/>
          </p:nvGraphicFramePr>
          <p:xfrm>
            <a:off x="3756" y="7783"/>
            <a:ext cx="3288" cy="31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4" name="图表 123" descr="7b0a202020202263686172745265734964223a20223530303731323932220a7d0a"/>
            <p:cNvGraphicFramePr/>
            <p:nvPr/>
          </p:nvGraphicFramePr>
          <p:xfrm>
            <a:off x="462" y="7785"/>
            <a:ext cx="3288" cy="3118"/>
          </p:xfrm>
          <a:graphic>
            <a:graphicData uri="http://schemas.openxmlformats.org/drawingml/2006/chart">
              <c:chart xmlns:c="http://schemas.openxmlformats.org/drawingml/2006/chart" xmlns:r="http://schemas.openxmlformats.org/officeDocument/2006/relationships" r:id="rId3"/>
            </a:graphicData>
          </a:graphic>
        </p:graphicFrame>
        <p:sp>
          <p:nvSpPr>
            <p:cNvPr id="150" name="文本框 149"/>
            <p:cNvSpPr txBox="1"/>
            <p:nvPr/>
          </p:nvSpPr>
          <p:spPr>
            <a:xfrm>
              <a:off x="576" y="7602"/>
              <a:ext cx="465" cy="436"/>
            </a:xfrm>
            <a:prstGeom prst="rect">
              <a:avLst/>
            </a:prstGeom>
            <a:noFill/>
          </p:spPr>
          <p:txBody>
            <a:bodyPr wrap="none" rtlCol="0">
              <a:spAutoFit/>
            </a:bodyPr>
            <a:lstStyle/>
            <a:p>
              <a:r>
                <a:rPr lang="en-US" altLang="zh-CN" sz="1200" b="1">
                  <a:latin typeface="Arial" panose="020B0604020202020204" pitchFamily="34" charset="0"/>
                  <a:cs typeface="Arial" panose="020B0604020202020204" pitchFamily="34" charset="0"/>
                </a:rPr>
                <a:t>D</a:t>
              </a:r>
              <a:endParaRPr lang="zh-CN" altLang="en-US" sz="1200" b="1" dirty="0">
                <a:latin typeface="Arial" panose="020B0604020202020204" pitchFamily="34" charset="0"/>
                <a:cs typeface="Arial" panose="020B0604020202020204" pitchFamily="34" charset="0"/>
              </a:endParaRPr>
            </a:p>
          </p:txBody>
        </p:sp>
        <p:sp>
          <p:nvSpPr>
            <p:cNvPr id="151" name="文本框 150"/>
            <p:cNvSpPr txBox="1"/>
            <p:nvPr/>
          </p:nvSpPr>
          <p:spPr>
            <a:xfrm>
              <a:off x="3907" y="7602"/>
              <a:ext cx="465" cy="436"/>
            </a:xfrm>
            <a:prstGeom prst="rect">
              <a:avLst/>
            </a:prstGeom>
            <a:noFill/>
          </p:spPr>
          <p:txBody>
            <a:bodyPr wrap="square" rtlCol="0">
              <a:spAutoFit/>
            </a:bodyPr>
            <a:lstStyle/>
            <a:p>
              <a:r>
                <a:rPr lang="en-US" altLang="zh-CN" sz="1200" b="1" dirty="0">
                  <a:latin typeface="Arial" panose="020B0604020202020204" pitchFamily="34" charset="0"/>
                  <a:cs typeface="Arial" panose="020B0604020202020204" pitchFamily="34" charset="0"/>
                </a:rPr>
                <a:t>E</a:t>
              </a:r>
              <a:endParaRPr lang="zh-CN" altLang="en-US" sz="1200" b="1" dirty="0">
                <a:latin typeface="Arial" panose="020B0604020202020204" pitchFamily="34" charset="0"/>
                <a:cs typeface="Arial" panose="020B0604020202020204" pitchFamily="34" charset="0"/>
              </a:endParaRPr>
            </a:p>
          </p:txBody>
        </p:sp>
      </p:grpSp>
      <p:grpSp>
        <p:nvGrpSpPr>
          <p:cNvPr id="107" name="组合 106"/>
          <p:cNvGrpSpPr/>
          <p:nvPr/>
        </p:nvGrpSpPr>
        <p:grpSpPr>
          <a:xfrm>
            <a:off x="4386580" y="3210560"/>
            <a:ext cx="2113915" cy="1893570"/>
            <a:chOff x="6908" y="5056"/>
            <a:chExt cx="3329" cy="2982"/>
          </a:xfrm>
        </p:grpSpPr>
        <p:pic>
          <p:nvPicPr>
            <p:cNvPr id="2" name="图片 1"/>
            <p:cNvPicPr>
              <a:picLocks noChangeAspect="1"/>
            </p:cNvPicPr>
            <p:nvPr/>
          </p:nvPicPr>
          <p:blipFill rotWithShape="1">
            <a:blip r:embed="rId18"/>
            <a:srcRect l="54190" b="3001"/>
            <a:stretch>
              <a:fillRect/>
            </a:stretch>
          </p:blipFill>
          <p:spPr>
            <a:xfrm>
              <a:off x="8894" y="5153"/>
              <a:ext cx="1220" cy="2068"/>
            </a:xfrm>
            <a:prstGeom prst="rect">
              <a:avLst/>
            </a:prstGeom>
          </p:spPr>
        </p:pic>
        <p:sp>
          <p:nvSpPr>
            <p:cNvPr id="25" name="文本框 24"/>
            <p:cNvSpPr txBox="1"/>
            <p:nvPr/>
          </p:nvSpPr>
          <p:spPr>
            <a:xfrm rot="16200000">
              <a:off x="6004" y="5960"/>
              <a:ext cx="2248" cy="440"/>
            </a:xfrm>
            <a:prstGeom prst="rect">
              <a:avLst/>
            </a:prstGeom>
            <a:noFill/>
          </p:spPr>
          <p:txBody>
            <a:bodyPr wrap="square">
              <a:spAutoFit/>
            </a:bodyPr>
            <a:lstStyle/>
            <a:p>
              <a:pPr algn="ctr" defTabSz="914400">
                <a:buNone/>
              </a:pPr>
              <a:r>
                <a:rPr lang="en-US" altLang="zh-CN" sz="700" dirty="0">
                  <a:latin typeface="Arial" panose="020B0604020202020204" pitchFamily="34" charset="0"/>
                  <a:cs typeface="Arial" panose="020B0604020202020204" pitchFamily="34" charset="0"/>
                </a:rPr>
                <a:t>ATAC-seq signal in heart</a:t>
              </a:r>
              <a:endParaRPr lang="en-US" altLang="zh-CN" sz="700" dirty="0">
                <a:latin typeface="Arial" panose="020B0604020202020204" pitchFamily="34" charset="0"/>
                <a:cs typeface="Arial" panose="020B0604020202020204" pitchFamily="34" charset="0"/>
              </a:endParaRPr>
            </a:p>
          </p:txBody>
        </p:sp>
        <p:grpSp>
          <p:nvGrpSpPr>
            <p:cNvPr id="53" name="组合 52"/>
            <p:cNvGrpSpPr/>
            <p:nvPr/>
          </p:nvGrpSpPr>
          <p:grpSpPr>
            <a:xfrm rot="0">
              <a:off x="7659" y="7180"/>
              <a:ext cx="2578" cy="282"/>
              <a:chOff x="1028945" y="2865168"/>
              <a:chExt cx="1507357" cy="200055"/>
            </a:xfrm>
          </p:grpSpPr>
          <p:sp>
            <p:nvSpPr>
              <p:cNvPr id="54" name="文本框 53"/>
              <p:cNvSpPr txBox="1"/>
              <p:nvPr/>
            </p:nvSpPr>
            <p:spPr>
              <a:xfrm>
                <a:off x="1028945"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1</a:t>
                </a:r>
                <a:endParaRPr lang="zh-CN" altLang="en-US" sz="700" dirty="0">
                  <a:latin typeface="Arial" panose="020B0604020202020204" pitchFamily="34" charset="0"/>
                  <a:cs typeface="Arial" panose="020B0604020202020204" pitchFamily="34" charset="0"/>
                </a:endParaRPr>
              </a:p>
            </p:txBody>
          </p:sp>
          <p:sp>
            <p:nvSpPr>
              <p:cNvPr id="55" name="文本框 54"/>
              <p:cNvSpPr txBox="1"/>
              <p:nvPr/>
            </p:nvSpPr>
            <p:spPr>
              <a:xfrm>
                <a:off x="1265331"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2</a:t>
                </a:r>
                <a:endParaRPr lang="zh-CN" altLang="en-US" sz="700" dirty="0">
                  <a:latin typeface="Arial" panose="020B0604020202020204" pitchFamily="34" charset="0"/>
                  <a:cs typeface="Arial" panose="020B0604020202020204" pitchFamily="34" charset="0"/>
                </a:endParaRPr>
              </a:p>
            </p:txBody>
          </p:sp>
          <p:sp>
            <p:nvSpPr>
              <p:cNvPr id="56" name="文本框 55"/>
              <p:cNvSpPr txBox="1"/>
              <p:nvPr/>
            </p:nvSpPr>
            <p:spPr>
              <a:xfrm>
                <a:off x="1501717"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3</a:t>
                </a:r>
                <a:endParaRPr lang="zh-CN" altLang="en-US" sz="700" dirty="0">
                  <a:latin typeface="Arial" panose="020B0604020202020204" pitchFamily="34" charset="0"/>
                  <a:cs typeface="Arial" panose="020B0604020202020204" pitchFamily="34" charset="0"/>
                </a:endParaRPr>
              </a:p>
            </p:txBody>
          </p:sp>
          <p:sp>
            <p:nvSpPr>
              <p:cNvPr id="84" name="文本框 83"/>
              <p:cNvSpPr txBox="1"/>
              <p:nvPr/>
            </p:nvSpPr>
            <p:spPr>
              <a:xfrm>
                <a:off x="1738103"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4</a:t>
                </a:r>
                <a:endParaRPr lang="zh-CN" altLang="en-US" sz="700" dirty="0">
                  <a:latin typeface="Arial" panose="020B0604020202020204" pitchFamily="34" charset="0"/>
                  <a:cs typeface="Arial" panose="020B0604020202020204" pitchFamily="34" charset="0"/>
                </a:endParaRPr>
              </a:p>
            </p:txBody>
          </p:sp>
          <p:sp>
            <p:nvSpPr>
              <p:cNvPr id="85" name="文本框 84"/>
              <p:cNvSpPr txBox="1"/>
              <p:nvPr/>
            </p:nvSpPr>
            <p:spPr>
              <a:xfrm>
                <a:off x="1974489"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5</a:t>
                </a:r>
                <a:endParaRPr lang="zh-CN" altLang="en-US" sz="700" dirty="0">
                  <a:latin typeface="Arial" panose="020B0604020202020204" pitchFamily="34" charset="0"/>
                  <a:cs typeface="Arial" panose="020B0604020202020204" pitchFamily="34" charset="0"/>
                </a:endParaRPr>
              </a:p>
            </p:txBody>
          </p:sp>
          <p:sp>
            <p:nvSpPr>
              <p:cNvPr id="86" name="文本框 85"/>
              <p:cNvSpPr txBox="1"/>
              <p:nvPr/>
            </p:nvSpPr>
            <p:spPr>
              <a:xfrm>
                <a:off x="2210875"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6</a:t>
                </a:r>
                <a:endParaRPr lang="zh-CN" altLang="en-US" sz="700" dirty="0">
                  <a:latin typeface="Arial" panose="020B0604020202020204" pitchFamily="34" charset="0"/>
                  <a:cs typeface="Arial" panose="020B0604020202020204" pitchFamily="34" charset="0"/>
                </a:endParaRPr>
              </a:p>
            </p:txBody>
          </p:sp>
        </p:grpSp>
        <p:grpSp>
          <p:nvGrpSpPr>
            <p:cNvPr id="87" name="组合 86"/>
            <p:cNvGrpSpPr/>
            <p:nvPr/>
          </p:nvGrpSpPr>
          <p:grpSpPr>
            <a:xfrm rot="0">
              <a:off x="7186" y="5207"/>
              <a:ext cx="499" cy="2022"/>
              <a:chOff x="4519373" y="1886279"/>
              <a:chExt cx="227023" cy="1142447"/>
            </a:xfrm>
          </p:grpSpPr>
          <p:sp>
            <p:nvSpPr>
              <p:cNvPr id="88" name="文本框 87"/>
              <p:cNvSpPr txBox="1"/>
              <p:nvPr/>
            </p:nvSpPr>
            <p:spPr>
              <a:xfrm>
                <a:off x="4519373" y="2869383"/>
                <a:ext cx="227023" cy="159343"/>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0</a:t>
                </a:r>
                <a:endParaRPr lang="en-US" altLang="zh-CN" sz="700" dirty="0">
                  <a:latin typeface="Arial" panose="020B0604020202020204" pitchFamily="34" charset="0"/>
                  <a:cs typeface="Arial" panose="020B0604020202020204" pitchFamily="34" charset="0"/>
                </a:endParaRPr>
              </a:p>
            </p:txBody>
          </p:sp>
          <p:sp>
            <p:nvSpPr>
              <p:cNvPr id="89" name="文本框 88"/>
              <p:cNvSpPr txBox="1"/>
              <p:nvPr/>
            </p:nvSpPr>
            <p:spPr>
              <a:xfrm>
                <a:off x="4519373" y="2623607"/>
                <a:ext cx="227023" cy="159343"/>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1</a:t>
                </a:r>
                <a:endParaRPr lang="en-US" altLang="zh-CN" sz="700" dirty="0">
                  <a:latin typeface="Arial" panose="020B0604020202020204" pitchFamily="34" charset="0"/>
                  <a:cs typeface="Arial" panose="020B0604020202020204" pitchFamily="34" charset="0"/>
                </a:endParaRPr>
              </a:p>
            </p:txBody>
          </p:sp>
          <p:sp>
            <p:nvSpPr>
              <p:cNvPr id="90" name="文本框 89"/>
              <p:cNvSpPr txBox="1"/>
              <p:nvPr/>
            </p:nvSpPr>
            <p:spPr>
              <a:xfrm>
                <a:off x="4519373" y="2377831"/>
                <a:ext cx="227023" cy="159343"/>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2</a:t>
                </a:r>
                <a:endParaRPr lang="en-US" altLang="zh-CN" sz="700" dirty="0">
                  <a:latin typeface="Arial" panose="020B0604020202020204" pitchFamily="34" charset="0"/>
                  <a:cs typeface="Arial" panose="020B0604020202020204" pitchFamily="34" charset="0"/>
                </a:endParaRPr>
              </a:p>
            </p:txBody>
          </p:sp>
          <p:sp>
            <p:nvSpPr>
              <p:cNvPr id="91" name="文本框 90"/>
              <p:cNvSpPr txBox="1"/>
              <p:nvPr/>
            </p:nvSpPr>
            <p:spPr>
              <a:xfrm>
                <a:off x="4519373" y="2132055"/>
                <a:ext cx="227023" cy="159343"/>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3</a:t>
                </a:r>
                <a:endParaRPr lang="en-US" altLang="zh-CN" sz="700" dirty="0">
                  <a:latin typeface="Arial" panose="020B0604020202020204" pitchFamily="34" charset="0"/>
                  <a:cs typeface="Arial" panose="020B0604020202020204" pitchFamily="34" charset="0"/>
                </a:endParaRPr>
              </a:p>
            </p:txBody>
          </p:sp>
          <p:sp>
            <p:nvSpPr>
              <p:cNvPr id="92" name="文本框 91"/>
              <p:cNvSpPr txBox="1"/>
              <p:nvPr/>
            </p:nvSpPr>
            <p:spPr>
              <a:xfrm>
                <a:off x="4519373" y="1886279"/>
                <a:ext cx="227023" cy="159343"/>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4</a:t>
                </a:r>
                <a:endParaRPr lang="en-US" altLang="zh-CN" sz="700" dirty="0">
                  <a:latin typeface="Arial" panose="020B0604020202020204" pitchFamily="34" charset="0"/>
                  <a:cs typeface="Arial" panose="020B0604020202020204" pitchFamily="34" charset="0"/>
                </a:endParaRPr>
              </a:p>
            </p:txBody>
          </p:sp>
        </p:grpSp>
        <p:sp>
          <p:nvSpPr>
            <p:cNvPr id="94" name="文本框 28"/>
            <p:cNvSpPr txBox="1"/>
            <p:nvPr/>
          </p:nvSpPr>
          <p:spPr>
            <a:xfrm>
              <a:off x="8001" y="7411"/>
              <a:ext cx="1611" cy="282"/>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00" dirty="0">
                  <a:latin typeface="Arial" panose="020B0604020202020204" pitchFamily="34" charset="0"/>
                  <a:cs typeface="Arial" panose="020B0604020202020204" pitchFamily="34" charset="0"/>
                </a:rPr>
                <a:t>Gene class</a:t>
              </a:r>
              <a:endParaRPr lang="zh-CN" altLang="en-US" sz="700" dirty="0">
                <a:latin typeface="Arial" panose="020B0604020202020204" pitchFamily="34" charset="0"/>
                <a:cs typeface="Arial" panose="020B0604020202020204" pitchFamily="34" charset="0"/>
              </a:endParaRPr>
            </a:p>
          </p:txBody>
        </p:sp>
        <p:sp>
          <p:nvSpPr>
            <p:cNvPr id="152" name="文本框 151"/>
            <p:cNvSpPr txBox="1"/>
            <p:nvPr/>
          </p:nvSpPr>
          <p:spPr>
            <a:xfrm>
              <a:off x="6962" y="7602"/>
              <a:ext cx="465" cy="436"/>
            </a:xfrm>
            <a:prstGeom prst="rect">
              <a:avLst/>
            </a:prstGeom>
            <a:noFill/>
          </p:spPr>
          <p:txBody>
            <a:bodyPr wrap="square" rtlCol="0">
              <a:spAutoFit/>
            </a:bodyPr>
            <a:lstStyle/>
            <a:p>
              <a:r>
                <a:rPr lang="en-US" altLang="zh-CN" sz="1200" b="1" dirty="0">
                  <a:latin typeface="Arial" panose="020B0604020202020204" pitchFamily="34" charset="0"/>
                  <a:cs typeface="Arial" panose="020B0604020202020204" pitchFamily="34" charset="0"/>
                </a:rPr>
                <a:t>F</a:t>
              </a:r>
              <a:endParaRPr lang="zh-CN" altLang="en-US" sz="1200" b="1" dirty="0">
                <a:latin typeface="Arial" panose="020B0604020202020204" pitchFamily="34" charset="0"/>
                <a:cs typeface="Arial" panose="020B0604020202020204" pitchFamily="34" charset="0"/>
              </a:endParaRPr>
            </a:p>
          </p:txBody>
        </p:sp>
        <p:pic>
          <p:nvPicPr>
            <p:cNvPr id="104" name="图片 103"/>
            <p:cNvPicPr>
              <a:picLocks noChangeAspect="1"/>
            </p:cNvPicPr>
            <p:nvPr/>
          </p:nvPicPr>
          <p:blipFill rotWithShape="1">
            <a:blip r:embed="rId18"/>
            <a:srcRect l="23288" r="45810" b="3001"/>
            <a:stretch>
              <a:fillRect/>
            </a:stretch>
          </p:blipFill>
          <p:spPr>
            <a:xfrm>
              <a:off x="7666" y="5153"/>
              <a:ext cx="823" cy="2068"/>
            </a:xfrm>
            <a:prstGeom prst="rect">
              <a:avLst/>
            </a:prstGeom>
          </p:spPr>
        </p:pic>
        <p:pic>
          <p:nvPicPr>
            <p:cNvPr id="105" name="图片 104"/>
            <p:cNvPicPr>
              <a:picLocks noChangeAspect="1"/>
            </p:cNvPicPr>
            <p:nvPr/>
          </p:nvPicPr>
          <p:blipFill rotWithShape="1">
            <a:blip r:embed="rId18"/>
            <a:srcRect l="8006" r="77012" b="3001"/>
            <a:stretch>
              <a:fillRect/>
            </a:stretch>
          </p:blipFill>
          <p:spPr>
            <a:xfrm>
              <a:off x="8492" y="5153"/>
              <a:ext cx="399" cy="2068"/>
            </a:xfrm>
            <a:prstGeom prst="rect">
              <a:avLst/>
            </a:prstGeom>
          </p:spPr>
        </p:pic>
        <p:pic>
          <p:nvPicPr>
            <p:cNvPr id="106" name="图片 105"/>
            <p:cNvPicPr>
              <a:picLocks noChangeAspect="1"/>
            </p:cNvPicPr>
            <p:nvPr/>
          </p:nvPicPr>
          <p:blipFill rotWithShape="1">
            <a:blip r:embed="rId18"/>
            <a:srcRect l="5190" r="91468" b="3001"/>
            <a:stretch>
              <a:fillRect/>
            </a:stretch>
          </p:blipFill>
          <p:spPr>
            <a:xfrm>
              <a:off x="7577" y="5153"/>
              <a:ext cx="89" cy="2068"/>
            </a:xfrm>
            <a:prstGeom prst="rect">
              <a:avLst/>
            </a:prstGeom>
          </p:spPr>
        </p:pic>
      </p:grpSp>
      <p:grpSp>
        <p:nvGrpSpPr>
          <p:cNvPr id="103" name="组合 102"/>
          <p:cNvGrpSpPr/>
          <p:nvPr/>
        </p:nvGrpSpPr>
        <p:grpSpPr>
          <a:xfrm>
            <a:off x="4375150" y="1687195"/>
            <a:ext cx="2084070" cy="1673860"/>
            <a:chOff x="6890" y="2657"/>
            <a:chExt cx="3282" cy="2636"/>
          </a:xfrm>
        </p:grpSpPr>
        <p:pic>
          <p:nvPicPr>
            <p:cNvPr id="3" name="图片 2"/>
            <p:cNvPicPr>
              <a:picLocks noChangeAspect="1"/>
            </p:cNvPicPr>
            <p:nvPr/>
          </p:nvPicPr>
          <p:blipFill rotWithShape="1">
            <a:blip r:embed="rId19"/>
            <a:srcRect l="50758" b="3566"/>
            <a:stretch>
              <a:fillRect/>
            </a:stretch>
          </p:blipFill>
          <p:spPr>
            <a:xfrm>
              <a:off x="8848" y="2726"/>
              <a:ext cx="1275" cy="2091"/>
            </a:xfrm>
            <a:prstGeom prst="rect">
              <a:avLst/>
            </a:prstGeom>
          </p:spPr>
        </p:pic>
        <p:sp>
          <p:nvSpPr>
            <p:cNvPr id="6" name="文本框 5"/>
            <p:cNvSpPr txBox="1"/>
            <p:nvPr/>
          </p:nvSpPr>
          <p:spPr>
            <a:xfrm rot="16200000">
              <a:off x="5966" y="3581"/>
              <a:ext cx="2287" cy="438"/>
            </a:xfrm>
            <a:prstGeom prst="rect">
              <a:avLst/>
            </a:prstGeom>
            <a:noFill/>
          </p:spPr>
          <p:txBody>
            <a:bodyPr wrap="square">
              <a:spAutoFit/>
            </a:bodyPr>
            <a:lstStyle/>
            <a:p>
              <a:pPr algn="ctr" defTabSz="914400">
                <a:buNone/>
              </a:pPr>
              <a:r>
                <a:rPr lang="en-US" altLang="zh-CN" sz="700" dirty="0">
                  <a:latin typeface="Arial" panose="020B0604020202020204" pitchFamily="34" charset="0"/>
                  <a:cs typeface="Arial" panose="020B0604020202020204" pitchFamily="34" charset="0"/>
                </a:rPr>
                <a:t>ATAC-seq signal in liver</a:t>
              </a:r>
              <a:endParaRPr lang="en-US" altLang="zh-CN" sz="700" dirty="0">
                <a:latin typeface="Arial" panose="020B0604020202020204" pitchFamily="34" charset="0"/>
                <a:cs typeface="Arial" panose="020B0604020202020204" pitchFamily="34" charset="0"/>
              </a:endParaRPr>
            </a:p>
          </p:txBody>
        </p:sp>
        <p:grpSp>
          <p:nvGrpSpPr>
            <p:cNvPr id="28" name="组合 27"/>
            <p:cNvGrpSpPr/>
            <p:nvPr/>
          </p:nvGrpSpPr>
          <p:grpSpPr>
            <a:xfrm rot="0">
              <a:off x="7184" y="2912"/>
              <a:ext cx="497" cy="1885"/>
              <a:chOff x="4519373" y="1886279"/>
              <a:chExt cx="227023" cy="1159686"/>
            </a:xfrm>
          </p:grpSpPr>
          <p:sp>
            <p:nvSpPr>
              <p:cNvPr id="33" name="文本框 32"/>
              <p:cNvSpPr txBox="1"/>
              <p:nvPr/>
            </p:nvSpPr>
            <p:spPr>
              <a:xfrm>
                <a:off x="4519373" y="2869383"/>
                <a:ext cx="227023" cy="17658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0</a:t>
                </a:r>
                <a:endParaRPr lang="en-US" altLang="zh-CN" sz="700" dirty="0">
                  <a:latin typeface="Arial" panose="020B0604020202020204" pitchFamily="34" charset="0"/>
                  <a:cs typeface="Arial" panose="020B0604020202020204" pitchFamily="34" charset="0"/>
                </a:endParaRPr>
              </a:p>
            </p:txBody>
          </p:sp>
          <p:sp>
            <p:nvSpPr>
              <p:cNvPr id="34" name="文本框 33"/>
              <p:cNvSpPr txBox="1"/>
              <p:nvPr/>
            </p:nvSpPr>
            <p:spPr>
              <a:xfrm>
                <a:off x="4519373" y="2623607"/>
                <a:ext cx="227023" cy="17658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1</a:t>
                </a:r>
                <a:endParaRPr lang="en-US" altLang="zh-CN" sz="700" dirty="0">
                  <a:latin typeface="Arial" panose="020B0604020202020204" pitchFamily="34" charset="0"/>
                  <a:cs typeface="Arial" panose="020B0604020202020204" pitchFamily="34" charset="0"/>
                </a:endParaRPr>
              </a:p>
            </p:txBody>
          </p:sp>
          <p:sp>
            <p:nvSpPr>
              <p:cNvPr id="42" name="文本框 41"/>
              <p:cNvSpPr txBox="1"/>
              <p:nvPr/>
            </p:nvSpPr>
            <p:spPr>
              <a:xfrm>
                <a:off x="4519373" y="2377831"/>
                <a:ext cx="227023" cy="17658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2</a:t>
                </a:r>
                <a:endParaRPr lang="en-US" altLang="zh-CN" sz="700" dirty="0">
                  <a:latin typeface="Arial" panose="020B0604020202020204" pitchFamily="34" charset="0"/>
                  <a:cs typeface="Arial" panose="020B0604020202020204" pitchFamily="34" charset="0"/>
                </a:endParaRPr>
              </a:p>
            </p:txBody>
          </p:sp>
          <p:sp>
            <p:nvSpPr>
              <p:cNvPr id="43" name="文本框 42"/>
              <p:cNvSpPr txBox="1"/>
              <p:nvPr/>
            </p:nvSpPr>
            <p:spPr>
              <a:xfrm>
                <a:off x="4519373" y="2132055"/>
                <a:ext cx="227023" cy="17658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3</a:t>
                </a:r>
                <a:endParaRPr lang="en-US" altLang="zh-CN" sz="700" dirty="0">
                  <a:latin typeface="Arial" panose="020B0604020202020204" pitchFamily="34" charset="0"/>
                  <a:cs typeface="Arial" panose="020B0604020202020204" pitchFamily="34" charset="0"/>
                </a:endParaRPr>
              </a:p>
            </p:txBody>
          </p:sp>
          <p:sp>
            <p:nvSpPr>
              <p:cNvPr id="44" name="文本框 43"/>
              <p:cNvSpPr txBox="1"/>
              <p:nvPr/>
            </p:nvSpPr>
            <p:spPr>
              <a:xfrm>
                <a:off x="4519373" y="1886279"/>
                <a:ext cx="227023" cy="17658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4</a:t>
                </a:r>
                <a:endParaRPr lang="en-US" altLang="zh-CN" sz="700" dirty="0">
                  <a:latin typeface="Arial" panose="020B0604020202020204" pitchFamily="34" charset="0"/>
                  <a:cs typeface="Arial" panose="020B0604020202020204" pitchFamily="34" charset="0"/>
                </a:endParaRPr>
              </a:p>
            </p:txBody>
          </p:sp>
        </p:grpSp>
        <p:grpSp>
          <p:nvGrpSpPr>
            <p:cNvPr id="45" name="组合 44"/>
            <p:cNvGrpSpPr/>
            <p:nvPr/>
          </p:nvGrpSpPr>
          <p:grpSpPr>
            <a:xfrm rot="0">
              <a:off x="7604" y="4780"/>
              <a:ext cx="2568" cy="287"/>
              <a:chOff x="1028945" y="2865168"/>
              <a:chExt cx="1507357" cy="200055"/>
            </a:xfrm>
          </p:grpSpPr>
          <p:sp>
            <p:nvSpPr>
              <p:cNvPr id="46" name="文本框 45"/>
              <p:cNvSpPr txBox="1"/>
              <p:nvPr/>
            </p:nvSpPr>
            <p:spPr>
              <a:xfrm>
                <a:off x="1028945"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1</a:t>
                </a:r>
                <a:endParaRPr lang="zh-CN" altLang="en-US" sz="700" dirty="0">
                  <a:latin typeface="Arial" panose="020B0604020202020204" pitchFamily="34" charset="0"/>
                  <a:cs typeface="Arial" panose="020B0604020202020204" pitchFamily="34" charset="0"/>
                </a:endParaRPr>
              </a:p>
            </p:txBody>
          </p:sp>
          <p:sp>
            <p:nvSpPr>
              <p:cNvPr id="47" name="文本框 46"/>
              <p:cNvSpPr txBox="1"/>
              <p:nvPr/>
            </p:nvSpPr>
            <p:spPr>
              <a:xfrm>
                <a:off x="1265331"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2</a:t>
                </a:r>
                <a:endParaRPr lang="zh-CN" altLang="en-US" sz="700" dirty="0">
                  <a:latin typeface="Arial" panose="020B0604020202020204" pitchFamily="34" charset="0"/>
                  <a:cs typeface="Arial" panose="020B0604020202020204" pitchFamily="34" charset="0"/>
                </a:endParaRPr>
              </a:p>
            </p:txBody>
          </p:sp>
          <p:sp>
            <p:nvSpPr>
              <p:cNvPr id="49" name="文本框 48"/>
              <p:cNvSpPr txBox="1"/>
              <p:nvPr/>
            </p:nvSpPr>
            <p:spPr>
              <a:xfrm>
                <a:off x="1501717"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3</a:t>
                </a:r>
                <a:endParaRPr lang="zh-CN" altLang="en-US" sz="700" dirty="0">
                  <a:latin typeface="Arial" panose="020B0604020202020204" pitchFamily="34" charset="0"/>
                  <a:cs typeface="Arial" panose="020B0604020202020204" pitchFamily="34" charset="0"/>
                </a:endParaRPr>
              </a:p>
            </p:txBody>
          </p:sp>
          <p:sp>
            <p:nvSpPr>
              <p:cNvPr id="50" name="文本框 49"/>
              <p:cNvSpPr txBox="1"/>
              <p:nvPr/>
            </p:nvSpPr>
            <p:spPr>
              <a:xfrm>
                <a:off x="1738103"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4</a:t>
                </a:r>
                <a:endParaRPr lang="zh-CN" altLang="en-US" sz="700" dirty="0">
                  <a:latin typeface="Arial" panose="020B0604020202020204" pitchFamily="34" charset="0"/>
                  <a:cs typeface="Arial" panose="020B0604020202020204" pitchFamily="34" charset="0"/>
                </a:endParaRPr>
              </a:p>
            </p:txBody>
          </p:sp>
          <p:sp>
            <p:nvSpPr>
              <p:cNvPr id="51" name="文本框 50"/>
              <p:cNvSpPr txBox="1"/>
              <p:nvPr/>
            </p:nvSpPr>
            <p:spPr>
              <a:xfrm>
                <a:off x="1974489"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5</a:t>
                </a:r>
                <a:endParaRPr lang="zh-CN" altLang="en-US" sz="700" dirty="0">
                  <a:latin typeface="Arial" panose="020B0604020202020204" pitchFamily="34" charset="0"/>
                  <a:cs typeface="Arial" panose="020B0604020202020204" pitchFamily="34" charset="0"/>
                </a:endParaRPr>
              </a:p>
            </p:txBody>
          </p:sp>
          <p:sp>
            <p:nvSpPr>
              <p:cNvPr id="52" name="文本框 51"/>
              <p:cNvSpPr txBox="1"/>
              <p:nvPr/>
            </p:nvSpPr>
            <p:spPr>
              <a:xfrm>
                <a:off x="2210875" y="2865168"/>
                <a:ext cx="325427" cy="20005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6</a:t>
                </a:r>
                <a:endParaRPr lang="zh-CN" altLang="en-US" sz="700" dirty="0">
                  <a:latin typeface="Arial" panose="020B0604020202020204" pitchFamily="34" charset="0"/>
                  <a:cs typeface="Arial" panose="020B0604020202020204" pitchFamily="34" charset="0"/>
                </a:endParaRPr>
              </a:p>
            </p:txBody>
          </p:sp>
        </p:grpSp>
        <p:sp>
          <p:nvSpPr>
            <p:cNvPr id="93" name="文本框 28"/>
            <p:cNvSpPr txBox="1"/>
            <p:nvPr/>
          </p:nvSpPr>
          <p:spPr>
            <a:xfrm>
              <a:off x="7983" y="5007"/>
              <a:ext cx="1604" cy="287"/>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00" dirty="0">
                  <a:latin typeface="Arial" panose="020B0604020202020204" pitchFamily="34" charset="0"/>
                  <a:cs typeface="Arial" panose="020B0604020202020204" pitchFamily="34" charset="0"/>
                </a:rPr>
                <a:t>Gene class</a:t>
              </a:r>
              <a:endParaRPr lang="zh-CN" altLang="en-US" sz="700" dirty="0">
                <a:latin typeface="Arial" panose="020B0604020202020204" pitchFamily="34" charset="0"/>
                <a:cs typeface="Arial" panose="020B0604020202020204" pitchFamily="34" charset="0"/>
              </a:endParaRPr>
            </a:p>
          </p:txBody>
        </p:sp>
        <p:pic>
          <p:nvPicPr>
            <p:cNvPr id="98" name="图片 97"/>
            <p:cNvPicPr>
              <a:picLocks noChangeAspect="1"/>
            </p:cNvPicPr>
            <p:nvPr/>
          </p:nvPicPr>
          <p:blipFill rotWithShape="1">
            <a:blip r:embed="rId19"/>
            <a:srcRect l="3216" r="94660" b="3566"/>
            <a:stretch>
              <a:fillRect/>
            </a:stretch>
          </p:blipFill>
          <p:spPr>
            <a:xfrm>
              <a:off x="7579" y="2726"/>
              <a:ext cx="55" cy="2091"/>
            </a:xfrm>
            <a:prstGeom prst="rect">
              <a:avLst/>
            </a:prstGeom>
          </p:spPr>
        </p:pic>
        <p:pic>
          <p:nvPicPr>
            <p:cNvPr id="101" name="图片 100"/>
            <p:cNvPicPr>
              <a:picLocks noChangeAspect="1"/>
            </p:cNvPicPr>
            <p:nvPr/>
          </p:nvPicPr>
          <p:blipFill rotWithShape="1">
            <a:blip r:embed="rId19"/>
            <a:srcRect l="21020" r="47041" b="3566"/>
            <a:stretch>
              <a:fillRect/>
            </a:stretch>
          </p:blipFill>
          <p:spPr>
            <a:xfrm>
              <a:off x="7604" y="2726"/>
              <a:ext cx="827" cy="2091"/>
            </a:xfrm>
            <a:prstGeom prst="rect">
              <a:avLst/>
            </a:prstGeom>
          </p:spPr>
        </p:pic>
        <p:pic>
          <p:nvPicPr>
            <p:cNvPr id="102" name="图片 101"/>
            <p:cNvPicPr>
              <a:picLocks noChangeAspect="1"/>
            </p:cNvPicPr>
            <p:nvPr/>
          </p:nvPicPr>
          <p:blipFill rotWithShape="1">
            <a:blip r:embed="rId19"/>
            <a:srcRect l="4760" r="77667" b="3566"/>
            <a:stretch>
              <a:fillRect/>
            </a:stretch>
          </p:blipFill>
          <p:spPr>
            <a:xfrm>
              <a:off x="8431" y="2726"/>
              <a:ext cx="455" cy="2091"/>
            </a:xfrm>
            <a:prstGeom prst="rect">
              <a:avLst/>
            </a:prstGeom>
          </p:spPr>
        </p:pic>
      </p:grpSp>
      <p:sp>
        <p:nvSpPr>
          <p:cNvPr id="188" name="文本框 187"/>
          <p:cNvSpPr txBox="1"/>
          <p:nvPr/>
        </p:nvSpPr>
        <p:spPr>
          <a:xfrm>
            <a:off x="360680" y="6784975"/>
            <a:ext cx="295275" cy="276860"/>
          </a:xfrm>
          <a:prstGeom prst="rect">
            <a:avLst/>
          </a:prstGeom>
          <a:noFill/>
        </p:spPr>
        <p:txBody>
          <a:bodyPr wrap="square" rtlCol="0">
            <a:spAutoFit/>
          </a:bodyPr>
          <a:lstStyle/>
          <a:p>
            <a:r>
              <a:rPr lang="en-US" altLang="zh-CN" sz="1200" b="1">
                <a:latin typeface="Arial" panose="020B0604020202020204" pitchFamily="34" charset="0"/>
                <a:cs typeface="Arial" panose="020B0604020202020204" pitchFamily="34" charset="0"/>
              </a:rPr>
              <a:t>G</a:t>
            </a:r>
            <a:endParaRPr lang="zh-CN" altLang="en-US" sz="1200" b="1" dirty="0">
              <a:latin typeface="Arial" panose="020B0604020202020204" pitchFamily="34" charset="0"/>
              <a:cs typeface="Arial" panose="020B0604020202020204" pitchFamily="34" charset="0"/>
            </a:endParaRPr>
          </a:p>
        </p:txBody>
      </p:sp>
      <p:grpSp>
        <p:nvGrpSpPr>
          <p:cNvPr id="96" name="组合 95"/>
          <p:cNvGrpSpPr/>
          <p:nvPr/>
        </p:nvGrpSpPr>
        <p:grpSpPr>
          <a:xfrm>
            <a:off x="2769235" y="6731635"/>
            <a:ext cx="3688715" cy="2299335"/>
            <a:chOff x="4281" y="10601"/>
            <a:chExt cx="5809" cy="3621"/>
          </a:xfrm>
        </p:grpSpPr>
        <p:sp>
          <p:nvSpPr>
            <p:cNvPr id="678" name="文本框 677"/>
            <p:cNvSpPr txBox="1"/>
            <p:nvPr/>
          </p:nvSpPr>
          <p:spPr>
            <a:xfrm>
              <a:off x="4281" y="10687"/>
              <a:ext cx="686" cy="434"/>
            </a:xfrm>
            <a:prstGeom prst="rect">
              <a:avLst/>
            </a:prstGeom>
            <a:noFill/>
          </p:spPr>
          <p:txBody>
            <a:bodyPr wrap="square" rtlCol="0">
              <a:spAutoFit/>
            </a:bodyPr>
            <a:lstStyle/>
            <a:p>
              <a:r>
                <a:rPr lang="en-US" altLang="zh-CN" sz="1200" b="1" dirty="0">
                  <a:latin typeface="Arial" panose="020B0604020202020204" pitchFamily="34" charset="0"/>
                  <a:cs typeface="Arial" panose="020B0604020202020204" pitchFamily="34" charset="0"/>
                </a:rPr>
                <a:t>H</a:t>
              </a:r>
              <a:endParaRPr lang="en-US" altLang="zh-CN" sz="1200" b="1" dirty="0">
                <a:latin typeface="Arial" panose="020B0604020202020204" pitchFamily="34" charset="0"/>
                <a:cs typeface="Arial" panose="020B0604020202020204" pitchFamily="34" charset="0"/>
              </a:endParaRPr>
            </a:p>
          </p:txBody>
        </p:sp>
        <p:grpSp>
          <p:nvGrpSpPr>
            <p:cNvPr id="176" name="组合 175"/>
            <p:cNvGrpSpPr/>
            <p:nvPr/>
          </p:nvGrpSpPr>
          <p:grpSpPr>
            <a:xfrm rot="0">
              <a:off x="4416" y="10912"/>
              <a:ext cx="2856" cy="2797"/>
              <a:chOff x="276712" y="3995621"/>
              <a:chExt cx="1659590" cy="1775521"/>
            </a:xfrm>
          </p:grpSpPr>
          <p:pic>
            <p:nvPicPr>
              <p:cNvPr id="185" name="图片 184"/>
              <p:cNvPicPr>
                <a:picLocks noChangeAspect="1"/>
              </p:cNvPicPr>
              <p:nvPr/>
            </p:nvPicPr>
            <p:blipFill rotWithShape="1">
              <a:blip r:embed="rId20"/>
              <a:srcRect l="5652" t="-1" b="3656"/>
              <a:stretch>
                <a:fillRect/>
              </a:stretch>
            </p:blipFill>
            <p:spPr>
              <a:xfrm>
                <a:off x="574862" y="3995621"/>
                <a:ext cx="1361440" cy="1734185"/>
              </a:xfrm>
              <a:prstGeom prst="rect">
                <a:avLst/>
              </a:prstGeom>
            </p:spPr>
          </p:pic>
          <p:sp>
            <p:nvSpPr>
              <p:cNvPr id="186" name="文本框 185"/>
              <p:cNvSpPr txBox="1"/>
              <p:nvPr/>
            </p:nvSpPr>
            <p:spPr>
              <a:xfrm rot="16200000">
                <a:off x="-506739" y="4805818"/>
                <a:ext cx="1748775" cy="181873"/>
              </a:xfrm>
              <a:prstGeom prst="rect">
                <a:avLst/>
              </a:prstGeom>
              <a:noFill/>
            </p:spPr>
            <p:txBody>
              <a:bodyPr wrap="square">
                <a:spAutoFit/>
              </a:bodyPr>
              <a:lstStyle/>
              <a:p>
                <a:pPr algn="ctr">
                  <a:buNone/>
                </a:pPr>
                <a:r>
                  <a:rPr lang="en-US" altLang="zh-CN" sz="700" dirty="0">
                    <a:latin typeface="Arial" panose="020B0604020202020204" pitchFamily="34" charset="0"/>
                    <a:cs typeface="Arial" panose="020B0604020202020204" pitchFamily="34" charset="0"/>
                  </a:rPr>
                  <a:t>H3K4me3 </a:t>
                </a:r>
                <a:r>
                  <a:rPr lang="en-US" altLang="zh-CN" sz="700" dirty="0" err="1">
                    <a:latin typeface="Arial" panose="020B0604020202020204" pitchFamily="34" charset="0"/>
                    <a:cs typeface="Arial" panose="020B0604020202020204" pitchFamily="34" charset="0"/>
                  </a:rPr>
                  <a:t>ChIP</a:t>
                </a:r>
                <a:r>
                  <a:rPr lang="en-US" altLang="zh-CN" sz="700" dirty="0">
                    <a:latin typeface="Arial" panose="020B0604020202020204" pitchFamily="34" charset="0"/>
                    <a:cs typeface="Arial" panose="020B0604020202020204" pitchFamily="34" charset="0"/>
                  </a:rPr>
                  <a:t>-seq signal in liver</a:t>
                </a:r>
                <a:endParaRPr lang="en-US" altLang="zh-CN" sz="700" dirty="0">
                  <a:latin typeface="Arial" panose="020B0604020202020204" pitchFamily="34" charset="0"/>
                  <a:cs typeface="Arial" panose="020B0604020202020204" pitchFamily="34" charset="0"/>
                </a:endParaRPr>
              </a:p>
            </p:txBody>
          </p:sp>
        </p:grpSp>
        <p:grpSp>
          <p:nvGrpSpPr>
            <p:cNvPr id="159" name="组合 158"/>
            <p:cNvGrpSpPr/>
            <p:nvPr/>
          </p:nvGrpSpPr>
          <p:grpSpPr>
            <a:xfrm rot="0">
              <a:off x="4463" y="11390"/>
              <a:ext cx="504" cy="2286"/>
              <a:chOff x="3739021" y="5549219"/>
              <a:chExt cx="454953" cy="1143023"/>
            </a:xfrm>
          </p:grpSpPr>
          <p:sp>
            <p:nvSpPr>
              <p:cNvPr id="166" name="文本框 165"/>
              <p:cNvSpPr txBox="1"/>
              <p:nvPr/>
            </p:nvSpPr>
            <p:spPr>
              <a:xfrm>
                <a:off x="3848562" y="6535731"/>
                <a:ext cx="345147" cy="156511"/>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0</a:t>
                </a:r>
                <a:endParaRPr lang="en-US" altLang="zh-CN" sz="700" dirty="0">
                  <a:latin typeface="Arial" panose="020B0604020202020204" pitchFamily="34" charset="0"/>
                  <a:cs typeface="Arial" panose="020B0604020202020204" pitchFamily="34" charset="0"/>
                </a:endParaRPr>
              </a:p>
            </p:txBody>
          </p:sp>
          <p:sp>
            <p:nvSpPr>
              <p:cNvPr id="167" name="文本框 166"/>
              <p:cNvSpPr txBox="1"/>
              <p:nvPr/>
            </p:nvSpPr>
            <p:spPr>
              <a:xfrm>
                <a:off x="3739021" y="6210765"/>
                <a:ext cx="454953" cy="156511"/>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10</a:t>
                </a:r>
                <a:endParaRPr lang="en-US" altLang="zh-CN" sz="700" dirty="0">
                  <a:latin typeface="Arial" panose="020B0604020202020204" pitchFamily="34" charset="0"/>
                  <a:cs typeface="Arial" panose="020B0604020202020204" pitchFamily="34" charset="0"/>
                </a:endParaRPr>
              </a:p>
            </p:txBody>
          </p:sp>
          <p:sp>
            <p:nvSpPr>
              <p:cNvPr id="168" name="文本框 167"/>
              <p:cNvSpPr txBox="1"/>
              <p:nvPr/>
            </p:nvSpPr>
            <p:spPr>
              <a:xfrm>
                <a:off x="3739021" y="5883242"/>
                <a:ext cx="454953" cy="156511"/>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20</a:t>
                </a:r>
                <a:endParaRPr lang="en-US" altLang="zh-CN" sz="700" dirty="0">
                  <a:latin typeface="Arial" panose="020B0604020202020204" pitchFamily="34" charset="0"/>
                  <a:cs typeface="Arial" panose="020B0604020202020204" pitchFamily="34" charset="0"/>
                </a:endParaRPr>
              </a:p>
            </p:txBody>
          </p:sp>
          <p:sp>
            <p:nvSpPr>
              <p:cNvPr id="169" name="文本框 168"/>
              <p:cNvSpPr txBox="1"/>
              <p:nvPr/>
            </p:nvSpPr>
            <p:spPr>
              <a:xfrm>
                <a:off x="3739021" y="5549219"/>
                <a:ext cx="454953" cy="156511"/>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30</a:t>
                </a:r>
                <a:endParaRPr lang="en-US" altLang="zh-CN" sz="700" dirty="0">
                  <a:latin typeface="Arial" panose="020B0604020202020204" pitchFamily="34" charset="0"/>
                  <a:cs typeface="Arial" panose="020B0604020202020204" pitchFamily="34" charset="0"/>
                </a:endParaRPr>
              </a:p>
            </p:txBody>
          </p:sp>
        </p:grpSp>
        <p:grpSp>
          <p:nvGrpSpPr>
            <p:cNvPr id="177" name="组合 176"/>
            <p:cNvGrpSpPr/>
            <p:nvPr/>
          </p:nvGrpSpPr>
          <p:grpSpPr>
            <a:xfrm rot="0">
              <a:off x="5005" y="13656"/>
              <a:ext cx="2312" cy="313"/>
              <a:chOff x="1021853" y="2865168"/>
              <a:chExt cx="1514449" cy="198742"/>
            </a:xfrm>
          </p:grpSpPr>
          <p:sp>
            <p:nvSpPr>
              <p:cNvPr id="179" name="文本框 178"/>
              <p:cNvSpPr txBox="1"/>
              <p:nvPr/>
            </p:nvSpPr>
            <p:spPr>
              <a:xfrm>
                <a:off x="1021853" y="2865168"/>
                <a:ext cx="325427" cy="19874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1</a:t>
                </a:r>
                <a:endParaRPr lang="zh-CN" altLang="en-US" sz="700" dirty="0">
                  <a:latin typeface="Arial" panose="020B0604020202020204" pitchFamily="34" charset="0"/>
                  <a:cs typeface="Arial" panose="020B0604020202020204" pitchFamily="34" charset="0"/>
                </a:endParaRPr>
              </a:p>
            </p:txBody>
          </p:sp>
          <p:sp>
            <p:nvSpPr>
              <p:cNvPr id="180" name="文本框 179"/>
              <p:cNvSpPr txBox="1"/>
              <p:nvPr/>
            </p:nvSpPr>
            <p:spPr>
              <a:xfrm>
                <a:off x="1265331" y="2865168"/>
                <a:ext cx="325427" cy="19874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2</a:t>
                </a:r>
                <a:endParaRPr lang="zh-CN" altLang="en-US" sz="700" dirty="0">
                  <a:latin typeface="Arial" panose="020B0604020202020204" pitchFamily="34" charset="0"/>
                  <a:cs typeface="Arial" panose="020B0604020202020204" pitchFamily="34" charset="0"/>
                </a:endParaRPr>
              </a:p>
            </p:txBody>
          </p:sp>
          <p:sp>
            <p:nvSpPr>
              <p:cNvPr id="181" name="文本框 180"/>
              <p:cNvSpPr txBox="1"/>
              <p:nvPr/>
            </p:nvSpPr>
            <p:spPr>
              <a:xfrm>
                <a:off x="1501717" y="2865168"/>
                <a:ext cx="325427" cy="19874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3</a:t>
                </a:r>
                <a:endParaRPr lang="zh-CN" altLang="en-US" sz="700" dirty="0">
                  <a:latin typeface="Arial" panose="020B0604020202020204" pitchFamily="34" charset="0"/>
                  <a:cs typeface="Arial" panose="020B0604020202020204" pitchFamily="34" charset="0"/>
                </a:endParaRPr>
              </a:p>
            </p:txBody>
          </p:sp>
          <p:sp>
            <p:nvSpPr>
              <p:cNvPr id="182" name="文本框 181"/>
              <p:cNvSpPr txBox="1"/>
              <p:nvPr/>
            </p:nvSpPr>
            <p:spPr>
              <a:xfrm>
                <a:off x="1738103" y="2865168"/>
                <a:ext cx="325427" cy="19874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4</a:t>
                </a:r>
                <a:endParaRPr lang="zh-CN" altLang="en-US" sz="700" dirty="0">
                  <a:latin typeface="Arial" panose="020B0604020202020204" pitchFamily="34" charset="0"/>
                  <a:cs typeface="Arial" panose="020B0604020202020204" pitchFamily="34" charset="0"/>
                </a:endParaRPr>
              </a:p>
            </p:txBody>
          </p:sp>
          <p:sp>
            <p:nvSpPr>
              <p:cNvPr id="183" name="文本框 182"/>
              <p:cNvSpPr txBox="1"/>
              <p:nvPr/>
            </p:nvSpPr>
            <p:spPr>
              <a:xfrm>
                <a:off x="1974489" y="2865168"/>
                <a:ext cx="325427" cy="19874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5</a:t>
                </a:r>
                <a:endParaRPr lang="zh-CN" altLang="en-US" sz="700" dirty="0">
                  <a:latin typeface="Arial" panose="020B0604020202020204" pitchFamily="34" charset="0"/>
                  <a:cs typeface="Arial" panose="020B0604020202020204" pitchFamily="34" charset="0"/>
                </a:endParaRPr>
              </a:p>
            </p:txBody>
          </p:sp>
          <p:sp>
            <p:nvSpPr>
              <p:cNvPr id="184" name="文本框 183"/>
              <p:cNvSpPr txBox="1"/>
              <p:nvPr/>
            </p:nvSpPr>
            <p:spPr>
              <a:xfrm>
                <a:off x="2210875" y="2865168"/>
                <a:ext cx="325427" cy="198742"/>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6</a:t>
                </a:r>
                <a:endParaRPr lang="zh-CN" altLang="en-US" sz="700" dirty="0">
                  <a:latin typeface="Arial" panose="020B0604020202020204" pitchFamily="34" charset="0"/>
                  <a:cs typeface="Arial" panose="020B0604020202020204" pitchFamily="34" charset="0"/>
                </a:endParaRPr>
              </a:p>
            </p:txBody>
          </p:sp>
        </p:grpSp>
        <p:sp>
          <p:nvSpPr>
            <p:cNvPr id="178" name="文本框 28"/>
            <p:cNvSpPr txBox="1"/>
            <p:nvPr/>
          </p:nvSpPr>
          <p:spPr>
            <a:xfrm>
              <a:off x="5479" y="13876"/>
              <a:ext cx="1390" cy="31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00" dirty="0">
                  <a:latin typeface="Arial" panose="020B0604020202020204" pitchFamily="34" charset="0"/>
                  <a:cs typeface="Arial" panose="020B0604020202020204" pitchFamily="34" charset="0"/>
                </a:rPr>
                <a:t>Gene class</a:t>
              </a:r>
              <a:endParaRPr lang="zh-CN" altLang="en-US" sz="700" dirty="0">
                <a:latin typeface="Arial" panose="020B0604020202020204" pitchFamily="34" charset="0"/>
                <a:cs typeface="Arial" panose="020B0604020202020204" pitchFamily="34" charset="0"/>
              </a:endParaRPr>
            </a:p>
          </p:txBody>
        </p:sp>
        <p:pic>
          <p:nvPicPr>
            <p:cNvPr id="109" name="图片 108"/>
            <p:cNvPicPr>
              <a:picLocks noChangeAspect="1"/>
            </p:cNvPicPr>
            <p:nvPr/>
          </p:nvPicPr>
          <p:blipFill rotWithShape="1">
            <a:blip r:embed="rId20"/>
            <a:srcRect l="25367" t="-1" r="46822" b="4609"/>
            <a:stretch>
              <a:fillRect/>
            </a:stretch>
          </p:blipFill>
          <p:spPr>
            <a:xfrm>
              <a:off x="5046" y="10903"/>
              <a:ext cx="691" cy="2704"/>
            </a:xfrm>
            <a:prstGeom prst="rect">
              <a:avLst/>
            </a:prstGeom>
          </p:spPr>
        </p:pic>
        <p:pic>
          <p:nvPicPr>
            <p:cNvPr id="110" name="图片 109"/>
            <p:cNvPicPr>
              <a:picLocks noChangeAspect="1"/>
            </p:cNvPicPr>
            <p:nvPr/>
          </p:nvPicPr>
          <p:blipFill rotWithShape="1">
            <a:blip r:embed="rId20"/>
            <a:srcRect l="8821" t="-1" r="76657" b="4609"/>
            <a:stretch>
              <a:fillRect/>
            </a:stretch>
          </p:blipFill>
          <p:spPr>
            <a:xfrm>
              <a:off x="5737" y="10903"/>
              <a:ext cx="361" cy="2704"/>
            </a:xfrm>
            <a:prstGeom prst="rect">
              <a:avLst/>
            </a:prstGeom>
          </p:spPr>
        </p:pic>
        <p:sp>
          <p:nvSpPr>
            <p:cNvPr id="158" name="文本框 157"/>
            <p:cNvSpPr txBox="1"/>
            <p:nvPr/>
          </p:nvSpPr>
          <p:spPr>
            <a:xfrm rot="16200000">
              <a:off x="5707" y="12184"/>
              <a:ext cx="3479" cy="313"/>
            </a:xfrm>
            <a:prstGeom prst="rect">
              <a:avLst/>
            </a:prstGeom>
            <a:noFill/>
          </p:spPr>
          <p:txBody>
            <a:bodyPr wrap="square">
              <a:spAutoFit/>
            </a:bodyPr>
            <a:lstStyle/>
            <a:p>
              <a:pPr algn="ctr">
                <a:buNone/>
              </a:pPr>
              <a:r>
                <a:rPr lang="en-US" altLang="zh-CN" sz="700" dirty="0">
                  <a:latin typeface="Arial" panose="020B0604020202020204" pitchFamily="34" charset="0"/>
                  <a:cs typeface="Arial" panose="020B0604020202020204" pitchFamily="34" charset="0"/>
                </a:rPr>
                <a:t>H3K4me3 </a:t>
              </a:r>
              <a:r>
                <a:rPr lang="en-US" altLang="zh-CN" sz="700" dirty="0" err="1">
                  <a:latin typeface="Arial" panose="020B0604020202020204" pitchFamily="34" charset="0"/>
                  <a:cs typeface="Arial" panose="020B0604020202020204" pitchFamily="34" charset="0"/>
                </a:rPr>
                <a:t>ChIP</a:t>
              </a:r>
              <a:r>
                <a:rPr lang="en-US" altLang="zh-CN" sz="700" dirty="0">
                  <a:latin typeface="Arial" panose="020B0604020202020204" pitchFamily="34" charset="0"/>
                  <a:cs typeface="Arial" panose="020B0604020202020204" pitchFamily="34" charset="0"/>
                </a:rPr>
                <a:t>-seq signal in heart</a:t>
              </a:r>
              <a:endParaRPr lang="en-US" altLang="zh-CN" sz="700" dirty="0">
                <a:latin typeface="Arial" panose="020B0604020202020204" pitchFamily="34" charset="0"/>
                <a:cs typeface="Arial" panose="020B0604020202020204" pitchFamily="34" charset="0"/>
              </a:endParaRPr>
            </a:p>
          </p:txBody>
        </p:sp>
        <p:grpSp>
          <p:nvGrpSpPr>
            <p:cNvPr id="156" name="组合 155"/>
            <p:cNvGrpSpPr/>
            <p:nvPr/>
          </p:nvGrpSpPr>
          <p:grpSpPr>
            <a:xfrm rot="0">
              <a:off x="7890" y="13683"/>
              <a:ext cx="2200" cy="313"/>
              <a:chOff x="1045389" y="2865168"/>
              <a:chExt cx="1474825" cy="198785"/>
            </a:xfrm>
          </p:grpSpPr>
          <p:sp>
            <p:nvSpPr>
              <p:cNvPr id="170" name="文本框 169"/>
              <p:cNvSpPr txBox="1"/>
              <p:nvPr/>
            </p:nvSpPr>
            <p:spPr>
              <a:xfrm>
                <a:off x="1045389" y="2865168"/>
                <a:ext cx="325427" cy="19878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1</a:t>
                </a:r>
                <a:endParaRPr lang="zh-CN" altLang="en-US" sz="700" dirty="0">
                  <a:latin typeface="Arial" panose="020B0604020202020204" pitchFamily="34" charset="0"/>
                  <a:cs typeface="Arial" panose="020B0604020202020204" pitchFamily="34" charset="0"/>
                </a:endParaRPr>
              </a:p>
            </p:txBody>
          </p:sp>
          <p:sp>
            <p:nvSpPr>
              <p:cNvPr id="171" name="文本框 170"/>
              <p:cNvSpPr txBox="1"/>
              <p:nvPr/>
            </p:nvSpPr>
            <p:spPr>
              <a:xfrm>
                <a:off x="1281775" y="2865168"/>
                <a:ext cx="325427" cy="19878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2</a:t>
                </a:r>
                <a:endParaRPr lang="zh-CN" altLang="en-US" sz="700" dirty="0">
                  <a:latin typeface="Arial" panose="020B0604020202020204" pitchFamily="34" charset="0"/>
                  <a:cs typeface="Arial" panose="020B0604020202020204" pitchFamily="34" charset="0"/>
                </a:endParaRPr>
              </a:p>
            </p:txBody>
          </p:sp>
          <p:sp>
            <p:nvSpPr>
              <p:cNvPr id="172" name="文本框 171"/>
              <p:cNvSpPr txBox="1"/>
              <p:nvPr/>
            </p:nvSpPr>
            <p:spPr>
              <a:xfrm>
                <a:off x="1514050" y="2865168"/>
                <a:ext cx="325427" cy="19878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3</a:t>
                </a:r>
                <a:endParaRPr lang="zh-CN" altLang="en-US" sz="700" dirty="0">
                  <a:latin typeface="Arial" panose="020B0604020202020204" pitchFamily="34" charset="0"/>
                  <a:cs typeface="Arial" panose="020B0604020202020204" pitchFamily="34" charset="0"/>
                </a:endParaRPr>
              </a:p>
            </p:txBody>
          </p:sp>
          <p:sp>
            <p:nvSpPr>
              <p:cNvPr id="173" name="文本框 172"/>
              <p:cNvSpPr txBox="1"/>
              <p:nvPr/>
            </p:nvSpPr>
            <p:spPr>
              <a:xfrm>
                <a:off x="1738103" y="2865168"/>
                <a:ext cx="325427" cy="19878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4</a:t>
                </a:r>
                <a:endParaRPr lang="zh-CN" altLang="en-US" sz="700" dirty="0">
                  <a:latin typeface="Arial" panose="020B0604020202020204" pitchFamily="34" charset="0"/>
                  <a:cs typeface="Arial" panose="020B0604020202020204" pitchFamily="34" charset="0"/>
                </a:endParaRPr>
              </a:p>
            </p:txBody>
          </p:sp>
          <p:sp>
            <p:nvSpPr>
              <p:cNvPr id="174" name="文本框 173"/>
              <p:cNvSpPr txBox="1"/>
              <p:nvPr/>
            </p:nvSpPr>
            <p:spPr>
              <a:xfrm>
                <a:off x="1970467" y="2865168"/>
                <a:ext cx="325427" cy="19878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5</a:t>
                </a:r>
                <a:endParaRPr lang="zh-CN" altLang="en-US" sz="700" dirty="0">
                  <a:latin typeface="Arial" panose="020B0604020202020204" pitchFamily="34" charset="0"/>
                  <a:cs typeface="Arial" panose="020B0604020202020204" pitchFamily="34" charset="0"/>
                </a:endParaRPr>
              </a:p>
            </p:txBody>
          </p:sp>
          <p:sp>
            <p:nvSpPr>
              <p:cNvPr id="175" name="文本框 174"/>
              <p:cNvSpPr txBox="1"/>
              <p:nvPr/>
            </p:nvSpPr>
            <p:spPr>
              <a:xfrm>
                <a:off x="2194787" y="2865168"/>
                <a:ext cx="325427" cy="19878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6</a:t>
                </a:r>
                <a:endParaRPr lang="zh-CN" altLang="en-US" sz="700" dirty="0">
                  <a:latin typeface="Arial" panose="020B0604020202020204" pitchFamily="34" charset="0"/>
                  <a:cs typeface="Arial" panose="020B0604020202020204" pitchFamily="34" charset="0"/>
                </a:endParaRPr>
              </a:p>
            </p:txBody>
          </p:sp>
        </p:grpSp>
        <p:sp>
          <p:nvSpPr>
            <p:cNvPr id="157" name="文本框 28"/>
            <p:cNvSpPr txBox="1"/>
            <p:nvPr/>
          </p:nvSpPr>
          <p:spPr>
            <a:xfrm>
              <a:off x="8452" y="13910"/>
              <a:ext cx="1051" cy="31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00" dirty="0">
                  <a:latin typeface="Arial" panose="020B0604020202020204" pitchFamily="34" charset="0"/>
                  <a:cs typeface="Arial" panose="020B0604020202020204" pitchFamily="34" charset="0"/>
                </a:rPr>
                <a:t>Gene class</a:t>
              </a:r>
              <a:endParaRPr lang="zh-CN" altLang="en-US" sz="700" dirty="0">
                <a:latin typeface="Arial" panose="020B0604020202020204" pitchFamily="34" charset="0"/>
                <a:cs typeface="Arial" panose="020B0604020202020204" pitchFamily="34" charset="0"/>
              </a:endParaRPr>
            </a:p>
          </p:txBody>
        </p:sp>
        <p:grpSp>
          <p:nvGrpSpPr>
            <p:cNvPr id="160" name="组合 159"/>
            <p:cNvGrpSpPr/>
            <p:nvPr/>
          </p:nvGrpSpPr>
          <p:grpSpPr>
            <a:xfrm rot="0">
              <a:off x="7319" y="11266"/>
              <a:ext cx="555" cy="2451"/>
              <a:chOff x="3848562" y="5292518"/>
              <a:chExt cx="345147" cy="1416198"/>
            </a:xfrm>
          </p:grpSpPr>
          <p:sp>
            <p:nvSpPr>
              <p:cNvPr id="161" name="文本框 160"/>
              <p:cNvSpPr txBox="1"/>
              <p:nvPr/>
            </p:nvSpPr>
            <p:spPr>
              <a:xfrm>
                <a:off x="3848562" y="6527863"/>
                <a:ext cx="345147" cy="180853"/>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0</a:t>
                </a:r>
                <a:endParaRPr lang="en-US" altLang="zh-CN" sz="700" dirty="0">
                  <a:latin typeface="Arial" panose="020B0604020202020204" pitchFamily="34" charset="0"/>
                  <a:cs typeface="Arial" panose="020B0604020202020204" pitchFamily="34" charset="0"/>
                </a:endParaRPr>
              </a:p>
            </p:txBody>
          </p:sp>
          <p:sp>
            <p:nvSpPr>
              <p:cNvPr id="162" name="文本框 161"/>
              <p:cNvSpPr txBox="1"/>
              <p:nvPr/>
            </p:nvSpPr>
            <p:spPr>
              <a:xfrm>
                <a:off x="3848562" y="6219109"/>
                <a:ext cx="345147" cy="180853"/>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10</a:t>
                </a:r>
                <a:endParaRPr lang="en-US" altLang="zh-CN" sz="700" dirty="0">
                  <a:latin typeface="Arial" panose="020B0604020202020204" pitchFamily="34" charset="0"/>
                  <a:cs typeface="Arial" panose="020B0604020202020204" pitchFamily="34" charset="0"/>
                </a:endParaRPr>
              </a:p>
            </p:txBody>
          </p:sp>
          <p:sp>
            <p:nvSpPr>
              <p:cNvPr id="163" name="文本框 162"/>
              <p:cNvSpPr txBox="1"/>
              <p:nvPr/>
            </p:nvSpPr>
            <p:spPr>
              <a:xfrm>
                <a:off x="3848562" y="5911400"/>
                <a:ext cx="345147" cy="180853"/>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20</a:t>
                </a:r>
                <a:endParaRPr lang="en-US" altLang="zh-CN" sz="700" dirty="0">
                  <a:latin typeface="Arial" panose="020B0604020202020204" pitchFamily="34" charset="0"/>
                  <a:cs typeface="Arial" panose="020B0604020202020204" pitchFamily="34" charset="0"/>
                </a:endParaRPr>
              </a:p>
            </p:txBody>
          </p:sp>
          <p:sp>
            <p:nvSpPr>
              <p:cNvPr id="164" name="文本框 163"/>
              <p:cNvSpPr txBox="1"/>
              <p:nvPr/>
            </p:nvSpPr>
            <p:spPr>
              <a:xfrm>
                <a:off x="3848562" y="5593299"/>
                <a:ext cx="345147" cy="180853"/>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30</a:t>
                </a:r>
                <a:endParaRPr lang="en-US" altLang="zh-CN" sz="700" dirty="0">
                  <a:latin typeface="Arial" panose="020B0604020202020204" pitchFamily="34" charset="0"/>
                  <a:cs typeface="Arial" panose="020B0604020202020204" pitchFamily="34" charset="0"/>
                </a:endParaRPr>
              </a:p>
            </p:txBody>
          </p:sp>
          <p:sp>
            <p:nvSpPr>
              <p:cNvPr id="165" name="文本框 164"/>
              <p:cNvSpPr txBox="1"/>
              <p:nvPr/>
            </p:nvSpPr>
            <p:spPr>
              <a:xfrm>
                <a:off x="3848562" y="5292518"/>
                <a:ext cx="345147" cy="180853"/>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40</a:t>
                </a:r>
                <a:endParaRPr lang="en-US" altLang="zh-CN" sz="700" dirty="0">
                  <a:latin typeface="Arial" panose="020B0604020202020204" pitchFamily="34" charset="0"/>
                  <a:cs typeface="Arial" panose="020B0604020202020204" pitchFamily="34" charset="0"/>
                </a:endParaRPr>
              </a:p>
            </p:txBody>
          </p:sp>
        </p:grpSp>
        <p:grpSp>
          <p:nvGrpSpPr>
            <p:cNvPr id="116" name="组合 115"/>
            <p:cNvGrpSpPr/>
            <p:nvPr/>
          </p:nvGrpSpPr>
          <p:grpSpPr>
            <a:xfrm rot="0">
              <a:off x="7839" y="10944"/>
              <a:ext cx="2174" cy="2756"/>
              <a:chOff x="4400" y="10908"/>
              <a:chExt cx="2132" cy="2756"/>
            </a:xfrm>
          </p:grpSpPr>
          <p:pic>
            <p:nvPicPr>
              <p:cNvPr id="155" name="图片 154"/>
              <p:cNvPicPr>
                <a:picLocks noChangeAspect="1"/>
              </p:cNvPicPr>
              <p:nvPr/>
            </p:nvPicPr>
            <p:blipFill rotWithShape="1">
              <a:blip r:embed="rId21"/>
              <a:srcRect l="6266" t="-1" b="2846"/>
              <a:stretch>
                <a:fillRect/>
              </a:stretch>
            </p:blipFill>
            <p:spPr>
              <a:xfrm>
                <a:off x="4400" y="10910"/>
                <a:ext cx="2133" cy="2754"/>
              </a:xfrm>
              <a:prstGeom prst="rect">
                <a:avLst/>
              </a:prstGeom>
            </p:spPr>
          </p:pic>
          <p:pic>
            <p:nvPicPr>
              <p:cNvPr id="112" name="图片 111"/>
              <p:cNvPicPr>
                <a:picLocks noChangeAspect="1"/>
              </p:cNvPicPr>
              <p:nvPr/>
            </p:nvPicPr>
            <p:blipFill rotWithShape="1">
              <a:blip r:embed="rId21"/>
              <a:srcRect l="8771" t="-1" r="76727" b="4081"/>
              <a:stretch>
                <a:fillRect/>
              </a:stretch>
            </p:blipFill>
            <p:spPr>
              <a:xfrm>
                <a:off x="5147" y="10908"/>
                <a:ext cx="330" cy="2719"/>
              </a:xfrm>
              <a:prstGeom prst="rect">
                <a:avLst/>
              </a:prstGeom>
            </p:spPr>
          </p:pic>
          <p:pic>
            <p:nvPicPr>
              <p:cNvPr id="115" name="图片 114"/>
              <p:cNvPicPr>
                <a:picLocks noChangeAspect="1"/>
              </p:cNvPicPr>
              <p:nvPr/>
            </p:nvPicPr>
            <p:blipFill rotWithShape="1">
              <a:blip r:embed="rId21"/>
              <a:srcRect l="23449" t="-1" r="46229" b="4081"/>
              <a:stretch>
                <a:fillRect/>
              </a:stretch>
            </p:blipFill>
            <p:spPr>
              <a:xfrm>
                <a:off x="4454" y="10908"/>
                <a:ext cx="690" cy="2719"/>
              </a:xfrm>
              <a:prstGeom prst="rect">
                <a:avLst/>
              </a:prstGeom>
            </p:spPr>
          </p:pic>
        </p:grpSp>
      </p:grpSp>
      <p:sp>
        <p:nvSpPr>
          <p:cNvPr id="132" name="任意多边形: 形状 514"/>
          <p:cNvSpPr/>
          <p:nvPr/>
        </p:nvSpPr>
        <p:spPr>
          <a:xfrm>
            <a:off x="683895" y="8679180"/>
            <a:ext cx="2228215" cy="4445"/>
          </a:xfrm>
          <a:custGeom>
            <a:avLst/>
            <a:gdLst>
              <a:gd name="connsiteX0" fmla="*/ 0 w 4372641"/>
              <a:gd name="connsiteY0" fmla="*/ 0 h 9525"/>
              <a:gd name="connsiteX1" fmla="*/ 4372642 w 4372641"/>
              <a:gd name="connsiteY1" fmla="*/ 0 h 9525"/>
            </a:gdLst>
            <a:ahLst/>
            <a:cxnLst>
              <a:cxn ang="0">
                <a:pos x="connsiteX0" y="connsiteY0"/>
              </a:cxn>
              <a:cxn ang="0">
                <a:pos x="connsiteX1" y="connsiteY1"/>
              </a:cxn>
            </a:cxnLst>
            <a:rect l="l" t="t" r="r" b="b"/>
            <a:pathLst>
              <a:path w="4372641" h="9525">
                <a:moveTo>
                  <a:pt x="0" y="0"/>
                </a:moveTo>
                <a:lnTo>
                  <a:pt x="4372642" y="0"/>
                </a:lnTo>
              </a:path>
            </a:pathLst>
          </a:custGeom>
          <a:ln w="12700" cap="flat">
            <a:solidFill>
              <a:srgbClr val="000000"/>
            </a:solidFill>
            <a:prstDash val="solid"/>
            <a:round/>
          </a:ln>
        </p:spPr>
        <p:txBody>
          <a:bodyPr rtlCol="0" anchor="ctr"/>
          <a:lstStyle/>
          <a:p>
            <a:endParaRPr lang="zh-CN" altLang="en-US"/>
          </a:p>
        </p:txBody>
      </p:sp>
      <p:sp>
        <p:nvSpPr>
          <p:cNvPr id="133" name="任意多边形: 形状 515"/>
          <p:cNvSpPr/>
          <p:nvPr/>
        </p:nvSpPr>
        <p:spPr>
          <a:xfrm>
            <a:off x="941070" y="8679180"/>
            <a:ext cx="5080" cy="13335"/>
          </a:xfrm>
          <a:custGeom>
            <a:avLst/>
            <a:gdLst>
              <a:gd name="connsiteX0" fmla="*/ 0 w 9525"/>
              <a:gd name="connsiteY0" fmla="*/ 28480 h 28479"/>
              <a:gd name="connsiteX1" fmla="*/ 0 w 9525"/>
              <a:gd name="connsiteY1" fmla="*/ 0 h 28479"/>
            </a:gdLst>
            <a:ahLst/>
            <a:cxnLst>
              <a:cxn ang="0">
                <a:pos x="connsiteX0" y="connsiteY0"/>
              </a:cxn>
              <a:cxn ang="0">
                <a:pos x="connsiteX1" y="connsiteY1"/>
              </a:cxn>
            </a:cxnLst>
            <a:rect l="l" t="t" r="r" b="b"/>
            <a:pathLst>
              <a:path w="9525" h="28479">
                <a:moveTo>
                  <a:pt x="0" y="28480"/>
                </a:moveTo>
                <a:lnTo>
                  <a:pt x="0" y="0"/>
                </a:lnTo>
              </a:path>
            </a:pathLst>
          </a:custGeom>
          <a:ln w="12700" cap="flat">
            <a:solidFill>
              <a:srgbClr val="000000"/>
            </a:solidFill>
            <a:prstDash val="solid"/>
            <a:round/>
          </a:ln>
        </p:spPr>
        <p:txBody>
          <a:bodyPr rtlCol="0" anchor="ctr"/>
          <a:lstStyle/>
          <a:p>
            <a:endParaRPr lang="zh-CN" altLang="en-US"/>
          </a:p>
        </p:txBody>
      </p:sp>
      <p:sp>
        <p:nvSpPr>
          <p:cNvPr id="134" name="任意多边形: 形状 516"/>
          <p:cNvSpPr/>
          <p:nvPr/>
        </p:nvSpPr>
        <p:spPr>
          <a:xfrm>
            <a:off x="1369060" y="8679180"/>
            <a:ext cx="5080" cy="13335"/>
          </a:xfrm>
          <a:custGeom>
            <a:avLst/>
            <a:gdLst>
              <a:gd name="connsiteX0" fmla="*/ 0 w 9525"/>
              <a:gd name="connsiteY0" fmla="*/ 28480 h 28479"/>
              <a:gd name="connsiteX1" fmla="*/ 0 w 9525"/>
              <a:gd name="connsiteY1" fmla="*/ 0 h 28479"/>
            </a:gdLst>
            <a:ahLst/>
            <a:cxnLst>
              <a:cxn ang="0">
                <a:pos x="connsiteX0" y="connsiteY0"/>
              </a:cxn>
              <a:cxn ang="0">
                <a:pos x="connsiteX1" y="connsiteY1"/>
              </a:cxn>
            </a:cxnLst>
            <a:rect l="l" t="t" r="r" b="b"/>
            <a:pathLst>
              <a:path w="9525" h="28479">
                <a:moveTo>
                  <a:pt x="0" y="28480"/>
                </a:moveTo>
                <a:lnTo>
                  <a:pt x="0" y="0"/>
                </a:lnTo>
              </a:path>
            </a:pathLst>
          </a:custGeom>
          <a:ln w="12700" cap="flat">
            <a:solidFill>
              <a:srgbClr val="000000"/>
            </a:solidFill>
            <a:prstDash val="solid"/>
            <a:round/>
          </a:ln>
        </p:spPr>
        <p:txBody>
          <a:bodyPr rtlCol="0" anchor="ctr"/>
          <a:lstStyle/>
          <a:p>
            <a:endParaRPr lang="zh-CN" altLang="en-US"/>
          </a:p>
        </p:txBody>
      </p:sp>
      <p:sp>
        <p:nvSpPr>
          <p:cNvPr id="135" name="任意多边形: 形状 517"/>
          <p:cNvSpPr/>
          <p:nvPr/>
        </p:nvSpPr>
        <p:spPr>
          <a:xfrm>
            <a:off x="1797685" y="8679180"/>
            <a:ext cx="5080" cy="13335"/>
          </a:xfrm>
          <a:custGeom>
            <a:avLst/>
            <a:gdLst>
              <a:gd name="connsiteX0" fmla="*/ 0 w 9525"/>
              <a:gd name="connsiteY0" fmla="*/ 28480 h 28479"/>
              <a:gd name="connsiteX1" fmla="*/ 0 w 9525"/>
              <a:gd name="connsiteY1" fmla="*/ 0 h 28479"/>
            </a:gdLst>
            <a:ahLst/>
            <a:cxnLst>
              <a:cxn ang="0">
                <a:pos x="connsiteX0" y="connsiteY0"/>
              </a:cxn>
              <a:cxn ang="0">
                <a:pos x="connsiteX1" y="connsiteY1"/>
              </a:cxn>
            </a:cxnLst>
            <a:rect l="l" t="t" r="r" b="b"/>
            <a:pathLst>
              <a:path w="9525" h="28479">
                <a:moveTo>
                  <a:pt x="0" y="28480"/>
                </a:moveTo>
                <a:lnTo>
                  <a:pt x="0" y="0"/>
                </a:lnTo>
              </a:path>
            </a:pathLst>
          </a:custGeom>
          <a:ln w="12700" cap="flat">
            <a:solidFill>
              <a:srgbClr val="000000"/>
            </a:solidFill>
            <a:prstDash val="solid"/>
            <a:round/>
          </a:ln>
        </p:spPr>
        <p:txBody>
          <a:bodyPr rtlCol="0" anchor="ctr"/>
          <a:lstStyle/>
          <a:p>
            <a:endParaRPr lang="zh-CN" altLang="en-US"/>
          </a:p>
        </p:txBody>
      </p:sp>
      <p:sp>
        <p:nvSpPr>
          <p:cNvPr id="136" name="任意多边形: 形状 518"/>
          <p:cNvSpPr/>
          <p:nvPr/>
        </p:nvSpPr>
        <p:spPr>
          <a:xfrm>
            <a:off x="2226310" y="8679180"/>
            <a:ext cx="5080" cy="13335"/>
          </a:xfrm>
          <a:custGeom>
            <a:avLst/>
            <a:gdLst>
              <a:gd name="connsiteX0" fmla="*/ 0 w 9525"/>
              <a:gd name="connsiteY0" fmla="*/ 28480 h 28479"/>
              <a:gd name="connsiteX1" fmla="*/ 0 w 9525"/>
              <a:gd name="connsiteY1" fmla="*/ 0 h 28479"/>
            </a:gdLst>
            <a:ahLst/>
            <a:cxnLst>
              <a:cxn ang="0">
                <a:pos x="connsiteX0" y="connsiteY0"/>
              </a:cxn>
              <a:cxn ang="0">
                <a:pos x="connsiteX1" y="connsiteY1"/>
              </a:cxn>
            </a:cxnLst>
            <a:rect l="l" t="t" r="r" b="b"/>
            <a:pathLst>
              <a:path w="9525" h="28479">
                <a:moveTo>
                  <a:pt x="0" y="28480"/>
                </a:moveTo>
                <a:lnTo>
                  <a:pt x="0" y="0"/>
                </a:lnTo>
              </a:path>
            </a:pathLst>
          </a:custGeom>
          <a:ln w="12700" cap="flat">
            <a:solidFill>
              <a:srgbClr val="000000"/>
            </a:solidFill>
            <a:prstDash val="solid"/>
            <a:round/>
          </a:ln>
        </p:spPr>
        <p:txBody>
          <a:bodyPr rtlCol="0" anchor="ctr"/>
          <a:lstStyle/>
          <a:p>
            <a:endParaRPr lang="zh-CN" altLang="en-US"/>
          </a:p>
        </p:txBody>
      </p:sp>
      <p:sp>
        <p:nvSpPr>
          <p:cNvPr id="137" name="任意多边形: 形状 519"/>
          <p:cNvSpPr/>
          <p:nvPr/>
        </p:nvSpPr>
        <p:spPr>
          <a:xfrm>
            <a:off x="2654935" y="8679180"/>
            <a:ext cx="5080" cy="13335"/>
          </a:xfrm>
          <a:custGeom>
            <a:avLst/>
            <a:gdLst>
              <a:gd name="connsiteX0" fmla="*/ 0 w 9525"/>
              <a:gd name="connsiteY0" fmla="*/ 28480 h 28479"/>
              <a:gd name="connsiteX1" fmla="*/ 0 w 9525"/>
              <a:gd name="connsiteY1" fmla="*/ 0 h 28479"/>
            </a:gdLst>
            <a:ahLst/>
            <a:cxnLst>
              <a:cxn ang="0">
                <a:pos x="connsiteX0" y="connsiteY0"/>
              </a:cxn>
              <a:cxn ang="0">
                <a:pos x="connsiteX1" y="connsiteY1"/>
              </a:cxn>
            </a:cxnLst>
            <a:rect l="l" t="t" r="r" b="b"/>
            <a:pathLst>
              <a:path w="9525" h="28479">
                <a:moveTo>
                  <a:pt x="0" y="28480"/>
                </a:moveTo>
                <a:lnTo>
                  <a:pt x="0" y="0"/>
                </a:lnTo>
              </a:path>
            </a:pathLst>
          </a:custGeom>
          <a:ln w="12700" cap="flat">
            <a:solidFill>
              <a:srgbClr val="000000"/>
            </a:solidFill>
            <a:prstDash val="solid"/>
            <a:round/>
          </a:ln>
        </p:spPr>
        <p:txBody>
          <a:bodyPr rtlCol="0" anchor="ctr"/>
          <a:lstStyle/>
          <a:p>
            <a:endParaRPr lang="zh-CN" altLang="en-US"/>
          </a:p>
        </p:txBody>
      </p:sp>
      <p:graphicFrame>
        <p:nvGraphicFramePr>
          <p:cNvPr id="138" name="表格 137"/>
          <p:cNvGraphicFramePr>
            <a:graphicFrameLocks noGrp="1"/>
          </p:cNvGraphicFramePr>
          <p:nvPr/>
        </p:nvGraphicFramePr>
        <p:xfrm>
          <a:off x="733309" y="8664167"/>
          <a:ext cx="2184497" cy="198120"/>
        </p:xfrm>
        <a:graphic>
          <a:graphicData uri="http://schemas.openxmlformats.org/drawingml/2006/table">
            <a:tbl>
              <a:tblPr firstRow="1" bandRow="1">
                <a:tableStyleId>{2D5ABB26-0587-4C30-8999-92F81FD0307C}</a:tableStyleId>
              </a:tblPr>
              <a:tblGrid>
                <a:gridCol w="437213"/>
                <a:gridCol w="436428"/>
                <a:gridCol w="437608"/>
                <a:gridCol w="436820"/>
                <a:gridCol w="436428"/>
              </a:tblGrid>
              <a:tr h="184785">
                <a:tc>
                  <a:txBody>
                    <a:bodyPr/>
                    <a:lstStyle/>
                    <a:p>
                      <a:pPr algn="ctr">
                        <a:buNone/>
                      </a:pPr>
                      <a:r>
                        <a:rPr lang="en-US" altLang="zh-CN" sz="700" b="0" dirty="0">
                          <a:latin typeface="Arial" panose="020B0604020202020204" pitchFamily="34" charset="0"/>
                          <a:cs typeface="Arial" panose="020B0604020202020204" pitchFamily="34" charset="0"/>
                        </a:rPr>
                        <a:t>E2C</a:t>
                      </a:r>
                      <a:endParaRPr lang="en-US" altLang="zh-CN" sz="700" b="0" dirty="0">
                        <a:latin typeface="Arial" panose="020B0604020202020204" pitchFamily="34" charset="0"/>
                        <a:cs typeface="Arial" panose="020B0604020202020204" pitchFamily="34" charset="0"/>
                      </a:endParaRPr>
                    </a:p>
                  </a:txBody>
                  <a:tcPr>
                    <a:lnL>
                      <a:noFill/>
                    </a:lnL>
                    <a:lnR>
                      <a:noFill/>
                    </a:lnR>
                    <a:lnT w="12700">
                      <a:noFill/>
                      <a:prstDash val="solid"/>
                    </a:lnT>
                    <a:lnB w="12700">
                      <a:noFill/>
                      <a:prstDash val="solid"/>
                    </a:lnB>
                    <a:lnTlToBr>
                      <a:noFill/>
                    </a:lnTlToBr>
                    <a:lnBlToTr>
                      <a:noFill/>
                    </a:lnBlToTr>
                  </a:tcPr>
                </a:tc>
                <a:tc>
                  <a:txBody>
                    <a:bodyPr/>
                    <a:lstStyle/>
                    <a:p>
                      <a:pPr algn="ctr">
                        <a:buNone/>
                      </a:pPr>
                      <a:r>
                        <a:rPr lang="en-US" altLang="zh-CN" sz="700" b="0" dirty="0">
                          <a:latin typeface="Arial" panose="020B0604020202020204" pitchFamily="34" charset="0"/>
                          <a:cs typeface="Arial" panose="020B0604020202020204" pitchFamily="34" charset="0"/>
                        </a:rPr>
                        <a:t>2C</a:t>
                      </a:r>
                      <a:endParaRPr lang="en-US" altLang="zh-CN" sz="700" b="0" dirty="0">
                        <a:latin typeface="Arial" panose="020B0604020202020204" pitchFamily="34" charset="0"/>
                        <a:cs typeface="Arial" panose="020B0604020202020204" pitchFamily="34" charset="0"/>
                      </a:endParaRPr>
                    </a:p>
                  </a:txBody>
                  <a:tcPr>
                    <a:lnL>
                      <a:noFill/>
                    </a:lnL>
                    <a:lnR>
                      <a:noFill/>
                    </a:lnR>
                    <a:lnT w="12700">
                      <a:noFill/>
                      <a:prstDash val="solid"/>
                    </a:lnT>
                    <a:lnB w="12700">
                      <a:noFill/>
                      <a:prstDash val="solid"/>
                    </a:lnB>
                    <a:lnTlToBr>
                      <a:noFill/>
                    </a:lnTlToBr>
                    <a:lnBlToTr>
                      <a:noFill/>
                    </a:lnBlToTr>
                  </a:tcPr>
                </a:tc>
                <a:tc>
                  <a:txBody>
                    <a:bodyPr/>
                    <a:lstStyle/>
                    <a:p>
                      <a:pPr algn="ctr">
                        <a:buNone/>
                      </a:pPr>
                      <a:r>
                        <a:rPr lang="en-US" altLang="zh-CN" sz="700" b="0" dirty="0">
                          <a:latin typeface="Arial" panose="020B0604020202020204" pitchFamily="34" charset="0"/>
                          <a:cs typeface="Arial" panose="020B0604020202020204" pitchFamily="34" charset="0"/>
                        </a:rPr>
                        <a:t>4C</a:t>
                      </a:r>
                      <a:endParaRPr lang="en-US" altLang="zh-CN" sz="700" b="0" dirty="0">
                        <a:latin typeface="Arial" panose="020B0604020202020204" pitchFamily="34" charset="0"/>
                        <a:cs typeface="Arial" panose="020B0604020202020204" pitchFamily="34" charset="0"/>
                      </a:endParaRPr>
                    </a:p>
                  </a:txBody>
                  <a:tcPr>
                    <a:lnL>
                      <a:noFill/>
                    </a:lnL>
                    <a:lnR>
                      <a:noFill/>
                    </a:lnR>
                    <a:lnT w="12700">
                      <a:noFill/>
                      <a:prstDash val="solid"/>
                    </a:lnT>
                    <a:lnB w="12700">
                      <a:noFill/>
                      <a:prstDash val="solid"/>
                    </a:lnB>
                    <a:lnTlToBr>
                      <a:noFill/>
                    </a:lnTlToBr>
                    <a:lnBlToTr>
                      <a:noFill/>
                    </a:lnBlToTr>
                  </a:tcPr>
                </a:tc>
                <a:tc>
                  <a:txBody>
                    <a:bodyPr/>
                    <a:lstStyle/>
                    <a:p>
                      <a:pPr algn="ctr">
                        <a:buNone/>
                      </a:pPr>
                      <a:r>
                        <a:rPr lang="en-US" altLang="zh-CN" sz="700" b="0" dirty="0">
                          <a:latin typeface="Arial" panose="020B0604020202020204" pitchFamily="34" charset="0"/>
                          <a:cs typeface="Arial" panose="020B0604020202020204" pitchFamily="34" charset="0"/>
                        </a:rPr>
                        <a:t>8C</a:t>
                      </a:r>
                      <a:endParaRPr lang="en-US" altLang="zh-CN" sz="700" b="0" dirty="0">
                        <a:latin typeface="Arial" panose="020B0604020202020204" pitchFamily="34" charset="0"/>
                        <a:cs typeface="Arial" panose="020B0604020202020204" pitchFamily="34" charset="0"/>
                      </a:endParaRPr>
                    </a:p>
                  </a:txBody>
                  <a:tcPr>
                    <a:lnL>
                      <a:noFill/>
                    </a:lnL>
                    <a:lnR>
                      <a:noFill/>
                    </a:lnR>
                    <a:lnT w="12700">
                      <a:noFill/>
                      <a:prstDash val="solid"/>
                    </a:lnT>
                    <a:lnB w="12700">
                      <a:noFill/>
                      <a:prstDash val="solid"/>
                    </a:lnB>
                    <a:lnTlToBr>
                      <a:noFill/>
                    </a:lnTlToBr>
                    <a:lnBlToTr>
                      <a:noFill/>
                    </a:lnBlToTr>
                  </a:tcPr>
                </a:tc>
                <a:tc>
                  <a:txBody>
                    <a:bodyPr/>
                    <a:lstStyle/>
                    <a:p>
                      <a:pPr algn="ctr">
                        <a:buNone/>
                      </a:pPr>
                      <a:r>
                        <a:rPr lang="en-US" altLang="zh-CN" sz="700" b="0" dirty="0">
                          <a:latin typeface="Arial" panose="020B0604020202020204" pitchFamily="34" charset="0"/>
                          <a:cs typeface="Arial" panose="020B0604020202020204" pitchFamily="34" charset="0"/>
                        </a:rPr>
                        <a:t>ICM</a:t>
                      </a:r>
                      <a:endParaRPr lang="en-US" altLang="zh-CN" sz="700" b="0" dirty="0">
                        <a:latin typeface="Arial" panose="020B0604020202020204" pitchFamily="34" charset="0"/>
                        <a:cs typeface="Arial" panose="020B0604020202020204" pitchFamily="34" charset="0"/>
                      </a:endParaRPr>
                    </a:p>
                  </a:txBody>
                  <a:tcPr>
                    <a:lnL>
                      <a:noFill/>
                    </a:lnL>
                    <a:lnR>
                      <a:noFill/>
                    </a:lnR>
                    <a:lnT w="12700">
                      <a:noFill/>
                      <a:prstDash val="solid"/>
                    </a:lnT>
                    <a:lnB w="12700">
                      <a:noFill/>
                      <a:prstDash val="solid"/>
                    </a:lnB>
                    <a:lnTlToBr>
                      <a:noFill/>
                    </a:lnTlToBr>
                    <a:lnBlToTr>
                      <a:noFill/>
                    </a:lnBlToTr>
                  </a:tcPr>
                </a:tc>
              </a:tr>
            </a:tbl>
          </a:graphicData>
        </a:graphic>
      </p:graphicFrame>
      <p:grpSp>
        <p:nvGrpSpPr>
          <p:cNvPr id="139" name="组合 138"/>
          <p:cNvGrpSpPr/>
          <p:nvPr/>
        </p:nvGrpSpPr>
        <p:grpSpPr>
          <a:xfrm>
            <a:off x="391160" y="7451725"/>
            <a:ext cx="433070" cy="1259840"/>
            <a:chOff x="5765" y="5275"/>
            <a:chExt cx="682" cy="1984"/>
          </a:xfrm>
        </p:grpSpPr>
        <p:sp>
          <p:nvSpPr>
            <p:cNvPr id="140" name="文本框 139"/>
            <p:cNvSpPr txBox="1"/>
            <p:nvPr/>
          </p:nvSpPr>
          <p:spPr>
            <a:xfrm rot="16200000">
              <a:off x="5192" y="6005"/>
              <a:ext cx="1460" cy="315"/>
            </a:xfrm>
            <a:prstGeom prst="rect">
              <a:avLst/>
            </a:prstGeom>
            <a:noFill/>
          </p:spPr>
          <p:txBody>
            <a:bodyPr wrap="square">
              <a:spAutoFit/>
            </a:bodyPr>
            <a:lstStyle/>
            <a:p>
              <a:pPr algn="ctr">
                <a:buNone/>
              </a:pPr>
              <a:r>
                <a:rPr lang="en-US" altLang="zh-CN" sz="700" dirty="0">
                  <a:latin typeface="Arial" panose="020B0604020202020204" pitchFamily="34" charset="0"/>
                  <a:cs typeface="Arial" panose="020B0604020202020204" pitchFamily="34" charset="0"/>
                </a:rPr>
                <a:t>H3K4me3  signal</a:t>
              </a:r>
              <a:endParaRPr lang="en-US" altLang="zh-CN" sz="700" dirty="0">
                <a:latin typeface="Arial" panose="020B0604020202020204" pitchFamily="34" charset="0"/>
                <a:cs typeface="Arial" panose="020B0604020202020204" pitchFamily="34" charset="0"/>
              </a:endParaRPr>
            </a:p>
          </p:txBody>
        </p:sp>
        <p:sp>
          <p:nvSpPr>
            <p:cNvPr id="141" name="任意多边形: 形状 508"/>
            <p:cNvSpPr/>
            <p:nvPr/>
          </p:nvSpPr>
          <p:spPr>
            <a:xfrm>
              <a:off x="6235" y="5386"/>
              <a:ext cx="8" cy="1821"/>
            </a:xfrm>
            <a:custGeom>
              <a:avLst/>
              <a:gdLst>
                <a:gd name="connsiteX0" fmla="*/ 0 w 9525"/>
                <a:gd name="connsiteY0" fmla="*/ 2464023 h 2464022"/>
                <a:gd name="connsiteX1" fmla="*/ 0 w 9525"/>
                <a:gd name="connsiteY1" fmla="*/ 0 h 2464022"/>
              </a:gdLst>
              <a:ahLst/>
              <a:cxnLst>
                <a:cxn ang="0">
                  <a:pos x="connsiteX0" y="connsiteY0"/>
                </a:cxn>
                <a:cxn ang="0">
                  <a:pos x="connsiteX1" y="connsiteY1"/>
                </a:cxn>
              </a:cxnLst>
              <a:rect l="l" t="t" r="r" b="b"/>
              <a:pathLst>
                <a:path w="9525" h="2464022">
                  <a:moveTo>
                    <a:pt x="0" y="2464023"/>
                  </a:moveTo>
                  <a:lnTo>
                    <a:pt x="0" y="0"/>
                  </a:lnTo>
                </a:path>
              </a:pathLst>
            </a:custGeom>
            <a:ln w="12700" cap="flat">
              <a:solidFill>
                <a:srgbClr val="000000"/>
              </a:solidFill>
              <a:prstDash val="solid"/>
              <a:round/>
            </a:ln>
          </p:spPr>
          <p:txBody>
            <a:bodyPr rtlCol="0" anchor="ctr"/>
            <a:lstStyle/>
            <a:p>
              <a:endParaRPr lang="zh-CN" altLang="en-US"/>
            </a:p>
          </p:txBody>
        </p:sp>
        <p:sp>
          <p:nvSpPr>
            <p:cNvPr id="142" name="任意多边形: 形状 509"/>
            <p:cNvSpPr/>
            <p:nvPr/>
          </p:nvSpPr>
          <p:spPr>
            <a:xfrm>
              <a:off x="6212" y="7125"/>
              <a:ext cx="23" cy="7"/>
            </a:xfrm>
            <a:custGeom>
              <a:avLst/>
              <a:gdLst>
                <a:gd name="connsiteX0" fmla="*/ 0 w 28479"/>
                <a:gd name="connsiteY0" fmla="*/ 0 h 9525"/>
                <a:gd name="connsiteX1" fmla="*/ 28480 w 28479"/>
                <a:gd name="connsiteY1" fmla="*/ 0 h 9525"/>
              </a:gdLst>
              <a:ahLst/>
              <a:cxnLst>
                <a:cxn ang="0">
                  <a:pos x="connsiteX0" y="connsiteY0"/>
                </a:cxn>
                <a:cxn ang="0">
                  <a:pos x="connsiteX1" y="connsiteY1"/>
                </a:cxn>
              </a:cxnLst>
              <a:rect l="l" t="t" r="r" b="b"/>
              <a:pathLst>
                <a:path w="28479" h="9525">
                  <a:moveTo>
                    <a:pt x="0" y="0"/>
                  </a:moveTo>
                  <a:lnTo>
                    <a:pt x="28480" y="0"/>
                  </a:lnTo>
                </a:path>
              </a:pathLst>
            </a:custGeom>
            <a:ln w="12700" cap="flat">
              <a:solidFill>
                <a:srgbClr val="000000"/>
              </a:solidFill>
              <a:prstDash val="solid"/>
              <a:round/>
            </a:ln>
          </p:spPr>
          <p:txBody>
            <a:bodyPr rtlCol="0" anchor="ctr"/>
            <a:lstStyle/>
            <a:p>
              <a:endParaRPr lang="zh-CN" altLang="en-US"/>
            </a:p>
          </p:txBody>
        </p:sp>
        <p:sp>
          <p:nvSpPr>
            <p:cNvPr id="143" name="任意多边形: 形状 510"/>
            <p:cNvSpPr/>
            <p:nvPr/>
          </p:nvSpPr>
          <p:spPr>
            <a:xfrm>
              <a:off x="6212" y="6703"/>
              <a:ext cx="23" cy="7"/>
            </a:xfrm>
            <a:custGeom>
              <a:avLst/>
              <a:gdLst>
                <a:gd name="connsiteX0" fmla="*/ 0 w 28479"/>
                <a:gd name="connsiteY0" fmla="*/ 0 h 9525"/>
                <a:gd name="connsiteX1" fmla="*/ 28480 w 28479"/>
                <a:gd name="connsiteY1" fmla="*/ 0 h 9525"/>
              </a:gdLst>
              <a:ahLst/>
              <a:cxnLst>
                <a:cxn ang="0">
                  <a:pos x="connsiteX0" y="connsiteY0"/>
                </a:cxn>
                <a:cxn ang="0">
                  <a:pos x="connsiteX1" y="connsiteY1"/>
                </a:cxn>
              </a:cxnLst>
              <a:rect l="l" t="t" r="r" b="b"/>
              <a:pathLst>
                <a:path w="28479" h="9525">
                  <a:moveTo>
                    <a:pt x="0" y="0"/>
                  </a:moveTo>
                  <a:lnTo>
                    <a:pt x="28480" y="0"/>
                  </a:lnTo>
                </a:path>
              </a:pathLst>
            </a:custGeom>
            <a:ln w="12700" cap="flat">
              <a:solidFill>
                <a:srgbClr val="000000"/>
              </a:solidFill>
              <a:prstDash val="solid"/>
              <a:round/>
            </a:ln>
          </p:spPr>
          <p:txBody>
            <a:bodyPr rtlCol="0" anchor="ctr"/>
            <a:lstStyle/>
            <a:p>
              <a:endParaRPr lang="zh-CN" altLang="en-US"/>
            </a:p>
          </p:txBody>
        </p:sp>
        <p:sp>
          <p:nvSpPr>
            <p:cNvPr id="144" name="任意多边形: 形状 511"/>
            <p:cNvSpPr/>
            <p:nvPr/>
          </p:nvSpPr>
          <p:spPr>
            <a:xfrm>
              <a:off x="6212" y="6281"/>
              <a:ext cx="23" cy="7"/>
            </a:xfrm>
            <a:custGeom>
              <a:avLst/>
              <a:gdLst>
                <a:gd name="connsiteX0" fmla="*/ 0 w 28479"/>
                <a:gd name="connsiteY0" fmla="*/ 0 h 9525"/>
                <a:gd name="connsiteX1" fmla="*/ 28480 w 28479"/>
                <a:gd name="connsiteY1" fmla="*/ 0 h 9525"/>
              </a:gdLst>
              <a:ahLst/>
              <a:cxnLst>
                <a:cxn ang="0">
                  <a:pos x="connsiteX0" y="connsiteY0"/>
                </a:cxn>
                <a:cxn ang="0">
                  <a:pos x="connsiteX1" y="connsiteY1"/>
                </a:cxn>
              </a:cxnLst>
              <a:rect l="l" t="t" r="r" b="b"/>
              <a:pathLst>
                <a:path w="28479" h="9525">
                  <a:moveTo>
                    <a:pt x="0" y="0"/>
                  </a:moveTo>
                  <a:lnTo>
                    <a:pt x="28480" y="0"/>
                  </a:lnTo>
                </a:path>
              </a:pathLst>
            </a:custGeom>
            <a:ln w="12700" cap="flat">
              <a:solidFill>
                <a:srgbClr val="000000"/>
              </a:solidFill>
              <a:prstDash val="solid"/>
              <a:round/>
            </a:ln>
          </p:spPr>
          <p:txBody>
            <a:bodyPr rtlCol="0" anchor="ctr"/>
            <a:lstStyle/>
            <a:p>
              <a:endParaRPr lang="zh-CN" altLang="en-US"/>
            </a:p>
          </p:txBody>
        </p:sp>
        <p:sp>
          <p:nvSpPr>
            <p:cNvPr id="145" name="任意多边形: 形状 512"/>
            <p:cNvSpPr/>
            <p:nvPr/>
          </p:nvSpPr>
          <p:spPr>
            <a:xfrm>
              <a:off x="6212" y="5859"/>
              <a:ext cx="23" cy="7"/>
            </a:xfrm>
            <a:custGeom>
              <a:avLst/>
              <a:gdLst>
                <a:gd name="connsiteX0" fmla="*/ 0 w 28479"/>
                <a:gd name="connsiteY0" fmla="*/ 0 h 9525"/>
                <a:gd name="connsiteX1" fmla="*/ 28480 w 28479"/>
                <a:gd name="connsiteY1" fmla="*/ 0 h 9525"/>
              </a:gdLst>
              <a:ahLst/>
              <a:cxnLst>
                <a:cxn ang="0">
                  <a:pos x="connsiteX0" y="connsiteY0"/>
                </a:cxn>
                <a:cxn ang="0">
                  <a:pos x="connsiteX1" y="connsiteY1"/>
                </a:cxn>
              </a:cxnLst>
              <a:rect l="l" t="t" r="r" b="b"/>
              <a:pathLst>
                <a:path w="28479" h="9525">
                  <a:moveTo>
                    <a:pt x="0" y="0"/>
                  </a:moveTo>
                  <a:lnTo>
                    <a:pt x="28480" y="0"/>
                  </a:lnTo>
                </a:path>
              </a:pathLst>
            </a:custGeom>
            <a:ln w="12700" cap="flat">
              <a:solidFill>
                <a:srgbClr val="000000"/>
              </a:solidFill>
              <a:prstDash val="solid"/>
              <a:round/>
            </a:ln>
          </p:spPr>
          <p:txBody>
            <a:bodyPr rtlCol="0" anchor="ctr"/>
            <a:lstStyle/>
            <a:p>
              <a:endParaRPr lang="zh-CN" altLang="en-US"/>
            </a:p>
          </p:txBody>
        </p:sp>
        <p:sp>
          <p:nvSpPr>
            <p:cNvPr id="146" name="任意多边形: 形状 513"/>
            <p:cNvSpPr/>
            <p:nvPr/>
          </p:nvSpPr>
          <p:spPr>
            <a:xfrm>
              <a:off x="6212" y="5437"/>
              <a:ext cx="23" cy="7"/>
            </a:xfrm>
            <a:custGeom>
              <a:avLst/>
              <a:gdLst>
                <a:gd name="connsiteX0" fmla="*/ 0 w 28479"/>
                <a:gd name="connsiteY0" fmla="*/ 0 h 9525"/>
                <a:gd name="connsiteX1" fmla="*/ 28480 w 28479"/>
                <a:gd name="connsiteY1" fmla="*/ 0 h 9525"/>
              </a:gdLst>
              <a:ahLst/>
              <a:cxnLst>
                <a:cxn ang="0">
                  <a:pos x="connsiteX0" y="connsiteY0"/>
                </a:cxn>
                <a:cxn ang="0">
                  <a:pos x="connsiteX1" y="connsiteY1"/>
                </a:cxn>
              </a:cxnLst>
              <a:rect l="l" t="t" r="r" b="b"/>
              <a:pathLst>
                <a:path w="28479" h="9525">
                  <a:moveTo>
                    <a:pt x="0" y="0"/>
                  </a:moveTo>
                  <a:lnTo>
                    <a:pt x="28480" y="0"/>
                  </a:lnTo>
                </a:path>
              </a:pathLst>
            </a:custGeom>
            <a:ln w="12700" cap="flat">
              <a:solidFill>
                <a:srgbClr val="000000"/>
              </a:solidFill>
              <a:prstDash val="solid"/>
              <a:round/>
            </a:ln>
          </p:spPr>
          <p:txBody>
            <a:bodyPr rtlCol="0" anchor="ctr"/>
            <a:lstStyle/>
            <a:p>
              <a:endParaRPr lang="zh-CN" altLang="en-US"/>
            </a:p>
          </p:txBody>
        </p:sp>
        <p:grpSp>
          <p:nvGrpSpPr>
            <p:cNvPr id="147" name="组合 146"/>
            <p:cNvGrpSpPr/>
            <p:nvPr/>
          </p:nvGrpSpPr>
          <p:grpSpPr>
            <a:xfrm>
              <a:off x="5881" y="5275"/>
              <a:ext cx="566" cy="1985"/>
              <a:chOff x="5881" y="5275"/>
              <a:chExt cx="566" cy="1985"/>
            </a:xfrm>
          </p:grpSpPr>
          <p:sp>
            <p:nvSpPr>
              <p:cNvPr id="148" name="文本框 147"/>
              <p:cNvSpPr txBox="1"/>
              <p:nvPr/>
            </p:nvSpPr>
            <p:spPr>
              <a:xfrm>
                <a:off x="5881" y="6553"/>
                <a:ext cx="567" cy="31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5</a:t>
                </a:r>
                <a:endParaRPr lang="en-US" altLang="zh-CN" sz="700" dirty="0">
                  <a:latin typeface="Arial" panose="020B0604020202020204" pitchFamily="34" charset="0"/>
                  <a:cs typeface="Arial" panose="020B0604020202020204" pitchFamily="34" charset="0"/>
                </a:endParaRPr>
              </a:p>
            </p:txBody>
          </p:sp>
          <p:sp>
            <p:nvSpPr>
              <p:cNvPr id="149" name="文本框 148"/>
              <p:cNvSpPr txBox="1"/>
              <p:nvPr/>
            </p:nvSpPr>
            <p:spPr>
              <a:xfrm>
                <a:off x="5881" y="6946"/>
                <a:ext cx="567" cy="31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0</a:t>
                </a:r>
                <a:endParaRPr lang="en-US" altLang="zh-CN" sz="700" dirty="0">
                  <a:latin typeface="Arial" panose="020B0604020202020204" pitchFamily="34" charset="0"/>
                  <a:cs typeface="Arial" panose="020B0604020202020204" pitchFamily="34" charset="0"/>
                </a:endParaRPr>
              </a:p>
            </p:txBody>
          </p:sp>
          <p:sp>
            <p:nvSpPr>
              <p:cNvPr id="153" name="文本框 152"/>
              <p:cNvSpPr txBox="1"/>
              <p:nvPr/>
            </p:nvSpPr>
            <p:spPr>
              <a:xfrm>
                <a:off x="5881" y="6145"/>
                <a:ext cx="567" cy="31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10</a:t>
                </a:r>
                <a:endParaRPr lang="en-US" altLang="zh-CN" sz="700" dirty="0">
                  <a:latin typeface="Arial" panose="020B0604020202020204" pitchFamily="34" charset="0"/>
                  <a:cs typeface="Arial" panose="020B0604020202020204" pitchFamily="34" charset="0"/>
                </a:endParaRPr>
              </a:p>
            </p:txBody>
          </p:sp>
          <p:sp>
            <p:nvSpPr>
              <p:cNvPr id="154" name="文本框 153"/>
              <p:cNvSpPr txBox="1"/>
              <p:nvPr/>
            </p:nvSpPr>
            <p:spPr>
              <a:xfrm>
                <a:off x="5881" y="5691"/>
                <a:ext cx="473" cy="31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15</a:t>
                </a:r>
                <a:endParaRPr lang="en-US" altLang="zh-CN" sz="700" dirty="0">
                  <a:latin typeface="Arial" panose="020B0604020202020204" pitchFamily="34" charset="0"/>
                  <a:cs typeface="Arial" panose="020B0604020202020204" pitchFamily="34" charset="0"/>
                </a:endParaRPr>
              </a:p>
            </p:txBody>
          </p:sp>
          <p:sp>
            <p:nvSpPr>
              <p:cNvPr id="189" name="文本框 188"/>
              <p:cNvSpPr txBox="1"/>
              <p:nvPr/>
            </p:nvSpPr>
            <p:spPr>
              <a:xfrm>
                <a:off x="5881" y="5275"/>
                <a:ext cx="567" cy="315"/>
              </a:xfrm>
              <a:prstGeom prst="rect">
                <a:avLst/>
              </a:prstGeom>
              <a:noFill/>
            </p:spPr>
            <p:txBody>
              <a:bodyPr wrap="square">
                <a:spAutoFit/>
              </a:bodyPr>
              <a:lstStyle/>
              <a:p>
                <a:r>
                  <a:rPr lang="en-US" altLang="zh-CN" sz="700" dirty="0">
                    <a:latin typeface="Arial" panose="020B0604020202020204" pitchFamily="34" charset="0"/>
                    <a:cs typeface="Arial" panose="020B0604020202020204" pitchFamily="34" charset="0"/>
                  </a:rPr>
                  <a:t>20</a:t>
                </a:r>
                <a:endParaRPr lang="en-US" altLang="zh-CN" sz="700" dirty="0">
                  <a:latin typeface="Arial" panose="020B0604020202020204" pitchFamily="34" charset="0"/>
                  <a:cs typeface="Arial" panose="020B0604020202020204" pitchFamily="34" charset="0"/>
                </a:endParaRPr>
              </a:p>
            </p:txBody>
          </p:sp>
        </p:grpSp>
      </p:grpSp>
      <p:grpSp>
        <p:nvGrpSpPr>
          <p:cNvPr id="190" name="组合 189"/>
          <p:cNvGrpSpPr/>
          <p:nvPr/>
        </p:nvGrpSpPr>
        <p:grpSpPr>
          <a:xfrm>
            <a:off x="758825" y="7264400"/>
            <a:ext cx="2062480" cy="1362075"/>
            <a:chOff x="7205" y="4980"/>
            <a:chExt cx="3248" cy="2145"/>
          </a:xfrm>
        </p:grpSpPr>
        <p:grpSp>
          <p:nvGrpSpPr>
            <p:cNvPr id="191" name="组合 190"/>
            <p:cNvGrpSpPr/>
            <p:nvPr/>
          </p:nvGrpSpPr>
          <p:grpSpPr>
            <a:xfrm>
              <a:off x="7205" y="5469"/>
              <a:ext cx="3249" cy="1656"/>
              <a:chOff x="7205" y="5469"/>
              <a:chExt cx="3249" cy="1656"/>
            </a:xfrm>
          </p:grpSpPr>
          <p:grpSp>
            <p:nvGrpSpPr>
              <p:cNvPr id="192" name="组合 191"/>
              <p:cNvGrpSpPr/>
              <p:nvPr/>
            </p:nvGrpSpPr>
            <p:grpSpPr>
              <a:xfrm>
                <a:off x="9421" y="5912"/>
                <a:ext cx="78" cy="1212"/>
                <a:chOff x="9338" y="5912"/>
                <a:chExt cx="78" cy="1212"/>
              </a:xfrm>
            </p:grpSpPr>
            <p:sp>
              <p:nvSpPr>
                <p:cNvPr id="193" name="任意多边形: 形状 535"/>
                <p:cNvSpPr/>
                <p:nvPr/>
              </p:nvSpPr>
              <p:spPr>
                <a:xfrm>
                  <a:off x="9377" y="5912"/>
                  <a:ext cx="8" cy="542"/>
                </a:xfrm>
                <a:custGeom>
                  <a:avLst/>
                  <a:gdLst>
                    <a:gd name="connsiteX0" fmla="*/ 0 w 9525"/>
                    <a:gd name="connsiteY0" fmla="*/ 733806 h 733805"/>
                    <a:gd name="connsiteX1" fmla="*/ 0 w 9525"/>
                    <a:gd name="connsiteY1" fmla="*/ 0 h 733805"/>
                  </a:gdLst>
                  <a:ahLst/>
                  <a:cxnLst>
                    <a:cxn ang="0">
                      <a:pos x="connsiteX0" y="connsiteY0"/>
                    </a:cxn>
                    <a:cxn ang="0">
                      <a:pos x="connsiteX1" y="connsiteY1"/>
                    </a:cxn>
                  </a:cxnLst>
                  <a:rect l="l" t="t" r="r" b="b"/>
                  <a:pathLst>
                    <a:path w="9525" h="733805">
                      <a:moveTo>
                        <a:pt x="0" y="733806"/>
                      </a:moveTo>
                      <a:lnTo>
                        <a:pt x="0" y="0"/>
                      </a:lnTo>
                    </a:path>
                  </a:pathLst>
                </a:custGeom>
                <a:ln w="12700" cap="flat">
                  <a:solidFill>
                    <a:srgbClr val="BAD6EB"/>
                  </a:solidFill>
                  <a:prstDash val="solid"/>
                  <a:round/>
                </a:ln>
              </p:spPr>
              <p:txBody>
                <a:bodyPr rtlCol="0" anchor="ctr"/>
                <a:lstStyle/>
                <a:p>
                  <a:endParaRPr lang="zh-CN" altLang="en-US"/>
                </a:p>
              </p:txBody>
            </p:sp>
            <p:sp>
              <p:nvSpPr>
                <p:cNvPr id="194" name="任意多边形: 形状 536"/>
                <p:cNvSpPr/>
                <p:nvPr/>
              </p:nvSpPr>
              <p:spPr>
                <a:xfrm>
                  <a:off x="9377" y="7076"/>
                  <a:ext cx="8" cy="49"/>
                </a:xfrm>
                <a:custGeom>
                  <a:avLst/>
                  <a:gdLst>
                    <a:gd name="connsiteX0" fmla="*/ 0 w 9525"/>
                    <a:gd name="connsiteY0" fmla="*/ 0 h 66198"/>
                    <a:gd name="connsiteX1" fmla="*/ 0 w 9525"/>
                    <a:gd name="connsiteY1" fmla="*/ 66199 h 66198"/>
                  </a:gdLst>
                  <a:ahLst/>
                  <a:cxnLst>
                    <a:cxn ang="0">
                      <a:pos x="connsiteX0" y="connsiteY0"/>
                    </a:cxn>
                    <a:cxn ang="0">
                      <a:pos x="connsiteX1" y="connsiteY1"/>
                    </a:cxn>
                  </a:cxnLst>
                  <a:rect l="l" t="t" r="r" b="b"/>
                  <a:pathLst>
                    <a:path w="9525" h="66198">
                      <a:moveTo>
                        <a:pt x="0" y="0"/>
                      </a:moveTo>
                      <a:lnTo>
                        <a:pt x="0" y="66199"/>
                      </a:lnTo>
                    </a:path>
                  </a:pathLst>
                </a:custGeom>
                <a:ln w="12700" cap="flat">
                  <a:solidFill>
                    <a:srgbClr val="BAD6EB"/>
                  </a:solidFill>
                  <a:prstDash val="solid"/>
                  <a:round/>
                </a:ln>
              </p:spPr>
              <p:txBody>
                <a:bodyPr rtlCol="0" anchor="ctr"/>
                <a:lstStyle/>
                <a:p>
                  <a:endParaRPr lang="zh-CN" altLang="en-US"/>
                </a:p>
              </p:txBody>
            </p:sp>
            <p:sp>
              <p:nvSpPr>
                <p:cNvPr id="195" name="任意多边形: 形状 537"/>
                <p:cNvSpPr/>
                <p:nvPr/>
              </p:nvSpPr>
              <p:spPr>
                <a:xfrm>
                  <a:off x="9338" y="6455"/>
                  <a:ext cx="79" cy="621"/>
                </a:xfrm>
                <a:custGeom>
                  <a:avLst/>
                  <a:gdLst>
                    <a:gd name="connsiteX0" fmla="*/ 0 w 98107"/>
                    <a:gd name="connsiteY0" fmla="*/ 0 h 840105"/>
                    <a:gd name="connsiteX1" fmla="*/ 98107 w 98107"/>
                    <a:gd name="connsiteY1" fmla="*/ 0 h 840105"/>
                    <a:gd name="connsiteX2" fmla="*/ 98107 w 98107"/>
                    <a:gd name="connsiteY2" fmla="*/ 840105 h 840105"/>
                    <a:gd name="connsiteX3" fmla="*/ 0 w 98107"/>
                    <a:gd name="connsiteY3" fmla="*/ 840105 h 840105"/>
                  </a:gdLst>
                  <a:ahLst/>
                  <a:cxnLst>
                    <a:cxn ang="0">
                      <a:pos x="connsiteX0" y="connsiteY0"/>
                    </a:cxn>
                    <a:cxn ang="0">
                      <a:pos x="connsiteX1" y="connsiteY1"/>
                    </a:cxn>
                    <a:cxn ang="0">
                      <a:pos x="connsiteX2" y="connsiteY2"/>
                    </a:cxn>
                    <a:cxn ang="0">
                      <a:pos x="connsiteX3" y="connsiteY3"/>
                    </a:cxn>
                  </a:cxnLst>
                  <a:rect l="l" t="t" r="r" b="b"/>
                  <a:pathLst>
                    <a:path w="98107" h="840105">
                      <a:moveTo>
                        <a:pt x="0" y="0"/>
                      </a:moveTo>
                      <a:lnTo>
                        <a:pt x="98107" y="0"/>
                      </a:lnTo>
                      <a:lnTo>
                        <a:pt x="98107" y="840105"/>
                      </a:lnTo>
                      <a:lnTo>
                        <a:pt x="0" y="840105"/>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196" name="任意多边形: 形状 538"/>
                <p:cNvSpPr/>
                <p:nvPr/>
              </p:nvSpPr>
              <p:spPr>
                <a:xfrm>
                  <a:off x="9338" y="6455"/>
                  <a:ext cx="79" cy="621"/>
                </a:xfrm>
                <a:custGeom>
                  <a:avLst/>
                  <a:gdLst>
                    <a:gd name="connsiteX0" fmla="*/ 0 w 98107"/>
                    <a:gd name="connsiteY0" fmla="*/ 0 h 840105"/>
                    <a:gd name="connsiteX1" fmla="*/ 98107 w 98107"/>
                    <a:gd name="connsiteY1" fmla="*/ 0 h 840105"/>
                    <a:gd name="connsiteX2" fmla="*/ 98107 w 98107"/>
                    <a:gd name="connsiteY2" fmla="*/ 840105 h 840105"/>
                    <a:gd name="connsiteX3" fmla="*/ 0 w 98107"/>
                    <a:gd name="connsiteY3" fmla="*/ 840105 h 840105"/>
                  </a:gdLst>
                  <a:ahLst/>
                  <a:cxnLst>
                    <a:cxn ang="0">
                      <a:pos x="connsiteX0" y="connsiteY0"/>
                    </a:cxn>
                    <a:cxn ang="0">
                      <a:pos x="connsiteX1" y="connsiteY1"/>
                    </a:cxn>
                    <a:cxn ang="0">
                      <a:pos x="connsiteX2" y="connsiteY2"/>
                    </a:cxn>
                    <a:cxn ang="0">
                      <a:pos x="connsiteX3" y="connsiteY3"/>
                    </a:cxn>
                  </a:cxnLst>
                  <a:rect l="l" t="t" r="r" b="b"/>
                  <a:pathLst>
                    <a:path w="98107" h="840105">
                      <a:moveTo>
                        <a:pt x="0" y="0"/>
                      </a:moveTo>
                      <a:lnTo>
                        <a:pt x="98107" y="0"/>
                      </a:lnTo>
                      <a:lnTo>
                        <a:pt x="98107" y="840105"/>
                      </a:lnTo>
                      <a:lnTo>
                        <a:pt x="0" y="840105"/>
                      </a:lnTo>
                      <a:close/>
                    </a:path>
                  </a:pathLst>
                </a:custGeom>
                <a:noFill/>
                <a:ln w="12700" cap="rnd">
                  <a:solidFill>
                    <a:srgbClr val="BAD6EB"/>
                  </a:solidFill>
                  <a:prstDash val="solid"/>
                  <a:round/>
                </a:ln>
              </p:spPr>
              <p:txBody>
                <a:bodyPr rtlCol="0" anchor="ctr"/>
                <a:lstStyle/>
                <a:p>
                  <a:endParaRPr lang="zh-CN" altLang="en-US"/>
                </a:p>
              </p:txBody>
            </p:sp>
            <p:sp>
              <p:nvSpPr>
                <p:cNvPr id="197" name="任意多边形: 形状 539"/>
                <p:cNvSpPr/>
                <p:nvPr/>
              </p:nvSpPr>
              <p:spPr>
                <a:xfrm>
                  <a:off x="9338" y="6783"/>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BAD6EB"/>
                  </a:solidFill>
                  <a:prstDash val="solid"/>
                  <a:round/>
                </a:ln>
              </p:spPr>
              <p:txBody>
                <a:bodyPr rtlCol="0" anchor="ctr"/>
                <a:lstStyle/>
                <a:p>
                  <a:endParaRPr lang="zh-CN" altLang="en-US"/>
                </a:p>
              </p:txBody>
            </p:sp>
          </p:grpSp>
          <p:grpSp>
            <p:nvGrpSpPr>
              <p:cNvPr id="198" name="组合 197"/>
              <p:cNvGrpSpPr/>
              <p:nvPr/>
            </p:nvGrpSpPr>
            <p:grpSpPr>
              <a:xfrm>
                <a:off x="10097" y="5469"/>
                <a:ext cx="78" cy="1656"/>
                <a:chOff x="11231" y="5469"/>
                <a:chExt cx="78" cy="1656"/>
              </a:xfrm>
            </p:grpSpPr>
            <p:sp>
              <p:nvSpPr>
                <p:cNvPr id="199" name="任意多边形: 形状 540"/>
                <p:cNvSpPr/>
                <p:nvPr/>
              </p:nvSpPr>
              <p:spPr>
                <a:xfrm>
                  <a:off x="11271" y="5469"/>
                  <a:ext cx="8" cy="827"/>
                </a:xfrm>
                <a:custGeom>
                  <a:avLst/>
                  <a:gdLst>
                    <a:gd name="connsiteX0" fmla="*/ 0 w 9525"/>
                    <a:gd name="connsiteY0" fmla="*/ 1119188 h 1119187"/>
                    <a:gd name="connsiteX1" fmla="*/ 0 w 9525"/>
                    <a:gd name="connsiteY1" fmla="*/ 0 h 1119187"/>
                  </a:gdLst>
                  <a:ahLst/>
                  <a:cxnLst>
                    <a:cxn ang="0">
                      <a:pos x="connsiteX0" y="connsiteY0"/>
                    </a:cxn>
                    <a:cxn ang="0">
                      <a:pos x="connsiteX1" y="connsiteY1"/>
                    </a:cxn>
                  </a:cxnLst>
                  <a:rect l="l" t="t" r="r" b="b"/>
                  <a:pathLst>
                    <a:path w="9525" h="1119187">
                      <a:moveTo>
                        <a:pt x="0" y="1119188"/>
                      </a:moveTo>
                      <a:lnTo>
                        <a:pt x="0" y="0"/>
                      </a:lnTo>
                    </a:path>
                  </a:pathLst>
                </a:custGeom>
                <a:ln w="12700" cap="flat">
                  <a:solidFill>
                    <a:srgbClr val="BAD6EB"/>
                  </a:solidFill>
                  <a:prstDash val="solid"/>
                  <a:round/>
                </a:ln>
              </p:spPr>
              <p:txBody>
                <a:bodyPr rtlCol="0" anchor="ctr"/>
                <a:lstStyle/>
                <a:p>
                  <a:endParaRPr lang="zh-CN" altLang="en-US"/>
                </a:p>
              </p:txBody>
            </p:sp>
            <p:sp>
              <p:nvSpPr>
                <p:cNvPr id="200" name="任意多边形: 形状 541"/>
                <p:cNvSpPr/>
                <p:nvPr/>
              </p:nvSpPr>
              <p:spPr>
                <a:xfrm>
                  <a:off x="11271" y="7087"/>
                  <a:ext cx="8" cy="38"/>
                </a:xfrm>
                <a:custGeom>
                  <a:avLst/>
                  <a:gdLst>
                    <a:gd name="connsiteX0" fmla="*/ 0 w 9525"/>
                    <a:gd name="connsiteY0" fmla="*/ 0 h 51339"/>
                    <a:gd name="connsiteX1" fmla="*/ 0 w 9525"/>
                    <a:gd name="connsiteY1" fmla="*/ 51340 h 51339"/>
                  </a:gdLst>
                  <a:ahLst/>
                  <a:cxnLst>
                    <a:cxn ang="0">
                      <a:pos x="connsiteX0" y="connsiteY0"/>
                    </a:cxn>
                    <a:cxn ang="0">
                      <a:pos x="connsiteX1" y="connsiteY1"/>
                    </a:cxn>
                  </a:cxnLst>
                  <a:rect l="l" t="t" r="r" b="b"/>
                  <a:pathLst>
                    <a:path w="9525" h="51339">
                      <a:moveTo>
                        <a:pt x="0" y="0"/>
                      </a:moveTo>
                      <a:lnTo>
                        <a:pt x="0" y="51340"/>
                      </a:lnTo>
                    </a:path>
                  </a:pathLst>
                </a:custGeom>
                <a:ln w="12700" cap="flat">
                  <a:solidFill>
                    <a:srgbClr val="BAD6EB"/>
                  </a:solidFill>
                  <a:prstDash val="solid"/>
                  <a:round/>
                </a:ln>
              </p:spPr>
              <p:txBody>
                <a:bodyPr rtlCol="0" anchor="ctr"/>
                <a:lstStyle/>
                <a:p>
                  <a:endParaRPr lang="zh-CN" altLang="en-US"/>
                </a:p>
              </p:txBody>
            </p:sp>
            <p:sp>
              <p:nvSpPr>
                <p:cNvPr id="201" name="任意多边形: 形状 542"/>
                <p:cNvSpPr/>
                <p:nvPr/>
              </p:nvSpPr>
              <p:spPr>
                <a:xfrm>
                  <a:off x="11231" y="6296"/>
                  <a:ext cx="79" cy="791"/>
                </a:xfrm>
                <a:custGeom>
                  <a:avLst/>
                  <a:gdLst>
                    <a:gd name="connsiteX0" fmla="*/ 0 w 98107"/>
                    <a:gd name="connsiteY0" fmla="*/ 0 h 1069467"/>
                    <a:gd name="connsiteX1" fmla="*/ 98107 w 98107"/>
                    <a:gd name="connsiteY1" fmla="*/ 0 h 1069467"/>
                    <a:gd name="connsiteX2" fmla="*/ 98107 w 98107"/>
                    <a:gd name="connsiteY2" fmla="*/ 1069467 h 1069467"/>
                    <a:gd name="connsiteX3" fmla="*/ 0 w 98107"/>
                    <a:gd name="connsiteY3" fmla="*/ 1069467 h 1069467"/>
                  </a:gdLst>
                  <a:ahLst/>
                  <a:cxnLst>
                    <a:cxn ang="0">
                      <a:pos x="connsiteX0" y="connsiteY0"/>
                    </a:cxn>
                    <a:cxn ang="0">
                      <a:pos x="connsiteX1" y="connsiteY1"/>
                    </a:cxn>
                    <a:cxn ang="0">
                      <a:pos x="connsiteX2" y="connsiteY2"/>
                    </a:cxn>
                    <a:cxn ang="0">
                      <a:pos x="connsiteX3" y="connsiteY3"/>
                    </a:cxn>
                  </a:cxnLst>
                  <a:rect l="l" t="t" r="r" b="b"/>
                  <a:pathLst>
                    <a:path w="98107" h="1069467">
                      <a:moveTo>
                        <a:pt x="0" y="0"/>
                      </a:moveTo>
                      <a:lnTo>
                        <a:pt x="98107" y="0"/>
                      </a:lnTo>
                      <a:lnTo>
                        <a:pt x="98107" y="1069467"/>
                      </a:lnTo>
                      <a:lnTo>
                        <a:pt x="0" y="1069467"/>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02" name="任意多边形: 形状 543"/>
                <p:cNvSpPr/>
                <p:nvPr/>
              </p:nvSpPr>
              <p:spPr>
                <a:xfrm>
                  <a:off x="11231" y="6296"/>
                  <a:ext cx="79" cy="791"/>
                </a:xfrm>
                <a:custGeom>
                  <a:avLst/>
                  <a:gdLst>
                    <a:gd name="connsiteX0" fmla="*/ 0 w 98107"/>
                    <a:gd name="connsiteY0" fmla="*/ 0 h 1069467"/>
                    <a:gd name="connsiteX1" fmla="*/ 98107 w 98107"/>
                    <a:gd name="connsiteY1" fmla="*/ 0 h 1069467"/>
                    <a:gd name="connsiteX2" fmla="*/ 98107 w 98107"/>
                    <a:gd name="connsiteY2" fmla="*/ 1069467 h 1069467"/>
                    <a:gd name="connsiteX3" fmla="*/ 0 w 98107"/>
                    <a:gd name="connsiteY3" fmla="*/ 1069467 h 1069467"/>
                  </a:gdLst>
                  <a:ahLst/>
                  <a:cxnLst>
                    <a:cxn ang="0">
                      <a:pos x="connsiteX0" y="connsiteY0"/>
                    </a:cxn>
                    <a:cxn ang="0">
                      <a:pos x="connsiteX1" y="connsiteY1"/>
                    </a:cxn>
                    <a:cxn ang="0">
                      <a:pos x="connsiteX2" y="connsiteY2"/>
                    </a:cxn>
                    <a:cxn ang="0">
                      <a:pos x="connsiteX3" y="connsiteY3"/>
                    </a:cxn>
                  </a:cxnLst>
                  <a:rect l="l" t="t" r="r" b="b"/>
                  <a:pathLst>
                    <a:path w="98107" h="1069467">
                      <a:moveTo>
                        <a:pt x="0" y="0"/>
                      </a:moveTo>
                      <a:lnTo>
                        <a:pt x="98107" y="0"/>
                      </a:lnTo>
                      <a:lnTo>
                        <a:pt x="98107" y="1069467"/>
                      </a:lnTo>
                      <a:lnTo>
                        <a:pt x="0" y="1069467"/>
                      </a:lnTo>
                      <a:close/>
                    </a:path>
                  </a:pathLst>
                </a:custGeom>
                <a:noFill/>
                <a:ln w="12700" cap="rnd">
                  <a:solidFill>
                    <a:srgbClr val="BAD6EB"/>
                  </a:solidFill>
                  <a:prstDash val="solid"/>
                  <a:round/>
                </a:ln>
              </p:spPr>
              <p:txBody>
                <a:bodyPr rtlCol="0" anchor="ctr"/>
                <a:lstStyle/>
                <a:p>
                  <a:endParaRPr lang="zh-CN" altLang="en-US"/>
                </a:p>
              </p:txBody>
            </p:sp>
            <p:sp>
              <p:nvSpPr>
                <p:cNvPr id="203" name="任意多边形: 形状 544"/>
                <p:cNvSpPr/>
                <p:nvPr/>
              </p:nvSpPr>
              <p:spPr>
                <a:xfrm>
                  <a:off x="11231" y="6811"/>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BAD6EB"/>
                  </a:solidFill>
                  <a:prstDash val="solid"/>
                  <a:round/>
                </a:ln>
              </p:spPr>
              <p:txBody>
                <a:bodyPr rtlCol="0" anchor="ctr"/>
                <a:lstStyle/>
                <a:p>
                  <a:endParaRPr lang="zh-CN" altLang="en-US"/>
                </a:p>
              </p:txBody>
            </p:sp>
          </p:grpSp>
          <p:grpSp>
            <p:nvGrpSpPr>
              <p:cNvPr id="204" name="组合 203"/>
              <p:cNvGrpSpPr/>
              <p:nvPr/>
            </p:nvGrpSpPr>
            <p:grpSpPr>
              <a:xfrm rot="0">
                <a:off x="9223" y="6697"/>
                <a:ext cx="78" cy="428"/>
                <a:chOff x="9427" y="6697"/>
                <a:chExt cx="78" cy="428"/>
              </a:xfrm>
            </p:grpSpPr>
            <p:sp>
              <p:nvSpPr>
                <p:cNvPr id="205" name="任意多边形: 形状 562"/>
                <p:cNvSpPr/>
                <p:nvPr/>
              </p:nvSpPr>
              <p:spPr>
                <a:xfrm>
                  <a:off x="9427" y="6927"/>
                  <a:ext cx="79" cy="153"/>
                </a:xfrm>
                <a:custGeom>
                  <a:avLst/>
                  <a:gdLst>
                    <a:gd name="connsiteX0" fmla="*/ 0 w 98107"/>
                    <a:gd name="connsiteY0" fmla="*/ 0 h 207359"/>
                    <a:gd name="connsiteX1" fmla="*/ 98107 w 98107"/>
                    <a:gd name="connsiteY1" fmla="*/ 0 h 207359"/>
                    <a:gd name="connsiteX2" fmla="*/ 98107 w 98107"/>
                    <a:gd name="connsiteY2" fmla="*/ 207359 h 207359"/>
                    <a:gd name="connsiteX3" fmla="*/ 0 w 98107"/>
                    <a:gd name="connsiteY3" fmla="*/ 207359 h 207359"/>
                  </a:gdLst>
                  <a:ahLst/>
                  <a:cxnLst>
                    <a:cxn ang="0">
                      <a:pos x="connsiteX0" y="connsiteY0"/>
                    </a:cxn>
                    <a:cxn ang="0">
                      <a:pos x="connsiteX1" y="connsiteY1"/>
                    </a:cxn>
                    <a:cxn ang="0">
                      <a:pos x="connsiteX2" y="connsiteY2"/>
                    </a:cxn>
                    <a:cxn ang="0">
                      <a:pos x="connsiteX3" y="connsiteY3"/>
                    </a:cxn>
                  </a:cxnLst>
                  <a:rect l="l" t="t" r="r" b="b"/>
                  <a:pathLst>
                    <a:path w="98107" h="207359">
                      <a:moveTo>
                        <a:pt x="0" y="0"/>
                      </a:moveTo>
                      <a:lnTo>
                        <a:pt x="98107" y="0"/>
                      </a:lnTo>
                      <a:lnTo>
                        <a:pt x="98107" y="207359"/>
                      </a:lnTo>
                      <a:lnTo>
                        <a:pt x="0" y="207359"/>
                      </a:lnTo>
                      <a:close/>
                    </a:path>
                  </a:pathLst>
                </a:custGeom>
                <a:solidFill>
                  <a:srgbClr val="FFFFFF"/>
                </a:solidFill>
                <a:ln w="12700" cap="flat">
                  <a:solidFill>
                    <a:schemeClr val="tx1"/>
                  </a:solidFill>
                  <a:prstDash val="solid"/>
                  <a:miter/>
                </a:ln>
              </p:spPr>
              <p:txBody>
                <a:bodyPr rtlCol="0" anchor="ctr"/>
                <a:lstStyle/>
                <a:p>
                  <a:endParaRPr lang="zh-CN" altLang="en-US"/>
                </a:p>
              </p:txBody>
            </p:sp>
            <p:grpSp>
              <p:nvGrpSpPr>
                <p:cNvPr id="206" name="组合 205"/>
                <p:cNvGrpSpPr/>
                <p:nvPr/>
              </p:nvGrpSpPr>
              <p:grpSpPr>
                <a:xfrm>
                  <a:off x="9427" y="6697"/>
                  <a:ext cx="78" cy="428"/>
                  <a:chOff x="9427" y="6697"/>
                  <a:chExt cx="78" cy="428"/>
                </a:xfrm>
              </p:grpSpPr>
              <p:sp>
                <p:nvSpPr>
                  <p:cNvPr id="207" name="任意多边形: 形状 560"/>
                  <p:cNvSpPr/>
                  <p:nvPr/>
                </p:nvSpPr>
                <p:spPr>
                  <a:xfrm>
                    <a:off x="9467" y="6697"/>
                    <a:ext cx="8" cy="230"/>
                  </a:xfrm>
                  <a:custGeom>
                    <a:avLst/>
                    <a:gdLst>
                      <a:gd name="connsiteX0" fmla="*/ 0 w 9525"/>
                      <a:gd name="connsiteY0" fmla="*/ 311086 h 311086"/>
                      <a:gd name="connsiteX1" fmla="*/ 0 w 9525"/>
                      <a:gd name="connsiteY1" fmla="*/ 0 h 311086"/>
                    </a:gdLst>
                    <a:ahLst/>
                    <a:cxnLst>
                      <a:cxn ang="0">
                        <a:pos x="connsiteX0" y="connsiteY0"/>
                      </a:cxn>
                      <a:cxn ang="0">
                        <a:pos x="connsiteX1" y="connsiteY1"/>
                      </a:cxn>
                    </a:cxnLst>
                    <a:rect l="l" t="t" r="r" b="b"/>
                    <a:pathLst>
                      <a:path w="9525" h="311086">
                        <a:moveTo>
                          <a:pt x="0" y="311086"/>
                        </a:moveTo>
                        <a:lnTo>
                          <a:pt x="0" y="0"/>
                        </a:lnTo>
                      </a:path>
                    </a:pathLst>
                  </a:custGeom>
                  <a:ln w="12700" cap="flat">
                    <a:solidFill>
                      <a:srgbClr val="88BEDC"/>
                    </a:solidFill>
                    <a:prstDash val="solid"/>
                    <a:round/>
                  </a:ln>
                </p:spPr>
                <p:txBody>
                  <a:bodyPr rtlCol="0" anchor="ctr"/>
                  <a:lstStyle/>
                  <a:p>
                    <a:endParaRPr lang="zh-CN" altLang="en-US"/>
                  </a:p>
                </p:txBody>
              </p:sp>
              <p:sp>
                <p:nvSpPr>
                  <p:cNvPr id="208" name="任意多边形: 形状 561"/>
                  <p:cNvSpPr/>
                  <p:nvPr/>
                </p:nvSpPr>
                <p:spPr>
                  <a:xfrm>
                    <a:off x="9467" y="7081"/>
                    <a:ext cx="8" cy="44"/>
                  </a:xfrm>
                  <a:custGeom>
                    <a:avLst/>
                    <a:gdLst>
                      <a:gd name="connsiteX0" fmla="*/ 0 w 9525"/>
                      <a:gd name="connsiteY0" fmla="*/ 0 h 60007"/>
                      <a:gd name="connsiteX1" fmla="*/ 0 w 9525"/>
                      <a:gd name="connsiteY1" fmla="*/ 60008 h 60007"/>
                    </a:gdLst>
                    <a:ahLst/>
                    <a:cxnLst>
                      <a:cxn ang="0">
                        <a:pos x="connsiteX0" y="connsiteY0"/>
                      </a:cxn>
                      <a:cxn ang="0">
                        <a:pos x="connsiteX1" y="connsiteY1"/>
                      </a:cxn>
                    </a:cxnLst>
                    <a:rect l="l" t="t" r="r" b="b"/>
                    <a:pathLst>
                      <a:path w="9525" h="60007">
                        <a:moveTo>
                          <a:pt x="0" y="0"/>
                        </a:moveTo>
                        <a:lnTo>
                          <a:pt x="0" y="60008"/>
                        </a:lnTo>
                      </a:path>
                    </a:pathLst>
                  </a:custGeom>
                  <a:ln w="12700" cap="flat">
                    <a:solidFill>
                      <a:srgbClr val="88BEDC"/>
                    </a:solidFill>
                    <a:prstDash val="solid"/>
                    <a:round/>
                  </a:ln>
                </p:spPr>
                <p:txBody>
                  <a:bodyPr rtlCol="0" anchor="ctr"/>
                  <a:lstStyle/>
                  <a:p>
                    <a:endParaRPr lang="zh-CN" altLang="en-US"/>
                  </a:p>
                </p:txBody>
              </p:sp>
              <p:sp>
                <p:nvSpPr>
                  <p:cNvPr id="209" name="任意多边形: 形状 563"/>
                  <p:cNvSpPr/>
                  <p:nvPr/>
                </p:nvSpPr>
                <p:spPr>
                  <a:xfrm>
                    <a:off x="9427" y="6927"/>
                    <a:ext cx="79" cy="153"/>
                  </a:xfrm>
                  <a:custGeom>
                    <a:avLst/>
                    <a:gdLst>
                      <a:gd name="connsiteX0" fmla="*/ 0 w 98107"/>
                      <a:gd name="connsiteY0" fmla="*/ 0 h 207359"/>
                      <a:gd name="connsiteX1" fmla="*/ 98107 w 98107"/>
                      <a:gd name="connsiteY1" fmla="*/ 0 h 207359"/>
                      <a:gd name="connsiteX2" fmla="*/ 98107 w 98107"/>
                      <a:gd name="connsiteY2" fmla="*/ 207359 h 207359"/>
                      <a:gd name="connsiteX3" fmla="*/ 0 w 98107"/>
                      <a:gd name="connsiteY3" fmla="*/ 207359 h 207359"/>
                    </a:gdLst>
                    <a:ahLst/>
                    <a:cxnLst>
                      <a:cxn ang="0">
                        <a:pos x="connsiteX0" y="connsiteY0"/>
                      </a:cxn>
                      <a:cxn ang="0">
                        <a:pos x="connsiteX1" y="connsiteY1"/>
                      </a:cxn>
                      <a:cxn ang="0">
                        <a:pos x="connsiteX2" y="connsiteY2"/>
                      </a:cxn>
                      <a:cxn ang="0">
                        <a:pos x="connsiteX3" y="connsiteY3"/>
                      </a:cxn>
                    </a:cxnLst>
                    <a:rect l="l" t="t" r="r" b="b"/>
                    <a:pathLst>
                      <a:path w="98107" h="207359">
                        <a:moveTo>
                          <a:pt x="0" y="0"/>
                        </a:moveTo>
                        <a:lnTo>
                          <a:pt x="98107" y="0"/>
                        </a:lnTo>
                        <a:lnTo>
                          <a:pt x="98107" y="207359"/>
                        </a:lnTo>
                        <a:lnTo>
                          <a:pt x="0" y="207359"/>
                        </a:lnTo>
                        <a:close/>
                      </a:path>
                    </a:pathLst>
                  </a:custGeom>
                  <a:noFill/>
                  <a:ln w="12700" cap="rnd">
                    <a:solidFill>
                      <a:srgbClr val="88BEDC"/>
                    </a:solidFill>
                    <a:prstDash val="solid"/>
                    <a:round/>
                  </a:ln>
                </p:spPr>
                <p:txBody>
                  <a:bodyPr rtlCol="0" anchor="ctr"/>
                  <a:lstStyle/>
                  <a:p>
                    <a:endParaRPr lang="zh-CN" altLang="en-US"/>
                  </a:p>
                </p:txBody>
              </p:sp>
            </p:grpSp>
            <p:sp>
              <p:nvSpPr>
                <p:cNvPr id="210" name="任意多边形: 形状 564"/>
                <p:cNvSpPr/>
                <p:nvPr/>
              </p:nvSpPr>
              <p:spPr>
                <a:xfrm>
                  <a:off x="9427" y="7010"/>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88BEDC"/>
                  </a:solidFill>
                  <a:prstDash val="solid"/>
                  <a:round/>
                </a:ln>
              </p:spPr>
              <p:txBody>
                <a:bodyPr rtlCol="0" anchor="ctr"/>
                <a:lstStyle/>
                <a:p>
                  <a:endParaRPr lang="zh-CN" altLang="en-US"/>
                </a:p>
              </p:txBody>
            </p:sp>
          </p:grpSp>
          <p:grpSp>
            <p:nvGrpSpPr>
              <p:cNvPr id="211" name="组合 210"/>
              <p:cNvGrpSpPr/>
              <p:nvPr/>
            </p:nvGrpSpPr>
            <p:grpSpPr>
              <a:xfrm rot="0">
                <a:off x="9323" y="6948"/>
                <a:ext cx="78" cy="176"/>
                <a:chOff x="9431" y="6948"/>
                <a:chExt cx="78" cy="176"/>
              </a:xfrm>
            </p:grpSpPr>
            <p:sp>
              <p:nvSpPr>
                <p:cNvPr id="212" name="任意多边形: 形状 585"/>
                <p:cNvSpPr/>
                <p:nvPr/>
              </p:nvSpPr>
              <p:spPr>
                <a:xfrm>
                  <a:off x="9471" y="6948"/>
                  <a:ext cx="8" cy="89"/>
                </a:xfrm>
                <a:custGeom>
                  <a:avLst/>
                  <a:gdLst>
                    <a:gd name="connsiteX0" fmla="*/ 0 w 9525"/>
                    <a:gd name="connsiteY0" fmla="*/ 119825 h 119824"/>
                    <a:gd name="connsiteX1" fmla="*/ 0 w 9525"/>
                    <a:gd name="connsiteY1" fmla="*/ 0 h 119824"/>
                  </a:gdLst>
                  <a:ahLst/>
                  <a:cxnLst>
                    <a:cxn ang="0">
                      <a:pos x="connsiteX0" y="connsiteY0"/>
                    </a:cxn>
                    <a:cxn ang="0">
                      <a:pos x="connsiteX1" y="connsiteY1"/>
                    </a:cxn>
                  </a:cxnLst>
                  <a:rect l="l" t="t" r="r" b="b"/>
                  <a:pathLst>
                    <a:path w="9525" h="119824">
                      <a:moveTo>
                        <a:pt x="0" y="119825"/>
                      </a:moveTo>
                      <a:lnTo>
                        <a:pt x="0" y="0"/>
                      </a:lnTo>
                    </a:path>
                  </a:pathLst>
                </a:custGeom>
                <a:ln w="12700" cap="flat">
                  <a:solidFill>
                    <a:srgbClr val="539ECC"/>
                  </a:solidFill>
                  <a:prstDash val="solid"/>
                  <a:round/>
                </a:ln>
              </p:spPr>
              <p:txBody>
                <a:bodyPr rtlCol="0" anchor="ctr"/>
                <a:lstStyle/>
                <a:p>
                  <a:endParaRPr lang="zh-CN" altLang="en-US"/>
                </a:p>
              </p:txBody>
            </p:sp>
            <p:sp>
              <p:nvSpPr>
                <p:cNvPr id="213" name="任意多边形: 形状 586"/>
                <p:cNvSpPr/>
                <p:nvPr/>
              </p:nvSpPr>
              <p:spPr>
                <a:xfrm>
                  <a:off x="9471" y="7104"/>
                  <a:ext cx="8" cy="21"/>
                </a:xfrm>
                <a:custGeom>
                  <a:avLst/>
                  <a:gdLst>
                    <a:gd name="connsiteX0" fmla="*/ 0 w 9525"/>
                    <a:gd name="connsiteY0" fmla="*/ 0 h 28765"/>
                    <a:gd name="connsiteX1" fmla="*/ 0 w 9525"/>
                    <a:gd name="connsiteY1" fmla="*/ 28766 h 28765"/>
                  </a:gdLst>
                  <a:ahLst/>
                  <a:cxnLst>
                    <a:cxn ang="0">
                      <a:pos x="connsiteX0" y="connsiteY0"/>
                    </a:cxn>
                    <a:cxn ang="0">
                      <a:pos x="connsiteX1" y="connsiteY1"/>
                    </a:cxn>
                  </a:cxnLst>
                  <a:rect l="l" t="t" r="r" b="b"/>
                  <a:pathLst>
                    <a:path w="9525" h="28765">
                      <a:moveTo>
                        <a:pt x="0" y="0"/>
                      </a:moveTo>
                      <a:lnTo>
                        <a:pt x="0" y="28766"/>
                      </a:lnTo>
                    </a:path>
                  </a:pathLst>
                </a:custGeom>
                <a:ln w="12700" cap="flat">
                  <a:solidFill>
                    <a:srgbClr val="539ECC"/>
                  </a:solidFill>
                  <a:prstDash val="solid"/>
                  <a:round/>
                </a:ln>
              </p:spPr>
              <p:txBody>
                <a:bodyPr rtlCol="0" anchor="ctr"/>
                <a:lstStyle/>
                <a:p>
                  <a:endParaRPr lang="zh-CN" altLang="en-US"/>
                </a:p>
              </p:txBody>
            </p:sp>
            <p:sp>
              <p:nvSpPr>
                <p:cNvPr id="214" name="任意多边形: 形状 587"/>
                <p:cNvSpPr/>
                <p:nvPr/>
              </p:nvSpPr>
              <p:spPr>
                <a:xfrm>
                  <a:off x="9431" y="7037"/>
                  <a:ext cx="79" cy="67"/>
                </a:xfrm>
                <a:custGeom>
                  <a:avLst/>
                  <a:gdLst>
                    <a:gd name="connsiteX0" fmla="*/ 0 w 98107"/>
                    <a:gd name="connsiteY0" fmla="*/ 0 h 90868"/>
                    <a:gd name="connsiteX1" fmla="*/ 98107 w 98107"/>
                    <a:gd name="connsiteY1" fmla="*/ 0 h 90868"/>
                    <a:gd name="connsiteX2" fmla="*/ 98107 w 98107"/>
                    <a:gd name="connsiteY2" fmla="*/ 90869 h 90868"/>
                    <a:gd name="connsiteX3" fmla="*/ 0 w 98107"/>
                    <a:gd name="connsiteY3" fmla="*/ 90869 h 90868"/>
                  </a:gdLst>
                  <a:ahLst/>
                  <a:cxnLst>
                    <a:cxn ang="0">
                      <a:pos x="connsiteX0" y="connsiteY0"/>
                    </a:cxn>
                    <a:cxn ang="0">
                      <a:pos x="connsiteX1" y="connsiteY1"/>
                    </a:cxn>
                    <a:cxn ang="0">
                      <a:pos x="connsiteX2" y="connsiteY2"/>
                    </a:cxn>
                    <a:cxn ang="0">
                      <a:pos x="connsiteX3" y="connsiteY3"/>
                    </a:cxn>
                  </a:cxnLst>
                  <a:rect l="l" t="t" r="r" b="b"/>
                  <a:pathLst>
                    <a:path w="98107" h="90868">
                      <a:moveTo>
                        <a:pt x="0" y="0"/>
                      </a:moveTo>
                      <a:lnTo>
                        <a:pt x="98107" y="0"/>
                      </a:lnTo>
                      <a:lnTo>
                        <a:pt x="98107" y="90869"/>
                      </a:lnTo>
                      <a:lnTo>
                        <a:pt x="0" y="90869"/>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15" name="任意多边形: 形状 588"/>
                <p:cNvSpPr/>
                <p:nvPr/>
              </p:nvSpPr>
              <p:spPr>
                <a:xfrm>
                  <a:off x="9431" y="7037"/>
                  <a:ext cx="79" cy="67"/>
                </a:xfrm>
                <a:custGeom>
                  <a:avLst/>
                  <a:gdLst>
                    <a:gd name="connsiteX0" fmla="*/ 0 w 98107"/>
                    <a:gd name="connsiteY0" fmla="*/ 0 h 90868"/>
                    <a:gd name="connsiteX1" fmla="*/ 98107 w 98107"/>
                    <a:gd name="connsiteY1" fmla="*/ 0 h 90868"/>
                    <a:gd name="connsiteX2" fmla="*/ 98107 w 98107"/>
                    <a:gd name="connsiteY2" fmla="*/ 90869 h 90868"/>
                    <a:gd name="connsiteX3" fmla="*/ 0 w 98107"/>
                    <a:gd name="connsiteY3" fmla="*/ 90869 h 90868"/>
                  </a:gdLst>
                  <a:ahLst/>
                  <a:cxnLst>
                    <a:cxn ang="0">
                      <a:pos x="connsiteX0" y="connsiteY0"/>
                    </a:cxn>
                    <a:cxn ang="0">
                      <a:pos x="connsiteX1" y="connsiteY1"/>
                    </a:cxn>
                    <a:cxn ang="0">
                      <a:pos x="connsiteX2" y="connsiteY2"/>
                    </a:cxn>
                    <a:cxn ang="0">
                      <a:pos x="connsiteX3" y="connsiteY3"/>
                    </a:cxn>
                  </a:cxnLst>
                  <a:rect l="l" t="t" r="r" b="b"/>
                  <a:pathLst>
                    <a:path w="98107" h="90868">
                      <a:moveTo>
                        <a:pt x="0" y="0"/>
                      </a:moveTo>
                      <a:lnTo>
                        <a:pt x="98107" y="0"/>
                      </a:lnTo>
                      <a:lnTo>
                        <a:pt x="98107" y="90869"/>
                      </a:lnTo>
                      <a:lnTo>
                        <a:pt x="0" y="90869"/>
                      </a:lnTo>
                      <a:close/>
                    </a:path>
                  </a:pathLst>
                </a:custGeom>
                <a:noFill/>
                <a:ln w="12700" cap="rnd">
                  <a:solidFill>
                    <a:srgbClr val="539ECC"/>
                  </a:solidFill>
                  <a:prstDash val="solid"/>
                  <a:round/>
                </a:ln>
              </p:spPr>
              <p:txBody>
                <a:bodyPr rtlCol="0" anchor="ctr"/>
                <a:lstStyle/>
                <a:p>
                  <a:endParaRPr lang="zh-CN" altLang="en-US"/>
                </a:p>
              </p:txBody>
            </p:sp>
            <p:sp>
              <p:nvSpPr>
                <p:cNvPr id="216" name="任意多边形: 形状 589"/>
                <p:cNvSpPr/>
                <p:nvPr/>
              </p:nvSpPr>
              <p:spPr>
                <a:xfrm>
                  <a:off x="9431" y="7083"/>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539ECC"/>
                  </a:solidFill>
                  <a:prstDash val="solid"/>
                  <a:round/>
                </a:ln>
              </p:spPr>
              <p:txBody>
                <a:bodyPr rtlCol="0" anchor="ctr"/>
                <a:lstStyle/>
                <a:p>
                  <a:endParaRPr lang="zh-CN" altLang="en-US"/>
                </a:p>
              </p:txBody>
            </p:sp>
          </p:grpSp>
          <p:grpSp>
            <p:nvGrpSpPr>
              <p:cNvPr id="217" name="组合 216"/>
              <p:cNvGrpSpPr/>
              <p:nvPr/>
            </p:nvGrpSpPr>
            <p:grpSpPr>
              <a:xfrm>
                <a:off x="9901" y="6765"/>
                <a:ext cx="176" cy="359"/>
                <a:chOff x="11534" y="6765"/>
                <a:chExt cx="176" cy="359"/>
              </a:xfrm>
            </p:grpSpPr>
            <p:grpSp>
              <p:nvGrpSpPr>
                <p:cNvPr id="218" name="组合 217"/>
                <p:cNvGrpSpPr/>
                <p:nvPr/>
              </p:nvGrpSpPr>
              <p:grpSpPr>
                <a:xfrm>
                  <a:off x="11534" y="6765"/>
                  <a:ext cx="78" cy="359"/>
                  <a:chOff x="11321" y="6765"/>
                  <a:chExt cx="78" cy="359"/>
                </a:xfrm>
              </p:grpSpPr>
              <p:sp>
                <p:nvSpPr>
                  <p:cNvPr id="219" name="任意多边形: 形状 565"/>
                  <p:cNvSpPr/>
                  <p:nvPr/>
                </p:nvSpPr>
                <p:spPr>
                  <a:xfrm>
                    <a:off x="11361" y="6765"/>
                    <a:ext cx="8" cy="175"/>
                  </a:xfrm>
                  <a:custGeom>
                    <a:avLst/>
                    <a:gdLst>
                      <a:gd name="connsiteX0" fmla="*/ 0 w 9525"/>
                      <a:gd name="connsiteY0" fmla="*/ 237173 h 237172"/>
                      <a:gd name="connsiteX1" fmla="*/ 0 w 9525"/>
                      <a:gd name="connsiteY1" fmla="*/ 0 h 237172"/>
                    </a:gdLst>
                    <a:ahLst/>
                    <a:cxnLst>
                      <a:cxn ang="0">
                        <a:pos x="connsiteX0" y="connsiteY0"/>
                      </a:cxn>
                      <a:cxn ang="0">
                        <a:pos x="connsiteX1" y="connsiteY1"/>
                      </a:cxn>
                    </a:cxnLst>
                    <a:rect l="l" t="t" r="r" b="b"/>
                    <a:pathLst>
                      <a:path w="9525" h="237172">
                        <a:moveTo>
                          <a:pt x="0" y="237173"/>
                        </a:moveTo>
                        <a:lnTo>
                          <a:pt x="0" y="0"/>
                        </a:lnTo>
                      </a:path>
                    </a:pathLst>
                  </a:custGeom>
                  <a:ln w="12700" cap="flat">
                    <a:solidFill>
                      <a:srgbClr val="88BEDC"/>
                    </a:solidFill>
                    <a:prstDash val="solid"/>
                    <a:round/>
                  </a:ln>
                </p:spPr>
                <p:txBody>
                  <a:bodyPr rtlCol="0" anchor="ctr"/>
                  <a:lstStyle/>
                  <a:p>
                    <a:endParaRPr lang="zh-CN" altLang="en-US"/>
                  </a:p>
                </p:txBody>
              </p:sp>
              <p:sp>
                <p:nvSpPr>
                  <p:cNvPr id="220" name="任意多边形: 形状 566"/>
                  <p:cNvSpPr/>
                  <p:nvPr/>
                </p:nvSpPr>
                <p:spPr>
                  <a:xfrm>
                    <a:off x="11361" y="7082"/>
                    <a:ext cx="8" cy="43"/>
                  </a:xfrm>
                  <a:custGeom>
                    <a:avLst/>
                    <a:gdLst>
                      <a:gd name="connsiteX0" fmla="*/ 0 w 9525"/>
                      <a:gd name="connsiteY0" fmla="*/ 0 h 57531"/>
                      <a:gd name="connsiteX1" fmla="*/ 0 w 9525"/>
                      <a:gd name="connsiteY1" fmla="*/ 57531 h 57531"/>
                    </a:gdLst>
                    <a:ahLst/>
                    <a:cxnLst>
                      <a:cxn ang="0">
                        <a:pos x="connsiteX0" y="connsiteY0"/>
                      </a:cxn>
                      <a:cxn ang="0">
                        <a:pos x="connsiteX1" y="connsiteY1"/>
                      </a:cxn>
                    </a:cxnLst>
                    <a:rect l="l" t="t" r="r" b="b"/>
                    <a:pathLst>
                      <a:path w="9525" h="57531">
                        <a:moveTo>
                          <a:pt x="0" y="0"/>
                        </a:moveTo>
                        <a:lnTo>
                          <a:pt x="0" y="57531"/>
                        </a:lnTo>
                      </a:path>
                    </a:pathLst>
                  </a:custGeom>
                  <a:ln w="12700" cap="flat">
                    <a:solidFill>
                      <a:srgbClr val="88BEDC"/>
                    </a:solidFill>
                    <a:prstDash val="solid"/>
                    <a:round/>
                  </a:ln>
                </p:spPr>
                <p:txBody>
                  <a:bodyPr rtlCol="0" anchor="ctr"/>
                  <a:lstStyle/>
                  <a:p>
                    <a:endParaRPr lang="zh-CN" altLang="en-US"/>
                  </a:p>
                </p:txBody>
              </p:sp>
              <p:sp>
                <p:nvSpPr>
                  <p:cNvPr id="221" name="任意多边形: 形状 567"/>
                  <p:cNvSpPr/>
                  <p:nvPr/>
                </p:nvSpPr>
                <p:spPr>
                  <a:xfrm>
                    <a:off x="11321" y="6941"/>
                    <a:ext cx="79" cy="142"/>
                  </a:xfrm>
                  <a:custGeom>
                    <a:avLst/>
                    <a:gdLst>
                      <a:gd name="connsiteX0" fmla="*/ 0 w 98107"/>
                      <a:gd name="connsiteY0" fmla="*/ 0 h 191833"/>
                      <a:gd name="connsiteX1" fmla="*/ 98107 w 98107"/>
                      <a:gd name="connsiteY1" fmla="*/ 0 h 191833"/>
                      <a:gd name="connsiteX2" fmla="*/ 98107 w 98107"/>
                      <a:gd name="connsiteY2" fmla="*/ 191834 h 191833"/>
                      <a:gd name="connsiteX3" fmla="*/ 0 w 98107"/>
                      <a:gd name="connsiteY3" fmla="*/ 191834 h 191833"/>
                    </a:gdLst>
                    <a:ahLst/>
                    <a:cxnLst>
                      <a:cxn ang="0">
                        <a:pos x="connsiteX0" y="connsiteY0"/>
                      </a:cxn>
                      <a:cxn ang="0">
                        <a:pos x="connsiteX1" y="connsiteY1"/>
                      </a:cxn>
                      <a:cxn ang="0">
                        <a:pos x="connsiteX2" y="connsiteY2"/>
                      </a:cxn>
                      <a:cxn ang="0">
                        <a:pos x="connsiteX3" y="connsiteY3"/>
                      </a:cxn>
                    </a:cxnLst>
                    <a:rect l="l" t="t" r="r" b="b"/>
                    <a:pathLst>
                      <a:path w="98107" h="191833">
                        <a:moveTo>
                          <a:pt x="0" y="0"/>
                        </a:moveTo>
                        <a:lnTo>
                          <a:pt x="98107" y="0"/>
                        </a:lnTo>
                        <a:lnTo>
                          <a:pt x="98107" y="191834"/>
                        </a:lnTo>
                        <a:lnTo>
                          <a:pt x="0" y="191834"/>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22" name="任意多边形: 形状 568"/>
                  <p:cNvSpPr/>
                  <p:nvPr/>
                </p:nvSpPr>
                <p:spPr>
                  <a:xfrm>
                    <a:off x="11321" y="6941"/>
                    <a:ext cx="79" cy="142"/>
                  </a:xfrm>
                  <a:custGeom>
                    <a:avLst/>
                    <a:gdLst>
                      <a:gd name="connsiteX0" fmla="*/ 0 w 98107"/>
                      <a:gd name="connsiteY0" fmla="*/ 0 h 191833"/>
                      <a:gd name="connsiteX1" fmla="*/ 98107 w 98107"/>
                      <a:gd name="connsiteY1" fmla="*/ 0 h 191833"/>
                      <a:gd name="connsiteX2" fmla="*/ 98107 w 98107"/>
                      <a:gd name="connsiteY2" fmla="*/ 191834 h 191833"/>
                      <a:gd name="connsiteX3" fmla="*/ 0 w 98107"/>
                      <a:gd name="connsiteY3" fmla="*/ 191834 h 191833"/>
                    </a:gdLst>
                    <a:ahLst/>
                    <a:cxnLst>
                      <a:cxn ang="0">
                        <a:pos x="connsiteX0" y="connsiteY0"/>
                      </a:cxn>
                      <a:cxn ang="0">
                        <a:pos x="connsiteX1" y="connsiteY1"/>
                      </a:cxn>
                      <a:cxn ang="0">
                        <a:pos x="connsiteX2" y="connsiteY2"/>
                      </a:cxn>
                      <a:cxn ang="0">
                        <a:pos x="connsiteX3" y="connsiteY3"/>
                      </a:cxn>
                    </a:cxnLst>
                    <a:rect l="l" t="t" r="r" b="b"/>
                    <a:pathLst>
                      <a:path w="98107" h="191833">
                        <a:moveTo>
                          <a:pt x="0" y="0"/>
                        </a:moveTo>
                        <a:lnTo>
                          <a:pt x="98107" y="0"/>
                        </a:lnTo>
                        <a:lnTo>
                          <a:pt x="98107" y="191834"/>
                        </a:lnTo>
                        <a:lnTo>
                          <a:pt x="0" y="191834"/>
                        </a:lnTo>
                        <a:close/>
                      </a:path>
                    </a:pathLst>
                  </a:custGeom>
                  <a:noFill/>
                  <a:ln w="12700" cap="rnd">
                    <a:solidFill>
                      <a:srgbClr val="88BEDC"/>
                    </a:solidFill>
                    <a:prstDash val="solid"/>
                    <a:round/>
                  </a:ln>
                </p:spPr>
                <p:txBody>
                  <a:bodyPr rtlCol="0" anchor="ctr"/>
                  <a:lstStyle/>
                  <a:p>
                    <a:endParaRPr lang="zh-CN" altLang="en-US"/>
                  </a:p>
                </p:txBody>
              </p:sp>
              <p:sp>
                <p:nvSpPr>
                  <p:cNvPr id="223" name="任意多边形: 形状 569"/>
                  <p:cNvSpPr/>
                  <p:nvPr/>
                </p:nvSpPr>
                <p:spPr>
                  <a:xfrm>
                    <a:off x="11321" y="7038"/>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88BEDC"/>
                    </a:solidFill>
                    <a:prstDash val="solid"/>
                    <a:round/>
                  </a:ln>
                </p:spPr>
                <p:txBody>
                  <a:bodyPr rtlCol="0" anchor="ctr"/>
                  <a:lstStyle/>
                  <a:p>
                    <a:endParaRPr lang="zh-CN" altLang="en-US"/>
                  </a:p>
                </p:txBody>
              </p:sp>
            </p:grpSp>
            <p:grpSp>
              <p:nvGrpSpPr>
                <p:cNvPr id="224" name="组合 223"/>
                <p:cNvGrpSpPr/>
                <p:nvPr/>
              </p:nvGrpSpPr>
              <p:grpSpPr>
                <a:xfrm>
                  <a:off x="11632" y="6992"/>
                  <a:ext cx="78" cy="132"/>
                  <a:chOff x="10106" y="6992"/>
                  <a:chExt cx="78" cy="132"/>
                </a:xfrm>
              </p:grpSpPr>
              <p:sp>
                <p:nvSpPr>
                  <p:cNvPr id="225" name="任意多边形: 形状 590"/>
                  <p:cNvSpPr/>
                  <p:nvPr/>
                </p:nvSpPr>
                <p:spPr>
                  <a:xfrm>
                    <a:off x="10146" y="6992"/>
                    <a:ext cx="8" cy="66"/>
                  </a:xfrm>
                  <a:custGeom>
                    <a:avLst/>
                    <a:gdLst>
                      <a:gd name="connsiteX0" fmla="*/ 0 w 9525"/>
                      <a:gd name="connsiteY0" fmla="*/ 89630 h 89630"/>
                      <a:gd name="connsiteX1" fmla="*/ 0 w 9525"/>
                      <a:gd name="connsiteY1" fmla="*/ 0 h 89630"/>
                    </a:gdLst>
                    <a:ahLst/>
                    <a:cxnLst>
                      <a:cxn ang="0">
                        <a:pos x="connsiteX0" y="connsiteY0"/>
                      </a:cxn>
                      <a:cxn ang="0">
                        <a:pos x="connsiteX1" y="connsiteY1"/>
                      </a:cxn>
                    </a:cxnLst>
                    <a:rect l="l" t="t" r="r" b="b"/>
                    <a:pathLst>
                      <a:path w="9525" h="89630">
                        <a:moveTo>
                          <a:pt x="0" y="89630"/>
                        </a:moveTo>
                        <a:lnTo>
                          <a:pt x="0" y="0"/>
                        </a:lnTo>
                      </a:path>
                    </a:pathLst>
                  </a:custGeom>
                  <a:ln w="12700" cap="flat">
                    <a:solidFill>
                      <a:srgbClr val="539ECC"/>
                    </a:solidFill>
                    <a:prstDash val="solid"/>
                    <a:round/>
                  </a:ln>
                </p:spPr>
                <p:txBody>
                  <a:bodyPr rtlCol="0" anchor="ctr"/>
                  <a:lstStyle/>
                  <a:p>
                    <a:endParaRPr lang="zh-CN" altLang="en-US"/>
                  </a:p>
                </p:txBody>
              </p:sp>
              <p:sp>
                <p:nvSpPr>
                  <p:cNvPr id="226" name="任意多边形: 形状 591"/>
                  <p:cNvSpPr/>
                  <p:nvPr/>
                </p:nvSpPr>
                <p:spPr>
                  <a:xfrm>
                    <a:off x="10146" y="7104"/>
                    <a:ext cx="8" cy="21"/>
                  </a:xfrm>
                  <a:custGeom>
                    <a:avLst/>
                    <a:gdLst>
                      <a:gd name="connsiteX0" fmla="*/ 0 w 9525"/>
                      <a:gd name="connsiteY0" fmla="*/ 0 h 28479"/>
                      <a:gd name="connsiteX1" fmla="*/ 0 w 9525"/>
                      <a:gd name="connsiteY1" fmla="*/ 28480 h 28479"/>
                    </a:gdLst>
                    <a:ahLst/>
                    <a:cxnLst>
                      <a:cxn ang="0">
                        <a:pos x="connsiteX0" y="connsiteY0"/>
                      </a:cxn>
                      <a:cxn ang="0">
                        <a:pos x="connsiteX1" y="connsiteY1"/>
                      </a:cxn>
                    </a:cxnLst>
                    <a:rect l="l" t="t" r="r" b="b"/>
                    <a:pathLst>
                      <a:path w="9525" h="28479">
                        <a:moveTo>
                          <a:pt x="0" y="0"/>
                        </a:moveTo>
                        <a:lnTo>
                          <a:pt x="0" y="28480"/>
                        </a:lnTo>
                      </a:path>
                    </a:pathLst>
                  </a:custGeom>
                  <a:ln w="12700" cap="flat">
                    <a:solidFill>
                      <a:srgbClr val="539ECC"/>
                    </a:solidFill>
                    <a:prstDash val="solid"/>
                    <a:round/>
                  </a:ln>
                </p:spPr>
                <p:txBody>
                  <a:bodyPr rtlCol="0" anchor="ctr"/>
                  <a:lstStyle/>
                  <a:p>
                    <a:endParaRPr lang="zh-CN" altLang="en-US"/>
                  </a:p>
                </p:txBody>
              </p:sp>
              <p:sp>
                <p:nvSpPr>
                  <p:cNvPr id="227" name="任意多边形: 形状 592"/>
                  <p:cNvSpPr/>
                  <p:nvPr/>
                </p:nvSpPr>
                <p:spPr>
                  <a:xfrm>
                    <a:off x="10106" y="7058"/>
                    <a:ext cx="79" cy="46"/>
                  </a:xfrm>
                  <a:custGeom>
                    <a:avLst/>
                    <a:gdLst>
                      <a:gd name="connsiteX0" fmla="*/ 0 w 98107"/>
                      <a:gd name="connsiteY0" fmla="*/ 0 h 62102"/>
                      <a:gd name="connsiteX1" fmla="*/ 98107 w 98107"/>
                      <a:gd name="connsiteY1" fmla="*/ 0 h 62102"/>
                      <a:gd name="connsiteX2" fmla="*/ 98107 w 98107"/>
                      <a:gd name="connsiteY2" fmla="*/ 62103 h 62102"/>
                      <a:gd name="connsiteX3" fmla="*/ 0 w 98107"/>
                      <a:gd name="connsiteY3" fmla="*/ 62103 h 62102"/>
                    </a:gdLst>
                    <a:ahLst/>
                    <a:cxnLst>
                      <a:cxn ang="0">
                        <a:pos x="connsiteX0" y="connsiteY0"/>
                      </a:cxn>
                      <a:cxn ang="0">
                        <a:pos x="connsiteX1" y="connsiteY1"/>
                      </a:cxn>
                      <a:cxn ang="0">
                        <a:pos x="connsiteX2" y="connsiteY2"/>
                      </a:cxn>
                      <a:cxn ang="0">
                        <a:pos x="connsiteX3" y="connsiteY3"/>
                      </a:cxn>
                    </a:cxnLst>
                    <a:rect l="l" t="t" r="r" b="b"/>
                    <a:pathLst>
                      <a:path w="98107" h="62102">
                        <a:moveTo>
                          <a:pt x="0" y="0"/>
                        </a:moveTo>
                        <a:lnTo>
                          <a:pt x="98107" y="0"/>
                        </a:lnTo>
                        <a:lnTo>
                          <a:pt x="98107" y="62103"/>
                        </a:lnTo>
                        <a:lnTo>
                          <a:pt x="0" y="62103"/>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28" name="任意多边形: 形状 593"/>
                  <p:cNvSpPr/>
                  <p:nvPr/>
                </p:nvSpPr>
                <p:spPr>
                  <a:xfrm>
                    <a:off x="10106" y="7058"/>
                    <a:ext cx="79" cy="46"/>
                  </a:xfrm>
                  <a:custGeom>
                    <a:avLst/>
                    <a:gdLst>
                      <a:gd name="connsiteX0" fmla="*/ 0 w 98107"/>
                      <a:gd name="connsiteY0" fmla="*/ 0 h 62102"/>
                      <a:gd name="connsiteX1" fmla="*/ 98107 w 98107"/>
                      <a:gd name="connsiteY1" fmla="*/ 0 h 62102"/>
                      <a:gd name="connsiteX2" fmla="*/ 98107 w 98107"/>
                      <a:gd name="connsiteY2" fmla="*/ 62103 h 62102"/>
                      <a:gd name="connsiteX3" fmla="*/ 0 w 98107"/>
                      <a:gd name="connsiteY3" fmla="*/ 62103 h 62102"/>
                    </a:gdLst>
                    <a:ahLst/>
                    <a:cxnLst>
                      <a:cxn ang="0">
                        <a:pos x="connsiteX0" y="connsiteY0"/>
                      </a:cxn>
                      <a:cxn ang="0">
                        <a:pos x="connsiteX1" y="connsiteY1"/>
                      </a:cxn>
                      <a:cxn ang="0">
                        <a:pos x="connsiteX2" y="connsiteY2"/>
                      </a:cxn>
                      <a:cxn ang="0">
                        <a:pos x="connsiteX3" y="connsiteY3"/>
                      </a:cxn>
                    </a:cxnLst>
                    <a:rect l="l" t="t" r="r" b="b"/>
                    <a:pathLst>
                      <a:path w="98107" h="62102">
                        <a:moveTo>
                          <a:pt x="0" y="0"/>
                        </a:moveTo>
                        <a:lnTo>
                          <a:pt x="98107" y="0"/>
                        </a:lnTo>
                        <a:lnTo>
                          <a:pt x="98107" y="62103"/>
                        </a:lnTo>
                        <a:lnTo>
                          <a:pt x="0" y="62103"/>
                        </a:lnTo>
                        <a:close/>
                      </a:path>
                    </a:pathLst>
                  </a:custGeom>
                  <a:noFill/>
                  <a:ln w="12700" cap="rnd">
                    <a:solidFill>
                      <a:srgbClr val="539ECC"/>
                    </a:solidFill>
                    <a:prstDash val="solid"/>
                    <a:round/>
                  </a:ln>
                </p:spPr>
                <p:txBody>
                  <a:bodyPr rtlCol="0" anchor="ctr"/>
                  <a:lstStyle/>
                  <a:p>
                    <a:endParaRPr lang="zh-CN" altLang="en-US"/>
                  </a:p>
                </p:txBody>
              </p:sp>
              <p:sp>
                <p:nvSpPr>
                  <p:cNvPr id="229" name="任意多边形: 形状 594"/>
                  <p:cNvSpPr/>
                  <p:nvPr/>
                </p:nvSpPr>
                <p:spPr>
                  <a:xfrm>
                    <a:off x="10106" y="7091"/>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539ECC"/>
                    </a:solidFill>
                    <a:prstDash val="solid"/>
                    <a:round/>
                  </a:ln>
                </p:spPr>
                <p:txBody>
                  <a:bodyPr rtlCol="0" anchor="ctr"/>
                  <a:lstStyle/>
                  <a:p>
                    <a:endParaRPr lang="zh-CN" altLang="en-US"/>
                  </a:p>
                </p:txBody>
              </p:sp>
            </p:grpSp>
          </p:grpSp>
          <p:sp>
            <p:nvSpPr>
              <p:cNvPr id="230" name="任意多边形: 形状 610"/>
              <p:cNvSpPr/>
              <p:nvPr/>
            </p:nvSpPr>
            <p:spPr>
              <a:xfrm>
                <a:off x="9561" y="5832"/>
                <a:ext cx="8" cy="559"/>
              </a:xfrm>
              <a:custGeom>
                <a:avLst/>
                <a:gdLst>
                  <a:gd name="connsiteX0" fmla="*/ 0 w 9525"/>
                  <a:gd name="connsiteY0" fmla="*/ 756571 h 756570"/>
                  <a:gd name="connsiteX1" fmla="*/ 0 w 9525"/>
                  <a:gd name="connsiteY1" fmla="*/ 0 h 756570"/>
                </a:gdLst>
                <a:ahLst/>
                <a:cxnLst>
                  <a:cxn ang="0">
                    <a:pos x="connsiteX0" y="connsiteY0"/>
                  </a:cxn>
                  <a:cxn ang="0">
                    <a:pos x="connsiteX1" y="connsiteY1"/>
                  </a:cxn>
                </a:cxnLst>
                <a:rect l="l" t="t" r="r" b="b"/>
                <a:pathLst>
                  <a:path w="9525" h="756570">
                    <a:moveTo>
                      <a:pt x="0" y="756571"/>
                    </a:moveTo>
                    <a:lnTo>
                      <a:pt x="0" y="0"/>
                    </a:lnTo>
                  </a:path>
                </a:pathLst>
              </a:custGeom>
              <a:ln w="12700" cap="flat">
                <a:solidFill>
                  <a:srgbClr val="E64B35"/>
                </a:solidFill>
                <a:prstDash val="solid"/>
                <a:round/>
              </a:ln>
            </p:spPr>
            <p:txBody>
              <a:bodyPr rtlCol="0" anchor="ctr"/>
              <a:lstStyle/>
              <a:p>
                <a:endParaRPr lang="zh-CN" altLang="en-US"/>
              </a:p>
            </p:txBody>
          </p:sp>
          <p:sp>
            <p:nvSpPr>
              <p:cNvPr id="231" name="任意多边形: 形状 611"/>
              <p:cNvSpPr/>
              <p:nvPr/>
            </p:nvSpPr>
            <p:spPr>
              <a:xfrm>
                <a:off x="9561" y="6811"/>
                <a:ext cx="8" cy="308"/>
              </a:xfrm>
              <a:custGeom>
                <a:avLst/>
                <a:gdLst>
                  <a:gd name="connsiteX0" fmla="*/ 0 w 9525"/>
                  <a:gd name="connsiteY0" fmla="*/ 0 h 416623"/>
                  <a:gd name="connsiteX1" fmla="*/ 0 w 9525"/>
                  <a:gd name="connsiteY1" fmla="*/ 416623 h 416623"/>
                </a:gdLst>
                <a:ahLst/>
                <a:cxnLst>
                  <a:cxn ang="0">
                    <a:pos x="connsiteX0" y="connsiteY0"/>
                  </a:cxn>
                  <a:cxn ang="0">
                    <a:pos x="connsiteX1" y="connsiteY1"/>
                  </a:cxn>
                </a:cxnLst>
                <a:rect l="l" t="t" r="r" b="b"/>
                <a:pathLst>
                  <a:path w="9525" h="416623">
                    <a:moveTo>
                      <a:pt x="0" y="0"/>
                    </a:moveTo>
                    <a:lnTo>
                      <a:pt x="0" y="416623"/>
                    </a:lnTo>
                  </a:path>
                </a:pathLst>
              </a:custGeom>
              <a:ln w="12700" cap="flat">
                <a:solidFill>
                  <a:srgbClr val="E64B35"/>
                </a:solidFill>
                <a:prstDash val="solid"/>
                <a:round/>
              </a:ln>
            </p:spPr>
            <p:txBody>
              <a:bodyPr rtlCol="0" anchor="ctr"/>
              <a:lstStyle/>
              <a:p>
                <a:endParaRPr lang="zh-CN" altLang="en-US"/>
              </a:p>
            </p:txBody>
          </p:sp>
          <p:sp>
            <p:nvSpPr>
              <p:cNvPr id="232" name="任意多边形: 形状 612"/>
              <p:cNvSpPr/>
              <p:nvPr/>
            </p:nvSpPr>
            <p:spPr>
              <a:xfrm>
                <a:off x="9521" y="6392"/>
                <a:ext cx="79" cy="420"/>
              </a:xfrm>
              <a:custGeom>
                <a:avLst/>
                <a:gdLst>
                  <a:gd name="connsiteX0" fmla="*/ 0 w 98107"/>
                  <a:gd name="connsiteY0" fmla="*/ 0 h 567690"/>
                  <a:gd name="connsiteX1" fmla="*/ 98107 w 98107"/>
                  <a:gd name="connsiteY1" fmla="*/ 0 h 567690"/>
                  <a:gd name="connsiteX2" fmla="*/ 98107 w 98107"/>
                  <a:gd name="connsiteY2" fmla="*/ 567690 h 567690"/>
                  <a:gd name="connsiteX3" fmla="*/ 0 w 98107"/>
                  <a:gd name="connsiteY3" fmla="*/ 567690 h 567690"/>
                </a:gdLst>
                <a:ahLst/>
                <a:cxnLst>
                  <a:cxn ang="0">
                    <a:pos x="connsiteX0" y="connsiteY0"/>
                  </a:cxn>
                  <a:cxn ang="0">
                    <a:pos x="connsiteX1" y="connsiteY1"/>
                  </a:cxn>
                  <a:cxn ang="0">
                    <a:pos x="connsiteX2" y="connsiteY2"/>
                  </a:cxn>
                  <a:cxn ang="0">
                    <a:pos x="connsiteX3" y="connsiteY3"/>
                  </a:cxn>
                </a:cxnLst>
                <a:rect l="l" t="t" r="r" b="b"/>
                <a:pathLst>
                  <a:path w="98107" h="567690">
                    <a:moveTo>
                      <a:pt x="0" y="0"/>
                    </a:moveTo>
                    <a:lnTo>
                      <a:pt x="98107" y="0"/>
                    </a:lnTo>
                    <a:lnTo>
                      <a:pt x="98107" y="567690"/>
                    </a:lnTo>
                    <a:lnTo>
                      <a:pt x="0" y="567690"/>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33" name="任意多边形: 形状 613"/>
              <p:cNvSpPr/>
              <p:nvPr/>
            </p:nvSpPr>
            <p:spPr>
              <a:xfrm>
                <a:off x="9521" y="6392"/>
                <a:ext cx="79" cy="420"/>
              </a:xfrm>
              <a:custGeom>
                <a:avLst/>
                <a:gdLst>
                  <a:gd name="connsiteX0" fmla="*/ 0 w 98107"/>
                  <a:gd name="connsiteY0" fmla="*/ 0 h 567690"/>
                  <a:gd name="connsiteX1" fmla="*/ 98107 w 98107"/>
                  <a:gd name="connsiteY1" fmla="*/ 0 h 567690"/>
                  <a:gd name="connsiteX2" fmla="*/ 98107 w 98107"/>
                  <a:gd name="connsiteY2" fmla="*/ 567690 h 567690"/>
                  <a:gd name="connsiteX3" fmla="*/ 0 w 98107"/>
                  <a:gd name="connsiteY3" fmla="*/ 567690 h 567690"/>
                </a:gdLst>
                <a:ahLst/>
                <a:cxnLst>
                  <a:cxn ang="0">
                    <a:pos x="connsiteX0" y="connsiteY0"/>
                  </a:cxn>
                  <a:cxn ang="0">
                    <a:pos x="connsiteX1" y="connsiteY1"/>
                  </a:cxn>
                  <a:cxn ang="0">
                    <a:pos x="connsiteX2" y="connsiteY2"/>
                  </a:cxn>
                  <a:cxn ang="0">
                    <a:pos x="connsiteX3" y="connsiteY3"/>
                  </a:cxn>
                </a:cxnLst>
                <a:rect l="l" t="t" r="r" b="b"/>
                <a:pathLst>
                  <a:path w="98107" h="567690">
                    <a:moveTo>
                      <a:pt x="0" y="0"/>
                    </a:moveTo>
                    <a:lnTo>
                      <a:pt x="98107" y="0"/>
                    </a:lnTo>
                    <a:lnTo>
                      <a:pt x="98107" y="567690"/>
                    </a:lnTo>
                    <a:lnTo>
                      <a:pt x="0" y="567690"/>
                    </a:lnTo>
                    <a:close/>
                  </a:path>
                </a:pathLst>
              </a:custGeom>
              <a:noFill/>
              <a:ln w="12700" cap="rnd">
                <a:solidFill>
                  <a:srgbClr val="E64B35"/>
                </a:solidFill>
                <a:prstDash val="solid"/>
                <a:round/>
              </a:ln>
            </p:spPr>
            <p:txBody>
              <a:bodyPr rtlCol="0" anchor="ctr"/>
              <a:lstStyle/>
              <a:p>
                <a:endParaRPr lang="zh-CN" altLang="en-US"/>
              </a:p>
            </p:txBody>
          </p:sp>
          <p:sp>
            <p:nvSpPr>
              <p:cNvPr id="234" name="任意多边形: 形状 614"/>
              <p:cNvSpPr/>
              <p:nvPr/>
            </p:nvSpPr>
            <p:spPr>
              <a:xfrm>
                <a:off x="9521" y="6576"/>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E64B35"/>
                </a:solidFill>
                <a:prstDash val="solid"/>
                <a:round/>
              </a:ln>
            </p:spPr>
            <p:txBody>
              <a:bodyPr rtlCol="0" anchor="ctr"/>
              <a:lstStyle/>
              <a:p>
                <a:endParaRPr lang="zh-CN" altLang="en-US"/>
              </a:p>
            </p:txBody>
          </p:sp>
          <p:sp>
            <p:nvSpPr>
              <p:cNvPr id="235" name="任意多边形: 形状 615"/>
              <p:cNvSpPr/>
              <p:nvPr/>
            </p:nvSpPr>
            <p:spPr>
              <a:xfrm>
                <a:off x="10236" y="5641"/>
                <a:ext cx="8" cy="657"/>
              </a:xfrm>
              <a:custGeom>
                <a:avLst/>
                <a:gdLst>
                  <a:gd name="connsiteX0" fmla="*/ 0 w 9525"/>
                  <a:gd name="connsiteY0" fmla="*/ 889159 h 889158"/>
                  <a:gd name="connsiteX1" fmla="*/ 0 w 9525"/>
                  <a:gd name="connsiteY1" fmla="*/ 0 h 889158"/>
                </a:gdLst>
                <a:ahLst/>
                <a:cxnLst>
                  <a:cxn ang="0">
                    <a:pos x="connsiteX0" y="connsiteY0"/>
                  </a:cxn>
                  <a:cxn ang="0">
                    <a:pos x="connsiteX1" y="connsiteY1"/>
                  </a:cxn>
                </a:cxnLst>
                <a:rect l="l" t="t" r="r" b="b"/>
                <a:pathLst>
                  <a:path w="9525" h="889158">
                    <a:moveTo>
                      <a:pt x="0" y="889159"/>
                    </a:moveTo>
                    <a:lnTo>
                      <a:pt x="0" y="0"/>
                    </a:lnTo>
                  </a:path>
                </a:pathLst>
              </a:custGeom>
              <a:ln w="12700" cap="flat">
                <a:solidFill>
                  <a:srgbClr val="E64B35"/>
                </a:solidFill>
                <a:prstDash val="solid"/>
                <a:round/>
              </a:ln>
            </p:spPr>
            <p:txBody>
              <a:bodyPr rtlCol="0" anchor="ctr"/>
              <a:lstStyle/>
              <a:p>
                <a:endParaRPr lang="zh-CN" altLang="en-US"/>
              </a:p>
            </p:txBody>
          </p:sp>
          <p:sp>
            <p:nvSpPr>
              <p:cNvPr id="236" name="任意多边形: 形状 616"/>
              <p:cNvSpPr/>
              <p:nvPr/>
            </p:nvSpPr>
            <p:spPr>
              <a:xfrm>
                <a:off x="10236" y="6808"/>
                <a:ext cx="8" cy="315"/>
              </a:xfrm>
              <a:custGeom>
                <a:avLst/>
                <a:gdLst>
                  <a:gd name="connsiteX0" fmla="*/ 0 w 9525"/>
                  <a:gd name="connsiteY0" fmla="*/ 0 h 426148"/>
                  <a:gd name="connsiteX1" fmla="*/ 0 w 9525"/>
                  <a:gd name="connsiteY1" fmla="*/ 426148 h 426148"/>
                </a:gdLst>
                <a:ahLst/>
                <a:cxnLst>
                  <a:cxn ang="0">
                    <a:pos x="connsiteX0" y="connsiteY0"/>
                  </a:cxn>
                  <a:cxn ang="0">
                    <a:pos x="connsiteX1" y="connsiteY1"/>
                  </a:cxn>
                </a:cxnLst>
                <a:rect l="l" t="t" r="r" b="b"/>
                <a:pathLst>
                  <a:path w="9525" h="426148">
                    <a:moveTo>
                      <a:pt x="0" y="0"/>
                    </a:moveTo>
                    <a:lnTo>
                      <a:pt x="0" y="426148"/>
                    </a:lnTo>
                  </a:path>
                </a:pathLst>
              </a:custGeom>
              <a:ln w="12700" cap="flat">
                <a:solidFill>
                  <a:srgbClr val="E64B35"/>
                </a:solidFill>
                <a:prstDash val="solid"/>
                <a:round/>
              </a:ln>
            </p:spPr>
            <p:txBody>
              <a:bodyPr rtlCol="0" anchor="ctr"/>
              <a:lstStyle/>
              <a:p>
                <a:endParaRPr lang="zh-CN" altLang="en-US"/>
              </a:p>
            </p:txBody>
          </p:sp>
          <p:sp>
            <p:nvSpPr>
              <p:cNvPr id="237" name="任意多边形: 形状 617"/>
              <p:cNvSpPr/>
              <p:nvPr/>
            </p:nvSpPr>
            <p:spPr>
              <a:xfrm>
                <a:off x="10196" y="6298"/>
                <a:ext cx="79" cy="510"/>
              </a:xfrm>
              <a:custGeom>
                <a:avLst/>
                <a:gdLst>
                  <a:gd name="connsiteX0" fmla="*/ 0 w 98107"/>
                  <a:gd name="connsiteY0" fmla="*/ 0 h 689705"/>
                  <a:gd name="connsiteX1" fmla="*/ 98107 w 98107"/>
                  <a:gd name="connsiteY1" fmla="*/ 0 h 689705"/>
                  <a:gd name="connsiteX2" fmla="*/ 98107 w 98107"/>
                  <a:gd name="connsiteY2" fmla="*/ 689705 h 689705"/>
                  <a:gd name="connsiteX3" fmla="*/ 0 w 98107"/>
                  <a:gd name="connsiteY3" fmla="*/ 689705 h 689705"/>
                </a:gdLst>
                <a:ahLst/>
                <a:cxnLst>
                  <a:cxn ang="0">
                    <a:pos x="connsiteX0" y="connsiteY0"/>
                  </a:cxn>
                  <a:cxn ang="0">
                    <a:pos x="connsiteX1" y="connsiteY1"/>
                  </a:cxn>
                  <a:cxn ang="0">
                    <a:pos x="connsiteX2" y="connsiteY2"/>
                  </a:cxn>
                  <a:cxn ang="0">
                    <a:pos x="connsiteX3" y="connsiteY3"/>
                  </a:cxn>
                </a:cxnLst>
                <a:rect l="l" t="t" r="r" b="b"/>
                <a:pathLst>
                  <a:path w="98107" h="689705">
                    <a:moveTo>
                      <a:pt x="0" y="0"/>
                    </a:moveTo>
                    <a:lnTo>
                      <a:pt x="98107" y="0"/>
                    </a:lnTo>
                    <a:lnTo>
                      <a:pt x="98107" y="689705"/>
                    </a:lnTo>
                    <a:lnTo>
                      <a:pt x="0" y="689705"/>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38" name="任意多边形: 形状 618"/>
              <p:cNvSpPr/>
              <p:nvPr/>
            </p:nvSpPr>
            <p:spPr>
              <a:xfrm>
                <a:off x="10196" y="6298"/>
                <a:ext cx="79" cy="510"/>
              </a:xfrm>
              <a:custGeom>
                <a:avLst/>
                <a:gdLst>
                  <a:gd name="connsiteX0" fmla="*/ 0 w 98107"/>
                  <a:gd name="connsiteY0" fmla="*/ 0 h 689705"/>
                  <a:gd name="connsiteX1" fmla="*/ 98107 w 98107"/>
                  <a:gd name="connsiteY1" fmla="*/ 0 h 689705"/>
                  <a:gd name="connsiteX2" fmla="*/ 98107 w 98107"/>
                  <a:gd name="connsiteY2" fmla="*/ 689705 h 689705"/>
                  <a:gd name="connsiteX3" fmla="*/ 0 w 98107"/>
                  <a:gd name="connsiteY3" fmla="*/ 689705 h 689705"/>
                </a:gdLst>
                <a:ahLst/>
                <a:cxnLst>
                  <a:cxn ang="0">
                    <a:pos x="connsiteX0" y="connsiteY0"/>
                  </a:cxn>
                  <a:cxn ang="0">
                    <a:pos x="connsiteX1" y="connsiteY1"/>
                  </a:cxn>
                  <a:cxn ang="0">
                    <a:pos x="connsiteX2" y="connsiteY2"/>
                  </a:cxn>
                  <a:cxn ang="0">
                    <a:pos x="connsiteX3" y="connsiteY3"/>
                  </a:cxn>
                </a:cxnLst>
                <a:rect l="l" t="t" r="r" b="b"/>
                <a:pathLst>
                  <a:path w="98107" h="689705">
                    <a:moveTo>
                      <a:pt x="0" y="0"/>
                    </a:moveTo>
                    <a:lnTo>
                      <a:pt x="98107" y="0"/>
                    </a:lnTo>
                    <a:lnTo>
                      <a:pt x="98107" y="689705"/>
                    </a:lnTo>
                    <a:lnTo>
                      <a:pt x="0" y="689705"/>
                    </a:lnTo>
                    <a:close/>
                  </a:path>
                </a:pathLst>
              </a:custGeom>
              <a:noFill/>
              <a:ln w="12700" cap="rnd">
                <a:solidFill>
                  <a:srgbClr val="E64B35"/>
                </a:solidFill>
                <a:prstDash val="solid"/>
                <a:round/>
              </a:ln>
            </p:spPr>
            <p:txBody>
              <a:bodyPr rtlCol="0" anchor="ctr"/>
              <a:lstStyle/>
              <a:p>
                <a:endParaRPr lang="zh-CN" altLang="en-US"/>
              </a:p>
            </p:txBody>
          </p:sp>
          <p:sp>
            <p:nvSpPr>
              <p:cNvPr id="239" name="任意多边形: 形状 619"/>
              <p:cNvSpPr/>
              <p:nvPr/>
            </p:nvSpPr>
            <p:spPr>
              <a:xfrm>
                <a:off x="10196" y="6551"/>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E64B35"/>
                </a:solidFill>
                <a:prstDash val="solid"/>
                <a:round/>
              </a:ln>
            </p:spPr>
            <p:txBody>
              <a:bodyPr rtlCol="0" anchor="ctr"/>
              <a:lstStyle/>
              <a:p>
                <a:endParaRPr lang="zh-CN" altLang="en-US"/>
              </a:p>
            </p:txBody>
          </p:sp>
          <p:sp>
            <p:nvSpPr>
              <p:cNvPr id="240" name="任意多边形: 形状 635"/>
              <p:cNvSpPr/>
              <p:nvPr/>
            </p:nvSpPr>
            <p:spPr>
              <a:xfrm>
                <a:off x="9651" y="6036"/>
                <a:ext cx="8" cy="515"/>
              </a:xfrm>
              <a:custGeom>
                <a:avLst/>
                <a:gdLst>
                  <a:gd name="connsiteX0" fmla="*/ 0 w 9525"/>
                  <a:gd name="connsiteY0" fmla="*/ 696849 h 696849"/>
                  <a:gd name="connsiteX1" fmla="*/ 0 w 9525"/>
                  <a:gd name="connsiteY1" fmla="*/ 0 h 696849"/>
                </a:gdLst>
                <a:ahLst/>
                <a:cxnLst>
                  <a:cxn ang="0">
                    <a:pos x="connsiteX0" y="connsiteY0"/>
                  </a:cxn>
                  <a:cxn ang="0">
                    <a:pos x="connsiteX1" y="connsiteY1"/>
                  </a:cxn>
                </a:cxnLst>
                <a:rect l="l" t="t" r="r" b="b"/>
                <a:pathLst>
                  <a:path w="9525" h="696849">
                    <a:moveTo>
                      <a:pt x="0" y="696849"/>
                    </a:moveTo>
                    <a:lnTo>
                      <a:pt x="0" y="0"/>
                    </a:lnTo>
                  </a:path>
                </a:pathLst>
              </a:custGeom>
              <a:ln w="12700" cap="flat">
                <a:solidFill>
                  <a:srgbClr val="2A7AB9"/>
                </a:solidFill>
                <a:prstDash val="solid"/>
                <a:round/>
              </a:ln>
            </p:spPr>
            <p:txBody>
              <a:bodyPr rtlCol="0" anchor="ctr"/>
              <a:lstStyle/>
              <a:p>
                <a:endParaRPr lang="zh-CN" altLang="en-US"/>
              </a:p>
            </p:txBody>
          </p:sp>
          <p:sp>
            <p:nvSpPr>
              <p:cNvPr id="241" name="任意多边形: 形状 636"/>
              <p:cNvSpPr/>
              <p:nvPr/>
            </p:nvSpPr>
            <p:spPr>
              <a:xfrm>
                <a:off x="9651" y="7037"/>
                <a:ext cx="8" cy="85"/>
              </a:xfrm>
              <a:custGeom>
                <a:avLst/>
                <a:gdLst>
                  <a:gd name="connsiteX0" fmla="*/ 0 w 9525"/>
                  <a:gd name="connsiteY0" fmla="*/ 0 h 114776"/>
                  <a:gd name="connsiteX1" fmla="*/ 0 w 9525"/>
                  <a:gd name="connsiteY1" fmla="*/ 114776 h 114776"/>
                </a:gdLst>
                <a:ahLst/>
                <a:cxnLst>
                  <a:cxn ang="0">
                    <a:pos x="connsiteX0" y="connsiteY0"/>
                  </a:cxn>
                  <a:cxn ang="0">
                    <a:pos x="connsiteX1" y="connsiteY1"/>
                  </a:cxn>
                </a:cxnLst>
                <a:rect l="l" t="t" r="r" b="b"/>
                <a:pathLst>
                  <a:path w="9525" h="114776">
                    <a:moveTo>
                      <a:pt x="0" y="0"/>
                    </a:moveTo>
                    <a:lnTo>
                      <a:pt x="0" y="114776"/>
                    </a:lnTo>
                  </a:path>
                </a:pathLst>
              </a:custGeom>
              <a:ln w="12700" cap="flat">
                <a:solidFill>
                  <a:srgbClr val="2A7AB9"/>
                </a:solidFill>
                <a:prstDash val="solid"/>
                <a:round/>
              </a:ln>
            </p:spPr>
            <p:txBody>
              <a:bodyPr rtlCol="0" anchor="ctr"/>
              <a:lstStyle/>
              <a:p>
                <a:endParaRPr lang="zh-CN" altLang="en-US"/>
              </a:p>
            </p:txBody>
          </p:sp>
          <p:sp>
            <p:nvSpPr>
              <p:cNvPr id="242" name="任意多边形: 形状 637"/>
              <p:cNvSpPr/>
              <p:nvPr/>
            </p:nvSpPr>
            <p:spPr>
              <a:xfrm>
                <a:off x="9611" y="6552"/>
                <a:ext cx="79" cy="486"/>
              </a:xfrm>
              <a:custGeom>
                <a:avLst/>
                <a:gdLst>
                  <a:gd name="connsiteX0" fmla="*/ 0 w 98012"/>
                  <a:gd name="connsiteY0" fmla="*/ 0 h 657129"/>
                  <a:gd name="connsiteX1" fmla="*/ 98012 w 98012"/>
                  <a:gd name="connsiteY1" fmla="*/ 0 h 657129"/>
                  <a:gd name="connsiteX2" fmla="*/ 98012 w 98012"/>
                  <a:gd name="connsiteY2" fmla="*/ 657130 h 657129"/>
                  <a:gd name="connsiteX3" fmla="*/ 0 w 98012"/>
                  <a:gd name="connsiteY3" fmla="*/ 657130 h 657129"/>
                </a:gdLst>
                <a:ahLst/>
                <a:cxnLst>
                  <a:cxn ang="0">
                    <a:pos x="connsiteX0" y="connsiteY0"/>
                  </a:cxn>
                  <a:cxn ang="0">
                    <a:pos x="connsiteX1" y="connsiteY1"/>
                  </a:cxn>
                  <a:cxn ang="0">
                    <a:pos x="connsiteX2" y="connsiteY2"/>
                  </a:cxn>
                  <a:cxn ang="0">
                    <a:pos x="connsiteX3" y="connsiteY3"/>
                  </a:cxn>
                </a:cxnLst>
                <a:rect l="l" t="t" r="r" b="b"/>
                <a:pathLst>
                  <a:path w="98012" h="657129">
                    <a:moveTo>
                      <a:pt x="0" y="0"/>
                    </a:moveTo>
                    <a:lnTo>
                      <a:pt x="98012" y="0"/>
                    </a:lnTo>
                    <a:lnTo>
                      <a:pt x="98012" y="657130"/>
                    </a:lnTo>
                    <a:lnTo>
                      <a:pt x="0" y="657130"/>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43" name="任意多边形: 形状 638"/>
              <p:cNvSpPr/>
              <p:nvPr/>
            </p:nvSpPr>
            <p:spPr>
              <a:xfrm>
                <a:off x="9611" y="6552"/>
                <a:ext cx="79" cy="486"/>
              </a:xfrm>
              <a:custGeom>
                <a:avLst/>
                <a:gdLst>
                  <a:gd name="connsiteX0" fmla="*/ 0 w 98012"/>
                  <a:gd name="connsiteY0" fmla="*/ 0 h 657129"/>
                  <a:gd name="connsiteX1" fmla="*/ 98012 w 98012"/>
                  <a:gd name="connsiteY1" fmla="*/ 0 h 657129"/>
                  <a:gd name="connsiteX2" fmla="*/ 98012 w 98012"/>
                  <a:gd name="connsiteY2" fmla="*/ 657130 h 657129"/>
                  <a:gd name="connsiteX3" fmla="*/ 0 w 98012"/>
                  <a:gd name="connsiteY3" fmla="*/ 657130 h 657129"/>
                </a:gdLst>
                <a:ahLst/>
                <a:cxnLst>
                  <a:cxn ang="0">
                    <a:pos x="connsiteX0" y="connsiteY0"/>
                  </a:cxn>
                  <a:cxn ang="0">
                    <a:pos x="connsiteX1" y="connsiteY1"/>
                  </a:cxn>
                  <a:cxn ang="0">
                    <a:pos x="connsiteX2" y="connsiteY2"/>
                  </a:cxn>
                  <a:cxn ang="0">
                    <a:pos x="connsiteX3" y="connsiteY3"/>
                  </a:cxn>
                </a:cxnLst>
                <a:rect l="l" t="t" r="r" b="b"/>
                <a:pathLst>
                  <a:path w="98012" h="657129">
                    <a:moveTo>
                      <a:pt x="0" y="0"/>
                    </a:moveTo>
                    <a:lnTo>
                      <a:pt x="98012" y="0"/>
                    </a:lnTo>
                    <a:lnTo>
                      <a:pt x="98012" y="657130"/>
                    </a:lnTo>
                    <a:lnTo>
                      <a:pt x="0" y="657130"/>
                    </a:lnTo>
                    <a:close/>
                  </a:path>
                </a:pathLst>
              </a:custGeom>
              <a:noFill/>
              <a:ln w="12700" cap="rnd">
                <a:solidFill>
                  <a:srgbClr val="2A7AB9"/>
                </a:solidFill>
                <a:prstDash val="solid"/>
                <a:round/>
              </a:ln>
            </p:spPr>
            <p:txBody>
              <a:bodyPr rtlCol="0" anchor="ctr"/>
              <a:lstStyle/>
              <a:p>
                <a:endParaRPr lang="zh-CN" altLang="en-US"/>
              </a:p>
            </p:txBody>
          </p:sp>
          <p:sp>
            <p:nvSpPr>
              <p:cNvPr id="244" name="任意多边形: 形状 639"/>
              <p:cNvSpPr/>
              <p:nvPr/>
            </p:nvSpPr>
            <p:spPr>
              <a:xfrm>
                <a:off x="9611" y="6889"/>
                <a:ext cx="79" cy="7"/>
              </a:xfrm>
              <a:custGeom>
                <a:avLst/>
                <a:gdLst>
                  <a:gd name="connsiteX0" fmla="*/ 0 w 98012"/>
                  <a:gd name="connsiteY0" fmla="*/ 0 h 9525"/>
                  <a:gd name="connsiteX1" fmla="*/ 98012 w 98012"/>
                  <a:gd name="connsiteY1" fmla="*/ 0 h 9525"/>
                </a:gdLst>
                <a:ahLst/>
                <a:cxnLst>
                  <a:cxn ang="0">
                    <a:pos x="connsiteX0" y="connsiteY0"/>
                  </a:cxn>
                  <a:cxn ang="0">
                    <a:pos x="connsiteX1" y="connsiteY1"/>
                  </a:cxn>
                </a:cxnLst>
                <a:rect l="l" t="t" r="r" b="b"/>
                <a:pathLst>
                  <a:path w="98012" h="9525">
                    <a:moveTo>
                      <a:pt x="0" y="0"/>
                    </a:moveTo>
                    <a:lnTo>
                      <a:pt x="98012" y="0"/>
                    </a:lnTo>
                  </a:path>
                </a:pathLst>
              </a:custGeom>
              <a:ln w="12700" cap="flat">
                <a:solidFill>
                  <a:srgbClr val="2A7AB9"/>
                </a:solidFill>
                <a:prstDash val="solid"/>
                <a:round/>
              </a:ln>
            </p:spPr>
            <p:txBody>
              <a:bodyPr rtlCol="0" anchor="ctr"/>
              <a:lstStyle/>
              <a:p>
                <a:endParaRPr lang="zh-CN" altLang="en-US"/>
              </a:p>
            </p:txBody>
          </p:sp>
          <p:sp>
            <p:nvSpPr>
              <p:cNvPr id="245" name="任意多边形: 形状 640"/>
              <p:cNvSpPr/>
              <p:nvPr/>
            </p:nvSpPr>
            <p:spPr>
              <a:xfrm>
                <a:off x="10326" y="5897"/>
                <a:ext cx="8" cy="670"/>
              </a:xfrm>
              <a:custGeom>
                <a:avLst/>
                <a:gdLst>
                  <a:gd name="connsiteX0" fmla="*/ 0 w 9525"/>
                  <a:gd name="connsiteY0" fmla="*/ 906875 h 906875"/>
                  <a:gd name="connsiteX1" fmla="*/ 0 w 9525"/>
                  <a:gd name="connsiteY1" fmla="*/ 0 h 906875"/>
                </a:gdLst>
                <a:ahLst/>
                <a:cxnLst>
                  <a:cxn ang="0">
                    <a:pos x="connsiteX0" y="connsiteY0"/>
                  </a:cxn>
                  <a:cxn ang="0">
                    <a:pos x="connsiteX1" y="connsiteY1"/>
                  </a:cxn>
                </a:cxnLst>
                <a:rect l="l" t="t" r="r" b="b"/>
                <a:pathLst>
                  <a:path w="9525" h="906875">
                    <a:moveTo>
                      <a:pt x="0" y="906875"/>
                    </a:moveTo>
                    <a:lnTo>
                      <a:pt x="0" y="0"/>
                    </a:lnTo>
                  </a:path>
                </a:pathLst>
              </a:custGeom>
              <a:ln w="12700" cap="flat">
                <a:solidFill>
                  <a:srgbClr val="2A7AB9"/>
                </a:solidFill>
                <a:prstDash val="solid"/>
                <a:round/>
              </a:ln>
            </p:spPr>
            <p:txBody>
              <a:bodyPr rtlCol="0" anchor="ctr"/>
              <a:lstStyle/>
              <a:p>
                <a:endParaRPr lang="zh-CN" altLang="en-US"/>
              </a:p>
            </p:txBody>
          </p:sp>
          <p:sp>
            <p:nvSpPr>
              <p:cNvPr id="246" name="任意多边形: 形状 641"/>
              <p:cNvSpPr/>
              <p:nvPr/>
            </p:nvSpPr>
            <p:spPr>
              <a:xfrm>
                <a:off x="10326" y="7077"/>
                <a:ext cx="8" cy="40"/>
              </a:xfrm>
              <a:custGeom>
                <a:avLst/>
                <a:gdLst>
                  <a:gd name="connsiteX0" fmla="*/ 0 w 9525"/>
                  <a:gd name="connsiteY0" fmla="*/ 0 h 54482"/>
                  <a:gd name="connsiteX1" fmla="*/ 0 w 9525"/>
                  <a:gd name="connsiteY1" fmla="*/ 54483 h 54482"/>
                </a:gdLst>
                <a:ahLst/>
                <a:cxnLst>
                  <a:cxn ang="0">
                    <a:pos x="connsiteX0" y="connsiteY0"/>
                  </a:cxn>
                  <a:cxn ang="0">
                    <a:pos x="connsiteX1" y="connsiteY1"/>
                  </a:cxn>
                </a:cxnLst>
                <a:rect l="l" t="t" r="r" b="b"/>
                <a:pathLst>
                  <a:path w="9525" h="54482">
                    <a:moveTo>
                      <a:pt x="0" y="0"/>
                    </a:moveTo>
                    <a:lnTo>
                      <a:pt x="0" y="54483"/>
                    </a:lnTo>
                  </a:path>
                </a:pathLst>
              </a:custGeom>
              <a:ln w="12700" cap="flat">
                <a:solidFill>
                  <a:srgbClr val="2A7AB9"/>
                </a:solidFill>
                <a:prstDash val="solid"/>
                <a:round/>
              </a:ln>
            </p:spPr>
            <p:txBody>
              <a:bodyPr rtlCol="0" anchor="ctr"/>
              <a:lstStyle/>
              <a:p>
                <a:endParaRPr lang="zh-CN" altLang="en-US"/>
              </a:p>
            </p:txBody>
          </p:sp>
          <p:sp>
            <p:nvSpPr>
              <p:cNvPr id="247" name="任意多边形: 形状 642"/>
              <p:cNvSpPr/>
              <p:nvPr/>
            </p:nvSpPr>
            <p:spPr>
              <a:xfrm>
                <a:off x="10286" y="6568"/>
                <a:ext cx="79" cy="510"/>
              </a:xfrm>
              <a:custGeom>
                <a:avLst/>
                <a:gdLst>
                  <a:gd name="connsiteX0" fmla="*/ 0 w 98107"/>
                  <a:gd name="connsiteY0" fmla="*/ 0 h 689324"/>
                  <a:gd name="connsiteX1" fmla="*/ 98107 w 98107"/>
                  <a:gd name="connsiteY1" fmla="*/ 0 h 689324"/>
                  <a:gd name="connsiteX2" fmla="*/ 98107 w 98107"/>
                  <a:gd name="connsiteY2" fmla="*/ 689324 h 689324"/>
                  <a:gd name="connsiteX3" fmla="*/ 0 w 98107"/>
                  <a:gd name="connsiteY3" fmla="*/ 689324 h 689324"/>
                </a:gdLst>
                <a:ahLst/>
                <a:cxnLst>
                  <a:cxn ang="0">
                    <a:pos x="connsiteX0" y="connsiteY0"/>
                  </a:cxn>
                  <a:cxn ang="0">
                    <a:pos x="connsiteX1" y="connsiteY1"/>
                  </a:cxn>
                  <a:cxn ang="0">
                    <a:pos x="connsiteX2" y="connsiteY2"/>
                  </a:cxn>
                  <a:cxn ang="0">
                    <a:pos x="connsiteX3" y="connsiteY3"/>
                  </a:cxn>
                </a:cxnLst>
                <a:rect l="l" t="t" r="r" b="b"/>
                <a:pathLst>
                  <a:path w="98107" h="689324">
                    <a:moveTo>
                      <a:pt x="0" y="0"/>
                    </a:moveTo>
                    <a:lnTo>
                      <a:pt x="98107" y="0"/>
                    </a:lnTo>
                    <a:lnTo>
                      <a:pt x="98107" y="689324"/>
                    </a:lnTo>
                    <a:lnTo>
                      <a:pt x="0" y="689324"/>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48" name="任意多边形: 形状 643"/>
              <p:cNvSpPr/>
              <p:nvPr/>
            </p:nvSpPr>
            <p:spPr>
              <a:xfrm>
                <a:off x="10286" y="6568"/>
                <a:ext cx="79" cy="510"/>
              </a:xfrm>
              <a:custGeom>
                <a:avLst/>
                <a:gdLst>
                  <a:gd name="connsiteX0" fmla="*/ 0 w 98107"/>
                  <a:gd name="connsiteY0" fmla="*/ 0 h 689324"/>
                  <a:gd name="connsiteX1" fmla="*/ 98107 w 98107"/>
                  <a:gd name="connsiteY1" fmla="*/ 0 h 689324"/>
                  <a:gd name="connsiteX2" fmla="*/ 98107 w 98107"/>
                  <a:gd name="connsiteY2" fmla="*/ 689324 h 689324"/>
                  <a:gd name="connsiteX3" fmla="*/ 0 w 98107"/>
                  <a:gd name="connsiteY3" fmla="*/ 689324 h 689324"/>
                </a:gdLst>
                <a:ahLst/>
                <a:cxnLst>
                  <a:cxn ang="0">
                    <a:pos x="connsiteX0" y="connsiteY0"/>
                  </a:cxn>
                  <a:cxn ang="0">
                    <a:pos x="connsiteX1" y="connsiteY1"/>
                  </a:cxn>
                  <a:cxn ang="0">
                    <a:pos x="connsiteX2" y="connsiteY2"/>
                  </a:cxn>
                  <a:cxn ang="0">
                    <a:pos x="connsiteX3" y="connsiteY3"/>
                  </a:cxn>
                </a:cxnLst>
                <a:rect l="l" t="t" r="r" b="b"/>
                <a:pathLst>
                  <a:path w="98107" h="689324">
                    <a:moveTo>
                      <a:pt x="0" y="0"/>
                    </a:moveTo>
                    <a:lnTo>
                      <a:pt x="98107" y="0"/>
                    </a:lnTo>
                    <a:lnTo>
                      <a:pt x="98107" y="689324"/>
                    </a:lnTo>
                    <a:lnTo>
                      <a:pt x="0" y="689324"/>
                    </a:lnTo>
                    <a:close/>
                  </a:path>
                </a:pathLst>
              </a:custGeom>
              <a:noFill/>
              <a:ln w="12700" cap="rnd">
                <a:solidFill>
                  <a:srgbClr val="2A7AB9"/>
                </a:solidFill>
                <a:prstDash val="solid"/>
                <a:round/>
              </a:ln>
            </p:spPr>
            <p:txBody>
              <a:bodyPr rtlCol="0" anchor="ctr"/>
              <a:lstStyle/>
              <a:p>
                <a:endParaRPr lang="zh-CN" altLang="en-US"/>
              </a:p>
            </p:txBody>
          </p:sp>
          <p:sp>
            <p:nvSpPr>
              <p:cNvPr id="249" name="任意多边形: 形状 644"/>
              <p:cNvSpPr/>
              <p:nvPr/>
            </p:nvSpPr>
            <p:spPr>
              <a:xfrm>
                <a:off x="10286" y="6914"/>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2A7AB9"/>
                </a:solidFill>
                <a:prstDash val="solid"/>
                <a:round/>
              </a:ln>
            </p:spPr>
            <p:txBody>
              <a:bodyPr rtlCol="0" anchor="ctr"/>
              <a:lstStyle/>
              <a:p>
                <a:endParaRPr lang="zh-CN" altLang="en-US"/>
              </a:p>
            </p:txBody>
          </p:sp>
          <p:grpSp>
            <p:nvGrpSpPr>
              <p:cNvPr id="250" name="组合 249"/>
              <p:cNvGrpSpPr/>
              <p:nvPr/>
            </p:nvGrpSpPr>
            <p:grpSpPr>
              <a:xfrm>
                <a:off x="7205" y="6910"/>
                <a:ext cx="550" cy="215"/>
                <a:chOff x="7205" y="6910"/>
                <a:chExt cx="550" cy="215"/>
              </a:xfrm>
            </p:grpSpPr>
            <p:grpSp>
              <p:nvGrpSpPr>
                <p:cNvPr id="251" name="组合 250"/>
                <p:cNvGrpSpPr/>
                <p:nvPr/>
              </p:nvGrpSpPr>
              <p:grpSpPr>
                <a:xfrm>
                  <a:off x="7205" y="6910"/>
                  <a:ext cx="274" cy="215"/>
                  <a:chOff x="6891" y="6910"/>
                  <a:chExt cx="274" cy="215"/>
                </a:xfrm>
              </p:grpSpPr>
              <p:grpSp>
                <p:nvGrpSpPr>
                  <p:cNvPr id="252" name="组合 251"/>
                  <p:cNvGrpSpPr/>
                  <p:nvPr/>
                </p:nvGrpSpPr>
                <p:grpSpPr>
                  <a:xfrm>
                    <a:off x="7087" y="6910"/>
                    <a:ext cx="78" cy="214"/>
                    <a:chOff x="6891" y="6910"/>
                    <a:chExt cx="78" cy="214"/>
                  </a:xfrm>
                </p:grpSpPr>
                <p:sp>
                  <p:nvSpPr>
                    <p:cNvPr id="253" name="任意多边形: 形状 520"/>
                    <p:cNvSpPr/>
                    <p:nvPr/>
                  </p:nvSpPr>
                  <p:spPr>
                    <a:xfrm>
                      <a:off x="6930" y="6910"/>
                      <a:ext cx="8" cy="70"/>
                    </a:xfrm>
                    <a:custGeom>
                      <a:avLst/>
                      <a:gdLst>
                        <a:gd name="connsiteX0" fmla="*/ 0 w 9525"/>
                        <a:gd name="connsiteY0" fmla="*/ 94202 h 94202"/>
                        <a:gd name="connsiteX1" fmla="*/ 0 w 9525"/>
                        <a:gd name="connsiteY1" fmla="*/ 0 h 94202"/>
                      </a:gdLst>
                      <a:ahLst/>
                      <a:cxnLst>
                        <a:cxn ang="0">
                          <a:pos x="connsiteX0" y="connsiteY0"/>
                        </a:cxn>
                        <a:cxn ang="0">
                          <a:pos x="connsiteX1" y="connsiteY1"/>
                        </a:cxn>
                      </a:cxnLst>
                      <a:rect l="l" t="t" r="r" b="b"/>
                      <a:pathLst>
                        <a:path w="9525" h="94202">
                          <a:moveTo>
                            <a:pt x="0" y="94202"/>
                          </a:moveTo>
                          <a:lnTo>
                            <a:pt x="0" y="0"/>
                          </a:lnTo>
                        </a:path>
                      </a:pathLst>
                    </a:custGeom>
                    <a:ln w="12700" cap="flat">
                      <a:solidFill>
                        <a:srgbClr val="BAD6EB"/>
                      </a:solidFill>
                      <a:prstDash val="solid"/>
                      <a:round/>
                    </a:ln>
                  </p:spPr>
                  <p:txBody>
                    <a:bodyPr rtlCol="0" anchor="ctr"/>
                    <a:lstStyle/>
                    <a:p>
                      <a:endParaRPr lang="zh-CN" altLang="en-US"/>
                    </a:p>
                  </p:txBody>
                </p:sp>
                <p:sp>
                  <p:nvSpPr>
                    <p:cNvPr id="254" name="任意多边形: 形状 521"/>
                    <p:cNvSpPr/>
                    <p:nvPr/>
                  </p:nvSpPr>
                  <p:spPr>
                    <a:xfrm>
                      <a:off x="6930" y="7068"/>
                      <a:ext cx="8" cy="57"/>
                    </a:xfrm>
                    <a:custGeom>
                      <a:avLst/>
                      <a:gdLst>
                        <a:gd name="connsiteX0" fmla="*/ 0 w 9525"/>
                        <a:gd name="connsiteY0" fmla="*/ 0 h 76581"/>
                        <a:gd name="connsiteX1" fmla="*/ 0 w 9525"/>
                        <a:gd name="connsiteY1" fmla="*/ 76581 h 76581"/>
                      </a:gdLst>
                      <a:ahLst/>
                      <a:cxnLst>
                        <a:cxn ang="0">
                          <a:pos x="connsiteX0" y="connsiteY0"/>
                        </a:cxn>
                        <a:cxn ang="0">
                          <a:pos x="connsiteX1" y="connsiteY1"/>
                        </a:cxn>
                      </a:cxnLst>
                      <a:rect l="l" t="t" r="r" b="b"/>
                      <a:pathLst>
                        <a:path w="9525" h="76581">
                          <a:moveTo>
                            <a:pt x="0" y="0"/>
                          </a:moveTo>
                          <a:lnTo>
                            <a:pt x="0" y="76581"/>
                          </a:lnTo>
                        </a:path>
                      </a:pathLst>
                    </a:custGeom>
                    <a:ln w="12700" cap="flat">
                      <a:solidFill>
                        <a:srgbClr val="BAD6EB"/>
                      </a:solidFill>
                      <a:prstDash val="solid"/>
                      <a:round/>
                    </a:ln>
                  </p:spPr>
                  <p:txBody>
                    <a:bodyPr rtlCol="0" anchor="ctr"/>
                    <a:lstStyle/>
                    <a:p>
                      <a:endParaRPr lang="zh-CN" altLang="en-US"/>
                    </a:p>
                  </p:txBody>
                </p:sp>
                <p:sp>
                  <p:nvSpPr>
                    <p:cNvPr id="255" name="任意多边形: 形状 522"/>
                    <p:cNvSpPr/>
                    <p:nvPr/>
                  </p:nvSpPr>
                  <p:spPr>
                    <a:xfrm>
                      <a:off x="6891" y="6980"/>
                      <a:ext cx="79" cy="88"/>
                    </a:xfrm>
                    <a:custGeom>
                      <a:avLst/>
                      <a:gdLst>
                        <a:gd name="connsiteX0" fmla="*/ 0 w 98107"/>
                        <a:gd name="connsiteY0" fmla="*/ 0 h 119443"/>
                        <a:gd name="connsiteX1" fmla="*/ 98107 w 98107"/>
                        <a:gd name="connsiteY1" fmla="*/ 0 h 119443"/>
                        <a:gd name="connsiteX2" fmla="*/ 98107 w 98107"/>
                        <a:gd name="connsiteY2" fmla="*/ 119443 h 119443"/>
                        <a:gd name="connsiteX3" fmla="*/ 0 w 98107"/>
                        <a:gd name="connsiteY3" fmla="*/ 119443 h 119443"/>
                      </a:gdLst>
                      <a:ahLst/>
                      <a:cxnLst>
                        <a:cxn ang="0">
                          <a:pos x="connsiteX0" y="connsiteY0"/>
                        </a:cxn>
                        <a:cxn ang="0">
                          <a:pos x="connsiteX1" y="connsiteY1"/>
                        </a:cxn>
                        <a:cxn ang="0">
                          <a:pos x="connsiteX2" y="connsiteY2"/>
                        </a:cxn>
                        <a:cxn ang="0">
                          <a:pos x="connsiteX3" y="connsiteY3"/>
                        </a:cxn>
                      </a:cxnLst>
                      <a:rect l="l" t="t" r="r" b="b"/>
                      <a:pathLst>
                        <a:path w="98107" h="119443">
                          <a:moveTo>
                            <a:pt x="0" y="0"/>
                          </a:moveTo>
                          <a:lnTo>
                            <a:pt x="98107" y="0"/>
                          </a:lnTo>
                          <a:lnTo>
                            <a:pt x="98107" y="119443"/>
                          </a:lnTo>
                          <a:lnTo>
                            <a:pt x="0" y="119443"/>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56" name="任意多边形: 形状 523"/>
                    <p:cNvSpPr/>
                    <p:nvPr/>
                  </p:nvSpPr>
                  <p:spPr>
                    <a:xfrm>
                      <a:off x="6891" y="6980"/>
                      <a:ext cx="79" cy="88"/>
                    </a:xfrm>
                    <a:custGeom>
                      <a:avLst/>
                      <a:gdLst>
                        <a:gd name="connsiteX0" fmla="*/ 0 w 98107"/>
                        <a:gd name="connsiteY0" fmla="*/ 0 h 119443"/>
                        <a:gd name="connsiteX1" fmla="*/ 98107 w 98107"/>
                        <a:gd name="connsiteY1" fmla="*/ 0 h 119443"/>
                        <a:gd name="connsiteX2" fmla="*/ 98107 w 98107"/>
                        <a:gd name="connsiteY2" fmla="*/ 119443 h 119443"/>
                        <a:gd name="connsiteX3" fmla="*/ 0 w 98107"/>
                        <a:gd name="connsiteY3" fmla="*/ 119443 h 119443"/>
                      </a:gdLst>
                      <a:ahLst/>
                      <a:cxnLst>
                        <a:cxn ang="0">
                          <a:pos x="connsiteX0" y="connsiteY0"/>
                        </a:cxn>
                        <a:cxn ang="0">
                          <a:pos x="connsiteX1" y="connsiteY1"/>
                        </a:cxn>
                        <a:cxn ang="0">
                          <a:pos x="connsiteX2" y="connsiteY2"/>
                        </a:cxn>
                        <a:cxn ang="0">
                          <a:pos x="connsiteX3" y="connsiteY3"/>
                        </a:cxn>
                      </a:cxnLst>
                      <a:rect l="l" t="t" r="r" b="b"/>
                      <a:pathLst>
                        <a:path w="98107" h="119443">
                          <a:moveTo>
                            <a:pt x="0" y="0"/>
                          </a:moveTo>
                          <a:lnTo>
                            <a:pt x="98107" y="0"/>
                          </a:lnTo>
                          <a:lnTo>
                            <a:pt x="98107" y="119443"/>
                          </a:lnTo>
                          <a:lnTo>
                            <a:pt x="0" y="119443"/>
                          </a:lnTo>
                          <a:close/>
                        </a:path>
                      </a:pathLst>
                    </a:custGeom>
                    <a:noFill/>
                    <a:ln w="12700" cap="rnd">
                      <a:solidFill>
                        <a:srgbClr val="BAD6EB"/>
                      </a:solidFill>
                      <a:prstDash val="solid"/>
                      <a:round/>
                    </a:ln>
                  </p:spPr>
                  <p:txBody>
                    <a:bodyPr rtlCol="0" anchor="ctr"/>
                    <a:lstStyle/>
                    <a:p>
                      <a:endParaRPr lang="zh-CN" altLang="en-US"/>
                    </a:p>
                  </p:txBody>
                </p:sp>
                <p:sp>
                  <p:nvSpPr>
                    <p:cNvPr id="257" name="任意多边形: 形状 524"/>
                    <p:cNvSpPr/>
                    <p:nvPr/>
                  </p:nvSpPr>
                  <p:spPr>
                    <a:xfrm>
                      <a:off x="6891" y="7011"/>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BAD6EB"/>
                      </a:solidFill>
                      <a:prstDash val="solid"/>
                      <a:round/>
                    </a:ln>
                  </p:spPr>
                  <p:txBody>
                    <a:bodyPr rtlCol="0" anchor="ctr"/>
                    <a:lstStyle/>
                    <a:p>
                      <a:endParaRPr lang="zh-CN" altLang="en-US"/>
                    </a:p>
                  </p:txBody>
                </p:sp>
              </p:grpSp>
              <p:grpSp>
                <p:nvGrpSpPr>
                  <p:cNvPr id="258" name="组合 257"/>
                  <p:cNvGrpSpPr/>
                  <p:nvPr/>
                </p:nvGrpSpPr>
                <p:grpSpPr>
                  <a:xfrm>
                    <a:off x="6891" y="6931"/>
                    <a:ext cx="175" cy="194"/>
                    <a:chOff x="6694" y="6931"/>
                    <a:chExt cx="175" cy="194"/>
                  </a:xfrm>
                </p:grpSpPr>
                <p:grpSp>
                  <p:nvGrpSpPr>
                    <p:cNvPr id="259" name="组合 258"/>
                    <p:cNvGrpSpPr/>
                    <p:nvPr/>
                  </p:nvGrpSpPr>
                  <p:grpSpPr>
                    <a:xfrm>
                      <a:off x="6694" y="6979"/>
                      <a:ext cx="78" cy="120"/>
                      <a:chOff x="6981" y="6979"/>
                      <a:chExt cx="78" cy="120"/>
                    </a:xfrm>
                  </p:grpSpPr>
                  <p:sp>
                    <p:nvSpPr>
                      <p:cNvPr id="260" name="任意多边形: 形状 545"/>
                      <p:cNvSpPr/>
                      <p:nvPr/>
                    </p:nvSpPr>
                    <p:spPr>
                      <a:xfrm>
                        <a:off x="7020" y="6979"/>
                        <a:ext cx="8" cy="41"/>
                      </a:xfrm>
                      <a:custGeom>
                        <a:avLst/>
                        <a:gdLst>
                          <a:gd name="connsiteX0" fmla="*/ 0 w 9525"/>
                          <a:gd name="connsiteY0" fmla="*/ 56007 h 56007"/>
                          <a:gd name="connsiteX1" fmla="*/ 0 w 9525"/>
                          <a:gd name="connsiteY1" fmla="*/ 0 h 56007"/>
                        </a:gdLst>
                        <a:ahLst/>
                        <a:cxnLst>
                          <a:cxn ang="0">
                            <a:pos x="connsiteX0" y="connsiteY0"/>
                          </a:cxn>
                          <a:cxn ang="0">
                            <a:pos x="connsiteX1" y="connsiteY1"/>
                          </a:cxn>
                        </a:cxnLst>
                        <a:rect l="l" t="t" r="r" b="b"/>
                        <a:pathLst>
                          <a:path w="9525" h="56007">
                            <a:moveTo>
                              <a:pt x="0" y="56007"/>
                            </a:moveTo>
                            <a:lnTo>
                              <a:pt x="0" y="0"/>
                            </a:lnTo>
                          </a:path>
                        </a:pathLst>
                      </a:custGeom>
                      <a:ln w="12700" cap="flat">
                        <a:solidFill>
                          <a:srgbClr val="88BEDC"/>
                        </a:solidFill>
                        <a:prstDash val="solid"/>
                        <a:round/>
                      </a:ln>
                    </p:spPr>
                    <p:txBody>
                      <a:bodyPr rtlCol="0" anchor="ctr"/>
                      <a:lstStyle/>
                      <a:p>
                        <a:endParaRPr lang="zh-CN" altLang="en-US"/>
                      </a:p>
                    </p:txBody>
                  </p:sp>
                  <p:sp>
                    <p:nvSpPr>
                      <p:cNvPr id="261" name="任意多边形: 形状 546"/>
                      <p:cNvSpPr/>
                      <p:nvPr/>
                    </p:nvSpPr>
                    <p:spPr>
                      <a:xfrm>
                        <a:off x="7020" y="7055"/>
                        <a:ext cx="8" cy="44"/>
                      </a:xfrm>
                      <a:custGeom>
                        <a:avLst/>
                        <a:gdLst>
                          <a:gd name="connsiteX0" fmla="*/ 0 w 9525"/>
                          <a:gd name="connsiteY0" fmla="*/ 0 h 58959"/>
                          <a:gd name="connsiteX1" fmla="*/ 0 w 9525"/>
                          <a:gd name="connsiteY1" fmla="*/ 58960 h 58959"/>
                        </a:gdLst>
                        <a:ahLst/>
                        <a:cxnLst>
                          <a:cxn ang="0">
                            <a:pos x="connsiteX0" y="connsiteY0"/>
                          </a:cxn>
                          <a:cxn ang="0">
                            <a:pos x="connsiteX1" y="connsiteY1"/>
                          </a:cxn>
                        </a:cxnLst>
                        <a:rect l="l" t="t" r="r" b="b"/>
                        <a:pathLst>
                          <a:path w="9525" h="58959">
                            <a:moveTo>
                              <a:pt x="0" y="0"/>
                            </a:moveTo>
                            <a:lnTo>
                              <a:pt x="0" y="58960"/>
                            </a:lnTo>
                          </a:path>
                        </a:pathLst>
                      </a:custGeom>
                      <a:ln w="12700" cap="flat">
                        <a:solidFill>
                          <a:srgbClr val="88BEDC"/>
                        </a:solidFill>
                        <a:prstDash val="solid"/>
                        <a:round/>
                      </a:ln>
                    </p:spPr>
                    <p:txBody>
                      <a:bodyPr rtlCol="0" anchor="ctr"/>
                      <a:lstStyle/>
                      <a:p>
                        <a:endParaRPr lang="zh-CN" altLang="en-US"/>
                      </a:p>
                    </p:txBody>
                  </p:sp>
                  <p:sp>
                    <p:nvSpPr>
                      <p:cNvPr id="262" name="任意多边形: 形状 547"/>
                      <p:cNvSpPr/>
                      <p:nvPr/>
                    </p:nvSpPr>
                    <p:spPr>
                      <a:xfrm>
                        <a:off x="6981" y="7020"/>
                        <a:ext cx="79" cy="35"/>
                      </a:xfrm>
                      <a:custGeom>
                        <a:avLst/>
                        <a:gdLst>
                          <a:gd name="connsiteX0" fmla="*/ 0 w 98107"/>
                          <a:gd name="connsiteY0" fmla="*/ 0 h 47434"/>
                          <a:gd name="connsiteX1" fmla="*/ 98108 w 98107"/>
                          <a:gd name="connsiteY1" fmla="*/ 0 h 47434"/>
                          <a:gd name="connsiteX2" fmla="*/ 98108 w 98107"/>
                          <a:gd name="connsiteY2" fmla="*/ 47435 h 47434"/>
                          <a:gd name="connsiteX3" fmla="*/ 0 w 98107"/>
                          <a:gd name="connsiteY3" fmla="*/ 47435 h 47434"/>
                        </a:gdLst>
                        <a:ahLst/>
                        <a:cxnLst>
                          <a:cxn ang="0">
                            <a:pos x="connsiteX0" y="connsiteY0"/>
                          </a:cxn>
                          <a:cxn ang="0">
                            <a:pos x="connsiteX1" y="connsiteY1"/>
                          </a:cxn>
                          <a:cxn ang="0">
                            <a:pos x="connsiteX2" y="connsiteY2"/>
                          </a:cxn>
                          <a:cxn ang="0">
                            <a:pos x="connsiteX3" y="connsiteY3"/>
                          </a:cxn>
                        </a:cxnLst>
                        <a:rect l="l" t="t" r="r" b="b"/>
                        <a:pathLst>
                          <a:path w="98107" h="47434">
                            <a:moveTo>
                              <a:pt x="0" y="0"/>
                            </a:moveTo>
                            <a:lnTo>
                              <a:pt x="98108" y="0"/>
                            </a:lnTo>
                            <a:lnTo>
                              <a:pt x="98108" y="47435"/>
                            </a:lnTo>
                            <a:lnTo>
                              <a:pt x="0" y="47435"/>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63" name="任意多边形: 形状 548"/>
                      <p:cNvSpPr/>
                      <p:nvPr/>
                    </p:nvSpPr>
                    <p:spPr>
                      <a:xfrm>
                        <a:off x="6981" y="7020"/>
                        <a:ext cx="79" cy="35"/>
                      </a:xfrm>
                      <a:custGeom>
                        <a:avLst/>
                        <a:gdLst>
                          <a:gd name="connsiteX0" fmla="*/ 0 w 98107"/>
                          <a:gd name="connsiteY0" fmla="*/ 0 h 47434"/>
                          <a:gd name="connsiteX1" fmla="*/ 98108 w 98107"/>
                          <a:gd name="connsiteY1" fmla="*/ 0 h 47434"/>
                          <a:gd name="connsiteX2" fmla="*/ 98108 w 98107"/>
                          <a:gd name="connsiteY2" fmla="*/ 47435 h 47434"/>
                          <a:gd name="connsiteX3" fmla="*/ 0 w 98107"/>
                          <a:gd name="connsiteY3" fmla="*/ 47435 h 47434"/>
                        </a:gdLst>
                        <a:ahLst/>
                        <a:cxnLst>
                          <a:cxn ang="0">
                            <a:pos x="connsiteX0" y="connsiteY0"/>
                          </a:cxn>
                          <a:cxn ang="0">
                            <a:pos x="connsiteX1" y="connsiteY1"/>
                          </a:cxn>
                          <a:cxn ang="0">
                            <a:pos x="connsiteX2" y="connsiteY2"/>
                          </a:cxn>
                          <a:cxn ang="0">
                            <a:pos x="connsiteX3" y="connsiteY3"/>
                          </a:cxn>
                        </a:cxnLst>
                        <a:rect l="l" t="t" r="r" b="b"/>
                        <a:pathLst>
                          <a:path w="98107" h="47434">
                            <a:moveTo>
                              <a:pt x="0" y="0"/>
                            </a:moveTo>
                            <a:lnTo>
                              <a:pt x="98108" y="0"/>
                            </a:lnTo>
                            <a:lnTo>
                              <a:pt x="98108" y="47435"/>
                            </a:lnTo>
                            <a:lnTo>
                              <a:pt x="0" y="47435"/>
                            </a:lnTo>
                            <a:close/>
                          </a:path>
                        </a:pathLst>
                      </a:custGeom>
                      <a:noFill/>
                      <a:ln w="12700" cap="rnd">
                        <a:solidFill>
                          <a:srgbClr val="88BEDC"/>
                        </a:solidFill>
                        <a:prstDash val="solid"/>
                        <a:round/>
                      </a:ln>
                    </p:spPr>
                    <p:txBody>
                      <a:bodyPr rtlCol="0" anchor="ctr"/>
                      <a:lstStyle/>
                      <a:p>
                        <a:endParaRPr lang="zh-CN" altLang="en-US"/>
                      </a:p>
                    </p:txBody>
                  </p:sp>
                  <p:sp>
                    <p:nvSpPr>
                      <p:cNvPr id="264" name="任意多边形: 形状 549"/>
                      <p:cNvSpPr/>
                      <p:nvPr/>
                    </p:nvSpPr>
                    <p:spPr>
                      <a:xfrm>
                        <a:off x="6981" y="7039"/>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6350" cap="flat">
                        <a:solidFill>
                          <a:srgbClr val="88BEDC"/>
                        </a:solidFill>
                        <a:prstDash val="solid"/>
                        <a:round/>
                      </a:ln>
                    </p:spPr>
                    <p:txBody>
                      <a:bodyPr rtlCol="0" anchor="ctr"/>
                      <a:lstStyle/>
                      <a:p>
                        <a:endParaRPr lang="zh-CN" altLang="en-US"/>
                      </a:p>
                    </p:txBody>
                  </p:sp>
                </p:grpSp>
                <p:grpSp>
                  <p:nvGrpSpPr>
                    <p:cNvPr id="265" name="组合 264"/>
                    <p:cNvGrpSpPr/>
                    <p:nvPr/>
                  </p:nvGrpSpPr>
                  <p:grpSpPr>
                    <a:xfrm>
                      <a:off x="6791" y="6931"/>
                      <a:ext cx="78" cy="194"/>
                      <a:chOff x="7407" y="6931"/>
                      <a:chExt cx="78" cy="194"/>
                    </a:xfrm>
                  </p:grpSpPr>
                  <p:sp>
                    <p:nvSpPr>
                      <p:cNvPr id="266" name="任意多边形: 形状 570"/>
                      <p:cNvSpPr/>
                      <p:nvPr/>
                    </p:nvSpPr>
                    <p:spPr>
                      <a:xfrm>
                        <a:off x="7446" y="6931"/>
                        <a:ext cx="8" cy="86"/>
                      </a:xfrm>
                      <a:custGeom>
                        <a:avLst/>
                        <a:gdLst>
                          <a:gd name="connsiteX0" fmla="*/ 0 w 9525"/>
                          <a:gd name="connsiteY0" fmla="*/ 116395 h 116395"/>
                          <a:gd name="connsiteX1" fmla="*/ 0 w 9525"/>
                          <a:gd name="connsiteY1" fmla="*/ 0 h 116395"/>
                        </a:gdLst>
                        <a:ahLst/>
                        <a:cxnLst>
                          <a:cxn ang="0">
                            <a:pos x="connsiteX0" y="connsiteY0"/>
                          </a:cxn>
                          <a:cxn ang="0">
                            <a:pos x="connsiteX1" y="connsiteY1"/>
                          </a:cxn>
                        </a:cxnLst>
                        <a:rect l="l" t="t" r="r" b="b"/>
                        <a:pathLst>
                          <a:path w="9525" h="116395">
                            <a:moveTo>
                              <a:pt x="0" y="116395"/>
                            </a:moveTo>
                            <a:lnTo>
                              <a:pt x="0" y="0"/>
                            </a:lnTo>
                          </a:path>
                        </a:pathLst>
                      </a:custGeom>
                      <a:ln w="12700" cap="flat">
                        <a:solidFill>
                          <a:srgbClr val="539ECC"/>
                        </a:solidFill>
                        <a:prstDash val="solid"/>
                        <a:round/>
                      </a:ln>
                    </p:spPr>
                    <p:txBody>
                      <a:bodyPr rtlCol="0" anchor="ctr"/>
                      <a:lstStyle/>
                      <a:p>
                        <a:endParaRPr lang="zh-CN" altLang="en-US"/>
                      </a:p>
                    </p:txBody>
                  </p:sp>
                  <p:sp>
                    <p:nvSpPr>
                      <p:cNvPr id="267" name="任意多边形: 形状 571"/>
                      <p:cNvSpPr/>
                      <p:nvPr/>
                    </p:nvSpPr>
                    <p:spPr>
                      <a:xfrm>
                        <a:off x="7446" y="7085"/>
                        <a:ext cx="8" cy="40"/>
                      </a:xfrm>
                      <a:custGeom>
                        <a:avLst/>
                        <a:gdLst>
                          <a:gd name="connsiteX0" fmla="*/ 0 w 9525"/>
                          <a:gd name="connsiteY0" fmla="*/ 0 h 54578"/>
                          <a:gd name="connsiteX1" fmla="*/ 0 w 9525"/>
                          <a:gd name="connsiteY1" fmla="*/ 54578 h 54578"/>
                        </a:gdLst>
                        <a:ahLst/>
                        <a:cxnLst>
                          <a:cxn ang="0">
                            <a:pos x="connsiteX0" y="connsiteY0"/>
                          </a:cxn>
                          <a:cxn ang="0">
                            <a:pos x="connsiteX1" y="connsiteY1"/>
                          </a:cxn>
                        </a:cxnLst>
                        <a:rect l="l" t="t" r="r" b="b"/>
                        <a:pathLst>
                          <a:path w="9525" h="54578">
                            <a:moveTo>
                              <a:pt x="0" y="0"/>
                            </a:moveTo>
                            <a:lnTo>
                              <a:pt x="0" y="54578"/>
                            </a:lnTo>
                          </a:path>
                        </a:pathLst>
                      </a:custGeom>
                      <a:ln w="12700" cap="flat">
                        <a:solidFill>
                          <a:srgbClr val="539ECC"/>
                        </a:solidFill>
                        <a:prstDash val="solid"/>
                        <a:round/>
                      </a:ln>
                    </p:spPr>
                    <p:txBody>
                      <a:bodyPr rtlCol="0" anchor="ctr"/>
                      <a:lstStyle/>
                      <a:p>
                        <a:endParaRPr lang="zh-CN" altLang="en-US"/>
                      </a:p>
                    </p:txBody>
                  </p:sp>
                  <p:sp>
                    <p:nvSpPr>
                      <p:cNvPr id="268" name="任意多边形: 形状 572"/>
                      <p:cNvSpPr/>
                      <p:nvPr/>
                    </p:nvSpPr>
                    <p:spPr>
                      <a:xfrm>
                        <a:off x="7407" y="7017"/>
                        <a:ext cx="79" cy="68"/>
                      </a:xfrm>
                      <a:custGeom>
                        <a:avLst/>
                        <a:gdLst>
                          <a:gd name="connsiteX0" fmla="*/ 0 w 98107"/>
                          <a:gd name="connsiteY0" fmla="*/ 0 h 91630"/>
                          <a:gd name="connsiteX1" fmla="*/ 98108 w 98107"/>
                          <a:gd name="connsiteY1" fmla="*/ 0 h 91630"/>
                          <a:gd name="connsiteX2" fmla="*/ 98108 w 98107"/>
                          <a:gd name="connsiteY2" fmla="*/ 91630 h 91630"/>
                          <a:gd name="connsiteX3" fmla="*/ 0 w 98107"/>
                          <a:gd name="connsiteY3" fmla="*/ 91630 h 91630"/>
                        </a:gdLst>
                        <a:ahLst/>
                        <a:cxnLst>
                          <a:cxn ang="0">
                            <a:pos x="connsiteX0" y="connsiteY0"/>
                          </a:cxn>
                          <a:cxn ang="0">
                            <a:pos x="connsiteX1" y="connsiteY1"/>
                          </a:cxn>
                          <a:cxn ang="0">
                            <a:pos x="connsiteX2" y="connsiteY2"/>
                          </a:cxn>
                          <a:cxn ang="0">
                            <a:pos x="connsiteX3" y="connsiteY3"/>
                          </a:cxn>
                        </a:cxnLst>
                        <a:rect l="l" t="t" r="r" b="b"/>
                        <a:pathLst>
                          <a:path w="98107" h="91630">
                            <a:moveTo>
                              <a:pt x="0" y="0"/>
                            </a:moveTo>
                            <a:lnTo>
                              <a:pt x="98108" y="0"/>
                            </a:lnTo>
                            <a:lnTo>
                              <a:pt x="98108" y="91630"/>
                            </a:lnTo>
                            <a:lnTo>
                              <a:pt x="0" y="91630"/>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69" name="任意多边形: 形状 573"/>
                      <p:cNvSpPr/>
                      <p:nvPr/>
                    </p:nvSpPr>
                    <p:spPr>
                      <a:xfrm>
                        <a:off x="7407" y="7017"/>
                        <a:ext cx="79" cy="68"/>
                      </a:xfrm>
                      <a:custGeom>
                        <a:avLst/>
                        <a:gdLst>
                          <a:gd name="connsiteX0" fmla="*/ 0 w 98107"/>
                          <a:gd name="connsiteY0" fmla="*/ 0 h 91630"/>
                          <a:gd name="connsiteX1" fmla="*/ 98108 w 98107"/>
                          <a:gd name="connsiteY1" fmla="*/ 0 h 91630"/>
                          <a:gd name="connsiteX2" fmla="*/ 98108 w 98107"/>
                          <a:gd name="connsiteY2" fmla="*/ 91630 h 91630"/>
                          <a:gd name="connsiteX3" fmla="*/ 0 w 98107"/>
                          <a:gd name="connsiteY3" fmla="*/ 91630 h 91630"/>
                        </a:gdLst>
                        <a:ahLst/>
                        <a:cxnLst>
                          <a:cxn ang="0">
                            <a:pos x="connsiteX0" y="connsiteY0"/>
                          </a:cxn>
                          <a:cxn ang="0">
                            <a:pos x="connsiteX1" y="connsiteY1"/>
                          </a:cxn>
                          <a:cxn ang="0">
                            <a:pos x="connsiteX2" y="connsiteY2"/>
                          </a:cxn>
                          <a:cxn ang="0">
                            <a:pos x="connsiteX3" y="connsiteY3"/>
                          </a:cxn>
                        </a:cxnLst>
                        <a:rect l="l" t="t" r="r" b="b"/>
                        <a:pathLst>
                          <a:path w="98107" h="91630">
                            <a:moveTo>
                              <a:pt x="0" y="0"/>
                            </a:moveTo>
                            <a:lnTo>
                              <a:pt x="98108" y="0"/>
                            </a:lnTo>
                            <a:lnTo>
                              <a:pt x="98108" y="91630"/>
                            </a:lnTo>
                            <a:lnTo>
                              <a:pt x="0" y="91630"/>
                            </a:lnTo>
                            <a:close/>
                          </a:path>
                        </a:pathLst>
                      </a:custGeom>
                      <a:noFill/>
                      <a:ln w="12700" cap="rnd">
                        <a:solidFill>
                          <a:srgbClr val="539ECC"/>
                        </a:solidFill>
                        <a:prstDash val="solid"/>
                        <a:round/>
                      </a:ln>
                    </p:spPr>
                    <p:txBody>
                      <a:bodyPr rtlCol="0" anchor="ctr"/>
                      <a:lstStyle/>
                      <a:p>
                        <a:endParaRPr lang="zh-CN" altLang="en-US"/>
                      </a:p>
                    </p:txBody>
                  </p:sp>
                  <p:sp>
                    <p:nvSpPr>
                      <p:cNvPr id="270" name="任意多边形: 形状 574"/>
                      <p:cNvSpPr/>
                      <p:nvPr/>
                    </p:nvSpPr>
                    <p:spPr>
                      <a:xfrm>
                        <a:off x="7407" y="7051"/>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539ECC"/>
                        </a:solidFill>
                        <a:prstDash val="solid"/>
                        <a:round/>
                      </a:ln>
                    </p:spPr>
                    <p:txBody>
                      <a:bodyPr rtlCol="0" anchor="ctr"/>
                      <a:lstStyle/>
                      <a:p>
                        <a:endParaRPr lang="zh-CN" altLang="en-US"/>
                      </a:p>
                    </p:txBody>
                  </p:sp>
                </p:grpSp>
              </p:grpSp>
            </p:grpSp>
            <p:sp>
              <p:nvSpPr>
                <p:cNvPr id="271" name="任意多边形: 形状 595"/>
                <p:cNvSpPr/>
                <p:nvPr/>
              </p:nvSpPr>
              <p:spPr>
                <a:xfrm>
                  <a:off x="7536" y="6920"/>
                  <a:ext cx="8" cy="64"/>
                </a:xfrm>
                <a:custGeom>
                  <a:avLst/>
                  <a:gdLst>
                    <a:gd name="connsiteX0" fmla="*/ 0 w 9525"/>
                    <a:gd name="connsiteY0" fmla="*/ 86392 h 86391"/>
                    <a:gd name="connsiteX1" fmla="*/ 0 w 9525"/>
                    <a:gd name="connsiteY1" fmla="*/ 0 h 86391"/>
                  </a:gdLst>
                  <a:ahLst/>
                  <a:cxnLst>
                    <a:cxn ang="0">
                      <a:pos x="connsiteX0" y="connsiteY0"/>
                    </a:cxn>
                    <a:cxn ang="0">
                      <a:pos x="connsiteX1" y="connsiteY1"/>
                    </a:cxn>
                  </a:cxnLst>
                  <a:rect l="l" t="t" r="r" b="b"/>
                  <a:pathLst>
                    <a:path w="9525" h="86391">
                      <a:moveTo>
                        <a:pt x="0" y="86392"/>
                      </a:moveTo>
                      <a:lnTo>
                        <a:pt x="0" y="0"/>
                      </a:lnTo>
                    </a:path>
                  </a:pathLst>
                </a:custGeom>
                <a:ln w="12700" cap="flat">
                  <a:solidFill>
                    <a:srgbClr val="E64B35"/>
                  </a:solidFill>
                  <a:prstDash val="solid"/>
                  <a:round/>
                </a:ln>
              </p:spPr>
              <p:txBody>
                <a:bodyPr rtlCol="0" anchor="ctr"/>
                <a:lstStyle/>
                <a:p>
                  <a:endParaRPr lang="zh-CN" altLang="en-US"/>
                </a:p>
              </p:txBody>
            </p:sp>
            <p:sp>
              <p:nvSpPr>
                <p:cNvPr id="272" name="任意多边形: 形状 596"/>
                <p:cNvSpPr/>
                <p:nvPr/>
              </p:nvSpPr>
              <p:spPr>
                <a:xfrm>
                  <a:off x="7536" y="7033"/>
                  <a:ext cx="8" cy="69"/>
                </a:xfrm>
                <a:custGeom>
                  <a:avLst/>
                  <a:gdLst>
                    <a:gd name="connsiteX0" fmla="*/ 0 w 9525"/>
                    <a:gd name="connsiteY0" fmla="*/ 0 h 93821"/>
                    <a:gd name="connsiteX1" fmla="*/ 0 w 9525"/>
                    <a:gd name="connsiteY1" fmla="*/ 93821 h 93821"/>
                  </a:gdLst>
                  <a:ahLst/>
                  <a:cxnLst>
                    <a:cxn ang="0">
                      <a:pos x="connsiteX0" y="connsiteY0"/>
                    </a:cxn>
                    <a:cxn ang="0">
                      <a:pos x="connsiteX1" y="connsiteY1"/>
                    </a:cxn>
                  </a:cxnLst>
                  <a:rect l="l" t="t" r="r" b="b"/>
                  <a:pathLst>
                    <a:path w="9525" h="93821">
                      <a:moveTo>
                        <a:pt x="0" y="0"/>
                      </a:moveTo>
                      <a:lnTo>
                        <a:pt x="0" y="93821"/>
                      </a:lnTo>
                    </a:path>
                  </a:pathLst>
                </a:custGeom>
                <a:ln w="12700" cap="flat">
                  <a:solidFill>
                    <a:srgbClr val="E64B35"/>
                  </a:solidFill>
                  <a:prstDash val="solid"/>
                  <a:round/>
                </a:ln>
              </p:spPr>
              <p:txBody>
                <a:bodyPr rtlCol="0" anchor="ctr"/>
                <a:lstStyle/>
                <a:p>
                  <a:endParaRPr lang="zh-CN" altLang="en-US"/>
                </a:p>
              </p:txBody>
            </p:sp>
            <p:sp>
              <p:nvSpPr>
                <p:cNvPr id="273" name="任意多边形: 形状 597"/>
                <p:cNvSpPr/>
                <p:nvPr/>
              </p:nvSpPr>
              <p:spPr>
                <a:xfrm>
                  <a:off x="7497" y="6984"/>
                  <a:ext cx="79" cy="49"/>
                </a:xfrm>
                <a:custGeom>
                  <a:avLst/>
                  <a:gdLst>
                    <a:gd name="connsiteX0" fmla="*/ 0 w 98107"/>
                    <a:gd name="connsiteY0" fmla="*/ 0 h 66389"/>
                    <a:gd name="connsiteX1" fmla="*/ 98108 w 98107"/>
                    <a:gd name="connsiteY1" fmla="*/ 0 h 66389"/>
                    <a:gd name="connsiteX2" fmla="*/ 98108 w 98107"/>
                    <a:gd name="connsiteY2" fmla="*/ 66389 h 66389"/>
                    <a:gd name="connsiteX3" fmla="*/ 0 w 98107"/>
                    <a:gd name="connsiteY3" fmla="*/ 66389 h 66389"/>
                  </a:gdLst>
                  <a:ahLst/>
                  <a:cxnLst>
                    <a:cxn ang="0">
                      <a:pos x="connsiteX0" y="connsiteY0"/>
                    </a:cxn>
                    <a:cxn ang="0">
                      <a:pos x="connsiteX1" y="connsiteY1"/>
                    </a:cxn>
                    <a:cxn ang="0">
                      <a:pos x="connsiteX2" y="connsiteY2"/>
                    </a:cxn>
                    <a:cxn ang="0">
                      <a:pos x="connsiteX3" y="connsiteY3"/>
                    </a:cxn>
                  </a:cxnLst>
                  <a:rect l="l" t="t" r="r" b="b"/>
                  <a:pathLst>
                    <a:path w="98107" h="66389">
                      <a:moveTo>
                        <a:pt x="0" y="0"/>
                      </a:moveTo>
                      <a:lnTo>
                        <a:pt x="98108" y="0"/>
                      </a:lnTo>
                      <a:lnTo>
                        <a:pt x="98108" y="66389"/>
                      </a:lnTo>
                      <a:lnTo>
                        <a:pt x="0" y="66389"/>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74" name="任意多边形: 形状 598"/>
                <p:cNvSpPr/>
                <p:nvPr/>
              </p:nvSpPr>
              <p:spPr>
                <a:xfrm>
                  <a:off x="7497" y="6984"/>
                  <a:ext cx="79" cy="49"/>
                </a:xfrm>
                <a:custGeom>
                  <a:avLst/>
                  <a:gdLst>
                    <a:gd name="connsiteX0" fmla="*/ 0 w 98107"/>
                    <a:gd name="connsiteY0" fmla="*/ 0 h 66389"/>
                    <a:gd name="connsiteX1" fmla="*/ 98108 w 98107"/>
                    <a:gd name="connsiteY1" fmla="*/ 0 h 66389"/>
                    <a:gd name="connsiteX2" fmla="*/ 98108 w 98107"/>
                    <a:gd name="connsiteY2" fmla="*/ 66389 h 66389"/>
                    <a:gd name="connsiteX3" fmla="*/ 0 w 98107"/>
                    <a:gd name="connsiteY3" fmla="*/ 66389 h 66389"/>
                  </a:gdLst>
                  <a:ahLst/>
                  <a:cxnLst>
                    <a:cxn ang="0">
                      <a:pos x="connsiteX0" y="connsiteY0"/>
                    </a:cxn>
                    <a:cxn ang="0">
                      <a:pos x="connsiteX1" y="connsiteY1"/>
                    </a:cxn>
                    <a:cxn ang="0">
                      <a:pos x="connsiteX2" y="connsiteY2"/>
                    </a:cxn>
                    <a:cxn ang="0">
                      <a:pos x="connsiteX3" y="connsiteY3"/>
                    </a:cxn>
                  </a:cxnLst>
                  <a:rect l="l" t="t" r="r" b="b"/>
                  <a:pathLst>
                    <a:path w="98107" h="66389">
                      <a:moveTo>
                        <a:pt x="0" y="0"/>
                      </a:moveTo>
                      <a:lnTo>
                        <a:pt x="98108" y="0"/>
                      </a:lnTo>
                      <a:lnTo>
                        <a:pt x="98108" y="66389"/>
                      </a:lnTo>
                      <a:lnTo>
                        <a:pt x="0" y="66389"/>
                      </a:lnTo>
                      <a:close/>
                    </a:path>
                  </a:pathLst>
                </a:custGeom>
                <a:noFill/>
                <a:ln w="12700" cap="rnd">
                  <a:solidFill>
                    <a:srgbClr val="E64B35"/>
                  </a:solidFill>
                  <a:prstDash val="solid"/>
                  <a:round/>
                </a:ln>
              </p:spPr>
              <p:txBody>
                <a:bodyPr rtlCol="0" anchor="ctr"/>
                <a:lstStyle/>
                <a:p>
                  <a:endParaRPr lang="zh-CN" altLang="en-US"/>
                </a:p>
              </p:txBody>
            </p:sp>
            <p:sp>
              <p:nvSpPr>
                <p:cNvPr id="275" name="任意多边形: 形状 599"/>
                <p:cNvSpPr/>
                <p:nvPr/>
              </p:nvSpPr>
              <p:spPr>
                <a:xfrm>
                  <a:off x="7497" y="7008"/>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E64B35"/>
                  </a:solidFill>
                  <a:prstDash val="solid"/>
                  <a:round/>
                </a:ln>
              </p:spPr>
              <p:txBody>
                <a:bodyPr rtlCol="0" anchor="ctr"/>
                <a:lstStyle/>
                <a:p>
                  <a:endParaRPr lang="zh-CN" altLang="en-US"/>
                </a:p>
              </p:txBody>
            </p:sp>
            <p:sp>
              <p:nvSpPr>
                <p:cNvPr id="276" name="任意多边形: 形状 620"/>
                <p:cNvSpPr/>
                <p:nvPr/>
              </p:nvSpPr>
              <p:spPr>
                <a:xfrm>
                  <a:off x="7626" y="6950"/>
                  <a:ext cx="8" cy="55"/>
                </a:xfrm>
                <a:custGeom>
                  <a:avLst/>
                  <a:gdLst>
                    <a:gd name="connsiteX0" fmla="*/ 0 w 9525"/>
                    <a:gd name="connsiteY0" fmla="*/ 74676 h 74676"/>
                    <a:gd name="connsiteX1" fmla="*/ 0 w 9525"/>
                    <a:gd name="connsiteY1" fmla="*/ 0 h 74676"/>
                  </a:gdLst>
                  <a:ahLst/>
                  <a:cxnLst>
                    <a:cxn ang="0">
                      <a:pos x="connsiteX0" y="connsiteY0"/>
                    </a:cxn>
                    <a:cxn ang="0">
                      <a:pos x="connsiteX1" y="connsiteY1"/>
                    </a:cxn>
                  </a:cxnLst>
                  <a:rect l="l" t="t" r="r" b="b"/>
                  <a:pathLst>
                    <a:path w="9525" h="74676">
                      <a:moveTo>
                        <a:pt x="0" y="74676"/>
                      </a:moveTo>
                      <a:lnTo>
                        <a:pt x="0" y="0"/>
                      </a:lnTo>
                    </a:path>
                  </a:pathLst>
                </a:custGeom>
                <a:ln w="12700" cap="flat">
                  <a:solidFill>
                    <a:srgbClr val="2A7AB9"/>
                  </a:solidFill>
                  <a:prstDash val="solid"/>
                  <a:round/>
                </a:ln>
              </p:spPr>
              <p:txBody>
                <a:bodyPr rtlCol="0" anchor="ctr"/>
                <a:lstStyle/>
                <a:p>
                  <a:endParaRPr lang="zh-CN" altLang="en-US"/>
                </a:p>
              </p:txBody>
            </p:sp>
            <p:sp>
              <p:nvSpPr>
                <p:cNvPr id="277" name="任意多边形: 形状 621"/>
                <p:cNvSpPr/>
                <p:nvPr/>
              </p:nvSpPr>
              <p:spPr>
                <a:xfrm>
                  <a:off x="7626" y="7071"/>
                  <a:ext cx="8" cy="54"/>
                </a:xfrm>
                <a:custGeom>
                  <a:avLst/>
                  <a:gdLst>
                    <a:gd name="connsiteX0" fmla="*/ 0 w 9525"/>
                    <a:gd name="connsiteY0" fmla="*/ 0 h 72390"/>
                    <a:gd name="connsiteX1" fmla="*/ 0 w 9525"/>
                    <a:gd name="connsiteY1" fmla="*/ 72390 h 72390"/>
                  </a:gdLst>
                  <a:ahLst/>
                  <a:cxnLst>
                    <a:cxn ang="0">
                      <a:pos x="connsiteX0" y="connsiteY0"/>
                    </a:cxn>
                    <a:cxn ang="0">
                      <a:pos x="connsiteX1" y="connsiteY1"/>
                    </a:cxn>
                  </a:cxnLst>
                  <a:rect l="l" t="t" r="r" b="b"/>
                  <a:pathLst>
                    <a:path w="9525" h="72390">
                      <a:moveTo>
                        <a:pt x="0" y="0"/>
                      </a:moveTo>
                      <a:lnTo>
                        <a:pt x="0" y="72390"/>
                      </a:lnTo>
                    </a:path>
                  </a:pathLst>
                </a:custGeom>
                <a:ln w="12700" cap="flat">
                  <a:solidFill>
                    <a:srgbClr val="2A7AB9"/>
                  </a:solidFill>
                  <a:prstDash val="solid"/>
                  <a:round/>
                </a:ln>
              </p:spPr>
              <p:txBody>
                <a:bodyPr rtlCol="0" anchor="ctr"/>
                <a:lstStyle/>
                <a:p>
                  <a:endParaRPr lang="zh-CN" altLang="en-US"/>
                </a:p>
              </p:txBody>
            </p:sp>
            <p:sp>
              <p:nvSpPr>
                <p:cNvPr id="278" name="任意多边形: 形状 622"/>
                <p:cNvSpPr/>
                <p:nvPr/>
              </p:nvSpPr>
              <p:spPr>
                <a:xfrm>
                  <a:off x="7587" y="7006"/>
                  <a:ext cx="79" cy="66"/>
                </a:xfrm>
                <a:custGeom>
                  <a:avLst/>
                  <a:gdLst>
                    <a:gd name="connsiteX0" fmla="*/ 0 w 98107"/>
                    <a:gd name="connsiteY0" fmla="*/ 0 h 89249"/>
                    <a:gd name="connsiteX1" fmla="*/ 98108 w 98107"/>
                    <a:gd name="connsiteY1" fmla="*/ 0 h 89249"/>
                    <a:gd name="connsiteX2" fmla="*/ 98108 w 98107"/>
                    <a:gd name="connsiteY2" fmla="*/ 89249 h 89249"/>
                    <a:gd name="connsiteX3" fmla="*/ 0 w 98107"/>
                    <a:gd name="connsiteY3" fmla="*/ 89249 h 89249"/>
                  </a:gdLst>
                  <a:ahLst/>
                  <a:cxnLst>
                    <a:cxn ang="0">
                      <a:pos x="connsiteX0" y="connsiteY0"/>
                    </a:cxn>
                    <a:cxn ang="0">
                      <a:pos x="connsiteX1" y="connsiteY1"/>
                    </a:cxn>
                    <a:cxn ang="0">
                      <a:pos x="connsiteX2" y="connsiteY2"/>
                    </a:cxn>
                    <a:cxn ang="0">
                      <a:pos x="connsiteX3" y="connsiteY3"/>
                    </a:cxn>
                  </a:cxnLst>
                  <a:rect l="l" t="t" r="r" b="b"/>
                  <a:pathLst>
                    <a:path w="98107" h="89249">
                      <a:moveTo>
                        <a:pt x="0" y="0"/>
                      </a:moveTo>
                      <a:lnTo>
                        <a:pt x="98108" y="0"/>
                      </a:lnTo>
                      <a:lnTo>
                        <a:pt x="98108" y="89249"/>
                      </a:lnTo>
                      <a:lnTo>
                        <a:pt x="0" y="89249"/>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79" name="任意多边形: 形状 623"/>
                <p:cNvSpPr/>
                <p:nvPr/>
              </p:nvSpPr>
              <p:spPr>
                <a:xfrm>
                  <a:off x="7587" y="7006"/>
                  <a:ext cx="79" cy="66"/>
                </a:xfrm>
                <a:custGeom>
                  <a:avLst/>
                  <a:gdLst>
                    <a:gd name="connsiteX0" fmla="*/ 0 w 98107"/>
                    <a:gd name="connsiteY0" fmla="*/ 0 h 89249"/>
                    <a:gd name="connsiteX1" fmla="*/ 98108 w 98107"/>
                    <a:gd name="connsiteY1" fmla="*/ 0 h 89249"/>
                    <a:gd name="connsiteX2" fmla="*/ 98108 w 98107"/>
                    <a:gd name="connsiteY2" fmla="*/ 89249 h 89249"/>
                    <a:gd name="connsiteX3" fmla="*/ 0 w 98107"/>
                    <a:gd name="connsiteY3" fmla="*/ 89249 h 89249"/>
                  </a:gdLst>
                  <a:ahLst/>
                  <a:cxnLst>
                    <a:cxn ang="0">
                      <a:pos x="connsiteX0" y="connsiteY0"/>
                    </a:cxn>
                    <a:cxn ang="0">
                      <a:pos x="connsiteX1" y="connsiteY1"/>
                    </a:cxn>
                    <a:cxn ang="0">
                      <a:pos x="connsiteX2" y="connsiteY2"/>
                    </a:cxn>
                    <a:cxn ang="0">
                      <a:pos x="connsiteX3" y="connsiteY3"/>
                    </a:cxn>
                  </a:cxnLst>
                  <a:rect l="l" t="t" r="r" b="b"/>
                  <a:pathLst>
                    <a:path w="98107" h="89249">
                      <a:moveTo>
                        <a:pt x="0" y="0"/>
                      </a:moveTo>
                      <a:lnTo>
                        <a:pt x="98108" y="0"/>
                      </a:lnTo>
                      <a:lnTo>
                        <a:pt x="98108" y="89249"/>
                      </a:lnTo>
                      <a:lnTo>
                        <a:pt x="0" y="89249"/>
                      </a:lnTo>
                      <a:close/>
                    </a:path>
                  </a:pathLst>
                </a:custGeom>
                <a:noFill/>
                <a:ln w="12700" cap="rnd">
                  <a:solidFill>
                    <a:srgbClr val="2A7AB9"/>
                  </a:solidFill>
                  <a:prstDash val="solid"/>
                  <a:round/>
                </a:ln>
              </p:spPr>
              <p:txBody>
                <a:bodyPr rtlCol="0" anchor="ctr"/>
                <a:lstStyle/>
                <a:p>
                  <a:endParaRPr lang="zh-CN" altLang="en-US"/>
                </a:p>
              </p:txBody>
            </p:sp>
            <p:sp>
              <p:nvSpPr>
                <p:cNvPr id="280" name="任意多边形: 形状 624"/>
                <p:cNvSpPr/>
                <p:nvPr/>
              </p:nvSpPr>
              <p:spPr>
                <a:xfrm>
                  <a:off x="7587" y="7044"/>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2A7AB9"/>
                  </a:solidFill>
                  <a:prstDash val="solid"/>
                  <a:round/>
                </a:ln>
              </p:spPr>
              <p:txBody>
                <a:bodyPr rtlCol="0" anchor="ctr"/>
                <a:lstStyle/>
                <a:p>
                  <a:endParaRPr lang="zh-CN" altLang="en-US"/>
                </a:p>
              </p:txBody>
            </p:sp>
            <p:sp>
              <p:nvSpPr>
                <p:cNvPr id="281" name="任意多边形: 形状 645"/>
                <p:cNvSpPr/>
                <p:nvPr/>
              </p:nvSpPr>
              <p:spPr>
                <a:xfrm>
                  <a:off x="7716" y="6959"/>
                  <a:ext cx="8" cy="71"/>
                </a:xfrm>
                <a:custGeom>
                  <a:avLst/>
                  <a:gdLst>
                    <a:gd name="connsiteX0" fmla="*/ 0 w 9525"/>
                    <a:gd name="connsiteY0" fmla="*/ 95631 h 95630"/>
                    <a:gd name="connsiteX1" fmla="*/ 0 w 9525"/>
                    <a:gd name="connsiteY1" fmla="*/ 0 h 95630"/>
                  </a:gdLst>
                  <a:ahLst/>
                  <a:cxnLst>
                    <a:cxn ang="0">
                      <a:pos x="connsiteX0" y="connsiteY0"/>
                    </a:cxn>
                    <a:cxn ang="0">
                      <a:pos x="connsiteX1" y="connsiteY1"/>
                    </a:cxn>
                  </a:cxnLst>
                  <a:rect l="l" t="t" r="r" b="b"/>
                  <a:pathLst>
                    <a:path w="9525" h="95630">
                      <a:moveTo>
                        <a:pt x="0" y="95631"/>
                      </a:moveTo>
                      <a:lnTo>
                        <a:pt x="0" y="0"/>
                      </a:lnTo>
                    </a:path>
                  </a:pathLst>
                </a:custGeom>
                <a:ln w="12700" cap="flat">
                  <a:solidFill>
                    <a:srgbClr val="0B559F"/>
                  </a:solidFill>
                  <a:prstDash val="solid"/>
                  <a:round/>
                </a:ln>
              </p:spPr>
              <p:txBody>
                <a:bodyPr rtlCol="0" anchor="ctr"/>
                <a:lstStyle/>
                <a:p>
                  <a:endParaRPr lang="zh-CN" altLang="en-US"/>
                </a:p>
              </p:txBody>
            </p:sp>
            <p:sp>
              <p:nvSpPr>
                <p:cNvPr id="282" name="任意多边形: 形状 646"/>
                <p:cNvSpPr/>
                <p:nvPr/>
              </p:nvSpPr>
              <p:spPr>
                <a:xfrm>
                  <a:off x="7716" y="7078"/>
                  <a:ext cx="8" cy="47"/>
                </a:xfrm>
                <a:custGeom>
                  <a:avLst/>
                  <a:gdLst>
                    <a:gd name="connsiteX0" fmla="*/ 0 w 9525"/>
                    <a:gd name="connsiteY0" fmla="*/ 0 h 63245"/>
                    <a:gd name="connsiteX1" fmla="*/ 0 w 9525"/>
                    <a:gd name="connsiteY1" fmla="*/ 63246 h 63245"/>
                  </a:gdLst>
                  <a:ahLst/>
                  <a:cxnLst>
                    <a:cxn ang="0">
                      <a:pos x="connsiteX0" y="connsiteY0"/>
                    </a:cxn>
                    <a:cxn ang="0">
                      <a:pos x="connsiteX1" y="connsiteY1"/>
                    </a:cxn>
                  </a:cxnLst>
                  <a:rect l="l" t="t" r="r" b="b"/>
                  <a:pathLst>
                    <a:path w="9525" h="63245">
                      <a:moveTo>
                        <a:pt x="0" y="0"/>
                      </a:moveTo>
                      <a:lnTo>
                        <a:pt x="0" y="63246"/>
                      </a:lnTo>
                    </a:path>
                  </a:pathLst>
                </a:custGeom>
                <a:ln w="12700" cap="flat">
                  <a:solidFill>
                    <a:srgbClr val="0B559F"/>
                  </a:solidFill>
                  <a:prstDash val="solid"/>
                  <a:round/>
                </a:ln>
              </p:spPr>
              <p:txBody>
                <a:bodyPr rtlCol="0" anchor="ctr"/>
                <a:lstStyle/>
                <a:p>
                  <a:endParaRPr lang="zh-CN" altLang="en-US"/>
                </a:p>
              </p:txBody>
            </p:sp>
            <p:sp>
              <p:nvSpPr>
                <p:cNvPr id="283" name="任意多边形: 形状 647"/>
                <p:cNvSpPr/>
                <p:nvPr/>
              </p:nvSpPr>
              <p:spPr>
                <a:xfrm>
                  <a:off x="7677" y="7030"/>
                  <a:ext cx="79" cy="48"/>
                </a:xfrm>
                <a:custGeom>
                  <a:avLst/>
                  <a:gdLst>
                    <a:gd name="connsiteX0" fmla="*/ 0 w 98107"/>
                    <a:gd name="connsiteY0" fmla="*/ 0 h 65246"/>
                    <a:gd name="connsiteX1" fmla="*/ 98108 w 98107"/>
                    <a:gd name="connsiteY1" fmla="*/ 0 h 65246"/>
                    <a:gd name="connsiteX2" fmla="*/ 98108 w 98107"/>
                    <a:gd name="connsiteY2" fmla="*/ 65246 h 65246"/>
                    <a:gd name="connsiteX3" fmla="*/ 0 w 98107"/>
                    <a:gd name="connsiteY3" fmla="*/ 65246 h 65246"/>
                  </a:gdLst>
                  <a:ahLst/>
                  <a:cxnLst>
                    <a:cxn ang="0">
                      <a:pos x="connsiteX0" y="connsiteY0"/>
                    </a:cxn>
                    <a:cxn ang="0">
                      <a:pos x="connsiteX1" y="connsiteY1"/>
                    </a:cxn>
                    <a:cxn ang="0">
                      <a:pos x="connsiteX2" y="connsiteY2"/>
                    </a:cxn>
                    <a:cxn ang="0">
                      <a:pos x="connsiteX3" y="connsiteY3"/>
                    </a:cxn>
                  </a:cxnLst>
                  <a:rect l="l" t="t" r="r" b="b"/>
                  <a:pathLst>
                    <a:path w="98107" h="65246">
                      <a:moveTo>
                        <a:pt x="0" y="0"/>
                      </a:moveTo>
                      <a:lnTo>
                        <a:pt x="98108" y="0"/>
                      </a:lnTo>
                      <a:lnTo>
                        <a:pt x="98108" y="65246"/>
                      </a:lnTo>
                      <a:lnTo>
                        <a:pt x="0" y="65246"/>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84" name="任意多边形: 形状 648"/>
                <p:cNvSpPr/>
                <p:nvPr/>
              </p:nvSpPr>
              <p:spPr>
                <a:xfrm>
                  <a:off x="7677" y="7030"/>
                  <a:ext cx="79" cy="48"/>
                </a:xfrm>
                <a:custGeom>
                  <a:avLst/>
                  <a:gdLst>
                    <a:gd name="connsiteX0" fmla="*/ 0 w 98107"/>
                    <a:gd name="connsiteY0" fmla="*/ 0 h 65246"/>
                    <a:gd name="connsiteX1" fmla="*/ 98108 w 98107"/>
                    <a:gd name="connsiteY1" fmla="*/ 0 h 65246"/>
                    <a:gd name="connsiteX2" fmla="*/ 98108 w 98107"/>
                    <a:gd name="connsiteY2" fmla="*/ 65246 h 65246"/>
                    <a:gd name="connsiteX3" fmla="*/ 0 w 98107"/>
                    <a:gd name="connsiteY3" fmla="*/ 65246 h 65246"/>
                  </a:gdLst>
                  <a:ahLst/>
                  <a:cxnLst>
                    <a:cxn ang="0">
                      <a:pos x="connsiteX0" y="connsiteY0"/>
                    </a:cxn>
                    <a:cxn ang="0">
                      <a:pos x="connsiteX1" y="connsiteY1"/>
                    </a:cxn>
                    <a:cxn ang="0">
                      <a:pos x="connsiteX2" y="connsiteY2"/>
                    </a:cxn>
                    <a:cxn ang="0">
                      <a:pos x="connsiteX3" y="connsiteY3"/>
                    </a:cxn>
                  </a:cxnLst>
                  <a:rect l="l" t="t" r="r" b="b"/>
                  <a:pathLst>
                    <a:path w="98107" h="65246">
                      <a:moveTo>
                        <a:pt x="0" y="0"/>
                      </a:moveTo>
                      <a:lnTo>
                        <a:pt x="98108" y="0"/>
                      </a:lnTo>
                      <a:lnTo>
                        <a:pt x="98108" y="65246"/>
                      </a:lnTo>
                      <a:lnTo>
                        <a:pt x="0" y="65246"/>
                      </a:lnTo>
                      <a:close/>
                    </a:path>
                  </a:pathLst>
                </a:custGeom>
                <a:noFill/>
                <a:ln w="12700" cap="rnd">
                  <a:solidFill>
                    <a:srgbClr val="0B559F"/>
                  </a:solidFill>
                  <a:prstDash val="solid"/>
                  <a:round/>
                </a:ln>
              </p:spPr>
              <p:txBody>
                <a:bodyPr rtlCol="0" anchor="ctr"/>
                <a:lstStyle/>
                <a:p>
                  <a:endParaRPr lang="zh-CN" altLang="en-US"/>
                </a:p>
              </p:txBody>
            </p:sp>
            <p:sp>
              <p:nvSpPr>
                <p:cNvPr id="285" name="任意多边形: 形状 649"/>
                <p:cNvSpPr/>
                <p:nvPr/>
              </p:nvSpPr>
              <p:spPr>
                <a:xfrm>
                  <a:off x="7677" y="7054"/>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0B559F"/>
                  </a:solidFill>
                  <a:prstDash val="solid"/>
                  <a:round/>
                </a:ln>
              </p:spPr>
              <p:txBody>
                <a:bodyPr rtlCol="0" anchor="ctr"/>
                <a:lstStyle/>
                <a:p>
                  <a:endParaRPr lang="zh-CN" altLang="en-US"/>
                </a:p>
              </p:txBody>
            </p:sp>
          </p:grpSp>
          <p:grpSp>
            <p:nvGrpSpPr>
              <p:cNvPr id="286" name="组合 285"/>
              <p:cNvGrpSpPr/>
              <p:nvPr/>
            </p:nvGrpSpPr>
            <p:grpSpPr>
              <a:xfrm>
                <a:off x="7878" y="6602"/>
                <a:ext cx="552" cy="522"/>
                <a:chOff x="7878" y="6602"/>
                <a:chExt cx="552" cy="522"/>
              </a:xfrm>
            </p:grpSpPr>
            <p:grpSp>
              <p:nvGrpSpPr>
                <p:cNvPr id="287" name="组合 286"/>
                <p:cNvGrpSpPr/>
                <p:nvPr/>
              </p:nvGrpSpPr>
              <p:grpSpPr>
                <a:xfrm>
                  <a:off x="8072" y="6602"/>
                  <a:ext cx="78" cy="523"/>
                  <a:chOff x="7980" y="6602"/>
                  <a:chExt cx="78" cy="523"/>
                </a:xfrm>
              </p:grpSpPr>
              <p:sp>
                <p:nvSpPr>
                  <p:cNvPr id="288" name="任意多边形: 形状 525"/>
                  <p:cNvSpPr/>
                  <p:nvPr/>
                </p:nvSpPr>
                <p:spPr>
                  <a:xfrm>
                    <a:off x="8019" y="6602"/>
                    <a:ext cx="8" cy="209"/>
                  </a:xfrm>
                  <a:custGeom>
                    <a:avLst/>
                    <a:gdLst>
                      <a:gd name="connsiteX0" fmla="*/ 0 w 9525"/>
                      <a:gd name="connsiteY0" fmla="*/ 285179 h 285178"/>
                      <a:gd name="connsiteX1" fmla="*/ 0 w 9525"/>
                      <a:gd name="connsiteY1" fmla="*/ 0 h 285178"/>
                    </a:gdLst>
                    <a:ahLst/>
                    <a:cxnLst>
                      <a:cxn ang="0">
                        <a:pos x="connsiteX0" y="connsiteY0"/>
                      </a:cxn>
                      <a:cxn ang="0">
                        <a:pos x="connsiteX1" y="connsiteY1"/>
                      </a:cxn>
                    </a:cxnLst>
                    <a:rect l="l" t="t" r="r" b="b"/>
                    <a:pathLst>
                      <a:path w="9525" h="285178">
                        <a:moveTo>
                          <a:pt x="0" y="285179"/>
                        </a:moveTo>
                        <a:lnTo>
                          <a:pt x="0" y="0"/>
                        </a:lnTo>
                      </a:path>
                    </a:pathLst>
                  </a:custGeom>
                  <a:ln w="12700" cap="flat">
                    <a:solidFill>
                      <a:srgbClr val="BAD6EB"/>
                    </a:solidFill>
                    <a:prstDash val="solid"/>
                    <a:round/>
                  </a:ln>
                </p:spPr>
                <p:txBody>
                  <a:bodyPr rtlCol="0" anchor="ctr"/>
                  <a:lstStyle/>
                  <a:p>
                    <a:endParaRPr lang="zh-CN" altLang="en-US"/>
                  </a:p>
                </p:txBody>
              </p:sp>
              <p:sp>
                <p:nvSpPr>
                  <p:cNvPr id="289" name="任意多边形: 形状 526"/>
                  <p:cNvSpPr/>
                  <p:nvPr/>
                </p:nvSpPr>
                <p:spPr>
                  <a:xfrm>
                    <a:off x="8019" y="7055"/>
                    <a:ext cx="8" cy="70"/>
                  </a:xfrm>
                  <a:custGeom>
                    <a:avLst/>
                    <a:gdLst>
                      <a:gd name="connsiteX0" fmla="*/ 0 w 9525"/>
                      <a:gd name="connsiteY0" fmla="*/ 0 h 95535"/>
                      <a:gd name="connsiteX1" fmla="*/ 0 w 9525"/>
                      <a:gd name="connsiteY1" fmla="*/ 95536 h 95535"/>
                    </a:gdLst>
                    <a:ahLst/>
                    <a:cxnLst>
                      <a:cxn ang="0">
                        <a:pos x="connsiteX0" y="connsiteY0"/>
                      </a:cxn>
                      <a:cxn ang="0">
                        <a:pos x="connsiteX1" y="connsiteY1"/>
                      </a:cxn>
                    </a:cxnLst>
                    <a:rect l="l" t="t" r="r" b="b"/>
                    <a:pathLst>
                      <a:path w="9525" h="95535">
                        <a:moveTo>
                          <a:pt x="0" y="0"/>
                        </a:moveTo>
                        <a:lnTo>
                          <a:pt x="0" y="95536"/>
                        </a:lnTo>
                      </a:path>
                    </a:pathLst>
                  </a:custGeom>
                  <a:ln w="12700" cap="flat">
                    <a:solidFill>
                      <a:srgbClr val="BAD6EB"/>
                    </a:solidFill>
                    <a:prstDash val="solid"/>
                    <a:round/>
                  </a:ln>
                </p:spPr>
                <p:txBody>
                  <a:bodyPr rtlCol="0" anchor="ctr"/>
                  <a:lstStyle/>
                  <a:p>
                    <a:endParaRPr lang="zh-CN" altLang="en-US"/>
                  </a:p>
                </p:txBody>
              </p:sp>
              <p:sp>
                <p:nvSpPr>
                  <p:cNvPr id="290" name="任意多边形: 形状 527"/>
                  <p:cNvSpPr/>
                  <p:nvPr/>
                </p:nvSpPr>
                <p:spPr>
                  <a:xfrm>
                    <a:off x="7980" y="6811"/>
                    <a:ext cx="79" cy="244"/>
                  </a:xfrm>
                  <a:custGeom>
                    <a:avLst/>
                    <a:gdLst>
                      <a:gd name="connsiteX0" fmla="*/ 0 w 98107"/>
                      <a:gd name="connsiteY0" fmla="*/ 0 h 333089"/>
                      <a:gd name="connsiteX1" fmla="*/ 98107 w 98107"/>
                      <a:gd name="connsiteY1" fmla="*/ 0 h 333089"/>
                      <a:gd name="connsiteX2" fmla="*/ 98107 w 98107"/>
                      <a:gd name="connsiteY2" fmla="*/ 333089 h 333089"/>
                      <a:gd name="connsiteX3" fmla="*/ 0 w 98107"/>
                      <a:gd name="connsiteY3" fmla="*/ 333089 h 333089"/>
                    </a:gdLst>
                    <a:ahLst/>
                    <a:cxnLst>
                      <a:cxn ang="0">
                        <a:pos x="connsiteX0" y="connsiteY0"/>
                      </a:cxn>
                      <a:cxn ang="0">
                        <a:pos x="connsiteX1" y="connsiteY1"/>
                      </a:cxn>
                      <a:cxn ang="0">
                        <a:pos x="connsiteX2" y="connsiteY2"/>
                      </a:cxn>
                      <a:cxn ang="0">
                        <a:pos x="connsiteX3" y="connsiteY3"/>
                      </a:cxn>
                    </a:cxnLst>
                    <a:rect l="l" t="t" r="r" b="b"/>
                    <a:pathLst>
                      <a:path w="98107" h="333089">
                        <a:moveTo>
                          <a:pt x="0" y="0"/>
                        </a:moveTo>
                        <a:lnTo>
                          <a:pt x="98107" y="0"/>
                        </a:lnTo>
                        <a:lnTo>
                          <a:pt x="98107" y="333089"/>
                        </a:lnTo>
                        <a:lnTo>
                          <a:pt x="0" y="333089"/>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91" name="任意多边形: 形状 528"/>
                  <p:cNvSpPr/>
                  <p:nvPr/>
                </p:nvSpPr>
                <p:spPr>
                  <a:xfrm>
                    <a:off x="7980" y="6811"/>
                    <a:ext cx="79" cy="244"/>
                  </a:xfrm>
                  <a:custGeom>
                    <a:avLst/>
                    <a:gdLst>
                      <a:gd name="connsiteX0" fmla="*/ 0 w 98107"/>
                      <a:gd name="connsiteY0" fmla="*/ 0 h 333089"/>
                      <a:gd name="connsiteX1" fmla="*/ 98107 w 98107"/>
                      <a:gd name="connsiteY1" fmla="*/ 0 h 333089"/>
                      <a:gd name="connsiteX2" fmla="*/ 98107 w 98107"/>
                      <a:gd name="connsiteY2" fmla="*/ 333089 h 333089"/>
                      <a:gd name="connsiteX3" fmla="*/ 0 w 98107"/>
                      <a:gd name="connsiteY3" fmla="*/ 333089 h 333089"/>
                    </a:gdLst>
                    <a:ahLst/>
                    <a:cxnLst>
                      <a:cxn ang="0">
                        <a:pos x="connsiteX0" y="connsiteY0"/>
                      </a:cxn>
                      <a:cxn ang="0">
                        <a:pos x="connsiteX1" y="connsiteY1"/>
                      </a:cxn>
                      <a:cxn ang="0">
                        <a:pos x="connsiteX2" y="connsiteY2"/>
                      </a:cxn>
                      <a:cxn ang="0">
                        <a:pos x="connsiteX3" y="connsiteY3"/>
                      </a:cxn>
                    </a:cxnLst>
                    <a:rect l="l" t="t" r="r" b="b"/>
                    <a:pathLst>
                      <a:path w="98107" h="333089">
                        <a:moveTo>
                          <a:pt x="0" y="0"/>
                        </a:moveTo>
                        <a:lnTo>
                          <a:pt x="98107" y="0"/>
                        </a:lnTo>
                        <a:lnTo>
                          <a:pt x="98107" y="333089"/>
                        </a:lnTo>
                        <a:lnTo>
                          <a:pt x="0" y="333089"/>
                        </a:lnTo>
                        <a:close/>
                      </a:path>
                    </a:pathLst>
                  </a:custGeom>
                  <a:noFill/>
                  <a:ln w="12700" cap="rnd">
                    <a:solidFill>
                      <a:srgbClr val="BAD6EB"/>
                    </a:solidFill>
                    <a:prstDash val="solid"/>
                    <a:round/>
                  </a:ln>
                </p:spPr>
                <p:txBody>
                  <a:bodyPr rtlCol="0" anchor="ctr"/>
                  <a:lstStyle/>
                  <a:p>
                    <a:endParaRPr lang="zh-CN" altLang="en-US"/>
                  </a:p>
                </p:txBody>
              </p:sp>
              <p:sp>
                <p:nvSpPr>
                  <p:cNvPr id="292" name="任意多边形: 形状 529"/>
                  <p:cNvSpPr/>
                  <p:nvPr/>
                </p:nvSpPr>
                <p:spPr>
                  <a:xfrm>
                    <a:off x="7980" y="6906"/>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BAD6EB"/>
                    </a:solidFill>
                    <a:prstDash val="solid"/>
                    <a:round/>
                  </a:ln>
                </p:spPr>
                <p:txBody>
                  <a:bodyPr rtlCol="0" anchor="ctr"/>
                  <a:lstStyle/>
                  <a:p>
                    <a:endParaRPr lang="zh-CN" altLang="en-US"/>
                  </a:p>
                </p:txBody>
              </p:sp>
            </p:grpSp>
            <p:grpSp>
              <p:nvGrpSpPr>
                <p:cNvPr id="293" name="组合 292"/>
                <p:cNvGrpSpPr/>
                <p:nvPr/>
              </p:nvGrpSpPr>
              <p:grpSpPr>
                <a:xfrm>
                  <a:off x="7878" y="6830"/>
                  <a:ext cx="175" cy="294"/>
                  <a:chOff x="7991" y="6830"/>
                  <a:chExt cx="175" cy="294"/>
                </a:xfrm>
              </p:grpSpPr>
              <p:grpSp>
                <p:nvGrpSpPr>
                  <p:cNvPr id="294" name="组合 293"/>
                  <p:cNvGrpSpPr/>
                  <p:nvPr/>
                </p:nvGrpSpPr>
                <p:grpSpPr>
                  <a:xfrm>
                    <a:off x="7991" y="6852"/>
                    <a:ext cx="78" cy="273"/>
                    <a:chOff x="8070" y="6852"/>
                    <a:chExt cx="78" cy="273"/>
                  </a:xfrm>
                </p:grpSpPr>
                <p:sp>
                  <p:nvSpPr>
                    <p:cNvPr id="295" name="任意多边形: 形状 550"/>
                    <p:cNvSpPr/>
                    <p:nvPr/>
                  </p:nvSpPr>
                  <p:spPr>
                    <a:xfrm>
                      <a:off x="8109" y="6852"/>
                      <a:ext cx="8" cy="88"/>
                    </a:xfrm>
                    <a:custGeom>
                      <a:avLst/>
                      <a:gdLst>
                        <a:gd name="connsiteX0" fmla="*/ 0 w 9525"/>
                        <a:gd name="connsiteY0" fmla="*/ 120968 h 120967"/>
                        <a:gd name="connsiteX1" fmla="*/ 0 w 9525"/>
                        <a:gd name="connsiteY1" fmla="*/ 0 h 120967"/>
                      </a:gdLst>
                      <a:ahLst/>
                      <a:cxnLst>
                        <a:cxn ang="0">
                          <a:pos x="connsiteX0" y="connsiteY0"/>
                        </a:cxn>
                        <a:cxn ang="0">
                          <a:pos x="connsiteX1" y="connsiteY1"/>
                        </a:cxn>
                      </a:cxnLst>
                      <a:rect l="l" t="t" r="r" b="b"/>
                      <a:pathLst>
                        <a:path w="9525" h="120967">
                          <a:moveTo>
                            <a:pt x="0" y="120968"/>
                          </a:moveTo>
                          <a:lnTo>
                            <a:pt x="0" y="0"/>
                          </a:lnTo>
                        </a:path>
                      </a:pathLst>
                    </a:custGeom>
                    <a:ln w="12700" cap="flat">
                      <a:solidFill>
                        <a:srgbClr val="88BEDC"/>
                      </a:solidFill>
                      <a:prstDash val="solid"/>
                      <a:round/>
                    </a:ln>
                  </p:spPr>
                  <p:txBody>
                    <a:bodyPr rtlCol="0" anchor="ctr"/>
                    <a:lstStyle/>
                    <a:p>
                      <a:endParaRPr lang="zh-CN" altLang="en-US"/>
                    </a:p>
                  </p:txBody>
                </p:sp>
                <p:sp>
                  <p:nvSpPr>
                    <p:cNvPr id="296" name="任意多边形: 形状 551"/>
                    <p:cNvSpPr/>
                    <p:nvPr/>
                  </p:nvSpPr>
                  <p:spPr>
                    <a:xfrm>
                      <a:off x="8109" y="7045"/>
                      <a:ext cx="8" cy="80"/>
                    </a:xfrm>
                    <a:custGeom>
                      <a:avLst/>
                      <a:gdLst>
                        <a:gd name="connsiteX0" fmla="*/ 0 w 9525"/>
                        <a:gd name="connsiteY0" fmla="*/ 0 h 110204"/>
                        <a:gd name="connsiteX1" fmla="*/ 0 w 9525"/>
                        <a:gd name="connsiteY1" fmla="*/ 110204 h 110204"/>
                      </a:gdLst>
                      <a:ahLst/>
                      <a:cxnLst>
                        <a:cxn ang="0">
                          <a:pos x="connsiteX0" y="connsiteY0"/>
                        </a:cxn>
                        <a:cxn ang="0">
                          <a:pos x="connsiteX1" y="connsiteY1"/>
                        </a:cxn>
                      </a:cxnLst>
                      <a:rect l="l" t="t" r="r" b="b"/>
                      <a:pathLst>
                        <a:path w="9525" h="110204">
                          <a:moveTo>
                            <a:pt x="0" y="0"/>
                          </a:moveTo>
                          <a:lnTo>
                            <a:pt x="0" y="110204"/>
                          </a:lnTo>
                        </a:path>
                      </a:pathLst>
                    </a:custGeom>
                    <a:ln w="12700" cap="flat">
                      <a:solidFill>
                        <a:srgbClr val="88BEDC"/>
                      </a:solidFill>
                      <a:prstDash val="solid"/>
                      <a:round/>
                    </a:ln>
                  </p:spPr>
                  <p:txBody>
                    <a:bodyPr rtlCol="0" anchor="ctr"/>
                    <a:lstStyle/>
                    <a:p>
                      <a:endParaRPr lang="zh-CN" altLang="en-US"/>
                    </a:p>
                  </p:txBody>
                </p:sp>
                <p:sp>
                  <p:nvSpPr>
                    <p:cNvPr id="297" name="任意多边形: 形状 552"/>
                    <p:cNvSpPr/>
                    <p:nvPr/>
                  </p:nvSpPr>
                  <p:spPr>
                    <a:xfrm>
                      <a:off x="8070" y="6940"/>
                      <a:ext cx="79" cy="105"/>
                    </a:xfrm>
                    <a:custGeom>
                      <a:avLst/>
                      <a:gdLst>
                        <a:gd name="connsiteX0" fmla="*/ 0 w 98107"/>
                        <a:gd name="connsiteY0" fmla="*/ 0 h 142779"/>
                        <a:gd name="connsiteX1" fmla="*/ 98108 w 98107"/>
                        <a:gd name="connsiteY1" fmla="*/ 0 h 142779"/>
                        <a:gd name="connsiteX2" fmla="*/ 98108 w 98107"/>
                        <a:gd name="connsiteY2" fmla="*/ 142780 h 142779"/>
                        <a:gd name="connsiteX3" fmla="*/ 0 w 98107"/>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98107" h="142779">
                          <a:moveTo>
                            <a:pt x="0" y="0"/>
                          </a:moveTo>
                          <a:lnTo>
                            <a:pt x="98108" y="0"/>
                          </a:lnTo>
                          <a:lnTo>
                            <a:pt x="98108" y="142780"/>
                          </a:lnTo>
                          <a:lnTo>
                            <a:pt x="0" y="142780"/>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298" name="任意多边形: 形状 553"/>
                    <p:cNvSpPr/>
                    <p:nvPr/>
                  </p:nvSpPr>
                  <p:spPr>
                    <a:xfrm>
                      <a:off x="8070" y="6940"/>
                      <a:ext cx="79" cy="105"/>
                    </a:xfrm>
                    <a:custGeom>
                      <a:avLst/>
                      <a:gdLst>
                        <a:gd name="connsiteX0" fmla="*/ 0 w 98107"/>
                        <a:gd name="connsiteY0" fmla="*/ 0 h 142779"/>
                        <a:gd name="connsiteX1" fmla="*/ 98108 w 98107"/>
                        <a:gd name="connsiteY1" fmla="*/ 0 h 142779"/>
                        <a:gd name="connsiteX2" fmla="*/ 98108 w 98107"/>
                        <a:gd name="connsiteY2" fmla="*/ 142780 h 142779"/>
                        <a:gd name="connsiteX3" fmla="*/ 0 w 98107"/>
                        <a:gd name="connsiteY3" fmla="*/ 142780 h 142779"/>
                      </a:gdLst>
                      <a:ahLst/>
                      <a:cxnLst>
                        <a:cxn ang="0">
                          <a:pos x="connsiteX0" y="connsiteY0"/>
                        </a:cxn>
                        <a:cxn ang="0">
                          <a:pos x="connsiteX1" y="connsiteY1"/>
                        </a:cxn>
                        <a:cxn ang="0">
                          <a:pos x="connsiteX2" y="connsiteY2"/>
                        </a:cxn>
                        <a:cxn ang="0">
                          <a:pos x="connsiteX3" y="connsiteY3"/>
                        </a:cxn>
                      </a:cxnLst>
                      <a:rect l="l" t="t" r="r" b="b"/>
                      <a:pathLst>
                        <a:path w="98107" h="142779">
                          <a:moveTo>
                            <a:pt x="0" y="0"/>
                          </a:moveTo>
                          <a:lnTo>
                            <a:pt x="98108" y="0"/>
                          </a:lnTo>
                          <a:lnTo>
                            <a:pt x="98108" y="142780"/>
                          </a:lnTo>
                          <a:lnTo>
                            <a:pt x="0" y="142780"/>
                          </a:lnTo>
                          <a:close/>
                        </a:path>
                      </a:pathLst>
                    </a:custGeom>
                    <a:noFill/>
                    <a:ln w="12700" cap="rnd">
                      <a:solidFill>
                        <a:srgbClr val="88BEDC"/>
                      </a:solidFill>
                      <a:prstDash val="solid"/>
                      <a:round/>
                    </a:ln>
                  </p:spPr>
                  <p:txBody>
                    <a:bodyPr rtlCol="0" anchor="ctr"/>
                    <a:lstStyle/>
                    <a:p>
                      <a:endParaRPr lang="zh-CN" altLang="en-US"/>
                    </a:p>
                  </p:txBody>
                </p:sp>
                <p:sp>
                  <p:nvSpPr>
                    <p:cNvPr id="299" name="任意多边形: 形状 554"/>
                    <p:cNvSpPr/>
                    <p:nvPr/>
                  </p:nvSpPr>
                  <p:spPr>
                    <a:xfrm>
                      <a:off x="8070" y="6998"/>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88BEDC"/>
                      </a:solidFill>
                      <a:prstDash val="solid"/>
                      <a:round/>
                    </a:ln>
                  </p:spPr>
                  <p:txBody>
                    <a:bodyPr rtlCol="0" anchor="ctr"/>
                    <a:lstStyle/>
                    <a:p>
                      <a:endParaRPr lang="zh-CN" altLang="en-US"/>
                    </a:p>
                  </p:txBody>
                </p:sp>
              </p:grpSp>
              <p:grpSp>
                <p:nvGrpSpPr>
                  <p:cNvPr id="300" name="组合 299"/>
                  <p:cNvGrpSpPr/>
                  <p:nvPr/>
                </p:nvGrpSpPr>
                <p:grpSpPr>
                  <a:xfrm>
                    <a:off x="8088" y="6830"/>
                    <a:ext cx="78" cy="295"/>
                    <a:chOff x="8082" y="6830"/>
                    <a:chExt cx="78" cy="295"/>
                  </a:xfrm>
                </p:grpSpPr>
                <p:sp>
                  <p:nvSpPr>
                    <p:cNvPr id="301" name="任意多边形: 形状 575"/>
                    <p:cNvSpPr/>
                    <p:nvPr/>
                  </p:nvSpPr>
                  <p:spPr>
                    <a:xfrm>
                      <a:off x="8121" y="6830"/>
                      <a:ext cx="8" cy="146"/>
                    </a:xfrm>
                    <a:custGeom>
                      <a:avLst/>
                      <a:gdLst>
                        <a:gd name="connsiteX0" fmla="*/ 0 w 9525"/>
                        <a:gd name="connsiteY0" fmla="*/ 198120 h 198120"/>
                        <a:gd name="connsiteX1" fmla="*/ 0 w 9525"/>
                        <a:gd name="connsiteY1" fmla="*/ 0 h 198120"/>
                      </a:gdLst>
                      <a:ahLst/>
                      <a:cxnLst>
                        <a:cxn ang="0">
                          <a:pos x="connsiteX0" y="connsiteY0"/>
                        </a:cxn>
                        <a:cxn ang="0">
                          <a:pos x="connsiteX1" y="connsiteY1"/>
                        </a:cxn>
                      </a:cxnLst>
                      <a:rect l="l" t="t" r="r" b="b"/>
                      <a:pathLst>
                        <a:path w="9525" h="198120">
                          <a:moveTo>
                            <a:pt x="0" y="198120"/>
                          </a:moveTo>
                          <a:lnTo>
                            <a:pt x="0" y="0"/>
                          </a:lnTo>
                        </a:path>
                      </a:pathLst>
                    </a:custGeom>
                    <a:ln w="12700" cap="flat">
                      <a:solidFill>
                        <a:srgbClr val="539ECC"/>
                      </a:solidFill>
                      <a:prstDash val="solid"/>
                      <a:round/>
                    </a:ln>
                  </p:spPr>
                  <p:txBody>
                    <a:bodyPr rtlCol="0" anchor="ctr"/>
                    <a:lstStyle/>
                    <a:p>
                      <a:endParaRPr lang="zh-CN" altLang="en-US"/>
                    </a:p>
                  </p:txBody>
                </p:sp>
                <p:sp>
                  <p:nvSpPr>
                    <p:cNvPr id="302" name="任意多边形: 形状 576"/>
                    <p:cNvSpPr/>
                    <p:nvPr/>
                  </p:nvSpPr>
                  <p:spPr>
                    <a:xfrm>
                      <a:off x="8121" y="7087"/>
                      <a:ext cx="8" cy="38"/>
                    </a:xfrm>
                    <a:custGeom>
                      <a:avLst/>
                      <a:gdLst>
                        <a:gd name="connsiteX0" fmla="*/ 0 w 9525"/>
                        <a:gd name="connsiteY0" fmla="*/ 0 h 51054"/>
                        <a:gd name="connsiteX1" fmla="*/ 0 w 9525"/>
                        <a:gd name="connsiteY1" fmla="*/ 51054 h 51054"/>
                      </a:gdLst>
                      <a:ahLst/>
                      <a:cxnLst>
                        <a:cxn ang="0">
                          <a:pos x="connsiteX0" y="connsiteY0"/>
                        </a:cxn>
                        <a:cxn ang="0">
                          <a:pos x="connsiteX1" y="connsiteY1"/>
                        </a:cxn>
                      </a:cxnLst>
                      <a:rect l="l" t="t" r="r" b="b"/>
                      <a:pathLst>
                        <a:path w="9525" h="51054">
                          <a:moveTo>
                            <a:pt x="0" y="0"/>
                          </a:moveTo>
                          <a:lnTo>
                            <a:pt x="0" y="51054"/>
                          </a:lnTo>
                        </a:path>
                      </a:pathLst>
                    </a:custGeom>
                    <a:ln w="12700" cap="flat">
                      <a:solidFill>
                        <a:srgbClr val="539ECC"/>
                      </a:solidFill>
                      <a:prstDash val="solid"/>
                      <a:round/>
                    </a:ln>
                  </p:spPr>
                  <p:txBody>
                    <a:bodyPr rtlCol="0" anchor="ctr"/>
                    <a:lstStyle/>
                    <a:p>
                      <a:endParaRPr lang="zh-CN" altLang="en-US"/>
                    </a:p>
                  </p:txBody>
                </p:sp>
                <p:sp>
                  <p:nvSpPr>
                    <p:cNvPr id="303" name="任意多边形: 形状 577"/>
                    <p:cNvSpPr/>
                    <p:nvPr/>
                  </p:nvSpPr>
                  <p:spPr>
                    <a:xfrm>
                      <a:off x="8082" y="6976"/>
                      <a:ext cx="79" cy="111"/>
                    </a:xfrm>
                    <a:custGeom>
                      <a:avLst/>
                      <a:gdLst>
                        <a:gd name="connsiteX0" fmla="*/ 0 w 98107"/>
                        <a:gd name="connsiteY0" fmla="*/ 0 h 149828"/>
                        <a:gd name="connsiteX1" fmla="*/ 98108 w 98107"/>
                        <a:gd name="connsiteY1" fmla="*/ 0 h 149828"/>
                        <a:gd name="connsiteX2" fmla="*/ 98108 w 98107"/>
                        <a:gd name="connsiteY2" fmla="*/ 149828 h 149828"/>
                        <a:gd name="connsiteX3" fmla="*/ 0 w 98107"/>
                        <a:gd name="connsiteY3" fmla="*/ 149828 h 149828"/>
                      </a:gdLst>
                      <a:ahLst/>
                      <a:cxnLst>
                        <a:cxn ang="0">
                          <a:pos x="connsiteX0" y="connsiteY0"/>
                        </a:cxn>
                        <a:cxn ang="0">
                          <a:pos x="connsiteX1" y="connsiteY1"/>
                        </a:cxn>
                        <a:cxn ang="0">
                          <a:pos x="connsiteX2" y="connsiteY2"/>
                        </a:cxn>
                        <a:cxn ang="0">
                          <a:pos x="connsiteX3" y="connsiteY3"/>
                        </a:cxn>
                      </a:cxnLst>
                      <a:rect l="l" t="t" r="r" b="b"/>
                      <a:pathLst>
                        <a:path w="98107" h="149828">
                          <a:moveTo>
                            <a:pt x="0" y="0"/>
                          </a:moveTo>
                          <a:lnTo>
                            <a:pt x="98108" y="0"/>
                          </a:lnTo>
                          <a:lnTo>
                            <a:pt x="98108" y="149828"/>
                          </a:lnTo>
                          <a:lnTo>
                            <a:pt x="0" y="149828"/>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04" name="任意多边形: 形状 578"/>
                    <p:cNvSpPr/>
                    <p:nvPr/>
                  </p:nvSpPr>
                  <p:spPr>
                    <a:xfrm>
                      <a:off x="8082" y="6976"/>
                      <a:ext cx="79" cy="111"/>
                    </a:xfrm>
                    <a:custGeom>
                      <a:avLst/>
                      <a:gdLst>
                        <a:gd name="connsiteX0" fmla="*/ 0 w 98107"/>
                        <a:gd name="connsiteY0" fmla="*/ 0 h 149828"/>
                        <a:gd name="connsiteX1" fmla="*/ 98108 w 98107"/>
                        <a:gd name="connsiteY1" fmla="*/ 0 h 149828"/>
                        <a:gd name="connsiteX2" fmla="*/ 98108 w 98107"/>
                        <a:gd name="connsiteY2" fmla="*/ 149828 h 149828"/>
                        <a:gd name="connsiteX3" fmla="*/ 0 w 98107"/>
                        <a:gd name="connsiteY3" fmla="*/ 149828 h 149828"/>
                      </a:gdLst>
                      <a:ahLst/>
                      <a:cxnLst>
                        <a:cxn ang="0">
                          <a:pos x="connsiteX0" y="connsiteY0"/>
                        </a:cxn>
                        <a:cxn ang="0">
                          <a:pos x="connsiteX1" y="connsiteY1"/>
                        </a:cxn>
                        <a:cxn ang="0">
                          <a:pos x="connsiteX2" y="connsiteY2"/>
                        </a:cxn>
                        <a:cxn ang="0">
                          <a:pos x="connsiteX3" y="connsiteY3"/>
                        </a:cxn>
                      </a:cxnLst>
                      <a:rect l="l" t="t" r="r" b="b"/>
                      <a:pathLst>
                        <a:path w="98107" h="149828">
                          <a:moveTo>
                            <a:pt x="0" y="0"/>
                          </a:moveTo>
                          <a:lnTo>
                            <a:pt x="98108" y="0"/>
                          </a:lnTo>
                          <a:lnTo>
                            <a:pt x="98108" y="149828"/>
                          </a:lnTo>
                          <a:lnTo>
                            <a:pt x="0" y="149828"/>
                          </a:lnTo>
                          <a:close/>
                        </a:path>
                      </a:pathLst>
                    </a:custGeom>
                    <a:noFill/>
                    <a:ln w="12700" cap="rnd">
                      <a:solidFill>
                        <a:srgbClr val="539ECC"/>
                      </a:solidFill>
                      <a:prstDash val="solid"/>
                      <a:round/>
                    </a:ln>
                  </p:spPr>
                  <p:txBody>
                    <a:bodyPr rtlCol="0" anchor="ctr"/>
                    <a:lstStyle/>
                    <a:p>
                      <a:endParaRPr lang="zh-CN" altLang="en-US"/>
                    </a:p>
                  </p:txBody>
                </p:sp>
                <p:sp>
                  <p:nvSpPr>
                    <p:cNvPr id="305" name="任意多边形: 形状 579"/>
                    <p:cNvSpPr/>
                    <p:nvPr/>
                  </p:nvSpPr>
                  <p:spPr>
                    <a:xfrm>
                      <a:off x="8082" y="7053"/>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539ECC"/>
                      </a:solidFill>
                      <a:prstDash val="solid"/>
                      <a:round/>
                    </a:ln>
                  </p:spPr>
                  <p:txBody>
                    <a:bodyPr rtlCol="0" anchor="ctr"/>
                    <a:lstStyle/>
                    <a:p>
                      <a:endParaRPr lang="zh-CN" altLang="en-US"/>
                    </a:p>
                  </p:txBody>
                </p:sp>
              </p:grpSp>
            </p:grpSp>
            <p:sp>
              <p:nvSpPr>
                <p:cNvPr id="306" name="任意多边形: 形状 600"/>
                <p:cNvSpPr/>
                <p:nvPr/>
              </p:nvSpPr>
              <p:spPr>
                <a:xfrm>
                  <a:off x="8211" y="6602"/>
                  <a:ext cx="8" cy="213"/>
                </a:xfrm>
                <a:custGeom>
                  <a:avLst/>
                  <a:gdLst>
                    <a:gd name="connsiteX0" fmla="*/ 0 w 9525"/>
                    <a:gd name="connsiteY0" fmla="*/ 288417 h 288417"/>
                    <a:gd name="connsiteX1" fmla="*/ 0 w 9525"/>
                    <a:gd name="connsiteY1" fmla="*/ 0 h 288417"/>
                  </a:gdLst>
                  <a:ahLst/>
                  <a:cxnLst>
                    <a:cxn ang="0">
                      <a:pos x="connsiteX0" y="connsiteY0"/>
                    </a:cxn>
                    <a:cxn ang="0">
                      <a:pos x="connsiteX1" y="connsiteY1"/>
                    </a:cxn>
                  </a:cxnLst>
                  <a:rect l="l" t="t" r="r" b="b"/>
                  <a:pathLst>
                    <a:path w="9525" h="288417">
                      <a:moveTo>
                        <a:pt x="0" y="288417"/>
                      </a:moveTo>
                      <a:lnTo>
                        <a:pt x="0" y="0"/>
                      </a:lnTo>
                    </a:path>
                  </a:pathLst>
                </a:custGeom>
                <a:ln w="12700" cap="flat">
                  <a:solidFill>
                    <a:srgbClr val="E64B35"/>
                  </a:solidFill>
                  <a:prstDash val="solid"/>
                  <a:round/>
                </a:ln>
              </p:spPr>
              <p:txBody>
                <a:bodyPr rtlCol="0" anchor="ctr"/>
                <a:lstStyle/>
                <a:p>
                  <a:endParaRPr lang="zh-CN" altLang="en-US"/>
                </a:p>
              </p:txBody>
            </p:sp>
            <p:sp>
              <p:nvSpPr>
                <p:cNvPr id="307" name="任意多边形: 形状 601"/>
                <p:cNvSpPr/>
                <p:nvPr/>
              </p:nvSpPr>
              <p:spPr>
                <a:xfrm>
                  <a:off x="8211" y="6962"/>
                  <a:ext cx="8" cy="163"/>
                </a:xfrm>
                <a:custGeom>
                  <a:avLst/>
                  <a:gdLst>
                    <a:gd name="connsiteX0" fmla="*/ 0 w 9525"/>
                    <a:gd name="connsiteY0" fmla="*/ 0 h 220979"/>
                    <a:gd name="connsiteX1" fmla="*/ 0 w 9525"/>
                    <a:gd name="connsiteY1" fmla="*/ 220980 h 220979"/>
                  </a:gdLst>
                  <a:ahLst/>
                  <a:cxnLst>
                    <a:cxn ang="0">
                      <a:pos x="connsiteX0" y="connsiteY0"/>
                    </a:cxn>
                    <a:cxn ang="0">
                      <a:pos x="connsiteX1" y="connsiteY1"/>
                    </a:cxn>
                  </a:cxnLst>
                  <a:rect l="l" t="t" r="r" b="b"/>
                  <a:pathLst>
                    <a:path w="9525" h="220979">
                      <a:moveTo>
                        <a:pt x="0" y="0"/>
                      </a:moveTo>
                      <a:lnTo>
                        <a:pt x="0" y="220980"/>
                      </a:lnTo>
                    </a:path>
                  </a:pathLst>
                </a:custGeom>
                <a:ln w="12700" cap="flat">
                  <a:solidFill>
                    <a:srgbClr val="E64B35"/>
                  </a:solidFill>
                  <a:prstDash val="solid"/>
                  <a:round/>
                </a:ln>
              </p:spPr>
              <p:txBody>
                <a:bodyPr rtlCol="0" anchor="ctr"/>
                <a:lstStyle/>
                <a:p>
                  <a:endParaRPr lang="zh-CN" altLang="en-US"/>
                </a:p>
              </p:txBody>
            </p:sp>
            <p:sp>
              <p:nvSpPr>
                <p:cNvPr id="308" name="任意多边形: 形状 602"/>
                <p:cNvSpPr/>
                <p:nvPr/>
              </p:nvSpPr>
              <p:spPr>
                <a:xfrm>
                  <a:off x="8172" y="6816"/>
                  <a:ext cx="79" cy="146"/>
                </a:xfrm>
                <a:custGeom>
                  <a:avLst/>
                  <a:gdLst>
                    <a:gd name="connsiteX0" fmla="*/ 0 w 98107"/>
                    <a:gd name="connsiteY0" fmla="*/ 0 h 197643"/>
                    <a:gd name="connsiteX1" fmla="*/ 98108 w 98107"/>
                    <a:gd name="connsiteY1" fmla="*/ 0 h 197643"/>
                    <a:gd name="connsiteX2" fmla="*/ 98108 w 98107"/>
                    <a:gd name="connsiteY2" fmla="*/ 197644 h 197643"/>
                    <a:gd name="connsiteX3" fmla="*/ 0 w 98107"/>
                    <a:gd name="connsiteY3" fmla="*/ 197644 h 197643"/>
                  </a:gdLst>
                  <a:ahLst/>
                  <a:cxnLst>
                    <a:cxn ang="0">
                      <a:pos x="connsiteX0" y="connsiteY0"/>
                    </a:cxn>
                    <a:cxn ang="0">
                      <a:pos x="connsiteX1" y="connsiteY1"/>
                    </a:cxn>
                    <a:cxn ang="0">
                      <a:pos x="connsiteX2" y="connsiteY2"/>
                    </a:cxn>
                    <a:cxn ang="0">
                      <a:pos x="connsiteX3" y="connsiteY3"/>
                    </a:cxn>
                  </a:cxnLst>
                  <a:rect l="l" t="t" r="r" b="b"/>
                  <a:pathLst>
                    <a:path w="98107" h="197643">
                      <a:moveTo>
                        <a:pt x="0" y="0"/>
                      </a:moveTo>
                      <a:lnTo>
                        <a:pt x="98108" y="0"/>
                      </a:lnTo>
                      <a:lnTo>
                        <a:pt x="98108" y="197644"/>
                      </a:lnTo>
                      <a:lnTo>
                        <a:pt x="0" y="197644"/>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09" name="任意多边形: 形状 603"/>
                <p:cNvSpPr/>
                <p:nvPr/>
              </p:nvSpPr>
              <p:spPr>
                <a:xfrm>
                  <a:off x="8172" y="6816"/>
                  <a:ext cx="79" cy="146"/>
                </a:xfrm>
                <a:custGeom>
                  <a:avLst/>
                  <a:gdLst>
                    <a:gd name="connsiteX0" fmla="*/ 0 w 98107"/>
                    <a:gd name="connsiteY0" fmla="*/ 0 h 197643"/>
                    <a:gd name="connsiteX1" fmla="*/ 98108 w 98107"/>
                    <a:gd name="connsiteY1" fmla="*/ 0 h 197643"/>
                    <a:gd name="connsiteX2" fmla="*/ 98108 w 98107"/>
                    <a:gd name="connsiteY2" fmla="*/ 197644 h 197643"/>
                    <a:gd name="connsiteX3" fmla="*/ 0 w 98107"/>
                    <a:gd name="connsiteY3" fmla="*/ 197644 h 197643"/>
                  </a:gdLst>
                  <a:ahLst/>
                  <a:cxnLst>
                    <a:cxn ang="0">
                      <a:pos x="connsiteX0" y="connsiteY0"/>
                    </a:cxn>
                    <a:cxn ang="0">
                      <a:pos x="connsiteX1" y="connsiteY1"/>
                    </a:cxn>
                    <a:cxn ang="0">
                      <a:pos x="connsiteX2" y="connsiteY2"/>
                    </a:cxn>
                    <a:cxn ang="0">
                      <a:pos x="connsiteX3" y="connsiteY3"/>
                    </a:cxn>
                  </a:cxnLst>
                  <a:rect l="l" t="t" r="r" b="b"/>
                  <a:pathLst>
                    <a:path w="98107" h="197643">
                      <a:moveTo>
                        <a:pt x="0" y="0"/>
                      </a:moveTo>
                      <a:lnTo>
                        <a:pt x="98108" y="0"/>
                      </a:lnTo>
                      <a:lnTo>
                        <a:pt x="98108" y="197644"/>
                      </a:lnTo>
                      <a:lnTo>
                        <a:pt x="0" y="197644"/>
                      </a:lnTo>
                      <a:close/>
                    </a:path>
                  </a:pathLst>
                </a:custGeom>
                <a:noFill/>
                <a:ln w="12700" cap="rnd">
                  <a:solidFill>
                    <a:srgbClr val="E64B35"/>
                  </a:solidFill>
                  <a:prstDash val="solid"/>
                  <a:round/>
                </a:ln>
              </p:spPr>
              <p:txBody>
                <a:bodyPr rtlCol="0" anchor="ctr"/>
                <a:lstStyle/>
                <a:p>
                  <a:endParaRPr lang="zh-CN" altLang="en-US"/>
                </a:p>
              </p:txBody>
            </p:sp>
            <p:sp>
              <p:nvSpPr>
                <p:cNvPr id="310" name="任意多边形: 形状 604"/>
                <p:cNvSpPr/>
                <p:nvPr/>
              </p:nvSpPr>
              <p:spPr>
                <a:xfrm>
                  <a:off x="8172" y="6887"/>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E64B35"/>
                  </a:solidFill>
                  <a:prstDash val="solid"/>
                  <a:round/>
                </a:ln>
              </p:spPr>
              <p:txBody>
                <a:bodyPr rtlCol="0" anchor="ctr"/>
                <a:lstStyle/>
                <a:p>
                  <a:endParaRPr lang="zh-CN" altLang="en-US"/>
                </a:p>
              </p:txBody>
            </p:sp>
            <p:sp>
              <p:nvSpPr>
                <p:cNvPr id="311" name="任意多边形: 形状 625"/>
                <p:cNvSpPr/>
                <p:nvPr/>
              </p:nvSpPr>
              <p:spPr>
                <a:xfrm>
                  <a:off x="8301" y="6694"/>
                  <a:ext cx="8" cy="219"/>
                </a:xfrm>
                <a:custGeom>
                  <a:avLst/>
                  <a:gdLst>
                    <a:gd name="connsiteX0" fmla="*/ 0 w 9525"/>
                    <a:gd name="connsiteY0" fmla="*/ 295656 h 295655"/>
                    <a:gd name="connsiteX1" fmla="*/ 0 w 9525"/>
                    <a:gd name="connsiteY1" fmla="*/ 0 h 295655"/>
                  </a:gdLst>
                  <a:ahLst/>
                  <a:cxnLst>
                    <a:cxn ang="0">
                      <a:pos x="connsiteX0" y="connsiteY0"/>
                    </a:cxn>
                    <a:cxn ang="0">
                      <a:pos x="connsiteX1" y="connsiteY1"/>
                    </a:cxn>
                  </a:cxnLst>
                  <a:rect l="l" t="t" r="r" b="b"/>
                  <a:pathLst>
                    <a:path w="9525" h="295655">
                      <a:moveTo>
                        <a:pt x="0" y="295656"/>
                      </a:moveTo>
                      <a:lnTo>
                        <a:pt x="0" y="0"/>
                      </a:lnTo>
                    </a:path>
                  </a:pathLst>
                </a:custGeom>
                <a:ln w="12700" cap="flat">
                  <a:solidFill>
                    <a:srgbClr val="2A7AB9"/>
                  </a:solidFill>
                  <a:prstDash val="solid"/>
                  <a:round/>
                </a:ln>
              </p:spPr>
              <p:txBody>
                <a:bodyPr rtlCol="0" anchor="ctr"/>
                <a:lstStyle/>
                <a:p>
                  <a:endParaRPr lang="zh-CN" altLang="en-US"/>
                </a:p>
              </p:txBody>
            </p:sp>
            <p:sp>
              <p:nvSpPr>
                <p:cNvPr id="312" name="任意多边形: 形状 626"/>
                <p:cNvSpPr/>
                <p:nvPr/>
              </p:nvSpPr>
              <p:spPr>
                <a:xfrm>
                  <a:off x="8301" y="7062"/>
                  <a:ext cx="8" cy="60"/>
                </a:xfrm>
                <a:custGeom>
                  <a:avLst/>
                  <a:gdLst>
                    <a:gd name="connsiteX0" fmla="*/ 0 w 9525"/>
                    <a:gd name="connsiteY0" fmla="*/ 0 h 81819"/>
                    <a:gd name="connsiteX1" fmla="*/ 0 w 9525"/>
                    <a:gd name="connsiteY1" fmla="*/ 81820 h 81819"/>
                  </a:gdLst>
                  <a:ahLst/>
                  <a:cxnLst>
                    <a:cxn ang="0">
                      <a:pos x="connsiteX0" y="connsiteY0"/>
                    </a:cxn>
                    <a:cxn ang="0">
                      <a:pos x="connsiteX1" y="connsiteY1"/>
                    </a:cxn>
                  </a:cxnLst>
                  <a:rect l="l" t="t" r="r" b="b"/>
                  <a:pathLst>
                    <a:path w="9525" h="81819">
                      <a:moveTo>
                        <a:pt x="0" y="0"/>
                      </a:moveTo>
                      <a:lnTo>
                        <a:pt x="0" y="81820"/>
                      </a:lnTo>
                    </a:path>
                  </a:pathLst>
                </a:custGeom>
                <a:ln w="12700" cap="flat">
                  <a:solidFill>
                    <a:srgbClr val="2A7AB9"/>
                  </a:solidFill>
                  <a:prstDash val="solid"/>
                  <a:round/>
                </a:ln>
              </p:spPr>
              <p:txBody>
                <a:bodyPr rtlCol="0" anchor="ctr"/>
                <a:lstStyle/>
                <a:p>
                  <a:endParaRPr lang="zh-CN" altLang="en-US"/>
                </a:p>
              </p:txBody>
            </p:sp>
            <p:sp>
              <p:nvSpPr>
                <p:cNvPr id="313" name="任意多边形: 形状 627"/>
                <p:cNvSpPr/>
                <p:nvPr/>
              </p:nvSpPr>
              <p:spPr>
                <a:xfrm>
                  <a:off x="8262" y="6913"/>
                  <a:ext cx="79" cy="149"/>
                </a:xfrm>
                <a:custGeom>
                  <a:avLst/>
                  <a:gdLst>
                    <a:gd name="connsiteX0" fmla="*/ 0 w 98107"/>
                    <a:gd name="connsiteY0" fmla="*/ 0 h 201263"/>
                    <a:gd name="connsiteX1" fmla="*/ 98108 w 98107"/>
                    <a:gd name="connsiteY1" fmla="*/ 0 h 201263"/>
                    <a:gd name="connsiteX2" fmla="*/ 98108 w 98107"/>
                    <a:gd name="connsiteY2" fmla="*/ 201263 h 201263"/>
                    <a:gd name="connsiteX3" fmla="*/ 0 w 98107"/>
                    <a:gd name="connsiteY3" fmla="*/ 201263 h 201263"/>
                  </a:gdLst>
                  <a:ahLst/>
                  <a:cxnLst>
                    <a:cxn ang="0">
                      <a:pos x="connsiteX0" y="connsiteY0"/>
                    </a:cxn>
                    <a:cxn ang="0">
                      <a:pos x="connsiteX1" y="connsiteY1"/>
                    </a:cxn>
                    <a:cxn ang="0">
                      <a:pos x="connsiteX2" y="connsiteY2"/>
                    </a:cxn>
                    <a:cxn ang="0">
                      <a:pos x="connsiteX3" y="connsiteY3"/>
                    </a:cxn>
                  </a:cxnLst>
                  <a:rect l="l" t="t" r="r" b="b"/>
                  <a:pathLst>
                    <a:path w="98107" h="201263">
                      <a:moveTo>
                        <a:pt x="0" y="0"/>
                      </a:moveTo>
                      <a:lnTo>
                        <a:pt x="98108" y="0"/>
                      </a:lnTo>
                      <a:lnTo>
                        <a:pt x="98108" y="201263"/>
                      </a:lnTo>
                      <a:lnTo>
                        <a:pt x="0" y="201263"/>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14" name="任意多边形: 形状 628"/>
                <p:cNvSpPr/>
                <p:nvPr/>
              </p:nvSpPr>
              <p:spPr>
                <a:xfrm>
                  <a:off x="8262" y="6913"/>
                  <a:ext cx="79" cy="149"/>
                </a:xfrm>
                <a:custGeom>
                  <a:avLst/>
                  <a:gdLst>
                    <a:gd name="connsiteX0" fmla="*/ 0 w 98107"/>
                    <a:gd name="connsiteY0" fmla="*/ 0 h 201263"/>
                    <a:gd name="connsiteX1" fmla="*/ 98108 w 98107"/>
                    <a:gd name="connsiteY1" fmla="*/ 0 h 201263"/>
                    <a:gd name="connsiteX2" fmla="*/ 98108 w 98107"/>
                    <a:gd name="connsiteY2" fmla="*/ 201263 h 201263"/>
                    <a:gd name="connsiteX3" fmla="*/ 0 w 98107"/>
                    <a:gd name="connsiteY3" fmla="*/ 201263 h 201263"/>
                  </a:gdLst>
                  <a:ahLst/>
                  <a:cxnLst>
                    <a:cxn ang="0">
                      <a:pos x="connsiteX0" y="connsiteY0"/>
                    </a:cxn>
                    <a:cxn ang="0">
                      <a:pos x="connsiteX1" y="connsiteY1"/>
                    </a:cxn>
                    <a:cxn ang="0">
                      <a:pos x="connsiteX2" y="connsiteY2"/>
                    </a:cxn>
                    <a:cxn ang="0">
                      <a:pos x="connsiteX3" y="connsiteY3"/>
                    </a:cxn>
                  </a:cxnLst>
                  <a:rect l="l" t="t" r="r" b="b"/>
                  <a:pathLst>
                    <a:path w="98107" h="201263">
                      <a:moveTo>
                        <a:pt x="0" y="0"/>
                      </a:moveTo>
                      <a:lnTo>
                        <a:pt x="98108" y="0"/>
                      </a:lnTo>
                      <a:lnTo>
                        <a:pt x="98108" y="201263"/>
                      </a:lnTo>
                      <a:lnTo>
                        <a:pt x="0" y="201263"/>
                      </a:lnTo>
                      <a:close/>
                    </a:path>
                  </a:pathLst>
                </a:custGeom>
                <a:noFill/>
                <a:ln w="12700" cap="rnd">
                  <a:solidFill>
                    <a:srgbClr val="2A7AB9"/>
                  </a:solidFill>
                  <a:prstDash val="solid"/>
                  <a:round/>
                </a:ln>
              </p:spPr>
              <p:txBody>
                <a:bodyPr rtlCol="0" anchor="ctr"/>
                <a:lstStyle/>
                <a:p>
                  <a:endParaRPr lang="zh-CN" altLang="en-US"/>
                </a:p>
              </p:txBody>
            </p:sp>
            <p:sp>
              <p:nvSpPr>
                <p:cNvPr id="315" name="任意多边形: 形状 629"/>
                <p:cNvSpPr/>
                <p:nvPr/>
              </p:nvSpPr>
              <p:spPr>
                <a:xfrm>
                  <a:off x="8262" y="7003"/>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2A7AB9"/>
                  </a:solidFill>
                  <a:prstDash val="solid"/>
                  <a:round/>
                </a:ln>
              </p:spPr>
              <p:txBody>
                <a:bodyPr rtlCol="0" anchor="ctr"/>
                <a:lstStyle/>
                <a:p>
                  <a:endParaRPr lang="zh-CN" altLang="en-US"/>
                </a:p>
              </p:txBody>
            </p:sp>
            <p:sp>
              <p:nvSpPr>
                <p:cNvPr id="316" name="任意多边形: 形状 650"/>
                <p:cNvSpPr/>
                <p:nvPr/>
              </p:nvSpPr>
              <p:spPr>
                <a:xfrm>
                  <a:off x="8391" y="6856"/>
                  <a:ext cx="8" cy="132"/>
                </a:xfrm>
                <a:custGeom>
                  <a:avLst/>
                  <a:gdLst>
                    <a:gd name="connsiteX0" fmla="*/ 0 w 9525"/>
                    <a:gd name="connsiteY0" fmla="*/ 178403 h 178403"/>
                    <a:gd name="connsiteX1" fmla="*/ 0 w 9525"/>
                    <a:gd name="connsiteY1" fmla="*/ 0 h 178403"/>
                  </a:gdLst>
                  <a:ahLst/>
                  <a:cxnLst>
                    <a:cxn ang="0">
                      <a:pos x="connsiteX0" y="connsiteY0"/>
                    </a:cxn>
                    <a:cxn ang="0">
                      <a:pos x="connsiteX1" y="connsiteY1"/>
                    </a:cxn>
                  </a:cxnLst>
                  <a:rect l="l" t="t" r="r" b="b"/>
                  <a:pathLst>
                    <a:path w="9525" h="178403">
                      <a:moveTo>
                        <a:pt x="0" y="178403"/>
                      </a:moveTo>
                      <a:lnTo>
                        <a:pt x="0" y="0"/>
                      </a:lnTo>
                    </a:path>
                  </a:pathLst>
                </a:custGeom>
                <a:ln w="12700" cap="flat">
                  <a:solidFill>
                    <a:srgbClr val="0B559F"/>
                  </a:solidFill>
                  <a:prstDash val="solid"/>
                  <a:round/>
                </a:ln>
              </p:spPr>
              <p:txBody>
                <a:bodyPr rtlCol="0" anchor="ctr"/>
                <a:lstStyle/>
                <a:p>
                  <a:endParaRPr lang="zh-CN" altLang="en-US"/>
                </a:p>
              </p:txBody>
            </p:sp>
            <p:sp>
              <p:nvSpPr>
                <p:cNvPr id="317" name="任意多边形: 形状 651"/>
                <p:cNvSpPr/>
                <p:nvPr/>
              </p:nvSpPr>
              <p:spPr>
                <a:xfrm>
                  <a:off x="8391" y="7076"/>
                  <a:ext cx="8" cy="49"/>
                </a:xfrm>
                <a:custGeom>
                  <a:avLst/>
                  <a:gdLst>
                    <a:gd name="connsiteX0" fmla="*/ 0 w 9525"/>
                    <a:gd name="connsiteY0" fmla="*/ 0 h 66484"/>
                    <a:gd name="connsiteX1" fmla="*/ 0 w 9525"/>
                    <a:gd name="connsiteY1" fmla="*/ 66485 h 66484"/>
                  </a:gdLst>
                  <a:ahLst/>
                  <a:cxnLst>
                    <a:cxn ang="0">
                      <a:pos x="connsiteX0" y="connsiteY0"/>
                    </a:cxn>
                    <a:cxn ang="0">
                      <a:pos x="connsiteX1" y="connsiteY1"/>
                    </a:cxn>
                  </a:cxnLst>
                  <a:rect l="l" t="t" r="r" b="b"/>
                  <a:pathLst>
                    <a:path w="9525" h="66484">
                      <a:moveTo>
                        <a:pt x="0" y="0"/>
                      </a:moveTo>
                      <a:lnTo>
                        <a:pt x="0" y="66485"/>
                      </a:lnTo>
                    </a:path>
                  </a:pathLst>
                </a:custGeom>
                <a:ln w="12700" cap="flat">
                  <a:solidFill>
                    <a:srgbClr val="0B559F"/>
                  </a:solidFill>
                  <a:prstDash val="solid"/>
                  <a:round/>
                </a:ln>
              </p:spPr>
              <p:txBody>
                <a:bodyPr rtlCol="0" anchor="ctr"/>
                <a:lstStyle/>
                <a:p>
                  <a:endParaRPr lang="zh-CN" altLang="en-US"/>
                </a:p>
              </p:txBody>
            </p:sp>
            <p:sp>
              <p:nvSpPr>
                <p:cNvPr id="318" name="任意多边形: 形状 652"/>
                <p:cNvSpPr/>
                <p:nvPr/>
              </p:nvSpPr>
              <p:spPr>
                <a:xfrm>
                  <a:off x="8352" y="6988"/>
                  <a:ext cx="79" cy="88"/>
                </a:xfrm>
                <a:custGeom>
                  <a:avLst/>
                  <a:gdLst>
                    <a:gd name="connsiteX0" fmla="*/ 0 w 98107"/>
                    <a:gd name="connsiteY0" fmla="*/ 0 h 119348"/>
                    <a:gd name="connsiteX1" fmla="*/ 98107 w 98107"/>
                    <a:gd name="connsiteY1" fmla="*/ 0 h 119348"/>
                    <a:gd name="connsiteX2" fmla="*/ 98107 w 98107"/>
                    <a:gd name="connsiteY2" fmla="*/ 119348 h 119348"/>
                    <a:gd name="connsiteX3" fmla="*/ 0 w 98107"/>
                    <a:gd name="connsiteY3" fmla="*/ 119348 h 119348"/>
                  </a:gdLst>
                  <a:ahLst/>
                  <a:cxnLst>
                    <a:cxn ang="0">
                      <a:pos x="connsiteX0" y="connsiteY0"/>
                    </a:cxn>
                    <a:cxn ang="0">
                      <a:pos x="connsiteX1" y="connsiteY1"/>
                    </a:cxn>
                    <a:cxn ang="0">
                      <a:pos x="connsiteX2" y="connsiteY2"/>
                    </a:cxn>
                    <a:cxn ang="0">
                      <a:pos x="connsiteX3" y="connsiteY3"/>
                    </a:cxn>
                  </a:cxnLst>
                  <a:rect l="l" t="t" r="r" b="b"/>
                  <a:pathLst>
                    <a:path w="98107" h="119348">
                      <a:moveTo>
                        <a:pt x="0" y="0"/>
                      </a:moveTo>
                      <a:lnTo>
                        <a:pt x="98107" y="0"/>
                      </a:lnTo>
                      <a:lnTo>
                        <a:pt x="98107" y="119348"/>
                      </a:lnTo>
                      <a:lnTo>
                        <a:pt x="0" y="119348"/>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19" name="任意多边形: 形状 653"/>
                <p:cNvSpPr/>
                <p:nvPr/>
              </p:nvSpPr>
              <p:spPr>
                <a:xfrm>
                  <a:off x="8352" y="6988"/>
                  <a:ext cx="79" cy="88"/>
                </a:xfrm>
                <a:custGeom>
                  <a:avLst/>
                  <a:gdLst>
                    <a:gd name="connsiteX0" fmla="*/ 0 w 98107"/>
                    <a:gd name="connsiteY0" fmla="*/ 0 h 119348"/>
                    <a:gd name="connsiteX1" fmla="*/ 98107 w 98107"/>
                    <a:gd name="connsiteY1" fmla="*/ 0 h 119348"/>
                    <a:gd name="connsiteX2" fmla="*/ 98107 w 98107"/>
                    <a:gd name="connsiteY2" fmla="*/ 119348 h 119348"/>
                    <a:gd name="connsiteX3" fmla="*/ 0 w 98107"/>
                    <a:gd name="connsiteY3" fmla="*/ 119348 h 119348"/>
                  </a:gdLst>
                  <a:ahLst/>
                  <a:cxnLst>
                    <a:cxn ang="0">
                      <a:pos x="connsiteX0" y="connsiteY0"/>
                    </a:cxn>
                    <a:cxn ang="0">
                      <a:pos x="connsiteX1" y="connsiteY1"/>
                    </a:cxn>
                    <a:cxn ang="0">
                      <a:pos x="connsiteX2" y="connsiteY2"/>
                    </a:cxn>
                    <a:cxn ang="0">
                      <a:pos x="connsiteX3" y="connsiteY3"/>
                    </a:cxn>
                  </a:cxnLst>
                  <a:rect l="l" t="t" r="r" b="b"/>
                  <a:pathLst>
                    <a:path w="98107" h="119348">
                      <a:moveTo>
                        <a:pt x="0" y="0"/>
                      </a:moveTo>
                      <a:lnTo>
                        <a:pt x="98107" y="0"/>
                      </a:lnTo>
                      <a:lnTo>
                        <a:pt x="98107" y="119348"/>
                      </a:lnTo>
                      <a:lnTo>
                        <a:pt x="0" y="119348"/>
                      </a:lnTo>
                      <a:close/>
                    </a:path>
                  </a:pathLst>
                </a:custGeom>
                <a:noFill/>
                <a:ln w="12700" cap="rnd">
                  <a:solidFill>
                    <a:srgbClr val="0B559F"/>
                  </a:solidFill>
                  <a:prstDash val="solid"/>
                  <a:round/>
                </a:ln>
              </p:spPr>
              <p:txBody>
                <a:bodyPr rtlCol="0" anchor="ctr"/>
                <a:lstStyle/>
                <a:p>
                  <a:endParaRPr lang="zh-CN" altLang="en-US"/>
                </a:p>
              </p:txBody>
            </p:sp>
            <p:sp>
              <p:nvSpPr>
                <p:cNvPr id="320" name="任意多边形: 形状 654"/>
                <p:cNvSpPr/>
                <p:nvPr/>
              </p:nvSpPr>
              <p:spPr>
                <a:xfrm>
                  <a:off x="8352" y="7039"/>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0B559F"/>
                  </a:solidFill>
                  <a:prstDash val="solid"/>
                  <a:round/>
                </a:ln>
              </p:spPr>
              <p:txBody>
                <a:bodyPr rtlCol="0" anchor="ctr"/>
                <a:lstStyle/>
                <a:p>
                  <a:endParaRPr lang="zh-CN" altLang="en-US"/>
                </a:p>
              </p:txBody>
            </p:sp>
          </p:grpSp>
          <p:sp>
            <p:nvSpPr>
              <p:cNvPr id="321" name="任意多边形: 形状 660"/>
              <p:cNvSpPr/>
              <p:nvPr/>
            </p:nvSpPr>
            <p:spPr>
              <a:xfrm>
                <a:off x="9741" y="6812"/>
                <a:ext cx="8" cy="168"/>
              </a:xfrm>
              <a:custGeom>
                <a:avLst/>
                <a:gdLst>
                  <a:gd name="connsiteX0" fmla="*/ 0 w 9525"/>
                  <a:gd name="connsiteY0" fmla="*/ 226981 h 226980"/>
                  <a:gd name="connsiteX1" fmla="*/ 0 w 9525"/>
                  <a:gd name="connsiteY1" fmla="*/ 0 h 226980"/>
                </a:gdLst>
                <a:ahLst/>
                <a:cxnLst>
                  <a:cxn ang="0">
                    <a:pos x="connsiteX0" y="connsiteY0"/>
                  </a:cxn>
                  <a:cxn ang="0">
                    <a:pos x="connsiteX1" y="connsiteY1"/>
                  </a:cxn>
                </a:cxnLst>
                <a:rect l="l" t="t" r="r" b="b"/>
                <a:pathLst>
                  <a:path w="9525" h="226980">
                    <a:moveTo>
                      <a:pt x="0" y="226981"/>
                    </a:moveTo>
                    <a:lnTo>
                      <a:pt x="0" y="0"/>
                    </a:lnTo>
                  </a:path>
                </a:pathLst>
              </a:custGeom>
              <a:ln w="12700" cap="flat">
                <a:solidFill>
                  <a:srgbClr val="0B559F"/>
                </a:solidFill>
                <a:prstDash val="solid"/>
                <a:round/>
              </a:ln>
            </p:spPr>
            <p:txBody>
              <a:bodyPr rtlCol="0" anchor="ctr"/>
              <a:lstStyle/>
              <a:p>
                <a:endParaRPr lang="zh-CN" altLang="en-US"/>
              </a:p>
            </p:txBody>
          </p:sp>
          <p:sp>
            <p:nvSpPr>
              <p:cNvPr id="322" name="任意多边形: 形状 661"/>
              <p:cNvSpPr/>
              <p:nvPr/>
            </p:nvSpPr>
            <p:spPr>
              <a:xfrm>
                <a:off x="9741" y="7093"/>
                <a:ext cx="8" cy="32"/>
              </a:xfrm>
              <a:custGeom>
                <a:avLst/>
                <a:gdLst>
                  <a:gd name="connsiteX0" fmla="*/ 0 w 9525"/>
                  <a:gd name="connsiteY0" fmla="*/ 0 h 43719"/>
                  <a:gd name="connsiteX1" fmla="*/ 0 w 9525"/>
                  <a:gd name="connsiteY1" fmla="*/ 43720 h 43719"/>
                </a:gdLst>
                <a:ahLst/>
                <a:cxnLst>
                  <a:cxn ang="0">
                    <a:pos x="connsiteX0" y="connsiteY0"/>
                  </a:cxn>
                  <a:cxn ang="0">
                    <a:pos x="connsiteX1" y="connsiteY1"/>
                  </a:cxn>
                </a:cxnLst>
                <a:rect l="l" t="t" r="r" b="b"/>
                <a:pathLst>
                  <a:path w="9525" h="43719">
                    <a:moveTo>
                      <a:pt x="0" y="0"/>
                    </a:moveTo>
                    <a:lnTo>
                      <a:pt x="0" y="43720"/>
                    </a:lnTo>
                  </a:path>
                </a:pathLst>
              </a:custGeom>
              <a:ln w="12700" cap="flat">
                <a:solidFill>
                  <a:srgbClr val="0B559F"/>
                </a:solidFill>
                <a:prstDash val="solid"/>
                <a:round/>
              </a:ln>
            </p:spPr>
            <p:txBody>
              <a:bodyPr rtlCol="0" anchor="ctr"/>
              <a:lstStyle/>
              <a:p>
                <a:endParaRPr lang="zh-CN" altLang="en-US"/>
              </a:p>
            </p:txBody>
          </p:sp>
          <p:sp>
            <p:nvSpPr>
              <p:cNvPr id="323" name="任意多边形: 形状 662"/>
              <p:cNvSpPr/>
              <p:nvPr/>
            </p:nvSpPr>
            <p:spPr>
              <a:xfrm>
                <a:off x="9701" y="6980"/>
                <a:ext cx="79" cy="112"/>
              </a:xfrm>
              <a:custGeom>
                <a:avLst/>
                <a:gdLst>
                  <a:gd name="connsiteX0" fmla="*/ 0 w 98107"/>
                  <a:gd name="connsiteY0" fmla="*/ 0 h 152018"/>
                  <a:gd name="connsiteX1" fmla="*/ 98107 w 98107"/>
                  <a:gd name="connsiteY1" fmla="*/ 0 h 152018"/>
                  <a:gd name="connsiteX2" fmla="*/ 98107 w 98107"/>
                  <a:gd name="connsiteY2" fmla="*/ 152019 h 152018"/>
                  <a:gd name="connsiteX3" fmla="*/ 0 w 98107"/>
                  <a:gd name="connsiteY3" fmla="*/ 152019 h 152018"/>
                </a:gdLst>
                <a:ahLst/>
                <a:cxnLst>
                  <a:cxn ang="0">
                    <a:pos x="connsiteX0" y="connsiteY0"/>
                  </a:cxn>
                  <a:cxn ang="0">
                    <a:pos x="connsiteX1" y="connsiteY1"/>
                  </a:cxn>
                  <a:cxn ang="0">
                    <a:pos x="connsiteX2" y="connsiteY2"/>
                  </a:cxn>
                  <a:cxn ang="0">
                    <a:pos x="connsiteX3" y="connsiteY3"/>
                  </a:cxn>
                </a:cxnLst>
                <a:rect l="l" t="t" r="r" b="b"/>
                <a:pathLst>
                  <a:path w="98107" h="152018">
                    <a:moveTo>
                      <a:pt x="0" y="0"/>
                    </a:moveTo>
                    <a:lnTo>
                      <a:pt x="98107" y="0"/>
                    </a:lnTo>
                    <a:lnTo>
                      <a:pt x="98107" y="152019"/>
                    </a:lnTo>
                    <a:lnTo>
                      <a:pt x="0" y="152019"/>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24" name="任意多边形: 形状 663"/>
              <p:cNvSpPr/>
              <p:nvPr/>
            </p:nvSpPr>
            <p:spPr>
              <a:xfrm>
                <a:off x="9701" y="6980"/>
                <a:ext cx="79" cy="112"/>
              </a:xfrm>
              <a:custGeom>
                <a:avLst/>
                <a:gdLst>
                  <a:gd name="connsiteX0" fmla="*/ 0 w 98107"/>
                  <a:gd name="connsiteY0" fmla="*/ 0 h 152018"/>
                  <a:gd name="connsiteX1" fmla="*/ 98107 w 98107"/>
                  <a:gd name="connsiteY1" fmla="*/ 0 h 152018"/>
                  <a:gd name="connsiteX2" fmla="*/ 98107 w 98107"/>
                  <a:gd name="connsiteY2" fmla="*/ 152019 h 152018"/>
                  <a:gd name="connsiteX3" fmla="*/ 0 w 98107"/>
                  <a:gd name="connsiteY3" fmla="*/ 152019 h 152018"/>
                </a:gdLst>
                <a:ahLst/>
                <a:cxnLst>
                  <a:cxn ang="0">
                    <a:pos x="connsiteX0" y="connsiteY0"/>
                  </a:cxn>
                  <a:cxn ang="0">
                    <a:pos x="connsiteX1" y="connsiteY1"/>
                  </a:cxn>
                  <a:cxn ang="0">
                    <a:pos x="connsiteX2" y="connsiteY2"/>
                  </a:cxn>
                  <a:cxn ang="0">
                    <a:pos x="connsiteX3" y="connsiteY3"/>
                  </a:cxn>
                </a:cxnLst>
                <a:rect l="l" t="t" r="r" b="b"/>
                <a:pathLst>
                  <a:path w="98107" h="152018">
                    <a:moveTo>
                      <a:pt x="0" y="0"/>
                    </a:moveTo>
                    <a:lnTo>
                      <a:pt x="98107" y="0"/>
                    </a:lnTo>
                    <a:lnTo>
                      <a:pt x="98107" y="152019"/>
                    </a:lnTo>
                    <a:lnTo>
                      <a:pt x="0" y="152019"/>
                    </a:lnTo>
                    <a:close/>
                  </a:path>
                </a:pathLst>
              </a:custGeom>
              <a:noFill/>
              <a:ln w="12700" cap="rnd">
                <a:solidFill>
                  <a:srgbClr val="0B559F"/>
                </a:solidFill>
                <a:prstDash val="solid"/>
                <a:round/>
              </a:ln>
            </p:spPr>
            <p:txBody>
              <a:bodyPr rtlCol="0" anchor="ctr"/>
              <a:lstStyle/>
              <a:p>
                <a:endParaRPr lang="zh-CN" altLang="en-US"/>
              </a:p>
            </p:txBody>
          </p:sp>
          <p:sp>
            <p:nvSpPr>
              <p:cNvPr id="325" name="任意多边形: 形状 664"/>
              <p:cNvSpPr/>
              <p:nvPr/>
            </p:nvSpPr>
            <p:spPr>
              <a:xfrm>
                <a:off x="9701" y="7058"/>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0B559F"/>
                </a:solidFill>
                <a:prstDash val="solid"/>
                <a:round/>
              </a:ln>
            </p:spPr>
            <p:txBody>
              <a:bodyPr rtlCol="0" anchor="ctr"/>
              <a:lstStyle/>
              <a:p>
                <a:endParaRPr lang="zh-CN" altLang="en-US"/>
              </a:p>
            </p:txBody>
          </p:sp>
          <p:sp>
            <p:nvSpPr>
              <p:cNvPr id="326" name="任意多边形: 形状 665"/>
              <p:cNvSpPr/>
              <p:nvPr/>
            </p:nvSpPr>
            <p:spPr>
              <a:xfrm>
                <a:off x="10416" y="6870"/>
                <a:ext cx="8" cy="136"/>
              </a:xfrm>
              <a:custGeom>
                <a:avLst/>
                <a:gdLst>
                  <a:gd name="connsiteX0" fmla="*/ 0 w 9525"/>
                  <a:gd name="connsiteY0" fmla="*/ 184023 h 184022"/>
                  <a:gd name="connsiteX1" fmla="*/ 0 w 9525"/>
                  <a:gd name="connsiteY1" fmla="*/ 0 h 184022"/>
                </a:gdLst>
                <a:ahLst/>
                <a:cxnLst>
                  <a:cxn ang="0">
                    <a:pos x="connsiteX0" y="connsiteY0"/>
                  </a:cxn>
                  <a:cxn ang="0">
                    <a:pos x="connsiteX1" y="connsiteY1"/>
                  </a:cxn>
                </a:cxnLst>
                <a:rect l="l" t="t" r="r" b="b"/>
                <a:pathLst>
                  <a:path w="9525" h="184022">
                    <a:moveTo>
                      <a:pt x="0" y="184023"/>
                    </a:moveTo>
                    <a:lnTo>
                      <a:pt x="0" y="0"/>
                    </a:lnTo>
                  </a:path>
                </a:pathLst>
              </a:custGeom>
              <a:ln w="12700" cap="flat">
                <a:solidFill>
                  <a:srgbClr val="0B559F"/>
                </a:solidFill>
                <a:prstDash val="solid"/>
                <a:round/>
              </a:ln>
            </p:spPr>
            <p:txBody>
              <a:bodyPr rtlCol="0" anchor="ctr"/>
              <a:lstStyle/>
              <a:p>
                <a:endParaRPr lang="zh-CN" altLang="en-US"/>
              </a:p>
            </p:txBody>
          </p:sp>
          <p:sp>
            <p:nvSpPr>
              <p:cNvPr id="327" name="任意多边形: 形状 666"/>
              <p:cNvSpPr/>
              <p:nvPr/>
            </p:nvSpPr>
            <p:spPr>
              <a:xfrm>
                <a:off x="10416" y="7097"/>
                <a:ext cx="8" cy="28"/>
              </a:xfrm>
              <a:custGeom>
                <a:avLst/>
                <a:gdLst>
                  <a:gd name="connsiteX0" fmla="*/ 0 w 9525"/>
                  <a:gd name="connsiteY0" fmla="*/ 0 h 38004"/>
                  <a:gd name="connsiteX1" fmla="*/ 0 w 9525"/>
                  <a:gd name="connsiteY1" fmla="*/ 38005 h 38004"/>
                </a:gdLst>
                <a:ahLst/>
                <a:cxnLst>
                  <a:cxn ang="0">
                    <a:pos x="connsiteX0" y="connsiteY0"/>
                  </a:cxn>
                  <a:cxn ang="0">
                    <a:pos x="connsiteX1" y="connsiteY1"/>
                  </a:cxn>
                </a:cxnLst>
                <a:rect l="l" t="t" r="r" b="b"/>
                <a:pathLst>
                  <a:path w="9525" h="38004">
                    <a:moveTo>
                      <a:pt x="0" y="0"/>
                    </a:moveTo>
                    <a:lnTo>
                      <a:pt x="0" y="38005"/>
                    </a:lnTo>
                  </a:path>
                </a:pathLst>
              </a:custGeom>
              <a:ln w="12700" cap="flat">
                <a:solidFill>
                  <a:srgbClr val="0B559F"/>
                </a:solidFill>
                <a:prstDash val="solid"/>
                <a:round/>
              </a:ln>
            </p:spPr>
            <p:txBody>
              <a:bodyPr rtlCol="0" anchor="ctr"/>
              <a:lstStyle/>
              <a:p>
                <a:endParaRPr lang="zh-CN" altLang="en-US"/>
              </a:p>
            </p:txBody>
          </p:sp>
          <p:sp>
            <p:nvSpPr>
              <p:cNvPr id="328" name="任意多边形: 形状 667"/>
              <p:cNvSpPr/>
              <p:nvPr/>
            </p:nvSpPr>
            <p:spPr>
              <a:xfrm>
                <a:off x="10376" y="7006"/>
                <a:ext cx="79" cy="91"/>
              </a:xfrm>
              <a:custGeom>
                <a:avLst/>
                <a:gdLst>
                  <a:gd name="connsiteX0" fmla="*/ 0 w 98107"/>
                  <a:gd name="connsiteY0" fmla="*/ 0 h 123253"/>
                  <a:gd name="connsiteX1" fmla="*/ 98107 w 98107"/>
                  <a:gd name="connsiteY1" fmla="*/ 0 h 123253"/>
                  <a:gd name="connsiteX2" fmla="*/ 98107 w 98107"/>
                  <a:gd name="connsiteY2" fmla="*/ 123254 h 123253"/>
                  <a:gd name="connsiteX3" fmla="*/ 0 w 98107"/>
                  <a:gd name="connsiteY3" fmla="*/ 123254 h 123253"/>
                </a:gdLst>
                <a:ahLst/>
                <a:cxnLst>
                  <a:cxn ang="0">
                    <a:pos x="connsiteX0" y="connsiteY0"/>
                  </a:cxn>
                  <a:cxn ang="0">
                    <a:pos x="connsiteX1" y="connsiteY1"/>
                  </a:cxn>
                  <a:cxn ang="0">
                    <a:pos x="connsiteX2" y="connsiteY2"/>
                  </a:cxn>
                  <a:cxn ang="0">
                    <a:pos x="connsiteX3" y="connsiteY3"/>
                  </a:cxn>
                </a:cxnLst>
                <a:rect l="l" t="t" r="r" b="b"/>
                <a:pathLst>
                  <a:path w="98107" h="123253">
                    <a:moveTo>
                      <a:pt x="0" y="0"/>
                    </a:moveTo>
                    <a:lnTo>
                      <a:pt x="98107" y="0"/>
                    </a:lnTo>
                    <a:lnTo>
                      <a:pt x="98107" y="123254"/>
                    </a:lnTo>
                    <a:lnTo>
                      <a:pt x="0" y="123254"/>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29" name="任意多边形: 形状 668"/>
              <p:cNvSpPr/>
              <p:nvPr/>
            </p:nvSpPr>
            <p:spPr>
              <a:xfrm>
                <a:off x="10376" y="7006"/>
                <a:ext cx="79" cy="91"/>
              </a:xfrm>
              <a:custGeom>
                <a:avLst/>
                <a:gdLst>
                  <a:gd name="connsiteX0" fmla="*/ 0 w 98107"/>
                  <a:gd name="connsiteY0" fmla="*/ 0 h 123253"/>
                  <a:gd name="connsiteX1" fmla="*/ 98107 w 98107"/>
                  <a:gd name="connsiteY1" fmla="*/ 0 h 123253"/>
                  <a:gd name="connsiteX2" fmla="*/ 98107 w 98107"/>
                  <a:gd name="connsiteY2" fmla="*/ 123254 h 123253"/>
                  <a:gd name="connsiteX3" fmla="*/ 0 w 98107"/>
                  <a:gd name="connsiteY3" fmla="*/ 123254 h 123253"/>
                </a:gdLst>
                <a:ahLst/>
                <a:cxnLst>
                  <a:cxn ang="0">
                    <a:pos x="connsiteX0" y="connsiteY0"/>
                  </a:cxn>
                  <a:cxn ang="0">
                    <a:pos x="connsiteX1" y="connsiteY1"/>
                  </a:cxn>
                  <a:cxn ang="0">
                    <a:pos x="connsiteX2" y="connsiteY2"/>
                  </a:cxn>
                  <a:cxn ang="0">
                    <a:pos x="connsiteX3" y="connsiteY3"/>
                  </a:cxn>
                </a:cxnLst>
                <a:rect l="l" t="t" r="r" b="b"/>
                <a:pathLst>
                  <a:path w="98107" h="123253">
                    <a:moveTo>
                      <a:pt x="0" y="0"/>
                    </a:moveTo>
                    <a:lnTo>
                      <a:pt x="98107" y="0"/>
                    </a:lnTo>
                    <a:lnTo>
                      <a:pt x="98107" y="123254"/>
                    </a:lnTo>
                    <a:lnTo>
                      <a:pt x="0" y="123254"/>
                    </a:lnTo>
                    <a:close/>
                  </a:path>
                </a:pathLst>
              </a:custGeom>
              <a:noFill/>
              <a:ln w="12700" cap="rnd">
                <a:solidFill>
                  <a:srgbClr val="0B559F"/>
                </a:solidFill>
                <a:prstDash val="solid"/>
                <a:round/>
              </a:ln>
            </p:spPr>
            <p:txBody>
              <a:bodyPr rtlCol="0" anchor="ctr"/>
              <a:lstStyle/>
              <a:p>
                <a:endParaRPr lang="zh-CN" altLang="en-US"/>
              </a:p>
            </p:txBody>
          </p:sp>
          <p:sp>
            <p:nvSpPr>
              <p:cNvPr id="330" name="任意多边形: 形状 669"/>
              <p:cNvSpPr/>
              <p:nvPr/>
            </p:nvSpPr>
            <p:spPr>
              <a:xfrm>
                <a:off x="10376" y="7072"/>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0B559F"/>
                </a:solidFill>
                <a:prstDash val="solid"/>
                <a:round/>
              </a:ln>
            </p:spPr>
            <p:txBody>
              <a:bodyPr rtlCol="0" anchor="ctr"/>
              <a:lstStyle/>
              <a:p>
                <a:endParaRPr lang="zh-CN" altLang="en-US"/>
              </a:p>
            </p:txBody>
          </p:sp>
          <p:grpSp>
            <p:nvGrpSpPr>
              <p:cNvPr id="331" name="组合 330"/>
              <p:cNvGrpSpPr/>
              <p:nvPr/>
            </p:nvGrpSpPr>
            <p:grpSpPr>
              <a:xfrm rot="0">
                <a:off x="8750" y="6145"/>
                <a:ext cx="78" cy="979"/>
                <a:chOff x="8578" y="6161"/>
                <a:chExt cx="78" cy="965"/>
              </a:xfrm>
            </p:grpSpPr>
            <p:sp>
              <p:nvSpPr>
                <p:cNvPr id="332" name="任意多边形: 形状 530"/>
                <p:cNvSpPr/>
                <p:nvPr/>
              </p:nvSpPr>
              <p:spPr>
                <a:xfrm>
                  <a:off x="8617" y="6161"/>
                  <a:ext cx="8" cy="401"/>
                </a:xfrm>
                <a:custGeom>
                  <a:avLst/>
                  <a:gdLst>
                    <a:gd name="connsiteX0" fmla="*/ 0 w 9525"/>
                    <a:gd name="connsiteY0" fmla="*/ 537496 h 537495"/>
                    <a:gd name="connsiteX1" fmla="*/ 0 w 9525"/>
                    <a:gd name="connsiteY1" fmla="*/ 0 h 537495"/>
                  </a:gdLst>
                  <a:ahLst/>
                  <a:cxnLst>
                    <a:cxn ang="0">
                      <a:pos x="connsiteX0" y="connsiteY0"/>
                    </a:cxn>
                    <a:cxn ang="0">
                      <a:pos x="connsiteX1" y="connsiteY1"/>
                    </a:cxn>
                  </a:cxnLst>
                  <a:rect l="l" t="t" r="r" b="b"/>
                  <a:pathLst>
                    <a:path w="9525" h="537495">
                      <a:moveTo>
                        <a:pt x="0" y="537496"/>
                      </a:moveTo>
                      <a:lnTo>
                        <a:pt x="0" y="0"/>
                      </a:lnTo>
                    </a:path>
                  </a:pathLst>
                </a:custGeom>
                <a:ln w="12700" cap="flat">
                  <a:solidFill>
                    <a:srgbClr val="BAD6EB"/>
                  </a:solidFill>
                  <a:prstDash val="solid"/>
                  <a:round/>
                </a:ln>
              </p:spPr>
              <p:txBody>
                <a:bodyPr rtlCol="0" anchor="ctr"/>
                <a:lstStyle/>
                <a:p>
                  <a:endParaRPr lang="zh-CN" altLang="en-US"/>
                </a:p>
              </p:txBody>
            </p:sp>
            <p:sp>
              <p:nvSpPr>
                <p:cNvPr id="333" name="任意多边形: 形状 531"/>
                <p:cNvSpPr/>
                <p:nvPr/>
              </p:nvSpPr>
              <p:spPr>
                <a:xfrm>
                  <a:off x="8617" y="7072"/>
                  <a:ext cx="8" cy="54"/>
                </a:xfrm>
                <a:custGeom>
                  <a:avLst/>
                  <a:gdLst>
                    <a:gd name="connsiteX0" fmla="*/ 0 w 9525"/>
                    <a:gd name="connsiteY0" fmla="*/ 0 h 71723"/>
                    <a:gd name="connsiteX1" fmla="*/ 0 w 9525"/>
                    <a:gd name="connsiteY1" fmla="*/ 71723 h 71723"/>
                  </a:gdLst>
                  <a:ahLst/>
                  <a:cxnLst>
                    <a:cxn ang="0">
                      <a:pos x="connsiteX0" y="connsiteY0"/>
                    </a:cxn>
                    <a:cxn ang="0">
                      <a:pos x="connsiteX1" y="connsiteY1"/>
                    </a:cxn>
                  </a:cxnLst>
                  <a:rect l="l" t="t" r="r" b="b"/>
                  <a:pathLst>
                    <a:path w="9525" h="71723">
                      <a:moveTo>
                        <a:pt x="0" y="0"/>
                      </a:moveTo>
                      <a:lnTo>
                        <a:pt x="0" y="71723"/>
                      </a:lnTo>
                    </a:path>
                  </a:pathLst>
                </a:custGeom>
                <a:ln w="12700" cap="flat">
                  <a:solidFill>
                    <a:srgbClr val="BAD6EB"/>
                  </a:solidFill>
                  <a:prstDash val="solid"/>
                  <a:round/>
                </a:ln>
              </p:spPr>
              <p:txBody>
                <a:bodyPr rtlCol="0" anchor="ctr"/>
                <a:lstStyle/>
                <a:p>
                  <a:endParaRPr lang="zh-CN" altLang="en-US"/>
                </a:p>
              </p:txBody>
            </p:sp>
            <p:sp>
              <p:nvSpPr>
                <p:cNvPr id="334" name="任意多边形: 形状 532"/>
                <p:cNvSpPr/>
                <p:nvPr/>
              </p:nvSpPr>
              <p:spPr>
                <a:xfrm>
                  <a:off x="8578" y="6563"/>
                  <a:ext cx="79" cy="509"/>
                </a:xfrm>
                <a:custGeom>
                  <a:avLst/>
                  <a:gdLst>
                    <a:gd name="connsiteX0" fmla="*/ 0 w 98107"/>
                    <a:gd name="connsiteY0" fmla="*/ 0 h 682085"/>
                    <a:gd name="connsiteX1" fmla="*/ 98108 w 98107"/>
                    <a:gd name="connsiteY1" fmla="*/ 0 h 682085"/>
                    <a:gd name="connsiteX2" fmla="*/ 98108 w 98107"/>
                    <a:gd name="connsiteY2" fmla="*/ 682085 h 682085"/>
                    <a:gd name="connsiteX3" fmla="*/ 0 w 98107"/>
                    <a:gd name="connsiteY3" fmla="*/ 682085 h 682085"/>
                  </a:gdLst>
                  <a:ahLst/>
                  <a:cxnLst>
                    <a:cxn ang="0">
                      <a:pos x="connsiteX0" y="connsiteY0"/>
                    </a:cxn>
                    <a:cxn ang="0">
                      <a:pos x="connsiteX1" y="connsiteY1"/>
                    </a:cxn>
                    <a:cxn ang="0">
                      <a:pos x="connsiteX2" y="connsiteY2"/>
                    </a:cxn>
                    <a:cxn ang="0">
                      <a:pos x="connsiteX3" y="connsiteY3"/>
                    </a:cxn>
                  </a:cxnLst>
                  <a:rect l="l" t="t" r="r" b="b"/>
                  <a:pathLst>
                    <a:path w="98107" h="682085">
                      <a:moveTo>
                        <a:pt x="0" y="0"/>
                      </a:moveTo>
                      <a:lnTo>
                        <a:pt x="98108" y="0"/>
                      </a:lnTo>
                      <a:lnTo>
                        <a:pt x="98108" y="682085"/>
                      </a:lnTo>
                      <a:lnTo>
                        <a:pt x="0" y="682085"/>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35" name="任意多边形: 形状 533"/>
                <p:cNvSpPr/>
                <p:nvPr/>
              </p:nvSpPr>
              <p:spPr>
                <a:xfrm>
                  <a:off x="8578" y="6563"/>
                  <a:ext cx="79" cy="509"/>
                </a:xfrm>
                <a:custGeom>
                  <a:avLst/>
                  <a:gdLst>
                    <a:gd name="connsiteX0" fmla="*/ 0 w 98107"/>
                    <a:gd name="connsiteY0" fmla="*/ 0 h 682085"/>
                    <a:gd name="connsiteX1" fmla="*/ 98108 w 98107"/>
                    <a:gd name="connsiteY1" fmla="*/ 0 h 682085"/>
                    <a:gd name="connsiteX2" fmla="*/ 98108 w 98107"/>
                    <a:gd name="connsiteY2" fmla="*/ 682085 h 682085"/>
                    <a:gd name="connsiteX3" fmla="*/ 0 w 98107"/>
                    <a:gd name="connsiteY3" fmla="*/ 682085 h 682085"/>
                  </a:gdLst>
                  <a:ahLst/>
                  <a:cxnLst>
                    <a:cxn ang="0">
                      <a:pos x="connsiteX0" y="connsiteY0"/>
                    </a:cxn>
                    <a:cxn ang="0">
                      <a:pos x="connsiteX1" y="connsiteY1"/>
                    </a:cxn>
                    <a:cxn ang="0">
                      <a:pos x="connsiteX2" y="connsiteY2"/>
                    </a:cxn>
                    <a:cxn ang="0">
                      <a:pos x="connsiteX3" y="connsiteY3"/>
                    </a:cxn>
                  </a:cxnLst>
                  <a:rect l="l" t="t" r="r" b="b"/>
                  <a:pathLst>
                    <a:path w="98107" h="682085">
                      <a:moveTo>
                        <a:pt x="0" y="0"/>
                      </a:moveTo>
                      <a:lnTo>
                        <a:pt x="98108" y="0"/>
                      </a:lnTo>
                      <a:lnTo>
                        <a:pt x="98108" y="682085"/>
                      </a:lnTo>
                      <a:lnTo>
                        <a:pt x="0" y="682085"/>
                      </a:lnTo>
                      <a:close/>
                    </a:path>
                  </a:pathLst>
                </a:custGeom>
                <a:noFill/>
                <a:ln w="12700" cap="rnd">
                  <a:solidFill>
                    <a:srgbClr val="BAD6EB"/>
                  </a:solidFill>
                  <a:prstDash val="solid"/>
                  <a:round/>
                </a:ln>
              </p:spPr>
              <p:txBody>
                <a:bodyPr rtlCol="0" anchor="ctr"/>
                <a:lstStyle/>
                <a:p>
                  <a:endParaRPr lang="zh-CN" altLang="en-US"/>
                </a:p>
              </p:txBody>
            </p:sp>
            <p:sp>
              <p:nvSpPr>
                <p:cNvPr id="336" name="任意多边形: 形状 534"/>
                <p:cNvSpPr/>
                <p:nvPr/>
              </p:nvSpPr>
              <p:spPr>
                <a:xfrm>
                  <a:off x="8578" y="6822"/>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BAD6EB"/>
                  </a:solidFill>
                  <a:prstDash val="solid"/>
                  <a:round/>
                </a:ln>
              </p:spPr>
              <p:txBody>
                <a:bodyPr rtlCol="0" anchor="ctr"/>
                <a:lstStyle/>
                <a:p>
                  <a:endParaRPr lang="zh-CN" altLang="en-US"/>
                </a:p>
              </p:txBody>
            </p:sp>
          </p:grpSp>
          <p:grpSp>
            <p:nvGrpSpPr>
              <p:cNvPr id="337" name="组合 336"/>
              <p:cNvGrpSpPr/>
              <p:nvPr/>
            </p:nvGrpSpPr>
            <p:grpSpPr>
              <a:xfrm rot="0">
                <a:off x="8551" y="6717"/>
                <a:ext cx="78" cy="406"/>
                <a:chOff x="8668" y="6725"/>
                <a:chExt cx="78" cy="400"/>
              </a:xfrm>
            </p:grpSpPr>
            <p:sp>
              <p:nvSpPr>
                <p:cNvPr id="338" name="任意多边形: 形状 555"/>
                <p:cNvSpPr/>
                <p:nvPr/>
              </p:nvSpPr>
              <p:spPr>
                <a:xfrm>
                  <a:off x="8707" y="6725"/>
                  <a:ext cx="8" cy="204"/>
                </a:xfrm>
                <a:custGeom>
                  <a:avLst/>
                  <a:gdLst>
                    <a:gd name="connsiteX0" fmla="*/ 0 w 9525"/>
                    <a:gd name="connsiteY0" fmla="*/ 273844 h 273843"/>
                    <a:gd name="connsiteX1" fmla="*/ 0 w 9525"/>
                    <a:gd name="connsiteY1" fmla="*/ 0 h 273843"/>
                  </a:gdLst>
                  <a:ahLst/>
                  <a:cxnLst>
                    <a:cxn ang="0">
                      <a:pos x="connsiteX0" y="connsiteY0"/>
                    </a:cxn>
                    <a:cxn ang="0">
                      <a:pos x="connsiteX1" y="connsiteY1"/>
                    </a:cxn>
                  </a:cxnLst>
                  <a:rect l="l" t="t" r="r" b="b"/>
                  <a:pathLst>
                    <a:path w="9525" h="273843">
                      <a:moveTo>
                        <a:pt x="0" y="273844"/>
                      </a:moveTo>
                      <a:lnTo>
                        <a:pt x="0" y="0"/>
                      </a:lnTo>
                    </a:path>
                  </a:pathLst>
                </a:custGeom>
                <a:ln w="12700" cap="flat">
                  <a:solidFill>
                    <a:srgbClr val="88BEDC"/>
                  </a:solidFill>
                  <a:prstDash val="solid"/>
                  <a:round/>
                </a:ln>
              </p:spPr>
              <p:txBody>
                <a:bodyPr rtlCol="0" anchor="ctr"/>
                <a:lstStyle/>
                <a:p>
                  <a:endParaRPr lang="zh-CN" altLang="en-US"/>
                </a:p>
              </p:txBody>
            </p:sp>
            <p:sp>
              <p:nvSpPr>
                <p:cNvPr id="339" name="任意多边形: 形状 556"/>
                <p:cNvSpPr/>
                <p:nvPr/>
              </p:nvSpPr>
              <p:spPr>
                <a:xfrm>
                  <a:off x="8707" y="7067"/>
                  <a:ext cx="8" cy="58"/>
                </a:xfrm>
                <a:custGeom>
                  <a:avLst/>
                  <a:gdLst>
                    <a:gd name="connsiteX0" fmla="*/ 0 w 9525"/>
                    <a:gd name="connsiteY0" fmla="*/ 0 h 76771"/>
                    <a:gd name="connsiteX1" fmla="*/ 0 w 9525"/>
                    <a:gd name="connsiteY1" fmla="*/ 76772 h 76771"/>
                  </a:gdLst>
                  <a:ahLst/>
                  <a:cxnLst>
                    <a:cxn ang="0">
                      <a:pos x="connsiteX0" y="connsiteY0"/>
                    </a:cxn>
                    <a:cxn ang="0">
                      <a:pos x="connsiteX1" y="connsiteY1"/>
                    </a:cxn>
                  </a:cxnLst>
                  <a:rect l="l" t="t" r="r" b="b"/>
                  <a:pathLst>
                    <a:path w="9525" h="76771">
                      <a:moveTo>
                        <a:pt x="0" y="0"/>
                      </a:moveTo>
                      <a:lnTo>
                        <a:pt x="0" y="76772"/>
                      </a:lnTo>
                    </a:path>
                  </a:pathLst>
                </a:custGeom>
                <a:ln w="12700" cap="flat">
                  <a:solidFill>
                    <a:srgbClr val="88BEDC"/>
                  </a:solidFill>
                  <a:prstDash val="solid"/>
                  <a:round/>
                </a:ln>
              </p:spPr>
              <p:txBody>
                <a:bodyPr rtlCol="0" anchor="ctr"/>
                <a:lstStyle/>
                <a:p>
                  <a:endParaRPr lang="zh-CN" altLang="en-US"/>
                </a:p>
              </p:txBody>
            </p:sp>
            <p:sp>
              <p:nvSpPr>
                <p:cNvPr id="340" name="任意多边形: 形状 557"/>
                <p:cNvSpPr/>
                <p:nvPr/>
              </p:nvSpPr>
              <p:spPr>
                <a:xfrm>
                  <a:off x="8668" y="6929"/>
                  <a:ext cx="79" cy="138"/>
                </a:xfrm>
                <a:custGeom>
                  <a:avLst/>
                  <a:gdLst>
                    <a:gd name="connsiteX0" fmla="*/ 0 w 98107"/>
                    <a:gd name="connsiteY0" fmla="*/ 0 h 185356"/>
                    <a:gd name="connsiteX1" fmla="*/ 98107 w 98107"/>
                    <a:gd name="connsiteY1" fmla="*/ 0 h 185356"/>
                    <a:gd name="connsiteX2" fmla="*/ 98107 w 98107"/>
                    <a:gd name="connsiteY2" fmla="*/ 185356 h 185356"/>
                    <a:gd name="connsiteX3" fmla="*/ 0 w 98107"/>
                    <a:gd name="connsiteY3" fmla="*/ 185356 h 185356"/>
                  </a:gdLst>
                  <a:ahLst/>
                  <a:cxnLst>
                    <a:cxn ang="0">
                      <a:pos x="connsiteX0" y="connsiteY0"/>
                    </a:cxn>
                    <a:cxn ang="0">
                      <a:pos x="connsiteX1" y="connsiteY1"/>
                    </a:cxn>
                    <a:cxn ang="0">
                      <a:pos x="connsiteX2" y="connsiteY2"/>
                    </a:cxn>
                    <a:cxn ang="0">
                      <a:pos x="connsiteX3" y="connsiteY3"/>
                    </a:cxn>
                  </a:cxnLst>
                  <a:rect l="l" t="t" r="r" b="b"/>
                  <a:pathLst>
                    <a:path w="98107" h="185356">
                      <a:moveTo>
                        <a:pt x="0" y="0"/>
                      </a:moveTo>
                      <a:lnTo>
                        <a:pt x="98107" y="0"/>
                      </a:lnTo>
                      <a:lnTo>
                        <a:pt x="98107" y="185356"/>
                      </a:lnTo>
                      <a:lnTo>
                        <a:pt x="0" y="185356"/>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41" name="任意多边形: 形状 558"/>
                <p:cNvSpPr/>
                <p:nvPr/>
              </p:nvSpPr>
              <p:spPr>
                <a:xfrm>
                  <a:off x="8668" y="6929"/>
                  <a:ext cx="79" cy="138"/>
                </a:xfrm>
                <a:custGeom>
                  <a:avLst/>
                  <a:gdLst>
                    <a:gd name="connsiteX0" fmla="*/ 0 w 98107"/>
                    <a:gd name="connsiteY0" fmla="*/ 0 h 185356"/>
                    <a:gd name="connsiteX1" fmla="*/ 98107 w 98107"/>
                    <a:gd name="connsiteY1" fmla="*/ 0 h 185356"/>
                    <a:gd name="connsiteX2" fmla="*/ 98107 w 98107"/>
                    <a:gd name="connsiteY2" fmla="*/ 185356 h 185356"/>
                    <a:gd name="connsiteX3" fmla="*/ 0 w 98107"/>
                    <a:gd name="connsiteY3" fmla="*/ 185356 h 185356"/>
                  </a:gdLst>
                  <a:ahLst/>
                  <a:cxnLst>
                    <a:cxn ang="0">
                      <a:pos x="connsiteX0" y="connsiteY0"/>
                    </a:cxn>
                    <a:cxn ang="0">
                      <a:pos x="connsiteX1" y="connsiteY1"/>
                    </a:cxn>
                    <a:cxn ang="0">
                      <a:pos x="connsiteX2" y="connsiteY2"/>
                    </a:cxn>
                    <a:cxn ang="0">
                      <a:pos x="connsiteX3" y="connsiteY3"/>
                    </a:cxn>
                  </a:cxnLst>
                  <a:rect l="l" t="t" r="r" b="b"/>
                  <a:pathLst>
                    <a:path w="98107" h="185356">
                      <a:moveTo>
                        <a:pt x="0" y="0"/>
                      </a:moveTo>
                      <a:lnTo>
                        <a:pt x="98107" y="0"/>
                      </a:lnTo>
                      <a:lnTo>
                        <a:pt x="98107" y="185356"/>
                      </a:lnTo>
                      <a:lnTo>
                        <a:pt x="0" y="185356"/>
                      </a:lnTo>
                      <a:close/>
                    </a:path>
                  </a:pathLst>
                </a:custGeom>
                <a:noFill/>
                <a:ln w="12700" cap="rnd">
                  <a:solidFill>
                    <a:srgbClr val="88BEDC"/>
                  </a:solidFill>
                  <a:prstDash val="solid"/>
                  <a:round/>
                </a:ln>
              </p:spPr>
              <p:txBody>
                <a:bodyPr rtlCol="0" anchor="ctr"/>
                <a:lstStyle/>
                <a:p>
                  <a:endParaRPr lang="zh-CN" altLang="en-US"/>
                </a:p>
              </p:txBody>
            </p:sp>
            <p:sp>
              <p:nvSpPr>
                <p:cNvPr id="342" name="任意多边形: 形状 559"/>
                <p:cNvSpPr/>
                <p:nvPr/>
              </p:nvSpPr>
              <p:spPr>
                <a:xfrm>
                  <a:off x="8668" y="7029"/>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88BEDC"/>
                  </a:solidFill>
                  <a:prstDash val="solid"/>
                  <a:round/>
                </a:ln>
              </p:spPr>
              <p:txBody>
                <a:bodyPr rtlCol="0" anchor="ctr"/>
                <a:lstStyle/>
                <a:p>
                  <a:endParaRPr lang="zh-CN" altLang="en-US"/>
                </a:p>
              </p:txBody>
            </p:sp>
          </p:grpSp>
          <p:grpSp>
            <p:nvGrpSpPr>
              <p:cNvPr id="343" name="组合 342"/>
              <p:cNvGrpSpPr/>
              <p:nvPr/>
            </p:nvGrpSpPr>
            <p:grpSpPr>
              <a:xfrm rot="0">
                <a:off x="8650" y="6926"/>
                <a:ext cx="78" cy="197"/>
                <a:chOff x="8757" y="6930"/>
                <a:chExt cx="78" cy="194"/>
              </a:xfrm>
            </p:grpSpPr>
            <p:sp>
              <p:nvSpPr>
                <p:cNvPr id="344" name="任意多边形: 形状 580"/>
                <p:cNvSpPr/>
                <p:nvPr/>
              </p:nvSpPr>
              <p:spPr>
                <a:xfrm>
                  <a:off x="8796" y="6930"/>
                  <a:ext cx="8" cy="103"/>
                </a:xfrm>
                <a:custGeom>
                  <a:avLst/>
                  <a:gdLst>
                    <a:gd name="connsiteX0" fmla="*/ 0 w 9525"/>
                    <a:gd name="connsiteY0" fmla="*/ 139065 h 139065"/>
                    <a:gd name="connsiteX1" fmla="*/ 0 w 9525"/>
                    <a:gd name="connsiteY1" fmla="*/ 0 h 139065"/>
                  </a:gdLst>
                  <a:ahLst/>
                  <a:cxnLst>
                    <a:cxn ang="0">
                      <a:pos x="connsiteX0" y="connsiteY0"/>
                    </a:cxn>
                    <a:cxn ang="0">
                      <a:pos x="connsiteX1" y="connsiteY1"/>
                    </a:cxn>
                  </a:cxnLst>
                  <a:rect l="l" t="t" r="r" b="b"/>
                  <a:pathLst>
                    <a:path w="9525" h="139065">
                      <a:moveTo>
                        <a:pt x="0" y="139065"/>
                      </a:moveTo>
                      <a:lnTo>
                        <a:pt x="0" y="0"/>
                      </a:lnTo>
                    </a:path>
                  </a:pathLst>
                </a:custGeom>
                <a:ln w="12700" cap="flat">
                  <a:solidFill>
                    <a:srgbClr val="539ECC"/>
                  </a:solidFill>
                  <a:prstDash val="solid"/>
                  <a:round/>
                </a:ln>
              </p:spPr>
              <p:txBody>
                <a:bodyPr rtlCol="0" anchor="ctr"/>
                <a:lstStyle/>
                <a:p>
                  <a:endParaRPr lang="zh-CN" altLang="en-US"/>
                </a:p>
              </p:txBody>
            </p:sp>
            <p:sp>
              <p:nvSpPr>
                <p:cNvPr id="345" name="任意多边形: 形状 581"/>
                <p:cNvSpPr/>
                <p:nvPr/>
              </p:nvSpPr>
              <p:spPr>
                <a:xfrm>
                  <a:off x="8796" y="7108"/>
                  <a:ext cx="8" cy="17"/>
                </a:xfrm>
                <a:custGeom>
                  <a:avLst/>
                  <a:gdLst>
                    <a:gd name="connsiteX0" fmla="*/ 0 w 9525"/>
                    <a:gd name="connsiteY0" fmla="*/ 0 h 23240"/>
                    <a:gd name="connsiteX1" fmla="*/ 0 w 9525"/>
                    <a:gd name="connsiteY1" fmla="*/ 23241 h 23240"/>
                  </a:gdLst>
                  <a:ahLst/>
                  <a:cxnLst>
                    <a:cxn ang="0">
                      <a:pos x="connsiteX0" y="connsiteY0"/>
                    </a:cxn>
                    <a:cxn ang="0">
                      <a:pos x="connsiteX1" y="connsiteY1"/>
                    </a:cxn>
                  </a:cxnLst>
                  <a:rect l="l" t="t" r="r" b="b"/>
                  <a:pathLst>
                    <a:path w="9525" h="23240">
                      <a:moveTo>
                        <a:pt x="0" y="0"/>
                      </a:moveTo>
                      <a:lnTo>
                        <a:pt x="0" y="23241"/>
                      </a:lnTo>
                    </a:path>
                  </a:pathLst>
                </a:custGeom>
                <a:ln w="12700" cap="flat">
                  <a:solidFill>
                    <a:srgbClr val="539ECC"/>
                  </a:solidFill>
                  <a:prstDash val="solid"/>
                  <a:round/>
                </a:ln>
              </p:spPr>
              <p:txBody>
                <a:bodyPr rtlCol="0" anchor="ctr"/>
                <a:lstStyle/>
                <a:p>
                  <a:endParaRPr lang="zh-CN" altLang="en-US"/>
                </a:p>
              </p:txBody>
            </p:sp>
            <p:sp>
              <p:nvSpPr>
                <p:cNvPr id="346" name="任意多边形: 形状 582"/>
                <p:cNvSpPr/>
                <p:nvPr/>
              </p:nvSpPr>
              <p:spPr>
                <a:xfrm>
                  <a:off x="8757" y="7033"/>
                  <a:ext cx="79" cy="75"/>
                </a:xfrm>
                <a:custGeom>
                  <a:avLst/>
                  <a:gdLst>
                    <a:gd name="connsiteX0" fmla="*/ 0 w 98107"/>
                    <a:gd name="connsiteY0" fmla="*/ 0 h 101250"/>
                    <a:gd name="connsiteX1" fmla="*/ 98108 w 98107"/>
                    <a:gd name="connsiteY1" fmla="*/ 0 h 101250"/>
                    <a:gd name="connsiteX2" fmla="*/ 98108 w 98107"/>
                    <a:gd name="connsiteY2" fmla="*/ 101251 h 101250"/>
                    <a:gd name="connsiteX3" fmla="*/ 0 w 98107"/>
                    <a:gd name="connsiteY3" fmla="*/ 101251 h 101250"/>
                  </a:gdLst>
                  <a:ahLst/>
                  <a:cxnLst>
                    <a:cxn ang="0">
                      <a:pos x="connsiteX0" y="connsiteY0"/>
                    </a:cxn>
                    <a:cxn ang="0">
                      <a:pos x="connsiteX1" y="connsiteY1"/>
                    </a:cxn>
                    <a:cxn ang="0">
                      <a:pos x="connsiteX2" y="connsiteY2"/>
                    </a:cxn>
                    <a:cxn ang="0">
                      <a:pos x="connsiteX3" y="connsiteY3"/>
                    </a:cxn>
                  </a:cxnLst>
                  <a:rect l="l" t="t" r="r" b="b"/>
                  <a:pathLst>
                    <a:path w="98107" h="101250">
                      <a:moveTo>
                        <a:pt x="0" y="0"/>
                      </a:moveTo>
                      <a:lnTo>
                        <a:pt x="98108" y="0"/>
                      </a:lnTo>
                      <a:lnTo>
                        <a:pt x="98108" y="101251"/>
                      </a:lnTo>
                      <a:lnTo>
                        <a:pt x="0" y="101251"/>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47" name="任意多边形: 形状 583"/>
                <p:cNvSpPr/>
                <p:nvPr/>
              </p:nvSpPr>
              <p:spPr>
                <a:xfrm>
                  <a:off x="8757" y="7033"/>
                  <a:ext cx="79" cy="75"/>
                </a:xfrm>
                <a:custGeom>
                  <a:avLst/>
                  <a:gdLst>
                    <a:gd name="connsiteX0" fmla="*/ 0 w 98107"/>
                    <a:gd name="connsiteY0" fmla="*/ 0 h 101250"/>
                    <a:gd name="connsiteX1" fmla="*/ 98108 w 98107"/>
                    <a:gd name="connsiteY1" fmla="*/ 0 h 101250"/>
                    <a:gd name="connsiteX2" fmla="*/ 98108 w 98107"/>
                    <a:gd name="connsiteY2" fmla="*/ 101251 h 101250"/>
                    <a:gd name="connsiteX3" fmla="*/ 0 w 98107"/>
                    <a:gd name="connsiteY3" fmla="*/ 101251 h 101250"/>
                  </a:gdLst>
                  <a:ahLst/>
                  <a:cxnLst>
                    <a:cxn ang="0">
                      <a:pos x="connsiteX0" y="connsiteY0"/>
                    </a:cxn>
                    <a:cxn ang="0">
                      <a:pos x="connsiteX1" y="connsiteY1"/>
                    </a:cxn>
                    <a:cxn ang="0">
                      <a:pos x="connsiteX2" y="connsiteY2"/>
                    </a:cxn>
                    <a:cxn ang="0">
                      <a:pos x="connsiteX3" y="connsiteY3"/>
                    </a:cxn>
                  </a:cxnLst>
                  <a:rect l="l" t="t" r="r" b="b"/>
                  <a:pathLst>
                    <a:path w="98107" h="101250">
                      <a:moveTo>
                        <a:pt x="0" y="0"/>
                      </a:moveTo>
                      <a:lnTo>
                        <a:pt x="98108" y="0"/>
                      </a:lnTo>
                      <a:lnTo>
                        <a:pt x="98108" y="101251"/>
                      </a:lnTo>
                      <a:lnTo>
                        <a:pt x="0" y="101251"/>
                      </a:lnTo>
                      <a:close/>
                    </a:path>
                  </a:pathLst>
                </a:custGeom>
                <a:noFill/>
                <a:ln w="12700" cap="rnd">
                  <a:solidFill>
                    <a:srgbClr val="539ECC"/>
                  </a:solidFill>
                  <a:prstDash val="solid"/>
                  <a:round/>
                </a:ln>
              </p:spPr>
              <p:txBody>
                <a:bodyPr rtlCol="0" anchor="ctr"/>
                <a:lstStyle/>
                <a:p>
                  <a:endParaRPr lang="zh-CN" altLang="en-US"/>
                </a:p>
              </p:txBody>
            </p:sp>
            <p:sp>
              <p:nvSpPr>
                <p:cNvPr id="348" name="任意多边形: 形状 584"/>
                <p:cNvSpPr/>
                <p:nvPr/>
              </p:nvSpPr>
              <p:spPr>
                <a:xfrm>
                  <a:off x="8757" y="7086"/>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539ECC"/>
                  </a:solidFill>
                  <a:prstDash val="solid"/>
                  <a:round/>
                </a:ln>
              </p:spPr>
              <p:txBody>
                <a:bodyPr rtlCol="0" anchor="ctr"/>
                <a:lstStyle/>
                <a:p>
                  <a:endParaRPr lang="zh-CN" altLang="en-US"/>
                </a:p>
              </p:txBody>
            </p:sp>
          </p:grpSp>
          <p:sp>
            <p:nvSpPr>
              <p:cNvPr id="349" name="任意多边形: 形状 605"/>
              <p:cNvSpPr/>
              <p:nvPr/>
            </p:nvSpPr>
            <p:spPr>
              <a:xfrm>
                <a:off x="8886" y="6145"/>
                <a:ext cx="8" cy="449"/>
              </a:xfrm>
              <a:custGeom>
                <a:avLst/>
                <a:gdLst>
                  <a:gd name="connsiteX0" fmla="*/ 0 w 9525"/>
                  <a:gd name="connsiteY0" fmla="*/ 597980 h 597979"/>
                  <a:gd name="connsiteX1" fmla="*/ 0 w 9525"/>
                  <a:gd name="connsiteY1" fmla="*/ 0 h 597979"/>
                </a:gdLst>
                <a:ahLst/>
                <a:cxnLst>
                  <a:cxn ang="0">
                    <a:pos x="connsiteX0" y="connsiteY0"/>
                  </a:cxn>
                  <a:cxn ang="0">
                    <a:pos x="connsiteX1" y="connsiteY1"/>
                  </a:cxn>
                </a:cxnLst>
                <a:rect l="l" t="t" r="r" b="b"/>
                <a:pathLst>
                  <a:path w="9525" h="597979">
                    <a:moveTo>
                      <a:pt x="0" y="597980"/>
                    </a:moveTo>
                    <a:lnTo>
                      <a:pt x="0" y="0"/>
                    </a:lnTo>
                  </a:path>
                </a:pathLst>
              </a:custGeom>
              <a:ln w="12700" cap="flat">
                <a:solidFill>
                  <a:srgbClr val="E64B35"/>
                </a:solidFill>
                <a:prstDash val="solid"/>
                <a:round/>
              </a:ln>
            </p:spPr>
            <p:txBody>
              <a:bodyPr rtlCol="0" anchor="ctr"/>
              <a:lstStyle/>
              <a:p>
                <a:endParaRPr lang="zh-CN" altLang="en-US"/>
              </a:p>
            </p:txBody>
          </p:sp>
          <p:sp>
            <p:nvSpPr>
              <p:cNvPr id="350" name="任意多边形: 形状 606"/>
              <p:cNvSpPr/>
              <p:nvPr/>
            </p:nvSpPr>
            <p:spPr>
              <a:xfrm>
                <a:off x="8886" y="6896"/>
                <a:ext cx="8" cy="225"/>
              </a:xfrm>
              <a:custGeom>
                <a:avLst/>
                <a:gdLst>
                  <a:gd name="connsiteX0" fmla="*/ 0 w 9525"/>
                  <a:gd name="connsiteY0" fmla="*/ 0 h 300799"/>
                  <a:gd name="connsiteX1" fmla="*/ 0 w 9525"/>
                  <a:gd name="connsiteY1" fmla="*/ 300799 h 300799"/>
                </a:gdLst>
                <a:ahLst/>
                <a:cxnLst>
                  <a:cxn ang="0">
                    <a:pos x="connsiteX0" y="connsiteY0"/>
                  </a:cxn>
                  <a:cxn ang="0">
                    <a:pos x="connsiteX1" y="connsiteY1"/>
                  </a:cxn>
                </a:cxnLst>
                <a:rect l="l" t="t" r="r" b="b"/>
                <a:pathLst>
                  <a:path w="9525" h="300799">
                    <a:moveTo>
                      <a:pt x="0" y="0"/>
                    </a:moveTo>
                    <a:lnTo>
                      <a:pt x="0" y="300799"/>
                    </a:lnTo>
                  </a:path>
                </a:pathLst>
              </a:custGeom>
              <a:ln w="12700" cap="flat">
                <a:solidFill>
                  <a:srgbClr val="E64B35"/>
                </a:solidFill>
                <a:prstDash val="solid"/>
                <a:round/>
              </a:ln>
            </p:spPr>
            <p:txBody>
              <a:bodyPr rtlCol="0" anchor="ctr"/>
              <a:lstStyle/>
              <a:p>
                <a:endParaRPr lang="zh-CN" altLang="en-US"/>
              </a:p>
            </p:txBody>
          </p:sp>
          <p:sp>
            <p:nvSpPr>
              <p:cNvPr id="351" name="任意多边形: 形状 607"/>
              <p:cNvSpPr/>
              <p:nvPr/>
            </p:nvSpPr>
            <p:spPr>
              <a:xfrm>
                <a:off x="8847" y="6594"/>
                <a:ext cx="79" cy="302"/>
              </a:xfrm>
              <a:custGeom>
                <a:avLst/>
                <a:gdLst>
                  <a:gd name="connsiteX0" fmla="*/ 0 w 98107"/>
                  <a:gd name="connsiteY0" fmla="*/ 0 h 402621"/>
                  <a:gd name="connsiteX1" fmla="*/ 98107 w 98107"/>
                  <a:gd name="connsiteY1" fmla="*/ 0 h 402621"/>
                  <a:gd name="connsiteX2" fmla="*/ 98107 w 98107"/>
                  <a:gd name="connsiteY2" fmla="*/ 402622 h 402621"/>
                  <a:gd name="connsiteX3" fmla="*/ 0 w 98107"/>
                  <a:gd name="connsiteY3" fmla="*/ 402622 h 402621"/>
                </a:gdLst>
                <a:ahLst/>
                <a:cxnLst>
                  <a:cxn ang="0">
                    <a:pos x="connsiteX0" y="connsiteY0"/>
                  </a:cxn>
                  <a:cxn ang="0">
                    <a:pos x="connsiteX1" y="connsiteY1"/>
                  </a:cxn>
                  <a:cxn ang="0">
                    <a:pos x="connsiteX2" y="connsiteY2"/>
                  </a:cxn>
                  <a:cxn ang="0">
                    <a:pos x="connsiteX3" y="connsiteY3"/>
                  </a:cxn>
                </a:cxnLst>
                <a:rect l="l" t="t" r="r" b="b"/>
                <a:pathLst>
                  <a:path w="98107" h="402621">
                    <a:moveTo>
                      <a:pt x="0" y="0"/>
                    </a:moveTo>
                    <a:lnTo>
                      <a:pt x="98107" y="0"/>
                    </a:lnTo>
                    <a:lnTo>
                      <a:pt x="98107" y="402622"/>
                    </a:lnTo>
                    <a:lnTo>
                      <a:pt x="0" y="402622"/>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52" name="任意多边形: 形状 608"/>
              <p:cNvSpPr/>
              <p:nvPr/>
            </p:nvSpPr>
            <p:spPr>
              <a:xfrm>
                <a:off x="8847" y="6594"/>
                <a:ext cx="79" cy="302"/>
              </a:xfrm>
              <a:custGeom>
                <a:avLst/>
                <a:gdLst>
                  <a:gd name="connsiteX0" fmla="*/ 0 w 98107"/>
                  <a:gd name="connsiteY0" fmla="*/ 0 h 402621"/>
                  <a:gd name="connsiteX1" fmla="*/ 98107 w 98107"/>
                  <a:gd name="connsiteY1" fmla="*/ 0 h 402621"/>
                  <a:gd name="connsiteX2" fmla="*/ 98107 w 98107"/>
                  <a:gd name="connsiteY2" fmla="*/ 402622 h 402621"/>
                  <a:gd name="connsiteX3" fmla="*/ 0 w 98107"/>
                  <a:gd name="connsiteY3" fmla="*/ 402622 h 402621"/>
                </a:gdLst>
                <a:ahLst/>
                <a:cxnLst>
                  <a:cxn ang="0">
                    <a:pos x="connsiteX0" y="connsiteY0"/>
                  </a:cxn>
                  <a:cxn ang="0">
                    <a:pos x="connsiteX1" y="connsiteY1"/>
                  </a:cxn>
                  <a:cxn ang="0">
                    <a:pos x="connsiteX2" y="connsiteY2"/>
                  </a:cxn>
                  <a:cxn ang="0">
                    <a:pos x="connsiteX3" y="connsiteY3"/>
                  </a:cxn>
                </a:cxnLst>
                <a:rect l="l" t="t" r="r" b="b"/>
                <a:pathLst>
                  <a:path w="98107" h="402621">
                    <a:moveTo>
                      <a:pt x="0" y="0"/>
                    </a:moveTo>
                    <a:lnTo>
                      <a:pt x="98107" y="0"/>
                    </a:lnTo>
                    <a:lnTo>
                      <a:pt x="98107" y="402622"/>
                    </a:lnTo>
                    <a:lnTo>
                      <a:pt x="0" y="402622"/>
                    </a:lnTo>
                    <a:close/>
                  </a:path>
                </a:pathLst>
              </a:custGeom>
              <a:noFill/>
              <a:ln w="12700" cap="rnd">
                <a:solidFill>
                  <a:srgbClr val="E64B35"/>
                </a:solidFill>
                <a:prstDash val="solid"/>
                <a:round/>
              </a:ln>
            </p:spPr>
            <p:txBody>
              <a:bodyPr rtlCol="0" anchor="ctr"/>
              <a:lstStyle/>
              <a:p>
                <a:endParaRPr lang="zh-CN" altLang="en-US"/>
              </a:p>
            </p:txBody>
          </p:sp>
          <p:sp>
            <p:nvSpPr>
              <p:cNvPr id="353" name="任意多边形: 形状 609"/>
              <p:cNvSpPr/>
              <p:nvPr/>
            </p:nvSpPr>
            <p:spPr>
              <a:xfrm>
                <a:off x="8847" y="6745"/>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E64B35"/>
                </a:solidFill>
                <a:prstDash val="solid"/>
                <a:round/>
              </a:ln>
            </p:spPr>
            <p:txBody>
              <a:bodyPr rtlCol="0" anchor="ctr"/>
              <a:lstStyle/>
              <a:p>
                <a:endParaRPr lang="zh-CN" altLang="en-US"/>
              </a:p>
            </p:txBody>
          </p:sp>
          <p:sp>
            <p:nvSpPr>
              <p:cNvPr id="354" name="任意多边形: 形状 630"/>
              <p:cNvSpPr/>
              <p:nvPr/>
            </p:nvSpPr>
            <p:spPr>
              <a:xfrm>
                <a:off x="8976" y="6432"/>
                <a:ext cx="8" cy="359"/>
              </a:xfrm>
              <a:custGeom>
                <a:avLst/>
                <a:gdLst>
                  <a:gd name="connsiteX0" fmla="*/ 0 w 9525"/>
                  <a:gd name="connsiteY0" fmla="*/ 478441 h 478440"/>
                  <a:gd name="connsiteX1" fmla="*/ 0 w 9525"/>
                  <a:gd name="connsiteY1" fmla="*/ 0 h 478440"/>
                </a:gdLst>
                <a:ahLst/>
                <a:cxnLst>
                  <a:cxn ang="0">
                    <a:pos x="connsiteX0" y="connsiteY0"/>
                  </a:cxn>
                  <a:cxn ang="0">
                    <a:pos x="connsiteX1" y="connsiteY1"/>
                  </a:cxn>
                </a:cxnLst>
                <a:rect l="l" t="t" r="r" b="b"/>
                <a:pathLst>
                  <a:path w="9525" h="478440">
                    <a:moveTo>
                      <a:pt x="0" y="478441"/>
                    </a:moveTo>
                    <a:lnTo>
                      <a:pt x="0" y="0"/>
                    </a:lnTo>
                  </a:path>
                </a:pathLst>
              </a:custGeom>
              <a:ln w="12700" cap="flat">
                <a:solidFill>
                  <a:srgbClr val="2A7AB9"/>
                </a:solidFill>
                <a:prstDash val="solid"/>
                <a:round/>
              </a:ln>
            </p:spPr>
            <p:txBody>
              <a:bodyPr rtlCol="0" anchor="ctr"/>
              <a:lstStyle/>
              <a:p>
                <a:endParaRPr lang="zh-CN" altLang="en-US"/>
              </a:p>
            </p:txBody>
          </p:sp>
          <p:sp>
            <p:nvSpPr>
              <p:cNvPr id="355" name="任意多边形: 形状 631"/>
              <p:cNvSpPr/>
              <p:nvPr/>
            </p:nvSpPr>
            <p:spPr>
              <a:xfrm>
                <a:off x="8976" y="7048"/>
                <a:ext cx="8" cy="71"/>
              </a:xfrm>
              <a:custGeom>
                <a:avLst/>
                <a:gdLst>
                  <a:gd name="connsiteX0" fmla="*/ 0 w 9525"/>
                  <a:gd name="connsiteY0" fmla="*/ 0 h 94868"/>
                  <a:gd name="connsiteX1" fmla="*/ 0 w 9525"/>
                  <a:gd name="connsiteY1" fmla="*/ 94869 h 94868"/>
                </a:gdLst>
                <a:ahLst/>
                <a:cxnLst>
                  <a:cxn ang="0">
                    <a:pos x="connsiteX0" y="connsiteY0"/>
                  </a:cxn>
                  <a:cxn ang="0">
                    <a:pos x="connsiteX1" y="connsiteY1"/>
                  </a:cxn>
                </a:cxnLst>
                <a:rect l="l" t="t" r="r" b="b"/>
                <a:pathLst>
                  <a:path w="9525" h="94868">
                    <a:moveTo>
                      <a:pt x="0" y="0"/>
                    </a:moveTo>
                    <a:lnTo>
                      <a:pt x="0" y="94869"/>
                    </a:lnTo>
                  </a:path>
                </a:pathLst>
              </a:custGeom>
              <a:ln w="12700" cap="flat">
                <a:solidFill>
                  <a:srgbClr val="2A7AB9"/>
                </a:solidFill>
                <a:prstDash val="solid"/>
                <a:round/>
              </a:ln>
            </p:spPr>
            <p:txBody>
              <a:bodyPr rtlCol="0" anchor="ctr"/>
              <a:lstStyle/>
              <a:p>
                <a:endParaRPr lang="zh-CN" altLang="en-US"/>
              </a:p>
            </p:txBody>
          </p:sp>
          <p:sp>
            <p:nvSpPr>
              <p:cNvPr id="356" name="任意多边形: 形状 632"/>
              <p:cNvSpPr/>
              <p:nvPr/>
            </p:nvSpPr>
            <p:spPr>
              <a:xfrm>
                <a:off x="8937" y="6791"/>
                <a:ext cx="79" cy="257"/>
              </a:xfrm>
              <a:custGeom>
                <a:avLst/>
                <a:gdLst>
                  <a:gd name="connsiteX0" fmla="*/ 0 w 98107"/>
                  <a:gd name="connsiteY0" fmla="*/ 0 h 342709"/>
                  <a:gd name="connsiteX1" fmla="*/ 98107 w 98107"/>
                  <a:gd name="connsiteY1" fmla="*/ 0 h 342709"/>
                  <a:gd name="connsiteX2" fmla="*/ 98107 w 98107"/>
                  <a:gd name="connsiteY2" fmla="*/ 342710 h 342709"/>
                  <a:gd name="connsiteX3" fmla="*/ 0 w 98107"/>
                  <a:gd name="connsiteY3" fmla="*/ 342710 h 342709"/>
                </a:gdLst>
                <a:ahLst/>
                <a:cxnLst>
                  <a:cxn ang="0">
                    <a:pos x="connsiteX0" y="connsiteY0"/>
                  </a:cxn>
                  <a:cxn ang="0">
                    <a:pos x="connsiteX1" y="connsiteY1"/>
                  </a:cxn>
                  <a:cxn ang="0">
                    <a:pos x="connsiteX2" y="connsiteY2"/>
                  </a:cxn>
                  <a:cxn ang="0">
                    <a:pos x="connsiteX3" y="connsiteY3"/>
                  </a:cxn>
                </a:cxnLst>
                <a:rect l="l" t="t" r="r" b="b"/>
                <a:pathLst>
                  <a:path w="98107" h="342709">
                    <a:moveTo>
                      <a:pt x="0" y="0"/>
                    </a:moveTo>
                    <a:lnTo>
                      <a:pt x="98107" y="0"/>
                    </a:lnTo>
                    <a:lnTo>
                      <a:pt x="98107" y="342710"/>
                    </a:lnTo>
                    <a:lnTo>
                      <a:pt x="0" y="342710"/>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57" name="任意多边形: 形状 633"/>
              <p:cNvSpPr/>
              <p:nvPr/>
            </p:nvSpPr>
            <p:spPr>
              <a:xfrm>
                <a:off x="8937" y="6791"/>
                <a:ext cx="79" cy="257"/>
              </a:xfrm>
              <a:custGeom>
                <a:avLst/>
                <a:gdLst>
                  <a:gd name="connsiteX0" fmla="*/ 0 w 98107"/>
                  <a:gd name="connsiteY0" fmla="*/ 0 h 342709"/>
                  <a:gd name="connsiteX1" fmla="*/ 98107 w 98107"/>
                  <a:gd name="connsiteY1" fmla="*/ 0 h 342709"/>
                  <a:gd name="connsiteX2" fmla="*/ 98107 w 98107"/>
                  <a:gd name="connsiteY2" fmla="*/ 342710 h 342709"/>
                  <a:gd name="connsiteX3" fmla="*/ 0 w 98107"/>
                  <a:gd name="connsiteY3" fmla="*/ 342710 h 342709"/>
                </a:gdLst>
                <a:ahLst/>
                <a:cxnLst>
                  <a:cxn ang="0">
                    <a:pos x="connsiteX0" y="connsiteY0"/>
                  </a:cxn>
                  <a:cxn ang="0">
                    <a:pos x="connsiteX1" y="connsiteY1"/>
                  </a:cxn>
                  <a:cxn ang="0">
                    <a:pos x="connsiteX2" y="connsiteY2"/>
                  </a:cxn>
                  <a:cxn ang="0">
                    <a:pos x="connsiteX3" y="connsiteY3"/>
                  </a:cxn>
                </a:cxnLst>
                <a:rect l="l" t="t" r="r" b="b"/>
                <a:pathLst>
                  <a:path w="98107" h="342709">
                    <a:moveTo>
                      <a:pt x="0" y="0"/>
                    </a:moveTo>
                    <a:lnTo>
                      <a:pt x="98107" y="0"/>
                    </a:lnTo>
                    <a:lnTo>
                      <a:pt x="98107" y="342710"/>
                    </a:lnTo>
                    <a:lnTo>
                      <a:pt x="0" y="342710"/>
                    </a:lnTo>
                    <a:close/>
                  </a:path>
                </a:pathLst>
              </a:custGeom>
              <a:noFill/>
              <a:ln w="12700" cap="rnd">
                <a:solidFill>
                  <a:srgbClr val="2A7AB9"/>
                </a:solidFill>
                <a:prstDash val="solid"/>
                <a:round/>
              </a:ln>
            </p:spPr>
            <p:txBody>
              <a:bodyPr rtlCol="0" anchor="ctr"/>
              <a:lstStyle/>
              <a:p>
                <a:endParaRPr lang="zh-CN" altLang="en-US"/>
              </a:p>
            </p:txBody>
          </p:sp>
          <p:sp>
            <p:nvSpPr>
              <p:cNvPr id="358" name="任意多边形: 形状 634"/>
              <p:cNvSpPr/>
              <p:nvPr/>
            </p:nvSpPr>
            <p:spPr>
              <a:xfrm>
                <a:off x="8937" y="6925"/>
                <a:ext cx="79" cy="7"/>
              </a:xfrm>
              <a:custGeom>
                <a:avLst/>
                <a:gdLst>
                  <a:gd name="connsiteX0" fmla="*/ 0 w 98107"/>
                  <a:gd name="connsiteY0" fmla="*/ 0 h 9525"/>
                  <a:gd name="connsiteX1" fmla="*/ 98108 w 98107"/>
                  <a:gd name="connsiteY1" fmla="*/ 0 h 9525"/>
                </a:gdLst>
                <a:ahLst/>
                <a:cxnLst>
                  <a:cxn ang="0">
                    <a:pos x="connsiteX0" y="connsiteY0"/>
                  </a:cxn>
                  <a:cxn ang="0">
                    <a:pos x="connsiteX1" y="connsiteY1"/>
                  </a:cxn>
                </a:cxnLst>
                <a:rect l="l" t="t" r="r" b="b"/>
                <a:pathLst>
                  <a:path w="98107" h="9525">
                    <a:moveTo>
                      <a:pt x="0" y="0"/>
                    </a:moveTo>
                    <a:lnTo>
                      <a:pt x="98108" y="0"/>
                    </a:lnTo>
                  </a:path>
                </a:pathLst>
              </a:custGeom>
              <a:ln w="12700" cap="flat">
                <a:solidFill>
                  <a:srgbClr val="2A7AB9"/>
                </a:solidFill>
                <a:prstDash val="solid"/>
                <a:round/>
              </a:ln>
            </p:spPr>
            <p:txBody>
              <a:bodyPr rtlCol="0" anchor="ctr"/>
              <a:lstStyle/>
              <a:p>
                <a:endParaRPr lang="zh-CN" altLang="en-US"/>
              </a:p>
            </p:txBody>
          </p:sp>
          <p:sp>
            <p:nvSpPr>
              <p:cNvPr id="359" name="任意多边形: 形状 655"/>
              <p:cNvSpPr/>
              <p:nvPr/>
            </p:nvSpPr>
            <p:spPr>
              <a:xfrm>
                <a:off x="9066" y="6876"/>
                <a:ext cx="8" cy="132"/>
              </a:xfrm>
              <a:custGeom>
                <a:avLst/>
                <a:gdLst>
                  <a:gd name="connsiteX0" fmla="*/ 0 w 9525"/>
                  <a:gd name="connsiteY0" fmla="*/ 176117 h 176117"/>
                  <a:gd name="connsiteX1" fmla="*/ 0 w 9525"/>
                  <a:gd name="connsiteY1" fmla="*/ 0 h 176117"/>
                </a:gdLst>
                <a:ahLst/>
                <a:cxnLst>
                  <a:cxn ang="0">
                    <a:pos x="connsiteX0" y="connsiteY0"/>
                  </a:cxn>
                  <a:cxn ang="0">
                    <a:pos x="connsiteX1" y="connsiteY1"/>
                  </a:cxn>
                </a:cxnLst>
                <a:rect l="l" t="t" r="r" b="b"/>
                <a:pathLst>
                  <a:path w="9525" h="176117">
                    <a:moveTo>
                      <a:pt x="0" y="176117"/>
                    </a:moveTo>
                    <a:lnTo>
                      <a:pt x="0" y="0"/>
                    </a:lnTo>
                  </a:path>
                </a:pathLst>
              </a:custGeom>
              <a:ln w="12700" cap="flat">
                <a:solidFill>
                  <a:srgbClr val="0B559F"/>
                </a:solidFill>
                <a:prstDash val="solid"/>
                <a:round/>
              </a:ln>
            </p:spPr>
            <p:txBody>
              <a:bodyPr rtlCol="0" anchor="ctr"/>
              <a:lstStyle/>
              <a:p>
                <a:endParaRPr lang="zh-CN" altLang="en-US"/>
              </a:p>
            </p:txBody>
          </p:sp>
          <p:sp>
            <p:nvSpPr>
              <p:cNvPr id="360" name="任意多边形: 形状 656"/>
              <p:cNvSpPr/>
              <p:nvPr/>
            </p:nvSpPr>
            <p:spPr>
              <a:xfrm>
                <a:off x="9066" y="7097"/>
                <a:ext cx="8" cy="26"/>
              </a:xfrm>
              <a:custGeom>
                <a:avLst/>
                <a:gdLst>
                  <a:gd name="connsiteX0" fmla="*/ 0 w 9525"/>
                  <a:gd name="connsiteY0" fmla="*/ 0 h 35718"/>
                  <a:gd name="connsiteX1" fmla="*/ 0 w 9525"/>
                  <a:gd name="connsiteY1" fmla="*/ 35719 h 35718"/>
                </a:gdLst>
                <a:ahLst/>
                <a:cxnLst>
                  <a:cxn ang="0">
                    <a:pos x="connsiteX0" y="connsiteY0"/>
                  </a:cxn>
                  <a:cxn ang="0">
                    <a:pos x="connsiteX1" y="connsiteY1"/>
                  </a:cxn>
                </a:cxnLst>
                <a:rect l="l" t="t" r="r" b="b"/>
                <a:pathLst>
                  <a:path w="9525" h="35718">
                    <a:moveTo>
                      <a:pt x="0" y="0"/>
                    </a:moveTo>
                    <a:lnTo>
                      <a:pt x="0" y="35719"/>
                    </a:lnTo>
                  </a:path>
                </a:pathLst>
              </a:custGeom>
              <a:ln w="12700" cap="flat">
                <a:solidFill>
                  <a:srgbClr val="0B559F"/>
                </a:solidFill>
                <a:prstDash val="solid"/>
                <a:round/>
              </a:ln>
            </p:spPr>
            <p:txBody>
              <a:bodyPr rtlCol="0" anchor="ctr"/>
              <a:lstStyle/>
              <a:p>
                <a:endParaRPr lang="zh-CN" altLang="en-US"/>
              </a:p>
            </p:txBody>
          </p:sp>
          <p:sp>
            <p:nvSpPr>
              <p:cNvPr id="361" name="任意多边形: 形状 657"/>
              <p:cNvSpPr/>
              <p:nvPr/>
            </p:nvSpPr>
            <p:spPr>
              <a:xfrm>
                <a:off x="9027" y="7008"/>
                <a:ext cx="79" cy="88"/>
              </a:xfrm>
              <a:custGeom>
                <a:avLst/>
                <a:gdLst>
                  <a:gd name="connsiteX0" fmla="*/ 0 w 98107"/>
                  <a:gd name="connsiteY0" fmla="*/ 0 h 117919"/>
                  <a:gd name="connsiteX1" fmla="*/ 98107 w 98107"/>
                  <a:gd name="connsiteY1" fmla="*/ 0 h 117919"/>
                  <a:gd name="connsiteX2" fmla="*/ 98107 w 98107"/>
                  <a:gd name="connsiteY2" fmla="*/ 117920 h 117919"/>
                  <a:gd name="connsiteX3" fmla="*/ 0 w 98107"/>
                  <a:gd name="connsiteY3" fmla="*/ 117920 h 117919"/>
                </a:gdLst>
                <a:ahLst/>
                <a:cxnLst>
                  <a:cxn ang="0">
                    <a:pos x="connsiteX0" y="connsiteY0"/>
                  </a:cxn>
                  <a:cxn ang="0">
                    <a:pos x="connsiteX1" y="connsiteY1"/>
                  </a:cxn>
                  <a:cxn ang="0">
                    <a:pos x="connsiteX2" y="connsiteY2"/>
                  </a:cxn>
                  <a:cxn ang="0">
                    <a:pos x="connsiteX3" y="connsiteY3"/>
                  </a:cxn>
                </a:cxnLst>
                <a:rect l="l" t="t" r="r" b="b"/>
                <a:pathLst>
                  <a:path w="98107" h="117919">
                    <a:moveTo>
                      <a:pt x="0" y="0"/>
                    </a:moveTo>
                    <a:lnTo>
                      <a:pt x="98107" y="0"/>
                    </a:lnTo>
                    <a:lnTo>
                      <a:pt x="98107" y="117920"/>
                    </a:lnTo>
                    <a:lnTo>
                      <a:pt x="0" y="117920"/>
                    </a:lnTo>
                    <a:close/>
                  </a:path>
                </a:pathLst>
              </a:custGeom>
              <a:solidFill>
                <a:srgbClr val="FFFFFF"/>
              </a:solidFill>
              <a:ln w="12700" cap="flat">
                <a:solidFill>
                  <a:schemeClr val="tx1"/>
                </a:solidFill>
                <a:prstDash val="solid"/>
                <a:miter/>
              </a:ln>
            </p:spPr>
            <p:txBody>
              <a:bodyPr rtlCol="0" anchor="ctr"/>
              <a:lstStyle/>
              <a:p>
                <a:endParaRPr lang="zh-CN" altLang="en-US"/>
              </a:p>
            </p:txBody>
          </p:sp>
          <p:sp>
            <p:nvSpPr>
              <p:cNvPr id="362" name="任意多边形: 形状 658"/>
              <p:cNvSpPr/>
              <p:nvPr/>
            </p:nvSpPr>
            <p:spPr>
              <a:xfrm>
                <a:off x="9027" y="7008"/>
                <a:ext cx="79" cy="88"/>
              </a:xfrm>
              <a:custGeom>
                <a:avLst/>
                <a:gdLst>
                  <a:gd name="connsiteX0" fmla="*/ 0 w 98107"/>
                  <a:gd name="connsiteY0" fmla="*/ 0 h 117919"/>
                  <a:gd name="connsiteX1" fmla="*/ 98107 w 98107"/>
                  <a:gd name="connsiteY1" fmla="*/ 0 h 117919"/>
                  <a:gd name="connsiteX2" fmla="*/ 98107 w 98107"/>
                  <a:gd name="connsiteY2" fmla="*/ 117920 h 117919"/>
                  <a:gd name="connsiteX3" fmla="*/ 0 w 98107"/>
                  <a:gd name="connsiteY3" fmla="*/ 117920 h 117919"/>
                </a:gdLst>
                <a:ahLst/>
                <a:cxnLst>
                  <a:cxn ang="0">
                    <a:pos x="connsiteX0" y="connsiteY0"/>
                  </a:cxn>
                  <a:cxn ang="0">
                    <a:pos x="connsiteX1" y="connsiteY1"/>
                  </a:cxn>
                  <a:cxn ang="0">
                    <a:pos x="connsiteX2" y="connsiteY2"/>
                  </a:cxn>
                  <a:cxn ang="0">
                    <a:pos x="connsiteX3" y="connsiteY3"/>
                  </a:cxn>
                </a:cxnLst>
                <a:rect l="l" t="t" r="r" b="b"/>
                <a:pathLst>
                  <a:path w="98107" h="117919">
                    <a:moveTo>
                      <a:pt x="0" y="0"/>
                    </a:moveTo>
                    <a:lnTo>
                      <a:pt x="98107" y="0"/>
                    </a:lnTo>
                    <a:lnTo>
                      <a:pt x="98107" y="117920"/>
                    </a:lnTo>
                    <a:lnTo>
                      <a:pt x="0" y="117920"/>
                    </a:lnTo>
                    <a:close/>
                  </a:path>
                </a:pathLst>
              </a:custGeom>
              <a:noFill/>
              <a:ln w="12700" cap="rnd">
                <a:solidFill>
                  <a:srgbClr val="0B559F"/>
                </a:solidFill>
                <a:prstDash val="solid"/>
                <a:round/>
              </a:ln>
            </p:spPr>
            <p:txBody>
              <a:bodyPr rtlCol="0" anchor="ctr"/>
              <a:lstStyle/>
              <a:p>
                <a:endParaRPr lang="zh-CN" altLang="en-US"/>
              </a:p>
            </p:txBody>
          </p:sp>
          <p:sp>
            <p:nvSpPr>
              <p:cNvPr id="363" name="任意多边形: 形状 659"/>
              <p:cNvSpPr/>
              <p:nvPr/>
            </p:nvSpPr>
            <p:spPr>
              <a:xfrm>
                <a:off x="9027" y="7068"/>
                <a:ext cx="79" cy="7"/>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12700" cap="flat">
                <a:solidFill>
                  <a:srgbClr val="0B559F"/>
                </a:solidFill>
                <a:prstDash val="solid"/>
                <a:round/>
              </a:ln>
            </p:spPr>
            <p:txBody>
              <a:bodyPr rtlCol="0" anchor="ctr"/>
              <a:lstStyle/>
              <a:p>
                <a:endParaRPr lang="zh-CN" altLang="en-US"/>
              </a:p>
            </p:txBody>
          </p:sp>
        </p:grpSp>
        <p:grpSp>
          <p:nvGrpSpPr>
            <p:cNvPr id="364" name="组合 363"/>
            <p:cNvGrpSpPr/>
            <p:nvPr/>
          </p:nvGrpSpPr>
          <p:grpSpPr>
            <a:xfrm>
              <a:off x="7248" y="4980"/>
              <a:ext cx="2927" cy="295"/>
              <a:chOff x="7248" y="4980"/>
              <a:chExt cx="2927" cy="295"/>
            </a:xfrm>
          </p:grpSpPr>
          <p:sp>
            <p:nvSpPr>
              <p:cNvPr id="365" name="文本框 364"/>
              <p:cNvSpPr txBox="1"/>
              <p:nvPr/>
            </p:nvSpPr>
            <p:spPr>
              <a:xfrm>
                <a:off x="7248" y="4985"/>
                <a:ext cx="658" cy="291"/>
              </a:xfrm>
              <a:prstGeom prst="rect">
                <a:avLst/>
              </a:prstGeom>
              <a:noFill/>
            </p:spPr>
            <p:txBody>
              <a:bodyPr wrap="square">
                <a:spAutoFit/>
              </a:bodyPr>
              <a:lstStyle/>
              <a:p>
                <a:pPr algn="ctr">
                  <a:buNone/>
                </a:pPr>
                <a:r>
                  <a:rPr lang="en-US" altLang="zh-CN" sz="600" dirty="0">
                    <a:latin typeface="Arial" panose="020B0604020202020204" pitchFamily="34" charset="0"/>
                    <a:cs typeface="Arial" panose="020B0604020202020204" pitchFamily="34" charset="0"/>
                  </a:rPr>
                  <a:t>class</a:t>
                </a:r>
                <a:endParaRPr lang="en-US" altLang="zh-CN" sz="600" dirty="0">
                  <a:latin typeface="Arial" panose="020B0604020202020204" pitchFamily="34" charset="0"/>
                  <a:cs typeface="Arial" panose="020B0604020202020204" pitchFamily="34" charset="0"/>
                </a:endParaRPr>
              </a:p>
            </p:txBody>
          </p:sp>
          <p:grpSp>
            <p:nvGrpSpPr>
              <p:cNvPr id="366" name="组合 365"/>
              <p:cNvGrpSpPr/>
              <p:nvPr/>
            </p:nvGrpSpPr>
            <p:grpSpPr>
              <a:xfrm rot="0">
                <a:off x="8598" y="5055"/>
                <a:ext cx="153" cy="151"/>
                <a:chOff x="5145250" y="1899298"/>
                <a:chExt cx="97201" cy="96025"/>
              </a:xfrm>
            </p:grpSpPr>
            <p:sp>
              <p:nvSpPr>
                <p:cNvPr id="367" name="任意多边形: 形状 690"/>
                <p:cNvSpPr/>
                <p:nvPr/>
              </p:nvSpPr>
              <p:spPr>
                <a:xfrm>
                  <a:off x="5193850" y="1977340"/>
                  <a:ext cx="7500" cy="17983"/>
                </a:xfrm>
                <a:custGeom>
                  <a:avLst/>
                  <a:gdLst>
                    <a:gd name="connsiteX0" fmla="*/ 0 w 9525"/>
                    <a:gd name="connsiteY0" fmla="*/ 24670 h 24669"/>
                    <a:gd name="connsiteX1" fmla="*/ 0 w 9525"/>
                    <a:gd name="connsiteY1" fmla="*/ 0 h 24669"/>
                  </a:gdLst>
                  <a:ahLst/>
                  <a:cxnLst>
                    <a:cxn ang="0">
                      <a:pos x="connsiteX0" y="connsiteY0"/>
                    </a:cxn>
                    <a:cxn ang="0">
                      <a:pos x="connsiteX1" y="connsiteY1"/>
                    </a:cxn>
                  </a:cxnLst>
                  <a:rect l="l" t="t" r="r" b="b"/>
                  <a:pathLst>
                    <a:path w="9525" h="24669">
                      <a:moveTo>
                        <a:pt x="0" y="24670"/>
                      </a:moveTo>
                      <a:lnTo>
                        <a:pt x="0" y="0"/>
                      </a:lnTo>
                    </a:path>
                  </a:pathLst>
                </a:custGeom>
                <a:ln w="10192" cap="rnd">
                  <a:solidFill>
                    <a:srgbClr val="BAD6EB"/>
                  </a:solidFill>
                  <a:prstDash val="solid"/>
                  <a:round/>
                </a:ln>
              </p:spPr>
              <p:txBody>
                <a:bodyPr rtlCol="0" anchor="ctr"/>
                <a:lstStyle/>
                <a:p>
                  <a:endParaRPr lang="zh-CN" altLang="en-US" sz="600"/>
                </a:p>
              </p:txBody>
            </p:sp>
            <p:sp>
              <p:nvSpPr>
                <p:cNvPr id="368" name="任意多边形: 形状 691"/>
                <p:cNvSpPr/>
                <p:nvPr/>
              </p:nvSpPr>
              <p:spPr>
                <a:xfrm>
                  <a:off x="5193850" y="1899298"/>
                  <a:ext cx="7500" cy="18052"/>
                </a:xfrm>
                <a:custGeom>
                  <a:avLst/>
                  <a:gdLst>
                    <a:gd name="connsiteX0" fmla="*/ 0 w 9525"/>
                    <a:gd name="connsiteY0" fmla="*/ 24765 h 24765"/>
                    <a:gd name="connsiteX1" fmla="*/ 0 w 9525"/>
                    <a:gd name="connsiteY1" fmla="*/ 0 h 24765"/>
                  </a:gdLst>
                  <a:ahLst/>
                  <a:cxnLst>
                    <a:cxn ang="0">
                      <a:pos x="connsiteX0" y="connsiteY0"/>
                    </a:cxn>
                    <a:cxn ang="0">
                      <a:pos x="connsiteX1" y="connsiteY1"/>
                    </a:cxn>
                  </a:cxnLst>
                  <a:rect l="l" t="t" r="r" b="b"/>
                  <a:pathLst>
                    <a:path w="9525" h="24765">
                      <a:moveTo>
                        <a:pt x="0" y="24765"/>
                      </a:moveTo>
                      <a:lnTo>
                        <a:pt x="0" y="0"/>
                      </a:lnTo>
                    </a:path>
                  </a:pathLst>
                </a:custGeom>
                <a:ln w="10192" cap="rnd">
                  <a:solidFill>
                    <a:srgbClr val="BAD6EB"/>
                  </a:solidFill>
                  <a:prstDash val="solid"/>
                  <a:round/>
                </a:ln>
              </p:spPr>
              <p:txBody>
                <a:bodyPr rtlCol="0" anchor="ctr"/>
                <a:lstStyle/>
                <a:p>
                  <a:endParaRPr lang="zh-CN" altLang="en-US" sz="600"/>
                </a:p>
              </p:txBody>
            </p:sp>
            <p:sp>
              <p:nvSpPr>
                <p:cNvPr id="369" name="任意多边形: 形状 692"/>
                <p:cNvSpPr/>
                <p:nvPr/>
              </p:nvSpPr>
              <p:spPr>
                <a:xfrm>
                  <a:off x="5145250" y="1917351"/>
                  <a:ext cx="97201" cy="59989"/>
                </a:xfrm>
                <a:custGeom>
                  <a:avLst/>
                  <a:gdLst>
                    <a:gd name="connsiteX0" fmla="*/ 0 w 123444"/>
                    <a:gd name="connsiteY0" fmla="*/ 0 h 82296"/>
                    <a:gd name="connsiteX1" fmla="*/ 123444 w 123444"/>
                    <a:gd name="connsiteY1" fmla="*/ 0 h 82296"/>
                    <a:gd name="connsiteX2" fmla="*/ 123444 w 123444"/>
                    <a:gd name="connsiteY2" fmla="*/ 82296 h 82296"/>
                    <a:gd name="connsiteX3" fmla="*/ 0 w 123444"/>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4" h="82296">
                      <a:moveTo>
                        <a:pt x="0" y="0"/>
                      </a:moveTo>
                      <a:lnTo>
                        <a:pt x="123444" y="0"/>
                      </a:lnTo>
                      <a:lnTo>
                        <a:pt x="123444" y="82296"/>
                      </a:lnTo>
                      <a:lnTo>
                        <a:pt x="0" y="82296"/>
                      </a:lnTo>
                      <a:close/>
                    </a:path>
                  </a:pathLst>
                </a:custGeom>
                <a:solidFill>
                  <a:srgbClr val="FFFFFF"/>
                </a:solidFill>
                <a:ln w="9525" cap="flat">
                  <a:noFill/>
                  <a:prstDash val="solid"/>
                  <a:miter/>
                </a:ln>
              </p:spPr>
              <p:txBody>
                <a:bodyPr rtlCol="0" anchor="ctr"/>
                <a:lstStyle/>
                <a:p>
                  <a:endParaRPr lang="zh-CN" altLang="en-US" sz="600"/>
                </a:p>
              </p:txBody>
            </p:sp>
            <p:sp>
              <p:nvSpPr>
                <p:cNvPr id="370" name="任意多边形: 形状 693"/>
                <p:cNvSpPr/>
                <p:nvPr/>
              </p:nvSpPr>
              <p:spPr>
                <a:xfrm>
                  <a:off x="5145250" y="1917351"/>
                  <a:ext cx="97201" cy="59989"/>
                </a:xfrm>
                <a:custGeom>
                  <a:avLst/>
                  <a:gdLst>
                    <a:gd name="connsiteX0" fmla="*/ 0 w 123444"/>
                    <a:gd name="connsiteY0" fmla="*/ 0 h 82296"/>
                    <a:gd name="connsiteX1" fmla="*/ 123444 w 123444"/>
                    <a:gd name="connsiteY1" fmla="*/ 0 h 82296"/>
                    <a:gd name="connsiteX2" fmla="*/ 123444 w 123444"/>
                    <a:gd name="connsiteY2" fmla="*/ 82296 h 82296"/>
                    <a:gd name="connsiteX3" fmla="*/ 0 w 123444"/>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4" h="82296">
                      <a:moveTo>
                        <a:pt x="0" y="0"/>
                      </a:moveTo>
                      <a:lnTo>
                        <a:pt x="123444" y="0"/>
                      </a:lnTo>
                      <a:lnTo>
                        <a:pt x="123444" y="82296"/>
                      </a:lnTo>
                      <a:lnTo>
                        <a:pt x="0" y="82296"/>
                      </a:lnTo>
                      <a:close/>
                    </a:path>
                  </a:pathLst>
                </a:custGeom>
                <a:noFill/>
                <a:ln w="10192" cap="rnd">
                  <a:solidFill>
                    <a:srgbClr val="BAD6EB"/>
                  </a:solidFill>
                  <a:prstDash val="solid"/>
                  <a:round/>
                </a:ln>
              </p:spPr>
              <p:txBody>
                <a:bodyPr rtlCol="0" anchor="ctr"/>
                <a:lstStyle/>
                <a:p>
                  <a:endParaRPr lang="zh-CN" altLang="en-US" sz="600"/>
                </a:p>
              </p:txBody>
            </p:sp>
            <p:sp>
              <p:nvSpPr>
                <p:cNvPr id="371" name="任意多边形: 形状 694"/>
                <p:cNvSpPr/>
                <p:nvPr/>
              </p:nvSpPr>
              <p:spPr>
                <a:xfrm>
                  <a:off x="5145250" y="1947345"/>
                  <a:ext cx="97201" cy="6943"/>
                </a:xfrm>
                <a:custGeom>
                  <a:avLst/>
                  <a:gdLst>
                    <a:gd name="connsiteX0" fmla="*/ 0 w 123444"/>
                    <a:gd name="connsiteY0" fmla="*/ 0 h 9525"/>
                    <a:gd name="connsiteX1" fmla="*/ 123444 w 123444"/>
                    <a:gd name="connsiteY1" fmla="*/ 0 h 9525"/>
                  </a:gdLst>
                  <a:ahLst/>
                  <a:cxnLst>
                    <a:cxn ang="0">
                      <a:pos x="connsiteX0" y="connsiteY0"/>
                    </a:cxn>
                    <a:cxn ang="0">
                      <a:pos x="connsiteX1" y="connsiteY1"/>
                    </a:cxn>
                  </a:cxnLst>
                  <a:rect l="l" t="t" r="r" b="b"/>
                  <a:pathLst>
                    <a:path w="123444" h="9525">
                      <a:moveTo>
                        <a:pt x="0" y="0"/>
                      </a:moveTo>
                      <a:lnTo>
                        <a:pt x="123444" y="0"/>
                      </a:lnTo>
                    </a:path>
                  </a:pathLst>
                </a:custGeom>
                <a:ln w="10192" cap="rnd">
                  <a:solidFill>
                    <a:srgbClr val="BAD6EB"/>
                  </a:solidFill>
                  <a:prstDash val="solid"/>
                  <a:round/>
                </a:ln>
              </p:spPr>
              <p:txBody>
                <a:bodyPr rtlCol="0" anchor="ctr"/>
                <a:lstStyle/>
                <a:p>
                  <a:endParaRPr lang="zh-CN" altLang="en-US" sz="600"/>
                </a:p>
              </p:txBody>
            </p:sp>
          </p:grpSp>
          <p:sp>
            <p:nvSpPr>
              <p:cNvPr id="372" name="文本框 371"/>
              <p:cNvSpPr txBox="1"/>
              <p:nvPr/>
            </p:nvSpPr>
            <p:spPr>
              <a:xfrm>
                <a:off x="7937" y="4980"/>
                <a:ext cx="273" cy="291"/>
              </a:xfrm>
              <a:prstGeom prst="rect">
                <a:avLst/>
              </a:prstGeom>
              <a:noFill/>
            </p:spPr>
            <p:txBody>
              <a:bodyPr wrap="square">
                <a:spAutoFit/>
              </a:bodyPr>
              <a:lstStyle/>
              <a:p>
                <a:pPr algn="ctr">
                  <a:buNone/>
                </a:pPr>
                <a:r>
                  <a:rPr lang="en-US" altLang="zh-CN" sz="600" dirty="0">
                    <a:latin typeface="Arial" panose="020B0604020202020204" pitchFamily="34" charset="0"/>
                    <a:cs typeface="Arial" panose="020B0604020202020204" pitchFamily="34" charset="0"/>
                  </a:rPr>
                  <a:t>1</a:t>
                </a:r>
                <a:endParaRPr lang="en-US" altLang="zh-CN" sz="600" dirty="0">
                  <a:latin typeface="Arial" panose="020B0604020202020204" pitchFamily="34" charset="0"/>
                  <a:cs typeface="Arial" panose="020B0604020202020204" pitchFamily="34" charset="0"/>
                </a:endParaRPr>
              </a:p>
            </p:txBody>
          </p:sp>
          <p:sp>
            <p:nvSpPr>
              <p:cNvPr id="373" name="文本框 372"/>
              <p:cNvSpPr txBox="1"/>
              <p:nvPr/>
            </p:nvSpPr>
            <p:spPr>
              <a:xfrm>
                <a:off x="8325" y="4980"/>
                <a:ext cx="273" cy="291"/>
              </a:xfrm>
              <a:prstGeom prst="rect">
                <a:avLst/>
              </a:prstGeom>
              <a:noFill/>
            </p:spPr>
            <p:txBody>
              <a:bodyPr wrap="square">
                <a:spAutoFit/>
              </a:bodyPr>
              <a:lstStyle/>
              <a:p>
                <a:pPr algn="ctr">
                  <a:buNone/>
                </a:pPr>
                <a:r>
                  <a:rPr lang="en-US" altLang="zh-CN" sz="600" dirty="0">
                    <a:latin typeface="Arial" panose="020B0604020202020204" pitchFamily="34" charset="0"/>
                    <a:cs typeface="Arial" panose="020B0604020202020204" pitchFamily="34" charset="0"/>
                  </a:rPr>
                  <a:t>2</a:t>
                </a:r>
                <a:endParaRPr lang="en-US" altLang="zh-CN" sz="600" dirty="0">
                  <a:latin typeface="Arial" panose="020B0604020202020204" pitchFamily="34" charset="0"/>
                  <a:cs typeface="Arial" panose="020B0604020202020204" pitchFamily="34" charset="0"/>
                </a:endParaRPr>
              </a:p>
            </p:txBody>
          </p:sp>
          <p:grpSp>
            <p:nvGrpSpPr>
              <p:cNvPr id="374" name="组合 373"/>
              <p:cNvGrpSpPr/>
              <p:nvPr/>
            </p:nvGrpSpPr>
            <p:grpSpPr>
              <a:xfrm>
                <a:off x="7832" y="5050"/>
                <a:ext cx="540" cy="156"/>
                <a:chOff x="8204" y="5050"/>
                <a:chExt cx="540" cy="156"/>
              </a:xfrm>
            </p:grpSpPr>
            <p:sp>
              <p:nvSpPr>
                <p:cNvPr id="375" name="任意多边形: 形状 695"/>
                <p:cNvSpPr/>
                <p:nvPr/>
              </p:nvSpPr>
              <p:spPr>
                <a:xfrm>
                  <a:off x="8281" y="5178"/>
                  <a:ext cx="12" cy="28"/>
                </a:xfrm>
                <a:custGeom>
                  <a:avLst/>
                  <a:gdLst>
                    <a:gd name="connsiteX0" fmla="*/ 0 w 9525"/>
                    <a:gd name="connsiteY0" fmla="*/ 24670 h 24669"/>
                    <a:gd name="connsiteX1" fmla="*/ 0 w 9525"/>
                    <a:gd name="connsiteY1" fmla="*/ 0 h 24669"/>
                  </a:gdLst>
                  <a:ahLst/>
                  <a:cxnLst>
                    <a:cxn ang="0">
                      <a:pos x="connsiteX0" y="connsiteY0"/>
                    </a:cxn>
                    <a:cxn ang="0">
                      <a:pos x="connsiteX1" y="connsiteY1"/>
                    </a:cxn>
                  </a:cxnLst>
                  <a:rect l="l" t="t" r="r" b="b"/>
                  <a:pathLst>
                    <a:path w="9525" h="24669">
                      <a:moveTo>
                        <a:pt x="0" y="24670"/>
                      </a:moveTo>
                      <a:lnTo>
                        <a:pt x="0" y="0"/>
                      </a:lnTo>
                    </a:path>
                  </a:pathLst>
                </a:custGeom>
                <a:ln w="10192" cap="rnd">
                  <a:solidFill>
                    <a:srgbClr val="88BEDC"/>
                  </a:solidFill>
                  <a:prstDash val="solid"/>
                  <a:round/>
                </a:ln>
              </p:spPr>
              <p:txBody>
                <a:bodyPr rtlCol="0" anchor="ctr"/>
                <a:lstStyle/>
                <a:p>
                  <a:endParaRPr lang="zh-CN" altLang="en-US" sz="600"/>
                </a:p>
              </p:txBody>
            </p:sp>
            <p:sp>
              <p:nvSpPr>
                <p:cNvPr id="376" name="任意多边形: 形状 696"/>
                <p:cNvSpPr/>
                <p:nvPr/>
              </p:nvSpPr>
              <p:spPr>
                <a:xfrm>
                  <a:off x="8281" y="5055"/>
                  <a:ext cx="12" cy="29"/>
                </a:xfrm>
                <a:custGeom>
                  <a:avLst/>
                  <a:gdLst>
                    <a:gd name="connsiteX0" fmla="*/ 0 w 9525"/>
                    <a:gd name="connsiteY0" fmla="*/ 24860 h 24860"/>
                    <a:gd name="connsiteX1" fmla="*/ 0 w 9525"/>
                    <a:gd name="connsiteY1" fmla="*/ 0 h 24860"/>
                  </a:gdLst>
                  <a:ahLst/>
                  <a:cxnLst>
                    <a:cxn ang="0">
                      <a:pos x="connsiteX0" y="connsiteY0"/>
                    </a:cxn>
                    <a:cxn ang="0">
                      <a:pos x="connsiteX1" y="connsiteY1"/>
                    </a:cxn>
                  </a:cxnLst>
                  <a:rect l="l" t="t" r="r" b="b"/>
                  <a:pathLst>
                    <a:path w="9525" h="24860">
                      <a:moveTo>
                        <a:pt x="0" y="24860"/>
                      </a:moveTo>
                      <a:lnTo>
                        <a:pt x="0" y="0"/>
                      </a:lnTo>
                    </a:path>
                  </a:pathLst>
                </a:custGeom>
                <a:ln w="10192" cap="rnd">
                  <a:solidFill>
                    <a:srgbClr val="88BEDC"/>
                  </a:solidFill>
                  <a:prstDash val="solid"/>
                  <a:round/>
                </a:ln>
              </p:spPr>
              <p:txBody>
                <a:bodyPr rtlCol="0" anchor="ctr"/>
                <a:lstStyle/>
                <a:p>
                  <a:endParaRPr lang="zh-CN" altLang="en-US" sz="600"/>
                </a:p>
              </p:txBody>
            </p:sp>
            <p:sp>
              <p:nvSpPr>
                <p:cNvPr id="377" name="任意多边形: 形状 697"/>
                <p:cNvSpPr/>
                <p:nvPr/>
              </p:nvSpPr>
              <p:spPr>
                <a:xfrm>
                  <a:off x="8204" y="5084"/>
                  <a:ext cx="153" cy="95"/>
                </a:xfrm>
                <a:custGeom>
                  <a:avLst/>
                  <a:gdLst>
                    <a:gd name="connsiteX0" fmla="*/ 0 w 123444"/>
                    <a:gd name="connsiteY0" fmla="*/ 0 h 82296"/>
                    <a:gd name="connsiteX1" fmla="*/ 123444 w 123444"/>
                    <a:gd name="connsiteY1" fmla="*/ 0 h 82296"/>
                    <a:gd name="connsiteX2" fmla="*/ 123444 w 123444"/>
                    <a:gd name="connsiteY2" fmla="*/ 82296 h 82296"/>
                    <a:gd name="connsiteX3" fmla="*/ 0 w 123444"/>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4" h="82296">
                      <a:moveTo>
                        <a:pt x="0" y="0"/>
                      </a:moveTo>
                      <a:lnTo>
                        <a:pt x="123444" y="0"/>
                      </a:lnTo>
                      <a:lnTo>
                        <a:pt x="123444" y="82296"/>
                      </a:lnTo>
                      <a:lnTo>
                        <a:pt x="0" y="82296"/>
                      </a:lnTo>
                      <a:close/>
                    </a:path>
                  </a:pathLst>
                </a:custGeom>
                <a:solidFill>
                  <a:srgbClr val="FFFFFF"/>
                </a:solidFill>
                <a:ln w="9525" cap="flat">
                  <a:noFill/>
                  <a:prstDash val="solid"/>
                  <a:miter/>
                </a:ln>
              </p:spPr>
              <p:txBody>
                <a:bodyPr rtlCol="0" anchor="ctr"/>
                <a:lstStyle/>
                <a:p>
                  <a:endParaRPr lang="zh-CN" altLang="en-US" sz="600"/>
                </a:p>
              </p:txBody>
            </p:sp>
            <p:sp>
              <p:nvSpPr>
                <p:cNvPr id="378" name="任意多边形: 形状 698"/>
                <p:cNvSpPr/>
                <p:nvPr/>
              </p:nvSpPr>
              <p:spPr>
                <a:xfrm>
                  <a:off x="8204" y="5084"/>
                  <a:ext cx="153" cy="95"/>
                </a:xfrm>
                <a:custGeom>
                  <a:avLst/>
                  <a:gdLst>
                    <a:gd name="connsiteX0" fmla="*/ 0 w 123444"/>
                    <a:gd name="connsiteY0" fmla="*/ 0 h 82296"/>
                    <a:gd name="connsiteX1" fmla="*/ 123444 w 123444"/>
                    <a:gd name="connsiteY1" fmla="*/ 0 h 82296"/>
                    <a:gd name="connsiteX2" fmla="*/ 123444 w 123444"/>
                    <a:gd name="connsiteY2" fmla="*/ 82296 h 82296"/>
                    <a:gd name="connsiteX3" fmla="*/ 0 w 123444"/>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4" h="82296">
                      <a:moveTo>
                        <a:pt x="0" y="0"/>
                      </a:moveTo>
                      <a:lnTo>
                        <a:pt x="123444" y="0"/>
                      </a:lnTo>
                      <a:lnTo>
                        <a:pt x="123444" y="82296"/>
                      </a:lnTo>
                      <a:lnTo>
                        <a:pt x="0" y="82296"/>
                      </a:lnTo>
                      <a:close/>
                    </a:path>
                  </a:pathLst>
                </a:custGeom>
                <a:noFill/>
                <a:ln w="10192" cap="rnd">
                  <a:solidFill>
                    <a:srgbClr val="88BEDC"/>
                  </a:solidFill>
                  <a:prstDash val="solid"/>
                  <a:round/>
                </a:ln>
              </p:spPr>
              <p:txBody>
                <a:bodyPr rtlCol="0" anchor="ctr"/>
                <a:lstStyle/>
                <a:p>
                  <a:endParaRPr lang="zh-CN" altLang="en-US" sz="600"/>
                </a:p>
              </p:txBody>
            </p:sp>
            <p:sp>
              <p:nvSpPr>
                <p:cNvPr id="379" name="任意多边形: 形状 699"/>
                <p:cNvSpPr/>
                <p:nvPr/>
              </p:nvSpPr>
              <p:spPr>
                <a:xfrm>
                  <a:off x="8204" y="5131"/>
                  <a:ext cx="153" cy="11"/>
                </a:xfrm>
                <a:custGeom>
                  <a:avLst/>
                  <a:gdLst>
                    <a:gd name="connsiteX0" fmla="*/ 0 w 123444"/>
                    <a:gd name="connsiteY0" fmla="*/ 0 h 9525"/>
                    <a:gd name="connsiteX1" fmla="*/ 123444 w 123444"/>
                    <a:gd name="connsiteY1" fmla="*/ 0 h 9525"/>
                  </a:gdLst>
                  <a:ahLst/>
                  <a:cxnLst>
                    <a:cxn ang="0">
                      <a:pos x="connsiteX0" y="connsiteY0"/>
                    </a:cxn>
                    <a:cxn ang="0">
                      <a:pos x="connsiteX1" y="connsiteY1"/>
                    </a:cxn>
                  </a:cxnLst>
                  <a:rect l="l" t="t" r="r" b="b"/>
                  <a:pathLst>
                    <a:path w="123444" h="9525">
                      <a:moveTo>
                        <a:pt x="0" y="0"/>
                      </a:moveTo>
                      <a:lnTo>
                        <a:pt x="123444" y="0"/>
                      </a:lnTo>
                    </a:path>
                  </a:pathLst>
                </a:custGeom>
                <a:ln w="10192" cap="rnd">
                  <a:solidFill>
                    <a:srgbClr val="88BEDC"/>
                  </a:solidFill>
                  <a:prstDash val="solid"/>
                  <a:round/>
                </a:ln>
              </p:spPr>
              <p:txBody>
                <a:bodyPr rtlCol="0" anchor="ctr"/>
                <a:lstStyle/>
                <a:p>
                  <a:endParaRPr lang="zh-CN" altLang="en-US" sz="600"/>
                </a:p>
              </p:txBody>
            </p:sp>
            <p:sp>
              <p:nvSpPr>
                <p:cNvPr id="380" name="任意多边形: 形状 700"/>
                <p:cNvSpPr/>
                <p:nvPr/>
              </p:nvSpPr>
              <p:spPr>
                <a:xfrm>
                  <a:off x="8669" y="5173"/>
                  <a:ext cx="12" cy="28"/>
                </a:xfrm>
                <a:custGeom>
                  <a:avLst/>
                  <a:gdLst>
                    <a:gd name="connsiteX0" fmla="*/ 0 w 9525"/>
                    <a:gd name="connsiteY0" fmla="*/ 24670 h 24669"/>
                    <a:gd name="connsiteX1" fmla="*/ 0 w 9525"/>
                    <a:gd name="connsiteY1" fmla="*/ 0 h 24669"/>
                  </a:gdLst>
                  <a:ahLst/>
                  <a:cxnLst>
                    <a:cxn ang="0">
                      <a:pos x="connsiteX0" y="connsiteY0"/>
                    </a:cxn>
                    <a:cxn ang="0">
                      <a:pos x="connsiteX1" y="connsiteY1"/>
                    </a:cxn>
                  </a:cxnLst>
                  <a:rect l="l" t="t" r="r" b="b"/>
                  <a:pathLst>
                    <a:path w="9525" h="24669">
                      <a:moveTo>
                        <a:pt x="0" y="24670"/>
                      </a:moveTo>
                      <a:lnTo>
                        <a:pt x="0" y="0"/>
                      </a:lnTo>
                    </a:path>
                  </a:pathLst>
                </a:custGeom>
                <a:ln w="10192" cap="rnd">
                  <a:solidFill>
                    <a:srgbClr val="539ECC"/>
                  </a:solidFill>
                  <a:prstDash val="solid"/>
                  <a:round/>
                </a:ln>
              </p:spPr>
              <p:txBody>
                <a:bodyPr rtlCol="0" anchor="ctr"/>
                <a:lstStyle/>
                <a:p>
                  <a:endParaRPr lang="zh-CN" altLang="en-US" sz="600"/>
                </a:p>
              </p:txBody>
            </p:sp>
            <p:sp>
              <p:nvSpPr>
                <p:cNvPr id="381" name="任意多边形: 形状 701"/>
                <p:cNvSpPr/>
                <p:nvPr/>
              </p:nvSpPr>
              <p:spPr>
                <a:xfrm>
                  <a:off x="8669" y="5050"/>
                  <a:ext cx="12" cy="28"/>
                </a:xfrm>
                <a:custGeom>
                  <a:avLst/>
                  <a:gdLst>
                    <a:gd name="connsiteX0" fmla="*/ 0 w 9525"/>
                    <a:gd name="connsiteY0" fmla="*/ 24765 h 24765"/>
                    <a:gd name="connsiteX1" fmla="*/ 0 w 9525"/>
                    <a:gd name="connsiteY1" fmla="*/ 0 h 24765"/>
                  </a:gdLst>
                  <a:ahLst/>
                  <a:cxnLst>
                    <a:cxn ang="0">
                      <a:pos x="connsiteX0" y="connsiteY0"/>
                    </a:cxn>
                    <a:cxn ang="0">
                      <a:pos x="connsiteX1" y="connsiteY1"/>
                    </a:cxn>
                  </a:cxnLst>
                  <a:rect l="l" t="t" r="r" b="b"/>
                  <a:pathLst>
                    <a:path w="9525" h="24765">
                      <a:moveTo>
                        <a:pt x="0" y="24765"/>
                      </a:moveTo>
                      <a:lnTo>
                        <a:pt x="0" y="0"/>
                      </a:lnTo>
                    </a:path>
                  </a:pathLst>
                </a:custGeom>
                <a:ln w="10192" cap="rnd">
                  <a:solidFill>
                    <a:srgbClr val="539ECC"/>
                  </a:solidFill>
                  <a:prstDash val="solid"/>
                  <a:round/>
                </a:ln>
              </p:spPr>
              <p:txBody>
                <a:bodyPr rtlCol="0" anchor="ctr"/>
                <a:lstStyle/>
                <a:p>
                  <a:endParaRPr lang="zh-CN" altLang="en-US" sz="600"/>
                </a:p>
              </p:txBody>
            </p:sp>
            <p:sp>
              <p:nvSpPr>
                <p:cNvPr id="382" name="任意多边形: 形状 702"/>
                <p:cNvSpPr/>
                <p:nvPr/>
              </p:nvSpPr>
              <p:spPr>
                <a:xfrm>
                  <a:off x="8592" y="5078"/>
                  <a:ext cx="153" cy="95"/>
                </a:xfrm>
                <a:custGeom>
                  <a:avLst/>
                  <a:gdLst>
                    <a:gd name="connsiteX0" fmla="*/ 0 w 123443"/>
                    <a:gd name="connsiteY0" fmla="*/ 0 h 82296"/>
                    <a:gd name="connsiteX1" fmla="*/ 123444 w 123443"/>
                    <a:gd name="connsiteY1" fmla="*/ 0 h 82296"/>
                    <a:gd name="connsiteX2" fmla="*/ 123444 w 123443"/>
                    <a:gd name="connsiteY2" fmla="*/ 82296 h 82296"/>
                    <a:gd name="connsiteX3" fmla="*/ 0 w 123443"/>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3" h="82296">
                      <a:moveTo>
                        <a:pt x="0" y="0"/>
                      </a:moveTo>
                      <a:lnTo>
                        <a:pt x="123444" y="0"/>
                      </a:lnTo>
                      <a:lnTo>
                        <a:pt x="123444" y="82296"/>
                      </a:lnTo>
                      <a:lnTo>
                        <a:pt x="0" y="82296"/>
                      </a:lnTo>
                      <a:close/>
                    </a:path>
                  </a:pathLst>
                </a:custGeom>
                <a:solidFill>
                  <a:srgbClr val="FFFFFF"/>
                </a:solidFill>
                <a:ln w="9525" cap="flat">
                  <a:noFill/>
                  <a:prstDash val="solid"/>
                  <a:miter/>
                </a:ln>
              </p:spPr>
              <p:txBody>
                <a:bodyPr rtlCol="0" anchor="ctr"/>
                <a:lstStyle/>
                <a:p>
                  <a:endParaRPr lang="zh-CN" altLang="en-US" sz="600"/>
                </a:p>
              </p:txBody>
            </p:sp>
            <p:sp>
              <p:nvSpPr>
                <p:cNvPr id="383" name="任意多边形: 形状 703"/>
                <p:cNvSpPr/>
                <p:nvPr/>
              </p:nvSpPr>
              <p:spPr>
                <a:xfrm>
                  <a:off x="8592" y="5078"/>
                  <a:ext cx="153" cy="95"/>
                </a:xfrm>
                <a:custGeom>
                  <a:avLst/>
                  <a:gdLst>
                    <a:gd name="connsiteX0" fmla="*/ 0 w 123443"/>
                    <a:gd name="connsiteY0" fmla="*/ 0 h 82296"/>
                    <a:gd name="connsiteX1" fmla="*/ 123444 w 123443"/>
                    <a:gd name="connsiteY1" fmla="*/ 0 h 82296"/>
                    <a:gd name="connsiteX2" fmla="*/ 123444 w 123443"/>
                    <a:gd name="connsiteY2" fmla="*/ 82296 h 82296"/>
                    <a:gd name="connsiteX3" fmla="*/ 0 w 123443"/>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3" h="82296">
                      <a:moveTo>
                        <a:pt x="0" y="0"/>
                      </a:moveTo>
                      <a:lnTo>
                        <a:pt x="123444" y="0"/>
                      </a:lnTo>
                      <a:lnTo>
                        <a:pt x="123444" y="82296"/>
                      </a:lnTo>
                      <a:lnTo>
                        <a:pt x="0" y="82296"/>
                      </a:lnTo>
                      <a:close/>
                    </a:path>
                  </a:pathLst>
                </a:custGeom>
                <a:noFill/>
                <a:ln w="10192" cap="rnd">
                  <a:solidFill>
                    <a:srgbClr val="539ECC"/>
                  </a:solidFill>
                  <a:prstDash val="solid"/>
                  <a:round/>
                </a:ln>
              </p:spPr>
              <p:txBody>
                <a:bodyPr rtlCol="0" anchor="ctr"/>
                <a:lstStyle/>
                <a:p>
                  <a:endParaRPr lang="zh-CN" altLang="en-US" sz="600"/>
                </a:p>
              </p:txBody>
            </p:sp>
            <p:sp>
              <p:nvSpPr>
                <p:cNvPr id="384" name="任意多边形: 形状 704"/>
                <p:cNvSpPr/>
                <p:nvPr/>
              </p:nvSpPr>
              <p:spPr>
                <a:xfrm>
                  <a:off x="8592" y="5126"/>
                  <a:ext cx="153" cy="11"/>
                </a:xfrm>
                <a:custGeom>
                  <a:avLst/>
                  <a:gdLst>
                    <a:gd name="connsiteX0" fmla="*/ 0 w 123444"/>
                    <a:gd name="connsiteY0" fmla="*/ 0 h 9525"/>
                    <a:gd name="connsiteX1" fmla="*/ 123444 w 123444"/>
                    <a:gd name="connsiteY1" fmla="*/ 0 h 9525"/>
                  </a:gdLst>
                  <a:ahLst/>
                  <a:cxnLst>
                    <a:cxn ang="0">
                      <a:pos x="connsiteX0" y="connsiteY0"/>
                    </a:cxn>
                    <a:cxn ang="0">
                      <a:pos x="connsiteX1" y="connsiteY1"/>
                    </a:cxn>
                  </a:cxnLst>
                  <a:rect l="l" t="t" r="r" b="b"/>
                  <a:pathLst>
                    <a:path w="123444" h="9525">
                      <a:moveTo>
                        <a:pt x="0" y="0"/>
                      </a:moveTo>
                      <a:lnTo>
                        <a:pt x="123444" y="0"/>
                      </a:lnTo>
                    </a:path>
                  </a:pathLst>
                </a:custGeom>
                <a:ln w="10192" cap="rnd">
                  <a:solidFill>
                    <a:srgbClr val="539ECC"/>
                  </a:solidFill>
                  <a:prstDash val="solid"/>
                  <a:round/>
                </a:ln>
              </p:spPr>
              <p:txBody>
                <a:bodyPr rtlCol="0" anchor="ctr"/>
                <a:lstStyle/>
                <a:p>
                  <a:endParaRPr lang="zh-CN" altLang="en-US" sz="600"/>
                </a:p>
              </p:txBody>
            </p:sp>
          </p:grpSp>
          <p:sp>
            <p:nvSpPr>
              <p:cNvPr id="385" name="文本框 384"/>
              <p:cNvSpPr txBox="1"/>
              <p:nvPr/>
            </p:nvSpPr>
            <p:spPr>
              <a:xfrm>
                <a:off x="8712" y="4980"/>
                <a:ext cx="273" cy="291"/>
              </a:xfrm>
              <a:prstGeom prst="rect">
                <a:avLst/>
              </a:prstGeom>
              <a:noFill/>
            </p:spPr>
            <p:txBody>
              <a:bodyPr wrap="square">
                <a:spAutoFit/>
              </a:bodyPr>
              <a:lstStyle/>
              <a:p>
                <a:pPr algn="ctr">
                  <a:buNone/>
                </a:pPr>
                <a:r>
                  <a:rPr lang="en-US" altLang="zh-CN" sz="600" dirty="0">
                    <a:latin typeface="Arial" panose="020B0604020202020204" pitchFamily="34" charset="0"/>
                    <a:cs typeface="Arial" panose="020B0604020202020204" pitchFamily="34" charset="0"/>
                  </a:rPr>
                  <a:t>3</a:t>
                </a:r>
                <a:endParaRPr lang="en-US" altLang="zh-CN" sz="600" dirty="0">
                  <a:latin typeface="Arial" panose="020B0604020202020204" pitchFamily="34" charset="0"/>
                  <a:cs typeface="Arial" panose="020B0604020202020204" pitchFamily="34" charset="0"/>
                </a:endParaRPr>
              </a:p>
            </p:txBody>
          </p:sp>
          <p:sp>
            <p:nvSpPr>
              <p:cNvPr id="386" name="任意多边形: 形状 705"/>
              <p:cNvSpPr/>
              <p:nvPr/>
            </p:nvSpPr>
            <p:spPr>
              <a:xfrm>
                <a:off x="9070" y="5178"/>
                <a:ext cx="12" cy="28"/>
              </a:xfrm>
              <a:custGeom>
                <a:avLst/>
                <a:gdLst>
                  <a:gd name="connsiteX0" fmla="*/ 0 w 9525"/>
                  <a:gd name="connsiteY0" fmla="*/ 24670 h 24669"/>
                  <a:gd name="connsiteX1" fmla="*/ 0 w 9525"/>
                  <a:gd name="connsiteY1" fmla="*/ 0 h 24669"/>
                </a:gdLst>
                <a:ahLst/>
                <a:cxnLst>
                  <a:cxn ang="0">
                    <a:pos x="connsiteX0" y="connsiteY0"/>
                  </a:cxn>
                  <a:cxn ang="0">
                    <a:pos x="connsiteX1" y="connsiteY1"/>
                  </a:cxn>
                </a:cxnLst>
                <a:rect l="l" t="t" r="r" b="b"/>
                <a:pathLst>
                  <a:path w="9525" h="24669">
                    <a:moveTo>
                      <a:pt x="0" y="24670"/>
                    </a:moveTo>
                    <a:lnTo>
                      <a:pt x="0" y="0"/>
                    </a:lnTo>
                  </a:path>
                </a:pathLst>
              </a:custGeom>
              <a:ln w="10192" cap="rnd">
                <a:solidFill>
                  <a:srgbClr val="E64B35"/>
                </a:solidFill>
                <a:prstDash val="solid"/>
                <a:round/>
              </a:ln>
            </p:spPr>
            <p:txBody>
              <a:bodyPr rtlCol="0" anchor="ctr"/>
              <a:lstStyle/>
              <a:p>
                <a:endParaRPr lang="zh-CN" altLang="en-US" sz="600"/>
              </a:p>
            </p:txBody>
          </p:sp>
          <p:sp>
            <p:nvSpPr>
              <p:cNvPr id="387" name="任意多边形: 形状 706"/>
              <p:cNvSpPr/>
              <p:nvPr/>
            </p:nvSpPr>
            <p:spPr>
              <a:xfrm>
                <a:off x="9070" y="5055"/>
                <a:ext cx="12" cy="29"/>
              </a:xfrm>
              <a:custGeom>
                <a:avLst/>
                <a:gdLst>
                  <a:gd name="connsiteX0" fmla="*/ 0 w 9525"/>
                  <a:gd name="connsiteY0" fmla="*/ 24860 h 24860"/>
                  <a:gd name="connsiteX1" fmla="*/ 0 w 9525"/>
                  <a:gd name="connsiteY1" fmla="*/ 0 h 24860"/>
                </a:gdLst>
                <a:ahLst/>
                <a:cxnLst>
                  <a:cxn ang="0">
                    <a:pos x="connsiteX0" y="connsiteY0"/>
                  </a:cxn>
                  <a:cxn ang="0">
                    <a:pos x="connsiteX1" y="connsiteY1"/>
                  </a:cxn>
                </a:cxnLst>
                <a:rect l="l" t="t" r="r" b="b"/>
                <a:pathLst>
                  <a:path w="9525" h="24860">
                    <a:moveTo>
                      <a:pt x="0" y="24860"/>
                    </a:moveTo>
                    <a:lnTo>
                      <a:pt x="0" y="0"/>
                    </a:lnTo>
                  </a:path>
                </a:pathLst>
              </a:custGeom>
              <a:ln w="10192" cap="rnd">
                <a:solidFill>
                  <a:srgbClr val="E64B35"/>
                </a:solidFill>
                <a:prstDash val="solid"/>
                <a:round/>
              </a:ln>
            </p:spPr>
            <p:txBody>
              <a:bodyPr rtlCol="0" anchor="ctr"/>
              <a:lstStyle/>
              <a:p>
                <a:endParaRPr lang="zh-CN" altLang="en-US" sz="600"/>
              </a:p>
            </p:txBody>
          </p:sp>
          <p:sp>
            <p:nvSpPr>
              <p:cNvPr id="388" name="任意多边形: 形状 707"/>
              <p:cNvSpPr/>
              <p:nvPr/>
            </p:nvSpPr>
            <p:spPr>
              <a:xfrm>
                <a:off x="8993" y="5084"/>
                <a:ext cx="153" cy="95"/>
              </a:xfrm>
              <a:custGeom>
                <a:avLst/>
                <a:gdLst>
                  <a:gd name="connsiteX0" fmla="*/ 0 w 123443"/>
                  <a:gd name="connsiteY0" fmla="*/ 0 h 82296"/>
                  <a:gd name="connsiteX1" fmla="*/ 123444 w 123443"/>
                  <a:gd name="connsiteY1" fmla="*/ 0 h 82296"/>
                  <a:gd name="connsiteX2" fmla="*/ 123444 w 123443"/>
                  <a:gd name="connsiteY2" fmla="*/ 82296 h 82296"/>
                  <a:gd name="connsiteX3" fmla="*/ 0 w 123443"/>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3" h="82296">
                    <a:moveTo>
                      <a:pt x="0" y="0"/>
                    </a:moveTo>
                    <a:lnTo>
                      <a:pt x="123444" y="0"/>
                    </a:lnTo>
                    <a:lnTo>
                      <a:pt x="123444" y="82296"/>
                    </a:lnTo>
                    <a:lnTo>
                      <a:pt x="0" y="82296"/>
                    </a:lnTo>
                    <a:close/>
                  </a:path>
                </a:pathLst>
              </a:custGeom>
              <a:solidFill>
                <a:srgbClr val="FFFFFF"/>
              </a:solidFill>
              <a:ln w="9525" cap="flat">
                <a:noFill/>
                <a:prstDash val="solid"/>
                <a:miter/>
              </a:ln>
            </p:spPr>
            <p:txBody>
              <a:bodyPr rtlCol="0" anchor="ctr"/>
              <a:lstStyle/>
              <a:p>
                <a:endParaRPr lang="zh-CN" altLang="en-US" sz="600"/>
              </a:p>
            </p:txBody>
          </p:sp>
          <p:sp>
            <p:nvSpPr>
              <p:cNvPr id="389" name="任意多边形: 形状 708"/>
              <p:cNvSpPr/>
              <p:nvPr/>
            </p:nvSpPr>
            <p:spPr>
              <a:xfrm>
                <a:off x="8993" y="5084"/>
                <a:ext cx="153" cy="95"/>
              </a:xfrm>
              <a:custGeom>
                <a:avLst/>
                <a:gdLst>
                  <a:gd name="connsiteX0" fmla="*/ 0 w 123443"/>
                  <a:gd name="connsiteY0" fmla="*/ 0 h 82296"/>
                  <a:gd name="connsiteX1" fmla="*/ 123444 w 123443"/>
                  <a:gd name="connsiteY1" fmla="*/ 0 h 82296"/>
                  <a:gd name="connsiteX2" fmla="*/ 123444 w 123443"/>
                  <a:gd name="connsiteY2" fmla="*/ 82296 h 82296"/>
                  <a:gd name="connsiteX3" fmla="*/ 0 w 123443"/>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3" h="82296">
                    <a:moveTo>
                      <a:pt x="0" y="0"/>
                    </a:moveTo>
                    <a:lnTo>
                      <a:pt x="123444" y="0"/>
                    </a:lnTo>
                    <a:lnTo>
                      <a:pt x="123444" y="82296"/>
                    </a:lnTo>
                    <a:lnTo>
                      <a:pt x="0" y="82296"/>
                    </a:lnTo>
                    <a:close/>
                  </a:path>
                </a:pathLst>
              </a:custGeom>
              <a:noFill/>
              <a:ln w="10192" cap="rnd">
                <a:solidFill>
                  <a:srgbClr val="E64B35"/>
                </a:solidFill>
                <a:prstDash val="solid"/>
                <a:round/>
              </a:ln>
            </p:spPr>
            <p:txBody>
              <a:bodyPr rtlCol="0" anchor="ctr"/>
              <a:lstStyle/>
              <a:p>
                <a:endParaRPr lang="zh-CN" altLang="en-US" sz="600"/>
              </a:p>
            </p:txBody>
          </p:sp>
          <p:sp>
            <p:nvSpPr>
              <p:cNvPr id="390" name="任意多边形: 形状 709"/>
              <p:cNvSpPr/>
              <p:nvPr/>
            </p:nvSpPr>
            <p:spPr>
              <a:xfrm>
                <a:off x="8993" y="5131"/>
                <a:ext cx="153" cy="11"/>
              </a:xfrm>
              <a:custGeom>
                <a:avLst/>
                <a:gdLst>
                  <a:gd name="connsiteX0" fmla="*/ 0 w 123444"/>
                  <a:gd name="connsiteY0" fmla="*/ 0 h 9525"/>
                  <a:gd name="connsiteX1" fmla="*/ 123444 w 123444"/>
                  <a:gd name="connsiteY1" fmla="*/ 0 h 9525"/>
                </a:gdLst>
                <a:ahLst/>
                <a:cxnLst>
                  <a:cxn ang="0">
                    <a:pos x="connsiteX0" y="connsiteY0"/>
                  </a:cxn>
                  <a:cxn ang="0">
                    <a:pos x="connsiteX1" y="connsiteY1"/>
                  </a:cxn>
                </a:cxnLst>
                <a:rect l="l" t="t" r="r" b="b"/>
                <a:pathLst>
                  <a:path w="123444" h="9525">
                    <a:moveTo>
                      <a:pt x="0" y="0"/>
                    </a:moveTo>
                    <a:lnTo>
                      <a:pt x="123444" y="0"/>
                    </a:lnTo>
                  </a:path>
                </a:pathLst>
              </a:custGeom>
              <a:ln w="10192" cap="rnd">
                <a:solidFill>
                  <a:srgbClr val="E64B35"/>
                </a:solidFill>
                <a:prstDash val="solid"/>
                <a:round/>
              </a:ln>
            </p:spPr>
            <p:txBody>
              <a:bodyPr rtlCol="0" anchor="ctr"/>
              <a:lstStyle/>
              <a:p>
                <a:endParaRPr lang="zh-CN" altLang="en-US" sz="600"/>
              </a:p>
            </p:txBody>
          </p:sp>
          <p:sp>
            <p:nvSpPr>
              <p:cNvPr id="391" name="文本框 390"/>
              <p:cNvSpPr txBox="1"/>
              <p:nvPr/>
            </p:nvSpPr>
            <p:spPr>
              <a:xfrm>
                <a:off x="9113" y="4980"/>
                <a:ext cx="273" cy="291"/>
              </a:xfrm>
              <a:prstGeom prst="rect">
                <a:avLst/>
              </a:prstGeom>
              <a:noFill/>
            </p:spPr>
            <p:txBody>
              <a:bodyPr wrap="square">
                <a:spAutoFit/>
              </a:bodyPr>
              <a:lstStyle/>
              <a:p>
                <a:pPr algn="ctr">
                  <a:buNone/>
                </a:pPr>
                <a:r>
                  <a:rPr lang="en-US" altLang="zh-CN" sz="600" dirty="0">
                    <a:latin typeface="Arial" panose="020B0604020202020204" pitchFamily="34" charset="0"/>
                    <a:cs typeface="Arial" panose="020B0604020202020204" pitchFamily="34" charset="0"/>
                  </a:rPr>
                  <a:t>4</a:t>
                </a:r>
                <a:endParaRPr lang="en-US" altLang="zh-CN" sz="600" dirty="0">
                  <a:latin typeface="Arial" panose="020B0604020202020204" pitchFamily="34" charset="0"/>
                  <a:cs typeface="Arial" panose="020B0604020202020204" pitchFamily="34" charset="0"/>
                </a:endParaRPr>
              </a:p>
            </p:txBody>
          </p:sp>
          <p:sp>
            <p:nvSpPr>
              <p:cNvPr id="392" name="任意多边形: 形状 710"/>
              <p:cNvSpPr/>
              <p:nvPr/>
            </p:nvSpPr>
            <p:spPr>
              <a:xfrm>
                <a:off x="9458" y="5173"/>
                <a:ext cx="12" cy="28"/>
              </a:xfrm>
              <a:custGeom>
                <a:avLst/>
                <a:gdLst>
                  <a:gd name="connsiteX0" fmla="*/ 0 w 9525"/>
                  <a:gd name="connsiteY0" fmla="*/ 24670 h 24669"/>
                  <a:gd name="connsiteX1" fmla="*/ 0 w 9525"/>
                  <a:gd name="connsiteY1" fmla="*/ 0 h 24669"/>
                </a:gdLst>
                <a:ahLst/>
                <a:cxnLst>
                  <a:cxn ang="0">
                    <a:pos x="connsiteX0" y="connsiteY0"/>
                  </a:cxn>
                  <a:cxn ang="0">
                    <a:pos x="connsiteX1" y="connsiteY1"/>
                  </a:cxn>
                </a:cxnLst>
                <a:rect l="l" t="t" r="r" b="b"/>
                <a:pathLst>
                  <a:path w="9525" h="24669">
                    <a:moveTo>
                      <a:pt x="0" y="24670"/>
                    </a:moveTo>
                    <a:lnTo>
                      <a:pt x="0" y="0"/>
                    </a:lnTo>
                  </a:path>
                </a:pathLst>
              </a:custGeom>
              <a:ln w="10192" cap="rnd">
                <a:solidFill>
                  <a:srgbClr val="2A7AB9"/>
                </a:solidFill>
                <a:prstDash val="solid"/>
                <a:round/>
              </a:ln>
            </p:spPr>
            <p:txBody>
              <a:bodyPr rtlCol="0" anchor="ctr"/>
              <a:lstStyle/>
              <a:p>
                <a:endParaRPr lang="zh-CN" altLang="en-US" sz="600"/>
              </a:p>
            </p:txBody>
          </p:sp>
          <p:sp>
            <p:nvSpPr>
              <p:cNvPr id="393" name="任意多边形: 形状 711"/>
              <p:cNvSpPr/>
              <p:nvPr/>
            </p:nvSpPr>
            <p:spPr>
              <a:xfrm>
                <a:off x="9458" y="5050"/>
                <a:ext cx="12" cy="28"/>
              </a:xfrm>
              <a:custGeom>
                <a:avLst/>
                <a:gdLst>
                  <a:gd name="connsiteX0" fmla="*/ 0 w 9525"/>
                  <a:gd name="connsiteY0" fmla="*/ 24765 h 24765"/>
                  <a:gd name="connsiteX1" fmla="*/ 0 w 9525"/>
                  <a:gd name="connsiteY1" fmla="*/ 0 h 24765"/>
                </a:gdLst>
                <a:ahLst/>
                <a:cxnLst>
                  <a:cxn ang="0">
                    <a:pos x="connsiteX0" y="connsiteY0"/>
                  </a:cxn>
                  <a:cxn ang="0">
                    <a:pos x="connsiteX1" y="connsiteY1"/>
                  </a:cxn>
                </a:cxnLst>
                <a:rect l="l" t="t" r="r" b="b"/>
                <a:pathLst>
                  <a:path w="9525" h="24765">
                    <a:moveTo>
                      <a:pt x="0" y="24765"/>
                    </a:moveTo>
                    <a:lnTo>
                      <a:pt x="0" y="0"/>
                    </a:lnTo>
                  </a:path>
                </a:pathLst>
              </a:custGeom>
              <a:ln w="10192" cap="rnd">
                <a:solidFill>
                  <a:srgbClr val="2A7AB9"/>
                </a:solidFill>
                <a:prstDash val="solid"/>
                <a:round/>
              </a:ln>
            </p:spPr>
            <p:txBody>
              <a:bodyPr rtlCol="0" anchor="ctr"/>
              <a:lstStyle/>
              <a:p>
                <a:endParaRPr lang="zh-CN" altLang="en-US" sz="600"/>
              </a:p>
            </p:txBody>
          </p:sp>
          <p:sp>
            <p:nvSpPr>
              <p:cNvPr id="394" name="任意多边形: 形状 712"/>
              <p:cNvSpPr/>
              <p:nvPr/>
            </p:nvSpPr>
            <p:spPr>
              <a:xfrm>
                <a:off x="9381" y="5078"/>
                <a:ext cx="153" cy="95"/>
              </a:xfrm>
              <a:custGeom>
                <a:avLst/>
                <a:gdLst>
                  <a:gd name="connsiteX0" fmla="*/ 0 w 123444"/>
                  <a:gd name="connsiteY0" fmla="*/ 0 h 82296"/>
                  <a:gd name="connsiteX1" fmla="*/ 123444 w 123444"/>
                  <a:gd name="connsiteY1" fmla="*/ 0 h 82296"/>
                  <a:gd name="connsiteX2" fmla="*/ 123444 w 123444"/>
                  <a:gd name="connsiteY2" fmla="*/ 82296 h 82296"/>
                  <a:gd name="connsiteX3" fmla="*/ 0 w 123444"/>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4" h="82296">
                    <a:moveTo>
                      <a:pt x="0" y="0"/>
                    </a:moveTo>
                    <a:lnTo>
                      <a:pt x="123444" y="0"/>
                    </a:lnTo>
                    <a:lnTo>
                      <a:pt x="123444" y="82296"/>
                    </a:lnTo>
                    <a:lnTo>
                      <a:pt x="0" y="82296"/>
                    </a:lnTo>
                    <a:close/>
                  </a:path>
                </a:pathLst>
              </a:custGeom>
              <a:solidFill>
                <a:srgbClr val="FFFFFF"/>
              </a:solidFill>
              <a:ln w="9525" cap="flat">
                <a:noFill/>
                <a:prstDash val="solid"/>
                <a:miter/>
              </a:ln>
            </p:spPr>
            <p:txBody>
              <a:bodyPr rtlCol="0" anchor="ctr"/>
              <a:lstStyle/>
              <a:p>
                <a:endParaRPr lang="zh-CN" altLang="en-US" sz="600"/>
              </a:p>
            </p:txBody>
          </p:sp>
          <p:sp>
            <p:nvSpPr>
              <p:cNvPr id="395" name="任意多边形: 形状 713"/>
              <p:cNvSpPr/>
              <p:nvPr/>
            </p:nvSpPr>
            <p:spPr>
              <a:xfrm>
                <a:off x="9381" y="5078"/>
                <a:ext cx="153" cy="95"/>
              </a:xfrm>
              <a:custGeom>
                <a:avLst/>
                <a:gdLst>
                  <a:gd name="connsiteX0" fmla="*/ 0 w 123444"/>
                  <a:gd name="connsiteY0" fmla="*/ 0 h 82296"/>
                  <a:gd name="connsiteX1" fmla="*/ 123444 w 123444"/>
                  <a:gd name="connsiteY1" fmla="*/ 0 h 82296"/>
                  <a:gd name="connsiteX2" fmla="*/ 123444 w 123444"/>
                  <a:gd name="connsiteY2" fmla="*/ 82296 h 82296"/>
                  <a:gd name="connsiteX3" fmla="*/ 0 w 123444"/>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4" h="82296">
                    <a:moveTo>
                      <a:pt x="0" y="0"/>
                    </a:moveTo>
                    <a:lnTo>
                      <a:pt x="123444" y="0"/>
                    </a:lnTo>
                    <a:lnTo>
                      <a:pt x="123444" y="82296"/>
                    </a:lnTo>
                    <a:lnTo>
                      <a:pt x="0" y="82296"/>
                    </a:lnTo>
                    <a:close/>
                  </a:path>
                </a:pathLst>
              </a:custGeom>
              <a:noFill/>
              <a:ln w="10192" cap="rnd">
                <a:solidFill>
                  <a:srgbClr val="2A7AB9"/>
                </a:solidFill>
                <a:prstDash val="solid"/>
                <a:round/>
              </a:ln>
            </p:spPr>
            <p:txBody>
              <a:bodyPr rtlCol="0" anchor="ctr"/>
              <a:lstStyle/>
              <a:p>
                <a:endParaRPr lang="zh-CN" altLang="en-US" sz="600"/>
              </a:p>
            </p:txBody>
          </p:sp>
          <p:sp>
            <p:nvSpPr>
              <p:cNvPr id="396" name="任意多边形: 形状 714"/>
              <p:cNvSpPr/>
              <p:nvPr/>
            </p:nvSpPr>
            <p:spPr>
              <a:xfrm>
                <a:off x="9381" y="5126"/>
                <a:ext cx="153" cy="11"/>
              </a:xfrm>
              <a:custGeom>
                <a:avLst/>
                <a:gdLst>
                  <a:gd name="connsiteX0" fmla="*/ 0 w 123443"/>
                  <a:gd name="connsiteY0" fmla="*/ 0 h 9525"/>
                  <a:gd name="connsiteX1" fmla="*/ 123444 w 123443"/>
                  <a:gd name="connsiteY1" fmla="*/ 0 h 9525"/>
                </a:gdLst>
                <a:ahLst/>
                <a:cxnLst>
                  <a:cxn ang="0">
                    <a:pos x="connsiteX0" y="connsiteY0"/>
                  </a:cxn>
                  <a:cxn ang="0">
                    <a:pos x="connsiteX1" y="connsiteY1"/>
                  </a:cxn>
                </a:cxnLst>
                <a:rect l="l" t="t" r="r" b="b"/>
                <a:pathLst>
                  <a:path w="123443" h="9525">
                    <a:moveTo>
                      <a:pt x="0" y="0"/>
                    </a:moveTo>
                    <a:lnTo>
                      <a:pt x="123444" y="0"/>
                    </a:lnTo>
                  </a:path>
                </a:pathLst>
              </a:custGeom>
              <a:ln w="10192" cap="rnd">
                <a:solidFill>
                  <a:srgbClr val="2A7AB9"/>
                </a:solidFill>
                <a:prstDash val="solid"/>
                <a:round/>
              </a:ln>
            </p:spPr>
            <p:txBody>
              <a:bodyPr rtlCol="0" anchor="ctr"/>
              <a:lstStyle/>
              <a:p>
                <a:endParaRPr lang="zh-CN" altLang="en-US" sz="600"/>
              </a:p>
            </p:txBody>
          </p:sp>
          <p:sp>
            <p:nvSpPr>
              <p:cNvPr id="397" name="文本框 396"/>
              <p:cNvSpPr txBox="1"/>
              <p:nvPr/>
            </p:nvSpPr>
            <p:spPr>
              <a:xfrm>
                <a:off x="9490" y="4980"/>
                <a:ext cx="273" cy="291"/>
              </a:xfrm>
              <a:prstGeom prst="rect">
                <a:avLst/>
              </a:prstGeom>
              <a:noFill/>
            </p:spPr>
            <p:txBody>
              <a:bodyPr wrap="square">
                <a:spAutoFit/>
              </a:bodyPr>
              <a:lstStyle/>
              <a:p>
                <a:pPr algn="ctr">
                  <a:buNone/>
                </a:pPr>
                <a:r>
                  <a:rPr lang="en-US" altLang="zh-CN" sz="600" dirty="0">
                    <a:latin typeface="Arial" panose="020B0604020202020204" pitchFamily="34" charset="0"/>
                    <a:cs typeface="Arial" panose="020B0604020202020204" pitchFamily="34" charset="0"/>
                  </a:rPr>
                  <a:t>5</a:t>
                </a:r>
                <a:endParaRPr lang="en-US" altLang="zh-CN" sz="600" dirty="0">
                  <a:latin typeface="Arial" panose="020B0604020202020204" pitchFamily="34" charset="0"/>
                  <a:cs typeface="Arial" panose="020B0604020202020204" pitchFamily="34" charset="0"/>
                </a:endParaRPr>
              </a:p>
            </p:txBody>
          </p:sp>
          <p:sp>
            <p:nvSpPr>
              <p:cNvPr id="398" name="任意多边形: 形状 715"/>
              <p:cNvSpPr/>
              <p:nvPr/>
            </p:nvSpPr>
            <p:spPr>
              <a:xfrm>
                <a:off x="9839" y="5178"/>
                <a:ext cx="12" cy="28"/>
              </a:xfrm>
              <a:custGeom>
                <a:avLst/>
                <a:gdLst>
                  <a:gd name="connsiteX0" fmla="*/ 0 w 9525"/>
                  <a:gd name="connsiteY0" fmla="*/ 24670 h 24669"/>
                  <a:gd name="connsiteX1" fmla="*/ 0 w 9525"/>
                  <a:gd name="connsiteY1" fmla="*/ 0 h 24669"/>
                </a:gdLst>
                <a:ahLst/>
                <a:cxnLst>
                  <a:cxn ang="0">
                    <a:pos x="connsiteX0" y="connsiteY0"/>
                  </a:cxn>
                  <a:cxn ang="0">
                    <a:pos x="connsiteX1" y="connsiteY1"/>
                  </a:cxn>
                </a:cxnLst>
                <a:rect l="l" t="t" r="r" b="b"/>
                <a:pathLst>
                  <a:path w="9525" h="24669">
                    <a:moveTo>
                      <a:pt x="0" y="24670"/>
                    </a:moveTo>
                    <a:lnTo>
                      <a:pt x="0" y="0"/>
                    </a:lnTo>
                  </a:path>
                </a:pathLst>
              </a:custGeom>
              <a:ln w="10192" cap="rnd">
                <a:solidFill>
                  <a:srgbClr val="0B559F"/>
                </a:solidFill>
                <a:prstDash val="solid"/>
                <a:round/>
              </a:ln>
            </p:spPr>
            <p:txBody>
              <a:bodyPr rtlCol="0" anchor="ctr"/>
              <a:lstStyle/>
              <a:p>
                <a:endParaRPr lang="zh-CN" altLang="en-US" sz="600"/>
              </a:p>
            </p:txBody>
          </p:sp>
          <p:sp>
            <p:nvSpPr>
              <p:cNvPr id="399" name="任意多边形: 形状 716"/>
              <p:cNvSpPr/>
              <p:nvPr/>
            </p:nvSpPr>
            <p:spPr>
              <a:xfrm>
                <a:off x="9839" y="5055"/>
                <a:ext cx="12" cy="29"/>
              </a:xfrm>
              <a:custGeom>
                <a:avLst/>
                <a:gdLst>
                  <a:gd name="connsiteX0" fmla="*/ 0 w 9525"/>
                  <a:gd name="connsiteY0" fmla="*/ 24860 h 24860"/>
                  <a:gd name="connsiteX1" fmla="*/ 0 w 9525"/>
                  <a:gd name="connsiteY1" fmla="*/ 0 h 24860"/>
                </a:gdLst>
                <a:ahLst/>
                <a:cxnLst>
                  <a:cxn ang="0">
                    <a:pos x="connsiteX0" y="connsiteY0"/>
                  </a:cxn>
                  <a:cxn ang="0">
                    <a:pos x="connsiteX1" y="connsiteY1"/>
                  </a:cxn>
                </a:cxnLst>
                <a:rect l="l" t="t" r="r" b="b"/>
                <a:pathLst>
                  <a:path w="9525" h="24860">
                    <a:moveTo>
                      <a:pt x="0" y="24860"/>
                    </a:moveTo>
                    <a:lnTo>
                      <a:pt x="0" y="0"/>
                    </a:lnTo>
                  </a:path>
                </a:pathLst>
              </a:custGeom>
              <a:ln w="10192" cap="rnd">
                <a:solidFill>
                  <a:srgbClr val="0B559F"/>
                </a:solidFill>
                <a:prstDash val="solid"/>
                <a:round/>
              </a:ln>
            </p:spPr>
            <p:txBody>
              <a:bodyPr rtlCol="0" anchor="ctr"/>
              <a:lstStyle/>
              <a:p>
                <a:endParaRPr lang="zh-CN" altLang="en-US" sz="600"/>
              </a:p>
            </p:txBody>
          </p:sp>
          <p:sp>
            <p:nvSpPr>
              <p:cNvPr id="400" name="任意多边形: 形状 717"/>
              <p:cNvSpPr/>
              <p:nvPr/>
            </p:nvSpPr>
            <p:spPr>
              <a:xfrm>
                <a:off x="9763" y="5084"/>
                <a:ext cx="153" cy="95"/>
              </a:xfrm>
              <a:custGeom>
                <a:avLst/>
                <a:gdLst>
                  <a:gd name="connsiteX0" fmla="*/ 0 w 123444"/>
                  <a:gd name="connsiteY0" fmla="*/ 0 h 82296"/>
                  <a:gd name="connsiteX1" fmla="*/ 123444 w 123444"/>
                  <a:gd name="connsiteY1" fmla="*/ 0 h 82296"/>
                  <a:gd name="connsiteX2" fmla="*/ 123444 w 123444"/>
                  <a:gd name="connsiteY2" fmla="*/ 82296 h 82296"/>
                  <a:gd name="connsiteX3" fmla="*/ 0 w 123444"/>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4" h="82296">
                    <a:moveTo>
                      <a:pt x="0" y="0"/>
                    </a:moveTo>
                    <a:lnTo>
                      <a:pt x="123444" y="0"/>
                    </a:lnTo>
                    <a:lnTo>
                      <a:pt x="123444" y="82296"/>
                    </a:lnTo>
                    <a:lnTo>
                      <a:pt x="0" y="82296"/>
                    </a:lnTo>
                    <a:close/>
                  </a:path>
                </a:pathLst>
              </a:custGeom>
              <a:solidFill>
                <a:srgbClr val="FFFFFF"/>
              </a:solidFill>
              <a:ln w="9525" cap="flat">
                <a:noFill/>
                <a:prstDash val="solid"/>
                <a:miter/>
              </a:ln>
            </p:spPr>
            <p:txBody>
              <a:bodyPr rtlCol="0" anchor="ctr"/>
              <a:lstStyle/>
              <a:p>
                <a:endParaRPr lang="zh-CN" altLang="en-US" sz="600"/>
              </a:p>
            </p:txBody>
          </p:sp>
          <p:sp>
            <p:nvSpPr>
              <p:cNvPr id="401" name="任意多边形: 形状 718"/>
              <p:cNvSpPr/>
              <p:nvPr/>
            </p:nvSpPr>
            <p:spPr>
              <a:xfrm>
                <a:off x="9763" y="5084"/>
                <a:ext cx="153" cy="95"/>
              </a:xfrm>
              <a:custGeom>
                <a:avLst/>
                <a:gdLst>
                  <a:gd name="connsiteX0" fmla="*/ 0 w 123444"/>
                  <a:gd name="connsiteY0" fmla="*/ 0 h 82296"/>
                  <a:gd name="connsiteX1" fmla="*/ 123444 w 123444"/>
                  <a:gd name="connsiteY1" fmla="*/ 0 h 82296"/>
                  <a:gd name="connsiteX2" fmla="*/ 123444 w 123444"/>
                  <a:gd name="connsiteY2" fmla="*/ 82296 h 82296"/>
                  <a:gd name="connsiteX3" fmla="*/ 0 w 123444"/>
                  <a:gd name="connsiteY3" fmla="*/ 82296 h 82296"/>
                </a:gdLst>
                <a:ahLst/>
                <a:cxnLst>
                  <a:cxn ang="0">
                    <a:pos x="connsiteX0" y="connsiteY0"/>
                  </a:cxn>
                  <a:cxn ang="0">
                    <a:pos x="connsiteX1" y="connsiteY1"/>
                  </a:cxn>
                  <a:cxn ang="0">
                    <a:pos x="connsiteX2" y="connsiteY2"/>
                  </a:cxn>
                  <a:cxn ang="0">
                    <a:pos x="connsiteX3" y="connsiteY3"/>
                  </a:cxn>
                </a:cxnLst>
                <a:rect l="l" t="t" r="r" b="b"/>
                <a:pathLst>
                  <a:path w="123444" h="82296">
                    <a:moveTo>
                      <a:pt x="0" y="0"/>
                    </a:moveTo>
                    <a:lnTo>
                      <a:pt x="123444" y="0"/>
                    </a:lnTo>
                    <a:lnTo>
                      <a:pt x="123444" y="82296"/>
                    </a:lnTo>
                    <a:lnTo>
                      <a:pt x="0" y="82296"/>
                    </a:lnTo>
                    <a:close/>
                  </a:path>
                </a:pathLst>
              </a:custGeom>
              <a:noFill/>
              <a:ln w="10192" cap="rnd">
                <a:solidFill>
                  <a:srgbClr val="0B559F"/>
                </a:solidFill>
                <a:prstDash val="solid"/>
                <a:round/>
              </a:ln>
            </p:spPr>
            <p:txBody>
              <a:bodyPr rtlCol="0" anchor="ctr"/>
              <a:lstStyle/>
              <a:p>
                <a:endParaRPr lang="zh-CN" altLang="en-US" sz="600"/>
              </a:p>
            </p:txBody>
          </p:sp>
          <p:sp>
            <p:nvSpPr>
              <p:cNvPr id="402" name="任意多边形: 形状 719"/>
              <p:cNvSpPr/>
              <p:nvPr/>
            </p:nvSpPr>
            <p:spPr>
              <a:xfrm>
                <a:off x="9763" y="5131"/>
                <a:ext cx="153" cy="11"/>
              </a:xfrm>
              <a:custGeom>
                <a:avLst/>
                <a:gdLst>
                  <a:gd name="connsiteX0" fmla="*/ 0 w 123443"/>
                  <a:gd name="connsiteY0" fmla="*/ 0 h 9525"/>
                  <a:gd name="connsiteX1" fmla="*/ 123444 w 123443"/>
                  <a:gd name="connsiteY1" fmla="*/ 0 h 9525"/>
                </a:gdLst>
                <a:ahLst/>
                <a:cxnLst>
                  <a:cxn ang="0">
                    <a:pos x="connsiteX0" y="connsiteY0"/>
                  </a:cxn>
                  <a:cxn ang="0">
                    <a:pos x="connsiteX1" y="connsiteY1"/>
                  </a:cxn>
                </a:cxnLst>
                <a:rect l="l" t="t" r="r" b="b"/>
                <a:pathLst>
                  <a:path w="123443" h="9525">
                    <a:moveTo>
                      <a:pt x="0" y="0"/>
                    </a:moveTo>
                    <a:lnTo>
                      <a:pt x="123444" y="0"/>
                    </a:lnTo>
                  </a:path>
                </a:pathLst>
              </a:custGeom>
              <a:ln w="10192" cap="rnd">
                <a:solidFill>
                  <a:srgbClr val="0B559F"/>
                </a:solidFill>
                <a:prstDash val="solid"/>
                <a:round/>
              </a:ln>
            </p:spPr>
            <p:txBody>
              <a:bodyPr rtlCol="0" anchor="ctr"/>
              <a:lstStyle/>
              <a:p>
                <a:endParaRPr lang="zh-CN" altLang="en-US" sz="600"/>
              </a:p>
            </p:txBody>
          </p:sp>
          <p:sp>
            <p:nvSpPr>
              <p:cNvPr id="403" name="文本框 402"/>
              <p:cNvSpPr txBox="1"/>
              <p:nvPr/>
            </p:nvSpPr>
            <p:spPr>
              <a:xfrm>
                <a:off x="9903" y="4980"/>
                <a:ext cx="273" cy="291"/>
              </a:xfrm>
              <a:prstGeom prst="rect">
                <a:avLst/>
              </a:prstGeom>
              <a:noFill/>
            </p:spPr>
            <p:txBody>
              <a:bodyPr wrap="square">
                <a:spAutoFit/>
              </a:bodyPr>
              <a:lstStyle/>
              <a:p>
                <a:pPr algn="ctr">
                  <a:buNone/>
                </a:pPr>
                <a:r>
                  <a:rPr lang="en-US" altLang="zh-CN" sz="600" dirty="0">
                    <a:latin typeface="Arial" panose="020B0604020202020204" pitchFamily="34" charset="0"/>
                    <a:cs typeface="Arial" panose="020B0604020202020204" pitchFamily="34" charset="0"/>
                  </a:rPr>
                  <a:t>6</a:t>
                </a:r>
                <a:endParaRPr lang="en-US" altLang="zh-CN" sz="600" dirty="0">
                  <a:latin typeface="Arial" panose="020B0604020202020204" pitchFamily="34" charset="0"/>
                  <a:cs typeface="Arial" panose="020B0604020202020204" pitchFamily="34" charset="0"/>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0" name="组合 59"/>
          <p:cNvGrpSpPr/>
          <p:nvPr/>
        </p:nvGrpSpPr>
        <p:grpSpPr>
          <a:xfrm>
            <a:off x="256540" y="93980"/>
            <a:ext cx="6242050" cy="9836150"/>
            <a:chOff x="404" y="148"/>
            <a:chExt cx="9830" cy="15490"/>
          </a:xfrm>
        </p:grpSpPr>
        <p:grpSp>
          <p:nvGrpSpPr>
            <p:cNvPr id="54" name="组合 53"/>
            <p:cNvGrpSpPr/>
            <p:nvPr/>
          </p:nvGrpSpPr>
          <p:grpSpPr>
            <a:xfrm>
              <a:off x="577" y="148"/>
              <a:ext cx="9382" cy="3264"/>
              <a:chOff x="577" y="733"/>
              <a:chExt cx="9382" cy="3264"/>
            </a:xfrm>
          </p:grpSpPr>
          <p:grpSp>
            <p:nvGrpSpPr>
              <p:cNvPr id="41" name="组合 40"/>
              <p:cNvGrpSpPr/>
              <p:nvPr/>
            </p:nvGrpSpPr>
            <p:grpSpPr>
              <a:xfrm>
                <a:off x="2339" y="1319"/>
                <a:ext cx="2160" cy="2679"/>
                <a:chOff x="2339" y="1319"/>
                <a:chExt cx="2160" cy="2679"/>
              </a:xfrm>
            </p:grpSpPr>
            <p:pic>
              <p:nvPicPr>
                <p:cNvPr id="9" name="图片 8" descr="2.2cell—target_vs_control_expression_log2"/>
                <p:cNvPicPr>
                  <a:picLocks noChangeAspect="1"/>
                </p:cNvPicPr>
                <p:nvPr/>
              </p:nvPicPr>
              <p:blipFill>
                <a:blip r:embed="rId6"/>
                <a:srcRect l="14429" t="19639" b="8639"/>
                <a:stretch>
                  <a:fillRect/>
                </a:stretch>
              </p:blipFill>
              <p:spPr>
                <a:xfrm>
                  <a:off x="2662" y="1319"/>
                  <a:ext cx="1837" cy="2139"/>
                </a:xfrm>
                <a:prstGeom prst="rect">
                  <a:avLst/>
                </a:prstGeom>
              </p:spPr>
            </p:pic>
            <p:sp>
              <p:nvSpPr>
                <p:cNvPr id="16" name="文本框 15"/>
                <p:cNvSpPr txBox="1"/>
                <p:nvPr/>
              </p:nvSpPr>
              <p:spPr>
                <a:xfrm>
                  <a:off x="2339" y="3636"/>
                  <a:ext cx="1193" cy="362"/>
                </a:xfrm>
                <a:prstGeom prst="rect">
                  <a:avLst/>
                </a:prstGeom>
                <a:noFill/>
              </p:spPr>
              <p:txBody>
                <a:bodyPr wrap="square" rtlCol="0">
                  <a:spAutoFit/>
                </a:bodyPr>
                <a:p>
                  <a:pPr algn="ctr"/>
                  <a:r>
                    <a:rPr lang="en-US" altLang="zh-CN" sz="900">
                      <a:latin typeface="Arial" panose="020B0604020202020204" pitchFamily="34" charset="0"/>
                      <a:cs typeface="Arial" panose="020B0604020202020204" pitchFamily="34" charset="0"/>
                    </a:rPr>
                    <a:t>Target</a:t>
                  </a:r>
                  <a:endParaRPr lang="en-US" altLang="zh-CN" sz="900">
                    <a:latin typeface="Arial" panose="020B0604020202020204" pitchFamily="34" charset="0"/>
                    <a:cs typeface="Arial" panose="020B0604020202020204" pitchFamily="34" charset="0"/>
                  </a:endParaRPr>
                </a:p>
              </p:txBody>
            </p:sp>
            <p:pic>
              <p:nvPicPr>
                <p:cNvPr id="39" name="图片 38" descr="2.2cell—target_vs_control_expression_log2"/>
                <p:cNvPicPr>
                  <a:picLocks noChangeAspect="1"/>
                </p:cNvPicPr>
                <p:nvPr/>
              </p:nvPicPr>
              <p:blipFill>
                <a:blip r:embed="rId6"/>
                <a:srcRect l="37953" t="24132" r="38756" b="17323"/>
                <a:stretch>
                  <a:fillRect/>
                </a:stretch>
              </p:blipFill>
              <p:spPr>
                <a:xfrm>
                  <a:off x="2934" y="1452"/>
                  <a:ext cx="500" cy="1746"/>
                </a:xfrm>
                <a:prstGeom prst="rect">
                  <a:avLst/>
                </a:prstGeom>
              </p:spPr>
            </p:pic>
            <p:pic>
              <p:nvPicPr>
                <p:cNvPr id="40" name="图片 39" descr="2.2cell—target_vs_control_expression_log2"/>
                <p:cNvPicPr>
                  <a:picLocks noChangeAspect="1"/>
                </p:cNvPicPr>
                <p:nvPr/>
              </p:nvPicPr>
              <p:blipFill>
                <a:blip r:embed="rId6"/>
                <a:srcRect l="27659" t="30101" r="61115" b="17893"/>
                <a:stretch>
                  <a:fillRect/>
                </a:stretch>
              </p:blipFill>
              <p:spPr>
                <a:xfrm>
                  <a:off x="3423" y="1647"/>
                  <a:ext cx="241" cy="1551"/>
                </a:xfrm>
                <a:prstGeom prst="rect">
                  <a:avLst/>
                </a:prstGeom>
              </p:spPr>
            </p:pic>
          </p:grpSp>
          <p:grpSp>
            <p:nvGrpSpPr>
              <p:cNvPr id="53" name="组合 52"/>
              <p:cNvGrpSpPr/>
              <p:nvPr/>
            </p:nvGrpSpPr>
            <p:grpSpPr>
              <a:xfrm>
                <a:off x="577" y="733"/>
                <a:ext cx="9382" cy="2964"/>
                <a:chOff x="577" y="733"/>
                <a:chExt cx="9382" cy="2964"/>
              </a:xfrm>
            </p:grpSpPr>
            <p:grpSp>
              <p:nvGrpSpPr>
                <p:cNvPr id="52" name="组合 51"/>
                <p:cNvGrpSpPr/>
                <p:nvPr/>
              </p:nvGrpSpPr>
              <p:grpSpPr>
                <a:xfrm>
                  <a:off x="577" y="1053"/>
                  <a:ext cx="7556" cy="2644"/>
                  <a:chOff x="577" y="1053"/>
                  <a:chExt cx="7556" cy="2644"/>
                </a:xfrm>
              </p:grpSpPr>
              <p:sp>
                <p:nvSpPr>
                  <p:cNvPr id="12" name="文本框 11"/>
                  <p:cNvSpPr txBox="1"/>
                  <p:nvPr/>
                </p:nvSpPr>
                <p:spPr>
                  <a:xfrm>
                    <a:off x="3111" y="1053"/>
                    <a:ext cx="1078" cy="276"/>
                  </a:xfrm>
                  <a:prstGeom prst="rect">
                    <a:avLst/>
                  </a:prstGeom>
                  <a:noFill/>
                </p:spPr>
                <p:txBody>
                  <a:bodyPr wrap="square" rtlCol="0">
                    <a:noAutofit/>
                  </a:bodyPr>
                  <a:p>
                    <a:pPr algn="ctr"/>
                    <a:r>
                      <a:rPr lang="en-US" altLang="zh-CN" sz="900">
                        <a:latin typeface="Arial" panose="020B0604020202020204" pitchFamily="34" charset="0"/>
                        <a:cs typeface="Arial" panose="020B0604020202020204" pitchFamily="34" charset="0"/>
                      </a:rPr>
                      <a:t>2 cell</a:t>
                    </a:r>
                    <a:endParaRPr lang="en-US" altLang="zh-CN" sz="900">
                      <a:latin typeface="Arial" panose="020B0604020202020204" pitchFamily="34" charset="0"/>
                      <a:cs typeface="Arial" panose="020B0604020202020204" pitchFamily="34" charset="0"/>
                    </a:endParaRPr>
                  </a:p>
                </p:txBody>
              </p:sp>
              <p:sp>
                <p:nvSpPr>
                  <p:cNvPr id="13" name="文本框 12"/>
                  <p:cNvSpPr txBox="1"/>
                  <p:nvPr/>
                </p:nvSpPr>
                <p:spPr>
                  <a:xfrm>
                    <a:off x="4930" y="1053"/>
                    <a:ext cx="1078" cy="276"/>
                  </a:xfrm>
                  <a:prstGeom prst="rect">
                    <a:avLst/>
                  </a:prstGeom>
                  <a:noFill/>
                </p:spPr>
                <p:txBody>
                  <a:bodyPr wrap="square" rtlCol="0">
                    <a:noAutofit/>
                  </a:bodyPr>
                  <a:p>
                    <a:pPr algn="ctr"/>
                    <a:r>
                      <a:rPr lang="en-US" altLang="zh-CN" sz="900">
                        <a:latin typeface="Arial" panose="020B0604020202020204" pitchFamily="34" charset="0"/>
                        <a:cs typeface="Arial" panose="020B0604020202020204" pitchFamily="34" charset="0"/>
                      </a:rPr>
                      <a:t>4 cell</a:t>
                    </a:r>
                    <a:endParaRPr lang="en-US" altLang="zh-CN" sz="900">
                      <a:latin typeface="Arial" panose="020B0604020202020204" pitchFamily="34" charset="0"/>
                      <a:cs typeface="Arial" panose="020B0604020202020204" pitchFamily="34" charset="0"/>
                    </a:endParaRPr>
                  </a:p>
                </p:txBody>
              </p:sp>
              <p:grpSp>
                <p:nvGrpSpPr>
                  <p:cNvPr id="38" name="组合 37"/>
                  <p:cNvGrpSpPr/>
                  <p:nvPr/>
                </p:nvGrpSpPr>
                <p:grpSpPr>
                  <a:xfrm>
                    <a:off x="577" y="1053"/>
                    <a:ext cx="2147" cy="2405"/>
                    <a:chOff x="577" y="1053"/>
                    <a:chExt cx="2147" cy="2405"/>
                  </a:xfrm>
                </p:grpSpPr>
                <p:pic>
                  <p:nvPicPr>
                    <p:cNvPr id="4" name="图片 3" descr="1.Early_2cell_target_vs_control_expression_log2"/>
                    <p:cNvPicPr>
                      <a:picLocks noChangeAspect="1"/>
                    </p:cNvPicPr>
                    <p:nvPr/>
                  </p:nvPicPr>
                  <p:blipFill>
                    <a:blip r:embed="rId7"/>
                    <a:srcRect t="19639" b="8639"/>
                    <a:stretch>
                      <a:fillRect/>
                    </a:stretch>
                  </p:blipFill>
                  <p:spPr>
                    <a:xfrm>
                      <a:off x="577" y="1319"/>
                      <a:ext cx="2147" cy="2139"/>
                    </a:xfrm>
                    <a:prstGeom prst="rect">
                      <a:avLst/>
                    </a:prstGeom>
                  </p:spPr>
                </p:pic>
                <p:sp>
                  <p:nvSpPr>
                    <p:cNvPr id="11" name="文本框 10"/>
                    <p:cNvSpPr txBox="1"/>
                    <p:nvPr/>
                  </p:nvSpPr>
                  <p:spPr>
                    <a:xfrm>
                      <a:off x="1078" y="1053"/>
                      <a:ext cx="1615" cy="276"/>
                    </a:xfrm>
                    <a:prstGeom prst="rect">
                      <a:avLst/>
                    </a:prstGeom>
                    <a:noFill/>
                  </p:spPr>
                  <p:txBody>
                    <a:bodyPr wrap="square" rtlCol="0">
                      <a:noAutofit/>
                    </a:bodyPr>
                    <a:p>
                      <a:pPr algn="ctr"/>
                      <a:r>
                        <a:rPr lang="en-US" altLang="zh-CN" sz="900">
                          <a:latin typeface="Arial" panose="020B0604020202020204" pitchFamily="34" charset="0"/>
                          <a:cs typeface="Arial" panose="020B0604020202020204" pitchFamily="34" charset="0"/>
                        </a:rPr>
                        <a:t>Early_2 cell</a:t>
                      </a:r>
                      <a:endParaRPr lang="en-US" altLang="zh-CN" sz="900">
                        <a:latin typeface="Arial" panose="020B0604020202020204" pitchFamily="34" charset="0"/>
                        <a:cs typeface="Arial" panose="020B0604020202020204" pitchFamily="34" charset="0"/>
                      </a:endParaRPr>
                    </a:p>
                  </p:txBody>
                </p:sp>
                <p:pic>
                  <p:nvPicPr>
                    <p:cNvPr id="36" name="图片 35" descr="1.Early_2cell_target_vs_control_expression_log2"/>
                    <p:cNvPicPr>
                      <a:picLocks noChangeAspect="1"/>
                    </p:cNvPicPr>
                    <p:nvPr/>
                  </p:nvPicPr>
                  <p:blipFill>
                    <a:blip r:embed="rId7"/>
                    <a:srcRect l="27154" t="27720" r="61667" b="17357"/>
                    <a:stretch>
                      <a:fillRect/>
                    </a:stretch>
                  </p:blipFill>
                  <p:spPr>
                    <a:xfrm>
                      <a:off x="1656" y="1560"/>
                      <a:ext cx="240" cy="1638"/>
                    </a:xfrm>
                    <a:prstGeom prst="rect">
                      <a:avLst/>
                    </a:prstGeom>
                  </p:spPr>
                </p:pic>
                <p:pic>
                  <p:nvPicPr>
                    <p:cNvPr id="37" name="图片 36" descr="1.Early_2cell_target_vs_control_expression_log2"/>
                    <p:cNvPicPr>
                      <a:picLocks noChangeAspect="1"/>
                    </p:cNvPicPr>
                    <p:nvPr/>
                  </p:nvPicPr>
                  <p:blipFill>
                    <a:blip r:embed="rId7"/>
                    <a:srcRect l="38193" t="24099" r="39451" b="17357"/>
                    <a:stretch>
                      <a:fillRect/>
                    </a:stretch>
                  </p:blipFill>
                  <p:spPr>
                    <a:xfrm>
                      <a:off x="1152" y="1452"/>
                      <a:ext cx="480" cy="1746"/>
                    </a:xfrm>
                    <a:prstGeom prst="rect">
                      <a:avLst/>
                    </a:prstGeom>
                  </p:spPr>
                </p:pic>
              </p:grpSp>
              <p:grpSp>
                <p:nvGrpSpPr>
                  <p:cNvPr id="45" name="组合 44"/>
                  <p:cNvGrpSpPr/>
                  <p:nvPr/>
                </p:nvGrpSpPr>
                <p:grpSpPr>
                  <a:xfrm>
                    <a:off x="4471" y="1319"/>
                    <a:ext cx="1838" cy="2378"/>
                    <a:chOff x="4471" y="1319"/>
                    <a:chExt cx="1838" cy="2378"/>
                  </a:xfrm>
                </p:grpSpPr>
                <p:pic>
                  <p:nvPicPr>
                    <p:cNvPr id="6" name="图片 5" descr="2.4cell—target_vs_control_expression_log2"/>
                    <p:cNvPicPr>
                      <a:picLocks noChangeAspect="1"/>
                    </p:cNvPicPr>
                    <p:nvPr/>
                  </p:nvPicPr>
                  <p:blipFill>
                    <a:blip r:embed="rId8"/>
                    <a:srcRect l="14390" t="19639" b="583"/>
                    <a:stretch>
                      <a:fillRect/>
                    </a:stretch>
                  </p:blipFill>
                  <p:spPr>
                    <a:xfrm>
                      <a:off x="4471" y="1319"/>
                      <a:ext cx="1838" cy="2379"/>
                    </a:xfrm>
                    <a:prstGeom prst="rect">
                      <a:avLst/>
                    </a:prstGeom>
                  </p:spPr>
                </p:pic>
                <p:pic>
                  <p:nvPicPr>
                    <p:cNvPr id="43" name="图片 42" descr="2.4cell—target_vs_control_expression_log2"/>
                    <p:cNvPicPr>
                      <a:picLocks noChangeAspect="1"/>
                    </p:cNvPicPr>
                    <p:nvPr/>
                  </p:nvPicPr>
                  <p:blipFill>
                    <a:blip r:embed="rId8"/>
                    <a:srcRect l="35443" t="23764" r="40150" b="17350"/>
                    <a:stretch>
                      <a:fillRect/>
                    </a:stretch>
                  </p:blipFill>
                  <p:spPr>
                    <a:xfrm>
                      <a:off x="4678" y="1447"/>
                      <a:ext cx="524" cy="1756"/>
                    </a:xfrm>
                    <a:prstGeom prst="rect">
                      <a:avLst/>
                    </a:prstGeom>
                  </p:spPr>
                </p:pic>
                <p:pic>
                  <p:nvPicPr>
                    <p:cNvPr id="44" name="图片 43" descr="2.4cell—target_vs_control_expression_log2"/>
                    <p:cNvPicPr>
                      <a:picLocks noChangeAspect="1"/>
                    </p:cNvPicPr>
                    <p:nvPr/>
                  </p:nvPicPr>
                  <p:blipFill>
                    <a:blip r:embed="rId8"/>
                    <a:srcRect l="23333" t="23764" r="64370" b="17518"/>
                    <a:stretch>
                      <a:fillRect/>
                    </a:stretch>
                  </p:blipFill>
                  <p:spPr>
                    <a:xfrm>
                      <a:off x="5187" y="1447"/>
                      <a:ext cx="264" cy="1751"/>
                    </a:xfrm>
                    <a:prstGeom prst="rect">
                      <a:avLst/>
                    </a:prstGeom>
                  </p:spPr>
                </p:pic>
              </p:grpSp>
              <p:grpSp>
                <p:nvGrpSpPr>
                  <p:cNvPr id="48" name="组合 47"/>
                  <p:cNvGrpSpPr/>
                  <p:nvPr/>
                </p:nvGrpSpPr>
                <p:grpSpPr>
                  <a:xfrm>
                    <a:off x="6305" y="1053"/>
                    <a:ext cx="1828" cy="2404"/>
                    <a:chOff x="6305" y="1053"/>
                    <a:chExt cx="1828" cy="2404"/>
                  </a:xfrm>
                </p:grpSpPr>
                <p:pic>
                  <p:nvPicPr>
                    <p:cNvPr id="7" name="图片 6" descr="8cell—target_vs_control_expression_log2"/>
                    <p:cNvPicPr>
                      <a:picLocks noChangeAspect="1"/>
                    </p:cNvPicPr>
                    <p:nvPr/>
                  </p:nvPicPr>
                  <p:blipFill>
                    <a:blip r:embed="rId9"/>
                    <a:srcRect l="14815" t="19639" b="8639"/>
                    <a:stretch>
                      <a:fillRect/>
                    </a:stretch>
                  </p:blipFill>
                  <p:spPr>
                    <a:xfrm>
                      <a:off x="6305" y="1319"/>
                      <a:ext cx="1829" cy="2139"/>
                    </a:xfrm>
                    <a:prstGeom prst="rect">
                      <a:avLst/>
                    </a:prstGeom>
                  </p:spPr>
                </p:pic>
                <p:sp>
                  <p:nvSpPr>
                    <p:cNvPr id="14" name="文本框 13"/>
                    <p:cNvSpPr txBox="1"/>
                    <p:nvPr/>
                  </p:nvSpPr>
                  <p:spPr>
                    <a:xfrm>
                      <a:off x="6749" y="1053"/>
                      <a:ext cx="1078" cy="276"/>
                    </a:xfrm>
                    <a:prstGeom prst="rect">
                      <a:avLst/>
                    </a:prstGeom>
                    <a:noFill/>
                  </p:spPr>
                  <p:txBody>
                    <a:bodyPr wrap="square" rtlCol="0">
                      <a:noAutofit/>
                    </a:bodyPr>
                    <a:p>
                      <a:pPr algn="ctr"/>
                      <a:r>
                        <a:rPr lang="en-US" altLang="zh-CN" sz="900">
                          <a:latin typeface="Arial" panose="020B0604020202020204" pitchFamily="34" charset="0"/>
                          <a:cs typeface="Arial" panose="020B0604020202020204" pitchFamily="34" charset="0"/>
                        </a:rPr>
                        <a:t>8 cell</a:t>
                      </a:r>
                      <a:endParaRPr lang="en-US" altLang="zh-CN" sz="900">
                        <a:latin typeface="Arial" panose="020B0604020202020204" pitchFamily="34" charset="0"/>
                        <a:cs typeface="Arial" panose="020B0604020202020204" pitchFamily="34" charset="0"/>
                      </a:endParaRPr>
                    </a:p>
                  </p:txBody>
                </p:sp>
                <p:pic>
                  <p:nvPicPr>
                    <p:cNvPr id="46" name="图片 45" descr="8cell—target_vs_control_expression_log2"/>
                    <p:cNvPicPr>
                      <a:picLocks noChangeAspect="1"/>
                    </p:cNvPicPr>
                    <p:nvPr/>
                  </p:nvPicPr>
                  <p:blipFill>
                    <a:blip r:embed="rId9"/>
                    <a:srcRect l="35587" t="28156" r="39216" b="17390"/>
                    <a:stretch>
                      <a:fillRect/>
                    </a:stretch>
                  </p:blipFill>
                  <p:spPr>
                    <a:xfrm>
                      <a:off x="6512" y="1579"/>
                      <a:ext cx="541" cy="1624"/>
                    </a:xfrm>
                    <a:prstGeom prst="rect">
                      <a:avLst/>
                    </a:prstGeom>
                  </p:spPr>
                </p:pic>
                <p:pic>
                  <p:nvPicPr>
                    <p:cNvPr id="47" name="图片 46" descr="8cell—target_vs_control_expression_log2"/>
                    <p:cNvPicPr>
                      <a:picLocks noChangeAspect="1"/>
                    </p:cNvPicPr>
                    <p:nvPr/>
                  </p:nvPicPr>
                  <p:blipFill>
                    <a:blip r:embed="rId9"/>
                    <a:srcRect l="23897" t="28156" r="65484" b="17390"/>
                    <a:stretch>
                      <a:fillRect/>
                    </a:stretch>
                  </p:blipFill>
                  <p:spPr>
                    <a:xfrm>
                      <a:off x="7023" y="1579"/>
                      <a:ext cx="228" cy="1624"/>
                    </a:xfrm>
                    <a:prstGeom prst="rect">
                      <a:avLst/>
                    </a:prstGeom>
                  </p:spPr>
                </p:pic>
              </p:grpSp>
            </p:grpSp>
            <p:grpSp>
              <p:nvGrpSpPr>
                <p:cNvPr id="51" name="组合 50"/>
                <p:cNvGrpSpPr/>
                <p:nvPr/>
              </p:nvGrpSpPr>
              <p:grpSpPr>
                <a:xfrm>
                  <a:off x="8113" y="733"/>
                  <a:ext cx="1847" cy="2725"/>
                  <a:chOff x="8113" y="733"/>
                  <a:chExt cx="1847" cy="2725"/>
                </a:xfrm>
              </p:grpSpPr>
              <p:pic>
                <p:nvPicPr>
                  <p:cNvPr id="8" name="图片 7" descr="ICM—target_vs_control_expression_log2"/>
                  <p:cNvPicPr>
                    <a:picLocks noChangeAspect="1"/>
                  </p:cNvPicPr>
                  <p:nvPr/>
                </p:nvPicPr>
                <p:blipFill>
                  <a:blip r:embed="rId10"/>
                  <a:srcRect l="14005" b="8639"/>
                  <a:stretch>
                    <a:fillRect/>
                  </a:stretch>
                </p:blipFill>
                <p:spPr>
                  <a:xfrm>
                    <a:off x="8113" y="733"/>
                    <a:ext cx="1847" cy="2725"/>
                  </a:xfrm>
                  <a:prstGeom prst="rect">
                    <a:avLst/>
                  </a:prstGeom>
                </p:spPr>
              </p:pic>
              <p:sp>
                <p:nvSpPr>
                  <p:cNvPr id="15" name="文本框 14"/>
                  <p:cNvSpPr txBox="1"/>
                  <p:nvPr/>
                </p:nvSpPr>
                <p:spPr>
                  <a:xfrm>
                    <a:off x="8568" y="1053"/>
                    <a:ext cx="1078" cy="276"/>
                  </a:xfrm>
                  <a:prstGeom prst="rect">
                    <a:avLst/>
                  </a:prstGeom>
                  <a:noFill/>
                </p:spPr>
                <p:txBody>
                  <a:bodyPr wrap="square" rtlCol="0">
                    <a:noAutofit/>
                  </a:bodyPr>
                  <a:p>
                    <a:pPr algn="ctr"/>
                    <a:r>
                      <a:rPr lang="en-US" altLang="zh-CN" sz="900">
                        <a:latin typeface="Arial" panose="020B0604020202020204" pitchFamily="34" charset="0"/>
                        <a:cs typeface="Arial" panose="020B0604020202020204" pitchFamily="34" charset="0"/>
                      </a:rPr>
                      <a:t>ICM</a:t>
                    </a:r>
                    <a:endParaRPr lang="en-US" altLang="zh-CN" sz="900">
                      <a:latin typeface="Arial" panose="020B0604020202020204" pitchFamily="34" charset="0"/>
                      <a:cs typeface="Arial" panose="020B0604020202020204" pitchFamily="34" charset="0"/>
                    </a:endParaRPr>
                  </a:p>
                </p:txBody>
              </p:sp>
              <p:pic>
                <p:nvPicPr>
                  <p:cNvPr id="49" name="图片 48" descr="ICM—target_vs_control_expression_log2"/>
                  <p:cNvPicPr>
                    <a:picLocks noChangeAspect="1"/>
                  </p:cNvPicPr>
                  <p:nvPr/>
                </p:nvPicPr>
                <p:blipFill>
                  <a:blip r:embed="rId10"/>
                  <a:srcRect l="38588" t="22396" r="39063" b="17390"/>
                  <a:stretch>
                    <a:fillRect/>
                  </a:stretch>
                </p:blipFill>
                <p:spPr>
                  <a:xfrm>
                    <a:off x="8402" y="1407"/>
                    <a:ext cx="480" cy="1796"/>
                  </a:xfrm>
                  <a:prstGeom prst="rect">
                    <a:avLst/>
                  </a:prstGeom>
                </p:spPr>
              </p:pic>
              <p:pic>
                <p:nvPicPr>
                  <p:cNvPr id="50" name="图片 49" descr="ICM—target_vs_control_expression_log2"/>
                  <p:cNvPicPr>
                    <a:picLocks noChangeAspect="1"/>
                  </p:cNvPicPr>
                  <p:nvPr/>
                </p:nvPicPr>
                <p:blipFill>
                  <a:blip r:embed="rId10"/>
                  <a:srcRect l="26483" t="22396" r="62157" b="17456"/>
                  <a:stretch>
                    <a:fillRect/>
                  </a:stretch>
                </p:blipFill>
                <p:spPr>
                  <a:xfrm>
                    <a:off x="8878" y="1404"/>
                    <a:ext cx="244" cy="1794"/>
                  </a:xfrm>
                  <a:prstGeom prst="rect">
                    <a:avLst/>
                  </a:prstGeom>
                </p:spPr>
              </p:pic>
            </p:grpSp>
          </p:grpSp>
        </p:grpSp>
        <p:sp>
          <p:nvSpPr>
            <p:cNvPr id="29" name="文本框 28"/>
            <p:cNvSpPr txBox="1"/>
            <p:nvPr/>
          </p:nvSpPr>
          <p:spPr>
            <a:xfrm>
              <a:off x="470" y="358"/>
              <a:ext cx="525" cy="386"/>
            </a:xfrm>
            <a:prstGeom prst="rect">
              <a:avLst/>
            </a:prstGeom>
            <a:noFill/>
          </p:spPr>
          <p:txBody>
            <a:bodyPr wrap="square" rtlCol="0">
              <a:spAutoFit/>
            </a:bodyPr>
            <a:p>
              <a:pPr algn="ctr"/>
              <a:r>
                <a:rPr lang="en-US" altLang="zh-CN" sz="1000" b="1">
                  <a:latin typeface="Arial" panose="020B0604020202020204" pitchFamily="34" charset="0"/>
                  <a:cs typeface="Arial" panose="020B0604020202020204" pitchFamily="34" charset="0"/>
                </a:rPr>
                <a:t>I</a:t>
              </a:r>
              <a:endParaRPr lang="en-US" altLang="zh-CN" sz="1000" b="1">
                <a:latin typeface="Arial" panose="020B0604020202020204" pitchFamily="34" charset="0"/>
                <a:cs typeface="Arial" panose="020B0604020202020204" pitchFamily="34" charset="0"/>
              </a:endParaRPr>
            </a:p>
          </p:txBody>
        </p:sp>
        <p:sp>
          <p:nvSpPr>
            <p:cNvPr id="3" name="文本框 2"/>
            <p:cNvSpPr txBox="1"/>
            <p:nvPr/>
          </p:nvSpPr>
          <p:spPr>
            <a:xfrm>
              <a:off x="404" y="8515"/>
              <a:ext cx="9830" cy="7123"/>
            </a:xfrm>
            <a:prstGeom prst="rect">
              <a:avLst/>
            </a:prstGeom>
            <a:noFill/>
          </p:spPr>
          <p:txBody>
            <a:bodyPr wrap="square">
              <a:spAutoFit/>
            </a:bodyPr>
            <a:lstStyle/>
            <a:p>
              <a:pPr algn="just"/>
              <a:r>
                <a:rPr lang="en-US" altLang="zh-CN" sz="1200" b="1" dirty="0">
                  <a:solidFill>
                    <a:schemeClr val="tx1"/>
                  </a:solidFill>
                  <a:latin typeface="Arial" panose="020B0604020202020204" pitchFamily="34" charset="0"/>
                  <a:cs typeface="Arial" panose="020B0604020202020204" pitchFamily="34" charset="0"/>
                </a:rPr>
                <a:t>Fig. S4 Sustained ZGA genes.</a:t>
              </a:r>
              <a:r>
                <a:rPr lang="en-US" altLang="zh-CN" sz="1200" dirty="0">
                  <a:solidFill>
                    <a:schemeClr val="tx1"/>
                  </a:solidFill>
                  <a:latin typeface="Arial" panose="020B0604020202020204" pitchFamily="34" charset="0"/>
                  <a:cs typeface="Arial" panose="020B0604020202020204" pitchFamily="34" charset="0"/>
                </a:rPr>
                <a:t> (A) Schematic representation of the mouse S-ZGA genes. (B) Properties of S-ZGA genes. Boxplot showing the expression level (log2 (FPKM + 1)) of housekeeping and non-housekeeping genes of S-ZGA genes identified in mouse early developmental stages and tissues. (C) Boxplot of ATAC-seq (resources: ENCODE) signal in ±1 kb around TSS of genes in 6 classes in liver (left) and heart (right). (D) Percentages of mouse promoters (±2 kb around TSS) in the ATAC-peaks at early 2-cell and 2-cell stages. The numbers in the bar plot are the number of mouse promoters in ATAC-peaks. (E) Percentages of human promoters in the ATAC-peaks in 4-cell and 8-cell embryos. The numbers in the bar plot are the number of human promoters in ATAC-peaks. (F)  Percentages of mouse promoters in the H3K4me3 peaks in early 2-cell and 2-cell embryos. The numbers in the bar plot are the number of mouse promoters in H3K4me3 peaks (GEO: GSE71434). (G) </a:t>
              </a:r>
              <a:r>
                <a:rPr lang="en-US" altLang="zh-CN" sz="1200" dirty="0">
                  <a:solidFill>
                    <a:schemeClr val="tx1"/>
                  </a:solidFill>
                  <a:effectLst/>
                  <a:latin typeface="Arial" panose="020B0604020202020204" pitchFamily="34" charset="0"/>
                  <a:ea typeface="等线" panose="02010600030101010101" pitchFamily="2" charset="-122"/>
                  <a:sym typeface="+mn-ea"/>
                </a:rPr>
                <a:t>Boxplot of H3K4me3 </a:t>
              </a:r>
              <a:r>
                <a:rPr lang="en-US" altLang="zh-CN" sz="1200" dirty="0" err="1">
                  <a:solidFill>
                    <a:schemeClr val="tx1"/>
                  </a:solidFill>
                  <a:effectLst/>
                  <a:latin typeface="Arial" panose="020B0604020202020204" pitchFamily="34" charset="0"/>
                  <a:ea typeface="等线" panose="02010600030101010101" pitchFamily="2" charset="-122"/>
                  <a:sym typeface="+mn-ea"/>
                </a:rPr>
                <a:t>ChIP</a:t>
              </a:r>
              <a:r>
                <a:rPr lang="en-US" altLang="zh-CN" sz="1200" dirty="0">
                  <a:solidFill>
                    <a:schemeClr val="tx1"/>
                  </a:solidFill>
                  <a:effectLst/>
                  <a:latin typeface="Arial" panose="020B0604020202020204" pitchFamily="34" charset="0"/>
                  <a:ea typeface="等线" panose="02010600030101010101" pitchFamily="2" charset="-122"/>
                  <a:sym typeface="+mn-ea"/>
                </a:rPr>
                <a:t>-Seq signal in ±1 kb around TSS regions of genes in 6 classes from early 2-cell to ICM stage.</a:t>
              </a:r>
              <a:r>
                <a:rPr lang="en-US" altLang="zh-CN" sz="1200" dirty="0">
                  <a:solidFill>
                    <a:schemeClr val="tx1"/>
                  </a:solidFill>
                  <a:latin typeface="Arial" panose="020B0604020202020204" pitchFamily="34" charset="0"/>
                  <a:cs typeface="Arial" panose="020B0604020202020204" pitchFamily="34" charset="0"/>
                </a:rPr>
                <a:t> (H) Boxplot of H3K4me3 </a:t>
              </a:r>
              <a:r>
                <a:rPr lang="en-US" altLang="zh-CN" sz="1200" dirty="0" err="1">
                  <a:solidFill>
                    <a:schemeClr val="tx1"/>
                  </a:solidFill>
                  <a:latin typeface="Arial" panose="020B0604020202020204" pitchFamily="34" charset="0"/>
                  <a:cs typeface="Arial" panose="020B0604020202020204" pitchFamily="34" charset="0"/>
                </a:rPr>
                <a:t>ChIP</a:t>
              </a:r>
              <a:r>
                <a:rPr lang="en-US" altLang="zh-CN" sz="1200" dirty="0">
                  <a:solidFill>
                    <a:schemeClr val="tx1"/>
                  </a:solidFill>
                  <a:latin typeface="Arial" panose="020B0604020202020204" pitchFamily="34" charset="0"/>
                  <a:cs typeface="Arial" panose="020B0604020202020204" pitchFamily="34" charset="0"/>
                </a:rPr>
                <a:t>-Seq signal in promoter regions of genes in 6 classes in liver(left) and heart(right). </a:t>
              </a:r>
              <a:r>
                <a:rPr lang="en-US" altLang="zh-CN" sz="1200" dirty="0">
                  <a:solidFill>
                    <a:schemeClr val="tx1"/>
                  </a:solidFill>
                  <a:effectLst/>
                  <a:latin typeface="Arial" panose="020B0604020202020204" pitchFamily="34" charset="0"/>
                  <a:ea typeface="等线" panose="02010600030101010101" pitchFamily="2" charset="-122"/>
                  <a:sym typeface="+mn-ea"/>
                </a:rPr>
                <a:t>(I) Median FPKM expression across stages (E2C to ICM) reveals class-specific activation timing. Red indicates genes identified in class1-6, while blue represents genes with similar expression levels that were screened.(see Methods). </a:t>
              </a:r>
              <a:r>
                <a:rPr lang="en-US" altLang="zh-CN" sz="1200" dirty="0">
                  <a:solidFill>
                    <a:schemeClr val="tx1"/>
                  </a:solidFill>
                  <a:latin typeface="Arial" panose="020B0604020202020204" pitchFamily="34" charset="0"/>
                  <a:cs typeface="Arial" panose="020B0604020202020204" pitchFamily="34" charset="0"/>
                </a:rPr>
                <a:t>(J-K) </a:t>
              </a:r>
              <a:r>
                <a:rPr lang="en-US" altLang="zh-CN" sz="1200" dirty="0">
                  <a:solidFill>
                    <a:schemeClr val="tx1"/>
                  </a:solidFill>
                  <a:effectLst/>
                  <a:latin typeface="Arial" panose="020B0604020202020204" pitchFamily="34" charset="0"/>
                  <a:ea typeface="等线" panose="02010600030101010101" pitchFamily="2" charset="-122"/>
                  <a:sym typeface="+mn-ea"/>
                </a:rPr>
                <a:t>Boxplot of H3K4me3 </a:t>
              </a:r>
              <a:r>
                <a:rPr lang="en-US" altLang="zh-CN" sz="1200" dirty="0" err="1">
                  <a:solidFill>
                    <a:schemeClr val="tx1"/>
                  </a:solidFill>
                  <a:effectLst/>
                  <a:latin typeface="Arial" panose="020B0604020202020204" pitchFamily="34" charset="0"/>
                  <a:ea typeface="等线" panose="02010600030101010101" pitchFamily="2" charset="-122"/>
                  <a:sym typeface="+mn-ea"/>
                </a:rPr>
                <a:t>ChIP</a:t>
              </a:r>
              <a:r>
                <a:rPr lang="en-US" altLang="zh-CN" sz="1200" dirty="0">
                  <a:solidFill>
                    <a:schemeClr val="tx1"/>
                  </a:solidFill>
                  <a:effectLst/>
                  <a:latin typeface="Arial" panose="020B0604020202020204" pitchFamily="34" charset="0"/>
                  <a:ea typeface="等线" panose="02010600030101010101" pitchFamily="2" charset="-122"/>
                  <a:sym typeface="+mn-ea"/>
                </a:rPr>
                <a:t>-Seq signal in ±1 kb around TSS regions of genes in 6 classes from early 2-cell to ICM stage. (J</a:t>
              </a:r>
              <a:r>
                <a:rPr lang="en-US" altLang="zh-CN" sz="1200" dirty="0">
                  <a:solidFill>
                    <a:schemeClr val="tx1"/>
                  </a:solidFill>
                  <a:latin typeface="Arial" panose="020B0604020202020204" pitchFamily="34" charset="0"/>
                  <a:cs typeface="Arial" panose="020B0604020202020204" pitchFamily="34" charset="0"/>
                </a:rPr>
                <a:t>) Signals from genes originally assigned to Class 1–6 based on unsupervised clustering of transcriptomic profiles (see Methods). (K) Signals from a control set of genes matched for expression level (FPKM) at each stage but randomly selected outside the original class definitions. (L) Percentage of housekeeping genes in target (Class 1–6) and expression-matched control groups across different developmental stages (E2C to ICM).</a:t>
              </a:r>
              <a:endParaRPr lang="en-US" altLang="zh-CN" sz="1200" dirty="0">
                <a:solidFill>
                  <a:schemeClr val="tx1"/>
                </a:solidFill>
                <a:latin typeface="Arial" panose="020B0604020202020204" pitchFamily="34" charset="0"/>
                <a:cs typeface="Arial" panose="020B0604020202020204" pitchFamily="34" charset="0"/>
              </a:endParaRPr>
            </a:p>
          </p:txBody>
        </p:sp>
        <p:grpSp>
          <p:nvGrpSpPr>
            <p:cNvPr id="24" name="组合 23"/>
            <p:cNvGrpSpPr/>
            <p:nvPr/>
          </p:nvGrpSpPr>
          <p:grpSpPr>
            <a:xfrm>
              <a:off x="470" y="2967"/>
              <a:ext cx="9586" cy="3126"/>
              <a:chOff x="470" y="3612"/>
              <a:chExt cx="9586" cy="3126"/>
            </a:xfrm>
          </p:grpSpPr>
          <p:sp>
            <p:nvSpPr>
              <p:cNvPr id="17" name="文本框 16"/>
              <p:cNvSpPr txBox="1"/>
              <p:nvPr/>
            </p:nvSpPr>
            <p:spPr>
              <a:xfrm>
                <a:off x="6941" y="3636"/>
                <a:ext cx="1193" cy="362"/>
              </a:xfrm>
              <a:prstGeom prst="rect">
                <a:avLst/>
              </a:prstGeom>
              <a:noFill/>
            </p:spPr>
            <p:txBody>
              <a:bodyPr wrap="square" rtlCol="0">
                <a:spAutoFit/>
              </a:bodyPr>
              <a:p>
                <a:pPr algn="ctr"/>
                <a:r>
                  <a:rPr lang="en-US" altLang="zh-CN" sz="900">
                    <a:latin typeface="Arial" panose="020B0604020202020204" pitchFamily="34" charset="0"/>
                    <a:cs typeface="Arial" panose="020B0604020202020204" pitchFamily="34" charset="0"/>
                  </a:rPr>
                  <a:t>Control</a:t>
                </a:r>
                <a:endParaRPr lang="en-US" altLang="zh-CN" sz="900">
                  <a:latin typeface="Arial" panose="020B0604020202020204" pitchFamily="34" charset="0"/>
                  <a:cs typeface="Arial" panose="020B0604020202020204" pitchFamily="34" charset="0"/>
                </a:endParaRPr>
              </a:p>
            </p:txBody>
          </p:sp>
          <p:grpSp>
            <p:nvGrpSpPr>
              <p:cNvPr id="33" name="组合 32"/>
              <p:cNvGrpSpPr/>
              <p:nvPr/>
            </p:nvGrpSpPr>
            <p:grpSpPr>
              <a:xfrm rot="0">
                <a:off x="470" y="3612"/>
                <a:ext cx="4931" cy="386"/>
                <a:chOff x="153" y="3610"/>
                <a:chExt cx="4931" cy="386"/>
              </a:xfrm>
            </p:grpSpPr>
            <p:sp>
              <p:nvSpPr>
                <p:cNvPr id="31" name="文本框 30"/>
                <p:cNvSpPr txBox="1"/>
                <p:nvPr/>
              </p:nvSpPr>
              <p:spPr>
                <a:xfrm>
                  <a:off x="153" y="3610"/>
                  <a:ext cx="525" cy="386"/>
                </a:xfrm>
                <a:prstGeom prst="rect">
                  <a:avLst/>
                </a:prstGeom>
                <a:noFill/>
              </p:spPr>
              <p:txBody>
                <a:bodyPr wrap="square" rtlCol="0">
                  <a:spAutoFit/>
                </a:bodyPr>
                <a:p>
                  <a:pPr algn="ctr"/>
                  <a:r>
                    <a:rPr lang="en-US" altLang="zh-CN" sz="1000" b="1">
                      <a:latin typeface="Arial" panose="020B0604020202020204" pitchFamily="34" charset="0"/>
                      <a:cs typeface="Arial" panose="020B0604020202020204" pitchFamily="34" charset="0"/>
                    </a:rPr>
                    <a:t>J</a:t>
                  </a:r>
                  <a:endParaRPr lang="en-US" altLang="zh-CN" sz="1000" b="1">
                    <a:latin typeface="Arial" panose="020B0604020202020204" pitchFamily="34" charset="0"/>
                    <a:cs typeface="Arial" panose="020B0604020202020204" pitchFamily="34" charset="0"/>
                  </a:endParaRPr>
                </a:p>
              </p:txBody>
            </p:sp>
            <p:sp>
              <p:nvSpPr>
                <p:cNvPr id="32" name="文本框 31"/>
                <p:cNvSpPr txBox="1"/>
                <p:nvPr/>
              </p:nvSpPr>
              <p:spPr>
                <a:xfrm>
                  <a:off x="4559" y="3610"/>
                  <a:ext cx="525" cy="386"/>
                </a:xfrm>
                <a:prstGeom prst="rect">
                  <a:avLst/>
                </a:prstGeom>
                <a:noFill/>
              </p:spPr>
              <p:txBody>
                <a:bodyPr wrap="square" rtlCol="0">
                  <a:spAutoFit/>
                </a:bodyPr>
                <a:p>
                  <a:pPr algn="ctr"/>
                  <a:r>
                    <a:rPr lang="en-US" altLang="zh-CN" sz="1000" b="1">
                      <a:latin typeface="Arial" panose="020B0604020202020204" pitchFamily="34" charset="0"/>
                      <a:cs typeface="Arial" panose="020B0604020202020204" pitchFamily="34" charset="0"/>
                    </a:rPr>
                    <a:t>K</a:t>
                  </a:r>
                  <a:endParaRPr lang="en-US" altLang="zh-CN" sz="1000" b="1">
                    <a:latin typeface="Arial" panose="020B0604020202020204" pitchFamily="34" charset="0"/>
                    <a:cs typeface="Arial" panose="020B0604020202020204" pitchFamily="34" charset="0"/>
                  </a:endParaRPr>
                </a:p>
              </p:txBody>
            </p:sp>
          </p:grpSp>
          <p:pic>
            <p:nvPicPr>
              <p:cNvPr id="19" name="图片 18" descr="new.tar_h3k4_boxplot_by_stage_and_class"/>
              <p:cNvPicPr>
                <a:picLocks noChangeAspect="1"/>
              </p:cNvPicPr>
              <p:nvPr/>
            </p:nvPicPr>
            <p:blipFill>
              <a:blip r:embed="rId11"/>
              <a:stretch>
                <a:fillRect/>
              </a:stretch>
            </p:blipFill>
            <p:spPr>
              <a:xfrm>
                <a:off x="733" y="3903"/>
                <a:ext cx="4724" cy="2835"/>
              </a:xfrm>
              <a:prstGeom prst="rect">
                <a:avLst/>
              </a:prstGeom>
            </p:spPr>
          </p:pic>
          <p:pic>
            <p:nvPicPr>
              <p:cNvPr id="22" name="图片 21" descr="new_con_h3k4_boxplot_by_stage_and_class"/>
              <p:cNvPicPr>
                <a:picLocks noChangeAspect="1"/>
              </p:cNvPicPr>
              <p:nvPr/>
            </p:nvPicPr>
            <p:blipFill>
              <a:blip r:embed="rId12"/>
              <a:stretch>
                <a:fillRect/>
              </a:stretch>
            </p:blipFill>
            <p:spPr>
              <a:xfrm>
                <a:off x="5332" y="3903"/>
                <a:ext cx="4724" cy="2835"/>
              </a:xfrm>
              <a:prstGeom prst="rect">
                <a:avLst/>
              </a:prstGeom>
            </p:spPr>
          </p:pic>
        </p:grpSp>
        <p:grpSp>
          <p:nvGrpSpPr>
            <p:cNvPr id="57" name="组合 56"/>
            <p:cNvGrpSpPr/>
            <p:nvPr/>
          </p:nvGrpSpPr>
          <p:grpSpPr>
            <a:xfrm>
              <a:off x="718" y="5793"/>
              <a:ext cx="8564" cy="2803"/>
              <a:chOff x="718" y="5793"/>
              <a:chExt cx="8564" cy="2803"/>
            </a:xfrm>
          </p:grpSpPr>
          <p:grpSp>
            <p:nvGrpSpPr>
              <p:cNvPr id="2" name="组合 1"/>
              <p:cNvGrpSpPr/>
              <p:nvPr>
                <p:custDataLst>
                  <p:tags r:id="rId13"/>
                </p:custDataLst>
              </p:nvPr>
            </p:nvGrpSpPr>
            <p:grpSpPr>
              <a:xfrm>
                <a:off x="990" y="6110"/>
                <a:ext cx="8293" cy="2486"/>
                <a:chOff x="1302" y="5175"/>
                <a:chExt cx="8293" cy="2486"/>
              </a:xfrm>
            </p:grpSpPr>
            <p:grpSp>
              <p:nvGrpSpPr>
                <p:cNvPr id="5" name="组合 4"/>
                <p:cNvGrpSpPr/>
                <p:nvPr>
                  <p:custDataLst>
                    <p:tags r:id="rId14"/>
                  </p:custDataLst>
                </p:nvPr>
              </p:nvGrpSpPr>
              <p:grpSpPr>
                <a:xfrm>
                  <a:off x="4667" y="5250"/>
                  <a:ext cx="1700" cy="2411"/>
                  <a:chOff x="5003" y="5250"/>
                  <a:chExt cx="1700" cy="2411"/>
                </a:xfrm>
              </p:grpSpPr>
              <p:graphicFrame>
                <p:nvGraphicFramePr>
                  <p:cNvPr id="10" name="图表 9" descr="7b0a202020202263686172745265734964223a20223530303533343333220a7d0a"/>
                  <p:cNvGraphicFramePr/>
                  <p:nvPr>
                    <p:custDataLst>
                      <p:tags r:id="rId15"/>
                    </p:custDataLst>
                  </p:nvPr>
                </p:nvGraphicFramePr>
                <p:xfrm>
                  <a:off x="5003" y="5250"/>
                  <a:ext cx="1700" cy="2268"/>
                </p:xfrm>
                <a:graphic>
                  <a:graphicData uri="http://schemas.openxmlformats.org/drawingml/2006/chart">
                    <c:chart xmlns:c="http://schemas.openxmlformats.org/drawingml/2006/chart" xmlns:r="http://schemas.openxmlformats.org/officeDocument/2006/relationships" r:id="rId1"/>
                  </a:graphicData>
                </a:graphic>
              </p:graphicFrame>
              <p:sp>
                <p:nvSpPr>
                  <p:cNvPr id="18" name="文本框 17"/>
                  <p:cNvSpPr txBox="1"/>
                  <p:nvPr>
                    <p:custDataLst>
                      <p:tags r:id="rId16"/>
                    </p:custDataLst>
                  </p:nvPr>
                </p:nvSpPr>
                <p:spPr>
                  <a:xfrm>
                    <a:off x="5331" y="7349"/>
                    <a:ext cx="1045" cy="313"/>
                  </a:xfrm>
                  <a:prstGeom prst="rect">
                    <a:avLst/>
                  </a:prstGeom>
                  <a:noFill/>
                </p:spPr>
                <p:txBody>
                  <a:bodyPr wrap="square" rtlCol="0">
                    <a:spAutoFit/>
                  </a:bodyPr>
                  <a:p>
                    <a:pPr algn="ctr"/>
                    <a:r>
                      <a:rPr lang="en-US" altLang="zh-CN" sz="700" b="1"/>
                      <a:t>4C</a:t>
                    </a:r>
                    <a:endParaRPr lang="en-US" altLang="zh-CN" sz="700" b="1"/>
                  </a:p>
                </p:txBody>
              </p:sp>
            </p:grpSp>
            <p:grpSp>
              <p:nvGrpSpPr>
                <p:cNvPr id="20" name="组合 19"/>
                <p:cNvGrpSpPr/>
                <p:nvPr>
                  <p:custDataLst>
                    <p:tags r:id="rId17"/>
                  </p:custDataLst>
                </p:nvPr>
              </p:nvGrpSpPr>
              <p:grpSpPr>
                <a:xfrm>
                  <a:off x="6185" y="5175"/>
                  <a:ext cx="1700" cy="2486"/>
                  <a:chOff x="6707" y="5175"/>
                  <a:chExt cx="1700" cy="2486"/>
                </a:xfrm>
              </p:grpSpPr>
              <p:graphicFrame>
                <p:nvGraphicFramePr>
                  <p:cNvPr id="21" name="图表 20" descr="7b0a202020202263686172745265734964223a20223530303533343333220a7d0a"/>
                  <p:cNvGraphicFramePr/>
                  <p:nvPr>
                    <p:custDataLst>
                      <p:tags r:id="rId18"/>
                    </p:custDataLst>
                  </p:nvPr>
                </p:nvGraphicFramePr>
                <p:xfrm>
                  <a:off x="6707" y="5175"/>
                  <a:ext cx="1700" cy="2268"/>
                </p:xfrm>
                <a:graphic>
                  <a:graphicData uri="http://schemas.openxmlformats.org/drawingml/2006/chart">
                    <c:chart xmlns:c="http://schemas.openxmlformats.org/drawingml/2006/chart" xmlns:r="http://schemas.openxmlformats.org/officeDocument/2006/relationships" r:id="rId2"/>
                  </a:graphicData>
                </a:graphic>
              </p:graphicFrame>
              <p:sp>
                <p:nvSpPr>
                  <p:cNvPr id="23" name="文本框 22"/>
                  <p:cNvSpPr txBox="1"/>
                  <p:nvPr>
                    <p:custDataLst>
                      <p:tags r:id="rId19"/>
                    </p:custDataLst>
                  </p:nvPr>
                </p:nvSpPr>
                <p:spPr>
                  <a:xfrm>
                    <a:off x="7034" y="7349"/>
                    <a:ext cx="1045" cy="313"/>
                  </a:xfrm>
                  <a:prstGeom prst="rect">
                    <a:avLst/>
                  </a:prstGeom>
                  <a:noFill/>
                </p:spPr>
                <p:txBody>
                  <a:bodyPr wrap="square" rtlCol="0">
                    <a:spAutoFit/>
                  </a:bodyPr>
                  <a:p>
                    <a:pPr algn="ctr"/>
                    <a:r>
                      <a:rPr lang="en-US" altLang="zh-CN" sz="700" b="1"/>
                      <a:t>8C</a:t>
                    </a:r>
                    <a:endParaRPr lang="en-US" altLang="zh-CN" sz="700" b="1"/>
                  </a:p>
                </p:txBody>
              </p:sp>
            </p:grpSp>
            <p:grpSp>
              <p:nvGrpSpPr>
                <p:cNvPr id="25" name="组合 24"/>
                <p:cNvGrpSpPr/>
                <p:nvPr/>
              </p:nvGrpSpPr>
              <p:grpSpPr>
                <a:xfrm>
                  <a:off x="7895" y="5175"/>
                  <a:ext cx="1700" cy="2486"/>
                  <a:chOff x="8423" y="5175"/>
                  <a:chExt cx="1700" cy="2486"/>
                </a:xfrm>
              </p:grpSpPr>
              <p:graphicFrame>
                <p:nvGraphicFramePr>
                  <p:cNvPr id="26" name="图表 25" descr="7b0a202020202263686172745265734964223a20223530303533343333220a7d0a"/>
                  <p:cNvGraphicFramePr/>
                  <p:nvPr/>
                </p:nvGraphicFramePr>
                <p:xfrm>
                  <a:off x="8423" y="5175"/>
                  <a:ext cx="1700" cy="2268"/>
                </p:xfrm>
                <a:graphic>
                  <a:graphicData uri="http://schemas.openxmlformats.org/drawingml/2006/chart">
                    <c:chart xmlns:c="http://schemas.openxmlformats.org/drawingml/2006/chart" xmlns:r="http://schemas.openxmlformats.org/officeDocument/2006/relationships" r:id="rId3"/>
                  </a:graphicData>
                </a:graphic>
              </p:graphicFrame>
              <p:sp>
                <p:nvSpPr>
                  <p:cNvPr id="27" name="文本框 26"/>
                  <p:cNvSpPr txBox="1"/>
                  <p:nvPr/>
                </p:nvSpPr>
                <p:spPr>
                  <a:xfrm>
                    <a:off x="8752" y="7349"/>
                    <a:ext cx="1045" cy="313"/>
                  </a:xfrm>
                  <a:prstGeom prst="rect">
                    <a:avLst/>
                  </a:prstGeom>
                  <a:noFill/>
                </p:spPr>
                <p:txBody>
                  <a:bodyPr wrap="square" rtlCol="0">
                    <a:spAutoFit/>
                  </a:bodyPr>
                  <a:p>
                    <a:pPr algn="ctr"/>
                    <a:r>
                      <a:rPr lang="en-US" altLang="zh-CN" sz="700" b="1"/>
                      <a:t>ICM</a:t>
                    </a:r>
                    <a:endParaRPr lang="en-US" altLang="zh-CN" sz="700" b="1"/>
                  </a:p>
                </p:txBody>
              </p:sp>
            </p:grpSp>
            <p:grpSp>
              <p:nvGrpSpPr>
                <p:cNvPr id="28" name="组合 27"/>
                <p:cNvGrpSpPr/>
                <p:nvPr/>
              </p:nvGrpSpPr>
              <p:grpSpPr>
                <a:xfrm>
                  <a:off x="1302" y="5249"/>
                  <a:ext cx="2005" cy="2413"/>
                  <a:chOff x="1606" y="5249"/>
                  <a:chExt cx="1701" cy="2413"/>
                </a:xfrm>
              </p:grpSpPr>
              <p:graphicFrame>
                <p:nvGraphicFramePr>
                  <p:cNvPr id="30" name="图表 29" descr="7b0a202020202263686172745265734964223a20223530303533343333220a7d0a"/>
                  <p:cNvGraphicFramePr/>
                  <p:nvPr/>
                </p:nvGraphicFramePr>
                <p:xfrm>
                  <a:off x="1606" y="5249"/>
                  <a:ext cx="1701" cy="2269"/>
                </p:xfrm>
                <a:graphic>
                  <a:graphicData uri="http://schemas.openxmlformats.org/drawingml/2006/chart">
                    <c:chart xmlns:c="http://schemas.openxmlformats.org/drawingml/2006/chart" xmlns:r="http://schemas.openxmlformats.org/officeDocument/2006/relationships" r:id="rId4"/>
                  </a:graphicData>
                </a:graphic>
              </p:graphicFrame>
              <p:sp>
                <p:nvSpPr>
                  <p:cNvPr id="34" name="文本框 33"/>
                  <p:cNvSpPr txBox="1"/>
                  <p:nvPr/>
                </p:nvSpPr>
                <p:spPr>
                  <a:xfrm>
                    <a:off x="1934" y="7349"/>
                    <a:ext cx="1045" cy="313"/>
                  </a:xfrm>
                  <a:prstGeom prst="rect">
                    <a:avLst/>
                  </a:prstGeom>
                  <a:noFill/>
                </p:spPr>
                <p:txBody>
                  <a:bodyPr wrap="square" rtlCol="0">
                    <a:spAutoFit/>
                  </a:bodyPr>
                  <a:p>
                    <a:pPr algn="ctr"/>
                    <a:r>
                      <a:rPr lang="en-US" altLang="zh-CN" sz="700" b="1"/>
                      <a:t>E2C</a:t>
                    </a:r>
                    <a:endParaRPr lang="en-US" altLang="zh-CN" sz="700" b="1"/>
                  </a:p>
                </p:txBody>
              </p:sp>
            </p:grpSp>
            <p:grpSp>
              <p:nvGrpSpPr>
                <p:cNvPr id="35" name="组合 34"/>
                <p:cNvGrpSpPr/>
                <p:nvPr>
                  <p:custDataLst>
                    <p:tags r:id="rId20"/>
                  </p:custDataLst>
                </p:nvPr>
              </p:nvGrpSpPr>
              <p:grpSpPr>
                <a:xfrm>
                  <a:off x="3137" y="5250"/>
                  <a:ext cx="1700" cy="2411"/>
                  <a:chOff x="3299" y="5250"/>
                  <a:chExt cx="1700" cy="2411"/>
                </a:xfrm>
              </p:grpSpPr>
              <p:graphicFrame>
                <p:nvGraphicFramePr>
                  <p:cNvPr id="42" name="图表 41" descr="7b0a202020202263686172745265734964223a20223530303533343333220a7d0a"/>
                  <p:cNvGraphicFramePr/>
                  <p:nvPr>
                    <p:custDataLst>
                      <p:tags r:id="rId21"/>
                    </p:custDataLst>
                  </p:nvPr>
                </p:nvGraphicFramePr>
                <p:xfrm>
                  <a:off x="3299" y="5250"/>
                  <a:ext cx="1700" cy="2268"/>
                </p:xfrm>
                <a:graphic>
                  <a:graphicData uri="http://schemas.openxmlformats.org/drawingml/2006/chart">
                    <c:chart xmlns:c="http://schemas.openxmlformats.org/drawingml/2006/chart" xmlns:r="http://schemas.openxmlformats.org/officeDocument/2006/relationships" r:id="rId5"/>
                  </a:graphicData>
                </a:graphic>
              </p:graphicFrame>
              <p:sp>
                <p:nvSpPr>
                  <p:cNvPr id="55" name="文本框 54"/>
                  <p:cNvSpPr txBox="1"/>
                  <p:nvPr>
                    <p:custDataLst>
                      <p:tags r:id="rId22"/>
                    </p:custDataLst>
                  </p:nvPr>
                </p:nvSpPr>
                <p:spPr>
                  <a:xfrm>
                    <a:off x="3627" y="7349"/>
                    <a:ext cx="1045" cy="313"/>
                  </a:xfrm>
                  <a:prstGeom prst="rect">
                    <a:avLst/>
                  </a:prstGeom>
                  <a:noFill/>
                </p:spPr>
                <p:txBody>
                  <a:bodyPr wrap="square" rtlCol="0">
                    <a:spAutoFit/>
                  </a:bodyPr>
                  <a:p>
                    <a:pPr algn="ctr"/>
                    <a:r>
                      <a:rPr lang="en-US" altLang="zh-CN" sz="700" b="1"/>
                      <a:t>2C</a:t>
                    </a:r>
                    <a:endParaRPr lang="en-US" altLang="zh-CN" sz="700" b="1"/>
                  </a:p>
                </p:txBody>
              </p:sp>
            </p:grpSp>
          </p:grpSp>
          <p:sp>
            <p:nvSpPr>
              <p:cNvPr id="56" name="文本框 55"/>
              <p:cNvSpPr txBox="1"/>
              <p:nvPr/>
            </p:nvSpPr>
            <p:spPr>
              <a:xfrm rot="16200000">
                <a:off x="-478" y="6989"/>
                <a:ext cx="2729" cy="337"/>
              </a:xfrm>
              <a:prstGeom prst="rect">
                <a:avLst/>
              </a:prstGeom>
              <a:noFill/>
            </p:spPr>
            <p:txBody>
              <a:bodyPr wrap="square" rtlCol="0">
                <a:spAutoFit/>
              </a:bodyPr>
              <a:p>
                <a:pPr algn="ctr"/>
                <a:r>
                  <a:rPr lang="en-US" altLang="zh-CN" sz="800">
                    <a:latin typeface="Arial" panose="020B0604020202020204" pitchFamily="34" charset="0"/>
                    <a:cs typeface="Arial" panose="020B0604020202020204" pitchFamily="34" charset="0"/>
                  </a:rPr>
                  <a:t>Percentage of housekeeping gene</a:t>
                </a:r>
                <a:endParaRPr lang="en-US" altLang="zh-CN" sz="800">
                  <a:latin typeface="Arial" panose="020B0604020202020204" pitchFamily="34" charset="0"/>
                  <a:cs typeface="Arial" panose="020B0604020202020204" pitchFamily="34" charset="0"/>
                </a:endParaRPr>
              </a:p>
            </p:txBody>
          </p:sp>
        </p:grpSp>
        <p:sp>
          <p:nvSpPr>
            <p:cNvPr id="59" name="文本框 58"/>
            <p:cNvSpPr txBox="1"/>
            <p:nvPr/>
          </p:nvSpPr>
          <p:spPr>
            <a:xfrm>
              <a:off x="578" y="5796"/>
              <a:ext cx="500" cy="386"/>
            </a:xfrm>
            <a:prstGeom prst="rect">
              <a:avLst/>
            </a:prstGeom>
            <a:noFill/>
          </p:spPr>
          <p:txBody>
            <a:bodyPr wrap="square" rtlCol="0">
              <a:spAutoFit/>
            </a:bodyPr>
            <a:p>
              <a:r>
                <a:rPr lang="en-US" altLang="zh-CN" sz="1000">
                  <a:latin typeface="Arial" panose="020B0604020202020204" pitchFamily="34" charset="0"/>
                  <a:cs typeface="Arial" panose="020B0604020202020204" pitchFamily="34" charset="0"/>
                </a:rPr>
                <a:t>L</a:t>
              </a:r>
              <a:endParaRPr lang="en-US" altLang="zh-CN" sz="1000">
                <a:latin typeface="Arial" panose="020B0604020202020204" pitchFamily="34" charset="0"/>
                <a:cs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图表 36" descr="7b0a202020202263686172745265734964223a20223530303731323932220a7d0a"/>
          <p:cNvGraphicFramePr/>
          <p:nvPr/>
        </p:nvGraphicFramePr>
        <p:xfrm>
          <a:off x="414669" y="628033"/>
          <a:ext cx="2026920" cy="1983740"/>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147783" y="105358"/>
            <a:ext cx="771365" cy="307777"/>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Fig. S5</a:t>
            </a:r>
            <a:endParaRPr lang="zh-CN" altLang="en-US" sz="1400" b="1" dirty="0">
              <a:latin typeface="Arial" panose="020B0604020202020204" pitchFamily="34" charset="0"/>
              <a:cs typeface="Arial" panose="020B0604020202020204" pitchFamily="34" charset="0"/>
            </a:endParaRPr>
          </a:p>
        </p:txBody>
      </p:sp>
      <p:sp>
        <p:nvSpPr>
          <p:cNvPr id="5" name="文本框 4"/>
          <p:cNvSpPr txBox="1"/>
          <p:nvPr/>
        </p:nvSpPr>
        <p:spPr>
          <a:xfrm>
            <a:off x="360693" y="487659"/>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A</a:t>
            </a:r>
            <a:endParaRPr lang="zh-CN" altLang="en-US" sz="1200" b="1" dirty="0">
              <a:latin typeface="Arial" panose="020B0604020202020204" pitchFamily="34" charset="0"/>
              <a:cs typeface="Arial" panose="020B0604020202020204" pitchFamily="34" charset="0"/>
            </a:endParaRPr>
          </a:p>
        </p:txBody>
      </p:sp>
      <p:sp>
        <p:nvSpPr>
          <p:cNvPr id="103" name="文本框 102"/>
          <p:cNvSpPr txBox="1"/>
          <p:nvPr/>
        </p:nvSpPr>
        <p:spPr>
          <a:xfrm>
            <a:off x="2299961" y="484703"/>
            <a:ext cx="295274" cy="276999"/>
          </a:xfrm>
          <a:prstGeom prst="rect">
            <a:avLst/>
          </a:prstGeom>
          <a:noFill/>
        </p:spPr>
        <p:txBody>
          <a:bodyPr wrap="square" rtlCol="0">
            <a:spAutoFit/>
          </a:bodyPr>
          <a:lstStyle/>
          <a:p>
            <a:r>
              <a:rPr lang="en-US" altLang="zh-CN" sz="1200" b="1" dirty="0">
                <a:latin typeface="Arial" panose="020B0604020202020204" pitchFamily="34" charset="0"/>
                <a:cs typeface="Arial" panose="020B0604020202020204" pitchFamily="34" charset="0"/>
              </a:rPr>
              <a:t>B</a:t>
            </a:r>
            <a:endParaRPr lang="zh-CN" altLang="en-US" sz="1200" b="1" dirty="0">
              <a:latin typeface="Arial" panose="020B0604020202020204" pitchFamily="34" charset="0"/>
              <a:cs typeface="Arial" panose="020B0604020202020204" pitchFamily="34" charset="0"/>
            </a:endParaRPr>
          </a:p>
        </p:txBody>
      </p:sp>
      <p:sp>
        <p:nvSpPr>
          <p:cNvPr id="142" name="文本框 141"/>
          <p:cNvSpPr txBox="1"/>
          <p:nvPr/>
        </p:nvSpPr>
        <p:spPr>
          <a:xfrm>
            <a:off x="360693" y="2478228"/>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D</a:t>
            </a:r>
            <a:endParaRPr lang="zh-CN" altLang="en-US" sz="1200" b="1" dirty="0">
              <a:latin typeface="Arial" panose="020B0604020202020204" pitchFamily="34" charset="0"/>
              <a:cs typeface="Arial" panose="020B0604020202020204" pitchFamily="34" charset="0"/>
            </a:endParaRPr>
          </a:p>
        </p:txBody>
      </p:sp>
      <p:sp>
        <p:nvSpPr>
          <p:cNvPr id="295" name="文本框 294"/>
          <p:cNvSpPr txBox="1"/>
          <p:nvPr/>
        </p:nvSpPr>
        <p:spPr>
          <a:xfrm>
            <a:off x="2563789" y="2475860"/>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E</a:t>
            </a:r>
            <a:endParaRPr lang="zh-CN" altLang="en-US" sz="1200" b="1" dirty="0">
              <a:latin typeface="Arial" panose="020B0604020202020204" pitchFamily="34" charset="0"/>
              <a:cs typeface="Arial" panose="020B0604020202020204" pitchFamily="34" charset="0"/>
            </a:endParaRPr>
          </a:p>
        </p:txBody>
      </p:sp>
      <p:sp>
        <p:nvSpPr>
          <p:cNvPr id="3" name="文本框 2"/>
          <p:cNvSpPr txBox="1"/>
          <p:nvPr/>
        </p:nvSpPr>
        <p:spPr>
          <a:xfrm>
            <a:off x="307944" y="5192645"/>
            <a:ext cx="6242111" cy="1568450"/>
          </a:xfrm>
          <a:prstGeom prst="rect">
            <a:avLst/>
          </a:prstGeom>
          <a:noFill/>
        </p:spPr>
        <p:txBody>
          <a:bodyPr wrap="square">
            <a:spAutoFit/>
          </a:bodyPr>
          <a:lstStyle/>
          <a:p>
            <a:pPr algn="just"/>
            <a:r>
              <a:rPr lang="en-US" altLang="zh-CN" sz="1200" b="1" dirty="0">
                <a:solidFill>
                  <a:schemeClr val="tx1"/>
                </a:solidFill>
                <a:latin typeface="Arial" panose="020B0604020202020204" pitchFamily="34" charset="0"/>
                <a:cs typeface="Arial" panose="020B0604020202020204" pitchFamily="34" charset="0"/>
              </a:rPr>
              <a:t>Fig. S5 </a:t>
            </a:r>
            <a:r>
              <a:rPr lang="en-US" altLang="zh-CN" sz="1200" b="1" dirty="0">
                <a:solidFill>
                  <a:schemeClr val="tx1"/>
                </a:solidFill>
                <a:latin typeface="Arial" panose="020B0604020202020204" pitchFamily="34" charset="0"/>
              </a:rPr>
              <a:t>The features and epigenetic properties of mouse ZGA genes</a:t>
            </a:r>
            <a:r>
              <a:rPr lang="en-US" altLang="zh-CN" sz="1200" b="1" dirty="0">
                <a:solidFill>
                  <a:schemeClr val="tx1"/>
                </a:solidFill>
                <a:latin typeface="Arial" panose="020B0604020202020204" pitchFamily="34" charset="0"/>
                <a:cs typeface="Arial" panose="020B0604020202020204" pitchFamily="34" charset="0"/>
              </a:rPr>
              <a:t>.</a:t>
            </a:r>
            <a:r>
              <a:rPr lang="en-US" altLang="zh-CN" sz="1200" dirty="0">
                <a:solidFill>
                  <a:schemeClr val="tx1"/>
                </a:solidFill>
                <a:latin typeface="Arial" panose="020B0604020202020204" pitchFamily="34" charset="0"/>
                <a:cs typeface="Arial" panose="020B0604020202020204" pitchFamily="34" charset="0"/>
              </a:rPr>
              <a:t> (A) Percentages of mouse promoters in the H3K27me3 peaks at 2-cell stage (GEO: GSE76687). The numbers in the bar plot are the number of mouse promoters in H3K27me3 peaks. (B) Density of DNA methylation of mouse promoters in 2-cell embryos (GEO: GSE56697). (C) Percentage of mouse promoters with demethylation in 2-cell embryos. The numbers in the bar plot are the number of mouse genes with demethylation. (D-E) Bar plot showing density of promoters in H3K9me3 peaks at 2-cell embryos of genes in 6 classes.</a:t>
            </a:r>
            <a:r>
              <a:rPr lang="en-US" altLang="zh-CN" sz="1200" dirty="0">
                <a:latin typeface="Arial" panose="020B0604020202020204" pitchFamily="34" charset="0"/>
                <a:cs typeface="Arial" panose="020B0604020202020204" pitchFamily="34" charset="0"/>
              </a:rPr>
              <a:t> </a:t>
            </a:r>
            <a:endParaRPr lang="en-US" altLang="zh-CN" sz="1200" dirty="0">
              <a:latin typeface="Arial" panose="020B0604020202020204" pitchFamily="34" charset="0"/>
              <a:cs typeface="Arial" panose="020B0604020202020204" pitchFamily="34" charset="0"/>
            </a:endParaRPr>
          </a:p>
        </p:txBody>
      </p:sp>
      <p:grpSp>
        <p:nvGrpSpPr>
          <p:cNvPr id="353" name="组合 352"/>
          <p:cNvGrpSpPr/>
          <p:nvPr/>
        </p:nvGrpSpPr>
        <p:grpSpPr>
          <a:xfrm>
            <a:off x="2425065" y="598170"/>
            <a:ext cx="2179320" cy="2012950"/>
            <a:chOff x="3819" y="942"/>
            <a:chExt cx="3432" cy="3170"/>
          </a:xfrm>
        </p:grpSpPr>
        <p:sp>
          <p:nvSpPr>
            <p:cNvPr id="354" name="文本框 353"/>
            <p:cNvSpPr txBox="1"/>
            <p:nvPr/>
          </p:nvSpPr>
          <p:spPr>
            <a:xfrm rot="16200000">
              <a:off x="2531" y="2230"/>
              <a:ext cx="2856" cy="280"/>
            </a:xfrm>
            <a:prstGeom prst="rect">
              <a:avLst/>
            </a:prstGeom>
            <a:noFill/>
          </p:spPr>
          <p:txBody>
            <a:bodyPr wrap="none" rtlCol="0">
              <a:spAutoFit/>
            </a:bodyPr>
            <a:lstStyle/>
            <a:p>
              <a:pPr algn="ctr"/>
              <a:r>
                <a:rPr lang="en-US" altLang="zh-CN" sz="700" dirty="0">
                  <a:latin typeface="Arial" panose="020B0604020202020204" pitchFamily="34" charset="0"/>
                  <a:cs typeface="Arial" panose="020B0604020202020204" pitchFamily="34" charset="0"/>
                </a:rPr>
                <a:t>Density of DNA methylation of promoters</a:t>
              </a:r>
              <a:endParaRPr lang="zh-CN" altLang="en-US" sz="700" dirty="0">
                <a:latin typeface="Arial" panose="020B0604020202020204" pitchFamily="34" charset="0"/>
                <a:cs typeface="Arial" panose="020B0604020202020204" pitchFamily="34" charset="0"/>
              </a:endParaRPr>
            </a:p>
          </p:txBody>
        </p:sp>
        <p:grpSp>
          <p:nvGrpSpPr>
            <p:cNvPr id="355" name="组合 354"/>
            <p:cNvGrpSpPr/>
            <p:nvPr/>
          </p:nvGrpSpPr>
          <p:grpSpPr>
            <a:xfrm>
              <a:off x="5133" y="2072"/>
              <a:ext cx="86" cy="1440"/>
              <a:chOff x="4689" y="2072"/>
              <a:chExt cx="86" cy="1440"/>
            </a:xfrm>
          </p:grpSpPr>
          <p:sp>
            <p:nvSpPr>
              <p:cNvPr id="356" name="Rectangle 6"/>
              <p:cNvSpPr>
                <a:spLocks noChangeArrowheads="1"/>
              </p:cNvSpPr>
              <p:nvPr/>
            </p:nvSpPr>
            <p:spPr bwMode="auto">
              <a:xfrm>
                <a:off x="4689" y="2792"/>
                <a:ext cx="86" cy="537"/>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57" name="Line 7"/>
              <p:cNvSpPr>
                <a:spLocks noChangeShapeType="1"/>
              </p:cNvSpPr>
              <p:nvPr/>
            </p:nvSpPr>
            <p:spPr bwMode="auto">
              <a:xfrm>
                <a:off x="4689" y="3055"/>
                <a:ext cx="86"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58" name="Freeform 8"/>
              <p:cNvSpPr>
                <a:spLocks noEditPoints="1"/>
              </p:cNvSpPr>
              <p:nvPr/>
            </p:nvSpPr>
            <p:spPr bwMode="auto">
              <a:xfrm>
                <a:off x="4727" y="3329"/>
                <a:ext cx="0" cy="138"/>
              </a:xfrm>
              <a:custGeom>
                <a:avLst/>
                <a:gdLst>
                  <a:gd name="T0" fmla="*/ 12 h 12"/>
                  <a:gd name="T1" fmla="*/ 8 h 12"/>
                  <a:gd name="T2" fmla="*/ 4 h 12"/>
                </a:gdLst>
                <a:ahLst/>
                <a:cxnLst>
                  <a:cxn ang="0">
                    <a:pos x="0" y="T0"/>
                  </a:cxn>
                  <a:cxn ang="0">
                    <a:pos x="0" y="T1"/>
                  </a:cxn>
                  <a:cxn ang="0">
                    <a:pos x="0" y="T2"/>
                  </a:cxn>
                </a:cxnLst>
                <a:rect l="0" t="0" r="r" b="b"/>
                <a:pathLst>
                  <a:path h="12">
                    <a:moveTo>
                      <a:pt x="0" y="8"/>
                    </a:moveTo>
                    <a:lnTo>
                      <a:pt x="0" y="4"/>
                    </a:lnTo>
                  </a:path>
                </a:pathLst>
              </a:custGeom>
              <a:noFill/>
              <a:ln w="6350" cap="rnd">
                <a:solidFill>
                  <a:srgbClr val="000000"/>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59" name="Freeform 9"/>
              <p:cNvSpPr>
                <a:spLocks noEditPoints="1"/>
              </p:cNvSpPr>
              <p:nvPr/>
            </p:nvSpPr>
            <p:spPr bwMode="auto">
              <a:xfrm>
                <a:off x="4727" y="2118"/>
                <a:ext cx="0" cy="673"/>
              </a:xfrm>
              <a:custGeom>
                <a:avLst/>
                <a:gdLst>
                  <a:gd name="T0" fmla="*/ 0 h 59"/>
                  <a:gd name="T1" fmla="*/ 4 h 59"/>
                  <a:gd name="T2" fmla="*/ 8 h 59"/>
                  <a:gd name="T3" fmla="*/ 12 h 59"/>
                  <a:gd name="T4" fmla="*/ 16 h 59"/>
                  <a:gd name="T5" fmla="*/ 20 h 59"/>
                  <a:gd name="T6" fmla="*/ 24 h 59"/>
                  <a:gd name="T7" fmla="*/ 28 h 59"/>
                  <a:gd name="T8" fmla="*/ 32 h 59"/>
                  <a:gd name="T9" fmla="*/ 36 h 59"/>
                  <a:gd name="T10" fmla="*/ 40 h 59"/>
                  <a:gd name="T11" fmla="*/ 44 h 59"/>
                  <a:gd name="T12" fmla="*/ 48 h 59"/>
                  <a:gd name="T13" fmla="*/ 52 h 59"/>
                  <a:gd name="T14" fmla="*/ 56 h 5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Lst>
                <a:rect l="0" t="0" r="r" b="b"/>
                <a:pathLst>
                  <a:path h="59">
                    <a:moveTo>
                      <a:pt x="0" y="4"/>
                    </a:moveTo>
                    <a:lnTo>
                      <a:pt x="0" y="8"/>
                    </a:lnTo>
                    <a:moveTo>
                      <a:pt x="0" y="12"/>
                    </a:moveTo>
                    <a:lnTo>
                      <a:pt x="0" y="16"/>
                    </a:lnTo>
                    <a:moveTo>
                      <a:pt x="0" y="20"/>
                    </a:moveTo>
                    <a:lnTo>
                      <a:pt x="0" y="24"/>
                    </a:lnTo>
                    <a:moveTo>
                      <a:pt x="0" y="28"/>
                    </a:moveTo>
                    <a:lnTo>
                      <a:pt x="0" y="32"/>
                    </a:lnTo>
                    <a:moveTo>
                      <a:pt x="0" y="36"/>
                    </a:moveTo>
                    <a:lnTo>
                      <a:pt x="0" y="40"/>
                    </a:lnTo>
                    <a:moveTo>
                      <a:pt x="0" y="44"/>
                    </a:moveTo>
                    <a:lnTo>
                      <a:pt x="0" y="48"/>
                    </a:lnTo>
                    <a:moveTo>
                      <a:pt x="0" y="52"/>
                    </a:moveTo>
                    <a:lnTo>
                      <a:pt x="0" y="56"/>
                    </a:lnTo>
                  </a:path>
                </a:pathLst>
              </a:custGeom>
              <a:noFill/>
              <a:ln w="6350" cap="rnd">
                <a:solidFill>
                  <a:srgbClr val="000000"/>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Arial" panose="020B0604020202020204" pitchFamily="34" charset="0"/>
                  <a:cs typeface="Arial" panose="020B0604020202020204" pitchFamily="34" charset="0"/>
                </a:endParaRPr>
              </a:p>
            </p:txBody>
          </p:sp>
          <p:sp>
            <p:nvSpPr>
              <p:cNvPr id="360" name="Line 10"/>
              <p:cNvSpPr>
                <a:spLocks noChangeShapeType="1"/>
              </p:cNvSpPr>
              <p:nvPr/>
            </p:nvSpPr>
            <p:spPr bwMode="auto">
              <a:xfrm>
                <a:off x="4708" y="3512"/>
                <a:ext cx="37"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61" name="Line 11"/>
              <p:cNvSpPr>
                <a:spLocks noChangeShapeType="1"/>
              </p:cNvSpPr>
              <p:nvPr/>
            </p:nvSpPr>
            <p:spPr bwMode="auto">
              <a:xfrm>
                <a:off x="4708" y="2072"/>
                <a:ext cx="37"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362" name="组合 361"/>
            <p:cNvGrpSpPr/>
            <p:nvPr/>
          </p:nvGrpSpPr>
          <p:grpSpPr>
            <a:xfrm>
              <a:off x="5563" y="2564"/>
              <a:ext cx="98" cy="915"/>
              <a:chOff x="5118" y="2564"/>
              <a:chExt cx="98" cy="915"/>
            </a:xfrm>
          </p:grpSpPr>
          <p:sp>
            <p:nvSpPr>
              <p:cNvPr id="363" name="Rectangle 13"/>
              <p:cNvSpPr>
                <a:spLocks noChangeArrowheads="1"/>
              </p:cNvSpPr>
              <p:nvPr/>
            </p:nvSpPr>
            <p:spPr bwMode="auto">
              <a:xfrm>
                <a:off x="5118" y="2980"/>
                <a:ext cx="97" cy="366"/>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64" name="Line 14"/>
              <p:cNvSpPr>
                <a:spLocks noChangeShapeType="1"/>
              </p:cNvSpPr>
              <p:nvPr/>
            </p:nvSpPr>
            <p:spPr bwMode="auto">
              <a:xfrm>
                <a:off x="5120" y="3204"/>
                <a:ext cx="97"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65" name="Freeform 15"/>
              <p:cNvSpPr/>
              <p:nvPr/>
            </p:nvSpPr>
            <p:spPr bwMode="auto">
              <a:xfrm>
                <a:off x="5169" y="3341"/>
                <a:ext cx="0" cy="91"/>
              </a:xfrm>
              <a:custGeom>
                <a:avLst/>
                <a:gdLst>
                  <a:gd name="T0" fmla="*/ 8 h 8"/>
                  <a:gd name="T1" fmla="*/ 4 h 8"/>
                </a:gdLst>
                <a:ahLst/>
                <a:cxnLst>
                  <a:cxn ang="0">
                    <a:pos x="0" y="T0"/>
                  </a:cxn>
                  <a:cxn ang="0">
                    <a:pos x="0" y="T1"/>
                  </a:cxn>
                </a:cxnLst>
                <a:rect l="0" t="0" r="r" b="b"/>
                <a:pathLst>
                  <a:path h="8">
                    <a:moveTo>
                      <a:pt x="0" y="4"/>
                    </a:moveTo>
                  </a:path>
                </a:pathLst>
              </a:custGeom>
              <a:noFill/>
              <a:ln w="7938"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66" name="Freeform 16"/>
              <p:cNvSpPr>
                <a:spLocks noEditPoints="1"/>
              </p:cNvSpPr>
              <p:nvPr/>
            </p:nvSpPr>
            <p:spPr bwMode="auto">
              <a:xfrm>
                <a:off x="5169" y="2609"/>
                <a:ext cx="0" cy="366"/>
              </a:xfrm>
              <a:custGeom>
                <a:avLst/>
                <a:gdLst>
                  <a:gd name="T0" fmla="*/ 0 h 32"/>
                  <a:gd name="T1" fmla="*/ 4 h 32"/>
                  <a:gd name="T2" fmla="*/ 8 h 32"/>
                  <a:gd name="T3" fmla="*/ 12 h 32"/>
                  <a:gd name="T4" fmla="*/ 16 h 32"/>
                  <a:gd name="T5" fmla="*/ 20 h 32"/>
                  <a:gd name="T6" fmla="*/ 24 h 32"/>
                  <a:gd name="T7" fmla="*/ 28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4"/>
                    </a:moveTo>
                    <a:lnTo>
                      <a:pt x="0" y="8"/>
                    </a:lnTo>
                    <a:moveTo>
                      <a:pt x="0" y="12"/>
                    </a:moveTo>
                    <a:lnTo>
                      <a:pt x="0" y="16"/>
                    </a:lnTo>
                    <a:moveTo>
                      <a:pt x="0" y="20"/>
                    </a:moveTo>
                    <a:lnTo>
                      <a:pt x="0" y="24"/>
                    </a:lnTo>
                    <a:moveTo>
                      <a:pt x="0" y="28"/>
                    </a:moveTo>
                  </a:path>
                </a:pathLst>
              </a:custGeom>
              <a:noFill/>
              <a:ln w="6350" cap="rnd">
                <a:solidFill>
                  <a:srgbClr val="000000"/>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67" name="Line 17"/>
              <p:cNvSpPr>
                <a:spLocks noChangeShapeType="1"/>
              </p:cNvSpPr>
              <p:nvPr/>
            </p:nvSpPr>
            <p:spPr bwMode="auto">
              <a:xfrm>
                <a:off x="5150" y="3479"/>
                <a:ext cx="37"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68" name="Line 18"/>
              <p:cNvSpPr>
                <a:spLocks noChangeShapeType="1"/>
              </p:cNvSpPr>
              <p:nvPr/>
            </p:nvSpPr>
            <p:spPr bwMode="auto">
              <a:xfrm>
                <a:off x="5150" y="2564"/>
                <a:ext cx="37"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369" name="组合 368"/>
            <p:cNvGrpSpPr/>
            <p:nvPr/>
          </p:nvGrpSpPr>
          <p:grpSpPr>
            <a:xfrm>
              <a:off x="4703" y="1626"/>
              <a:ext cx="86" cy="1886"/>
              <a:chOff x="5562" y="1626"/>
              <a:chExt cx="86" cy="1886"/>
            </a:xfrm>
          </p:grpSpPr>
          <p:sp>
            <p:nvSpPr>
              <p:cNvPr id="370" name="Rectangle 20"/>
              <p:cNvSpPr>
                <a:spLocks noChangeArrowheads="1"/>
              </p:cNvSpPr>
              <p:nvPr/>
            </p:nvSpPr>
            <p:spPr bwMode="auto">
              <a:xfrm>
                <a:off x="5562" y="2587"/>
                <a:ext cx="86" cy="640"/>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71" name="Line 21"/>
              <p:cNvSpPr>
                <a:spLocks noChangeShapeType="1"/>
              </p:cNvSpPr>
              <p:nvPr/>
            </p:nvSpPr>
            <p:spPr bwMode="auto">
              <a:xfrm>
                <a:off x="5562" y="2930"/>
                <a:ext cx="86"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72" name="Freeform 22"/>
              <p:cNvSpPr>
                <a:spLocks noEditPoints="1"/>
              </p:cNvSpPr>
              <p:nvPr/>
            </p:nvSpPr>
            <p:spPr bwMode="auto">
              <a:xfrm>
                <a:off x="5611" y="3227"/>
                <a:ext cx="0" cy="241"/>
              </a:xfrm>
              <a:custGeom>
                <a:avLst/>
                <a:gdLst>
                  <a:gd name="T0" fmla="*/ 21 h 21"/>
                  <a:gd name="T1" fmla="*/ 17 h 21"/>
                  <a:gd name="T2" fmla="*/ 13 h 21"/>
                  <a:gd name="T3" fmla="*/ 9 h 21"/>
                  <a:gd name="T4" fmla="*/ 5 h 21"/>
                  <a:gd name="T5" fmla="*/ 1 h 21"/>
                </a:gdLst>
                <a:ahLst/>
                <a:cxnLst>
                  <a:cxn ang="0">
                    <a:pos x="0" y="T0"/>
                  </a:cxn>
                  <a:cxn ang="0">
                    <a:pos x="0" y="T1"/>
                  </a:cxn>
                  <a:cxn ang="0">
                    <a:pos x="0" y="T2"/>
                  </a:cxn>
                  <a:cxn ang="0">
                    <a:pos x="0" y="T3"/>
                  </a:cxn>
                  <a:cxn ang="0">
                    <a:pos x="0" y="T4"/>
                  </a:cxn>
                  <a:cxn ang="0">
                    <a:pos x="0" y="T5"/>
                  </a:cxn>
                </a:cxnLst>
                <a:rect l="0" t="0" r="r" b="b"/>
                <a:pathLst>
                  <a:path h="21">
                    <a:moveTo>
                      <a:pt x="0" y="17"/>
                    </a:moveTo>
                    <a:lnTo>
                      <a:pt x="0" y="13"/>
                    </a:lnTo>
                    <a:moveTo>
                      <a:pt x="0" y="9"/>
                    </a:moveTo>
                    <a:lnTo>
                      <a:pt x="0" y="5"/>
                    </a:lnTo>
                    <a:moveTo>
                      <a:pt x="0" y="1"/>
                    </a:moveTo>
                  </a:path>
                </a:pathLst>
              </a:custGeom>
              <a:noFill/>
              <a:ln w="6350" cap="rnd">
                <a:solidFill>
                  <a:srgbClr val="000000"/>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73" name="Freeform 23"/>
              <p:cNvSpPr>
                <a:spLocks noEditPoints="1"/>
              </p:cNvSpPr>
              <p:nvPr/>
            </p:nvSpPr>
            <p:spPr bwMode="auto">
              <a:xfrm>
                <a:off x="5611" y="1672"/>
                <a:ext cx="0" cy="914"/>
              </a:xfrm>
              <a:custGeom>
                <a:avLst/>
                <a:gdLst>
                  <a:gd name="T0" fmla="*/ 0 h 80"/>
                  <a:gd name="T1" fmla="*/ 4 h 80"/>
                  <a:gd name="T2" fmla="*/ 8 h 80"/>
                  <a:gd name="T3" fmla="*/ 12 h 80"/>
                  <a:gd name="T4" fmla="*/ 16 h 80"/>
                  <a:gd name="T5" fmla="*/ 20 h 80"/>
                  <a:gd name="T6" fmla="*/ 24 h 80"/>
                  <a:gd name="T7" fmla="*/ 28 h 80"/>
                  <a:gd name="T8" fmla="*/ 32 h 80"/>
                  <a:gd name="T9" fmla="*/ 36 h 80"/>
                  <a:gd name="T10" fmla="*/ 40 h 80"/>
                  <a:gd name="T11" fmla="*/ 44 h 80"/>
                  <a:gd name="T12" fmla="*/ 48 h 80"/>
                  <a:gd name="T13" fmla="*/ 52 h 80"/>
                  <a:gd name="T14" fmla="*/ 56 h 80"/>
                  <a:gd name="T15" fmla="*/ 60 h 80"/>
                  <a:gd name="T16" fmla="*/ 64 h 80"/>
                  <a:gd name="T17" fmla="*/ 68 h 80"/>
                  <a:gd name="T18" fmla="*/ 72 h 80"/>
                  <a:gd name="T19" fmla="*/ 76 h 8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80">
                    <a:moveTo>
                      <a:pt x="0" y="4"/>
                    </a:moveTo>
                    <a:lnTo>
                      <a:pt x="0" y="8"/>
                    </a:lnTo>
                    <a:moveTo>
                      <a:pt x="0" y="12"/>
                    </a:moveTo>
                    <a:lnTo>
                      <a:pt x="0" y="16"/>
                    </a:lnTo>
                    <a:moveTo>
                      <a:pt x="0" y="20"/>
                    </a:moveTo>
                    <a:lnTo>
                      <a:pt x="0" y="24"/>
                    </a:lnTo>
                    <a:moveTo>
                      <a:pt x="0" y="28"/>
                    </a:moveTo>
                    <a:lnTo>
                      <a:pt x="0" y="32"/>
                    </a:lnTo>
                    <a:moveTo>
                      <a:pt x="0" y="36"/>
                    </a:moveTo>
                    <a:lnTo>
                      <a:pt x="0" y="40"/>
                    </a:lnTo>
                    <a:moveTo>
                      <a:pt x="0" y="44"/>
                    </a:moveTo>
                    <a:lnTo>
                      <a:pt x="0" y="48"/>
                    </a:lnTo>
                    <a:moveTo>
                      <a:pt x="0" y="52"/>
                    </a:moveTo>
                    <a:lnTo>
                      <a:pt x="0" y="56"/>
                    </a:lnTo>
                    <a:moveTo>
                      <a:pt x="0" y="60"/>
                    </a:moveTo>
                    <a:lnTo>
                      <a:pt x="0" y="64"/>
                    </a:lnTo>
                    <a:moveTo>
                      <a:pt x="0" y="68"/>
                    </a:moveTo>
                    <a:lnTo>
                      <a:pt x="0" y="72"/>
                    </a:lnTo>
                    <a:moveTo>
                      <a:pt x="0" y="76"/>
                    </a:moveTo>
                  </a:path>
                </a:pathLst>
              </a:custGeom>
              <a:noFill/>
              <a:ln w="6350" cap="rnd">
                <a:solidFill>
                  <a:srgbClr val="000000"/>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74" name="Line 24"/>
              <p:cNvSpPr>
                <a:spLocks noChangeShapeType="1"/>
              </p:cNvSpPr>
              <p:nvPr/>
            </p:nvSpPr>
            <p:spPr bwMode="auto">
              <a:xfrm>
                <a:off x="5581" y="3512"/>
                <a:ext cx="4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75" name="Line 25"/>
              <p:cNvSpPr>
                <a:spLocks noChangeShapeType="1"/>
              </p:cNvSpPr>
              <p:nvPr/>
            </p:nvSpPr>
            <p:spPr bwMode="auto">
              <a:xfrm>
                <a:off x="5581" y="1626"/>
                <a:ext cx="4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376" name="组合 375"/>
            <p:cNvGrpSpPr/>
            <p:nvPr/>
          </p:nvGrpSpPr>
          <p:grpSpPr>
            <a:xfrm>
              <a:off x="6005" y="2551"/>
              <a:ext cx="86" cy="961"/>
              <a:chOff x="6004" y="2551"/>
              <a:chExt cx="86" cy="961"/>
            </a:xfrm>
          </p:grpSpPr>
          <p:sp>
            <p:nvSpPr>
              <p:cNvPr id="377" name="Rectangle 27"/>
              <p:cNvSpPr>
                <a:spLocks noChangeArrowheads="1"/>
              </p:cNvSpPr>
              <p:nvPr/>
            </p:nvSpPr>
            <p:spPr bwMode="auto">
              <a:xfrm>
                <a:off x="6004" y="3044"/>
                <a:ext cx="86" cy="343"/>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78" name="Line 28"/>
              <p:cNvSpPr>
                <a:spLocks noChangeShapeType="1"/>
              </p:cNvSpPr>
              <p:nvPr/>
            </p:nvSpPr>
            <p:spPr bwMode="auto">
              <a:xfrm>
                <a:off x="6004" y="3271"/>
                <a:ext cx="86"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79" name="Freeform 29"/>
              <p:cNvSpPr/>
              <p:nvPr/>
            </p:nvSpPr>
            <p:spPr bwMode="auto">
              <a:xfrm>
                <a:off x="6051" y="3387"/>
                <a:ext cx="0" cy="80"/>
              </a:xfrm>
              <a:custGeom>
                <a:avLst/>
                <a:gdLst>
                  <a:gd name="T0" fmla="*/ 7 h 7"/>
                  <a:gd name="T1" fmla="*/ 3 h 7"/>
                </a:gdLst>
                <a:ahLst/>
                <a:cxnLst>
                  <a:cxn ang="0">
                    <a:pos x="0" y="T0"/>
                  </a:cxn>
                  <a:cxn ang="0">
                    <a:pos x="0" y="T1"/>
                  </a:cxn>
                </a:cxnLst>
                <a:rect l="0" t="0" r="r" b="b"/>
                <a:pathLst>
                  <a:path h="7">
                    <a:moveTo>
                      <a:pt x="0" y="3"/>
                    </a:moveTo>
                  </a:path>
                </a:pathLst>
              </a:custGeom>
              <a:noFill/>
              <a:ln w="7938"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80" name="Freeform 30"/>
              <p:cNvSpPr>
                <a:spLocks noEditPoints="1"/>
              </p:cNvSpPr>
              <p:nvPr/>
            </p:nvSpPr>
            <p:spPr bwMode="auto">
              <a:xfrm>
                <a:off x="6051" y="2598"/>
                <a:ext cx="0" cy="446"/>
              </a:xfrm>
              <a:custGeom>
                <a:avLst/>
                <a:gdLst>
                  <a:gd name="T0" fmla="*/ 0 h 39"/>
                  <a:gd name="T1" fmla="*/ 4 h 39"/>
                  <a:gd name="T2" fmla="*/ 8 h 39"/>
                  <a:gd name="T3" fmla="*/ 12 h 39"/>
                  <a:gd name="T4" fmla="*/ 16 h 39"/>
                  <a:gd name="T5" fmla="*/ 20 h 39"/>
                  <a:gd name="T6" fmla="*/ 24 h 39"/>
                  <a:gd name="T7" fmla="*/ 28 h 39"/>
                  <a:gd name="T8" fmla="*/ 32 h 39"/>
                  <a:gd name="T9" fmla="*/ 36 h 3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9">
                    <a:moveTo>
                      <a:pt x="0" y="4"/>
                    </a:moveTo>
                    <a:lnTo>
                      <a:pt x="0" y="8"/>
                    </a:lnTo>
                    <a:moveTo>
                      <a:pt x="0" y="12"/>
                    </a:moveTo>
                    <a:lnTo>
                      <a:pt x="0" y="16"/>
                    </a:lnTo>
                    <a:moveTo>
                      <a:pt x="0" y="20"/>
                    </a:moveTo>
                    <a:lnTo>
                      <a:pt x="0" y="24"/>
                    </a:lnTo>
                    <a:moveTo>
                      <a:pt x="0" y="28"/>
                    </a:moveTo>
                    <a:lnTo>
                      <a:pt x="0" y="32"/>
                    </a:lnTo>
                    <a:moveTo>
                      <a:pt x="0" y="36"/>
                    </a:moveTo>
                  </a:path>
                </a:pathLst>
              </a:custGeom>
              <a:noFill/>
              <a:ln w="6350" cap="rnd">
                <a:solidFill>
                  <a:srgbClr val="000000"/>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81" name="Line 31"/>
              <p:cNvSpPr>
                <a:spLocks noChangeShapeType="1"/>
              </p:cNvSpPr>
              <p:nvPr/>
            </p:nvSpPr>
            <p:spPr bwMode="auto">
              <a:xfrm>
                <a:off x="6023" y="3512"/>
                <a:ext cx="4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82" name="Line 32"/>
              <p:cNvSpPr>
                <a:spLocks noChangeShapeType="1"/>
              </p:cNvSpPr>
              <p:nvPr/>
            </p:nvSpPr>
            <p:spPr bwMode="auto">
              <a:xfrm>
                <a:off x="6023" y="2551"/>
                <a:ext cx="4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383" name="组合 382"/>
            <p:cNvGrpSpPr/>
            <p:nvPr/>
          </p:nvGrpSpPr>
          <p:grpSpPr>
            <a:xfrm>
              <a:off x="6446" y="1889"/>
              <a:ext cx="86" cy="1590"/>
              <a:chOff x="6446" y="1889"/>
              <a:chExt cx="86" cy="1590"/>
            </a:xfrm>
          </p:grpSpPr>
          <p:sp>
            <p:nvSpPr>
              <p:cNvPr id="384" name="Rectangle 34"/>
              <p:cNvSpPr>
                <a:spLocks noChangeArrowheads="1"/>
              </p:cNvSpPr>
              <p:nvPr/>
            </p:nvSpPr>
            <p:spPr bwMode="auto">
              <a:xfrm>
                <a:off x="6446" y="2643"/>
                <a:ext cx="86" cy="595"/>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85" name="Line 35"/>
              <p:cNvSpPr>
                <a:spLocks noChangeShapeType="1"/>
              </p:cNvSpPr>
              <p:nvPr/>
            </p:nvSpPr>
            <p:spPr bwMode="auto">
              <a:xfrm>
                <a:off x="6446" y="2906"/>
                <a:ext cx="86"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86" name="Freeform 36"/>
              <p:cNvSpPr>
                <a:spLocks noEditPoints="1"/>
              </p:cNvSpPr>
              <p:nvPr/>
            </p:nvSpPr>
            <p:spPr bwMode="auto">
              <a:xfrm>
                <a:off x="6483" y="3238"/>
                <a:ext cx="0" cy="194"/>
              </a:xfrm>
              <a:custGeom>
                <a:avLst/>
                <a:gdLst>
                  <a:gd name="T0" fmla="*/ 17 h 17"/>
                  <a:gd name="T1" fmla="*/ 13 h 17"/>
                  <a:gd name="T2" fmla="*/ 9 h 17"/>
                  <a:gd name="T3" fmla="*/ 5 h 17"/>
                  <a:gd name="T4" fmla="*/ 1 h 17"/>
                </a:gdLst>
                <a:ahLst/>
                <a:cxnLst>
                  <a:cxn ang="0">
                    <a:pos x="0" y="T0"/>
                  </a:cxn>
                  <a:cxn ang="0">
                    <a:pos x="0" y="T1"/>
                  </a:cxn>
                  <a:cxn ang="0">
                    <a:pos x="0" y="T2"/>
                  </a:cxn>
                  <a:cxn ang="0">
                    <a:pos x="0" y="T3"/>
                  </a:cxn>
                  <a:cxn ang="0">
                    <a:pos x="0" y="T4"/>
                  </a:cxn>
                </a:cxnLst>
                <a:rect l="0" t="0" r="r" b="b"/>
                <a:pathLst>
                  <a:path h="17">
                    <a:moveTo>
                      <a:pt x="0" y="13"/>
                    </a:moveTo>
                    <a:lnTo>
                      <a:pt x="0" y="9"/>
                    </a:lnTo>
                    <a:moveTo>
                      <a:pt x="0" y="5"/>
                    </a:moveTo>
                    <a:lnTo>
                      <a:pt x="0" y="1"/>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87" name="Freeform 37"/>
              <p:cNvSpPr>
                <a:spLocks noEditPoints="1"/>
              </p:cNvSpPr>
              <p:nvPr/>
            </p:nvSpPr>
            <p:spPr bwMode="auto">
              <a:xfrm>
                <a:off x="6483" y="1936"/>
                <a:ext cx="0" cy="707"/>
              </a:xfrm>
              <a:custGeom>
                <a:avLst/>
                <a:gdLst>
                  <a:gd name="T0" fmla="*/ 0 h 62"/>
                  <a:gd name="T1" fmla="*/ 4 h 62"/>
                  <a:gd name="T2" fmla="*/ 8 h 62"/>
                  <a:gd name="T3" fmla="*/ 12 h 62"/>
                  <a:gd name="T4" fmla="*/ 16 h 62"/>
                  <a:gd name="T5" fmla="*/ 20 h 62"/>
                  <a:gd name="T6" fmla="*/ 24 h 62"/>
                  <a:gd name="T7" fmla="*/ 28 h 62"/>
                  <a:gd name="T8" fmla="*/ 32 h 62"/>
                  <a:gd name="T9" fmla="*/ 36 h 62"/>
                  <a:gd name="T10" fmla="*/ 40 h 62"/>
                  <a:gd name="T11" fmla="*/ 44 h 62"/>
                  <a:gd name="T12" fmla="*/ 48 h 62"/>
                  <a:gd name="T13" fmla="*/ 52 h 62"/>
                  <a:gd name="T14" fmla="*/ 56 h 62"/>
                  <a:gd name="T15" fmla="*/ 60 h 6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62">
                    <a:moveTo>
                      <a:pt x="0" y="4"/>
                    </a:moveTo>
                    <a:lnTo>
                      <a:pt x="0" y="8"/>
                    </a:lnTo>
                    <a:moveTo>
                      <a:pt x="0" y="12"/>
                    </a:moveTo>
                    <a:lnTo>
                      <a:pt x="0" y="16"/>
                    </a:lnTo>
                    <a:moveTo>
                      <a:pt x="0" y="20"/>
                    </a:moveTo>
                    <a:lnTo>
                      <a:pt x="0" y="24"/>
                    </a:lnTo>
                    <a:moveTo>
                      <a:pt x="0" y="28"/>
                    </a:moveTo>
                    <a:lnTo>
                      <a:pt x="0" y="32"/>
                    </a:lnTo>
                    <a:moveTo>
                      <a:pt x="0" y="36"/>
                    </a:moveTo>
                    <a:lnTo>
                      <a:pt x="0" y="40"/>
                    </a:lnTo>
                    <a:moveTo>
                      <a:pt x="0" y="44"/>
                    </a:moveTo>
                    <a:lnTo>
                      <a:pt x="0" y="48"/>
                    </a:lnTo>
                    <a:moveTo>
                      <a:pt x="0" y="52"/>
                    </a:moveTo>
                    <a:lnTo>
                      <a:pt x="0" y="56"/>
                    </a:lnTo>
                    <a:moveTo>
                      <a:pt x="0" y="60"/>
                    </a:moveTo>
                  </a:path>
                </a:pathLst>
              </a:custGeom>
              <a:noFill/>
              <a:ln w="6350" cap="rnd">
                <a:solidFill>
                  <a:srgbClr val="000000"/>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88" name="Line 38"/>
              <p:cNvSpPr>
                <a:spLocks noChangeShapeType="1"/>
              </p:cNvSpPr>
              <p:nvPr/>
            </p:nvSpPr>
            <p:spPr bwMode="auto">
              <a:xfrm>
                <a:off x="6465" y="3479"/>
                <a:ext cx="47"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89" name="Line 39"/>
              <p:cNvSpPr>
                <a:spLocks noChangeShapeType="1"/>
              </p:cNvSpPr>
              <p:nvPr/>
            </p:nvSpPr>
            <p:spPr bwMode="auto">
              <a:xfrm>
                <a:off x="6465" y="1889"/>
                <a:ext cx="47"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390" name="组合 389"/>
            <p:cNvGrpSpPr/>
            <p:nvPr/>
          </p:nvGrpSpPr>
          <p:grpSpPr>
            <a:xfrm>
              <a:off x="6886" y="2072"/>
              <a:ext cx="88" cy="1440"/>
              <a:chOff x="6886" y="2072"/>
              <a:chExt cx="88" cy="1440"/>
            </a:xfrm>
          </p:grpSpPr>
          <p:sp>
            <p:nvSpPr>
              <p:cNvPr id="391" name="Rectangle 41"/>
              <p:cNvSpPr>
                <a:spLocks noChangeArrowheads="1"/>
              </p:cNvSpPr>
              <p:nvPr/>
            </p:nvSpPr>
            <p:spPr bwMode="auto">
              <a:xfrm>
                <a:off x="6886" y="2825"/>
                <a:ext cx="88" cy="504"/>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92" name="Line 42"/>
              <p:cNvSpPr>
                <a:spLocks noChangeShapeType="1"/>
              </p:cNvSpPr>
              <p:nvPr/>
            </p:nvSpPr>
            <p:spPr bwMode="auto">
              <a:xfrm>
                <a:off x="6886" y="3102"/>
                <a:ext cx="88"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93" name="Freeform 43"/>
              <p:cNvSpPr>
                <a:spLocks noEditPoints="1"/>
              </p:cNvSpPr>
              <p:nvPr/>
            </p:nvSpPr>
            <p:spPr bwMode="auto">
              <a:xfrm>
                <a:off x="6925" y="3329"/>
                <a:ext cx="0" cy="138"/>
              </a:xfrm>
              <a:custGeom>
                <a:avLst/>
                <a:gdLst>
                  <a:gd name="T0" fmla="*/ 12 h 12"/>
                  <a:gd name="T1" fmla="*/ 8 h 12"/>
                  <a:gd name="T2" fmla="*/ 4 h 12"/>
                </a:gdLst>
                <a:ahLst/>
                <a:cxnLst>
                  <a:cxn ang="0">
                    <a:pos x="0" y="T0"/>
                  </a:cxn>
                  <a:cxn ang="0">
                    <a:pos x="0" y="T1"/>
                  </a:cxn>
                  <a:cxn ang="0">
                    <a:pos x="0" y="T2"/>
                  </a:cxn>
                </a:cxnLst>
                <a:rect l="0" t="0" r="r" b="b"/>
                <a:pathLst>
                  <a:path h="12">
                    <a:moveTo>
                      <a:pt x="0" y="8"/>
                    </a:moveTo>
                    <a:lnTo>
                      <a:pt x="0" y="4"/>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94" name="Freeform 44"/>
              <p:cNvSpPr>
                <a:spLocks noEditPoints="1"/>
              </p:cNvSpPr>
              <p:nvPr/>
            </p:nvSpPr>
            <p:spPr bwMode="auto">
              <a:xfrm>
                <a:off x="6925" y="2118"/>
                <a:ext cx="0" cy="707"/>
              </a:xfrm>
              <a:custGeom>
                <a:avLst/>
                <a:gdLst>
                  <a:gd name="T0" fmla="*/ 0 h 62"/>
                  <a:gd name="T1" fmla="*/ 4 h 62"/>
                  <a:gd name="T2" fmla="*/ 8 h 62"/>
                  <a:gd name="T3" fmla="*/ 12 h 62"/>
                  <a:gd name="T4" fmla="*/ 16 h 62"/>
                  <a:gd name="T5" fmla="*/ 20 h 62"/>
                  <a:gd name="T6" fmla="*/ 24 h 62"/>
                  <a:gd name="T7" fmla="*/ 28 h 62"/>
                  <a:gd name="T8" fmla="*/ 32 h 62"/>
                  <a:gd name="T9" fmla="*/ 36 h 62"/>
                  <a:gd name="T10" fmla="*/ 40 h 62"/>
                  <a:gd name="T11" fmla="*/ 44 h 62"/>
                  <a:gd name="T12" fmla="*/ 48 h 62"/>
                  <a:gd name="T13" fmla="*/ 52 h 62"/>
                  <a:gd name="T14" fmla="*/ 56 h 62"/>
                  <a:gd name="T15" fmla="*/ 60 h 6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62">
                    <a:moveTo>
                      <a:pt x="0" y="4"/>
                    </a:moveTo>
                    <a:lnTo>
                      <a:pt x="0" y="8"/>
                    </a:lnTo>
                    <a:moveTo>
                      <a:pt x="0" y="12"/>
                    </a:moveTo>
                    <a:lnTo>
                      <a:pt x="0" y="16"/>
                    </a:lnTo>
                    <a:moveTo>
                      <a:pt x="0" y="20"/>
                    </a:moveTo>
                    <a:lnTo>
                      <a:pt x="0" y="24"/>
                    </a:lnTo>
                    <a:moveTo>
                      <a:pt x="0" y="28"/>
                    </a:moveTo>
                    <a:lnTo>
                      <a:pt x="0" y="32"/>
                    </a:lnTo>
                    <a:moveTo>
                      <a:pt x="0" y="36"/>
                    </a:moveTo>
                    <a:lnTo>
                      <a:pt x="0" y="40"/>
                    </a:lnTo>
                    <a:moveTo>
                      <a:pt x="0" y="44"/>
                    </a:moveTo>
                    <a:lnTo>
                      <a:pt x="0" y="48"/>
                    </a:lnTo>
                    <a:moveTo>
                      <a:pt x="0" y="52"/>
                    </a:moveTo>
                    <a:lnTo>
                      <a:pt x="0" y="56"/>
                    </a:lnTo>
                    <a:moveTo>
                      <a:pt x="0" y="60"/>
                    </a:moveTo>
                  </a:path>
                </a:pathLst>
              </a:custGeom>
              <a:noFill/>
              <a:ln w="6350" cap="rnd">
                <a:solidFill>
                  <a:srgbClr val="000000"/>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95" name="Line 45"/>
              <p:cNvSpPr>
                <a:spLocks noChangeShapeType="1"/>
              </p:cNvSpPr>
              <p:nvPr/>
            </p:nvSpPr>
            <p:spPr bwMode="auto">
              <a:xfrm>
                <a:off x="6906" y="3512"/>
                <a:ext cx="47"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96" name="Line 46"/>
              <p:cNvSpPr>
                <a:spLocks noChangeShapeType="1"/>
              </p:cNvSpPr>
              <p:nvPr/>
            </p:nvSpPr>
            <p:spPr bwMode="auto">
              <a:xfrm>
                <a:off x="6906" y="2072"/>
                <a:ext cx="47"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
          <p:nvSpPr>
            <p:cNvPr id="397" name="Line 48"/>
            <p:cNvSpPr>
              <a:spLocks noChangeShapeType="1"/>
            </p:cNvSpPr>
            <p:nvPr/>
          </p:nvSpPr>
          <p:spPr bwMode="auto">
            <a:xfrm>
              <a:off x="4727" y="3604"/>
              <a:ext cx="2198"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398" name="Rectangle 55"/>
            <p:cNvSpPr>
              <a:spLocks noChangeArrowheads="1"/>
            </p:cNvSpPr>
            <p:nvPr/>
          </p:nvSpPr>
          <p:spPr bwMode="auto">
            <a:xfrm>
              <a:off x="4704" y="3684"/>
              <a:ext cx="6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1</a:t>
              </a:r>
              <a:endParaRPr lang="zh-CN" altLang="zh-CN" sz="700" dirty="0">
                <a:cs typeface="Arial" panose="020B0604020202020204" pitchFamily="34" charset="0"/>
              </a:endParaRPr>
            </a:p>
          </p:txBody>
        </p:sp>
        <p:sp>
          <p:nvSpPr>
            <p:cNvPr id="399" name="Rectangle 56"/>
            <p:cNvSpPr>
              <a:spLocks noChangeArrowheads="1"/>
            </p:cNvSpPr>
            <p:nvPr/>
          </p:nvSpPr>
          <p:spPr bwMode="auto">
            <a:xfrm>
              <a:off x="5146" y="3684"/>
              <a:ext cx="6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2</a:t>
              </a:r>
              <a:endParaRPr lang="zh-CN" altLang="zh-CN" sz="700">
                <a:cs typeface="Arial" panose="020B0604020202020204" pitchFamily="34" charset="0"/>
              </a:endParaRPr>
            </a:p>
          </p:txBody>
        </p:sp>
        <p:sp>
          <p:nvSpPr>
            <p:cNvPr id="400" name="Rectangle 57"/>
            <p:cNvSpPr>
              <a:spLocks noChangeArrowheads="1"/>
            </p:cNvSpPr>
            <p:nvPr/>
          </p:nvSpPr>
          <p:spPr bwMode="auto">
            <a:xfrm>
              <a:off x="5588" y="3684"/>
              <a:ext cx="6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3</a:t>
              </a:r>
              <a:endParaRPr lang="zh-CN" altLang="zh-CN" sz="700">
                <a:cs typeface="Arial" panose="020B0604020202020204" pitchFamily="34" charset="0"/>
              </a:endParaRPr>
            </a:p>
          </p:txBody>
        </p:sp>
        <p:sp>
          <p:nvSpPr>
            <p:cNvPr id="401" name="Rectangle 58"/>
            <p:cNvSpPr>
              <a:spLocks noChangeArrowheads="1"/>
            </p:cNvSpPr>
            <p:nvPr/>
          </p:nvSpPr>
          <p:spPr bwMode="auto">
            <a:xfrm>
              <a:off x="6028" y="3684"/>
              <a:ext cx="6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4</a:t>
              </a:r>
              <a:endParaRPr lang="zh-CN" altLang="zh-CN" sz="700">
                <a:cs typeface="Arial" panose="020B0604020202020204" pitchFamily="34" charset="0"/>
              </a:endParaRPr>
            </a:p>
          </p:txBody>
        </p:sp>
        <p:sp>
          <p:nvSpPr>
            <p:cNvPr id="402" name="Rectangle 59"/>
            <p:cNvSpPr>
              <a:spLocks noChangeArrowheads="1"/>
            </p:cNvSpPr>
            <p:nvPr/>
          </p:nvSpPr>
          <p:spPr bwMode="auto">
            <a:xfrm>
              <a:off x="6460" y="3684"/>
              <a:ext cx="6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5</a:t>
              </a:r>
              <a:endParaRPr lang="zh-CN" altLang="zh-CN" sz="700" dirty="0">
                <a:cs typeface="Arial" panose="020B0604020202020204" pitchFamily="34" charset="0"/>
              </a:endParaRPr>
            </a:p>
          </p:txBody>
        </p:sp>
        <p:sp>
          <p:nvSpPr>
            <p:cNvPr id="403" name="Rectangle 60"/>
            <p:cNvSpPr>
              <a:spLocks noChangeArrowheads="1"/>
            </p:cNvSpPr>
            <p:nvPr/>
          </p:nvSpPr>
          <p:spPr bwMode="auto">
            <a:xfrm>
              <a:off x="6902" y="3684"/>
              <a:ext cx="6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6</a:t>
              </a:r>
              <a:endParaRPr lang="zh-CN" altLang="zh-CN" sz="700">
                <a:cs typeface="Arial" panose="020B0604020202020204" pitchFamily="34" charset="0"/>
              </a:endParaRPr>
            </a:p>
          </p:txBody>
        </p:sp>
        <p:sp>
          <p:nvSpPr>
            <p:cNvPr id="404" name="Line 61"/>
            <p:cNvSpPr>
              <a:spLocks noChangeShapeType="1"/>
            </p:cNvSpPr>
            <p:nvPr/>
          </p:nvSpPr>
          <p:spPr bwMode="auto">
            <a:xfrm flipV="1">
              <a:off x="4401" y="1226"/>
              <a:ext cx="0" cy="2286"/>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05" name="Line 62"/>
            <p:cNvSpPr>
              <a:spLocks noChangeShapeType="1"/>
            </p:cNvSpPr>
            <p:nvPr/>
          </p:nvSpPr>
          <p:spPr bwMode="auto">
            <a:xfrm flipH="1">
              <a:off x="4315" y="3512"/>
              <a:ext cx="86"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06" name="Line 63"/>
            <p:cNvSpPr>
              <a:spLocks noChangeShapeType="1"/>
            </p:cNvSpPr>
            <p:nvPr/>
          </p:nvSpPr>
          <p:spPr bwMode="auto">
            <a:xfrm flipH="1">
              <a:off x="4315" y="3055"/>
              <a:ext cx="86"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07" name="Line 64"/>
            <p:cNvSpPr>
              <a:spLocks noChangeShapeType="1"/>
            </p:cNvSpPr>
            <p:nvPr/>
          </p:nvSpPr>
          <p:spPr bwMode="auto">
            <a:xfrm flipH="1">
              <a:off x="4315" y="2598"/>
              <a:ext cx="86"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08" name="Line 65"/>
            <p:cNvSpPr>
              <a:spLocks noChangeShapeType="1"/>
            </p:cNvSpPr>
            <p:nvPr/>
          </p:nvSpPr>
          <p:spPr bwMode="auto">
            <a:xfrm flipH="1">
              <a:off x="4315" y="2141"/>
              <a:ext cx="86"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09" name="Line 66"/>
            <p:cNvSpPr>
              <a:spLocks noChangeShapeType="1"/>
            </p:cNvSpPr>
            <p:nvPr/>
          </p:nvSpPr>
          <p:spPr bwMode="auto">
            <a:xfrm flipH="1">
              <a:off x="4315" y="1684"/>
              <a:ext cx="86"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10" name="Line 67"/>
            <p:cNvSpPr>
              <a:spLocks noChangeShapeType="1"/>
            </p:cNvSpPr>
            <p:nvPr/>
          </p:nvSpPr>
          <p:spPr bwMode="auto">
            <a:xfrm flipH="1">
              <a:off x="4315" y="1226"/>
              <a:ext cx="86"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11" name="Rectangle 68"/>
            <p:cNvSpPr>
              <a:spLocks noChangeArrowheads="1"/>
            </p:cNvSpPr>
            <p:nvPr/>
          </p:nvSpPr>
          <p:spPr bwMode="auto">
            <a:xfrm rot="16200000">
              <a:off x="4067" y="3455"/>
              <a:ext cx="17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0.0</a:t>
              </a:r>
              <a:endParaRPr lang="zh-CN" altLang="zh-CN" sz="700" dirty="0">
                <a:cs typeface="Arial" panose="020B0604020202020204" pitchFamily="34" charset="0"/>
              </a:endParaRPr>
            </a:p>
          </p:txBody>
        </p:sp>
        <p:sp>
          <p:nvSpPr>
            <p:cNvPr id="412" name="Rectangle 69"/>
            <p:cNvSpPr>
              <a:spLocks noChangeArrowheads="1"/>
            </p:cNvSpPr>
            <p:nvPr/>
          </p:nvSpPr>
          <p:spPr bwMode="auto">
            <a:xfrm rot="16200000">
              <a:off x="4067" y="2998"/>
              <a:ext cx="17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0.2</a:t>
              </a:r>
              <a:endParaRPr lang="zh-CN" altLang="zh-CN" sz="700" dirty="0">
                <a:cs typeface="Arial" panose="020B0604020202020204" pitchFamily="34" charset="0"/>
              </a:endParaRPr>
            </a:p>
          </p:txBody>
        </p:sp>
        <p:sp>
          <p:nvSpPr>
            <p:cNvPr id="413" name="Rectangle 70"/>
            <p:cNvSpPr>
              <a:spLocks noChangeArrowheads="1"/>
            </p:cNvSpPr>
            <p:nvPr/>
          </p:nvSpPr>
          <p:spPr bwMode="auto">
            <a:xfrm rot="16200000">
              <a:off x="4067" y="2541"/>
              <a:ext cx="17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0.4</a:t>
              </a:r>
              <a:endParaRPr lang="zh-CN" altLang="zh-CN" sz="700" dirty="0">
                <a:cs typeface="Arial" panose="020B0604020202020204" pitchFamily="34" charset="0"/>
              </a:endParaRPr>
            </a:p>
          </p:txBody>
        </p:sp>
        <p:sp>
          <p:nvSpPr>
            <p:cNvPr id="414" name="Rectangle 71"/>
            <p:cNvSpPr>
              <a:spLocks noChangeArrowheads="1"/>
            </p:cNvSpPr>
            <p:nvPr/>
          </p:nvSpPr>
          <p:spPr bwMode="auto">
            <a:xfrm rot="16200000">
              <a:off x="4067" y="2084"/>
              <a:ext cx="17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0.6</a:t>
              </a:r>
              <a:endParaRPr lang="zh-CN" altLang="zh-CN" sz="700" dirty="0">
                <a:cs typeface="Arial" panose="020B0604020202020204" pitchFamily="34" charset="0"/>
              </a:endParaRPr>
            </a:p>
          </p:txBody>
        </p:sp>
        <p:sp>
          <p:nvSpPr>
            <p:cNvPr id="415" name="Rectangle 72"/>
            <p:cNvSpPr>
              <a:spLocks noChangeArrowheads="1"/>
            </p:cNvSpPr>
            <p:nvPr/>
          </p:nvSpPr>
          <p:spPr bwMode="auto">
            <a:xfrm rot="16200000">
              <a:off x="4067" y="1627"/>
              <a:ext cx="17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0.8</a:t>
              </a:r>
              <a:endParaRPr lang="zh-CN" altLang="zh-CN" sz="700" dirty="0">
                <a:cs typeface="Arial" panose="020B0604020202020204" pitchFamily="34" charset="0"/>
              </a:endParaRPr>
            </a:p>
          </p:txBody>
        </p:sp>
        <p:sp>
          <p:nvSpPr>
            <p:cNvPr id="416" name="Rectangle 73"/>
            <p:cNvSpPr>
              <a:spLocks noChangeArrowheads="1"/>
            </p:cNvSpPr>
            <p:nvPr/>
          </p:nvSpPr>
          <p:spPr bwMode="auto">
            <a:xfrm rot="16200000">
              <a:off x="4067" y="1169"/>
              <a:ext cx="17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1.0</a:t>
              </a:r>
              <a:endParaRPr lang="zh-CN" altLang="zh-CN" sz="700">
                <a:cs typeface="Arial" panose="020B0604020202020204" pitchFamily="34" charset="0"/>
              </a:endParaRPr>
            </a:p>
          </p:txBody>
        </p:sp>
        <p:sp>
          <p:nvSpPr>
            <p:cNvPr id="417" name="Rectangle 74"/>
            <p:cNvSpPr>
              <a:spLocks noChangeArrowheads="1"/>
            </p:cNvSpPr>
            <p:nvPr/>
          </p:nvSpPr>
          <p:spPr bwMode="auto">
            <a:xfrm>
              <a:off x="4401" y="1135"/>
              <a:ext cx="2850" cy="2469"/>
            </a:xfrm>
            <a:prstGeom prst="rect">
              <a:avLst/>
            </a:pr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18" name="文本框 28"/>
            <p:cNvSpPr txBox="1"/>
            <p:nvPr/>
          </p:nvSpPr>
          <p:spPr>
            <a:xfrm>
              <a:off x="5272" y="3798"/>
              <a:ext cx="1274" cy="31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00" dirty="0">
                  <a:latin typeface="Arial" panose="020B0604020202020204" pitchFamily="34" charset="0"/>
                  <a:cs typeface="Arial" panose="020B0604020202020204" pitchFamily="34" charset="0"/>
                </a:rPr>
                <a:t>Gene class</a:t>
              </a:r>
              <a:endParaRPr lang="zh-CN" altLang="en-US" sz="700" dirty="0">
                <a:latin typeface="Arial" panose="020B0604020202020204" pitchFamily="34" charset="0"/>
                <a:cs typeface="Arial" panose="020B0604020202020204" pitchFamily="34" charset="0"/>
              </a:endParaRPr>
            </a:p>
          </p:txBody>
        </p:sp>
      </p:grpSp>
      <p:grpSp>
        <p:nvGrpSpPr>
          <p:cNvPr id="485" name="组合 484"/>
          <p:cNvGrpSpPr/>
          <p:nvPr/>
        </p:nvGrpSpPr>
        <p:grpSpPr>
          <a:xfrm>
            <a:off x="414655" y="2729865"/>
            <a:ext cx="4636770" cy="2066925"/>
            <a:chOff x="653" y="4299"/>
            <a:chExt cx="7302" cy="3255"/>
          </a:xfrm>
        </p:grpSpPr>
        <p:grpSp>
          <p:nvGrpSpPr>
            <p:cNvPr id="486" name="组合 485"/>
            <p:cNvGrpSpPr/>
            <p:nvPr/>
          </p:nvGrpSpPr>
          <p:grpSpPr>
            <a:xfrm>
              <a:off x="653" y="4400"/>
              <a:ext cx="3414" cy="3155"/>
              <a:chOff x="653" y="4400"/>
              <a:chExt cx="3414" cy="3155"/>
            </a:xfrm>
          </p:grpSpPr>
          <p:grpSp>
            <p:nvGrpSpPr>
              <p:cNvPr id="487" name="组合 486"/>
              <p:cNvGrpSpPr/>
              <p:nvPr/>
            </p:nvGrpSpPr>
            <p:grpSpPr>
              <a:xfrm>
                <a:off x="1900" y="5886"/>
                <a:ext cx="541" cy="1008"/>
                <a:chOff x="1444" y="5886"/>
                <a:chExt cx="541" cy="1008"/>
              </a:xfrm>
            </p:grpSpPr>
            <p:sp>
              <p:nvSpPr>
                <p:cNvPr id="488" name="Rectangle 13"/>
                <p:cNvSpPr>
                  <a:spLocks noChangeArrowheads="1"/>
                </p:cNvSpPr>
                <p:nvPr/>
              </p:nvSpPr>
              <p:spPr bwMode="auto">
                <a:xfrm>
                  <a:off x="1897" y="6552"/>
                  <a:ext cx="88" cy="240"/>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89" name="Line 14"/>
                <p:cNvSpPr>
                  <a:spLocks noChangeShapeType="1"/>
                </p:cNvSpPr>
                <p:nvPr/>
              </p:nvSpPr>
              <p:spPr bwMode="auto">
                <a:xfrm>
                  <a:off x="1897" y="6714"/>
                  <a:ext cx="88"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nvGrpSpPr>
                <p:cNvPr id="490" name="组合 489"/>
                <p:cNvGrpSpPr/>
                <p:nvPr/>
              </p:nvGrpSpPr>
              <p:grpSpPr>
                <a:xfrm>
                  <a:off x="1444" y="5886"/>
                  <a:ext cx="492" cy="1008"/>
                  <a:chOff x="1444" y="5886"/>
                  <a:chExt cx="492" cy="1008"/>
                </a:xfrm>
              </p:grpSpPr>
              <p:sp>
                <p:nvSpPr>
                  <p:cNvPr id="491" name="Rectangle 6"/>
                  <p:cNvSpPr>
                    <a:spLocks noChangeArrowheads="1"/>
                  </p:cNvSpPr>
                  <p:nvPr/>
                </p:nvSpPr>
                <p:spPr bwMode="auto">
                  <a:xfrm>
                    <a:off x="1444" y="6424"/>
                    <a:ext cx="89" cy="357"/>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92" name="Line 7"/>
                  <p:cNvSpPr>
                    <a:spLocks noChangeShapeType="1"/>
                  </p:cNvSpPr>
                  <p:nvPr/>
                </p:nvSpPr>
                <p:spPr bwMode="auto">
                  <a:xfrm>
                    <a:off x="1444" y="6671"/>
                    <a:ext cx="89"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93" name="Freeform 8"/>
                  <p:cNvSpPr>
                    <a:spLocks noEditPoints="1"/>
                  </p:cNvSpPr>
                  <p:nvPr/>
                </p:nvSpPr>
                <p:spPr bwMode="auto">
                  <a:xfrm>
                    <a:off x="1485" y="6782"/>
                    <a:ext cx="0" cy="78"/>
                  </a:xfrm>
                  <a:custGeom>
                    <a:avLst/>
                    <a:gdLst>
                      <a:gd name="T0" fmla="*/ 9 h 9"/>
                      <a:gd name="T1" fmla="*/ 5 h 9"/>
                      <a:gd name="T2" fmla="*/ 1 h 9"/>
                    </a:gdLst>
                    <a:ahLst/>
                    <a:cxnLst>
                      <a:cxn ang="0">
                        <a:pos x="0" y="T0"/>
                      </a:cxn>
                      <a:cxn ang="0">
                        <a:pos x="0" y="T1"/>
                      </a:cxn>
                      <a:cxn ang="0">
                        <a:pos x="0" y="T2"/>
                      </a:cxn>
                    </a:cxnLst>
                    <a:rect l="0" t="0" r="r" b="b"/>
                    <a:pathLst>
                      <a:path h="9">
                        <a:moveTo>
                          <a:pt x="0" y="5"/>
                        </a:moveTo>
                        <a:lnTo>
                          <a:pt x="0" y="1"/>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94" name="Freeform 9"/>
                  <p:cNvSpPr>
                    <a:spLocks noEditPoints="1"/>
                  </p:cNvSpPr>
                  <p:nvPr/>
                </p:nvSpPr>
                <p:spPr bwMode="auto">
                  <a:xfrm>
                    <a:off x="1485" y="5920"/>
                    <a:ext cx="0" cy="504"/>
                  </a:xfrm>
                  <a:custGeom>
                    <a:avLst/>
                    <a:gdLst>
                      <a:gd name="T0" fmla="*/ 0 h 59"/>
                      <a:gd name="T1" fmla="*/ 4 h 59"/>
                      <a:gd name="T2" fmla="*/ 8 h 59"/>
                      <a:gd name="T3" fmla="*/ 12 h 59"/>
                      <a:gd name="T4" fmla="*/ 16 h 59"/>
                      <a:gd name="T5" fmla="*/ 20 h 59"/>
                      <a:gd name="T6" fmla="*/ 24 h 59"/>
                      <a:gd name="T7" fmla="*/ 28 h 59"/>
                      <a:gd name="T8" fmla="*/ 32 h 59"/>
                      <a:gd name="T9" fmla="*/ 36 h 59"/>
                      <a:gd name="T10" fmla="*/ 40 h 59"/>
                      <a:gd name="T11" fmla="*/ 44 h 59"/>
                      <a:gd name="T12" fmla="*/ 48 h 59"/>
                      <a:gd name="T13" fmla="*/ 52 h 59"/>
                      <a:gd name="T14" fmla="*/ 56 h 5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Lst>
                    <a:rect l="0" t="0" r="r" b="b"/>
                    <a:pathLst>
                      <a:path h="59">
                        <a:moveTo>
                          <a:pt x="0" y="4"/>
                        </a:moveTo>
                        <a:lnTo>
                          <a:pt x="0" y="8"/>
                        </a:lnTo>
                        <a:moveTo>
                          <a:pt x="0" y="12"/>
                        </a:moveTo>
                        <a:lnTo>
                          <a:pt x="0" y="16"/>
                        </a:lnTo>
                        <a:moveTo>
                          <a:pt x="0" y="20"/>
                        </a:moveTo>
                        <a:lnTo>
                          <a:pt x="0" y="24"/>
                        </a:lnTo>
                        <a:moveTo>
                          <a:pt x="0" y="28"/>
                        </a:moveTo>
                        <a:lnTo>
                          <a:pt x="0" y="32"/>
                        </a:lnTo>
                        <a:moveTo>
                          <a:pt x="0" y="36"/>
                        </a:moveTo>
                        <a:lnTo>
                          <a:pt x="0" y="40"/>
                        </a:lnTo>
                        <a:moveTo>
                          <a:pt x="0" y="44"/>
                        </a:moveTo>
                        <a:lnTo>
                          <a:pt x="0" y="48"/>
                        </a:lnTo>
                        <a:moveTo>
                          <a:pt x="0" y="52"/>
                        </a:moveTo>
                        <a:lnTo>
                          <a:pt x="0" y="56"/>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Arial" panose="020B0604020202020204" pitchFamily="34" charset="0"/>
                      <a:cs typeface="Arial" panose="020B0604020202020204" pitchFamily="34" charset="0"/>
                    </a:endParaRPr>
                  </a:p>
                </p:txBody>
              </p:sp>
              <p:sp>
                <p:nvSpPr>
                  <p:cNvPr id="495" name="Line 10"/>
                  <p:cNvSpPr>
                    <a:spLocks noChangeShapeType="1"/>
                  </p:cNvSpPr>
                  <p:nvPr/>
                </p:nvSpPr>
                <p:spPr bwMode="auto">
                  <a:xfrm>
                    <a:off x="1469" y="6894"/>
                    <a:ext cx="3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96" name="Line 11"/>
                  <p:cNvSpPr>
                    <a:spLocks noChangeShapeType="1"/>
                  </p:cNvSpPr>
                  <p:nvPr/>
                </p:nvSpPr>
                <p:spPr bwMode="auto">
                  <a:xfrm>
                    <a:off x="1469" y="5886"/>
                    <a:ext cx="3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97" name="Freeform 15"/>
                  <p:cNvSpPr/>
                  <p:nvPr/>
                </p:nvSpPr>
                <p:spPr bwMode="auto">
                  <a:xfrm>
                    <a:off x="1936" y="6792"/>
                    <a:ext cx="0" cy="68"/>
                  </a:xfrm>
                  <a:custGeom>
                    <a:avLst/>
                    <a:gdLst>
                      <a:gd name="T0" fmla="*/ 8 h 8"/>
                      <a:gd name="T1" fmla="*/ 4 h 8"/>
                    </a:gdLst>
                    <a:ahLst/>
                    <a:cxnLst>
                      <a:cxn ang="0">
                        <a:pos x="0" y="T0"/>
                      </a:cxn>
                      <a:cxn ang="0">
                        <a:pos x="0" y="T1"/>
                      </a:cxn>
                    </a:cxnLst>
                    <a:rect l="0" t="0" r="r" b="b"/>
                    <a:pathLst>
                      <a:path h="8">
                        <a:moveTo>
                          <a:pt x="0" y="4"/>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498" name="Freeform 16"/>
                  <p:cNvSpPr>
                    <a:spLocks noEditPoints="1"/>
                  </p:cNvSpPr>
                  <p:nvPr/>
                </p:nvSpPr>
                <p:spPr bwMode="auto">
                  <a:xfrm>
                    <a:off x="1936" y="6279"/>
                    <a:ext cx="0" cy="273"/>
                  </a:xfrm>
                  <a:custGeom>
                    <a:avLst/>
                    <a:gdLst>
                      <a:gd name="T0" fmla="*/ 0 h 32"/>
                      <a:gd name="T1" fmla="*/ 4 h 32"/>
                      <a:gd name="T2" fmla="*/ 8 h 32"/>
                      <a:gd name="T3" fmla="*/ 12 h 32"/>
                      <a:gd name="T4" fmla="*/ 16 h 32"/>
                      <a:gd name="T5" fmla="*/ 20 h 32"/>
                      <a:gd name="T6" fmla="*/ 24 h 32"/>
                      <a:gd name="T7" fmla="*/ 28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4"/>
                        </a:moveTo>
                        <a:lnTo>
                          <a:pt x="0" y="8"/>
                        </a:lnTo>
                        <a:moveTo>
                          <a:pt x="0" y="12"/>
                        </a:moveTo>
                        <a:lnTo>
                          <a:pt x="0" y="16"/>
                        </a:lnTo>
                        <a:moveTo>
                          <a:pt x="0" y="20"/>
                        </a:moveTo>
                        <a:lnTo>
                          <a:pt x="0" y="24"/>
                        </a:lnTo>
                        <a:moveTo>
                          <a:pt x="0" y="28"/>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
              <p:nvSpPr>
                <p:cNvPr id="499" name="Line 17"/>
                <p:cNvSpPr>
                  <a:spLocks noChangeShapeType="1"/>
                </p:cNvSpPr>
                <p:nvPr/>
              </p:nvSpPr>
              <p:spPr bwMode="auto">
                <a:xfrm>
                  <a:off x="1912" y="6894"/>
                  <a:ext cx="48"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00" name="Line 18"/>
                <p:cNvSpPr>
                  <a:spLocks noChangeShapeType="1"/>
                </p:cNvSpPr>
                <p:nvPr/>
              </p:nvSpPr>
              <p:spPr bwMode="auto">
                <a:xfrm>
                  <a:off x="1912" y="6244"/>
                  <a:ext cx="48"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501" name="组合 500"/>
              <p:cNvGrpSpPr/>
              <p:nvPr/>
            </p:nvGrpSpPr>
            <p:grpSpPr>
              <a:xfrm>
                <a:off x="1439" y="6210"/>
                <a:ext cx="88" cy="684"/>
                <a:chOff x="2340" y="6210"/>
                <a:chExt cx="88" cy="684"/>
              </a:xfrm>
            </p:grpSpPr>
            <p:sp>
              <p:nvSpPr>
                <p:cNvPr id="502" name="Rectangle 20"/>
                <p:cNvSpPr>
                  <a:spLocks noChangeArrowheads="1"/>
                </p:cNvSpPr>
                <p:nvPr/>
              </p:nvSpPr>
              <p:spPr bwMode="auto">
                <a:xfrm>
                  <a:off x="2340" y="6569"/>
                  <a:ext cx="89" cy="248"/>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03" name="Line 21"/>
                <p:cNvSpPr>
                  <a:spLocks noChangeShapeType="1"/>
                </p:cNvSpPr>
                <p:nvPr/>
              </p:nvSpPr>
              <p:spPr bwMode="auto">
                <a:xfrm>
                  <a:off x="2340" y="6740"/>
                  <a:ext cx="89"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04" name="Freeform 22"/>
                <p:cNvSpPr/>
                <p:nvPr/>
              </p:nvSpPr>
              <p:spPr bwMode="auto">
                <a:xfrm>
                  <a:off x="2389" y="6816"/>
                  <a:ext cx="0" cy="43"/>
                </a:xfrm>
                <a:custGeom>
                  <a:avLst/>
                  <a:gdLst>
                    <a:gd name="T0" fmla="*/ 5 h 5"/>
                    <a:gd name="T1" fmla="*/ 1 h 5"/>
                  </a:gdLst>
                  <a:ahLst/>
                  <a:cxnLst>
                    <a:cxn ang="0">
                      <a:pos x="0" y="T0"/>
                    </a:cxn>
                    <a:cxn ang="0">
                      <a:pos x="0" y="T1"/>
                    </a:cxn>
                  </a:cxnLst>
                  <a:rect l="0" t="0" r="r" b="b"/>
                  <a:pathLst>
                    <a:path h="5">
                      <a:moveTo>
                        <a:pt x="0" y="1"/>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05" name="Freeform 23"/>
                <p:cNvSpPr>
                  <a:spLocks noEditPoints="1"/>
                </p:cNvSpPr>
                <p:nvPr/>
              </p:nvSpPr>
              <p:spPr bwMode="auto">
                <a:xfrm>
                  <a:off x="2389" y="6244"/>
                  <a:ext cx="0" cy="324"/>
                </a:xfrm>
                <a:custGeom>
                  <a:avLst/>
                  <a:gdLst>
                    <a:gd name="T0" fmla="*/ 0 h 38"/>
                    <a:gd name="T1" fmla="*/ 4 h 38"/>
                    <a:gd name="T2" fmla="*/ 8 h 38"/>
                    <a:gd name="T3" fmla="*/ 12 h 38"/>
                    <a:gd name="T4" fmla="*/ 16 h 38"/>
                    <a:gd name="T5" fmla="*/ 20 h 38"/>
                    <a:gd name="T6" fmla="*/ 24 h 38"/>
                    <a:gd name="T7" fmla="*/ 28 h 38"/>
                    <a:gd name="T8" fmla="*/ 32 h 38"/>
                    <a:gd name="T9" fmla="*/ 36 h 3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8">
                      <a:moveTo>
                        <a:pt x="0" y="4"/>
                      </a:moveTo>
                      <a:lnTo>
                        <a:pt x="0" y="8"/>
                      </a:lnTo>
                      <a:moveTo>
                        <a:pt x="0" y="12"/>
                      </a:moveTo>
                      <a:lnTo>
                        <a:pt x="0" y="16"/>
                      </a:lnTo>
                      <a:moveTo>
                        <a:pt x="0" y="20"/>
                      </a:moveTo>
                      <a:lnTo>
                        <a:pt x="0" y="24"/>
                      </a:lnTo>
                      <a:moveTo>
                        <a:pt x="0" y="28"/>
                      </a:moveTo>
                      <a:lnTo>
                        <a:pt x="0" y="32"/>
                      </a:lnTo>
                      <a:moveTo>
                        <a:pt x="0" y="36"/>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06" name="Line 24"/>
                <p:cNvSpPr>
                  <a:spLocks noChangeShapeType="1"/>
                </p:cNvSpPr>
                <p:nvPr/>
              </p:nvSpPr>
              <p:spPr bwMode="auto">
                <a:xfrm>
                  <a:off x="2364" y="6894"/>
                  <a:ext cx="48"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07" name="Line 25"/>
                <p:cNvSpPr>
                  <a:spLocks noChangeShapeType="1"/>
                </p:cNvSpPr>
                <p:nvPr/>
              </p:nvSpPr>
              <p:spPr bwMode="auto">
                <a:xfrm>
                  <a:off x="2364" y="6210"/>
                  <a:ext cx="48"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
            <p:nvSpPr>
              <p:cNvPr id="508" name="Rectangle 27"/>
              <p:cNvSpPr>
                <a:spLocks noChangeArrowheads="1"/>
              </p:cNvSpPr>
              <p:nvPr/>
            </p:nvSpPr>
            <p:spPr bwMode="auto">
              <a:xfrm>
                <a:off x="2792" y="6091"/>
                <a:ext cx="89" cy="623"/>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09" name="Line 28"/>
              <p:cNvSpPr>
                <a:spLocks noChangeShapeType="1"/>
              </p:cNvSpPr>
              <p:nvPr/>
            </p:nvSpPr>
            <p:spPr bwMode="auto">
              <a:xfrm>
                <a:off x="2792" y="6526"/>
                <a:ext cx="89"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10" name="Freeform 29"/>
              <p:cNvSpPr>
                <a:spLocks noEditPoints="1"/>
              </p:cNvSpPr>
              <p:nvPr/>
            </p:nvSpPr>
            <p:spPr bwMode="auto">
              <a:xfrm>
                <a:off x="2840" y="6714"/>
                <a:ext cx="0" cy="137"/>
              </a:xfrm>
              <a:custGeom>
                <a:avLst/>
                <a:gdLst>
                  <a:gd name="T0" fmla="*/ 16 h 16"/>
                  <a:gd name="T1" fmla="*/ 12 h 16"/>
                  <a:gd name="T2" fmla="*/ 8 h 16"/>
                  <a:gd name="T3" fmla="*/ 4 h 16"/>
                </a:gdLst>
                <a:ahLst/>
                <a:cxnLst>
                  <a:cxn ang="0">
                    <a:pos x="0" y="T0"/>
                  </a:cxn>
                  <a:cxn ang="0">
                    <a:pos x="0" y="T1"/>
                  </a:cxn>
                  <a:cxn ang="0">
                    <a:pos x="0" y="T2"/>
                  </a:cxn>
                  <a:cxn ang="0">
                    <a:pos x="0" y="T3"/>
                  </a:cxn>
                </a:cxnLst>
                <a:rect l="0" t="0" r="r" b="b"/>
                <a:pathLst>
                  <a:path h="16">
                    <a:moveTo>
                      <a:pt x="0" y="12"/>
                    </a:moveTo>
                    <a:lnTo>
                      <a:pt x="0" y="8"/>
                    </a:lnTo>
                    <a:moveTo>
                      <a:pt x="0" y="4"/>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11" name="Freeform 30"/>
              <p:cNvSpPr>
                <a:spLocks noEditPoints="1"/>
              </p:cNvSpPr>
              <p:nvPr/>
            </p:nvSpPr>
            <p:spPr bwMode="auto">
              <a:xfrm>
                <a:off x="2840" y="5238"/>
                <a:ext cx="0" cy="853"/>
              </a:xfrm>
              <a:custGeom>
                <a:avLst/>
                <a:gdLst>
                  <a:gd name="T0" fmla="*/ 0 h 100"/>
                  <a:gd name="T1" fmla="*/ 4 h 100"/>
                  <a:gd name="T2" fmla="*/ 8 h 100"/>
                  <a:gd name="T3" fmla="*/ 12 h 100"/>
                  <a:gd name="T4" fmla="*/ 16 h 100"/>
                  <a:gd name="T5" fmla="*/ 20 h 100"/>
                  <a:gd name="T6" fmla="*/ 24 h 100"/>
                  <a:gd name="T7" fmla="*/ 28 h 100"/>
                  <a:gd name="T8" fmla="*/ 32 h 100"/>
                  <a:gd name="T9" fmla="*/ 36 h 100"/>
                  <a:gd name="T10" fmla="*/ 40 h 100"/>
                  <a:gd name="T11" fmla="*/ 44 h 100"/>
                  <a:gd name="T12" fmla="*/ 48 h 100"/>
                  <a:gd name="T13" fmla="*/ 52 h 100"/>
                  <a:gd name="T14" fmla="*/ 56 h 100"/>
                  <a:gd name="T15" fmla="*/ 60 h 100"/>
                  <a:gd name="T16" fmla="*/ 64 h 100"/>
                  <a:gd name="T17" fmla="*/ 68 h 100"/>
                  <a:gd name="T18" fmla="*/ 72 h 100"/>
                  <a:gd name="T19" fmla="*/ 76 h 100"/>
                  <a:gd name="T20" fmla="*/ 80 h 100"/>
                  <a:gd name="T21" fmla="*/ 84 h 100"/>
                  <a:gd name="T22" fmla="*/ 88 h 100"/>
                  <a:gd name="T23" fmla="*/ 92 h 100"/>
                  <a:gd name="T24" fmla="*/ 96 h 1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Lst>
                <a:rect l="0" t="0" r="r" b="b"/>
                <a:pathLst>
                  <a:path h="100">
                    <a:moveTo>
                      <a:pt x="0" y="4"/>
                    </a:moveTo>
                    <a:lnTo>
                      <a:pt x="0" y="8"/>
                    </a:lnTo>
                    <a:moveTo>
                      <a:pt x="0" y="12"/>
                    </a:moveTo>
                    <a:lnTo>
                      <a:pt x="0" y="16"/>
                    </a:lnTo>
                    <a:moveTo>
                      <a:pt x="0" y="20"/>
                    </a:moveTo>
                    <a:lnTo>
                      <a:pt x="0" y="24"/>
                    </a:lnTo>
                    <a:moveTo>
                      <a:pt x="0" y="28"/>
                    </a:moveTo>
                    <a:lnTo>
                      <a:pt x="0" y="32"/>
                    </a:lnTo>
                    <a:moveTo>
                      <a:pt x="0" y="36"/>
                    </a:moveTo>
                    <a:lnTo>
                      <a:pt x="0" y="40"/>
                    </a:lnTo>
                    <a:moveTo>
                      <a:pt x="0" y="44"/>
                    </a:moveTo>
                    <a:lnTo>
                      <a:pt x="0" y="48"/>
                    </a:lnTo>
                    <a:moveTo>
                      <a:pt x="0" y="52"/>
                    </a:moveTo>
                    <a:lnTo>
                      <a:pt x="0" y="56"/>
                    </a:lnTo>
                    <a:moveTo>
                      <a:pt x="0" y="60"/>
                    </a:moveTo>
                    <a:lnTo>
                      <a:pt x="0" y="64"/>
                    </a:lnTo>
                    <a:moveTo>
                      <a:pt x="0" y="68"/>
                    </a:moveTo>
                    <a:lnTo>
                      <a:pt x="0" y="72"/>
                    </a:lnTo>
                    <a:moveTo>
                      <a:pt x="0" y="76"/>
                    </a:moveTo>
                    <a:lnTo>
                      <a:pt x="0" y="80"/>
                    </a:lnTo>
                    <a:moveTo>
                      <a:pt x="0" y="84"/>
                    </a:moveTo>
                    <a:lnTo>
                      <a:pt x="0" y="88"/>
                    </a:lnTo>
                    <a:moveTo>
                      <a:pt x="0" y="92"/>
                    </a:moveTo>
                    <a:lnTo>
                      <a:pt x="0" y="96"/>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12" name="Line 31"/>
              <p:cNvSpPr>
                <a:spLocks noChangeShapeType="1"/>
              </p:cNvSpPr>
              <p:nvPr/>
            </p:nvSpPr>
            <p:spPr bwMode="auto">
              <a:xfrm>
                <a:off x="2817" y="6884"/>
                <a:ext cx="3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13" name="Line 32"/>
              <p:cNvSpPr>
                <a:spLocks noChangeShapeType="1"/>
              </p:cNvSpPr>
              <p:nvPr/>
            </p:nvSpPr>
            <p:spPr bwMode="auto">
              <a:xfrm>
                <a:off x="2817" y="5203"/>
                <a:ext cx="3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14" name="Rectangle 34"/>
              <p:cNvSpPr>
                <a:spLocks noChangeArrowheads="1"/>
              </p:cNvSpPr>
              <p:nvPr/>
            </p:nvSpPr>
            <p:spPr bwMode="auto">
              <a:xfrm>
                <a:off x="3244" y="6023"/>
                <a:ext cx="88" cy="726"/>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15" name="Line 35"/>
              <p:cNvSpPr>
                <a:spLocks noChangeShapeType="1"/>
              </p:cNvSpPr>
              <p:nvPr/>
            </p:nvSpPr>
            <p:spPr bwMode="auto">
              <a:xfrm>
                <a:off x="3244" y="6587"/>
                <a:ext cx="88"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16" name="Freeform 36"/>
              <p:cNvSpPr>
                <a:spLocks noEditPoints="1"/>
              </p:cNvSpPr>
              <p:nvPr/>
            </p:nvSpPr>
            <p:spPr bwMode="auto">
              <a:xfrm>
                <a:off x="3284" y="6749"/>
                <a:ext cx="0" cy="111"/>
              </a:xfrm>
              <a:custGeom>
                <a:avLst/>
                <a:gdLst>
                  <a:gd name="T0" fmla="*/ 13 h 13"/>
                  <a:gd name="T1" fmla="*/ 9 h 13"/>
                  <a:gd name="T2" fmla="*/ 5 h 13"/>
                  <a:gd name="T3" fmla="*/ 1 h 13"/>
                </a:gdLst>
                <a:ahLst/>
                <a:cxnLst>
                  <a:cxn ang="0">
                    <a:pos x="0" y="T0"/>
                  </a:cxn>
                  <a:cxn ang="0">
                    <a:pos x="0" y="T1"/>
                  </a:cxn>
                  <a:cxn ang="0">
                    <a:pos x="0" y="T2"/>
                  </a:cxn>
                  <a:cxn ang="0">
                    <a:pos x="0" y="T3"/>
                  </a:cxn>
                </a:cxnLst>
                <a:rect l="0" t="0" r="r" b="b"/>
                <a:pathLst>
                  <a:path h="13">
                    <a:moveTo>
                      <a:pt x="0" y="9"/>
                    </a:moveTo>
                    <a:lnTo>
                      <a:pt x="0" y="5"/>
                    </a:lnTo>
                    <a:moveTo>
                      <a:pt x="0" y="1"/>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17" name="Freeform 37"/>
              <p:cNvSpPr>
                <a:spLocks noEditPoints="1"/>
              </p:cNvSpPr>
              <p:nvPr/>
            </p:nvSpPr>
            <p:spPr bwMode="auto">
              <a:xfrm>
                <a:off x="3284" y="5553"/>
                <a:ext cx="0" cy="470"/>
              </a:xfrm>
              <a:custGeom>
                <a:avLst/>
                <a:gdLst>
                  <a:gd name="T0" fmla="*/ 0 h 55"/>
                  <a:gd name="T1" fmla="*/ 4 h 55"/>
                  <a:gd name="T2" fmla="*/ 8 h 55"/>
                  <a:gd name="T3" fmla="*/ 12 h 55"/>
                  <a:gd name="T4" fmla="*/ 16 h 55"/>
                  <a:gd name="T5" fmla="*/ 20 h 55"/>
                  <a:gd name="T6" fmla="*/ 24 h 55"/>
                  <a:gd name="T7" fmla="*/ 28 h 55"/>
                  <a:gd name="T8" fmla="*/ 32 h 55"/>
                  <a:gd name="T9" fmla="*/ 36 h 55"/>
                  <a:gd name="T10" fmla="*/ 40 h 55"/>
                  <a:gd name="T11" fmla="*/ 44 h 55"/>
                  <a:gd name="T12" fmla="*/ 48 h 55"/>
                  <a:gd name="T13" fmla="*/ 52 h 5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Lst>
                <a:rect l="0" t="0" r="r" b="b"/>
                <a:pathLst>
                  <a:path h="55">
                    <a:moveTo>
                      <a:pt x="0" y="4"/>
                    </a:moveTo>
                    <a:lnTo>
                      <a:pt x="0" y="8"/>
                    </a:lnTo>
                    <a:moveTo>
                      <a:pt x="0" y="12"/>
                    </a:moveTo>
                    <a:lnTo>
                      <a:pt x="0" y="16"/>
                    </a:lnTo>
                    <a:moveTo>
                      <a:pt x="0" y="20"/>
                    </a:moveTo>
                    <a:lnTo>
                      <a:pt x="0" y="24"/>
                    </a:lnTo>
                    <a:moveTo>
                      <a:pt x="0" y="28"/>
                    </a:moveTo>
                    <a:lnTo>
                      <a:pt x="0" y="32"/>
                    </a:lnTo>
                    <a:moveTo>
                      <a:pt x="0" y="36"/>
                    </a:moveTo>
                    <a:lnTo>
                      <a:pt x="0" y="40"/>
                    </a:lnTo>
                    <a:moveTo>
                      <a:pt x="0" y="44"/>
                    </a:moveTo>
                    <a:lnTo>
                      <a:pt x="0" y="48"/>
                    </a:lnTo>
                    <a:moveTo>
                      <a:pt x="0" y="52"/>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18" name="Line 38"/>
              <p:cNvSpPr>
                <a:spLocks noChangeShapeType="1"/>
              </p:cNvSpPr>
              <p:nvPr/>
            </p:nvSpPr>
            <p:spPr bwMode="auto">
              <a:xfrm>
                <a:off x="3260" y="6894"/>
                <a:ext cx="48"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19" name="Line 39"/>
              <p:cNvSpPr>
                <a:spLocks noChangeShapeType="1"/>
              </p:cNvSpPr>
              <p:nvPr/>
            </p:nvSpPr>
            <p:spPr bwMode="auto">
              <a:xfrm>
                <a:off x="3260" y="5519"/>
                <a:ext cx="48"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20" name="Rectangle 41"/>
              <p:cNvSpPr>
                <a:spLocks noChangeArrowheads="1"/>
              </p:cNvSpPr>
              <p:nvPr/>
            </p:nvSpPr>
            <p:spPr bwMode="auto">
              <a:xfrm>
                <a:off x="3688" y="5894"/>
                <a:ext cx="97" cy="855"/>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21" name="Line 42"/>
              <p:cNvSpPr>
                <a:spLocks noChangeShapeType="1"/>
              </p:cNvSpPr>
              <p:nvPr/>
            </p:nvSpPr>
            <p:spPr bwMode="auto">
              <a:xfrm>
                <a:off x="3688" y="6517"/>
                <a:ext cx="97"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22" name="Freeform 43"/>
              <p:cNvSpPr>
                <a:spLocks noEditPoints="1"/>
              </p:cNvSpPr>
              <p:nvPr/>
            </p:nvSpPr>
            <p:spPr bwMode="auto">
              <a:xfrm>
                <a:off x="3736" y="6749"/>
                <a:ext cx="0" cy="111"/>
              </a:xfrm>
              <a:custGeom>
                <a:avLst/>
                <a:gdLst>
                  <a:gd name="T0" fmla="*/ 13 h 13"/>
                  <a:gd name="T1" fmla="*/ 9 h 13"/>
                  <a:gd name="T2" fmla="*/ 5 h 13"/>
                  <a:gd name="T3" fmla="*/ 1 h 13"/>
                </a:gdLst>
                <a:ahLst/>
                <a:cxnLst>
                  <a:cxn ang="0">
                    <a:pos x="0" y="T0"/>
                  </a:cxn>
                  <a:cxn ang="0">
                    <a:pos x="0" y="T1"/>
                  </a:cxn>
                  <a:cxn ang="0">
                    <a:pos x="0" y="T2"/>
                  </a:cxn>
                  <a:cxn ang="0">
                    <a:pos x="0" y="T3"/>
                  </a:cxn>
                </a:cxnLst>
                <a:rect l="0" t="0" r="r" b="b"/>
                <a:pathLst>
                  <a:path h="13">
                    <a:moveTo>
                      <a:pt x="0" y="9"/>
                    </a:moveTo>
                    <a:lnTo>
                      <a:pt x="0" y="5"/>
                    </a:lnTo>
                    <a:moveTo>
                      <a:pt x="0" y="1"/>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23" name="Freeform 44"/>
              <p:cNvSpPr>
                <a:spLocks noEditPoints="1"/>
              </p:cNvSpPr>
              <p:nvPr/>
            </p:nvSpPr>
            <p:spPr bwMode="auto">
              <a:xfrm>
                <a:off x="3736" y="4666"/>
                <a:ext cx="0" cy="1228"/>
              </a:xfrm>
              <a:custGeom>
                <a:avLst/>
                <a:gdLst>
                  <a:gd name="T0" fmla="*/ 0 h 144"/>
                  <a:gd name="T1" fmla="*/ 4 h 144"/>
                  <a:gd name="T2" fmla="*/ 8 h 144"/>
                  <a:gd name="T3" fmla="*/ 12 h 144"/>
                  <a:gd name="T4" fmla="*/ 16 h 144"/>
                  <a:gd name="T5" fmla="*/ 20 h 144"/>
                  <a:gd name="T6" fmla="*/ 24 h 144"/>
                  <a:gd name="T7" fmla="*/ 28 h 144"/>
                  <a:gd name="T8" fmla="*/ 32 h 144"/>
                  <a:gd name="T9" fmla="*/ 36 h 144"/>
                  <a:gd name="T10" fmla="*/ 40 h 144"/>
                  <a:gd name="T11" fmla="*/ 44 h 144"/>
                  <a:gd name="T12" fmla="*/ 48 h 144"/>
                  <a:gd name="T13" fmla="*/ 52 h 144"/>
                  <a:gd name="T14" fmla="*/ 56 h 144"/>
                  <a:gd name="T15" fmla="*/ 60 h 144"/>
                  <a:gd name="T16" fmla="*/ 64 h 144"/>
                  <a:gd name="T17" fmla="*/ 68 h 144"/>
                  <a:gd name="T18" fmla="*/ 72 h 144"/>
                  <a:gd name="T19" fmla="*/ 76 h 144"/>
                  <a:gd name="T20" fmla="*/ 80 h 144"/>
                  <a:gd name="T21" fmla="*/ 84 h 144"/>
                  <a:gd name="T22" fmla="*/ 88 h 144"/>
                  <a:gd name="T23" fmla="*/ 92 h 144"/>
                  <a:gd name="T24" fmla="*/ 96 h 144"/>
                  <a:gd name="T25" fmla="*/ 100 h 144"/>
                  <a:gd name="T26" fmla="*/ 104 h 144"/>
                  <a:gd name="T27" fmla="*/ 108 h 144"/>
                  <a:gd name="T28" fmla="*/ 112 h 144"/>
                  <a:gd name="T29" fmla="*/ 116 h 144"/>
                  <a:gd name="T30" fmla="*/ 120 h 144"/>
                  <a:gd name="T31" fmla="*/ 124 h 144"/>
                  <a:gd name="T32" fmla="*/ 128 h 144"/>
                  <a:gd name="T33" fmla="*/ 132 h 144"/>
                  <a:gd name="T34" fmla="*/ 136 h 144"/>
                  <a:gd name="T35" fmla="*/ 140 h 14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Lst>
                <a:rect l="0" t="0" r="r" b="b"/>
                <a:pathLst>
                  <a:path h="144">
                    <a:moveTo>
                      <a:pt x="0" y="4"/>
                    </a:moveTo>
                    <a:lnTo>
                      <a:pt x="0" y="8"/>
                    </a:lnTo>
                    <a:moveTo>
                      <a:pt x="0" y="12"/>
                    </a:moveTo>
                    <a:lnTo>
                      <a:pt x="0" y="16"/>
                    </a:lnTo>
                    <a:moveTo>
                      <a:pt x="0" y="20"/>
                    </a:moveTo>
                    <a:lnTo>
                      <a:pt x="0" y="24"/>
                    </a:lnTo>
                    <a:moveTo>
                      <a:pt x="0" y="28"/>
                    </a:moveTo>
                    <a:lnTo>
                      <a:pt x="0" y="32"/>
                    </a:lnTo>
                    <a:moveTo>
                      <a:pt x="0" y="36"/>
                    </a:moveTo>
                    <a:lnTo>
                      <a:pt x="0" y="40"/>
                    </a:lnTo>
                    <a:moveTo>
                      <a:pt x="0" y="44"/>
                    </a:moveTo>
                    <a:lnTo>
                      <a:pt x="0" y="48"/>
                    </a:lnTo>
                    <a:moveTo>
                      <a:pt x="0" y="52"/>
                    </a:moveTo>
                    <a:lnTo>
                      <a:pt x="0" y="56"/>
                    </a:lnTo>
                    <a:moveTo>
                      <a:pt x="0" y="60"/>
                    </a:moveTo>
                    <a:lnTo>
                      <a:pt x="0" y="64"/>
                    </a:lnTo>
                    <a:moveTo>
                      <a:pt x="0" y="68"/>
                    </a:moveTo>
                    <a:lnTo>
                      <a:pt x="0" y="72"/>
                    </a:lnTo>
                    <a:moveTo>
                      <a:pt x="0" y="76"/>
                    </a:moveTo>
                    <a:lnTo>
                      <a:pt x="0" y="80"/>
                    </a:lnTo>
                    <a:moveTo>
                      <a:pt x="0" y="84"/>
                    </a:moveTo>
                    <a:lnTo>
                      <a:pt x="0" y="88"/>
                    </a:lnTo>
                    <a:moveTo>
                      <a:pt x="0" y="92"/>
                    </a:moveTo>
                    <a:lnTo>
                      <a:pt x="0" y="96"/>
                    </a:lnTo>
                    <a:moveTo>
                      <a:pt x="0" y="100"/>
                    </a:moveTo>
                    <a:lnTo>
                      <a:pt x="0" y="104"/>
                    </a:lnTo>
                    <a:moveTo>
                      <a:pt x="0" y="108"/>
                    </a:moveTo>
                    <a:lnTo>
                      <a:pt x="0" y="112"/>
                    </a:lnTo>
                    <a:moveTo>
                      <a:pt x="0" y="116"/>
                    </a:moveTo>
                    <a:lnTo>
                      <a:pt x="0" y="120"/>
                    </a:lnTo>
                    <a:moveTo>
                      <a:pt x="0" y="124"/>
                    </a:moveTo>
                    <a:lnTo>
                      <a:pt x="0" y="128"/>
                    </a:lnTo>
                    <a:moveTo>
                      <a:pt x="0" y="132"/>
                    </a:moveTo>
                    <a:lnTo>
                      <a:pt x="0" y="136"/>
                    </a:lnTo>
                    <a:moveTo>
                      <a:pt x="0" y="140"/>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24" name="Line 45"/>
              <p:cNvSpPr>
                <a:spLocks noChangeShapeType="1"/>
              </p:cNvSpPr>
              <p:nvPr/>
            </p:nvSpPr>
            <p:spPr bwMode="auto">
              <a:xfrm>
                <a:off x="3712" y="6894"/>
                <a:ext cx="48"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25" name="Line 46"/>
              <p:cNvSpPr>
                <a:spLocks noChangeShapeType="1"/>
              </p:cNvSpPr>
              <p:nvPr/>
            </p:nvSpPr>
            <p:spPr bwMode="auto">
              <a:xfrm>
                <a:off x="3712" y="4631"/>
                <a:ext cx="48"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26" name="Line 48"/>
              <p:cNvSpPr>
                <a:spLocks noChangeShapeType="1"/>
              </p:cNvSpPr>
              <p:nvPr/>
            </p:nvSpPr>
            <p:spPr bwMode="auto">
              <a:xfrm>
                <a:off x="1485" y="6987"/>
                <a:ext cx="2252"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27" name="Line 49"/>
              <p:cNvSpPr>
                <a:spLocks noChangeShapeType="1"/>
              </p:cNvSpPr>
              <p:nvPr/>
            </p:nvSpPr>
            <p:spPr bwMode="auto">
              <a:xfrm>
                <a:off x="1485" y="6987"/>
                <a:ext cx="0" cy="78"/>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28" name="Line 50"/>
              <p:cNvSpPr>
                <a:spLocks noChangeShapeType="1"/>
              </p:cNvSpPr>
              <p:nvPr/>
            </p:nvSpPr>
            <p:spPr bwMode="auto">
              <a:xfrm>
                <a:off x="1936" y="6987"/>
                <a:ext cx="0" cy="78"/>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29" name="Line 51"/>
              <p:cNvSpPr>
                <a:spLocks noChangeShapeType="1"/>
              </p:cNvSpPr>
              <p:nvPr/>
            </p:nvSpPr>
            <p:spPr bwMode="auto">
              <a:xfrm>
                <a:off x="2389" y="6987"/>
                <a:ext cx="0" cy="78"/>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30" name="Line 52"/>
              <p:cNvSpPr>
                <a:spLocks noChangeShapeType="1"/>
              </p:cNvSpPr>
              <p:nvPr/>
            </p:nvSpPr>
            <p:spPr bwMode="auto">
              <a:xfrm>
                <a:off x="2840" y="6987"/>
                <a:ext cx="0" cy="78"/>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31" name="Line 53"/>
              <p:cNvSpPr>
                <a:spLocks noChangeShapeType="1"/>
              </p:cNvSpPr>
              <p:nvPr/>
            </p:nvSpPr>
            <p:spPr bwMode="auto">
              <a:xfrm>
                <a:off x="3284" y="6987"/>
                <a:ext cx="0" cy="78"/>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32" name="Line 54"/>
              <p:cNvSpPr>
                <a:spLocks noChangeShapeType="1"/>
              </p:cNvSpPr>
              <p:nvPr/>
            </p:nvSpPr>
            <p:spPr bwMode="auto">
              <a:xfrm>
                <a:off x="3736" y="6987"/>
                <a:ext cx="0" cy="78"/>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33" name="Rectangle 55"/>
              <p:cNvSpPr>
                <a:spLocks noChangeArrowheads="1"/>
              </p:cNvSpPr>
              <p:nvPr/>
            </p:nvSpPr>
            <p:spPr bwMode="auto">
              <a:xfrm>
                <a:off x="1449" y="7101"/>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dirty="0">
                    <a:solidFill>
                      <a:srgbClr val="000000"/>
                    </a:solidFill>
                    <a:cs typeface="Arial" panose="020B0604020202020204" pitchFamily="34" charset="0"/>
                  </a:rPr>
                  <a:t>1</a:t>
                </a:r>
                <a:endParaRPr lang="zh-CN" altLang="zh-CN" sz="700" dirty="0">
                  <a:cs typeface="Arial" panose="020B0604020202020204" pitchFamily="34" charset="0"/>
                </a:endParaRPr>
              </a:p>
            </p:txBody>
          </p:sp>
          <p:sp>
            <p:nvSpPr>
              <p:cNvPr id="534" name="Rectangle 56"/>
              <p:cNvSpPr>
                <a:spLocks noChangeArrowheads="1"/>
              </p:cNvSpPr>
              <p:nvPr/>
            </p:nvSpPr>
            <p:spPr bwMode="auto">
              <a:xfrm>
                <a:off x="1892" y="7101"/>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a:solidFill>
                      <a:srgbClr val="000000"/>
                    </a:solidFill>
                    <a:cs typeface="Arial" panose="020B0604020202020204" pitchFamily="34" charset="0"/>
                  </a:rPr>
                  <a:t>2</a:t>
                </a:r>
                <a:endParaRPr lang="zh-CN" altLang="zh-CN" sz="700">
                  <a:cs typeface="Arial" panose="020B0604020202020204" pitchFamily="34" charset="0"/>
                </a:endParaRPr>
              </a:p>
            </p:txBody>
          </p:sp>
          <p:sp>
            <p:nvSpPr>
              <p:cNvPr id="535" name="Rectangle 57"/>
              <p:cNvSpPr>
                <a:spLocks noChangeArrowheads="1"/>
              </p:cNvSpPr>
              <p:nvPr/>
            </p:nvSpPr>
            <p:spPr bwMode="auto">
              <a:xfrm>
                <a:off x="2344" y="7101"/>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a:solidFill>
                      <a:srgbClr val="000000"/>
                    </a:solidFill>
                    <a:cs typeface="Arial" panose="020B0604020202020204" pitchFamily="34" charset="0"/>
                  </a:rPr>
                  <a:t>3</a:t>
                </a:r>
                <a:endParaRPr lang="zh-CN" altLang="zh-CN" sz="700">
                  <a:cs typeface="Arial" panose="020B0604020202020204" pitchFamily="34" charset="0"/>
                </a:endParaRPr>
              </a:p>
            </p:txBody>
          </p:sp>
          <p:sp>
            <p:nvSpPr>
              <p:cNvPr id="536" name="Rectangle 58"/>
              <p:cNvSpPr>
                <a:spLocks noChangeArrowheads="1"/>
              </p:cNvSpPr>
              <p:nvPr/>
            </p:nvSpPr>
            <p:spPr bwMode="auto">
              <a:xfrm>
                <a:off x="2804" y="7101"/>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a:solidFill>
                      <a:srgbClr val="000000"/>
                    </a:solidFill>
                    <a:cs typeface="Arial" panose="020B0604020202020204" pitchFamily="34" charset="0"/>
                  </a:rPr>
                  <a:t>4</a:t>
                </a:r>
                <a:endParaRPr lang="zh-CN" altLang="zh-CN" sz="700">
                  <a:cs typeface="Arial" panose="020B0604020202020204" pitchFamily="34" charset="0"/>
                </a:endParaRPr>
              </a:p>
            </p:txBody>
          </p:sp>
          <p:sp>
            <p:nvSpPr>
              <p:cNvPr id="537" name="Rectangle 59"/>
              <p:cNvSpPr>
                <a:spLocks noChangeArrowheads="1"/>
              </p:cNvSpPr>
              <p:nvPr/>
            </p:nvSpPr>
            <p:spPr bwMode="auto">
              <a:xfrm>
                <a:off x="3248" y="7101"/>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a:solidFill>
                      <a:srgbClr val="000000"/>
                    </a:solidFill>
                    <a:cs typeface="Arial" panose="020B0604020202020204" pitchFamily="34" charset="0"/>
                  </a:rPr>
                  <a:t>5</a:t>
                </a:r>
                <a:endParaRPr lang="zh-CN" altLang="zh-CN" sz="700">
                  <a:cs typeface="Arial" panose="020B0604020202020204" pitchFamily="34" charset="0"/>
                </a:endParaRPr>
              </a:p>
            </p:txBody>
          </p:sp>
          <p:sp>
            <p:nvSpPr>
              <p:cNvPr id="538" name="Rectangle 60"/>
              <p:cNvSpPr>
                <a:spLocks noChangeArrowheads="1"/>
              </p:cNvSpPr>
              <p:nvPr/>
            </p:nvSpPr>
            <p:spPr bwMode="auto">
              <a:xfrm>
                <a:off x="3692" y="7101"/>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a:solidFill>
                      <a:srgbClr val="000000"/>
                    </a:solidFill>
                    <a:cs typeface="Arial" panose="020B0604020202020204" pitchFamily="34" charset="0"/>
                  </a:rPr>
                  <a:t>6</a:t>
                </a:r>
                <a:endParaRPr lang="zh-CN" altLang="zh-CN" sz="700">
                  <a:cs typeface="Arial" panose="020B0604020202020204" pitchFamily="34" charset="0"/>
                </a:endParaRPr>
              </a:p>
            </p:txBody>
          </p:sp>
          <p:sp>
            <p:nvSpPr>
              <p:cNvPr id="539" name="Line 61"/>
              <p:cNvSpPr>
                <a:spLocks noChangeShapeType="1"/>
              </p:cNvSpPr>
              <p:nvPr/>
            </p:nvSpPr>
            <p:spPr bwMode="auto">
              <a:xfrm flipV="1">
                <a:off x="1153" y="4623"/>
                <a:ext cx="0" cy="2271"/>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40" name="Line 62"/>
              <p:cNvSpPr>
                <a:spLocks noChangeShapeType="1"/>
              </p:cNvSpPr>
              <p:nvPr/>
            </p:nvSpPr>
            <p:spPr bwMode="auto">
              <a:xfrm flipH="1">
                <a:off x="1082" y="6894"/>
                <a:ext cx="72"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41" name="Line 63"/>
              <p:cNvSpPr>
                <a:spLocks noChangeShapeType="1"/>
              </p:cNvSpPr>
              <p:nvPr/>
            </p:nvSpPr>
            <p:spPr bwMode="auto">
              <a:xfrm flipH="1">
                <a:off x="1082" y="6517"/>
                <a:ext cx="72"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42" name="Line 64"/>
              <p:cNvSpPr>
                <a:spLocks noChangeShapeType="1"/>
              </p:cNvSpPr>
              <p:nvPr/>
            </p:nvSpPr>
            <p:spPr bwMode="auto">
              <a:xfrm flipH="1">
                <a:off x="1082" y="6134"/>
                <a:ext cx="72"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43" name="Line 65"/>
              <p:cNvSpPr>
                <a:spLocks noChangeShapeType="1"/>
              </p:cNvSpPr>
              <p:nvPr/>
            </p:nvSpPr>
            <p:spPr bwMode="auto">
              <a:xfrm flipH="1">
                <a:off x="1082" y="5758"/>
                <a:ext cx="72"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44" name="Line 66"/>
              <p:cNvSpPr>
                <a:spLocks noChangeShapeType="1"/>
              </p:cNvSpPr>
              <p:nvPr/>
            </p:nvSpPr>
            <p:spPr bwMode="auto">
              <a:xfrm flipH="1">
                <a:off x="1082" y="5382"/>
                <a:ext cx="72"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45" name="Line 67"/>
              <p:cNvSpPr>
                <a:spLocks noChangeShapeType="1"/>
              </p:cNvSpPr>
              <p:nvPr/>
            </p:nvSpPr>
            <p:spPr bwMode="auto">
              <a:xfrm flipH="1">
                <a:off x="1082" y="4998"/>
                <a:ext cx="72"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46" name="Line 68"/>
              <p:cNvSpPr>
                <a:spLocks noChangeShapeType="1"/>
              </p:cNvSpPr>
              <p:nvPr/>
            </p:nvSpPr>
            <p:spPr bwMode="auto">
              <a:xfrm flipH="1">
                <a:off x="1082" y="4623"/>
                <a:ext cx="72"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47" name="Rectangle 69"/>
              <p:cNvSpPr>
                <a:spLocks noChangeArrowheads="1"/>
              </p:cNvSpPr>
              <p:nvPr/>
            </p:nvSpPr>
            <p:spPr bwMode="auto">
              <a:xfrm rot="16200000">
                <a:off x="911" y="6827"/>
                <a:ext cx="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0</a:t>
                </a:r>
                <a:endParaRPr lang="zh-CN" altLang="zh-CN" sz="700">
                  <a:cs typeface="Arial" panose="020B0604020202020204" pitchFamily="34" charset="0"/>
                </a:endParaRPr>
              </a:p>
            </p:txBody>
          </p:sp>
          <p:sp>
            <p:nvSpPr>
              <p:cNvPr id="548" name="Rectangle 70"/>
              <p:cNvSpPr>
                <a:spLocks noChangeArrowheads="1"/>
              </p:cNvSpPr>
              <p:nvPr/>
            </p:nvSpPr>
            <p:spPr bwMode="auto">
              <a:xfrm rot="16200000">
                <a:off x="911" y="6450"/>
                <a:ext cx="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2</a:t>
                </a:r>
                <a:endParaRPr lang="zh-CN" altLang="zh-CN" sz="700">
                  <a:cs typeface="Arial" panose="020B0604020202020204" pitchFamily="34" charset="0"/>
                </a:endParaRPr>
              </a:p>
            </p:txBody>
          </p:sp>
          <p:sp>
            <p:nvSpPr>
              <p:cNvPr id="549" name="Rectangle 71"/>
              <p:cNvSpPr>
                <a:spLocks noChangeArrowheads="1"/>
              </p:cNvSpPr>
              <p:nvPr/>
            </p:nvSpPr>
            <p:spPr bwMode="auto">
              <a:xfrm rot="16200000">
                <a:off x="911" y="6067"/>
                <a:ext cx="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4</a:t>
                </a:r>
                <a:endParaRPr lang="zh-CN" altLang="zh-CN" sz="700">
                  <a:cs typeface="Arial" panose="020B0604020202020204" pitchFamily="34" charset="0"/>
                </a:endParaRPr>
              </a:p>
            </p:txBody>
          </p:sp>
          <p:sp>
            <p:nvSpPr>
              <p:cNvPr id="550" name="Rectangle 72"/>
              <p:cNvSpPr>
                <a:spLocks noChangeArrowheads="1"/>
              </p:cNvSpPr>
              <p:nvPr/>
            </p:nvSpPr>
            <p:spPr bwMode="auto">
              <a:xfrm rot="16200000">
                <a:off x="911" y="5690"/>
                <a:ext cx="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6</a:t>
                </a:r>
                <a:endParaRPr lang="zh-CN" altLang="zh-CN" sz="700">
                  <a:cs typeface="Arial" panose="020B0604020202020204" pitchFamily="34" charset="0"/>
                </a:endParaRPr>
              </a:p>
            </p:txBody>
          </p:sp>
          <p:sp>
            <p:nvSpPr>
              <p:cNvPr id="551" name="Rectangle 73"/>
              <p:cNvSpPr>
                <a:spLocks noChangeArrowheads="1"/>
              </p:cNvSpPr>
              <p:nvPr/>
            </p:nvSpPr>
            <p:spPr bwMode="auto">
              <a:xfrm rot="16200000">
                <a:off x="911" y="5315"/>
                <a:ext cx="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8</a:t>
                </a:r>
                <a:endParaRPr lang="zh-CN" altLang="zh-CN" sz="700">
                  <a:cs typeface="Arial" panose="020B0604020202020204" pitchFamily="34" charset="0"/>
                </a:endParaRPr>
              </a:p>
            </p:txBody>
          </p:sp>
          <p:sp>
            <p:nvSpPr>
              <p:cNvPr id="552" name="Rectangle 74"/>
              <p:cNvSpPr>
                <a:spLocks noChangeArrowheads="1"/>
              </p:cNvSpPr>
              <p:nvPr/>
            </p:nvSpPr>
            <p:spPr bwMode="auto">
              <a:xfrm rot="16200000">
                <a:off x="876" y="4931"/>
                <a:ext cx="1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10</a:t>
                </a:r>
                <a:endParaRPr lang="zh-CN" altLang="zh-CN" sz="700">
                  <a:cs typeface="Arial" panose="020B0604020202020204" pitchFamily="34" charset="0"/>
                </a:endParaRPr>
              </a:p>
            </p:txBody>
          </p:sp>
          <p:sp>
            <p:nvSpPr>
              <p:cNvPr id="553" name="Rectangle 75"/>
              <p:cNvSpPr>
                <a:spLocks noChangeArrowheads="1"/>
              </p:cNvSpPr>
              <p:nvPr/>
            </p:nvSpPr>
            <p:spPr bwMode="auto">
              <a:xfrm rot="16200000">
                <a:off x="876" y="4556"/>
                <a:ext cx="1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dirty="0">
                    <a:solidFill>
                      <a:srgbClr val="000000"/>
                    </a:solidFill>
                    <a:cs typeface="Arial" panose="020B0604020202020204" pitchFamily="34" charset="0"/>
                  </a:rPr>
                  <a:t>12</a:t>
                </a:r>
                <a:endParaRPr lang="zh-CN" altLang="zh-CN" sz="700" dirty="0">
                  <a:cs typeface="Arial" panose="020B0604020202020204" pitchFamily="34" charset="0"/>
                </a:endParaRPr>
              </a:p>
            </p:txBody>
          </p:sp>
          <p:sp>
            <p:nvSpPr>
              <p:cNvPr id="554" name="Rectangle 76"/>
              <p:cNvSpPr>
                <a:spLocks noChangeArrowheads="1"/>
              </p:cNvSpPr>
              <p:nvPr/>
            </p:nvSpPr>
            <p:spPr bwMode="auto">
              <a:xfrm>
                <a:off x="1153" y="4528"/>
                <a:ext cx="2914" cy="2458"/>
              </a:xfrm>
              <a:prstGeom prst="rect">
                <a:avLst/>
              </a:pr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55" name="文本框 554"/>
              <p:cNvSpPr txBox="1"/>
              <p:nvPr/>
            </p:nvSpPr>
            <p:spPr>
              <a:xfrm rot="16200000">
                <a:off x="-646" y="5699"/>
                <a:ext cx="2846" cy="249"/>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Rep1 H3K9me3 density of promoters in 2-cell</a:t>
                </a:r>
                <a:endParaRPr lang="zh-CN" altLang="en-US" sz="700" dirty="0">
                  <a:latin typeface="Arial" panose="020B0604020202020204" pitchFamily="34" charset="0"/>
                  <a:cs typeface="Arial" panose="020B0604020202020204" pitchFamily="34" charset="0"/>
                </a:endParaRPr>
              </a:p>
            </p:txBody>
          </p:sp>
          <p:sp>
            <p:nvSpPr>
              <p:cNvPr id="556" name="文本框 28"/>
              <p:cNvSpPr txBox="1"/>
              <p:nvPr/>
            </p:nvSpPr>
            <p:spPr>
              <a:xfrm>
                <a:off x="1983" y="7243"/>
                <a:ext cx="1141" cy="31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700" dirty="0">
                    <a:latin typeface="Arial" panose="020B0604020202020204" pitchFamily="34" charset="0"/>
                    <a:cs typeface="Arial" panose="020B0604020202020204" pitchFamily="34" charset="0"/>
                  </a:rPr>
                  <a:t>Gene class</a:t>
                </a:r>
                <a:endParaRPr lang="zh-CN" altLang="en-US" sz="700" dirty="0">
                  <a:latin typeface="Arial" panose="020B0604020202020204" pitchFamily="34" charset="0"/>
                  <a:cs typeface="Arial" panose="020B0604020202020204" pitchFamily="34" charset="0"/>
                </a:endParaRPr>
              </a:p>
            </p:txBody>
          </p:sp>
        </p:grpSp>
        <p:grpSp>
          <p:nvGrpSpPr>
            <p:cNvPr id="557" name="组合 556"/>
            <p:cNvGrpSpPr/>
            <p:nvPr/>
          </p:nvGrpSpPr>
          <p:grpSpPr>
            <a:xfrm>
              <a:off x="4243" y="4299"/>
              <a:ext cx="3712" cy="3240"/>
              <a:chOff x="4243" y="4299"/>
              <a:chExt cx="3712" cy="3240"/>
            </a:xfrm>
          </p:grpSpPr>
          <p:grpSp>
            <p:nvGrpSpPr>
              <p:cNvPr id="558" name="组合 557"/>
              <p:cNvGrpSpPr/>
              <p:nvPr/>
            </p:nvGrpSpPr>
            <p:grpSpPr>
              <a:xfrm>
                <a:off x="5719" y="5902"/>
                <a:ext cx="558" cy="1000"/>
                <a:chOff x="5252" y="5902"/>
                <a:chExt cx="558" cy="1000"/>
              </a:xfrm>
            </p:grpSpPr>
            <p:sp>
              <p:nvSpPr>
                <p:cNvPr id="559" name="Rectangle 81"/>
                <p:cNvSpPr>
                  <a:spLocks noChangeArrowheads="1"/>
                </p:cNvSpPr>
                <p:nvPr/>
              </p:nvSpPr>
              <p:spPr bwMode="auto">
                <a:xfrm>
                  <a:off x="5252" y="6444"/>
                  <a:ext cx="88" cy="353"/>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60" name="Line 82"/>
                <p:cNvSpPr>
                  <a:spLocks noChangeShapeType="1"/>
                </p:cNvSpPr>
                <p:nvPr/>
              </p:nvSpPr>
              <p:spPr bwMode="auto">
                <a:xfrm>
                  <a:off x="5252" y="6679"/>
                  <a:ext cx="88"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61" name="Freeform 83"/>
                <p:cNvSpPr/>
                <p:nvPr/>
              </p:nvSpPr>
              <p:spPr bwMode="auto">
                <a:xfrm>
                  <a:off x="5298" y="6797"/>
                  <a:ext cx="0" cy="59"/>
                </a:xfrm>
                <a:custGeom>
                  <a:avLst/>
                  <a:gdLst>
                    <a:gd name="T0" fmla="*/ 5 h 5"/>
                    <a:gd name="T1" fmla="*/ 1 h 5"/>
                  </a:gdLst>
                  <a:ahLst/>
                  <a:cxnLst>
                    <a:cxn ang="0">
                      <a:pos x="0" y="T0"/>
                    </a:cxn>
                    <a:cxn ang="0">
                      <a:pos x="0" y="T1"/>
                    </a:cxn>
                  </a:cxnLst>
                  <a:rect l="0" t="0" r="r" b="b"/>
                  <a:pathLst>
                    <a:path h="5">
                      <a:moveTo>
                        <a:pt x="0" y="1"/>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62" name="Freeform 84"/>
                <p:cNvSpPr>
                  <a:spLocks noEditPoints="1"/>
                </p:cNvSpPr>
                <p:nvPr/>
              </p:nvSpPr>
              <p:spPr bwMode="auto">
                <a:xfrm>
                  <a:off x="5298" y="5996"/>
                  <a:ext cx="0" cy="449"/>
                </a:xfrm>
                <a:custGeom>
                  <a:avLst/>
                  <a:gdLst>
                    <a:gd name="T0" fmla="*/ 0 h 38"/>
                    <a:gd name="T1" fmla="*/ 4 h 38"/>
                    <a:gd name="T2" fmla="*/ 8 h 38"/>
                    <a:gd name="T3" fmla="*/ 12 h 38"/>
                    <a:gd name="T4" fmla="*/ 16 h 38"/>
                    <a:gd name="T5" fmla="*/ 20 h 38"/>
                    <a:gd name="T6" fmla="*/ 24 h 38"/>
                    <a:gd name="T7" fmla="*/ 28 h 38"/>
                    <a:gd name="T8" fmla="*/ 32 h 38"/>
                    <a:gd name="T9" fmla="*/ 36 h 3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8">
                      <a:moveTo>
                        <a:pt x="0" y="4"/>
                      </a:moveTo>
                      <a:lnTo>
                        <a:pt x="0" y="8"/>
                      </a:lnTo>
                      <a:moveTo>
                        <a:pt x="0" y="12"/>
                      </a:moveTo>
                      <a:lnTo>
                        <a:pt x="0" y="16"/>
                      </a:lnTo>
                      <a:moveTo>
                        <a:pt x="0" y="20"/>
                      </a:moveTo>
                      <a:lnTo>
                        <a:pt x="0" y="24"/>
                      </a:lnTo>
                      <a:moveTo>
                        <a:pt x="0" y="28"/>
                      </a:moveTo>
                      <a:lnTo>
                        <a:pt x="0" y="32"/>
                      </a:lnTo>
                      <a:moveTo>
                        <a:pt x="0" y="36"/>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63" name="Line 85"/>
                <p:cNvSpPr>
                  <a:spLocks noChangeShapeType="1"/>
                </p:cNvSpPr>
                <p:nvPr/>
              </p:nvSpPr>
              <p:spPr bwMode="auto">
                <a:xfrm>
                  <a:off x="5274" y="6902"/>
                  <a:ext cx="45"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64" name="Line 86"/>
                <p:cNvSpPr>
                  <a:spLocks noChangeShapeType="1"/>
                </p:cNvSpPr>
                <p:nvPr/>
              </p:nvSpPr>
              <p:spPr bwMode="auto">
                <a:xfrm>
                  <a:off x="5274" y="5950"/>
                  <a:ext cx="45"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65" name="Rectangle 88"/>
                <p:cNvSpPr>
                  <a:spLocks noChangeArrowheads="1"/>
                </p:cNvSpPr>
                <p:nvPr/>
              </p:nvSpPr>
              <p:spPr bwMode="auto">
                <a:xfrm>
                  <a:off x="5720" y="6433"/>
                  <a:ext cx="90" cy="365"/>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66" name="Line 89"/>
                <p:cNvSpPr>
                  <a:spLocks noChangeShapeType="1"/>
                </p:cNvSpPr>
                <p:nvPr/>
              </p:nvSpPr>
              <p:spPr bwMode="auto">
                <a:xfrm>
                  <a:off x="5720" y="6727"/>
                  <a:ext cx="90"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67" name="Freeform 90"/>
                <p:cNvSpPr/>
                <p:nvPr/>
              </p:nvSpPr>
              <p:spPr bwMode="auto">
                <a:xfrm>
                  <a:off x="5765" y="6797"/>
                  <a:ext cx="0" cy="59"/>
                </a:xfrm>
                <a:custGeom>
                  <a:avLst/>
                  <a:gdLst>
                    <a:gd name="T0" fmla="*/ 5 h 5"/>
                    <a:gd name="T1" fmla="*/ 1 h 5"/>
                  </a:gdLst>
                  <a:ahLst/>
                  <a:cxnLst>
                    <a:cxn ang="0">
                      <a:pos x="0" y="T0"/>
                    </a:cxn>
                    <a:cxn ang="0">
                      <a:pos x="0" y="T1"/>
                    </a:cxn>
                  </a:cxnLst>
                  <a:rect l="0" t="0" r="r" b="b"/>
                  <a:pathLst>
                    <a:path h="5">
                      <a:moveTo>
                        <a:pt x="0" y="1"/>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68" name="Freeform 91"/>
                <p:cNvSpPr>
                  <a:spLocks noEditPoints="1"/>
                </p:cNvSpPr>
                <p:nvPr/>
              </p:nvSpPr>
              <p:spPr bwMode="auto">
                <a:xfrm>
                  <a:off x="5765" y="5950"/>
                  <a:ext cx="0" cy="483"/>
                </a:xfrm>
                <a:custGeom>
                  <a:avLst/>
                  <a:gdLst>
                    <a:gd name="T0" fmla="*/ 0 h 41"/>
                    <a:gd name="T1" fmla="*/ 4 h 41"/>
                    <a:gd name="T2" fmla="*/ 8 h 41"/>
                    <a:gd name="T3" fmla="*/ 12 h 41"/>
                    <a:gd name="T4" fmla="*/ 16 h 41"/>
                    <a:gd name="T5" fmla="*/ 20 h 41"/>
                    <a:gd name="T6" fmla="*/ 24 h 41"/>
                    <a:gd name="T7" fmla="*/ 28 h 41"/>
                    <a:gd name="T8" fmla="*/ 32 h 41"/>
                    <a:gd name="T9" fmla="*/ 36 h 41"/>
                    <a:gd name="T10" fmla="*/ 40 h 4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41">
                      <a:moveTo>
                        <a:pt x="0" y="4"/>
                      </a:moveTo>
                      <a:lnTo>
                        <a:pt x="0" y="8"/>
                      </a:lnTo>
                      <a:moveTo>
                        <a:pt x="0" y="12"/>
                      </a:moveTo>
                      <a:lnTo>
                        <a:pt x="0" y="16"/>
                      </a:lnTo>
                      <a:moveTo>
                        <a:pt x="0" y="20"/>
                      </a:moveTo>
                      <a:lnTo>
                        <a:pt x="0" y="24"/>
                      </a:lnTo>
                      <a:moveTo>
                        <a:pt x="0" y="28"/>
                      </a:moveTo>
                      <a:lnTo>
                        <a:pt x="0" y="32"/>
                      </a:lnTo>
                      <a:moveTo>
                        <a:pt x="0" y="36"/>
                      </a:moveTo>
                      <a:lnTo>
                        <a:pt x="0" y="40"/>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69" name="Line 92"/>
                <p:cNvSpPr>
                  <a:spLocks noChangeShapeType="1"/>
                </p:cNvSpPr>
                <p:nvPr/>
              </p:nvSpPr>
              <p:spPr bwMode="auto">
                <a:xfrm>
                  <a:off x="5741" y="6902"/>
                  <a:ext cx="45"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70" name="Line 93"/>
                <p:cNvSpPr>
                  <a:spLocks noChangeShapeType="1"/>
                </p:cNvSpPr>
                <p:nvPr/>
              </p:nvSpPr>
              <p:spPr bwMode="auto">
                <a:xfrm>
                  <a:off x="5741" y="5902"/>
                  <a:ext cx="45"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571" name="组合 570"/>
              <p:cNvGrpSpPr/>
              <p:nvPr/>
            </p:nvGrpSpPr>
            <p:grpSpPr>
              <a:xfrm>
                <a:off x="5256" y="6185"/>
                <a:ext cx="100" cy="717"/>
                <a:chOff x="6176" y="6185"/>
                <a:chExt cx="100" cy="717"/>
              </a:xfrm>
            </p:grpSpPr>
            <p:sp>
              <p:nvSpPr>
                <p:cNvPr id="572" name="Rectangle 95"/>
                <p:cNvSpPr>
                  <a:spLocks noChangeArrowheads="1"/>
                </p:cNvSpPr>
                <p:nvPr/>
              </p:nvSpPr>
              <p:spPr bwMode="auto">
                <a:xfrm>
                  <a:off x="6176" y="6549"/>
                  <a:ext cx="101" cy="260"/>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73" name="Line 96"/>
                <p:cNvSpPr>
                  <a:spLocks noChangeShapeType="1"/>
                </p:cNvSpPr>
                <p:nvPr/>
              </p:nvSpPr>
              <p:spPr bwMode="auto">
                <a:xfrm>
                  <a:off x="6176" y="6738"/>
                  <a:ext cx="101"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74" name="Line 97"/>
                <p:cNvSpPr>
                  <a:spLocks noChangeShapeType="1"/>
                </p:cNvSpPr>
                <p:nvPr/>
              </p:nvSpPr>
              <p:spPr bwMode="auto">
                <a:xfrm flipV="1">
                  <a:off x="6221" y="6809"/>
                  <a:ext cx="0" cy="48"/>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75" name="Freeform 98"/>
                <p:cNvSpPr>
                  <a:spLocks noEditPoints="1"/>
                </p:cNvSpPr>
                <p:nvPr/>
              </p:nvSpPr>
              <p:spPr bwMode="auto">
                <a:xfrm>
                  <a:off x="6221" y="6232"/>
                  <a:ext cx="0" cy="317"/>
                </a:xfrm>
                <a:custGeom>
                  <a:avLst/>
                  <a:gdLst>
                    <a:gd name="T0" fmla="*/ 0 h 27"/>
                    <a:gd name="T1" fmla="*/ 4 h 27"/>
                    <a:gd name="T2" fmla="*/ 8 h 27"/>
                    <a:gd name="T3" fmla="*/ 12 h 27"/>
                    <a:gd name="T4" fmla="*/ 16 h 27"/>
                    <a:gd name="T5" fmla="*/ 20 h 27"/>
                    <a:gd name="T6" fmla="*/ 24 h 27"/>
                  </a:gdLst>
                  <a:ahLst/>
                  <a:cxnLst>
                    <a:cxn ang="0">
                      <a:pos x="0" y="T0"/>
                    </a:cxn>
                    <a:cxn ang="0">
                      <a:pos x="0" y="T1"/>
                    </a:cxn>
                    <a:cxn ang="0">
                      <a:pos x="0" y="T2"/>
                    </a:cxn>
                    <a:cxn ang="0">
                      <a:pos x="0" y="T3"/>
                    </a:cxn>
                    <a:cxn ang="0">
                      <a:pos x="0" y="T4"/>
                    </a:cxn>
                    <a:cxn ang="0">
                      <a:pos x="0" y="T5"/>
                    </a:cxn>
                    <a:cxn ang="0">
                      <a:pos x="0" y="T6"/>
                    </a:cxn>
                  </a:cxnLst>
                  <a:rect l="0" t="0" r="r" b="b"/>
                  <a:pathLst>
                    <a:path h="27">
                      <a:moveTo>
                        <a:pt x="0" y="4"/>
                      </a:moveTo>
                      <a:lnTo>
                        <a:pt x="0" y="8"/>
                      </a:lnTo>
                      <a:moveTo>
                        <a:pt x="0" y="12"/>
                      </a:moveTo>
                      <a:lnTo>
                        <a:pt x="0" y="16"/>
                      </a:lnTo>
                      <a:moveTo>
                        <a:pt x="0" y="20"/>
                      </a:moveTo>
                      <a:lnTo>
                        <a:pt x="0" y="24"/>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76" name="Line 99"/>
                <p:cNvSpPr>
                  <a:spLocks noChangeShapeType="1"/>
                </p:cNvSpPr>
                <p:nvPr/>
              </p:nvSpPr>
              <p:spPr bwMode="auto">
                <a:xfrm>
                  <a:off x="6197" y="6902"/>
                  <a:ext cx="45"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77" name="Line 100"/>
                <p:cNvSpPr>
                  <a:spLocks noChangeShapeType="1"/>
                </p:cNvSpPr>
                <p:nvPr/>
              </p:nvSpPr>
              <p:spPr bwMode="auto">
                <a:xfrm>
                  <a:off x="6197" y="6185"/>
                  <a:ext cx="45"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
            <p:nvSpPr>
              <p:cNvPr id="578" name="Rectangle 102"/>
              <p:cNvSpPr>
                <a:spLocks noChangeArrowheads="1"/>
              </p:cNvSpPr>
              <p:nvPr/>
            </p:nvSpPr>
            <p:spPr bwMode="auto">
              <a:xfrm>
                <a:off x="6643" y="6221"/>
                <a:ext cx="90" cy="506"/>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79" name="Line 103"/>
              <p:cNvSpPr>
                <a:spLocks noChangeShapeType="1"/>
              </p:cNvSpPr>
              <p:nvPr/>
            </p:nvSpPr>
            <p:spPr bwMode="auto">
              <a:xfrm>
                <a:off x="6643" y="6574"/>
                <a:ext cx="90"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80" name="Freeform 104"/>
              <p:cNvSpPr>
                <a:spLocks noEditPoints="1"/>
              </p:cNvSpPr>
              <p:nvPr/>
            </p:nvSpPr>
            <p:spPr bwMode="auto">
              <a:xfrm>
                <a:off x="6688" y="6727"/>
                <a:ext cx="0" cy="105"/>
              </a:xfrm>
              <a:custGeom>
                <a:avLst/>
                <a:gdLst>
                  <a:gd name="T0" fmla="*/ 9 h 9"/>
                  <a:gd name="T1" fmla="*/ 5 h 9"/>
                  <a:gd name="T2" fmla="*/ 1 h 9"/>
                </a:gdLst>
                <a:ahLst/>
                <a:cxnLst>
                  <a:cxn ang="0">
                    <a:pos x="0" y="T0"/>
                  </a:cxn>
                  <a:cxn ang="0">
                    <a:pos x="0" y="T1"/>
                  </a:cxn>
                  <a:cxn ang="0">
                    <a:pos x="0" y="T2"/>
                  </a:cxn>
                </a:cxnLst>
                <a:rect l="0" t="0" r="r" b="b"/>
                <a:pathLst>
                  <a:path h="9">
                    <a:moveTo>
                      <a:pt x="0" y="5"/>
                    </a:moveTo>
                    <a:lnTo>
                      <a:pt x="0" y="1"/>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81" name="Freeform 105"/>
              <p:cNvSpPr>
                <a:spLocks noEditPoints="1"/>
              </p:cNvSpPr>
              <p:nvPr/>
            </p:nvSpPr>
            <p:spPr bwMode="auto">
              <a:xfrm>
                <a:off x="6688" y="5513"/>
                <a:ext cx="0" cy="708"/>
              </a:xfrm>
              <a:custGeom>
                <a:avLst/>
                <a:gdLst>
                  <a:gd name="T0" fmla="*/ 0 h 60"/>
                  <a:gd name="T1" fmla="*/ 4 h 60"/>
                  <a:gd name="T2" fmla="*/ 8 h 60"/>
                  <a:gd name="T3" fmla="*/ 12 h 60"/>
                  <a:gd name="T4" fmla="*/ 16 h 60"/>
                  <a:gd name="T5" fmla="*/ 20 h 60"/>
                  <a:gd name="T6" fmla="*/ 24 h 60"/>
                  <a:gd name="T7" fmla="*/ 28 h 60"/>
                  <a:gd name="T8" fmla="*/ 32 h 60"/>
                  <a:gd name="T9" fmla="*/ 36 h 60"/>
                  <a:gd name="T10" fmla="*/ 40 h 60"/>
                  <a:gd name="T11" fmla="*/ 44 h 60"/>
                  <a:gd name="T12" fmla="*/ 48 h 60"/>
                  <a:gd name="T13" fmla="*/ 52 h 60"/>
                  <a:gd name="T14" fmla="*/ 56 h 6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Lst>
                <a:rect l="0" t="0" r="r" b="b"/>
                <a:pathLst>
                  <a:path h="60">
                    <a:moveTo>
                      <a:pt x="0" y="4"/>
                    </a:moveTo>
                    <a:lnTo>
                      <a:pt x="0" y="8"/>
                    </a:lnTo>
                    <a:moveTo>
                      <a:pt x="0" y="12"/>
                    </a:moveTo>
                    <a:lnTo>
                      <a:pt x="0" y="16"/>
                    </a:lnTo>
                    <a:moveTo>
                      <a:pt x="0" y="20"/>
                    </a:moveTo>
                    <a:lnTo>
                      <a:pt x="0" y="24"/>
                    </a:lnTo>
                    <a:moveTo>
                      <a:pt x="0" y="28"/>
                    </a:moveTo>
                    <a:lnTo>
                      <a:pt x="0" y="32"/>
                    </a:lnTo>
                    <a:moveTo>
                      <a:pt x="0" y="36"/>
                    </a:moveTo>
                    <a:lnTo>
                      <a:pt x="0" y="40"/>
                    </a:lnTo>
                    <a:moveTo>
                      <a:pt x="0" y="44"/>
                    </a:moveTo>
                    <a:lnTo>
                      <a:pt x="0" y="48"/>
                    </a:lnTo>
                    <a:moveTo>
                      <a:pt x="0" y="52"/>
                    </a:moveTo>
                    <a:lnTo>
                      <a:pt x="0" y="56"/>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82" name="Line 106"/>
              <p:cNvSpPr>
                <a:spLocks noChangeShapeType="1"/>
              </p:cNvSpPr>
              <p:nvPr/>
            </p:nvSpPr>
            <p:spPr bwMode="auto">
              <a:xfrm>
                <a:off x="6666" y="6880"/>
                <a:ext cx="43"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83" name="Line 107"/>
              <p:cNvSpPr>
                <a:spLocks noChangeShapeType="1"/>
              </p:cNvSpPr>
              <p:nvPr/>
            </p:nvSpPr>
            <p:spPr bwMode="auto">
              <a:xfrm>
                <a:off x="6666" y="5467"/>
                <a:ext cx="43"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84" name="Rectangle 109"/>
              <p:cNvSpPr>
                <a:spLocks noChangeArrowheads="1"/>
              </p:cNvSpPr>
              <p:nvPr/>
            </p:nvSpPr>
            <p:spPr bwMode="auto">
              <a:xfrm>
                <a:off x="7110" y="6349"/>
                <a:ext cx="90" cy="366"/>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85" name="Line 110"/>
              <p:cNvSpPr>
                <a:spLocks noChangeShapeType="1"/>
              </p:cNvSpPr>
              <p:nvPr/>
            </p:nvSpPr>
            <p:spPr bwMode="auto">
              <a:xfrm>
                <a:off x="7110" y="6608"/>
                <a:ext cx="90"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86" name="Freeform 111"/>
              <p:cNvSpPr>
                <a:spLocks noEditPoints="1"/>
              </p:cNvSpPr>
              <p:nvPr/>
            </p:nvSpPr>
            <p:spPr bwMode="auto">
              <a:xfrm>
                <a:off x="7155" y="6715"/>
                <a:ext cx="0" cy="116"/>
              </a:xfrm>
              <a:custGeom>
                <a:avLst/>
                <a:gdLst>
                  <a:gd name="T0" fmla="*/ 10 h 10"/>
                  <a:gd name="T1" fmla="*/ 6 h 10"/>
                  <a:gd name="T2" fmla="*/ 2 h 10"/>
                </a:gdLst>
                <a:ahLst/>
                <a:cxnLst>
                  <a:cxn ang="0">
                    <a:pos x="0" y="T0"/>
                  </a:cxn>
                  <a:cxn ang="0">
                    <a:pos x="0" y="T1"/>
                  </a:cxn>
                  <a:cxn ang="0">
                    <a:pos x="0" y="T2"/>
                  </a:cxn>
                </a:cxnLst>
                <a:rect l="0" t="0" r="r" b="b"/>
                <a:pathLst>
                  <a:path h="10">
                    <a:moveTo>
                      <a:pt x="0" y="6"/>
                    </a:moveTo>
                    <a:lnTo>
                      <a:pt x="0" y="2"/>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87" name="Freeform 112"/>
              <p:cNvSpPr>
                <a:spLocks noEditPoints="1"/>
              </p:cNvSpPr>
              <p:nvPr/>
            </p:nvSpPr>
            <p:spPr bwMode="auto">
              <a:xfrm>
                <a:off x="7155" y="5914"/>
                <a:ext cx="0" cy="435"/>
              </a:xfrm>
              <a:custGeom>
                <a:avLst/>
                <a:gdLst>
                  <a:gd name="T0" fmla="*/ 0 h 37"/>
                  <a:gd name="T1" fmla="*/ 4 h 37"/>
                  <a:gd name="T2" fmla="*/ 8 h 37"/>
                  <a:gd name="T3" fmla="*/ 12 h 37"/>
                  <a:gd name="T4" fmla="*/ 16 h 37"/>
                  <a:gd name="T5" fmla="*/ 20 h 37"/>
                  <a:gd name="T6" fmla="*/ 24 h 37"/>
                  <a:gd name="T7" fmla="*/ 28 h 37"/>
                  <a:gd name="T8" fmla="*/ 32 h 37"/>
                  <a:gd name="T9" fmla="*/ 36 h 3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7">
                    <a:moveTo>
                      <a:pt x="0" y="4"/>
                    </a:moveTo>
                    <a:lnTo>
                      <a:pt x="0" y="8"/>
                    </a:lnTo>
                    <a:moveTo>
                      <a:pt x="0" y="12"/>
                    </a:moveTo>
                    <a:lnTo>
                      <a:pt x="0" y="16"/>
                    </a:lnTo>
                    <a:moveTo>
                      <a:pt x="0" y="20"/>
                    </a:moveTo>
                    <a:lnTo>
                      <a:pt x="0" y="24"/>
                    </a:lnTo>
                    <a:moveTo>
                      <a:pt x="0" y="28"/>
                    </a:moveTo>
                    <a:lnTo>
                      <a:pt x="0" y="32"/>
                    </a:lnTo>
                    <a:moveTo>
                      <a:pt x="0" y="36"/>
                    </a:move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88" name="Line 113"/>
              <p:cNvSpPr>
                <a:spLocks noChangeShapeType="1"/>
              </p:cNvSpPr>
              <p:nvPr/>
            </p:nvSpPr>
            <p:spPr bwMode="auto">
              <a:xfrm>
                <a:off x="7134" y="6880"/>
                <a:ext cx="45"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89" name="Line 114"/>
              <p:cNvSpPr>
                <a:spLocks noChangeShapeType="1"/>
              </p:cNvSpPr>
              <p:nvPr/>
            </p:nvSpPr>
            <p:spPr bwMode="auto">
              <a:xfrm>
                <a:off x="7134" y="5868"/>
                <a:ext cx="45"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90" name="Rectangle 116"/>
              <p:cNvSpPr>
                <a:spLocks noChangeArrowheads="1"/>
              </p:cNvSpPr>
              <p:nvPr/>
            </p:nvSpPr>
            <p:spPr bwMode="auto">
              <a:xfrm>
                <a:off x="7566" y="5855"/>
                <a:ext cx="101" cy="884"/>
              </a:xfrm>
              <a:prstGeom prst="rect">
                <a:avLst/>
              </a:prstGeom>
              <a:solidFill>
                <a:srgbClr val="66C2A5"/>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91" name="Line 117"/>
              <p:cNvSpPr>
                <a:spLocks noChangeShapeType="1"/>
              </p:cNvSpPr>
              <p:nvPr/>
            </p:nvSpPr>
            <p:spPr bwMode="auto">
              <a:xfrm>
                <a:off x="7566" y="6515"/>
                <a:ext cx="101" cy="0"/>
              </a:xfrm>
              <a:prstGeom prst="line">
                <a:avLst/>
              </a:prstGeom>
              <a:noFill/>
              <a:ln w="12700"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92" name="Freeform 118"/>
              <p:cNvSpPr>
                <a:spLocks noEditPoints="1"/>
              </p:cNvSpPr>
              <p:nvPr/>
            </p:nvSpPr>
            <p:spPr bwMode="auto">
              <a:xfrm>
                <a:off x="7612" y="6738"/>
                <a:ext cx="0" cy="107"/>
              </a:xfrm>
              <a:custGeom>
                <a:avLst/>
                <a:gdLst>
                  <a:gd name="T0" fmla="*/ 9 h 9"/>
                  <a:gd name="T1" fmla="*/ 5 h 9"/>
                  <a:gd name="T2" fmla="*/ 1 h 9"/>
                </a:gdLst>
                <a:ahLst/>
                <a:cxnLst>
                  <a:cxn ang="0">
                    <a:pos x="0" y="T0"/>
                  </a:cxn>
                  <a:cxn ang="0">
                    <a:pos x="0" y="T1"/>
                  </a:cxn>
                  <a:cxn ang="0">
                    <a:pos x="0" y="T2"/>
                  </a:cxn>
                </a:cxnLst>
                <a:rect l="0" t="0" r="r" b="b"/>
                <a:pathLst>
                  <a:path h="9">
                    <a:moveTo>
                      <a:pt x="0" y="5"/>
                    </a:moveTo>
                    <a:lnTo>
                      <a:pt x="0" y="1"/>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93" name="Freeform 119"/>
              <p:cNvSpPr>
                <a:spLocks noEditPoints="1"/>
              </p:cNvSpPr>
              <p:nvPr/>
            </p:nvSpPr>
            <p:spPr bwMode="auto">
              <a:xfrm>
                <a:off x="7612" y="4595"/>
                <a:ext cx="0" cy="1260"/>
              </a:xfrm>
              <a:custGeom>
                <a:avLst/>
                <a:gdLst>
                  <a:gd name="T0" fmla="*/ 0 h 107"/>
                  <a:gd name="T1" fmla="*/ 4 h 107"/>
                  <a:gd name="T2" fmla="*/ 8 h 107"/>
                  <a:gd name="T3" fmla="*/ 12 h 107"/>
                  <a:gd name="T4" fmla="*/ 16 h 107"/>
                  <a:gd name="T5" fmla="*/ 20 h 107"/>
                  <a:gd name="T6" fmla="*/ 24 h 107"/>
                  <a:gd name="T7" fmla="*/ 28 h 107"/>
                  <a:gd name="T8" fmla="*/ 32 h 107"/>
                  <a:gd name="T9" fmla="*/ 36 h 107"/>
                  <a:gd name="T10" fmla="*/ 40 h 107"/>
                  <a:gd name="T11" fmla="*/ 44 h 107"/>
                  <a:gd name="T12" fmla="*/ 48 h 107"/>
                  <a:gd name="T13" fmla="*/ 52 h 107"/>
                  <a:gd name="T14" fmla="*/ 56 h 107"/>
                  <a:gd name="T15" fmla="*/ 60 h 107"/>
                  <a:gd name="T16" fmla="*/ 64 h 107"/>
                  <a:gd name="T17" fmla="*/ 68 h 107"/>
                  <a:gd name="T18" fmla="*/ 72 h 107"/>
                  <a:gd name="T19" fmla="*/ 76 h 107"/>
                  <a:gd name="T20" fmla="*/ 80 h 107"/>
                  <a:gd name="T21" fmla="*/ 84 h 107"/>
                  <a:gd name="T22" fmla="*/ 88 h 107"/>
                  <a:gd name="T23" fmla="*/ 92 h 107"/>
                  <a:gd name="T24" fmla="*/ 96 h 107"/>
                  <a:gd name="T25" fmla="*/ 100 h 107"/>
                  <a:gd name="T26" fmla="*/ 104 h 10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Lst>
                <a:rect l="0" t="0" r="r" b="b"/>
                <a:pathLst>
                  <a:path h="107">
                    <a:moveTo>
                      <a:pt x="0" y="4"/>
                    </a:moveTo>
                    <a:lnTo>
                      <a:pt x="0" y="8"/>
                    </a:lnTo>
                    <a:moveTo>
                      <a:pt x="0" y="12"/>
                    </a:moveTo>
                    <a:lnTo>
                      <a:pt x="0" y="16"/>
                    </a:lnTo>
                    <a:moveTo>
                      <a:pt x="0" y="20"/>
                    </a:moveTo>
                    <a:lnTo>
                      <a:pt x="0" y="24"/>
                    </a:lnTo>
                    <a:moveTo>
                      <a:pt x="0" y="28"/>
                    </a:moveTo>
                    <a:lnTo>
                      <a:pt x="0" y="32"/>
                    </a:lnTo>
                    <a:moveTo>
                      <a:pt x="0" y="36"/>
                    </a:moveTo>
                    <a:lnTo>
                      <a:pt x="0" y="40"/>
                    </a:lnTo>
                    <a:moveTo>
                      <a:pt x="0" y="44"/>
                    </a:moveTo>
                    <a:lnTo>
                      <a:pt x="0" y="48"/>
                    </a:lnTo>
                    <a:moveTo>
                      <a:pt x="0" y="52"/>
                    </a:moveTo>
                    <a:lnTo>
                      <a:pt x="0" y="56"/>
                    </a:lnTo>
                    <a:moveTo>
                      <a:pt x="0" y="60"/>
                    </a:moveTo>
                    <a:lnTo>
                      <a:pt x="0" y="64"/>
                    </a:lnTo>
                    <a:moveTo>
                      <a:pt x="0" y="68"/>
                    </a:moveTo>
                    <a:lnTo>
                      <a:pt x="0" y="72"/>
                    </a:lnTo>
                    <a:moveTo>
                      <a:pt x="0" y="76"/>
                    </a:moveTo>
                    <a:lnTo>
                      <a:pt x="0" y="80"/>
                    </a:lnTo>
                    <a:moveTo>
                      <a:pt x="0" y="84"/>
                    </a:moveTo>
                    <a:lnTo>
                      <a:pt x="0" y="88"/>
                    </a:lnTo>
                    <a:moveTo>
                      <a:pt x="0" y="92"/>
                    </a:moveTo>
                    <a:lnTo>
                      <a:pt x="0" y="96"/>
                    </a:lnTo>
                    <a:moveTo>
                      <a:pt x="0" y="100"/>
                    </a:moveTo>
                    <a:lnTo>
                      <a:pt x="0" y="104"/>
                    </a:lnTo>
                  </a:path>
                </a:pathLst>
              </a:cu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94" name="Line 120"/>
              <p:cNvSpPr>
                <a:spLocks noChangeShapeType="1"/>
              </p:cNvSpPr>
              <p:nvPr/>
            </p:nvSpPr>
            <p:spPr bwMode="auto">
              <a:xfrm>
                <a:off x="7590" y="6891"/>
                <a:ext cx="45"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95" name="Line 121"/>
              <p:cNvSpPr>
                <a:spLocks noChangeShapeType="1"/>
              </p:cNvSpPr>
              <p:nvPr/>
            </p:nvSpPr>
            <p:spPr bwMode="auto">
              <a:xfrm>
                <a:off x="7590" y="4549"/>
                <a:ext cx="45"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96" name="Line 123"/>
              <p:cNvSpPr>
                <a:spLocks noChangeShapeType="1"/>
              </p:cNvSpPr>
              <p:nvPr/>
            </p:nvSpPr>
            <p:spPr bwMode="auto">
              <a:xfrm>
                <a:off x="5298" y="6998"/>
                <a:ext cx="2314"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97" name="Line 124"/>
              <p:cNvSpPr>
                <a:spLocks noChangeShapeType="1"/>
              </p:cNvSpPr>
              <p:nvPr/>
            </p:nvSpPr>
            <p:spPr bwMode="auto">
              <a:xfrm>
                <a:off x="5298" y="6998"/>
                <a:ext cx="0" cy="105"/>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98" name="Line 125"/>
              <p:cNvSpPr>
                <a:spLocks noChangeShapeType="1"/>
              </p:cNvSpPr>
              <p:nvPr/>
            </p:nvSpPr>
            <p:spPr bwMode="auto">
              <a:xfrm>
                <a:off x="5765" y="6998"/>
                <a:ext cx="0" cy="105"/>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599" name="Line 126"/>
              <p:cNvSpPr>
                <a:spLocks noChangeShapeType="1"/>
              </p:cNvSpPr>
              <p:nvPr/>
            </p:nvSpPr>
            <p:spPr bwMode="auto">
              <a:xfrm>
                <a:off x="6221" y="6998"/>
                <a:ext cx="0" cy="105"/>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600" name="Line 127"/>
              <p:cNvSpPr>
                <a:spLocks noChangeShapeType="1"/>
              </p:cNvSpPr>
              <p:nvPr/>
            </p:nvSpPr>
            <p:spPr bwMode="auto">
              <a:xfrm>
                <a:off x="6688" y="6998"/>
                <a:ext cx="0" cy="105"/>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601" name="Line 128"/>
              <p:cNvSpPr>
                <a:spLocks noChangeShapeType="1"/>
              </p:cNvSpPr>
              <p:nvPr/>
            </p:nvSpPr>
            <p:spPr bwMode="auto">
              <a:xfrm>
                <a:off x="7155" y="6998"/>
                <a:ext cx="0" cy="105"/>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602" name="Line 129"/>
              <p:cNvSpPr>
                <a:spLocks noChangeShapeType="1"/>
              </p:cNvSpPr>
              <p:nvPr/>
            </p:nvSpPr>
            <p:spPr bwMode="auto">
              <a:xfrm>
                <a:off x="7612" y="6998"/>
                <a:ext cx="0" cy="105"/>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603" name="Rectangle 130"/>
              <p:cNvSpPr>
                <a:spLocks noChangeArrowheads="1"/>
              </p:cNvSpPr>
              <p:nvPr/>
            </p:nvSpPr>
            <p:spPr bwMode="auto">
              <a:xfrm>
                <a:off x="5260" y="7126"/>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dirty="0">
                    <a:solidFill>
                      <a:srgbClr val="000000"/>
                    </a:solidFill>
                    <a:cs typeface="Arial" panose="020B0604020202020204" pitchFamily="34" charset="0"/>
                  </a:rPr>
                  <a:t>1</a:t>
                </a:r>
                <a:endParaRPr lang="zh-CN" altLang="zh-CN" sz="700" dirty="0">
                  <a:cs typeface="Arial" panose="020B0604020202020204" pitchFamily="34" charset="0"/>
                </a:endParaRPr>
              </a:p>
            </p:txBody>
          </p:sp>
          <p:sp>
            <p:nvSpPr>
              <p:cNvPr id="604" name="Rectangle 131"/>
              <p:cNvSpPr>
                <a:spLocks noChangeArrowheads="1"/>
              </p:cNvSpPr>
              <p:nvPr/>
            </p:nvSpPr>
            <p:spPr bwMode="auto">
              <a:xfrm>
                <a:off x="5727" y="7126"/>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a:solidFill>
                      <a:srgbClr val="000000"/>
                    </a:solidFill>
                    <a:cs typeface="Arial" panose="020B0604020202020204" pitchFamily="34" charset="0"/>
                  </a:rPr>
                  <a:t>2</a:t>
                </a:r>
                <a:endParaRPr lang="zh-CN" altLang="zh-CN" sz="700">
                  <a:cs typeface="Arial" panose="020B0604020202020204" pitchFamily="34" charset="0"/>
                </a:endParaRPr>
              </a:p>
            </p:txBody>
          </p:sp>
          <p:sp>
            <p:nvSpPr>
              <p:cNvPr id="605" name="Rectangle 132"/>
              <p:cNvSpPr>
                <a:spLocks noChangeArrowheads="1"/>
              </p:cNvSpPr>
              <p:nvPr/>
            </p:nvSpPr>
            <p:spPr bwMode="auto">
              <a:xfrm>
                <a:off x="6183" y="7126"/>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a:solidFill>
                      <a:srgbClr val="000000"/>
                    </a:solidFill>
                    <a:cs typeface="Arial" panose="020B0604020202020204" pitchFamily="34" charset="0"/>
                  </a:rPr>
                  <a:t>3</a:t>
                </a:r>
                <a:endParaRPr lang="zh-CN" altLang="zh-CN" sz="700">
                  <a:cs typeface="Arial" panose="020B0604020202020204" pitchFamily="34" charset="0"/>
                </a:endParaRPr>
              </a:p>
            </p:txBody>
          </p:sp>
          <p:sp>
            <p:nvSpPr>
              <p:cNvPr id="606" name="Rectangle 133"/>
              <p:cNvSpPr>
                <a:spLocks noChangeArrowheads="1"/>
              </p:cNvSpPr>
              <p:nvPr/>
            </p:nvSpPr>
            <p:spPr bwMode="auto">
              <a:xfrm>
                <a:off x="6642" y="7126"/>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a:solidFill>
                      <a:srgbClr val="000000"/>
                    </a:solidFill>
                    <a:cs typeface="Arial" panose="020B0604020202020204" pitchFamily="34" charset="0"/>
                  </a:rPr>
                  <a:t>4</a:t>
                </a:r>
                <a:endParaRPr lang="zh-CN" altLang="zh-CN" sz="700">
                  <a:cs typeface="Arial" panose="020B0604020202020204" pitchFamily="34" charset="0"/>
                </a:endParaRPr>
              </a:p>
            </p:txBody>
          </p:sp>
          <p:sp>
            <p:nvSpPr>
              <p:cNvPr id="607" name="Rectangle 134"/>
              <p:cNvSpPr>
                <a:spLocks noChangeArrowheads="1"/>
              </p:cNvSpPr>
              <p:nvPr/>
            </p:nvSpPr>
            <p:spPr bwMode="auto">
              <a:xfrm>
                <a:off x="7109" y="7126"/>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a:solidFill>
                      <a:srgbClr val="000000"/>
                    </a:solidFill>
                    <a:cs typeface="Arial" panose="020B0604020202020204" pitchFamily="34" charset="0"/>
                  </a:rPr>
                  <a:t>5</a:t>
                </a:r>
                <a:endParaRPr lang="zh-CN" altLang="zh-CN" sz="700">
                  <a:cs typeface="Arial" panose="020B0604020202020204" pitchFamily="34" charset="0"/>
                </a:endParaRPr>
              </a:p>
            </p:txBody>
          </p:sp>
          <p:sp>
            <p:nvSpPr>
              <p:cNvPr id="608" name="Rectangle 135"/>
              <p:cNvSpPr>
                <a:spLocks noChangeArrowheads="1"/>
              </p:cNvSpPr>
              <p:nvPr/>
            </p:nvSpPr>
            <p:spPr bwMode="auto">
              <a:xfrm>
                <a:off x="7565" y="7126"/>
                <a:ext cx="7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zh-CN" altLang="zh-CN" sz="700">
                    <a:solidFill>
                      <a:srgbClr val="000000"/>
                    </a:solidFill>
                    <a:cs typeface="Arial" panose="020B0604020202020204" pitchFamily="34" charset="0"/>
                  </a:rPr>
                  <a:t>6</a:t>
                </a:r>
                <a:endParaRPr lang="zh-CN" altLang="zh-CN" sz="700">
                  <a:cs typeface="Arial" panose="020B0604020202020204" pitchFamily="34" charset="0"/>
                </a:endParaRPr>
              </a:p>
            </p:txBody>
          </p:sp>
          <p:sp>
            <p:nvSpPr>
              <p:cNvPr id="609" name="Line 136"/>
              <p:cNvSpPr>
                <a:spLocks noChangeShapeType="1"/>
              </p:cNvSpPr>
              <p:nvPr/>
            </p:nvSpPr>
            <p:spPr bwMode="auto">
              <a:xfrm flipV="1">
                <a:off x="4951" y="4608"/>
                <a:ext cx="0" cy="2294"/>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0" name="Line 137"/>
              <p:cNvSpPr>
                <a:spLocks noChangeShapeType="1"/>
              </p:cNvSpPr>
              <p:nvPr/>
            </p:nvSpPr>
            <p:spPr bwMode="auto">
              <a:xfrm flipH="1">
                <a:off x="4852" y="6902"/>
                <a:ext cx="9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1" name="Line 138"/>
              <p:cNvSpPr>
                <a:spLocks noChangeShapeType="1"/>
              </p:cNvSpPr>
              <p:nvPr/>
            </p:nvSpPr>
            <p:spPr bwMode="auto">
              <a:xfrm flipH="1">
                <a:off x="4852" y="6515"/>
                <a:ext cx="9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2" name="Line 139"/>
              <p:cNvSpPr>
                <a:spLocks noChangeShapeType="1"/>
              </p:cNvSpPr>
              <p:nvPr/>
            </p:nvSpPr>
            <p:spPr bwMode="auto">
              <a:xfrm flipH="1">
                <a:off x="4852" y="6137"/>
                <a:ext cx="9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3" name="Line 140"/>
              <p:cNvSpPr>
                <a:spLocks noChangeShapeType="1"/>
              </p:cNvSpPr>
              <p:nvPr/>
            </p:nvSpPr>
            <p:spPr bwMode="auto">
              <a:xfrm flipH="1">
                <a:off x="4852" y="5750"/>
                <a:ext cx="9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4" name="Line 141"/>
              <p:cNvSpPr>
                <a:spLocks noChangeShapeType="1"/>
              </p:cNvSpPr>
              <p:nvPr/>
            </p:nvSpPr>
            <p:spPr bwMode="auto">
              <a:xfrm flipH="1">
                <a:off x="4852" y="5372"/>
                <a:ext cx="9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5" name="Line 142"/>
              <p:cNvSpPr>
                <a:spLocks noChangeShapeType="1"/>
              </p:cNvSpPr>
              <p:nvPr/>
            </p:nvSpPr>
            <p:spPr bwMode="auto">
              <a:xfrm flipH="1">
                <a:off x="4852" y="4984"/>
                <a:ext cx="9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6" name="Line 143"/>
              <p:cNvSpPr>
                <a:spLocks noChangeShapeType="1"/>
              </p:cNvSpPr>
              <p:nvPr/>
            </p:nvSpPr>
            <p:spPr bwMode="auto">
              <a:xfrm flipH="1">
                <a:off x="4852" y="4608"/>
                <a:ext cx="99" cy="0"/>
              </a:xfrm>
              <a:prstGeom prst="line">
                <a:avLst/>
              </a:prstGeom>
              <a:noFill/>
              <a:ln w="9525"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700">
                  <a:latin typeface="Arial" panose="020B0604020202020204" pitchFamily="34" charset="0"/>
                  <a:cs typeface="Arial" panose="020B0604020202020204" pitchFamily="34" charset="0"/>
                </a:endParaRPr>
              </a:p>
            </p:txBody>
          </p:sp>
          <p:sp>
            <p:nvSpPr>
              <p:cNvPr id="617" name="Rectangle 144"/>
              <p:cNvSpPr>
                <a:spLocks noChangeArrowheads="1"/>
              </p:cNvSpPr>
              <p:nvPr/>
            </p:nvSpPr>
            <p:spPr bwMode="auto">
              <a:xfrm rot="16200000">
                <a:off x="4631" y="6831"/>
                <a:ext cx="7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0</a:t>
                </a:r>
                <a:endParaRPr lang="zh-CN" altLang="zh-CN" sz="700">
                  <a:cs typeface="Arial" panose="020B0604020202020204" pitchFamily="34" charset="0"/>
                </a:endParaRPr>
              </a:p>
            </p:txBody>
          </p:sp>
          <p:sp>
            <p:nvSpPr>
              <p:cNvPr id="618" name="Rectangle 145"/>
              <p:cNvSpPr>
                <a:spLocks noChangeArrowheads="1"/>
              </p:cNvSpPr>
              <p:nvPr/>
            </p:nvSpPr>
            <p:spPr bwMode="auto">
              <a:xfrm rot="16200000">
                <a:off x="4631" y="6443"/>
                <a:ext cx="7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2</a:t>
                </a:r>
                <a:endParaRPr lang="zh-CN" altLang="zh-CN" sz="700">
                  <a:cs typeface="Arial" panose="020B0604020202020204" pitchFamily="34" charset="0"/>
                </a:endParaRPr>
              </a:p>
            </p:txBody>
          </p:sp>
          <p:sp>
            <p:nvSpPr>
              <p:cNvPr id="619" name="Rectangle 146"/>
              <p:cNvSpPr>
                <a:spLocks noChangeArrowheads="1"/>
              </p:cNvSpPr>
              <p:nvPr/>
            </p:nvSpPr>
            <p:spPr bwMode="auto">
              <a:xfrm rot="16200000">
                <a:off x="4631" y="6065"/>
                <a:ext cx="7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4</a:t>
                </a:r>
                <a:endParaRPr lang="zh-CN" altLang="zh-CN" sz="700">
                  <a:cs typeface="Arial" panose="020B0604020202020204" pitchFamily="34" charset="0"/>
                </a:endParaRPr>
              </a:p>
            </p:txBody>
          </p:sp>
          <p:sp>
            <p:nvSpPr>
              <p:cNvPr id="620" name="Rectangle 147"/>
              <p:cNvSpPr>
                <a:spLocks noChangeArrowheads="1"/>
              </p:cNvSpPr>
              <p:nvPr/>
            </p:nvSpPr>
            <p:spPr bwMode="auto">
              <a:xfrm rot="16200000">
                <a:off x="4631" y="5678"/>
                <a:ext cx="7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6</a:t>
                </a:r>
                <a:endParaRPr lang="zh-CN" altLang="zh-CN" sz="700">
                  <a:cs typeface="Arial" panose="020B0604020202020204" pitchFamily="34" charset="0"/>
                </a:endParaRPr>
              </a:p>
            </p:txBody>
          </p:sp>
          <p:sp>
            <p:nvSpPr>
              <p:cNvPr id="621" name="Rectangle 148"/>
              <p:cNvSpPr>
                <a:spLocks noChangeArrowheads="1"/>
              </p:cNvSpPr>
              <p:nvPr/>
            </p:nvSpPr>
            <p:spPr bwMode="auto">
              <a:xfrm rot="16200000">
                <a:off x="4631" y="5300"/>
                <a:ext cx="7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8</a:t>
                </a:r>
                <a:endParaRPr lang="zh-CN" altLang="zh-CN" sz="700">
                  <a:cs typeface="Arial" panose="020B0604020202020204" pitchFamily="34" charset="0"/>
                </a:endParaRPr>
              </a:p>
            </p:txBody>
          </p:sp>
          <p:sp>
            <p:nvSpPr>
              <p:cNvPr id="622" name="Rectangle 149"/>
              <p:cNvSpPr>
                <a:spLocks noChangeArrowheads="1"/>
              </p:cNvSpPr>
              <p:nvPr/>
            </p:nvSpPr>
            <p:spPr bwMode="auto">
              <a:xfrm rot="16200000">
                <a:off x="4595" y="4912"/>
                <a:ext cx="14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10</a:t>
                </a:r>
                <a:endParaRPr lang="zh-CN" altLang="zh-CN" sz="700">
                  <a:cs typeface="Arial" panose="020B0604020202020204" pitchFamily="34" charset="0"/>
                </a:endParaRPr>
              </a:p>
            </p:txBody>
          </p:sp>
          <p:sp>
            <p:nvSpPr>
              <p:cNvPr id="623" name="Rectangle 150"/>
              <p:cNvSpPr>
                <a:spLocks noChangeArrowheads="1"/>
              </p:cNvSpPr>
              <p:nvPr/>
            </p:nvSpPr>
            <p:spPr bwMode="auto">
              <a:xfrm rot="16200000">
                <a:off x="4595" y="4536"/>
                <a:ext cx="14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zh-CN" altLang="zh-CN" sz="700">
                    <a:solidFill>
                      <a:srgbClr val="000000"/>
                    </a:solidFill>
                    <a:cs typeface="Arial" panose="020B0604020202020204" pitchFamily="34" charset="0"/>
                  </a:rPr>
                  <a:t>12</a:t>
                </a:r>
                <a:endParaRPr lang="zh-CN" altLang="zh-CN" sz="700">
                  <a:cs typeface="Arial" panose="020B0604020202020204" pitchFamily="34" charset="0"/>
                </a:endParaRPr>
              </a:p>
            </p:txBody>
          </p:sp>
          <p:sp>
            <p:nvSpPr>
              <p:cNvPr id="624" name="Rectangle 151"/>
              <p:cNvSpPr>
                <a:spLocks noChangeArrowheads="1"/>
              </p:cNvSpPr>
              <p:nvPr/>
            </p:nvSpPr>
            <p:spPr bwMode="auto">
              <a:xfrm>
                <a:off x="4951" y="4513"/>
                <a:ext cx="3005" cy="2485"/>
              </a:xfrm>
              <a:prstGeom prst="rect">
                <a:avLst/>
              </a:prstGeom>
              <a:noFill/>
              <a:ln w="9525"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625" name="文本框 624"/>
              <p:cNvSpPr txBox="1"/>
              <p:nvPr/>
            </p:nvSpPr>
            <p:spPr>
              <a:xfrm rot="16200000">
                <a:off x="2894" y="5648"/>
                <a:ext cx="2957" cy="259"/>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Rep2 H3K9me3 density of promoters in 2-cell</a:t>
                </a:r>
                <a:endParaRPr lang="zh-CN" altLang="en-US" sz="700" dirty="0">
                  <a:latin typeface="Arial" panose="020B0604020202020204" pitchFamily="34" charset="0"/>
                  <a:cs typeface="Arial" panose="020B0604020202020204" pitchFamily="34" charset="0"/>
                </a:endParaRPr>
              </a:p>
            </p:txBody>
          </p:sp>
          <p:sp>
            <p:nvSpPr>
              <p:cNvPr id="626" name="文本框 28"/>
              <p:cNvSpPr txBox="1"/>
              <p:nvPr/>
            </p:nvSpPr>
            <p:spPr>
              <a:xfrm>
                <a:off x="5990" y="7243"/>
                <a:ext cx="1027" cy="29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700" dirty="0">
                    <a:latin typeface="Arial" panose="020B0604020202020204" pitchFamily="34" charset="0"/>
                    <a:cs typeface="Arial" panose="020B0604020202020204" pitchFamily="34" charset="0"/>
                  </a:rPr>
                  <a:t>Gene class</a:t>
                </a:r>
                <a:endParaRPr lang="zh-CN" altLang="en-US" sz="700" dirty="0">
                  <a:latin typeface="Arial" panose="020B0604020202020204" pitchFamily="34" charset="0"/>
                  <a:cs typeface="Arial" panose="020B0604020202020204" pitchFamily="34" charset="0"/>
                </a:endParaRPr>
              </a:p>
            </p:txBody>
          </p:sp>
        </p:grpSp>
      </p:grpSp>
      <p:grpSp>
        <p:nvGrpSpPr>
          <p:cNvPr id="7" name="组合 6"/>
          <p:cNvGrpSpPr/>
          <p:nvPr/>
        </p:nvGrpSpPr>
        <p:grpSpPr>
          <a:xfrm>
            <a:off x="4605973" y="485158"/>
            <a:ext cx="2147570" cy="2127250"/>
            <a:chOff x="7327" y="763"/>
            <a:chExt cx="3382" cy="3350"/>
          </a:xfrm>
        </p:grpSpPr>
        <p:graphicFrame>
          <p:nvGraphicFramePr>
            <p:cNvPr id="8" name="图表 7" descr="7b0a202020202263686172745265734964223a20223530303731323932220a7d0a"/>
            <p:cNvGraphicFramePr/>
            <p:nvPr/>
          </p:nvGraphicFramePr>
          <p:xfrm>
            <a:off x="7500" y="1346"/>
            <a:ext cx="3209" cy="2767"/>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8"/>
            <p:cNvSpPr txBox="1"/>
            <p:nvPr/>
          </p:nvSpPr>
          <p:spPr>
            <a:xfrm>
              <a:off x="8892" y="1324"/>
              <a:ext cx="632" cy="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700" i="1" dirty="0">
                  <a:latin typeface="Arial" panose="020B0604020202020204" pitchFamily="34" charset="0"/>
                  <a:cs typeface="Arial" panose="020B0604020202020204" pitchFamily="34" charset="0"/>
                </a:rPr>
                <a:t>p = 0.02</a:t>
              </a:r>
              <a:endParaRPr lang="zh-CN" altLang="en-US" sz="700" i="1" dirty="0">
                <a:latin typeface="Arial" panose="020B0604020202020204" pitchFamily="34" charset="0"/>
                <a:cs typeface="Arial" panose="020B0604020202020204" pitchFamily="34" charset="0"/>
              </a:endParaRPr>
            </a:p>
          </p:txBody>
        </p:sp>
        <p:sp>
          <p:nvSpPr>
            <p:cNvPr id="10" name="文本框 9"/>
            <p:cNvSpPr txBox="1"/>
            <p:nvPr/>
          </p:nvSpPr>
          <p:spPr>
            <a:xfrm>
              <a:off x="8175" y="1485"/>
              <a:ext cx="442" cy="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700" i="1" dirty="0" err="1">
                  <a:latin typeface="Arial" panose="020B0604020202020204" pitchFamily="34" charset="0"/>
                  <a:cs typeface="Arial" panose="020B0604020202020204" pitchFamily="34" charset="0"/>
                </a:rPr>
                <a:t>N.S</a:t>
              </a:r>
              <a:r>
                <a:rPr lang="en-US" altLang="zh-CN" sz="700" i="1" dirty="0">
                  <a:latin typeface="Arial" panose="020B0604020202020204" pitchFamily="34" charset="0"/>
                  <a:cs typeface="Arial" panose="020B0604020202020204" pitchFamily="34" charset="0"/>
                </a:rPr>
                <a:t>.</a:t>
              </a:r>
              <a:endParaRPr lang="zh-CN" altLang="en-US" sz="700" i="1" dirty="0">
                <a:latin typeface="Arial" panose="020B0604020202020204" pitchFamily="34" charset="0"/>
                <a:cs typeface="Arial" panose="020B0604020202020204" pitchFamily="34" charset="0"/>
              </a:endParaRPr>
            </a:p>
          </p:txBody>
        </p:sp>
        <p:sp>
          <p:nvSpPr>
            <p:cNvPr id="11" name="文本框 10"/>
            <p:cNvSpPr txBox="1"/>
            <p:nvPr/>
          </p:nvSpPr>
          <p:spPr>
            <a:xfrm>
              <a:off x="9326" y="2078"/>
              <a:ext cx="442" cy="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700" i="1" dirty="0" err="1">
                  <a:latin typeface="Arial" panose="020B0604020202020204" pitchFamily="34" charset="0"/>
                  <a:cs typeface="Arial" panose="020B0604020202020204" pitchFamily="34" charset="0"/>
                </a:rPr>
                <a:t>N.S</a:t>
              </a:r>
              <a:r>
                <a:rPr lang="en-US" altLang="zh-CN" sz="700" i="1" dirty="0">
                  <a:latin typeface="Arial" panose="020B0604020202020204" pitchFamily="34" charset="0"/>
                  <a:cs typeface="Arial" panose="020B0604020202020204" pitchFamily="34" charset="0"/>
                </a:rPr>
                <a:t>.</a:t>
              </a:r>
              <a:endParaRPr lang="zh-CN" altLang="en-US" sz="700" i="1" dirty="0">
                <a:latin typeface="Arial" panose="020B0604020202020204" pitchFamily="34" charset="0"/>
                <a:cs typeface="Arial" panose="020B0604020202020204" pitchFamily="34" charset="0"/>
              </a:endParaRPr>
            </a:p>
          </p:txBody>
        </p:sp>
        <p:sp>
          <p:nvSpPr>
            <p:cNvPr id="12" name="文本框 11"/>
            <p:cNvSpPr txBox="1"/>
            <p:nvPr/>
          </p:nvSpPr>
          <p:spPr>
            <a:xfrm>
              <a:off x="8554" y="2736"/>
              <a:ext cx="442" cy="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700" i="1" dirty="0" err="1">
                  <a:latin typeface="Arial" panose="020B0604020202020204" pitchFamily="34" charset="0"/>
                  <a:cs typeface="Arial" panose="020B0604020202020204" pitchFamily="34" charset="0"/>
                </a:rPr>
                <a:t>N.S</a:t>
              </a:r>
              <a:r>
                <a:rPr lang="en-US" altLang="zh-CN" sz="700" i="1" dirty="0">
                  <a:latin typeface="Arial" panose="020B0604020202020204" pitchFamily="34" charset="0"/>
                  <a:cs typeface="Arial" panose="020B0604020202020204" pitchFamily="34" charset="0"/>
                </a:rPr>
                <a:t>.</a:t>
              </a:r>
              <a:endParaRPr lang="zh-CN" altLang="en-US" sz="700" i="1" dirty="0">
                <a:latin typeface="Arial" panose="020B0604020202020204" pitchFamily="34" charset="0"/>
                <a:cs typeface="Arial" panose="020B0604020202020204" pitchFamily="34" charset="0"/>
              </a:endParaRPr>
            </a:p>
          </p:txBody>
        </p:sp>
        <p:sp>
          <p:nvSpPr>
            <p:cNvPr id="13" name="文本框 12"/>
            <p:cNvSpPr txBox="1"/>
            <p:nvPr/>
          </p:nvSpPr>
          <p:spPr>
            <a:xfrm>
              <a:off x="9738" y="2401"/>
              <a:ext cx="442" cy="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700" i="1" dirty="0">
                  <a:latin typeface="Arial" panose="020B0604020202020204" pitchFamily="34" charset="0"/>
                  <a:cs typeface="Arial" panose="020B0604020202020204" pitchFamily="34" charset="0"/>
                </a:rPr>
                <a:t>N.S.</a:t>
              </a:r>
              <a:endParaRPr lang="zh-CN" altLang="en-US" sz="700" i="1" dirty="0">
                <a:latin typeface="Arial" panose="020B0604020202020204" pitchFamily="34" charset="0"/>
                <a:cs typeface="Arial" panose="020B0604020202020204" pitchFamily="34" charset="0"/>
              </a:endParaRPr>
            </a:p>
          </p:txBody>
        </p:sp>
        <p:sp>
          <p:nvSpPr>
            <p:cNvPr id="14" name="文本框 13"/>
            <p:cNvSpPr txBox="1"/>
            <p:nvPr/>
          </p:nvSpPr>
          <p:spPr>
            <a:xfrm>
              <a:off x="10102" y="2238"/>
              <a:ext cx="442" cy="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700" i="1" dirty="0">
                  <a:latin typeface="Arial" panose="020B0604020202020204" pitchFamily="34" charset="0"/>
                  <a:cs typeface="Arial" panose="020B0604020202020204" pitchFamily="34" charset="0"/>
                </a:rPr>
                <a:t>N.S.</a:t>
              </a:r>
              <a:endParaRPr lang="zh-CN" altLang="en-US" sz="700" i="1" dirty="0">
                <a:latin typeface="Arial" panose="020B0604020202020204" pitchFamily="34" charset="0"/>
                <a:cs typeface="Arial" panose="020B0604020202020204" pitchFamily="34" charset="0"/>
              </a:endParaRPr>
            </a:p>
          </p:txBody>
        </p:sp>
        <p:sp>
          <p:nvSpPr>
            <p:cNvPr id="15" name="文本框 14"/>
            <p:cNvSpPr txBox="1"/>
            <p:nvPr/>
          </p:nvSpPr>
          <p:spPr>
            <a:xfrm>
              <a:off x="7327" y="763"/>
              <a:ext cx="465" cy="43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b="1" dirty="0">
                  <a:latin typeface="Arial" panose="020B0604020202020204" pitchFamily="34" charset="0"/>
                  <a:cs typeface="Arial" panose="020B0604020202020204" pitchFamily="34" charset="0"/>
                </a:rPr>
                <a:t>C</a:t>
              </a:r>
              <a:endParaRPr lang="zh-CN" altLang="en-US" sz="1200" b="1" dirty="0">
                <a:latin typeface="Arial" panose="020B0604020202020204" pitchFamily="34" charset="0"/>
                <a:cs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783" y="105358"/>
            <a:ext cx="771365" cy="307777"/>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Fig. S6</a:t>
            </a:r>
            <a:endParaRPr lang="zh-CN" altLang="en-US" sz="1400" b="1" dirty="0">
              <a:latin typeface="Arial" panose="020B0604020202020204" pitchFamily="34" charset="0"/>
              <a:cs typeface="Arial" panose="020B0604020202020204" pitchFamily="34" charset="0"/>
            </a:endParaRPr>
          </a:p>
        </p:txBody>
      </p:sp>
      <p:sp>
        <p:nvSpPr>
          <p:cNvPr id="5" name="文本框 4"/>
          <p:cNvSpPr txBox="1"/>
          <p:nvPr/>
        </p:nvSpPr>
        <p:spPr>
          <a:xfrm>
            <a:off x="360693" y="487659"/>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A</a:t>
            </a:r>
            <a:endParaRPr lang="zh-CN" altLang="en-US" sz="1200" b="1"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3"/>
          <a:stretch>
            <a:fillRect/>
          </a:stretch>
        </p:blipFill>
        <p:spPr>
          <a:xfrm>
            <a:off x="533465" y="703643"/>
            <a:ext cx="2976337" cy="4160909"/>
          </a:xfrm>
          <a:prstGeom prst="rect">
            <a:avLst/>
          </a:prstGeom>
        </p:spPr>
      </p:pic>
      <p:pic>
        <p:nvPicPr>
          <p:cNvPr id="7" name="图片 6"/>
          <p:cNvPicPr>
            <a:picLocks noChangeAspect="1"/>
          </p:cNvPicPr>
          <p:nvPr/>
        </p:nvPicPr>
        <p:blipFill>
          <a:blip r:embed="rId4"/>
          <a:stretch>
            <a:fillRect/>
          </a:stretch>
        </p:blipFill>
        <p:spPr>
          <a:xfrm>
            <a:off x="3590170" y="764658"/>
            <a:ext cx="3024943" cy="1915874"/>
          </a:xfrm>
          <a:prstGeom prst="rect">
            <a:avLst/>
          </a:prstGeom>
        </p:spPr>
      </p:pic>
      <p:sp>
        <p:nvSpPr>
          <p:cNvPr id="8" name="文本框 7"/>
          <p:cNvSpPr txBox="1"/>
          <p:nvPr/>
        </p:nvSpPr>
        <p:spPr>
          <a:xfrm>
            <a:off x="3342884" y="487659"/>
            <a:ext cx="295274" cy="276999"/>
          </a:xfrm>
          <a:prstGeom prst="rect">
            <a:avLst/>
          </a:prstGeom>
          <a:noFill/>
        </p:spPr>
        <p:txBody>
          <a:bodyPr wrap="square" rtlCol="0">
            <a:spAutoFit/>
          </a:bodyPr>
          <a:lstStyle/>
          <a:p>
            <a:r>
              <a:rPr lang="en-US" altLang="zh-CN" sz="1200" b="1" dirty="0">
                <a:latin typeface="Arial" panose="020B0604020202020204" pitchFamily="34" charset="0"/>
                <a:cs typeface="Arial" panose="020B0604020202020204" pitchFamily="34" charset="0"/>
              </a:rPr>
              <a:t>B</a:t>
            </a:r>
            <a:endParaRPr lang="zh-CN" altLang="en-US" sz="1200" b="1" dirty="0">
              <a:latin typeface="Arial" panose="020B0604020202020204" pitchFamily="34" charset="0"/>
              <a:cs typeface="Arial" panose="020B0604020202020204" pitchFamily="34" charset="0"/>
            </a:endParaRPr>
          </a:p>
        </p:txBody>
      </p:sp>
      <p:sp>
        <p:nvSpPr>
          <p:cNvPr id="19" name="文本框 18"/>
          <p:cNvSpPr txBox="1"/>
          <p:nvPr/>
        </p:nvSpPr>
        <p:spPr>
          <a:xfrm>
            <a:off x="3342884" y="2632896"/>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a:t>
            </a:r>
            <a:endParaRPr lang="zh-CN" altLang="en-US" sz="1200" b="1" dirty="0">
              <a:latin typeface="Arial" panose="020B0604020202020204" pitchFamily="34" charset="0"/>
              <a:cs typeface="Arial" panose="020B0604020202020204" pitchFamily="34" charset="0"/>
            </a:endParaRPr>
          </a:p>
        </p:txBody>
      </p:sp>
      <p:grpSp>
        <p:nvGrpSpPr>
          <p:cNvPr id="2834" name="组合 2833"/>
          <p:cNvGrpSpPr/>
          <p:nvPr/>
        </p:nvGrpSpPr>
        <p:grpSpPr>
          <a:xfrm>
            <a:off x="3680068" y="2729427"/>
            <a:ext cx="2643693" cy="2053482"/>
            <a:chOff x="3671302" y="2749924"/>
            <a:chExt cx="2643693" cy="2053482"/>
          </a:xfrm>
        </p:grpSpPr>
        <p:sp>
          <p:nvSpPr>
            <p:cNvPr id="1432" name="任意多边形: 形状 1431"/>
            <p:cNvSpPr/>
            <p:nvPr/>
          </p:nvSpPr>
          <p:spPr>
            <a:xfrm>
              <a:off x="4678393" y="4026186"/>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573" y="0"/>
                  </a:cubicBezTo>
                  <a:cubicBezTo>
                    <a:pt x="22669" y="0"/>
                    <a:pt x="29242" y="4763"/>
                    <a:pt x="29242" y="10478"/>
                  </a:cubicBezTo>
                  <a:cubicBezTo>
                    <a:pt x="29242" y="16288"/>
                    <a:pt x="22669" y="20955"/>
                    <a:pt x="14573" y="20955"/>
                  </a:cubicBezTo>
                  <a:cubicBezTo>
                    <a:pt x="6572" y="20955"/>
                    <a:pt x="0" y="16288"/>
                    <a:pt x="0" y="10478"/>
                  </a:cubicBezTo>
                </a:path>
              </a:pathLst>
            </a:custGeom>
            <a:solidFill>
              <a:srgbClr val="8DA0CB"/>
            </a:solidFill>
            <a:ln w="9525" cap="flat">
              <a:noFill/>
              <a:prstDash val="solid"/>
              <a:miter/>
            </a:ln>
          </p:spPr>
          <p:txBody>
            <a:bodyPr rtlCol="0" anchor="ctr"/>
            <a:lstStyle/>
            <a:p>
              <a:endParaRPr lang="zh-CN" altLang="en-US"/>
            </a:p>
          </p:txBody>
        </p:sp>
        <p:sp>
          <p:nvSpPr>
            <p:cNvPr id="1433" name="任意多边形: 形状 1432"/>
            <p:cNvSpPr/>
            <p:nvPr/>
          </p:nvSpPr>
          <p:spPr>
            <a:xfrm>
              <a:off x="4678393" y="4026186"/>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573" y="0"/>
                  </a:cubicBezTo>
                  <a:cubicBezTo>
                    <a:pt x="22669" y="0"/>
                    <a:pt x="29242" y="4763"/>
                    <a:pt x="29242" y="10478"/>
                  </a:cubicBezTo>
                  <a:cubicBezTo>
                    <a:pt x="29242" y="16288"/>
                    <a:pt x="22669" y="20955"/>
                    <a:pt x="14573" y="20955"/>
                  </a:cubicBezTo>
                  <a:cubicBezTo>
                    <a:pt x="6572" y="20955"/>
                    <a:pt x="0" y="16288"/>
                    <a:pt x="0" y="10478"/>
                  </a:cubicBezTo>
                </a:path>
              </a:pathLst>
            </a:custGeom>
            <a:solidFill>
              <a:srgbClr val="8DA0CB"/>
            </a:solidFill>
            <a:ln w="6763" cap="rnd">
              <a:noFill/>
              <a:prstDash val="solid"/>
              <a:round/>
            </a:ln>
          </p:spPr>
          <p:txBody>
            <a:bodyPr rtlCol="0" anchor="ctr"/>
            <a:lstStyle/>
            <a:p>
              <a:endParaRPr lang="zh-CN" altLang="en-US"/>
            </a:p>
          </p:txBody>
        </p:sp>
        <p:sp>
          <p:nvSpPr>
            <p:cNvPr id="1434" name="任意多边形: 形状 1433"/>
            <p:cNvSpPr/>
            <p:nvPr/>
          </p:nvSpPr>
          <p:spPr>
            <a:xfrm>
              <a:off x="4678393" y="4390335"/>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35" name="任意多边形: 形状 1434"/>
            <p:cNvSpPr/>
            <p:nvPr/>
          </p:nvSpPr>
          <p:spPr>
            <a:xfrm>
              <a:off x="4678393" y="4390335"/>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36" name="任意多边形: 形状 1435"/>
            <p:cNvSpPr/>
            <p:nvPr/>
          </p:nvSpPr>
          <p:spPr>
            <a:xfrm>
              <a:off x="4678393" y="3989758"/>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573" y="0"/>
                  </a:cubicBezTo>
                  <a:cubicBezTo>
                    <a:pt x="22669" y="0"/>
                    <a:pt x="29242" y="4763"/>
                    <a:pt x="29242" y="10478"/>
                  </a:cubicBezTo>
                  <a:cubicBezTo>
                    <a:pt x="29242" y="16288"/>
                    <a:pt x="22669" y="20955"/>
                    <a:pt x="14573" y="20955"/>
                  </a:cubicBezTo>
                  <a:cubicBezTo>
                    <a:pt x="6572" y="20955"/>
                    <a:pt x="0" y="16288"/>
                    <a:pt x="0" y="10478"/>
                  </a:cubicBezTo>
                </a:path>
              </a:pathLst>
            </a:custGeom>
            <a:solidFill>
              <a:srgbClr val="8DA0CB"/>
            </a:solidFill>
            <a:ln w="9525" cap="flat">
              <a:noFill/>
              <a:prstDash val="solid"/>
              <a:miter/>
            </a:ln>
          </p:spPr>
          <p:txBody>
            <a:bodyPr rtlCol="0" anchor="ctr"/>
            <a:lstStyle/>
            <a:p>
              <a:endParaRPr lang="zh-CN" altLang="en-US"/>
            </a:p>
          </p:txBody>
        </p:sp>
        <p:sp>
          <p:nvSpPr>
            <p:cNvPr id="1437" name="任意多边形: 形状 1436"/>
            <p:cNvSpPr/>
            <p:nvPr/>
          </p:nvSpPr>
          <p:spPr>
            <a:xfrm>
              <a:off x="4678393" y="3989758"/>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573" y="0"/>
                  </a:cubicBezTo>
                  <a:cubicBezTo>
                    <a:pt x="22669" y="0"/>
                    <a:pt x="29242" y="4763"/>
                    <a:pt x="29242" y="10478"/>
                  </a:cubicBezTo>
                  <a:cubicBezTo>
                    <a:pt x="29242" y="16288"/>
                    <a:pt x="22669" y="20955"/>
                    <a:pt x="14573" y="20955"/>
                  </a:cubicBezTo>
                  <a:cubicBezTo>
                    <a:pt x="6572" y="20955"/>
                    <a:pt x="0" y="16288"/>
                    <a:pt x="0" y="10478"/>
                  </a:cubicBezTo>
                </a:path>
              </a:pathLst>
            </a:custGeom>
            <a:solidFill>
              <a:srgbClr val="8DA0CB"/>
            </a:solidFill>
            <a:ln w="6763" cap="rnd">
              <a:noFill/>
              <a:prstDash val="solid"/>
              <a:round/>
            </a:ln>
          </p:spPr>
          <p:txBody>
            <a:bodyPr rtlCol="0" anchor="ctr"/>
            <a:lstStyle/>
            <a:p>
              <a:endParaRPr lang="zh-CN" altLang="en-US"/>
            </a:p>
          </p:txBody>
        </p:sp>
        <p:sp>
          <p:nvSpPr>
            <p:cNvPr id="1438" name="任意多边形: 形状 1437"/>
            <p:cNvSpPr/>
            <p:nvPr/>
          </p:nvSpPr>
          <p:spPr>
            <a:xfrm>
              <a:off x="4678393" y="4014045"/>
              <a:ext cx="36284" cy="36000"/>
            </a:xfrm>
            <a:custGeom>
              <a:avLst/>
              <a:gdLst>
                <a:gd name="connsiteX0" fmla="*/ 0 w 29241"/>
                <a:gd name="connsiteY0" fmla="*/ 10478 h 20955"/>
                <a:gd name="connsiteX1" fmla="*/ 14573 w 29241"/>
                <a:gd name="connsiteY1" fmla="*/ 0 h 20955"/>
                <a:gd name="connsiteX2" fmla="*/ 29242 w 29241"/>
                <a:gd name="connsiteY2" fmla="*/ 10478 h 20955"/>
                <a:gd name="connsiteX3" fmla="*/ 14573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573" y="0"/>
                  </a:cubicBezTo>
                  <a:cubicBezTo>
                    <a:pt x="22669" y="0"/>
                    <a:pt x="29242" y="4763"/>
                    <a:pt x="29242" y="10478"/>
                  </a:cubicBezTo>
                  <a:cubicBezTo>
                    <a:pt x="29242" y="16193"/>
                    <a:pt x="22669" y="20955"/>
                    <a:pt x="14573" y="20955"/>
                  </a:cubicBezTo>
                  <a:cubicBezTo>
                    <a:pt x="6572" y="20955"/>
                    <a:pt x="0" y="16193"/>
                    <a:pt x="0" y="10478"/>
                  </a:cubicBezTo>
                </a:path>
              </a:pathLst>
            </a:custGeom>
            <a:solidFill>
              <a:srgbClr val="8DA0CB"/>
            </a:solidFill>
            <a:ln w="9525" cap="flat">
              <a:noFill/>
              <a:prstDash val="solid"/>
              <a:miter/>
            </a:ln>
          </p:spPr>
          <p:txBody>
            <a:bodyPr rtlCol="0" anchor="ctr"/>
            <a:lstStyle/>
            <a:p>
              <a:endParaRPr lang="zh-CN" altLang="en-US"/>
            </a:p>
          </p:txBody>
        </p:sp>
        <p:sp>
          <p:nvSpPr>
            <p:cNvPr id="1439" name="任意多边形: 形状 1438"/>
            <p:cNvSpPr/>
            <p:nvPr/>
          </p:nvSpPr>
          <p:spPr>
            <a:xfrm>
              <a:off x="4678393" y="4014045"/>
              <a:ext cx="36284" cy="36000"/>
            </a:xfrm>
            <a:custGeom>
              <a:avLst/>
              <a:gdLst>
                <a:gd name="connsiteX0" fmla="*/ 0 w 29241"/>
                <a:gd name="connsiteY0" fmla="*/ 10478 h 20955"/>
                <a:gd name="connsiteX1" fmla="*/ 14573 w 29241"/>
                <a:gd name="connsiteY1" fmla="*/ 0 h 20955"/>
                <a:gd name="connsiteX2" fmla="*/ 29242 w 29241"/>
                <a:gd name="connsiteY2" fmla="*/ 10478 h 20955"/>
                <a:gd name="connsiteX3" fmla="*/ 14573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573" y="0"/>
                  </a:cubicBezTo>
                  <a:cubicBezTo>
                    <a:pt x="22669" y="0"/>
                    <a:pt x="29242" y="4763"/>
                    <a:pt x="29242" y="10478"/>
                  </a:cubicBezTo>
                  <a:cubicBezTo>
                    <a:pt x="29242" y="16193"/>
                    <a:pt x="22669" y="20955"/>
                    <a:pt x="14573" y="20955"/>
                  </a:cubicBezTo>
                  <a:cubicBezTo>
                    <a:pt x="6572" y="20955"/>
                    <a:pt x="0" y="16193"/>
                    <a:pt x="0" y="10478"/>
                  </a:cubicBezTo>
                </a:path>
              </a:pathLst>
            </a:custGeom>
            <a:solidFill>
              <a:srgbClr val="8DA0CB"/>
            </a:solidFill>
            <a:ln w="6763" cap="rnd">
              <a:noFill/>
              <a:prstDash val="solid"/>
              <a:round/>
            </a:ln>
          </p:spPr>
          <p:txBody>
            <a:bodyPr rtlCol="0" anchor="ctr"/>
            <a:lstStyle/>
            <a:p>
              <a:endParaRPr lang="zh-CN" altLang="en-US"/>
            </a:p>
          </p:txBody>
        </p:sp>
        <p:sp>
          <p:nvSpPr>
            <p:cNvPr id="1440" name="任意多边形: 形状 1439"/>
            <p:cNvSpPr/>
            <p:nvPr/>
          </p:nvSpPr>
          <p:spPr>
            <a:xfrm>
              <a:off x="4678393" y="4032289"/>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192"/>
                    <a:pt x="0" y="10477"/>
                  </a:cubicBezTo>
                </a:path>
              </a:pathLst>
            </a:custGeom>
            <a:solidFill>
              <a:srgbClr val="8DA0CB"/>
            </a:solidFill>
            <a:ln w="9525" cap="flat">
              <a:noFill/>
              <a:prstDash val="solid"/>
              <a:miter/>
            </a:ln>
          </p:spPr>
          <p:txBody>
            <a:bodyPr rtlCol="0" anchor="ctr"/>
            <a:lstStyle/>
            <a:p>
              <a:endParaRPr lang="zh-CN" altLang="en-US"/>
            </a:p>
          </p:txBody>
        </p:sp>
        <p:sp>
          <p:nvSpPr>
            <p:cNvPr id="1441" name="任意多边形: 形状 1440"/>
            <p:cNvSpPr/>
            <p:nvPr/>
          </p:nvSpPr>
          <p:spPr>
            <a:xfrm>
              <a:off x="4678393" y="4032289"/>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192"/>
                    <a:pt x="0" y="10477"/>
                  </a:cubicBezTo>
                </a:path>
              </a:pathLst>
            </a:custGeom>
            <a:solidFill>
              <a:srgbClr val="8DA0CB"/>
            </a:solidFill>
            <a:ln w="6763" cap="rnd">
              <a:noFill/>
              <a:prstDash val="solid"/>
              <a:round/>
            </a:ln>
          </p:spPr>
          <p:txBody>
            <a:bodyPr rtlCol="0" anchor="ctr"/>
            <a:lstStyle/>
            <a:p>
              <a:endParaRPr lang="zh-CN" altLang="en-US"/>
            </a:p>
          </p:txBody>
        </p:sp>
        <p:sp>
          <p:nvSpPr>
            <p:cNvPr id="1442" name="任意多边形: 形状 1441"/>
            <p:cNvSpPr/>
            <p:nvPr/>
          </p:nvSpPr>
          <p:spPr>
            <a:xfrm>
              <a:off x="4678393" y="3929046"/>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w="9525" cap="flat">
              <a:noFill/>
              <a:prstDash val="solid"/>
              <a:miter/>
            </a:ln>
          </p:spPr>
          <p:txBody>
            <a:bodyPr rtlCol="0" anchor="ctr"/>
            <a:lstStyle/>
            <a:p>
              <a:endParaRPr lang="zh-CN" altLang="en-US"/>
            </a:p>
          </p:txBody>
        </p:sp>
        <p:sp>
          <p:nvSpPr>
            <p:cNvPr id="1443" name="任意多边形: 形状 1442"/>
            <p:cNvSpPr/>
            <p:nvPr/>
          </p:nvSpPr>
          <p:spPr>
            <a:xfrm>
              <a:off x="4678393" y="3929046"/>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w="6763" cap="rnd">
              <a:noFill/>
              <a:prstDash val="solid"/>
              <a:round/>
            </a:ln>
          </p:spPr>
          <p:txBody>
            <a:bodyPr rtlCol="0" anchor="ctr"/>
            <a:lstStyle/>
            <a:p>
              <a:endParaRPr lang="zh-CN" altLang="en-US"/>
            </a:p>
          </p:txBody>
        </p:sp>
        <p:sp>
          <p:nvSpPr>
            <p:cNvPr id="1444" name="任意多边形: 形状 1443"/>
            <p:cNvSpPr/>
            <p:nvPr/>
          </p:nvSpPr>
          <p:spPr>
            <a:xfrm>
              <a:off x="4678393" y="3923007"/>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955"/>
                    <a:pt x="0" y="16288"/>
                    <a:pt x="0" y="10478"/>
                  </a:cubicBezTo>
                </a:path>
              </a:pathLst>
            </a:custGeom>
            <a:solidFill>
              <a:srgbClr val="8DA0CB"/>
            </a:solidFill>
            <a:ln w="9525" cap="flat">
              <a:noFill/>
              <a:prstDash val="solid"/>
              <a:miter/>
            </a:ln>
          </p:spPr>
          <p:txBody>
            <a:bodyPr rtlCol="0" anchor="ctr"/>
            <a:lstStyle/>
            <a:p>
              <a:endParaRPr lang="zh-CN" altLang="en-US"/>
            </a:p>
          </p:txBody>
        </p:sp>
        <p:sp>
          <p:nvSpPr>
            <p:cNvPr id="1445" name="任意多边形: 形状 1444"/>
            <p:cNvSpPr/>
            <p:nvPr/>
          </p:nvSpPr>
          <p:spPr>
            <a:xfrm>
              <a:off x="4678393" y="3923007"/>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955"/>
                    <a:pt x="0" y="16288"/>
                    <a:pt x="0" y="10478"/>
                  </a:cubicBezTo>
                </a:path>
              </a:pathLst>
            </a:custGeom>
            <a:solidFill>
              <a:srgbClr val="8DA0CB"/>
            </a:solidFill>
            <a:ln w="6763" cap="rnd">
              <a:noFill/>
              <a:prstDash val="solid"/>
              <a:round/>
            </a:ln>
          </p:spPr>
          <p:txBody>
            <a:bodyPr rtlCol="0" anchor="ctr"/>
            <a:lstStyle/>
            <a:p>
              <a:endParaRPr lang="zh-CN" altLang="en-US"/>
            </a:p>
          </p:txBody>
        </p:sp>
        <p:sp>
          <p:nvSpPr>
            <p:cNvPr id="1446" name="任意多边形: 形状 1445"/>
            <p:cNvSpPr/>
            <p:nvPr/>
          </p:nvSpPr>
          <p:spPr>
            <a:xfrm>
              <a:off x="4678393" y="3643857"/>
              <a:ext cx="36284" cy="36000"/>
            </a:xfrm>
            <a:custGeom>
              <a:avLst/>
              <a:gdLst>
                <a:gd name="connsiteX0" fmla="*/ 0 w 29241"/>
                <a:gd name="connsiteY0" fmla="*/ 10478 h 20955"/>
                <a:gd name="connsiteX1" fmla="*/ 14573 w 29241"/>
                <a:gd name="connsiteY1" fmla="*/ 0 h 20955"/>
                <a:gd name="connsiteX2" fmla="*/ 29242 w 29241"/>
                <a:gd name="connsiteY2" fmla="*/ 10478 h 20955"/>
                <a:gd name="connsiteX3" fmla="*/ 14573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573" y="0"/>
                  </a:cubicBezTo>
                  <a:cubicBezTo>
                    <a:pt x="22669" y="0"/>
                    <a:pt x="29242" y="4763"/>
                    <a:pt x="29242" y="10478"/>
                  </a:cubicBezTo>
                  <a:cubicBezTo>
                    <a:pt x="29242" y="16288"/>
                    <a:pt x="22669" y="20955"/>
                    <a:pt x="14573" y="20955"/>
                  </a:cubicBezTo>
                  <a:cubicBezTo>
                    <a:pt x="6572" y="20955"/>
                    <a:pt x="0" y="16193"/>
                    <a:pt x="0" y="10478"/>
                  </a:cubicBezTo>
                </a:path>
              </a:pathLst>
            </a:custGeom>
            <a:solidFill>
              <a:srgbClr val="8DA0CB"/>
            </a:solidFill>
            <a:ln w="9525" cap="flat">
              <a:noFill/>
              <a:prstDash val="solid"/>
              <a:miter/>
            </a:ln>
          </p:spPr>
          <p:txBody>
            <a:bodyPr rtlCol="0" anchor="ctr"/>
            <a:lstStyle/>
            <a:p>
              <a:endParaRPr lang="zh-CN" altLang="en-US"/>
            </a:p>
          </p:txBody>
        </p:sp>
        <p:sp>
          <p:nvSpPr>
            <p:cNvPr id="1447" name="任意多边形: 形状 1446"/>
            <p:cNvSpPr/>
            <p:nvPr/>
          </p:nvSpPr>
          <p:spPr>
            <a:xfrm>
              <a:off x="4678393" y="3643857"/>
              <a:ext cx="36284" cy="36000"/>
            </a:xfrm>
            <a:custGeom>
              <a:avLst/>
              <a:gdLst>
                <a:gd name="connsiteX0" fmla="*/ 0 w 29241"/>
                <a:gd name="connsiteY0" fmla="*/ 10478 h 20955"/>
                <a:gd name="connsiteX1" fmla="*/ 14573 w 29241"/>
                <a:gd name="connsiteY1" fmla="*/ 0 h 20955"/>
                <a:gd name="connsiteX2" fmla="*/ 29242 w 29241"/>
                <a:gd name="connsiteY2" fmla="*/ 10478 h 20955"/>
                <a:gd name="connsiteX3" fmla="*/ 14573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573" y="0"/>
                  </a:cubicBezTo>
                  <a:cubicBezTo>
                    <a:pt x="22669" y="0"/>
                    <a:pt x="29242" y="4763"/>
                    <a:pt x="29242" y="10478"/>
                  </a:cubicBezTo>
                  <a:cubicBezTo>
                    <a:pt x="29242" y="16288"/>
                    <a:pt x="22669" y="20955"/>
                    <a:pt x="14573" y="20955"/>
                  </a:cubicBezTo>
                  <a:cubicBezTo>
                    <a:pt x="6572" y="20955"/>
                    <a:pt x="0" y="16193"/>
                    <a:pt x="0" y="10478"/>
                  </a:cubicBezTo>
                </a:path>
              </a:pathLst>
            </a:custGeom>
            <a:solidFill>
              <a:srgbClr val="8DA0CB"/>
            </a:solidFill>
            <a:ln w="6763" cap="rnd">
              <a:noFill/>
              <a:prstDash val="solid"/>
              <a:round/>
            </a:ln>
          </p:spPr>
          <p:txBody>
            <a:bodyPr rtlCol="0" anchor="ctr"/>
            <a:lstStyle/>
            <a:p>
              <a:endParaRPr lang="zh-CN" altLang="en-US"/>
            </a:p>
          </p:txBody>
        </p:sp>
        <p:sp>
          <p:nvSpPr>
            <p:cNvPr id="1448" name="任意多边形: 形状 1447"/>
            <p:cNvSpPr/>
            <p:nvPr/>
          </p:nvSpPr>
          <p:spPr>
            <a:xfrm>
              <a:off x="4678393" y="4050471"/>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288"/>
                    <a:pt x="0" y="10477"/>
                  </a:cubicBezTo>
                </a:path>
              </a:pathLst>
            </a:custGeom>
            <a:solidFill>
              <a:srgbClr val="8DA0CB"/>
            </a:solidFill>
            <a:ln w="9525" cap="flat">
              <a:noFill/>
              <a:prstDash val="solid"/>
              <a:miter/>
            </a:ln>
          </p:spPr>
          <p:txBody>
            <a:bodyPr rtlCol="0" anchor="ctr"/>
            <a:lstStyle/>
            <a:p>
              <a:endParaRPr lang="zh-CN" altLang="en-US"/>
            </a:p>
          </p:txBody>
        </p:sp>
        <p:sp>
          <p:nvSpPr>
            <p:cNvPr id="1449" name="任意多边形: 形状 1448"/>
            <p:cNvSpPr/>
            <p:nvPr/>
          </p:nvSpPr>
          <p:spPr>
            <a:xfrm>
              <a:off x="4678393" y="4050471"/>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288"/>
                    <a:pt x="0" y="10477"/>
                  </a:cubicBezTo>
                </a:path>
              </a:pathLst>
            </a:custGeom>
            <a:solidFill>
              <a:srgbClr val="8DA0CB"/>
            </a:solidFill>
            <a:ln w="6763" cap="rnd">
              <a:noFill/>
              <a:prstDash val="solid"/>
              <a:round/>
            </a:ln>
          </p:spPr>
          <p:txBody>
            <a:bodyPr rtlCol="0" anchor="ctr"/>
            <a:lstStyle/>
            <a:p>
              <a:endParaRPr lang="zh-CN" altLang="en-US"/>
            </a:p>
          </p:txBody>
        </p:sp>
        <p:sp>
          <p:nvSpPr>
            <p:cNvPr id="1450" name="任意多边形: 形状 1449"/>
            <p:cNvSpPr/>
            <p:nvPr/>
          </p:nvSpPr>
          <p:spPr>
            <a:xfrm>
              <a:off x="4678393" y="4384296"/>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51" name="任意多边形: 形状 1450"/>
            <p:cNvSpPr/>
            <p:nvPr/>
          </p:nvSpPr>
          <p:spPr>
            <a:xfrm>
              <a:off x="4678393" y="4384296"/>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52" name="任意多边形: 形状 1451"/>
            <p:cNvSpPr/>
            <p:nvPr/>
          </p:nvSpPr>
          <p:spPr>
            <a:xfrm>
              <a:off x="4678393" y="4001901"/>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573" y="0"/>
                  </a:cubicBezTo>
                  <a:cubicBezTo>
                    <a:pt x="22669" y="0"/>
                    <a:pt x="29242" y="4763"/>
                    <a:pt x="29242" y="10477"/>
                  </a:cubicBezTo>
                  <a:cubicBezTo>
                    <a:pt x="29242" y="16192"/>
                    <a:pt x="22669" y="20955"/>
                    <a:pt x="14573" y="20955"/>
                  </a:cubicBezTo>
                  <a:cubicBezTo>
                    <a:pt x="6572" y="20955"/>
                    <a:pt x="0" y="16288"/>
                    <a:pt x="0" y="10477"/>
                  </a:cubicBezTo>
                </a:path>
              </a:pathLst>
            </a:custGeom>
            <a:solidFill>
              <a:srgbClr val="8DA0CB"/>
            </a:solidFill>
            <a:ln w="9525" cap="flat">
              <a:noFill/>
              <a:prstDash val="solid"/>
              <a:miter/>
            </a:ln>
          </p:spPr>
          <p:txBody>
            <a:bodyPr rtlCol="0" anchor="ctr"/>
            <a:lstStyle/>
            <a:p>
              <a:endParaRPr lang="zh-CN" altLang="en-US"/>
            </a:p>
          </p:txBody>
        </p:sp>
        <p:sp>
          <p:nvSpPr>
            <p:cNvPr id="1453" name="任意多边形: 形状 1452"/>
            <p:cNvSpPr/>
            <p:nvPr/>
          </p:nvSpPr>
          <p:spPr>
            <a:xfrm>
              <a:off x="4678393" y="4001901"/>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573" y="0"/>
                  </a:cubicBezTo>
                  <a:cubicBezTo>
                    <a:pt x="22669" y="0"/>
                    <a:pt x="29242" y="4763"/>
                    <a:pt x="29242" y="10477"/>
                  </a:cubicBezTo>
                  <a:cubicBezTo>
                    <a:pt x="29242" y="16192"/>
                    <a:pt x="22669" y="20955"/>
                    <a:pt x="14573" y="20955"/>
                  </a:cubicBezTo>
                  <a:cubicBezTo>
                    <a:pt x="6572" y="20955"/>
                    <a:pt x="0" y="16288"/>
                    <a:pt x="0" y="10477"/>
                  </a:cubicBezTo>
                </a:path>
              </a:pathLst>
            </a:custGeom>
            <a:solidFill>
              <a:srgbClr val="8DA0CB"/>
            </a:solidFill>
            <a:ln w="6763" cap="rnd">
              <a:noFill/>
              <a:prstDash val="solid"/>
              <a:round/>
            </a:ln>
          </p:spPr>
          <p:txBody>
            <a:bodyPr rtlCol="0" anchor="ctr"/>
            <a:lstStyle/>
            <a:p>
              <a:endParaRPr lang="zh-CN" altLang="en-US"/>
            </a:p>
          </p:txBody>
        </p:sp>
        <p:sp>
          <p:nvSpPr>
            <p:cNvPr id="1454" name="任意多边形: 形状 1453"/>
            <p:cNvSpPr/>
            <p:nvPr/>
          </p:nvSpPr>
          <p:spPr>
            <a:xfrm>
              <a:off x="4678393" y="4050471"/>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288"/>
                    <a:pt x="0" y="10477"/>
                  </a:cubicBezTo>
                </a:path>
              </a:pathLst>
            </a:custGeom>
            <a:solidFill>
              <a:srgbClr val="8DA0CB"/>
            </a:solidFill>
            <a:ln w="9525" cap="flat">
              <a:noFill/>
              <a:prstDash val="solid"/>
              <a:miter/>
            </a:ln>
          </p:spPr>
          <p:txBody>
            <a:bodyPr rtlCol="0" anchor="ctr"/>
            <a:lstStyle/>
            <a:p>
              <a:endParaRPr lang="zh-CN" altLang="en-US"/>
            </a:p>
          </p:txBody>
        </p:sp>
        <p:sp>
          <p:nvSpPr>
            <p:cNvPr id="1455" name="任意多边形: 形状 1454"/>
            <p:cNvSpPr/>
            <p:nvPr/>
          </p:nvSpPr>
          <p:spPr>
            <a:xfrm>
              <a:off x="4678393" y="4050471"/>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288"/>
                    <a:pt x="0" y="10477"/>
                  </a:cubicBezTo>
                </a:path>
              </a:pathLst>
            </a:custGeom>
            <a:solidFill>
              <a:srgbClr val="8DA0CB"/>
            </a:solidFill>
            <a:ln w="6763" cap="rnd">
              <a:noFill/>
              <a:prstDash val="solid"/>
              <a:round/>
            </a:ln>
          </p:spPr>
          <p:txBody>
            <a:bodyPr rtlCol="0" anchor="ctr"/>
            <a:lstStyle/>
            <a:p>
              <a:endParaRPr lang="zh-CN" altLang="en-US"/>
            </a:p>
          </p:txBody>
        </p:sp>
        <p:sp>
          <p:nvSpPr>
            <p:cNvPr id="1456" name="任意多边形: 形状 1455"/>
            <p:cNvSpPr/>
            <p:nvPr/>
          </p:nvSpPr>
          <p:spPr>
            <a:xfrm>
              <a:off x="4678393" y="4038328"/>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955"/>
                    <a:pt x="0" y="16192"/>
                    <a:pt x="0" y="10478"/>
                  </a:cubicBezTo>
                </a:path>
              </a:pathLst>
            </a:custGeom>
            <a:solidFill>
              <a:srgbClr val="8DA0CB"/>
            </a:solidFill>
            <a:ln w="9525" cap="flat">
              <a:noFill/>
              <a:prstDash val="solid"/>
              <a:miter/>
            </a:ln>
          </p:spPr>
          <p:txBody>
            <a:bodyPr rtlCol="0" anchor="ctr"/>
            <a:lstStyle/>
            <a:p>
              <a:endParaRPr lang="zh-CN" altLang="en-US"/>
            </a:p>
          </p:txBody>
        </p:sp>
        <p:sp>
          <p:nvSpPr>
            <p:cNvPr id="1457" name="任意多边形: 形状 1456"/>
            <p:cNvSpPr/>
            <p:nvPr/>
          </p:nvSpPr>
          <p:spPr>
            <a:xfrm>
              <a:off x="4678393" y="4038328"/>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955"/>
                    <a:pt x="0" y="16192"/>
                    <a:pt x="0" y="10478"/>
                  </a:cubicBezTo>
                </a:path>
              </a:pathLst>
            </a:custGeom>
            <a:solidFill>
              <a:srgbClr val="8DA0CB"/>
            </a:solidFill>
            <a:ln w="6763" cap="rnd">
              <a:noFill/>
              <a:prstDash val="solid"/>
              <a:round/>
            </a:ln>
          </p:spPr>
          <p:txBody>
            <a:bodyPr rtlCol="0" anchor="ctr"/>
            <a:lstStyle/>
            <a:p>
              <a:endParaRPr lang="zh-CN" altLang="en-US"/>
            </a:p>
          </p:txBody>
        </p:sp>
        <p:sp>
          <p:nvSpPr>
            <p:cNvPr id="1458" name="任意多边形: 形状 1457"/>
            <p:cNvSpPr/>
            <p:nvPr/>
          </p:nvSpPr>
          <p:spPr>
            <a:xfrm>
              <a:off x="4678393" y="4044368"/>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w="9525" cap="flat">
              <a:noFill/>
              <a:prstDash val="solid"/>
              <a:miter/>
            </a:ln>
          </p:spPr>
          <p:txBody>
            <a:bodyPr rtlCol="0" anchor="ctr"/>
            <a:lstStyle/>
            <a:p>
              <a:endParaRPr lang="zh-CN" altLang="en-US"/>
            </a:p>
          </p:txBody>
        </p:sp>
        <p:sp>
          <p:nvSpPr>
            <p:cNvPr id="1459" name="任意多边形: 形状 1458"/>
            <p:cNvSpPr/>
            <p:nvPr/>
          </p:nvSpPr>
          <p:spPr>
            <a:xfrm>
              <a:off x="4678393" y="4044368"/>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w="6763" cap="rnd">
              <a:noFill/>
              <a:prstDash val="solid"/>
              <a:round/>
            </a:ln>
          </p:spPr>
          <p:txBody>
            <a:bodyPr rtlCol="0" anchor="ctr"/>
            <a:lstStyle/>
            <a:p>
              <a:endParaRPr lang="zh-CN" altLang="en-US"/>
            </a:p>
          </p:txBody>
        </p:sp>
        <p:sp>
          <p:nvSpPr>
            <p:cNvPr id="1460" name="任意多边形: 形状 1459"/>
            <p:cNvSpPr/>
            <p:nvPr/>
          </p:nvSpPr>
          <p:spPr>
            <a:xfrm>
              <a:off x="4678393" y="4026186"/>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573" y="0"/>
                  </a:cubicBezTo>
                  <a:cubicBezTo>
                    <a:pt x="22669" y="0"/>
                    <a:pt x="29242" y="4763"/>
                    <a:pt x="29242" y="10478"/>
                  </a:cubicBezTo>
                  <a:cubicBezTo>
                    <a:pt x="29242" y="16288"/>
                    <a:pt x="22669" y="20955"/>
                    <a:pt x="14573" y="20955"/>
                  </a:cubicBezTo>
                  <a:cubicBezTo>
                    <a:pt x="6572" y="20955"/>
                    <a:pt x="0" y="16288"/>
                    <a:pt x="0" y="10478"/>
                  </a:cubicBezTo>
                </a:path>
              </a:pathLst>
            </a:custGeom>
            <a:solidFill>
              <a:srgbClr val="8DA0CB"/>
            </a:solidFill>
            <a:ln w="9525" cap="flat">
              <a:noFill/>
              <a:prstDash val="solid"/>
              <a:miter/>
            </a:ln>
          </p:spPr>
          <p:txBody>
            <a:bodyPr rtlCol="0" anchor="ctr"/>
            <a:lstStyle/>
            <a:p>
              <a:endParaRPr lang="zh-CN" altLang="en-US"/>
            </a:p>
          </p:txBody>
        </p:sp>
        <p:sp>
          <p:nvSpPr>
            <p:cNvPr id="1461" name="任意多边形: 形状 1460"/>
            <p:cNvSpPr/>
            <p:nvPr/>
          </p:nvSpPr>
          <p:spPr>
            <a:xfrm>
              <a:off x="4678393" y="4026186"/>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573" y="0"/>
                  </a:cubicBezTo>
                  <a:cubicBezTo>
                    <a:pt x="22669" y="0"/>
                    <a:pt x="29242" y="4763"/>
                    <a:pt x="29242" y="10478"/>
                  </a:cubicBezTo>
                  <a:cubicBezTo>
                    <a:pt x="29242" y="16288"/>
                    <a:pt x="22669" y="20955"/>
                    <a:pt x="14573" y="20955"/>
                  </a:cubicBezTo>
                  <a:cubicBezTo>
                    <a:pt x="6572" y="20955"/>
                    <a:pt x="0" y="16288"/>
                    <a:pt x="0" y="10478"/>
                  </a:cubicBezTo>
                </a:path>
              </a:pathLst>
            </a:custGeom>
            <a:solidFill>
              <a:srgbClr val="8DA0CB"/>
            </a:solidFill>
            <a:ln w="6763" cap="rnd">
              <a:noFill/>
              <a:prstDash val="solid"/>
              <a:round/>
            </a:ln>
          </p:spPr>
          <p:txBody>
            <a:bodyPr rtlCol="0" anchor="ctr"/>
            <a:lstStyle/>
            <a:p>
              <a:endParaRPr lang="zh-CN" altLang="en-US"/>
            </a:p>
          </p:txBody>
        </p:sp>
        <p:sp>
          <p:nvSpPr>
            <p:cNvPr id="1462" name="任意多边形: 形状 1461"/>
            <p:cNvSpPr/>
            <p:nvPr/>
          </p:nvSpPr>
          <p:spPr>
            <a:xfrm>
              <a:off x="4678393" y="4050471"/>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288"/>
                    <a:pt x="0" y="10477"/>
                  </a:cubicBezTo>
                </a:path>
              </a:pathLst>
            </a:custGeom>
            <a:solidFill>
              <a:srgbClr val="8DA0CB"/>
            </a:solidFill>
            <a:ln w="9525" cap="flat">
              <a:noFill/>
              <a:prstDash val="solid"/>
              <a:miter/>
            </a:ln>
          </p:spPr>
          <p:txBody>
            <a:bodyPr rtlCol="0" anchor="ctr"/>
            <a:lstStyle/>
            <a:p>
              <a:endParaRPr lang="zh-CN" altLang="en-US"/>
            </a:p>
          </p:txBody>
        </p:sp>
        <p:sp>
          <p:nvSpPr>
            <p:cNvPr id="1463" name="任意多边形: 形状 1462"/>
            <p:cNvSpPr/>
            <p:nvPr/>
          </p:nvSpPr>
          <p:spPr>
            <a:xfrm>
              <a:off x="4678393" y="4050471"/>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288"/>
                    <a:pt x="0" y="10477"/>
                  </a:cubicBezTo>
                </a:path>
              </a:pathLst>
            </a:custGeom>
            <a:solidFill>
              <a:srgbClr val="8DA0CB"/>
            </a:solidFill>
            <a:ln w="6763" cap="rnd">
              <a:noFill/>
              <a:prstDash val="solid"/>
              <a:round/>
            </a:ln>
          </p:spPr>
          <p:txBody>
            <a:bodyPr rtlCol="0" anchor="ctr"/>
            <a:lstStyle/>
            <a:p>
              <a:endParaRPr lang="zh-CN" altLang="en-US"/>
            </a:p>
          </p:txBody>
        </p:sp>
        <p:sp>
          <p:nvSpPr>
            <p:cNvPr id="1464" name="任意多边形: 形状 1463"/>
            <p:cNvSpPr/>
            <p:nvPr/>
          </p:nvSpPr>
          <p:spPr>
            <a:xfrm>
              <a:off x="4678393" y="4038328"/>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955"/>
                    <a:pt x="0" y="16192"/>
                    <a:pt x="0" y="10478"/>
                  </a:cubicBezTo>
                </a:path>
              </a:pathLst>
            </a:custGeom>
            <a:solidFill>
              <a:srgbClr val="8DA0CB"/>
            </a:solidFill>
            <a:ln w="9525" cap="flat">
              <a:noFill/>
              <a:prstDash val="solid"/>
              <a:miter/>
            </a:ln>
          </p:spPr>
          <p:txBody>
            <a:bodyPr rtlCol="0" anchor="ctr"/>
            <a:lstStyle/>
            <a:p>
              <a:endParaRPr lang="zh-CN" altLang="en-US"/>
            </a:p>
          </p:txBody>
        </p:sp>
        <p:sp>
          <p:nvSpPr>
            <p:cNvPr id="1465" name="任意多边形: 形状 1464"/>
            <p:cNvSpPr/>
            <p:nvPr/>
          </p:nvSpPr>
          <p:spPr>
            <a:xfrm>
              <a:off x="4678393" y="4038328"/>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955"/>
                    <a:pt x="0" y="16192"/>
                    <a:pt x="0" y="10478"/>
                  </a:cubicBezTo>
                </a:path>
              </a:pathLst>
            </a:custGeom>
            <a:solidFill>
              <a:srgbClr val="8DA0CB"/>
            </a:solidFill>
            <a:ln w="6763" cap="rnd">
              <a:noFill/>
              <a:prstDash val="solid"/>
              <a:round/>
            </a:ln>
          </p:spPr>
          <p:txBody>
            <a:bodyPr rtlCol="0" anchor="ctr"/>
            <a:lstStyle/>
            <a:p>
              <a:endParaRPr lang="zh-CN" altLang="en-US"/>
            </a:p>
          </p:txBody>
        </p:sp>
        <p:sp>
          <p:nvSpPr>
            <p:cNvPr id="1466" name="任意多边形: 形状 1465"/>
            <p:cNvSpPr/>
            <p:nvPr/>
          </p:nvSpPr>
          <p:spPr>
            <a:xfrm>
              <a:off x="4678393" y="4050471"/>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288"/>
                    <a:pt x="0" y="10477"/>
                  </a:cubicBezTo>
                </a:path>
              </a:pathLst>
            </a:custGeom>
            <a:solidFill>
              <a:srgbClr val="8DA0CB"/>
            </a:solidFill>
            <a:ln w="9525" cap="flat">
              <a:noFill/>
              <a:prstDash val="solid"/>
              <a:miter/>
            </a:ln>
          </p:spPr>
          <p:txBody>
            <a:bodyPr rtlCol="0" anchor="ctr"/>
            <a:lstStyle/>
            <a:p>
              <a:endParaRPr lang="zh-CN" altLang="en-US"/>
            </a:p>
          </p:txBody>
        </p:sp>
        <p:sp>
          <p:nvSpPr>
            <p:cNvPr id="1467" name="任意多边形: 形状 1466"/>
            <p:cNvSpPr/>
            <p:nvPr/>
          </p:nvSpPr>
          <p:spPr>
            <a:xfrm>
              <a:off x="4678393" y="4050471"/>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288"/>
                    <a:pt x="0" y="10477"/>
                  </a:cubicBezTo>
                </a:path>
              </a:pathLst>
            </a:custGeom>
            <a:solidFill>
              <a:srgbClr val="8DA0CB"/>
            </a:solidFill>
            <a:ln w="6763" cap="rnd">
              <a:noFill/>
              <a:prstDash val="solid"/>
              <a:round/>
            </a:ln>
          </p:spPr>
          <p:txBody>
            <a:bodyPr rtlCol="0" anchor="ctr"/>
            <a:lstStyle/>
            <a:p>
              <a:endParaRPr lang="zh-CN" altLang="en-US"/>
            </a:p>
          </p:txBody>
        </p:sp>
        <p:sp>
          <p:nvSpPr>
            <p:cNvPr id="1468" name="任意多边形: 形状 1467"/>
            <p:cNvSpPr/>
            <p:nvPr/>
          </p:nvSpPr>
          <p:spPr>
            <a:xfrm>
              <a:off x="4678393" y="3977616"/>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955"/>
                    <a:pt x="0" y="16288"/>
                    <a:pt x="0" y="10478"/>
                  </a:cubicBezTo>
                </a:path>
              </a:pathLst>
            </a:custGeom>
            <a:solidFill>
              <a:srgbClr val="8DA0CB"/>
            </a:solidFill>
            <a:ln w="9525" cap="flat">
              <a:noFill/>
              <a:prstDash val="solid"/>
              <a:miter/>
            </a:ln>
          </p:spPr>
          <p:txBody>
            <a:bodyPr rtlCol="0" anchor="ctr"/>
            <a:lstStyle/>
            <a:p>
              <a:endParaRPr lang="zh-CN" altLang="en-US"/>
            </a:p>
          </p:txBody>
        </p:sp>
        <p:sp>
          <p:nvSpPr>
            <p:cNvPr id="1469" name="任意多边形: 形状 1468"/>
            <p:cNvSpPr/>
            <p:nvPr/>
          </p:nvSpPr>
          <p:spPr>
            <a:xfrm>
              <a:off x="4678393" y="3977616"/>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955"/>
                    <a:pt x="0" y="16288"/>
                    <a:pt x="0" y="10478"/>
                  </a:cubicBezTo>
                </a:path>
              </a:pathLst>
            </a:custGeom>
            <a:solidFill>
              <a:srgbClr val="8DA0CB"/>
            </a:solidFill>
            <a:ln w="6763" cap="rnd">
              <a:noFill/>
              <a:prstDash val="solid"/>
              <a:round/>
            </a:ln>
          </p:spPr>
          <p:txBody>
            <a:bodyPr rtlCol="0" anchor="ctr"/>
            <a:lstStyle/>
            <a:p>
              <a:endParaRPr lang="zh-CN" altLang="en-US"/>
            </a:p>
          </p:txBody>
        </p:sp>
        <p:sp>
          <p:nvSpPr>
            <p:cNvPr id="1470" name="任意多边形: 形状 1469"/>
            <p:cNvSpPr/>
            <p:nvPr/>
          </p:nvSpPr>
          <p:spPr>
            <a:xfrm>
              <a:off x="4678393" y="4044368"/>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w="9525" cap="flat">
              <a:noFill/>
              <a:prstDash val="solid"/>
              <a:miter/>
            </a:ln>
          </p:spPr>
          <p:txBody>
            <a:bodyPr rtlCol="0" anchor="ctr"/>
            <a:lstStyle/>
            <a:p>
              <a:endParaRPr lang="zh-CN" altLang="en-US"/>
            </a:p>
          </p:txBody>
        </p:sp>
        <p:sp>
          <p:nvSpPr>
            <p:cNvPr id="1471" name="任意多边形: 形状 1470"/>
            <p:cNvSpPr/>
            <p:nvPr/>
          </p:nvSpPr>
          <p:spPr>
            <a:xfrm>
              <a:off x="4678393" y="4044368"/>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w="6763" cap="rnd">
              <a:noFill/>
              <a:prstDash val="solid"/>
              <a:round/>
            </a:ln>
          </p:spPr>
          <p:txBody>
            <a:bodyPr rtlCol="0" anchor="ctr"/>
            <a:lstStyle/>
            <a:p>
              <a:endParaRPr lang="zh-CN" altLang="en-US"/>
            </a:p>
          </p:txBody>
        </p:sp>
        <p:sp>
          <p:nvSpPr>
            <p:cNvPr id="1472" name="任意多边形: 形状 1471"/>
            <p:cNvSpPr/>
            <p:nvPr/>
          </p:nvSpPr>
          <p:spPr>
            <a:xfrm>
              <a:off x="4678393" y="4384296"/>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73" name="任意多边形: 形状 1472"/>
            <p:cNvSpPr/>
            <p:nvPr/>
          </p:nvSpPr>
          <p:spPr>
            <a:xfrm>
              <a:off x="4678393" y="4384296"/>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573" y="0"/>
                  </a:cubicBezTo>
                  <a:cubicBezTo>
                    <a:pt x="22669" y="0"/>
                    <a:pt x="29242" y="4763"/>
                    <a:pt x="29242" y="10478"/>
                  </a:cubicBezTo>
                  <a:cubicBezTo>
                    <a:pt x="29242" y="16192"/>
                    <a:pt x="22669" y="20955"/>
                    <a:pt x="14573"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74" name="任意多边形: 形状 1473"/>
            <p:cNvSpPr/>
            <p:nvPr/>
          </p:nvSpPr>
          <p:spPr>
            <a:xfrm>
              <a:off x="4678393" y="4372090"/>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75" name="任意多边形: 形状 1474"/>
            <p:cNvSpPr/>
            <p:nvPr/>
          </p:nvSpPr>
          <p:spPr>
            <a:xfrm>
              <a:off x="4678393" y="4372090"/>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76" name="任意多边形: 形状 1475"/>
            <p:cNvSpPr/>
            <p:nvPr/>
          </p:nvSpPr>
          <p:spPr>
            <a:xfrm>
              <a:off x="4678393" y="4396375"/>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77" name="任意多边形: 形状 1476"/>
            <p:cNvSpPr/>
            <p:nvPr/>
          </p:nvSpPr>
          <p:spPr>
            <a:xfrm>
              <a:off x="4678393" y="4396375"/>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78" name="任意多边形: 形状 1477"/>
            <p:cNvSpPr/>
            <p:nvPr/>
          </p:nvSpPr>
          <p:spPr>
            <a:xfrm>
              <a:off x="4678393" y="4396375"/>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79" name="任意多边形: 形状 1478"/>
            <p:cNvSpPr/>
            <p:nvPr/>
          </p:nvSpPr>
          <p:spPr>
            <a:xfrm>
              <a:off x="4678393" y="4396375"/>
              <a:ext cx="36284" cy="36000"/>
            </a:xfrm>
            <a:custGeom>
              <a:avLst/>
              <a:gdLst>
                <a:gd name="connsiteX0" fmla="*/ 0 w 29241"/>
                <a:gd name="connsiteY0" fmla="*/ 10478 h 20956"/>
                <a:gd name="connsiteX1" fmla="*/ 14573 w 29241"/>
                <a:gd name="connsiteY1" fmla="*/ 0 h 20956"/>
                <a:gd name="connsiteX2" fmla="*/ 29242 w 29241"/>
                <a:gd name="connsiteY2" fmla="*/ 10478 h 20956"/>
                <a:gd name="connsiteX3" fmla="*/ 14573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573" y="0"/>
                  </a:cubicBezTo>
                  <a:cubicBezTo>
                    <a:pt x="22669" y="0"/>
                    <a:pt x="29242" y="4763"/>
                    <a:pt x="29242" y="10478"/>
                  </a:cubicBezTo>
                  <a:cubicBezTo>
                    <a:pt x="29242" y="16288"/>
                    <a:pt x="22669" y="20955"/>
                    <a:pt x="14573"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80" name="任意多边形: 形状 1479"/>
            <p:cNvSpPr/>
            <p:nvPr/>
          </p:nvSpPr>
          <p:spPr>
            <a:xfrm>
              <a:off x="4678393" y="4378193"/>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81" name="任意多边形: 形状 1480"/>
            <p:cNvSpPr/>
            <p:nvPr/>
          </p:nvSpPr>
          <p:spPr>
            <a:xfrm>
              <a:off x="4678393" y="4378193"/>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82" name="任意多边形: 形状 1481"/>
            <p:cNvSpPr/>
            <p:nvPr/>
          </p:nvSpPr>
          <p:spPr>
            <a:xfrm>
              <a:off x="4678393" y="3989758"/>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573" y="0"/>
                  </a:cubicBezTo>
                  <a:cubicBezTo>
                    <a:pt x="22669" y="0"/>
                    <a:pt x="29242" y="4763"/>
                    <a:pt x="29242" y="10478"/>
                  </a:cubicBezTo>
                  <a:cubicBezTo>
                    <a:pt x="29242" y="16288"/>
                    <a:pt x="22669" y="20955"/>
                    <a:pt x="14573" y="20955"/>
                  </a:cubicBezTo>
                  <a:cubicBezTo>
                    <a:pt x="6572" y="20955"/>
                    <a:pt x="0" y="16288"/>
                    <a:pt x="0" y="10478"/>
                  </a:cubicBezTo>
                </a:path>
              </a:pathLst>
            </a:custGeom>
            <a:solidFill>
              <a:srgbClr val="8DA0CB"/>
            </a:solidFill>
            <a:ln w="9525" cap="flat">
              <a:noFill/>
              <a:prstDash val="solid"/>
              <a:miter/>
            </a:ln>
          </p:spPr>
          <p:txBody>
            <a:bodyPr rtlCol="0" anchor="ctr"/>
            <a:lstStyle/>
            <a:p>
              <a:endParaRPr lang="zh-CN" altLang="en-US"/>
            </a:p>
          </p:txBody>
        </p:sp>
        <p:sp>
          <p:nvSpPr>
            <p:cNvPr id="1483" name="任意多边形: 形状 1482"/>
            <p:cNvSpPr/>
            <p:nvPr/>
          </p:nvSpPr>
          <p:spPr>
            <a:xfrm>
              <a:off x="4678393" y="3989758"/>
              <a:ext cx="36284" cy="36000"/>
            </a:xfrm>
            <a:custGeom>
              <a:avLst/>
              <a:gdLst>
                <a:gd name="connsiteX0" fmla="*/ 0 w 29241"/>
                <a:gd name="connsiteY0" fmla="*/ 10478 h 20954"/>
                <a:gd name="connsiteX1" fmla="*/ 14573 w 29241"/>
                <a:gd name="connsiteY1" fmla="*/ 0 h 20954"/>
                <a:gd name="connsiteX2" fmla="*/ 29242 w 29241"/>
                <a:gd name="connsiteY2" fmla="*/ 10478 h 20954"/>
                <a:gd name="connsiteX3" fmla="*/ 14573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573" y="0"/>
                  </a:cubicBezTo>
                  <a:cubicBezTo>
                    <a:pt x="22669" y="0"/>
                    <a:pt x="29242" y="4763"/>
                    <a:pt x="29242" y="10478"/>
                  </a:cubicBezTo>
                  <a:cubicBezTo>
                    <a:pt x="29242" y="16288"/>
                    <a:pt x="22669" y="20955"/>
                    <a:pt x="14573" y="20955"/>
                  </a:cubicBezTo>
                  <a:cubicBezTo>
                    <a:pt x="6572" y="20955"/>
                    <a:pt x="0" y="16288"/>
                    <a:pt x="0" y="10478"/>
                  </a:cubicBezTo>
                </a:path>
              </a:pathLst>
            </a:custGeom>
            <a:solidFill>
              <a:srgbClr val="8DA0CB"/>
            </a:solidFill>
            <a:ln w="6763" cap="rnd">
              <a:noFill/>
              <a:prstDash val="solid"/>
              <a:round/>
            </a:ln>
          </p:spPr>
          <p:txBody>
            <a:bodyPr rtlCol="0" anchor="ctr"/>
            <a:lstStyle/>
            <a:p>
              <a:endParaRPr lang="zh-CN" altLang="en-US"/>
            </a:p>
          </p:txBody>
        </p:sp>
        <p:sp>
          <p:nvSpPr>
            <p:cNvPr id="1484" name="任意多边形: 形状 1483"/>
            <p:cNvSpPr/>
            <p:nvPr/>
          </p:nvSpPr>
          <p:spPr>
            <a:xfrm>
              <a:off x="4678393" y="4032289"/>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192"/>
                    <a:pt x="0" y="10477"/>
                  </a:cubicBezTo>
                </a:path>
              </a:pathLst>
            </a:custGeom>
            <a:solidFill>
              <a:srgbClr val="8DA0CB"/>
            </a:solidFill>
            <a:ln w="9525" cap="flat">
              <a:noFill/>
              <a:prstDash val="solid"/>
              <a:miter/>
            </a:ln>
          </p:spPr>
          <p:txBody>
            <a:bodyPr rtlCol="0" anchor="ctr"/>
            <a:lstStyle/>
            <a:p>
              <a:endParaRPr lang="zh-CN" altLang="en-US"/>
            </a:p>
          </p:txBody>
        </p:sp>
        <p:sp>
          <p:nvSpPr>
            <p:cNvPr id="1485" name="任意多边形: 形状 1484"/>
            <p:cNvSpPr/>
            <p:nvPr/>
          </p:nvSpPr>
          <p:spPr>
            <a:xfrm>
              <a:off x="4678393" y="4032289"/>
              <a:ext cx="36284" cy="36000"/>
            </a:xfrm>
            <a:custGeom>
              <a:avLst/>
              <a:gdLst>
                <a:gd name="connsiteX0" fmla="*/ 0 w 29241"/>
                <a:gd name="connsiteY0" fmla="*/ 10477 h 20954"/>
                <a:gd name="connsiteX1" fmla="*/ 14573 w 29241"/>
                <a:gd name="connsiteY1" fmla="*/ 0 h 20954"/>
                <a:gd name="connsiteX2" fmla="*/ 29242 w 29241"/>
                <a:gd name="connsiteY2" fmla="*/ 10477 h 20954"/>
                <a:gd name="connsiteX3" fmla="*/ 14573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573" y="0"/>
                  </a:cubicBezTo>
                  <a:cubicBezTo>
                    <a:pt x="22669" y="0"/>
                    <a:pt x="29242" y="4763"/>
                    <a:pt x="29242" y="10477"/>
                  </a:cubicBezTo>
                  <a:cubicBezTo>
                    <a:pt x="29242" y="16288"/>
                    <a:pt x="22669" y="20955"/>
                    <a:pt x="14573" y="20955"/>
                  </a:cubicBezTo>
                  <a:cubicBezTo>
                    <a:pt x="6572" y="20955"/>
                    <a:pt x="0" y="16192"/>
                    <a:pt x="0" y="10477"/>
                  </a:cubicBezTo>
                </a:path>
              </a:pathLst>
            </a:custGeom>
            <a:solidFill>
              <a:srgbClr val="8DA0CB"/>
            </a:solidFill>
            <a:ln w="6763" cap="rnd">
              <a:noFill/>
              <a:prstDash val="solid"/>
              <a:round/>
            </a:ln>
          </p:spPr>
          <p:txBody>
            <a:bodyPr rtlCol="0" anchor="ctr"/>
            <a:lstStyle/>
            <a:p>
              <a:endParaRPr lang="zh-CN" altLang="en-US"/>
            </a:p>
          </p:txBody>
        </p:sp>
        <p:sp>
          <p:nvSpPr>
            <p:cNvPr id="1486" name="任意多边形: 形状 1485"/>
            <p:cNvSpPr/>
            <p:nvPr/>
          </p:nvSpPr>
          <p:spPr>
            <a:xfrm>
              <a:off x="4696476" y="4075474"/>
              <a:ext cx="11819" cy="109219"/>
            </a:xfrm>
            <a:custGeom>
              <a:avLst/>
              <a:gdLst>
                <a:gd name="connsiteX0" fmla="*/ 0 w 9525"/>
                <a:gd name="connsiteY0" fmla="*/ 163639 h 163639"/>
                <a:gd name="connsiteX1" fmla="*/ 0 w 9525"/>
                <a:gd name="connsiteY1" fmla="*/ 0 h 163639"/>
              </a:gdLst>
              <a:ahLst/>
              <a:cxnLst>
                <a:cxn ang="0">
                  <a:pos x="connsiteX0" y="connsiteY0"/>
                </a:cxn>
                <a:cxn ang="0">
                  <a:pos x="connsiteX1" y="connsiteY1"/>
                </a:cxn>
              </a:cxnLst>
              <a:rect l="l" t="t" r="r" b="b"/>
              <a:pathLst>
                <a:path w="9525" h="163639">
                  <a:moveTo>
                    <a:pt x="0" y="163639"/>
                  </a:moveTo>
                  <a:lnTo>
                    <a:pt x="0" y="0"/>
                  </a:lnTo>
                </a:path>
              </a:pathLst>
            </a:custGeom>
            <a:ln w="10192" cap="flat">
              <a:solidFill>
                <a:srgbClr val="000000"/>
              </a:solidFill>
              <a:prstDash val="solid"/>
              <a:round/>
            </a:ln>
          </p:spPr>
          <p:txBody>
            <a:bodyPr rtlCol="0" anchor="ctr"/>
            <a:lstStyle/>
            <a:p>
              <a:endParaRPr lang="zh-CN" altLang="en-US"/>
            </a:p>
          </p:txBody>
        </p:sp>
        <p:sp>
          <p:nvSpPr>
            <p:cNvPr id="1487" name="任意多边形: 形状 1486"/>
            <p:cNvSpPr/>
            <p:nvPr/>
          </p:nvSpPr>
          <p:spPr>
            <a:xfrm>
              <a:off x="4696476" y="4257484"/>
              <a:ext cx="11819" cy="109282"/>
            </a:xfrm>
            <a:custGeom>
              <a:avLst/>
              <a:gdLst>
                <a:gd name="connsiteX0" fmla="*/ 0 w 9525"/>
                <a:gd name="connsiteY0" fmla="*/ 0 h 163734"/>
                <a:gd name="connsiteX1" fmla="*/ 0 w 9525"/>
                <a:gd name="connsiteY1" fmla="*/ 163735 h 163734"/>
              </a:gdLst>
              <a:ahLst/>
              <a:cxnLst>
                <a:cxn ang="0">
                  <a:pos x="connsiteX0" y="connsiteY0"/>
                </a:cxn>
                <a:cxn ang="0">
                  <a:pos x="connsiteX1" y="connsiteY1"/>
                </a:cxn>
              </a:cxnLst>
              <a:rect l="l" t="t" r="r" b="b"/>
              <a:pathLst>
                <a:path w="9525" h="163734">
                  <a:moveTo>
                    <a:pt x="0" y="0"/>
                  </a:moveTo>
                  <a:lnTo>
                    <a:pt x="0" y="163735"/>
                  </a:lnTo>
                </a:path>
              </a:pathLst>
            </a:custGeom>
            <a:ln w="10192" cap="flat">
              <a:solidFill>
                <a:srgbClr val="000000"/>
              </a:solidFill>
              <a:prstDash val="solid"/>
              <a:round/>
            </a:ln>
          </p:spPr>
          <p:txBody>
            <a:bodyPr rtlCol="0" anchor="ctr"/>
            <a:lstStyle/>
            <a:p>
              <a:endParaRPr lang="zh-CN" altLang="en-US"/>
            </a:p>
          </p:txBody>
        </p:sp>
        <p:grpSp>
          <p:nvGrpSpPr>
            <p:cNvPr id="1488" name="图形 8"/>
            <p:cNvGrpSpPr/>
            <p:nvPr/>
          </p:nvGrpSpPr>
          <p:grpSpPr>
            <a:xfrm>
              <a:off x="4347693" y="4184692"/>
              <a:ext cx="697564" cy="72791"/>
              <a:chOff x="4535498" y="4779000"/>
              <a:chExt cx="562165" cy="109061"/>
            </a:xfrm>
          </p:grpSpPr>
          <p:sp>
            <p:nvSpPr>
              <p:cNvPr id="1489" name="任意多边形: 形状 1488"/>
              <p:cNvSpPr/>
              <p:nvPr/>
            </p:nvSpPr>
            <p:spPr>
              <a:xfrm>
                <a:off x="4535498" y="4779000"/>
                <a:ext cx="562165" cy="109061"/>
              </a:xfrm>
              <a:custGeom>
                <a:avLst/>
                <a:gdLst>
                  <a:gd name="connsiteX0" fmla="*/ 0 w 562165"/>
                  <a:gd name="connsiteY0" fmla="*/ 0 h 109061"/>
                  <a:gd name="connsiteX1" fmla="*/ 562166 w 562165"/>
                  <a:gd name="connsiteY1" fmla="*/ 0 h 109061"/>
                  <a:gd name="connsiteX2" fmla="*/ 562166 w 562165"/>
                  <a:gd name="connsiteY2" fmla="*/ 109061 h 109061"/>
                  <a:gd name="connsiteX3" fmla="*/ 0 w 562165"/>
                  <a:gd name="connsiteY3" fmla="*/ 109061 h 109061"/>
                </a:gdLst>
                <a:ahLst/>
                <a:cxnLst>
                  <a:cxn ang="0">
                    <a:pos x="connsiteX0" y="connsiteY0"/>
                  </a:cxn>
                  <a:cxn ang="0">
                    <a:pos x="connsiteX1" y="connsiteY1"/>
                  </a:cxn>
                  <a:cxn ang="0">
                    <a:pos x="connsiteX2" y="connsiteY2"/>
                  </a:cxn>
                  <a:cxn ang="0">
                    <a:pos x="connsiteX3" y="connsiteY3"/>
                  </a:cxn>
                </a:cxnLst>
                <a:rect l="l" t="t" r="r" b="b"/>
                <a:pathLst>
                  <a:path w="562165" h="109061">
                    <a:moveTo>
                      <a:pt x="0" y="0"/>
                    </a:moveTo>
                    <a:lnTo>
                      <a:pt x="562166" y="0"/>
                    </a:lnTo>
                    <a:lnTo>
                      <a:pt x="562166" y="109061"/>
                    </a:lnTo>
                    <a:lnTo>
                      <a:pt x="0" y="109061"/>
                    </a:lnTo>
                    <a:close/>
                  </a:path>
                </a:pathLst>
              </a:custGeom>
              <a:solidFill>
                <a:srgbClr val="66C2A5">
                  <a:alpha val="39000"/>
                </a:srgbClr>
              </a:solidFill>
              <a:ln w="9525" cap="flat">
                <a:solidFill>
                  <a:schemeClr val="accent6"/>
                </a:solidFill>
                <a:prstDash val="solid"/>
                <a:miter/>
              </a:ln>
            </p:spPr>
            <p:txBody>
              <a:bodyPr rtlCol="0" anchor="ctr"/>
              <a:lstStyle/>
              <a:p>
                <a:endParaRPr lang="zh-CN" altLang="en-US"/>
              </a:p>
            </p:txBody>
          </p:sp>
          <p:sp>
            <p:nvSpPr>
              <p:cNvPr id="1490" name="任意多边形: 形状 1489"/>
              <p:cNvSpPr/>
              <p:nvPr/>
            </p:nvSpPr>
            <p:spPr>
              <a:xfrm>
                <a:off x="4535498" y="4779000"/>
                <a:ext cx="562165" cy="109061"/>
              </a:xfrm>
              <a:custGeom>
                <a:avLst/>
                <a:gdLst>
                  <a:gd name="connsiteX0" fmla="*/ 0 w 562165"/>
                  <a:gd name="connsiteY0" fmla="*/ 0 h 109061"/>
                  <a:gd name="connsiteX1" fmla="*/ 562166 w 562165"/>
                  <a:gd name="connsiteY1" fmla="*/ 0 h 109061"/>
                  <a:gd name="connsiteX2" fmla="*/ 562166 w 562165"/>
                  <a:gd name="connsiteY2" fmla="*/ 109061 h 109061"/>
                  <a:gd name="connsiteX3" fmla="*/ 0 w 562165"/>
                  <a:gd name="connsiteY3" fmla="*/ 109061 h 109061"/>
                </a:gdLst>
                <a:ahLst/>
                <a:cxnLst>
                  <a:cxn ang="0">
                    <a:pos x="connsiteX0" y="connsiteY0"/>
                  </a:cxn>
                  <a:cxn ang="0">
                    <a:pos x="connsiteX1" y="connsiteY1"/>
                  </a:cxn>
                  <a:cxn ang="0">
                    <a:pos x="connsiteX2" y="connsiteY2"/>
                  </a:cxn>
                  <a:cxn ang="0">
                    <a:pos x="connsiteX3" y="connsiteY3"/>
                  </a:cxn>
                </a:cxnLst>
                <a:rect l="l" t="t" r="r" b="b"/>
                <a:pathLst>
                  <a:path w="562165" h="109061">
                    <a:moveTo>
                      <a:pt x="0" y="0"/>
                    </a:moveTo>
                    <a:lnTo>
                      <a:pt x="562166" y="0"/>
                    </a:lnTo>
                    <a:lnTo>
                      <a:pt x="562166" y="109061"/>
                    </a:lnTo>
                    <a:lnTo>
                      <a:pt x="0" y="109061"/>
                    </a:lnTo>
                    <a:close/>
                  </a:path>
                </a:pathLst>
              </a:custGeom>
              <a:noFill/>
              <a:ln w="10192" cap="rnd">
                <a:solidFill>
                  <a:srgbClr val="000000"/>
                </a:solidFill>
                <a:prstDash val="solid"/>
                <a:round/>
              </a:ln>
            </p:spPr>
            <p:txBody>
              <a:bodyPr rtlCol="0" anchor="ctr"/>
              <a:lstStyle/>
              <a:p>
                <a:endParaRPr lang="zh-CN" altLang="en-US"/>
              </a:p>
            </p:txBody>
          </p:sp>
        </p:grpSp>
        <p:sp>
          <p:nvSpPr>
            <p:cNvPr id="1491" name="任意多边形: 形状 1490"/>
            <p:cNvSpPr/>
            <p:nvPr/>
          </p:nvSpPr>
          <p:spPr>
            <a:xfrm>
              <a:off x="4347693" y="4227159"/>
              <a:ext cx="697564" cy="6357"/>
            </a:xfrm>
            <a:custGeom>
              <a:avLst/>
              <a:gdLst>
                <a:gd name="connsiteX0" fmla="*/ 0 w 562165"/>
                <a:gd name="connsiteY0" fmla="*/ 0 h 9525"/>
                <a:gd name="connsiteX1" fmla="*/ 562166 w 562165"/>
                <a:gd name="connsiteY1" fmla="*/ 0 h 9525"/>
              </a:gdLst>
              <a:ahLst/>
              <a:cxnLst>
                <a:cxn ang="0">
                  <a:pos x="connsiteX0" y="connsiteY0"/>
                </a:cxn>
                <a:cxn ang="0">
                  <a:pos x="connsiteX1" y="connsiteY1"/>
                </a:cxn>
              </a:cxnLst>
              <a:rect l="l" t="t" r="r" b="b"/>
              <a:pathLst>
                <a:path w="562165" h="9525">
                  <a:moveTo>
                    <a:pt x="0" y="0"/>
                  </a:moveTo>
                  <a:lnTo>
                    <a:pt x="562166" y="0"/>
                  </a:lnTo>
                </a:path>
              </a:pathLst>
            </a:custGeom>
            <a:ln w="20288" cap="flat">
              <a:solidFill>
                <a:srgbClr val="000000"/>
              </a:solidFill>
              <a:prstDash val="solid"/>
              <a:round/>
            </a:ln>
          </p:spPr>
          <p:txBody>
            <a:bodyPr rtlCol="0" anchor="ctr"/>
            <a:lstStyle/>
            <a:p>
              <a:endParaRPr lang="zh-CN" altLang="en-US"/>
            </a:p>
          </p:txBody>
        </p:sp>
        <p:sp>
          <p:nvSpPr>
            <p:cNvPr id="1492" name="任意多边形: 形状 1491"/>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93" name="任意多边形: 形状 1492"/>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94" name="任意多边形: 形状 1493"/>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95" name="任意多边形: 形状 1494"/>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96" name="任意多边形: 形状 1495"/>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97" name="任意多边形: 形状 1496"/>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98" name="任意多边形: 形状 1497"/>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499" name="任意多边形: 形状 1498"/>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00" name="任意多边形: 形状 1499"/>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01" name="任意多边形: 形状 1500"/>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02" name="任意多边形: 形状 1501"/>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03" name="任意多边形: 形状 1502"/>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04" name="任意多边形: 形状 1503"/>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05" name="任意多边形: 形状 1504"/>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06" name="任意多边形: 形状 1505"/>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07" name="任意多边形: 形状 1506"/>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08" name="任意多边形: 形状 150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09" name="任意多边形: 形状 150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10" name="任意多边形: 形状 1509"/>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11" name="任意多边形: 形状 1510"/>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12" name="任意多边形: 形状 1511"/>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13" name="任意多边形: 形状 1512"/>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14" name="任意多边形: 形状 1513"/>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15" name="任意多边形: 形状 1514"/>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16" name="任意多边形: 形状 1515"/>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17" name="任意多边形: 形状 1516"/>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18" name="任意多边形: 形状 1517"/>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19" name="任意多边形: 形状 1518"/>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20" name="任意多边形: 形状 1519"/>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21" name="任意多边形: 形状 1520"/>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22" name="任意多边形: 形状 1521"/>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23" name="任意多边形: 形状 1522"/>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24" name="任意多边形: 形状 1523"/>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25" name="任意多边形: 形状 1524"/>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26" name="任意多边形: 形状 1525"/>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27" name="任意多边形: 形状 1526"/>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28" name="任意多边形: 形状 152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29" name="任意多边形: 形状 152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30" name="任意多边形: 形状 1529"/>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31" name="任意多边形: 形状 1530"/>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32" name="任意多边形: 形状 1531"/>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33" name="任意多边形: 形状 1532"/>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34" name="任意多边形: 形状 1533"/>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35" name="任意多边形: 形状 1534"/>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36" name="任意多边形: 形状 1535"/>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37" name="任意多边形: 形状 1536"/>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38" name="任意多边形: 形状 1537"/>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39" name="任意多边形: 形状 1538"/>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40" name="任意多边形: 形状 153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41" name="任意多边形: 形状 154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42" name="任意多边形: 形状 1541"/>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43" name="任意多边形: 形状 1542"/>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44" name="任意多边形: 形状 1543"/>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45" name="任意多边形: 形状 1544"/>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46" name="任意多边形: 形状 1545"/>
            <p:cNvSpPr/>
            <p:nvPr/>
          </p:nvSpPr>
          <p:spPr>
            <a:xfrm>
              <a:off x="5674745" y="385997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47" name="任意多边形: 形状 1546"/>
            <p:cNvSpPr/>
            <p:nvPr/>
          </p:nvSpPr>
          <p:spPr>
            <a:xfrm>
              <a:off x="5674745" y="385997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48" name="任意多边形: 形状 1547"/>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49" name="任意多边形: 形状 1548"/>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50" name="任意多边形: 形状 1549"/>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51" name="任意多边形: 形状 1550"/>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52" name="任意多边形: 形状 155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53" name="任意多边形: 形状 155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54" name="任意多边形: 形状 1553"/>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55" name="任意多边形: 形状 1554"/>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56" name="任意多边形: 形状 1555"/>
            <p:cNvSpPr/>
            <p:nvPr/>
          </p:nvSpPr>
          <p:spPr>
            <a:xfrm>
              <a:off x="5674745" y="3750694"/>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57" name="任意多边形: 形状 1556"/>
            <p:cNvSpPr/>
            <p:nvPr/>
          </p:nvSpPr>
          <p:spPr>
            <a:xfrm>
              <a:off x="5674745" y="3750694"/>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58" name="任意多边形: 形状 155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59" name="任意多边形: 形状 155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60" name="任意多边形: 形状 155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61" name="任意多边形: 形状 156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62" name="任意多边形: 形状 1561"/>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63" name="任意多边形: 形状 1562"/>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64" name="任意多边形: 形状 1563"/>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65" name="任意多边形: 形状 1564"/>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66" name="任意多边形: 形状 1565"/>
            <p:cNvSpPr/>
            <p:nvPr/>
          </p:nvSpPr>
          <p:spPr>
            <a:xfrm>
              <a:off x="5674745" y="3641476"/>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67" name="任意多边形: 形状 1566"/>
            <p:cNvSpPr/>
            <p:nvPr/>
          </p:nvSpPr>
          <p:spPr>
            <a:xfrm>
              <a:off x="5674745" y="3641476"/>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68" name="任意多边形: 形状 1567"/>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69" name="任意多边形: 形状 1568"/>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70" name="任意多边形: 形状 156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71" name="任意多边形: 形状 157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72" name="任意多边形: 形状 1571"/>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73" name="任意多边形: 形状 1572"/>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74" name="任意多边形: 形状 1573"/>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75" name="任意多边形: 形状 1574"/>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76" name="任意多边形: 形状 1575"/>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77" name="任意多边形: 形状 1576"/>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78" name="任意多边形: 形状 1577"/>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79" name="任意多边形: 形状 1578"/>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80" name="任意多边形: 形状 1579"/>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81" name="任意多边形: 形状 1580"/>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82" name="任意多边形: 形状 158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83" name="任意多边形: 形状 158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84" name="任意多边形: 形状 1583"/>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85" name="任意多边形: 形状 1584"/>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86" name="任意多边形: 形状 1585"/>
            <p:cNvSpPr/>
            <p:nvPr/>
          </p:nvSpPr>
          <p:spPr>
            <a:xfrm>
              <a:off x="5674745" y="379926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87" name="任意多边形: 形状 1586"/>
            <p:cNvSpPr/>
            <p:nvPr/>
          </p:nvSpPr>
          <p:spPr>
            <a:xfrm>
              <a:off x="5674745" y="379926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88" name="任意多边形: 形状 1587"/>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89" name="任意多边形: 形状 1588"/>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90" name="任意多边形: 形状 1589"/>
            <p:cNvSpPr/>
            <p:nvPr/>
          </p:nvSpPr>
          <p:spPr>
            <a:xfrm>
              <a:off x="5674745" y="3568620"/>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667"/>
                    <a:pt x="6572" y="0"/>
                    <a:pt x="14669" y="0"/>
                  </a:cubicBezTo>
                  <a:cubicBezTo>
                    <a:pt x="22670" y="0"/>
                    <a:pt x="29242" y="4763"/>
                    <a:pt x="29242" y="10477"/>
                  </a:cubicBezTo>
                  <a:cubicBezTo>
                    <a:pt x="29242" y="16193"/>
                    <a:pt x="22670" y="20955"/>
                    <a:pt x="14669" y="20955"/>
                  </a:cubicBezTo>
                  <a:cubicBezTo>
                    <a:pt x="6572" y="20955"/>
                    <a:pt x="0" y="16193"/>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91" name="任意多边形: 形状 1590"/>
            <p:cNvSpPr/>
            <p:nvPr/>
          </p:nvSpPr>
          <p:spPr>
            <a:xfrm>
              <a:off x="5674745" y="3568620"/>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667"/>
                    <a:pt x="6572" y="0"/>
                    <a:pt x="14669" y="0"/>
                  </a:cubicBezTo>
                  <a:cubicBezTo>
                    <a:pt x="22670" y="0"/>
                    <a:pt x="29242" y="4763"/>
                    <a:pt x="29242" y="10477"/>
                  </a:cubicBezTo>
                  <a:cubicBezTo>
                    <a:pt x="29242" y="16193"/>
                    <a:pt x="22670" y="20955"/>
                    <a:pt x="14669" y="20955"/>
                  </a:cubicBezTo>
                  <a:cubicBezTo>
                    <a:pt x="6572" y="20955"/>
                    <a:pt x="0" y="16193"/>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92" name="任意多边形: 形状 1591"/>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93" name="任意多边形: 形状 1592"/>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94" name="任意多边形: 形状 1593"/>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95" name="任意多边形: 形状 1594"/>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96" name="任意多边形: 形状 1595"/>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97" name="任意多边形: 形状 1596"/>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98" name="任意多边形: 形状 1597"/>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599" name="任意多边形: 形状 1598"/>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00" name="任意多边形: 形状 1599"/>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01" name="任意多边形: 形状 1600"/>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02" name="任意多边形: 形状 1601"/>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03" name="任意多边形: 形状 1602"/>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04" name="任意多边形: 形状 1603"/>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05" name="任意多边形: 形状 1604"/>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06" name="任意多边形: 形状 1605"/>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07" name="任意多边形: 形状 1606"/>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08" name="任意多边形: 形状 1607"/>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09" name="任意多边形: 形状 1608"/>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10" name="任意多边形: 形状 1609"/>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11" name="任意多边形: 形状 1610"/>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12" name="任意多边形: 形状 161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13" name="任意多边形: 形状 161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14" name="任意多边形: 形状 1613"/>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15" name="任意多边形: 形状 1614"/>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16" name="任意多边形: 形状 1615"/>
            <p:cNvSpPr/>
            <p:nvPr/>
          </p:nvSpPr>
          <p:spPr>
            <a:xfrm>
              <a:off x="5674745" y="3744655"/>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17" name="任意多边形: 形状 1616"/>
            <p:cNvSpPr/>
            <p:nvPr/>
          </p:nvSpPr>
          <p:spPr>
            <a:xfrm>
              <a:off x="5674745" y="3744655"/>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18" name="任意多边形: 形状 1617"/>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19" name="任意多边形: 形状 1618"/>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20" name="任意多边形: 形状 1619"/>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21" name="任意多边形: 形状 1620"/>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22" name="任意多边形: 形状 1621"/>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23" name="任意多边形: 形状 1622"/>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24" name="任意多边形: 形状 1623"/>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25" name="任意多边形: 形状 1624"/>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26" name="任意多边形: 形状 1625"/>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27" name="任意多边形: 形状 1626"/>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28" name="任意多边形: 形状 1627"/>
            <p:cNvSpPr/>
            <p:nvPr/>
          </p:nvSpPr>
          <p:spPr>
            <a:xfrm>
              <a:off x="5674745" y="3732513"/>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29" name="任意多边形: 形状 1628"/>
            <p:cNvSpPr/>
            <p:nvPr/>
          </p:nvSpPr>
          <p:spPr>
            <a:xfrm>
              <a:off x="5674745" y="3732513"/>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30" name="任意多边形: 形状 1629"/>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31" name="任意多边形: 形状 1630"/>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32" name="任意多边形: 形状 163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33" name="任意多边形: 形状 163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34" name="任意多边形: 形状 1633"/>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35" name="任意多边形: 形状 1634"/>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36" name="任意多边形: 形状 163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37" name="任意多边形: 形状 163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38" name="任意多边形: 形状 1637"/>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39" name="任意多边形: 形状 1638"/>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40" name="任意多边形: 形状 1639"/>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41" name="任意多边形: 形状 1640"/>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42" name="任意多边形: 形状 1641"/>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43" name="任意多边形: 形状 1642"/>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44" name="任意多边形: 形状 164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45" name="任意多边形: 形状 164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46" name="任意多边形: 形状 1645"/>
            <p:cNvSpPr/>
            <p:nvPr/>
          </p:nvSpPr>
          <p:spPr>
            <a:xfrm>
              <a:off x="5674745" y="381140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47" name="任意多边形: 形状 1646"/>
            <p:cNvSpPr/>
            <p:nvPr/>
          </p:nvSpPr>
          <p:spPr>
            <a:xfrm>
              <a:off x="5674745" y="381140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48" name="任意多边形: 形状 164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49" name="任意多边形: 形状 164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50" name="任意多边形: 形状 1649"/>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51" name="任意多边形: 形状 1650"/>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52" name="任意多边形: 形状 1651"/>
            <p:cNvSpPr/>
            <p:nvPr/>
          </p:nvSpPr>
          <p:spPr>
            <a:xfrm>
              <a:off x="5674745" y="369608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53" name="任意多边形: 形状 1652"/>
            <p:cNvSpPr/>
            <p:nvPr/>
          </p:nvSpPr>
          <p:spPr>
            <a:xfrm>
              <a:off x="5674745" y="369608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54" name="任意多边形: 形状 1653"/>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55" name="任意多边形: 形状 1654"/>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56" name="任意多边形: 形状 1655"/>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57" name="任意多边形: 形状 1656"/>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58" name="任意多边形: 形状 1657"/>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59" name="任意多边形: 形状 1658"/>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60" name="任意多边形: 形状 1659"/>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61" name="任意多边形: 形状 1660"/>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62" name="任意多边形: 形状 1661"/>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63" name="任意多边形: 形状 1662"/>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64" name="任意多边形: 形状 1663"/>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65" name="任意多边形: 形状 1664"/>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66" name="任意多边形: 形状 1665"/>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67" name="任意多边形: 形状 1666"/>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68" name="任意多边形: 形状 166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69" name="任意多边形: 形状 166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70" name="任意多边形: 形状 1669"/>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71" name="任意多边形: 形状 1670"/>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72" name="任意多边形: 形状 167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73" name="任意多边形: 形状 167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74" name="任意多边形: 形状 1673"/>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75" name="任意多边形: 形状 1674"/>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76" name="任意多边形: 形状 1675"/>
            <p:cNvSpPr/>
            <p:nvPr/>
          </p:nvSpPr>
          <p:spPr>
            <a:xfrm>
              <a:off x="5674745" y="3416935"/>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667"/>
                    <a:pt x="6572" y="0"/>
                    <a:pt x="14669" y="0"/>
                  </a:cubicBezTo>
                  <a:cubicBezTo>
                    <a:pt x="22670" y="0"/>
                    <a:pt x="29242" y="4763"/>
                    <a:pt x="29242" y="10477"/>
                  </a:cubicBezTo>
                  <a:cubicBezTo>
                    <a:pt x="29242" y="16193"/>
                    <a:pt x="22670" y="20955"/>
                    <a:pt x="14669" y="20955"/>
                  </a:cubicBezTo>
                  <a:cubicBezTo>
                    <a:pt x="6572" y="20860"/>
                    <a:pt x="0" y="16193"/>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77" name="任意多边形: 形状 1676"/>
            <p:cNvSpPr/>
            <p:nvPr/>
          </p:nvSpPr>
          <p:spPr>
            <a:xfrm>
              <a:off x="5674745" y="3416935"/>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667"/>
                    <a:pt x="6572" y="0"/>
                    <a:pt x="14669" y="0"/>
                  </a:cubicBezTo>
                  <a:cubicBezTo>
                    <a:pt x="22670" y="0"/>
                    <a:pt x="29242" y="4763"/>
                    <a:pt x="29242" y="10477"/>
                  </a:cubicBezTo>
                  <a:cubicBezTo>
                    <a:pt x="29242" y="16193"/>
                    <a:pt x="22670" y="20955"/>
                    <a:pt x="14669" y="20955"/>
                  </a:cubicBezTo>
                  <a:cubicBezTo>
                    <a:pt x="6572" y="20860"/>
                    <a:pt x="0" y="16193"/>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78" name="任意多边形: 形状 1677"/>
            <p:cNvSpPr/>
            <p:nvPr/>
          </p:nvSpPr>
          <p:spPr>
            <a:xfrm>
              <a:off x="5674745" y="385997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79" name="任意多边形: 形状 1678"/>
            <p:cNvSpPr/>
            <p:nvPr/>
          </p:nvSpPr>
          <p:spPr>
            <a:xfrm>
              <a:off x="5674745" y="385997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80" name="任意多边形: 形状 1679"/>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81" name="任意多边形: 形状 1680"/>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82" name="任意多边形: 形状 1681"/>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83" name="任意多边形: 形状 1682"/>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84" name="任意多边形: 形状 1683"/>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85" name="任意多边形: 形状 1684"/>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86" name="任意多边形: 形状 1685"/>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87" name="任意多边形: 形状 1686"/>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88" name="任意多边形: 形状 1687"/>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89" name="任意多边形: 形状 1688"/>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90" name="任意多边形: 形状 1689"/>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91" name="任意多边形: 形状 1690"/>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92" name="任意多边形: 形状 169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93" name="任意多边形: 形状 169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94" name="任意多边形: 形状 169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95" name="任意多边形: 形状 169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96" name="任意多边形: 形状 1695"/>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97" name="任意多边形: 形状 1696"/>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98" name="任意多边形: 形状 169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699" name="任意多边形: 形状 169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00" name="任意多边形: 形状 1699"/>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01" name="任意多边形: 形状 1700"/>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02" name="任意多边形: 形状 1701"/>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03" name="任意多边形: 形状 1702"/>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04" name="任意多边形: 形状 1703"/>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05" name="任意多边形: 形状 1704"/>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06" name="任意多边形: 形状 1705"/>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07" name="任意多边形: 形状 1706"/>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08" name="任意多边形: 形状 170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09" name="任意多边形: 形状 170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10" name="任意多边形: 形状 1709"/>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11" name="任意多边形: 形状 1710"/>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12" name="任意多边形: 形状 171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13" name="任意多边形: 形状 171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14" name="任意多边形: 形状 1713"/>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15" name="任意多边形: 形状 1714"/>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16" name="任意多边形: 形状 1715"/>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17" name="任意多边形: 形状 1716"/>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18" name="任意多边形: 形状 1717"/>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19" name="任意多边形: 形状 1718"/>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20" name="任意多边形: 形状 1719"/>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21" name="任意多边形: 形状 1720"/>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22" name="任意多边形: 形状 172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23" name="任意多边形: 形状 172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24" name="任意多边形: 形状 1723"/>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25" name="任意多边形: 形状 1724"/>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26" name="任意多边形: 形状 1725"/>
            <p:cNvSpPr/>
            <p:nvPr/>
          </p:nvSpPr>
          <p:spPr>
            <a:xfrm>
              <a:off x="5674745" y="378712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27" name="任意多边形: 形状 1726"/>
            <p:cNvSpPr/>
            <p:nvPr/>
          </p:nvSpPr>
          <p:spPr>
            <a:xfrm>
              <a:off x="5674745" y="378712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28" name="任意多边形: 形状 1727"/>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29" name="任意多边形: 形状 1728"/>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30" name="任意多边形: 形状 172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31" name="任意多边形: 形状 173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32" name="任意多边形: 形状 1731"/>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33" name="任意多边形: 形状 1732"/>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34" name="任意多边形: 形状 173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35" name="任意多边形: 形状 173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36" name="任意多边形: 形状 1735"/>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37" name="任意多边形: 形状 1736"/>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38" name="任意多边形: 形状 1737"/>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39" name="任意多边形: 形状 1738"/>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40" name="任意多边形: 形状 173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41" name="任意多边形: 形状 174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42" name="任意多边形: 形状 1741"/>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43" name="任意多边形: 形状 1742"/>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44" name="任意多边形: 形状 1743"/>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45" name="任意多边形: 形状 1744"/>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46" name="任意多边形: 形状 1745"/>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47" name="任意多边形: 形状 1746"/>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48" name="任意多边形: 形状 1747"/>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49" name="任意多边形: 形状 1748"/>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50" name="任意多边形: 形状 1749"/>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51" name="任意多边形: 形状 1750"/>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52" name="任意多边形: 形状 175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53" name="任意多边形: 形状 175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54" name="任意多边形: 形状 1753"/>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55" name="任意多边形: 形状 1754"/>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56" name="任意多边形: 形状 1755"/>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57" name="任意多边形: 形状 1756"/>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58" name="任意多边形: 形状 1757"/>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59" name="任意多边形: 形状 1758"/>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60" name="任意多边形: 形状 1759"/>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61" name="任意多边形: 形状 1760"/>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62" name="任意多边形: 形状 176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63" name="任意多边形: 形状 176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64" name="任意多边形: 形状 176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65" name="任意多边形: 形状 176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66" name="任意多边形: 形状 1765"/>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67" name="任意多边形: 形状 1766"/>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68" name="任意多边形: 形状 1767"/>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69" name="任意多边形: 形状 1768"/>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70" name="任意多边形: 形状 176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71" name="任意多边形: 形状 177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72" name="任意多边形: 形状 177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73" name="任意多边形: 形状 177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74" name="任意多边形: 形状 1773"/>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75" name="任意多边形: 形状 1774"/>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76" name="任意多边形: 形状 1775"/>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77" name="任意多边形: 形状 1776"/>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78" name="任意多边形: 形状 1777"/>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79" name="任意多边形: 形状 1778"/>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80" name="任意多边形: 形状 1779"/>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81" name="任意多边形: 形状 1780"/>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82" name="任意多边形: 形状 1781"/>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83" name="任意多边形: 形状 1782"/>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84" name="任意多边形: 形状 1783"/>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85" name="任意多边形: 形状 1784"/>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86" name="任意多边形: 形状 1785"/>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87" name="任意多边形: 形状 1786"/>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88" name="任意多边形: 形状 1787"/>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89" name="任意多边形: 形状 1788"/>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90" name="任意多边形: 形状 178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91" name="任意多边形: 形状 179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92" name="任意多边形: 形状 1791"/>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93" name="任意多边形: 形状 1792"/>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94" name="任意多边形: 形状 1793"/>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95" name="任意多边形: 形状 1794"/>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96" name="任意多边形: 形状 1795"/>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97" name="任意多边形: 形状 1796"/>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98" name="任意多边形: 形状 1797"/>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799" name="任意多边形: 形状 1798"/>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00" name="任意多边形: 形状 1799"/>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01" name="任意多边形: 形状 1800"/>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02" name="任意多边形: 形状 180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03" name="任意多边形: 形状 180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04" name="任意多边形: 形状 180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05" name="任意多边形: 形状 180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06" name="任意多边形: 形状 1805"/>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07" name="任意多边形: 形状 1806"/>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08" name="任意多边形: 形状 1807"/>
            <p:cNvSpPr/>
            <p:nvPr/>
          </p:nvSpPr>
          <p:spPr>
            <a:xfrm>
              <a:off x="5674745" y="379926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09" name="任意多边形: 形状 1808"/>
            <p:cNvSpPr/>
            <p:nvPr/>
          </p:nvSpPr>
          <p:spPr>
            <a:xfrm>
              <a:off x="5674745" y="379926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10" name="任意多边形: 形状 1809"/>
            <p:cNvSpPr/>
            <p:nvPr/>
          </p:nvSpPr>
          <p:spPr>
            <a:xfrm>
              <a:off x="5674745" y="3756798"/>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11" name="任意多边形: 形状 1810"/>
            <p:cNvSpPr/>
            <p:nvPr/>
          </p:nvSpPr>
          <p:spPr>
            <a:xfrm>
              <a:off x="5674745" y="3756798"/>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12" name="任意多边形: 形状 1811"/>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13" name="任意多边形: 形状 1812"/>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14" name="任意多边形: 形状 181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15" name="任意多边形: 形状 181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16" name="任意多边形: 形状 1815"/>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17" name="任意多边形: 形状 1816"/>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18" name="任意多边形: 形状 181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19" name="任意多边形: 形状 181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20" name="任意多边形: 形状 181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21" name="任意多边形: 形状 182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22" name="任意多边形: 形状 182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23" name="任意多边形: 形状 182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24" name="任意多边形: 形状 182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25" name="任意多边形: 形状 182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26" name="任意多边形: 形状 182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27" name="任意多边形: 形状 182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28" name="任意多边形: 形状 1827"/>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29" name="任意多边形: 形状 1828"/>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30" name="任意多边形: 形状 182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31" name="任意多边形: 形状 183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32" name="任意多边形: 形状 1831"/>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33" name="任意多边形: 形状 1832"/>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34" name="任意多边形: 形状 183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35" name="任意多边形: 形状 183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36" name="任意多边形: 形状 1835"/>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37" name="任意多边形: 形状 1836"/>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38" name="任意多边形: 形状 1837"/>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39" name="任意多边形: 形状 1838"/>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40" name="任意多边形: 形状 1839"/>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41" name="任意多边形: 形状 1840"/>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42" name="任意多边形: 形状 184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43" name="任意多边形: 形状 184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44" name="任意多边形: 形状 1843"/>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45" name="任意多边形: 形状 1844"/>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46" name="任意多边形: 形状 1845"/>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47" name="任意多边形: 形状 1846"/>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48" name="任意多边形: 形状 1847"/>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49" name="任意多边形: 形状 1848"/>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50" name="任意多边形: 形状 1849"/>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51" name="任意多边形: 形状 1850"/>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52" name="任意多边形: 形状 1851"/>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53" name="任意多边形: 形状 1852"/>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54" name="任意多边形: 形状 1853"/>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55" name="任意多边形: 形状 1854"/>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56" name="任意多边形: 形状 1855"/>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57" name="任意多边形: 形状 1856"/>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58" name="任意多边形: 形状 1857"/>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59" name="任意多边形: 形状 1858"/>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60" name="任意多边形: 形状 1859"/>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61" name="任意多边形: 形状 1860"/>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62" name="任意多边形: 形状 1861"/>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63" name="任意多边形: 形状 1862"/>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64" name="任意多边形: 形状 1863"/>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65" name="任意多边形: 形状 1864"/>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66" name="任意多边形: 形状 1865"/>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67" name="任意多边形: 形状 1866"/>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68" name="任意多边形: 形状 1867"/>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69" name="任意多边形: 形状 1868"/>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70" name="任意多边形: 形状 1869"/>
            <p:cNvSpPr/>
            <p:nvPr/>
          </p:nvSpPr>
          <p:spPr>
            <a:xfrm>
              <a:off x="5674745" y="3028501"/>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71" name="任意多边形: 形状 1870"/>
            <p:cNvSpPr/>
            <p:nvPr/>
          </p:nvSpPr>
          <p:spPr>
            <a:xfrm>
              <a:off x="5674745" y="3028501"/>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72" name="任意多边形: 形状 1871"/>
            <p:cNvSpPr/>
            <p:nvPr/>
          </p:nvSpPr>
          <p:spPr>
            <a:xfrm>
              <a:off x="5674745" y="336232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73" name="任意多边形: 形状 1872"/>
            <p:cNvSpPr/>
            <p:nvPr/>
          </p:nvSpPr>
          <p:spPr>
            <a:xfrm>
              <a:off x="5674745" y="336232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74" name="任意多边形: 形状 1873"/>
            <p:cNvSpPr/>
            <p:nvPr/>
          </p:nvSpPr>
          <p:spPr>
            <a:xfrm>
              <a:off x="5674745" y="3738551"/>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75" name="任意多边形: 形状 1874"/>
            <p:cNvSpPr/>
            <p:nvPr/>
          </p:nvSpPr>
          <p:spPr>
            <a:xfrm>
              <a:off x="5674745" y="3738551"/>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76" name="任意多边形: 形状 1875"/>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77" name="任意多边形: 形状 1876"/>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78" name="任意多边形: 形状 1877"/>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79" name="任意多边形: 形状 1878"/>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80" name="任意多边形: 形状 1879"/>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81" name="任意多边形: 形状 1880"/>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82" name="任意多边形: 形状 188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83" name="任意多边形: 形状 188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84" name="任意多边形: 形状 1883"/>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85" name="任意多边形: 形状 1884"/>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86" name="任意多边形: 形状 1885"/>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87" name="任意多边形: 形状 1886"/>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88" name="任意多边形: 形状 1887"/>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89" name="任意多边形: 形状 1888"/>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90" name="任意多边形: 形状 1889"/>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91" name="任意多边形: 形状 1890"/>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92" name="任意多边形: 形状 1891"/>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93" name="任意多边形: 形状 1892"/>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94" name="任意多边形: 形状 1893"/>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95" name="任意多边形: 形状 1894"/>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96" name="任意多边形: 形状 189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97" name="任意多边形: 形状 189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98" name="任意多边形: 形状 1897"/>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899" name="任意多边形: 形状 1898"/>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00" name="任意多边形: 形状 1899"/>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01" name="任意多边形: 形状 1900"/>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02" name="任意多边形: 形状 1901"/>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03" name="任意多边形: 形状 1902"/>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04" name="任意多边形: 形状 1903"/>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05" name="任意多边形: 形状 1904"/>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06" name="任意多边形: 形状 1905"/>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07" name="任意多边形: 形状 1906"/>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08" name="任意多边形: 形状 1907"/>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09" name="任意多边形: 形状 1908"/>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10" name="任意多边形: 形状 1909"/>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11" name="任意多边形: 形状 1910"/>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12" name="任意多边形: 形状 1911"/>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13" name="任意多边形: 形状 1912"/>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14" name="任意多边形: 形状 1913"/>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15" name="任意多边形: 形状 1914"/>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16" name="任意多边形: 形状 1915"/>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17" name="任意多边形: 形状 1916"/>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18" name="任意多边形: 形状 1917"/>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19" name="任意多边形: 形状 1918"/>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20" name="任意多边形: 形状 1919"/>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21" name="任意多边形: 形状 1920"/>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22" name="任意多边形: 形状 1921"/>
            <p:cNvSpPr/>
            <p:nvPr/>
          </p:nvSpPr>
          <p:spPr>
            <a:xfrm>
              <a:off x="5674745" y="3574723"/>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23" name="任意多边形: 形状 1922"/>
            <p:cNvSpPr/>
            <p:nvPr/>
          </p:nvSpPr>
          <p:spPr>
            <a:xfrm>
              <a:off x="5674745" y="3574723"/>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24" name="任意多边形: 形状 1923"/>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25" name="任意多边形: 形状 1924"/>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26" name="任意多边形: 形状 1925"/>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27" name="任意多边形: 形状 1926"/>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28" name="任意多边形: 形状 192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29" name="任意多边形: 形状 192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30" name="任意多边形: 形状 1929"/>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31" name="任意多边形: 形状 1930"/>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32" name="任意多边形: 形状 1931"/>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33" name="任意多边形: 形状 1932"/>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34" name="任意多边形: 形状 1933"/>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35" name="任意多边形: 形状 1934"/>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36" name="任意多边形: 形状 1935"/>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37" name="任意多边形: 形状 1936"/>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38" name="任意多边形: 形状 1937"/>
            <p:cNvSpPr/>
            <p:nvPr/>
          </p:nvSpPr>
          <p:spPr>
            <a:xfrm>
              <a:off x="5674745" y="3793161"/>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39" name="任意多边形: 形状 1938"/>
            <p:cNvSpPr/>
            <p:nvPr/>
          </p:nvSpPr>
          <p:spPr>
            <a:xfrm>
              <a:off x="5674745" y="3793161"/>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40" name="任意多边形: 形状 1939"/>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41" name="任意多边形: 形状 1940"/>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42" name="任意多边形: 形状 1941"/>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43" name="任意多边形: 形状 1942"/>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44" name="任意多边形: 形状 1943"/>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45" name="任意多边形: 形状 1944"/>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46" name="任意多边形: 形状 1945"/>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47" name="任意多边形: 形状 1946"/>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48" name="任意多边形: 形状 194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49" name="任意多边形: 形状 194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50" name="任意多边形: 形状 1949"/>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51" name="任意多边形: 形状 1950"/>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52" name="任意多边形: 形状 1951"/>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53" name="任意多边形: 形状 1952"/>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54" name="任意多边形: 形状 1953"/>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55" name="任意多边形: 形状 1954"/>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56" name="任意多边形: 形状 1955"/>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57" name="任意多边形: 形状 1956"/>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58" name="任意多边形: 形状 195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59" name="任意多边形: 形状 195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60" name="任意多边形: 形状 1959"/>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61" name="任意多边形: 形状 1960"/>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62" name="任意多边形: 形状 196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63" name="任意多边形: 形状 196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64" name="任意多边形: 形状 1963"/>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65" name="任意多边形: 形状 1964"/>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66" name="任意多边形: 形状 1965"/>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67" name="任意多边形: 形状 1966"/>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68" name="任意多边形: 形状 1967"/>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69" name="任意多边形: 形状 1968"/>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70" name="任意多边形: 形状 1969"/>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71" name="任意多边形: 形状 1970"/>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72" name="任意多边形: 形状 197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73" name="任意多边形: 形状 197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74" name="任意多边形: 形状 1973"/>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75" name="任意多边形: 形状 1974"/>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76" name="任意多边形: 形状 1975"/>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77" name="任意多边形: 形状 1976"/>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78" name="任意多边形: 形状 1977"/>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79" name="任意多边形: 形状 1978"/>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80" name="任意多边形: 形状 1979"/>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81" name="任意多边形: 形状 1980"/>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82" name="任意多边形: 形状 1981"/>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83" name="任意多边形: 形状 1982"/>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84" name="任意多边形: 形状 1983"/>
            <p:cNvSpPr/>
            <p:nvPr/>
          </p:nvSpPr>
          <p:spPr>
            <a:xfrm>
              <a:off x="5674745" y="385997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85" name="任意多边形: 形状 1984"/>
            <p:cNvSpPr/>
            <p:nvPr/>
          </p:nvSpPr>
          <p:spPr>
            <a:xfrm>
              <a:off x="5674745" y="385997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86" name="任意多边形: 形状 1985"/>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87" name="任意多边形: 形状 1986"/>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88" name="任意多边形: 形状 1987"/>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89" name="任意多边形: 形状 1988"/>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90" name="任意多边形: 形状 1989"/>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91" name="任意多边形: 形状 1990"/>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92" name="任意多边形: 形状 1991"/>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93" name="任意多边形: 形状 1992"/>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94" name="任意多边形: 形状 199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95" name="任意多边形: 形状 199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96" name="任意多边形: 形状 1995"/>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97" name="任意多边形: 形状 1996"/>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98" name="任意多边形: 形状 1997"/>
            <p:cNvSpPr/>
            <p:nvPr/>
          </p:nvSpPr>
          <p:spPr>
            <a:xfrm>
              <a:off x="5674745" y="385387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1999" name="任意多边形: 形状 1998"/>
            <p:cNvSpPr/>
            <p:nvPr/>
          </p:nvSpPr>
          <p:spPr>
            <a:xfrm>
              <a:off x="5674745" y="385387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00" name="任意多边形: 形状 1999"/>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01" name="任意多边形: 形状 2000"/>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02" name="任意多边形: 形状 2001"/>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03" name="任意多边形: 形状 2002"/>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04" name="任意多边形: 形状 2003"/>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05" name="任意多边形: 形状 2004"/>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06" name="任意多边形: 形状 200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07" name="任意多边形: 形状 200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08" name="任意多边形: 形状 2007"/>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09" name="任意多边形: 形状 2008"/>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10" name="任意多边形: 形状 200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11" name="任意多边形: 形状 201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12" name="任意多边形: 形状 2011"/>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13" name="任意多边形: 形状 2012"/>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14" name="任意多边形: 形状 2013"/>
            <p:cNvSpPr/>
            <p:nvPr/>
          </p:nvSpPr>
          <p:spPr>
            <a:xfrm>
              <a:off x="5674745" y="3872056"/>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15" name="任意多边形: 形状 2014"/>
            <p:cNvSpPr/>
            <p:nvPr/>
          </p:nvSpPr>
          <p:spPr>
            <a:xfrm>
              <a:off x="5674745" y="3872056"/>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16" name="任意多边形: 形状 2015"/>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17" name="任意多边形: 形状 2016"/>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18" name="任意多边形: 形状 2017"/>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19" name="任意多边形: 形状 2018"/>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20" name="任意多边形: 形状 2019"/>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21" name="任意多边形: 形状 2020"/>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22" name="任意多边形: 形状 2021"/>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23" name="任意多边形: 形状 2022"/>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24" name="任意多边形: 形状 202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25" name="任意多边形: 形状 202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26" name="任意多边形: 形状 2025"/>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27" name="任意多边形: 形状 2026"/>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28" name="任意多边形: 形状 2027"/>
            <p:cNvSpPr/>
            <p:nvPr/>
          </p:nvSpPr>
          <p:spPr>
            <a:xfrm>
              <a:off x="5674745" y="3683943"/>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667"/>
                    <a:pt x="6572" y="0"/>
                    <a:pt x="14669" y="0"/>
                  </a:cubicBezTo>
                  <a:cubicBezTo>
                    <a:pt x="22670" y="0"/>
                    <a:pt x="29242" y="4763"/>
                    <a:pt x="29242" y="10477"/>
                  </a:cubicBezTo>
                  <a:cubicBezTo>
                    <a:pt x="29242" y="16193"/>
                    <a:pt x="22670" y="20955"/>
                    <a:pt x="14669" y="20955"/>
                  </a:cubicBezTo>
                  <a:cubicBezTo>
                    <a:pt x="6572" y="20955"/>
                    <a:pt x="0" y="16193"/>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29" name="任意多边形: 形状 2028"/>
            <p:cNvSpPr/>
            <p:nvPr/>
          </p:nvSpPr>
          <p:spPr>
            <a:xfrm>
              <a:off x="5674745" y="3683943"/>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667"/>
                    <a:pt x="6572" y="0"/>
                    <a:pt x="14669" y="0"/>
                  </a:cubicBezTo>
                  <a:cubicBezTo>
                    <a:pt x="22670" y="0"/>
                    <a:pt x="29242" y="4763"/>
                    <a:pt x="29242" y="10477"/>
                  </a:cubicBezTo>
                  <a:cubicBezTo>
                    <a:pt x="29242" y="16193"/>
                    <a:pt x="22670" y="20955"/>
                    <a:pt x="14669" y="20955"/>
                  </a:cubicBezTo>
                  <a:cubicBezTo>
                    <a:pt x="6572" y="20955"/>
                    <a:pt x="0" y="16193"/>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30" name="任意多边形: 形状 2029"/>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31" name="任意多边形: 形状 2030"/>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32" name="任意多边形: 形状 2031"/>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33" name="任意多边形: 形状 2032"/>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34" name="任意多边形: 形状 2033"/>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35" name="任意多边形: 形状 2034"/>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36" name="任意多边形: 形状 2035"/>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37" name="任意多边形: 形状 2036"/>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38" name="任意多边形: 形状 2037"/>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39" name="任意多边形: 形状 2038"/>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40" name="任意多边形: 形状 203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41" name="任意多边形: 形状 204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42" name="任意多边形: 形状 2041"/>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43" name="任意多边形: 形状 2042"/>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44" name="任意多边形: 形状 2043"/>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45" name="任意多边形: 形状 2044"/>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46" name="任意多边形: 形状 204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47" name="任意多边形: 形状 204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48" name="任意多边形: 形状 2047"/>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49" name="任意多边形: 形状 2048"/>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50" name="任意多边形: 形状 2049"/>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51" name="任意多边形: 形状 2050"/>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52" name="任意多边形: 形状 2051"/>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53" name="任意多边形: 形状 2052"/>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54" name="任意多边形: 形状 2053"/>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55" name="任意多边形: 形状 2054"/>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56" name="任意多边形: 形状 2055"/>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57" name="任意多边形: 形状 2056"/>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58" name="任意多边形: 形状 2057"/>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59" name="任意多边形: 形状 2058"/>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60" name="任意多边形: 形状 2059"/>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61" name="任意多边形: 形状 2060"/>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62" name="任意多边形: 形状 2061"/>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63" name="任意多边形: 形状 2062"/>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64" name="任意多边形: 形状 2063"/>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65" name="任意多边形: 形状 2064"/>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66" name="任意多边形: 形状 2065"/>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67" name="任意多边形: 形状 2066"/>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68" name="任意多边形: 形状 206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69" name="任意多边形: 形状 206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70" name="任意多边形: 形状 2069"/>
            <p:cNvSpPr/>
            <p:nvPr/>
          </p:nvSpPr>
          <p:spPr>
            <a:xfrm>
              <a:off x="5674745" y="381744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71" name="任意多边形: 形状 2070"/>
            <p:cNvSpPr/>
            <p:nvPr/>
          </p:nvSpPr>
          <p:spPr>
            <a:xfrm>
              <a:off x="5674745" y="381744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72" name="任意多边形: 形状 2071"/>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73" name="任意多边形: 形状 2072"/>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74" name="任意多边形: 形状 2073"/>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75" name="任意多边形: 形状 2074"/>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76" name="任意多边形: 形状 2075"/>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77" name="任意多边形: 形状 2076"/>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78" name="任意多边形: 形状 2077"/>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79" name="任意多边形: 形状 2078"/>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80" name="任意多边形: 形状 2079"/>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81" name="任意多边形: 形状 2080"/>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82" name="任意多边形: 形状 2081"/>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83" name="任意多边形: 形状 2082"/>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84" name="任意多边形: 形状 2083"/>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85" name="任意多边形: 形状 2084"/>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86" name="任意多边形: 形状 208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87" name="任意多边形: 形状 208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88" name="任意多边形: 形状 2087"/>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89" name="任意多边形: 形状 2088"/>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90" name="任意多边形: 形状 2089"/>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91" name="任意多边形: 形状 2090"/>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92" name="任意多边形: 形状 2091"/>
            <p:cNvSpPr/>
            <p:nvPr/>
          </p:nvSpPr>
          <p:spPr>
            <a:xfrm>
              <a:off x="5674745" y="3872056"/>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93" name="任意多边形: 形状 2092"/>
            <p:cNvSpPr/>
            <p:nvPr/>
          </p:nvSpPr>
          <p:spPr>
            <a:xfrm>
              <a:off x="5674745" y="3872056"/>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94" name="任意多边形: 形状 2093"/>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95" name="任意多边形: 形状 2094"/>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96" name="任意多边形: 形状 2095"/>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97" name="任意多边形: 形状 2096"/>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98" name="任意多边形: 形状 2097"/>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099" name="任意多边形: 形状 2098"/>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00" name="任意多边形: 形状 209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01" name="任意多边形: 形状 210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02" name="任意多边形: 形状 2101"/>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03" name="任意多边形: 形状 2102"/>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04" name="任意多边形: 形状 210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05" name="任意多边形: 形状 210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06" name="任意多边形: 形状 210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07" name="任意多边形: 形状 210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08" name="任意多边形: 形状 210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09" name="任意多边形: 形状 210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10" name="任意多边形: 形状 210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11" name="任意多边形: 形状 211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12" name="任意多边形: 形状 2111"/>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13" name="任意多边形: 形状 2112"/>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14" name="任意多边形: 形状 2113"/>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15" name="任意多边形: 形状 2114"/>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16" name="任意多边形: 形状 2115"/>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17" name="任意多边形: 形状 2116"/>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18" name="任意多边形: 形状 2117"/>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19" name="任意多边形: 形状 2118"/>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20" name="任意多边形: 形状 2119"/>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21" name="任意多边形: 形状 2120"/>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22" name="任意多边形: 形状 2121"/>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23" name="任意多边形: 形状 2122"/>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24" name="任意多边形: 形状 2123"/>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25" name="任意多边形: 形状 2124"/>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26" name="任意多边形: 形状 2125"/>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27" name="任意多边形: 形状 2126"/>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28" name="任意多边形: 形状 212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29" name="任意多边形: 形状 212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30" name="任意多边形: 形状 2129"/>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31" name="任意多边形: 形状 2130"/>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32" name="任意多边形: 形状 213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33" name="任意多边形: 形状 213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34" name="任意多边形: 形状 213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35" name="任意多边形: 形状 213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36" name="任意多边形: 形状 2135"/>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37" name="任意多边形: 形状 2136"/>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38" name="任意多边形: 形状 2137"/>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39" name="任意多边形: 形状 2138"/>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40" name="任意多边形: 形状 2139"/>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41" name="任意多边形: 形状 2140"/>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42" name="任意多边形: 形状 2141"/>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43" name="任意多边形: 形状 2142"/>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44" name="任意多边形: 形状 2143"/>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45" name="任意多边形: 形状 2144"/>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46" name="任意多边形: 形状 2145"/>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47" name="任意多边形: 形状 2146"/>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48" name="任意多边形: 形状 2147"/>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49" name="任意多边形: 形状 2148"/>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50" name="任意多边形: 形状 2149"/>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51" name="任意多边形: 形状 2150"/>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52" name="任意多边形: 形状 2151"/>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53" name="任意多边形: 形状 2152"/>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54" name="任意多边形: 形状 2153"/>
            <p:cNvSpPr/>
            <p:nvPr/>
          </p:nvSpPr>
          <p:spPr>
            <a:xfrm>
              <a:off x="5674745" y="3872056"/>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55" name="任意多边形: 形状 2154"/>
            <p:cNvSpPr/>
            <p:nvPr/>
          </p:nvSpPr>
          <p:spPr>
            <a:xfrm>
              <a:off x="5674745" y="3872056"/>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56" name="任意多边形: 形状 2155"/>
            <p:cNvSpPr/>
            <p:nvPr/>
          </p:nvSpPr>
          <p:spPr>
            <a:xfrm>
              <a:off x="5674745" y="378108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57" name="任意多边形: 形状 2156"/>
            <p:cNvSpPr/>
            <p:nvPr/>
          </p:nvSpPr>
          <p:spPr>
            <a:xfrm>
              <a:off x="5674745" y="378108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58" name="任意多边形: 形状 2157"/>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59" name="任意多边形: 形状 2158"/>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60" name="任意多边形: 形状 2159"/>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61" name="任意多边形: 形状 2160"/>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62" name="任意多边形: 形状 2161"/>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63" name="任意多边形: 形状 2162"/>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64" name="任意多边形: 形状 2163"/>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65" name="任意多边形: 形状 2164"/>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66" name="任意多边形: 形状 2165"/>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67" name="任意多边形: 形状 2166"/>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68" name="任意多边形: 形状 2167"/>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69" name="任意多边形: 形状 2168"/>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70" name="任意多边形: 形状 2169"/>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71" name="任意多边形: 形状 2170"/>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72" name="任意多边形: 形状 2171"/>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73" name="任意多边形: 形状 2172"/>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74" name="任意多边形: 形状 2173"/>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75" name="任意多边形: 形状 2174"/>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76" name="任意多边形: 形状 2175"/>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77" name="任意多边形: 形状 2176"/>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78" name="任意多边形: 形状 2177"/>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79" name="任意多边形: 形状 2178"/>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80" name="任意多边形: 形状 2179"/>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81" name="任意多边形: 形状 2180"/>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82" name="任意多边形: 形状 2181"/>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83" name="任意多边形: 形状 2182"/>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84" name="任意多边形: 形状 2183"/>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85" name="任意多边形: 形状 2184"/>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86" name="任意多边形: 形状 2185"/>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87" name="任意多边形: 形状 2186"/>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88" name="任意多边形: 形状 2187"/>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89" name="任意多边形: 形状 2188"/>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90" name="任意多边形: 形状 2189"/>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91" name="任意多边形: 形状 2190"/>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92" name="任意多边形: 形状 2191"/>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93" name="任意多边形: 形状 2192"/>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94" name="任意多边形: 形状 2193"/>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95" name="任意多边形: 形状 2194"/>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96" name="任意多边形: 形状 2195"/>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97" name="任意多边形: 形状 2196"/>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98" name="任意多边形: 形状 2197"/>
            <p:cNvSpPr/>
            <p:nvPr/>
          </p:nvSpPr>
          <p:spPr>
            <a:xfrm>
              <a:off x="5674745" y="378712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199" name="任意多边形: 形状 2198"/>
            <p:cNvSpPr/>
            <p:nvPr/>
          </p:nvSpPr>
          <p:spPr>
            <a:xfrm>
              <a:off x="5674745" y="378712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00" name="任意多边形: 形状 219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01" name="任意多边形: 形状 220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02" name="任意多边形: 形状 2201"/>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03" name="任意多边形: 形状 2202"/>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04" name="任意多边形: 形状 2203"/>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05" name="任意多边形: 形状 2204"/>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06" name="任意多边形: 形状 2205"/>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07" name="任意多边形: 形状 2206"/>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08" name="任意多边形: 形状 220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09" name="任意多边形: 形状 220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10" name="任意多边形: 形状 2209"/>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11" name="任意多边形: 形状 2210"/>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12" name="任意多边形: 形状 2211"/>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13" name="任意多边形: 形状 2212"/>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14" name="任意多边形: 形状 2213"/>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15" name="任意多边形: 形状 2214"/>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16" name="任意多边形: 形状 2215"/>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17" name="任意多边形: 形状 2216"/>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18" name="任意多边形: 形状 2217"/>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19" name="任意多边形: 形状 2218"/>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20" name="任意多边形: 形状 2219"/>
            <p:cNvSpPr/>
            <p:nvPr/>
          </p:nvSpPr>
          <p:spPr>
            <a:xfrm>
              <a:off x="5674745" y="381744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21" name="任意多边形: 形状 2220"/>
            <p:cNvSpPr/>
            <p:nvPr/>
          </p:nvSpPr>
          <p:spPr>
            <a:xfrm>
              <a:off x="5674745" y="381744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22" name="任意多边形: 形状 222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23" name="任意多边形: 形状 222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24" name="任意多边形: 形状 2223"/>
            <p:cNvSpPr/>
            <p:nvPr/>
          </p:nvSpPr>
          <p:spPr>
            <a:xfrm>
              <a:off x="5674745" y="3738551"/>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25" name="任意多边形: 形状 2224"/>
            <p:cNvSpPr/>
            <p:nvPr/>
          </p:nvSpPr>
          <p:spPr>
            <a:xfrm>
              <a:off x="5674745" y="3738551"/>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26" name="任意多边形: 形状 2225"/>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27" name="任意多边形: 形状 2226"/>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28" name="任意多边形: 形状 2227"/>
            <p:cNvSpPr/>
            <p:nvPr/>
          </p:nvSpPr>
          <p:spPr>
            <a:xfrm>
              <a:off x="5674745" y="3641476"/>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29" name="任意多边形: 形状 2228"/>
            <p:cNvSpPr/>
            <p:nvPr/>
          </p:nvSpPr>
          <p:spPr>
            <a:xfrm>
              <a:off x="5674745" y="3641476"/>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30" name="任意多边形: 形状 2229"/>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31" name="任意多边形: 形状 2230"/>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32" name="任意多边形: 形状 2231"/>
            <p:cNvSpPr/>
            <p:nvPr/>
          </p:nvSpPr>
          <p:spPr>
            <a:xfrm>
              <a:off x="5674745" y="380536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33" name="任意多边形: 形状 2232"/>
            <p:cNvSpPr/>
            <p:nvPr/>
          </p:nvSpPr>
          <p:spPr>
            <a:xfrm>
              <a:off x="5674745" y="380536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34" name="任意多边形: 形状 2233"/>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35" name="任意多边形: 形状 2234"/>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36" name="任意多边形: 形状 2235"/>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37" name="任意多边形: 形状 2236"/>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38" name="任意多边形: 形状 223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39" name="任意多边形: 形状 223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40" name="任意多边形: 形状 2239"/>
            <p:cNvSpPr/>
            <p:nvPr/>
          </p:nvSpPr>
          <p:spPr>
            <a:xfrm>
              <a:off x="5674745" y="3720369"/>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41" name="任意多边形: 形状 2240"/>
            <p:cNvSpPr/>
            <p:nvPr/>
          </p:nvSpPr>
          <p:spPr>
            <a:xfrm>
              <a:off x="5674745" y="3720369"/>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42" name="任意多边形: 形状 2241"/>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43" name="任意多边形: 形状 2242"/>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44" name="任意多边形: 形状 2243"/>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45" name="任意多边形: 形状 2244"/>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46" name="任意多边形: 形状 2245"/>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47" name="任意多边形: 形状 2246"/>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48" name="任意多边形: 形状 224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49" name="任意多边形: 形状 224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50" name="任意多边形: 形状 2249"/>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51" name="任意多边形: 形状 2250"/>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52" name="任意多边形: 形状 2251"/>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53" name="任意多边形: 形状 2252"/>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54" name="任意多边形: 形状 2253"/>
            <p:cNvSpPr/>
            <p:nvPr/>
          </p:nvSpPr>
          <p:spPr>
            <a:xfrm>
              <a:off x="5674745" y="385997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55" name="任意多边形: 形状 2254"/>
            <p:cNvSpPr/>
            <p:nvPr/>
          </p:nvSpPr>
          <p:spPr>
            <a:xfrm>
              <a:off x="5674745" y="385997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56" name="任意多边形: 形状 2255"/>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57" name="任意多边形: 形状 2256"/>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58" name="任意多边形: 形状 2257"/>
            <p:cNvSpPr/>
            <p:nvPr/>
          </p:nvSpPr>
          <p:spPr>
            <a:xfrm>
              <a:off x="5674745" y="3823549"/>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59" name="任意多边形: 形状 2258"/>
            <p:cNvSpPr/>
            <p:nvPr/>
          </p:nvSpPr>
          <p:spPr>
            <a:xfrm>
              <a:off x="5674745" y="3823549"/>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60" name="任意多边形: 形状 2259"/>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61" name="任意多边形: 形状 2260"/>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62" name="任意多边形: 形状 2261"/>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63" name="任意多边形: 形状 2262"/>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64" name="任意多边形: 形状 2263"/>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65" name="任意多边形: 形状 2264"/>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66" name="任意多边形: 形状 2265"/>
            <p:cNvSpPr/>
            <p:nvPr/>
          </p:nvSpPr>
          <p:spPr>
            <a:xfrm>
              <a:off x="5674745" y="3623229"/>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67" name="任意多边形: 形状 2266"/>
            <p:cNvSpPr/>
            <p:nvPr/>
          </p:nvSpPr>
          <p:spPr>
            <a:xfrm>
              <a:off x="5674745" y="3623229"/>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68" name="任意多边形: 形状 2267"/>
            <p:cNvSpPr/>
            <p:nvPr/>
          </p:nvSpPr>
          <p:spPr>
            <a:xfrm>
              <a:off x="5674745" y="383569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69" name="任意多边形: 形状 2268"/>
            <p:cNvSpPr/>
            <p:nvPr/>
          </p:nvSpPr>
          <p:spPr>
            <a:xfrm>
              <a:off x="5674745" y="383569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70" name="任意多边形: 形状 2269"/>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71" name="任意多边形: 形状 2270"/>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72" name="任意多边形: 形状 2271"/>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73" name="任意多边形: 形状 2272"/>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74" name="任意多边形: 形状 2273"/>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75" name="任意多边形: 形状 2274"/>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76" name="任意多边形: 形状 2275"/>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77" name="任意多边形: 形状 2276"/>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78" name="任意多边形: 形状 227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79" name="任意多边形: 形状 227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80" name="任意多边形: 形状 227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81" name="任意多边形: 形状 228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82" name="任意多边形: 形状 2281"/>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83" name="任意多边形: 形状 2282"/>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84" name="任意多边形: 形状 2283"/>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85" name="任意多边形: 形状 2284"/>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86" name="任意多边形: 形状 2285"/>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87" name="任意多边形: 形状 2286"/>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88" name="任意多边形: 形状 2287"/>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89" name="任意多边形: 形状 2288"/>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90" name="任意多边形: 形状 2289"/>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91" name="任意多边形: 形状 2290"/>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92" name="任意多边形: 形状 2291"/>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93" name="任意多边形: 形状 2292"/>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94" name="任意多边形: 形状 2293"/>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95" name="任意多边形: 形状 2294"/>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96" name="任意多边形: 形状 2295"/>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97" name="任意多边形: 形状 2296"/>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98" name="任意多边形: 形状 2297"/>
            <p:cNvSpPr/>
            <p:nvPr/>
          </p:nvSpPr>
          <p:spPr>
            <a:xfrm>
              <a:off x="5674745" y="3774979"/>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299" name="任意多边形: 形状 2298"/>
            <p:cNvSpPr/>
            <p:nvPr/>
          </p:nvSpPr>
          <p:spPr>
            <a:xfrm>
              <a:off x="5674745" y="3774979"/>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00" name="任意多边形: 形状 2299"/>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01" name="任意多边形: 形状 2300"/>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02" name="任意多边形: 形状 2301"/>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03" name="任意多边形: 形状 2302"/>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04" name="任意多边形: 形状 2303"/>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05" name="任意多边形: 形状 2304"/>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06" name="任意多边形: 形状 2305"/>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07" name="任意多边形: 形状 2306"/>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08" name="任意多边形: 形状 2307"/>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09" name="任意多边形: 形状 2308"/>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10" name="任意多边形: 形状 2309"/>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11" name="任意多边形: 形状 2310"/>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12" name="任意多边形: 形状 2311"/>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13" name="任意多边形: 形状 2312"/>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14" name="任意多边形: 形状 2313"/>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15" name="任意多边形: 形状 2314"/>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16" name="任意多边形: 形状 2315"/>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17" name="任意多边形: 形状 2316"/>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18" name="任意多边形: 形状 2317"/>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19" name="任意多边形: 形状 2318"/>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20" name="任意多边形: 形状 2319"/>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21" name="任意多边形: 形状 2320"/>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22" name="任意多边形: 形状 2321"/>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23" name="任意多边形: 形状 2322"/>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24" name="任意多边形: 形状 2323"/>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25" name="任意多边形: 形状 2324"/>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26" name="任意多边形: 形状 2325"/>
            <p:cNvSpPr/>
            <p:nvPr/>
          </p:nvSpPr>
          <p:spPr>
            <a:xfrm>
              <a:off x="5674745" y="3768939"/>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27" name="任意多边形: 形状 2326"/>
            <p:cNvSpPr/>
            <p:nvPr/>
          </p:nvSpPr>
          <p:spPr>
            <a:xfrm>
              <a:off x="5674745" y="3768939"/>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28" name="任意多边形: 形状 2327"/>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29" name="任意多边形: 形状 2328"/>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30" name="任意多边形: 形状 2329"/>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31" name="任意多边形: 形状 2330"/>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32" name="任意多边形: 形状 2331"/>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33" name="任意多边形: 形状 2332"/>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34" name="任意多边形: 形状 2333"/>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35" name="任意多边形: 形状 2334"/>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36" name="任意多边形: 形状 2335"/>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37" name="任意多边形: 形状 2336"/>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38" name="任意多边形: 形状 2337"/>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39" name="任意多边形: 形状 2338"/>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40" name="任意多边形: 形状 2339"/>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41" name="任意多边形: 形状 2340"/>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42" name="任意多边形: 形状 2341"/>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43" name="任意多边形: 形状 2342"/>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44" name="任意多边形: 形状 2343"/>
            <p:cNvSpPr/>
            <p:nvPr/>
          </p:nvSpPr>
          <p:spPr>
            <a:xfrm>
              <a:off x="5674745" y="369608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45" name="任意多边形: 形状 2344"/>
            <p:cNvSpPr/>
            <p:nvPr/>
          </p:nvSpPr>
          <p:spPr>
            <a:xfrm>
              <a:off x="5674745" y="369608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46" name="任意多边形: 形状 2345"/>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47" name="任意多边形: 形状 2346"/>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48" name="任意多边形: 形状 2347"/>
            <p:cNvSpPr/>
            <p:nvPr/>
          </p:nvSpPr>
          <p:spPr>
            <a:xfrm>
              <a:off x="5674745" y="385997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49" name="任意多边形: 形状 2348"/>
            <p:cNvSpPr/>
            <p:nvPr/>
          </p:nvSpPr>
          <p:spPr>
            <a:xfrm>
              <a:off x="5674745" y="385997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50" name="任意多边形: 形状 2349"/>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51" name="任意多边形: 形状 2350"/>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52" name="任意多边形: 形状 2351"/>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53" name="任意多边形: 形状 2352"/>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54" name="任意多边形: 形状 2353"/>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55" name="任意多边形: 形状 2354"/>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56" name="任意多边形: 形状 2355"/>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57" name="任意多边形: 形状 2356"/>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58" name="任意多边形: 形状 2357"/>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59" name="任意多边形: 形状 2358"/>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60" name="任意多边形: 形状 2359"/>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61" name="任意多边形: 形状 2360"/>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62" name="任意多边形: 形状 2361"/>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63" name="任意多边形: 形状 2362"/>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64" name="任意多边形: 形状 2363"/>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65" name="任意多边形: 形状 2364"/>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66" name="任意多边形: 形状 2365"/>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67" name="任意多边形: 形状 2366"/>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68" name="任意多边形: 形状 2367"/>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69" name="任意多边形: 形状 2368"/>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70" name="任意多边形: 形状 2369"/>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71" name="任意多边形: 形状 2370"/>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72" name="任意多边形: 形状 237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73" name="任意多边形: 形状 237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74" name="任意多边形: 形状 2373"/>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75" name="任意多边形: 形状 2374"/>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76" name="任意多边形: 形状 2375"/>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77" name="任意多边形: 形状 2376"/>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78" name="任意多边形: 形状 2377"/>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79" name="任意多边形: 形状 2378"/>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80" name="任意多边形: 形状 2379"/>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81" name="任意多边形: 形状 2380"/>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82" name="任意多边形: 形状 2381"/>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83" name="任意多边形: 形状 2382"/>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84" name="任意多边形: 形状 2383"/>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85" name="任意多边形: 形状 2384"/>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86" name="任意多边形: 形状 2385"/>
            <p:cNvSpPr/>
            <p:nvPr/>
          </p:nvSpPr>
          <p:spPr>
            <a:xfrm>
              <a:off x="5674745" y="3259145"/>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87" name="任意多边形: 形状 2386"/>
            <p:cNvSpPr/>
            <p:nvPr/>
          </p:nvSpPr>
          <p:spPr>
            <a:xfrm>
              <a:off x="5674745" y="3259145"/>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860"/>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88" name="任意多边形: 形状 2387"/>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89" name="任意多边形: 形状 2388"/>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90" name="任意多边形: 形状 2389"/>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91" name="任意多边形: 形状 2390"/>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92" name="任意多边形: 形状 2391"/>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93" name="任意多边形: 形状 2392"/>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94" name="任意多边形: 形状 2393"/>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95" name="任意多边形: 形状 2394"/>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96" name="任意多边形: 形状 2395"/>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97" name="任意多边形: 形状 2396"/>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98" name="任意多边形: 形状 2397"/>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399" name="任意多边形: 形状 2398"/>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00" name="任意多边形: 形状 2399"/>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01" name="任意多边形: 形状 2400"/>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02" name="任意多边形: 形状 2401"/>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03" name="任意多边形: 形状 2402"/>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04" name="任意多边形: 形状 2403"/>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05" name="任意多边形: 形状 2404"/>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06" name="任意多边形: 形状 2405"/>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07" name="任意多边形: 形状 2406"/>
            <p:cNvSpPr/>
            <p:nvPr/>
          </p:nvSpPr>
          <p:spPr>
            <a:xfrm>
              <a:off x="5674745" y="3950950"/>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08" name="任意多边形: 形状 2407"/>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09" name="任意多边形: 形状 2408"/>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10" name="任意多边形: 形状 2409"/>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11" name="任意多边形: 形状 2410"/>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12" name="任意多边形: 形状 2411"/>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13" name="任意多边形: 形状 2412"/>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14" name="任意多边形: 形状 2413"/>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15" name="任意多边形: 形状 2414"/>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16" name="任意多边形: 形状 2415"/>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17" name="任意多边形: 形状 2416"/>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18" name="任意多边形: 形状 2417"/>
            <p:cNvSpPr/>
            <p:nvPr/>
          </p:nvSpPr>
          <p:spPr>
            <a:xfrm>
              <a:off x="5674745" y="381140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19" name="任意多边形: 形状 2418"/>
            <p:cNvSpPr/>
            <p:nvPr/>
          </p:nvSpPr>
          <p:spPr>
            <a:xfrm>
              <a:off x="5674745" y="381140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20" name="任意多边形: 形状 2419"/>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21" name="任意多边形: 形状 2420"/>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22" name="任意多边形: 形状 242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23" name="任意多边形: 形状 242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24" name="任意多边形: 形状 2423"/>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25" name="任意多边形: 形状 2424"/>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26" name="任意多边形: 形状 2425"/>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27" name="任意多边形: 形状 2426"/>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28" name="任意多边形: 形状 2427"/>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29" name="任意多边形: 形状 2428"/>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30" name="任意多边形: 形状 242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31" name="任意多边形: 形状 243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32" name="任意多边形: 形状 243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33" name="任意多边形: 形状 243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34" name="任意多边形: 形状 2433"/>
            <p:cNvSpPr/>
            <p:nvPr/>
          </p:nvSpPr>
          <p:spPr>
            <a:xfrm>
              <a:off x="5674745" y="3872056"/>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35" name="任意多边形: 形状 2434"/>
            <p:cNvSpPr/>
            <p:nvPr/>
          </p:nvSpPr>
          <p:spPr>
            <a:xfrm>
              <a:off x="5674745" y="3872056"/>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36" name="任意多边形: 形状 2435"/>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37" name="任意多边形: 形状 2436"/>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38" name="任意多边形: 形状 243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39" name="任意多边形: 形状 243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40" name="任意多边形: 形状 2439"/>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41" name="任意多边形: 形状 2440"/>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42" name="任意多边形: 形状 2441"/>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43" name="任意多边形: 形状 2442"/>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44" name="任意多边形: 形状 2443"/>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45" name="任意多边形: 形状 2444"/>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46" name="任意多边形: 形状 244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47" name="任意多边形: 形状 244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48" name="任意多边形: 形状 2447"/>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49" name="任意多边形: 形状 2448"/>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50" name="任意多边形: 形状 2449"/>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51" name="任意多边形: 形状 2450"/>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52" name="任意多边形: 形状 2451"/>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53" name="任意多边形: 形状 2452"/>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54" name="任意多边形: 形状 2453"/>
            <p:cNvSpPr/>
            <p:nvPr/>
          </p:nvSpPr>
          <p:spPr>
            <a:xfrm>
              <a:off x="5674745" y="380536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55" name="任意多边形: 形状 2454"/>
            <p:cNvSpPr/>
            <p:nvPr/>
          </p:nvSpPr>
          <p:spPr>
            <a:xfrm>
              <a:off x="5674745" y="380536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56" name="任意多边形: 形状 2455"/>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57" name="任意多边形: 形状 2456"/>
            <p:cNvSpPr/>
            <p:nvPr/>
          </p:nvSpPr>
          <p:spPr>
            <a:xfrm>
              <a:off x="5674745" y="3926665"/>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58" name="任意多边形: 形状 245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59" name="任意多边形: 形状 245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60" name="任意多边形: 形状 245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61" name="任意多边形: 形状 246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62" name="任意多边形: 形状 2461"/>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63" name="任意多边形: 形状 2462"/>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64" name="任意多边形: 形状 2463"/>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65" name="任意多边形: 形状 2464"/>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66" name="任意多边形: 形状 246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67" name="任意多边形: 形状 246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68" name="任意多边形: 形状 2467"/>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69" name="任意多边形: 形状 2468"/>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70" name="任意多边形: 形状 246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71" name="任意多边形: 形状 247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72" name="任意多边形: 形状 247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73" name="任意多边形: 形状 247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74" name="任意多边形: 形状 2473"/>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75" name="任意多边形: 形状 2474"/>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76" name="任意多边形: 形状 2475"/>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77" name="任意多边形: 形状 2476"/>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78" name="任意多边形: 形状 2477"/>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79" name="任意多边形: 形状 2478"/>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80" name="任意多边形: 形状 2479"/>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81" name="任意多边形: 形状 2480"/>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82" name="任意多边形: 形状 248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83" name="任意多边形: 形状 248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84" name="任意多边形: 形状 2483"/>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85" name="任意多边形: 形状 2484"/>
            <p:cNvSpPr/>
            <p:nvPr/>
          </p:nvSpPr>
          <p:spPr>
            <a:xfrm>
              <a:off x="5674745" y="390848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86" name="任意多边形: 形状 2485"/>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87" name="任意多边形: 形状 2486"/>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88" name="任意多边形: 形状 2487"/>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89" name="任意多边形: 形状 2488"/>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90" name="任意多边形: 形状 2489"/>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91" name="任意多边形: 形状 2490"/>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92" name="任意多边形: 形状 2491"/>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93" name="任意多边形: 形状 2492"/>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94" name="任意多边形: 形状 2493"/>
            <p:cNvSpPr/>
            <p:nvPr/>
          </p:nvSpPr>
          <p:spPr>
            <a:xfrm>
              <a:off x="5674745" y="3744655"/>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95" name="任意多边形: 形状 2494"/>
            <p:cNvSpPr/>
            <p:nvPr/>
          </p:nvSpPr>
          <p:spPr>
            <a:xfrm>
              <a:off x="5674745" y="3744655"/>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96" name="任意多边形: 形状 2495"/>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97" name="任意多边形: 形状 2496"/>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98" name="任意多边形: 形状 2497"/>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499" name="任意多边形: 形状 2498"/>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00" name="任意多边形: 形状 2499"/>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01" name="任意多边形: 形状 2500"/>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02" name="任意多边形: 形状 2501"/>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03" name="任意多边形: 形状 2502"/>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04" name="任意多边形: 形状 2503"/>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05" name="任意多边形: 形状 2504"/>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06" name="任意多边形: 形状 2505"/>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07" name="任意多边形: 形状 2506"/>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08" name="任意多边形: 形状 2507"/>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09" name="任意多边形: 形状 2508"/>
            <p:cNvSpPr/>
            <p:nvPr/>
          </p:nvSpPr>
          <p:spPr>
            <a:xfrm>
              <a:off x="5674745" y="393887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10" name="任意多边形: 形状 2509"/>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11" name="任意多边形: 形状 2510"/>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12" name="任意多边形: 形状 251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13" name="任意多边形: 形状 251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14" name="任意多边形: 形状 2513"/>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15" name="任意多边形: 形状 2514"/>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16" name="任意多边形: 形状 2515"/>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17" name="任意多边形: 形状 2516"/>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18" name="任意多边形: 形状 251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19" name="任意多边形: 形状 251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20" name="任意多边形: 形状 251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21" name="任意多边形: 形状 252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22" name="任意多边形: 形状 2521"/>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23" name="任意多边形: 形状 2522"/>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24" name="任意多边形: 形状 2523"/>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25" name="任意多边形: 形状 2524"/>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26" name="任意多边形: 形状 2525"/>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27" name="任意多边形: 形状 2526"/>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28" name="任意多边形: 形状 2527"/>
            <p:cNvSpPr/>
            <p:nvPr/>
          </p:nvSpPr>
          <p:spPr>
            <a:xfrm>
              <a:off x="5674745" y="378712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29" name="任意多边形: 形状 2528"/>
            <p:cNvSpPr/>
            <p:nvPr/>
          </p:nvSpPr>
          <p:spPr>
            <a:xfrm>
              <a:off x="5674745" y="378712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30" name="任意多边形: 形状 2529"/>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31" name="任意多边形: 形状 2530"/>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32" name="任意多边形: 形状 2531"/>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33" name="任意多边形: 形状 2532"/>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34" name="任意多边形: 形状 2533"/>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35" name="任意多边形: 形状 2534"/>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36" name="任意多边形: 形状 253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37" name="任意多边形: 形状 253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38" name="任意多边形: 形状 2537"/>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39" name="任意多边形: 形状 2538"/>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40" name="任意多边形: 形状 2539"/>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41" name="任意多边形: 形状 2540"/>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42" name="任意多边形: 形状 2541"/>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43" name="任意多边形: 形状 2542"/>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44" name="任意多边形: 形状 254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45" name="任意多边形: 形状 254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46" name="任意多边形: 形状 2545"/>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47" name="任意多边形: 形状 2546"/>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48" name="任意多边形: 形状 254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49" name="任意多边形: 形状 254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50" name="任意多边形: 形状 2549"/>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51" name="任意多边形: 形状 2550"/>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52" name="任意多边形: 形状 2551"/>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53" name="任意多边形: 形状 2552"/>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54" name="任意多边形: 形状 2553"/>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55" name="任意多边形: 形状 2554"/>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56" name="任意多边形: 形状 2555"/>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57" name="任意多边形: 形状 2556"/>
            <p:cNvSpPr/>
            <p:nvPr/>
          </p:nvSpPr>
          <p:spPr>
            <a:xfrm>
              <a:off x="5674745" y="3878160"/>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58" name="任意多边形: 形状 255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59" name="任意多边形: 形状 255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60" name="任意多边形: 形状 2559"/>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61" name="任意多边形: 形状 2560"/>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62" name="任意多边形: 形状 2561"/>
            <p:cNvSpPr/>
            <p:nvPr/>
          </p:nvSpPr>
          <p:spPr>
            <a:xfrm>
              <a:off x="5674745" y="3726410"/>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667"/>
                    <a:pt x="6572" y="0"/>
                    <a:pt x="14669" y="0"/>
                  </a:cubicBezTo>
                  <a:cubicBezTo>
                    <a:pt x="22670" y="0"/>
                    <a:pt x="29242" y="4763"/>
                    <a:pt x="29242" y="10477"/>
                  </a:cubicBezTo>
                  <a:cubicBezTo>
                    <a:pt x="29242" y="16193"/>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63" name="任意多边形: 形状 2562"/>
            <p:cNvSpPr/>
            <p:nvPr/>
          </p:nvSpPr>
          <p:spPr>
            <a:xfrm>
              <a:off x="5674745" y="3726410"/>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667"/>
                    <a:pt x="6572" y="0"/>
                    <a:pt x="14669" y="0"/>
                  </a:cubicBezTo>
                  <a:cubicBezTo>
                    <a:pt x="22670" y="0"/>
                    <a:pt x="29242" y="4763"/>
                    <a:pt x="29242" y="10477"/>
                  </a:cubicBezTo>
                  <a:cubicBezTo>
                    <a:pt x="29242" y="16193"/>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64" name="任意多边形: 形状 2563"/>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65" name="任意多边形: 形状 2564"/>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66" name="任意多边形: 形状 2565"/>
            <p:cNvSpPr/>
            <p:nvPr/>
          </p:nvSpPr>
          <p:spPr>
            <a:xfrm>
              <a:off x="5674745" y="3823549"/>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67" name="任意多边形: 形状 2566"/>
            <p:cNvSpPr/>
            <p:nvPr/>
          </p:nvSpPr>
          <p:spPr>
            <a:xfrm>
              <a:off x="5674745" y="3823549"/>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68" name="任意多边形: 形状 2567"/>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69" name="任意多边形: 形状 2568"/>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70" name="任意多边形: 形状 2569"/>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71" name="任意多边形: 形状 2570"/>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72" name="任意多边形: 形状 2571"/>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73" name="任意多边形: 形状 2572"/>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74" name="任意多边形: 形状 2573"/>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75" name="任意多边形: 形状 2574"/>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76" name="任意多边形: 形状 2575"/>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77" name="任意多边形: 形状 2576"/>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78" name="任意多边形: 形状 2577"/>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79" name="任意多边形: 形状 2578"/>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80" name="任意多边形: 形状 2579"/>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81" name="任意多边形: 形状 2580"/>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82" name="任意多边形: 形状 2581"/>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83" name="任意多边形: 形状 2582"/>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84" name="任意多边形: 形状 2583"/>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85" name="任意多边形: 形状 2584"/>
            <p:cNvSpPr/>
            <p:nvPr/>
          </p:nvSpPr>
          <p:spPr>
            <a:xfrm>
              <a:off x="5674745" y="397523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86" name="任意多边形: 形状 2585"/>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87" name="任意多边形: 形状 2586"/>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88" name="任意多边形: 形状 258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89" name="任意多边形: 形状 258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90" name="任意多边形: 形状 2589"/>
            <p:cNvSpPr/>
            <p:nvPr/>
          </p:nvSpPr>
          <p:spPr>
            <a:xfrm>
              <a:off x="5674745" y="3605047"/>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91" name="任意多边形: 形状 2590"/>
            <p:cNvSpPr/>
            <p:nvPr/>
          </p:nvSpPr>
          <p:spPr>
            <a:xfrm>
              <a:off x="5674745" y="3605047"/>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92" name="任意多边形: 形状 2591"/>
            <p:cNvSpPr/>
            <p:nvPr/>
          </p:nvSpPr>
          <p:spPr>
            <a:xfrm>
              <a:off x="5674745" y="383569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93" name="任意多边形: 形状 2592"/>
            <p:cNvSpPr/>
            <p:nvPr/>
          </p:nvSpPr>
          <p:spPr>
            <a:xfrm>
              <a:off x="5674745" y="383569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94" name="任意多边形: 形状 2593"/>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95" name="任意多边形: 形状 2594"/>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96" name="任意多边形: 形状 2595"/>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97" name="任意多边形: 形状 2596"/>
            <p:cNvSpPr/>
            <p:nvPr/>
          </p:nvSpPr>
          <p:spPr>
            <a:xfrm>
              <a:off x="5674745" y="389030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98" name="任意多边形: 形状 2597"/>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599" name="任意多边形: 形状 2598"/>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00" name="任意多边形: 形状 2599"/>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01" name="任意多边形: 形状 2600"/>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02" name="任意多边形: 形状 2601"/>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03" name="任意多边形: 形状 2602"/>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04" name="任意多边形: 形状 2603"/>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05" name="任意多边形: 形状 2604"/>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06" name="任意多边形: 形状 2605"/>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07" name="任意多边形: 形状 2606"/>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08" name="任意多边形: 形状 260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09" name="任意多边形: 形状 260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10" name="任意多边形: 形状 2609"/>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11" name="任意多边形: 形状 2610"/>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12" name="任意多边形: 形状 261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13" name="任意多边形: 形状 261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14" name="任意多边形: 形状 2613"/>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15" name="任意多边形: 形状 2614"/>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16" name="任意多边形: 形状 261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17" name="任意多边形: 形状 261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18" name="任意多边形: 形状 2617"/>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19" name="任意多边形: 形状 2618"/>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20" name="任意多边形: 形状 261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21" name="任意多边形: 形状 262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22" name="任意多边形: 形状 2621"/>
            <p:cNvSpPr/>
            <p:nvPr/>
          </p:nvSpPr>
          <p:spPr>
            <a:xfrm>
              <a:off x="5674745" y="3872056"/>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23" name="任意多边形: 形状 2622"/>
            <p:cNvSpPr/>
            <p:nvPr/>
          </p:nvSpPr>
          <p:spPr>
            <a:xfrm>
              <a:off x="5674745" y="3872056"/>
              <a:ext cx="36284" cy="36000"/>
            </a:xfrm>
            <a:custGeom>
              <a:avLst/>
              <a:gdLst>
                <a:gd name="connsiteX0" fmla="*/ 0 w 29241"/>
                <a:gd name="connsiteY0" fmla="*/ 10477 h 20956"/>
                <a:gd name="connsiteX1" fmla="*/ 14669 w 29241"/>
                <a:gd name="connsiteY1" fmla="*/ 0 h 20956"/>
                <a:gd name="connsiteX2" fmla="*/ 29242 w 29241"/>
                <a:gd name="connsiteY2" fmla="*/ 10477 h 20956"/>
                <a:gd name="connsiteX3" fmla="*/ 14669 w 29241"/>
                <a:gd name="connsiteY3" fmla="*/ 20955 h 20956"/>
                <a:gd name="connsiteX4" fmla="*/ 0 w 29241"/>
                <a:gd name="connsiteY4" fmla="*/ 10477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7"/>
                  </a:moveTo>
                  <a:cubicBezTo>
                    <a:pt x="0" y="4763"/>
                    <a:pt x="6572" y="0"/>
                    <a:pt x="14669" y="0"/>
                  </a:cubicBezTo>
                  <a:cubicBezTo>
                    <a:pt x="22670" y="0"/>
                    <a:pt x="29242" y="4763"/>
                    <a:pt x="29242" y="10477"/>
                  </a:cubicBezTo>
                  <a:cubicBezTo>
                    <a:pt x="29242" y="16288"/>
                    <a:pt x="22670" y="20955"/>
                    <a:pt x="14669" y="20955"/>
                  </a:cubicBezTo>
                  <a:cubicBezTo>
                    <a:pt x="6572" y="21050"/>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24" name="任意多边形: 形状 2623"/>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25" name="任意多边形: 形状 2624"/>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26" name="任意多边形: 形状 262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27" name="任意多边形: 形状 262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28" name="任意多边形: 形状 2627"/>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29" name="任意多边形: 形状 2628"/>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30" name="任意多边形: 形状 2629"/>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31" name="任意多边形: 形状 2630"/>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32" name="任意多边形: 形状 2631"/>
            <p:cNvSpPr/>
            <p:nvPr/>
          </p:nvSpPr>
          <p:spPr>
            <a:xfrm>
              <a:off x="5674745" y="378108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33" name="任意多边形: 形状 2632"/>
            <p:cNvSpPr/>
            <p:nvPr/>
          </p:nvSpPr>
          <p:spPr>
            <a:xfrm>
              <a:off x="5674745" y="378108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34" name="任意多边形: 形状 2633"/>
            <p:cNvSpPr/>
            <p:nvPr/>
          </p:nvSpPr>
          <p:spPr>
            <a:xfrm>
              <a:off x="5674745" y="379926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35" name="任意多边形: 形状 2634"/>
            <p:cNvSpPr/>
            <p:nvPr/>
          </p:nvSpPr>
          <p:spPr>
            <a:xfrm>
              <a:off x="5674745" y="3799264"/>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36" name="任意多边形: 形状 2635"/>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37" name="任意多边形: 形状 2636"/>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38" name="任意多边形: 形状 2637"/>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39" name="任意多边形: 形状 2638"/>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40" name="任意多边形: 形状 2639"/>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41" name="任意多边形: 形状 2640"/>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42" name="任意多边形: 形状 2641"/>
            <p:cNvSpPr/>
            <p:nvPr/>
          </p:nvSpPr>
          <p:spPr>
            <a:xfrm>
              <a:off x="5674745" y="3774979"/>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43" name="任意多边形: 形状 2642"/>
            <p:cNvSpPr/>
            <p:nvPr/>
          </p:nvSpPr>
          <p:spPr>
            <a:xfrm>
              <a:off x="5674745" y="3774979"/>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44" name="任意多边形: 形状 2643"/>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45" name="任意多边形: 形状 2644"/>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46" name="任意多边形: 形状 2645"/>
            <p:cNvSpPr/>
            <p:nvPr/>
          </p:nvSpPr>
          <p:spPr>
            <a:xfrm>
              <a:off x="5674745" y="361115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47" name="任意多边形: 形状 2646"/>
            <p:cNvSpPr/>
            <p:nvPr/>
          </p:nvSpPr>
          <p:spPr>
            <a:xfrm>
              <a:off x="5674745" y="361115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48" name="任意多边形: 形状 2647"/>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49" name="任意多边形: 形状 2648"/>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50" name="任意多边形: 形状 2649"/>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51" name="任意多边形: 形状 2650"/>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52" name="任意多边形: 形状 2651"/>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53" name="任意多边形: 形状 2652"/>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54" name="任意多边形: 形状 2653"/>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55" name="任意多边形: 形状 2654"/>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56" name="任意多边形: 形状 2655"/>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57" name="任意多边形: 形状 2656"/>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58" name="任意多边形: 形状 2657"/>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59" name="任意多边形: 形状 2658"/>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60" name="任意多边形: 形状 2659"/>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61" name="任意多边形: 形状 2660"/>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62" name="任意多边形: 形状 2661"/>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63" name="任意多边形: 形状 2662"/>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64" name="任意多边形: 形状 2663"/>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65" name="任意多边形: 形状 2664"/>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66" name="任意多边形: 形状 2665"/>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67" name="任意多边形: 形状 2666"/>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68" name="任意多边形: 形状 2667"/>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69" name="任意多边形: 形状 2668"/>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70" name="任意多边形: 形状 2669"/>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71" name="任意多边形: 形状 2670"/>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72" name="任意多边形: 形状 2671"/>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73" name="任意多边形: 形状 2672"/>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74" name="任意多边形: 形状 2673"/>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75" name="任意多边形: 形状 2674"/>
            <p:cNvSpPr/>
            <p:nvPr/>
          </p:nvSpPr>
          <p:spPr>
            <a:xfrm>
              <a:off x="5674745" y="392062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76" name="任意多边形: 形状 2675"/>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77" name="任意多边形: 形状 2676"/>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78" name="任意多边形: 形状 2677"/>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79" name="任意多边形: 形状 2678"/>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80" name="任意多边形: 形状 2679"/>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81" name="任意多边形: 形状 2680"/>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82" name="任意多边形: 形状 2681"/>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83" name="任意多边形: 形状 2682"/>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84" name="任意多边形: 形状 2683"/>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85" name="任意多边形: 形状 2684"/>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86" name="任意多边形: 形状 2685"/>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87" name="任意多边形: 形状 2686"/>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88" name="任意多边形: 形状 268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89" name="任意多边形: 形状 268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90" name="任意多边形: 形状 2689"/>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91" name="任意多边形: 形状 2690"/>
            <p:cNvSpPr/>
            <p:nvPr/>
          </p:nvSpPr>
          <p:spPr>
            <a:xfrm>
              <a:off x="5674745" y="3841731"/>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92" name="任意多边形: 形状 2691"/>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93" name="任意多边形: 形状 2692"/>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94" name="任意多边形: 形状 2693"/>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95" name="任意多边形: 形状 2694"/>
            <p:cNvSpPr/>
            <p:nvPr/>
          </p:nvSpPr>
          <p:spPr>
            <a:xfrm>
              <a:off x="5674745" y="3884262"/>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96" name="任意多边形: 形状 2695"/>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97" name="任意多边形: 形状 2696"/>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98" name="任意多边形: 形状 2697"/>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699" name="任意多边形: 形状 2698"/>
            <p:cNvSpPr/>
            <p:nvPr/>
          </p:nvSpPr>
          <p:spPr>
            <a:xfrm>
              <a:off x="5674745" y="391458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192"/>
                    <a:pt x="22670" y="20955"/>
                    <a:pt x="14669" y="20955"/>
                  </a:cubicBezTo>
                  <a:cubicBezTo>
                    <a:pt x="6572" y="20860"/>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00" name="任意多边形: 形状 2699"/>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01" name="任意多边形: 形状 2700"/>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02" name="任意多边形: 形状 2701"/>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03" name="任意多边形: 形状 2702"/>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04" name="任意多边形: 形状 2703"/>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05" name="任意多边形: 形状 2704"/>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06" name="任意多边形: 形状 270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07" name="任意多边形: 形状 270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08" name="任意多边形: 形状 2707"/>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09" name="任意多边形: 形状 2708"/>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10" name="任意多边形: 形状 2709"/>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11" name="任意多边形: 形状 2710"/>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12" name="任意多边形: 形状 271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13" name="任意多边形: 形状 271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14" name="任意多边形: 形状 2713"/>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15" name="任意多边形: 形状 2714"/>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16" name="任意多边形: 形状 271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17" name="任意多边形: 形状 271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18" name="任意多边形: 形状 2717"/>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19" name="任意多边形: 形状 2718"/>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20" name="任意多边形: 形状 2719"/>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21" name="任意多边形: 形状 2720"/>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22" name="任意多边形: 形状 2721"/>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23" name="任意多边形: 形状 2722"/>
            <p:cNvSpPr/>
            <p:nvPr/>
          </p:nvSpPr>
          <p:spPr>
            <a:xfrm>
              <a:off x="5674745" y="389634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24" name="任意多边形: 形状 2723"/>
            <p:cNvSpPr/>
            <p:nvPr/>
          </p:nvSpPr>
          <p:spPr>
            <a:xfrm>
              <a:off x="5674745" y="376283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25" name="任意多边形: 形状 2724"/>
            <p:cNvSpPr/>
            <p:nvPr/>
          </p:nvSpPr>
          <p:spPr>
            <a:xfrm>
              <a:off x="5674745" y="376283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26" name="任意多边形: 形状 2725"/>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27" name="任意多边形: 形状 2726"/>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28" name="任意多边形: 形状 2727"/>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29" name="任意多边形: 形状 2728"/>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30" name="任意多边形: 形状 2729"/>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31" name="任意多边形: 形状 2730"/>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32" name="任意多边形: 形状 2731"/>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33" name="任意多边形: 形状 2732"/>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34" name="任意多边形: 形状 2733"/>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35" name="任意多边形: 形状 2734"/>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36" name="任意多边形: 形状 2735"/>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37" name="任意多边形: 形状 2736"/>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38" name="任意多边形: 形状 2737"/>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39" name="任意多边形: 形状 2738"/>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40" name="任意多边形: 形状 2739"/>
            <p:cNvSpPr/>
            <p:nvPr/>
          </p:nvSpPr>
          <p:spPr>
            <a:xfrm>
              <a:off x="5674745" y="3659657"/>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41" name="任意多边形: 形状 2740"/>
            <p:cNvSpPr/>
            <p:nvPr/>
          </p:nvSpPr>
          <p:spPr>
            <a:xfrm>
              <a:off x="5674745" y="3659657"/>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42" name="任意多边形: 形状 2741"/>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43" name="任意多边形: 形状 2742"/>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44" name="任意多边形: 形状 2743"/>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45" name="任意多边形: 形状 2744"/>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46" name="任意多边形: 形状 2745"/>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47" name="任意多边形: 形状 2746"/>
            <p:cNvSpPr/>
            <p:nvPr/>
          </p:nvSpPr>
          <p:spPr>
            <a:xfrm>
              <a:off x="5674745" y="3963094"/>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48" name="任意多边形: 形状 2747"/>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49" name="任意多边形: 形状 2748"/>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50" name="任意多边形: 形状 2749"/>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51" name="任意多边形: 形状 2750"/>
            <p:cNvSpPr/>
            <p:nvPr/>
          </p:nvSpPr>
          <p:spPr>
            <a:xfrm>
              <a:off x="5674745" y="3847770"/>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52" name="任意多边形: 形状 2751"/>
            <p:cNvSpPr/>
            <p:nvPr/>
          </p:nvSpPr>
          <p:spPr>
            <a:xfrm>
              <a:off x="5674745" y="3756798"/>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53" name="任意多边形: 形状 2752"/>
            <p:cNvSpPr/>
            <p:nvPr/>
          </p:nvSpPr>
          <p:spPr>
            <a:xfrm>
              <a:off x="5674745" y="3756798"/>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54" name="任意多边形: 形状 2753"/>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55" name="任意多边形: 形状 2754"/>
            <p:cNvSpPr/>
            <p:nvPr/>
          </p:nvSpPr>
          <p:spPr>
            <a:xfrm>
              <a:off x="5674745" y="390244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56" name="任意多边形: 形状 2755"/>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57" name="任意多边形: 形状 2756"/>
            <p:cNvSpPr/>
            <p:nvPr/>
          </p:nvSpPr>
          <p:spPr>
            <a:xfrm>
              <a:off x="5674745" y="3969196"/>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58" name="任意多边形: 形状 2757"/>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59" name="任意多边形: 形状 2758"/>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60" name="任意多边形: 形状 2759"/>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61" name="任意多边形: 形状 2760"/>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62" name="任意多边形: 形状 2761"/>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63" name="任意多边形: 形状 2762"/>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64" name="任意多边形: 形状 2763"/>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65" name="任意多边形: 形状 2764"/>
            <p:cNvSpPr/>
            <p:nvPr/>
          </p:nvSpPr>
          <p:spPr>
            <a:xfrm>
              <a:off x="5674745" y="398133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66" name="任意多边形: 形状 2765"/>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67" name="任意多边形: 形状 2766"/>
            <p:cNvSpPr/>
            <p:nvPr/>
          </p:nvSpPr>
          <p:spPr>
            <a:xfrm>
              <a:off x="5674745" y="3932768"/>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68" name="任意多边形: 形状 2767"/>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69" name="任意多边形: 形状 2768"/>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70" name="任意多边形: 形状 276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71" name="任意多边形: 形状 277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72" name="任意多边形: 形状 2771"/>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73" name="任意多边形: 形状 2772"/>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74" name="任意多边形: 形状 2773"/>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75" name="任意多边形: 形状 2774"/>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76" name="任意多边形: 形状 2775"/>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77" name="任意多边形: 形状 2776"/>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78" name="任意多边形: 形状 2777"/>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79" name="任意多边形: 形状 2778"/>
            <p:cNvSpPr/>
            <p:nvPr/>
          </p:nvSpPr>
          <p:spPr>
            <a:xfrm>
              <a:off x="5674745" y="386601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192"/>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80" name="任意多边形: 形状 2779"/>
            <p:cNvSpPr/>
            <p:nvPr/>
          </p:nvSpPr>
          <p:spPr>
            <a:xfrm>
              <a:off x="5674745" y="3410832"/>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667"/>
                    <a:pt x="6572" y="0"/>
                    <a:pt x="14669" y="0"/>
                  </a:cubicBezTo>
                  <a:cubicBezTo>
                    <a:pt x="22670" y="0"/>
                    <a:pt x="29242" y="4667"/>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81" name="任意多边形: 形状 2780"/>
            <p:cNvSpPr/>
            <p:nvPr/>
          </p:nvSpPr>
          <p:spPr>
            <a:xfrm>
              <a:off x="5674745" y="3410832"/>
              <a:ext cx="36284" cy="36000"/>
            </a:xfrm>
            <a:custGeom>
              <a:avLst/>
              <a:gdLst>
                <a:gd name="connsiteX0" fmla="*/ 0 w 29241"/>
                <a:gd name="connsiteY0" fmla="*/ 10477 h 20955"/>
                <a:gd name="connsiteX1" fmla="*/ 14669 w 29241"/>
                <a:gd name="connsiteY1" fmla="*/ 0 h 20955"/>
                <a:gd name="connsiteX2" fmla="*/ 29242 w 29241"/>
                <a:gd name="connsiteY2" fmla="*/ 10477 h 20955"/>
                <a:gd name="connsiteX3" fmla="*/ 14669 w 29241"/>
                <a:gd name="connsiteY3" fmla="*/ 20955 h 20955"/>
                <a:gd name="connsiteX4" fmla="*/ 0 w 29241"/>
                <a:gd name="connsiteY4" fmla="*/ 10477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7"/>
                  </a:moveTo>
                  <a:cubicBezTo>
                    <a:pt x="0" y="4667"/>
                    <a:pt x="6572" y="0"/>
                    <a:pt x="14669" y="0"/>
                  </a:cubicBezTo>
                  <a:cubicBezTo>
                    <a:pt x="22670" y="0"/>
                    <a:pt x="29242" y="4667"/>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82" name="任意多边形: 形状 2781"/>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83" name="任意多边形: 形状 2782"/>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84" name="任意多边形: 形状 2783"/>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85" name="任意多边形: 形状 2784"/>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86" name="任意多边形: 形状 2785"/>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87" name="任意多边形: 形状 2786"/>
            <p:cNvSpPr/>
            <p:nvPr/>
          </p:nvSpPr>
          <p:spPr>
            <a:xfrm>
              <a:off x="5674745" y="394491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88" name="任意多边形: 形状 2787"/>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89" name="任意多边形: 形状 2788"/>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90" name="任意多边形: 形状 2789"/>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91" name="任意多边形: 形状 2790"/>
            <p:cNvSpPr/>
            <p:nvPr/>
          </p:nvSpPr>
          <p:spPr>
            <a:xfrm>
              <a:off x="5674745" y="3987377"/>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92" name="任意多边形: 形状 2791"/>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93" name="任意多边形: 形状 2792"/>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94" name="任意多边形: 形状 2793"/>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95" name="任意多边形: 形状 2794"/>
            <p:cNvSpPr/>
            <p:nvPr/>
          </p:nvSpPr>
          <p:spPr>
            <a:xfrm>
              <a:off x="5674745" y="4378192"/>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763"/>
                    <a:pt x="6572" y="0"/>
                    <a:pt x="14669" y="0"/>
                  </a:cubicBezTo>
                  <a:cubicBezTo>
                    <a:pt x="22670" y="0"/>
                    <a:pt x="29242" y="4763"/>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96" name="任意多边形: 形状 2795"/>
            <p:cNvSpPr/>
            <p:nvPr/>
          </p:nvSpPr>
          <p:spPr>
            <a:xfrm>
              <a:off x="5674745" y="381140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97" name="任意多边形: 形状 2796"/>
            <p:cNvSpPr/>
            <p:nvPr/>
          </p:nvSpPr>
          <p:spPr>
            <a:xfrm>
              <a:off x="5674745" y="3811407"/>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98" name="任意多边形: 形状 2797"/>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799" name="任意多边形: 形状 2798"/>
            <p:cNvSpPr/>
            <p:nvPr/>
          </p:nvSpPr>
          <p:spPr>
            <a:xfrm>
              <a:off x="5674745" y="400562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763"/>
                    <a:pt x="6572" y="0"/>
                    <a:pt x="14669" y="0"/>
                  </a:cubicBezTo>
                  <a:cubicBezTo>
                    <a:pt x="22670" y="0"/>
                    <a:pt x="29242" y="4763"/>
                    <a:pt x="29242" y="10478"/>
                  </a:cubicBezTo>
                  <a:cubicBezTo>
                    <a:pt x="29242" y="16288"/>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00" name="任意多边形: 形状 2799"/>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01" name="任意多边形: 形状 2800"/>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02" name="任意多边形: 形状 2801"/>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03" name="任意多边形: 形状 2802"/>
            <p:cNvSpPr/>
            <p:nvPr/>
          </p:nvSpPr>
          <p:spPr>
            <a:xfrm>
              <a:off x="5674745" y="3993481"/>
              <a:ext cx="36284" cy="36000"/>
            </a:xfrm>
            <a:custGeom>
              <a:avLst/>
              <a:gdLst>
                <a:gd name="connsiteX0" fmla="*/ 0 w 29241"/>
                <a:gd name="connsiteY0" fmla="*/ 10478 h 20955"/>
                <a:gd name="connsiteX1" fmla="*/ 14669 w 29241"/>
                <a:gd name="connsiteY1" fmla="*/ 0 h 20955"/>
                <a:gd name="connsiteX2" fmla="*/ 29242 w 29241"/>
                <a:gd name="connsiteY2" fmla="*/ 10478 h 20955"/>
                <a:gd name="connsiteX3" fmla="*/ 14669 w 29241"/>
                <a:gd name="connsiteY3" fmla="*/ 20955 h 20955"/>
                <a:gd name="connsiteX4" fmla="*/ 0 w 29241"/>
                <a:gd name="connsiteY4" fmla="*/ 10478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5">
                  <a:moveTo>
                    <a:pt x="0" y="10478"/>
                  </a:moveTo>
                  <a:cubicBezTo>
                    <a:pt x="0" y="4667"/>
                    <a:pt x="6572" y="0"/>
                    <a:pt x="14669" y="0"/>
                  </a:cubicBezTo>
                  <a:cubicBezTo>
                    <a:pt x="22670" y="0"/>
                    <a:pt x="29242" y="4763"/>
                    <a:pt x="29242" y="10478"/>
                  </a:cubicBezTo>
                  <a:cubicBezTo>
                    <a:pt x="29242" y="16193"/>
                    <a:pt x="22670" y="20955"/>
                    <a:pt x="14669" y="20955"/>
                  </a:cubicBezTo>
                  <a:cubicBezTo>
                    <a:pt x="6572" y="20955"/>
                    <a:pt x="0" y="16193"/>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04" name="任意多边形: 形状 2803"/>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05" name="任意多边形: 形状 2804"/>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06" name="任意多边形: 形状 2805"/>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07" name="任意多边形: 形状 2806"/>
            <p:cNvSpPr/>
            <p:nvPr/>
          </p:nvSpPr>
          <p:spPr>
            <a:xfrm>
              <a:off x="5674745" y="3999520"/>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763"/>
                    <a:pt x="29242" y="10477"/>
                  </a:cubicBezTo>
                  <a:cubicBezTo>
                    <a:pt x="29242" y="16192"/>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08" name="任意多边形: 形状 2807"/>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09" name="任意多边形: 形状 2808"/>
            <p:cNvSpPr/>
            <p:nvPr/>
          </p:nvSpPr>
          <p:spPr>
            <a:xfrm>
              <a:off x="5674745" y="3957053"/>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10" name="任意多边形: 形状 2809"/>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11" name="任意多边形: 形状 2810"/>
            <p:cNvSpPr/>
            <p:nvPr/>
          </p:nvSpPr>
          <p:spPr>
            <a:xfrm>
              <a:off x="5674745" y="4396374"/>
              <a:ext cx="36284" cy="36000"/>
            </a:xfrm>
            <a:custGeom>
              <a:avLst/>
              <a:gdLst>
                <a:gd name="connsiteX0" fmla="*/ 0 w 29241"/>
                <a:gd name="connsiteY0" fmla="*/ 10478 h 20956"/>
                <a:gd name="connsiteX1" fmla="*/ 14669 w 29241"/>
                <a:gd name="connsiteY1" fmla="*/ 0 h 20956"/>
                <a:gd name="connsiteX2" fmla="*/ 29242 w 29241"/>
                <a:gd name="connsiteY2" fmla="*/ 10478 h 20956"/>
                <a:gd name="connsiteX3" fmla="*/ 14669 w 29241"/>
                <a:gd name="connsiteY3" fmla="*/ 20955 h 20956"/>
                <a:gd name="connsiteX4" fmla="*/ 0 w 29241"/>
                <a:gd name="connsiteY4" fmla="*/ 10478 h 2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6">
                  <a:moveTo>
                    <a:pt x="0" y="10478"/>
                  </a:moveTo>
                  <a:cubicBezTo>
                    <a:pt x="0" y="4763"/>
                    <a:pt x="6572" y="0"/>
                    <a:pt x="14669" y="0"/>
                  </a:cubicBezTo>
                  <a:cubicBezTo>
                    <a:pt x="22670" y="0"/>
                    <a:pt x="29242" y="4763"/>
                    <a:pt x="29242" y="10478"/>
                  </a:cubicBezTo>
                  <a:cubicBezTo>
                    <a:pt x="29242" y="16288"/>
                    <a:pt x="22670" y="20955"/>
                    <a:pt x="14669" y="20955"/>
                  </a:cubicBezTo>
                  <a:cubicBezTo>
                    <a:pt x="6572" y="21050"/>
                    <a:pt x="0" y="16288"/>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12" name="任意多边形: 形状 2811"/>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13" name="任意多边形: 形状 2812"/>
            <p:cNvSpPr/>
            <p:nvPr/>
          </p:nvSpPr>
          <p:spPr>
            <a:xfrm>
              <a:off x="5674745" y="4384295"/>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860"/>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14" name="任意多边形: 形状 2813"/>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15" name="任意多边形: 形状 2814"/>
            <p:cNvSpPr/>
            <p:nvPr/>
          </p:nvSpPr>
          <p:spPr>
            <a:xfrm>
              <a:off x="5674745" y="4390334"/>
              <a:ext cx="36284" cy="36000"/>
            </a:xfrm>
            <a:custGeom>
              <a:avLst/>
              <a:gdLst>
                <a:gd name="connsiteX0" fmla="*/ 0 w 29241"/>
                <a:gd name="connsiteY0" fmla="*/ 10478 h 20954"/>
                <a:gd name="connsiteX1" fmla="*/ 14669 w 29241"/>
                <a:gd name="connsiteY1" fmla="*/ 0 h 20954"/>
                <a:gd name="connsiteX2" fmla="*/ 29242 w 29241"/>
                <a:gd name="connsiteY2" fmla="*/ 10478 h 20954"/>
                <a:gd name="connsiteX3" fmla="*/ 14669 w 29241"/>
                <a:gd name="connsiteY3" fmla="*/ 20955 h 20954"/>
                <a:gd name="connsiteX4" fmla="*/ 0 w 29241"/>
                <a:gd name="connsiteY4" fmla="*/ 10478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8"/>
                  </a:moveTo>
                  <a:cubicBezTo>
                    <a:pt x="0" y="4667"/>
                    <a:pt x="6572" y="0"/>
                    <a:pt x="14669" y="0"/>
                  </a:cubicBezTo>
                  <a:cubicBezTo>
                    <a:pt x="22670" y="0"/>
                    <a:pt x="29242" y="4763"/>
                    <a:pt x="29242" y="10478"/>
                  </a:cubicBezTo>
                  <a:cubicBezTo>
                    <a:pt x="29242" y="16192"/>
                    <a:pt x="22670" y="20955"/>
                    <a:pt x="14669" y="20955"/>
                  </a:cubicBezTo>
                  <a:cubicBezTo>
                    <a:pt x="6572" y="20955"/>
                    <a:pt x="0" y="16192"/>
                    <a:pt x="0" y="10478"/>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16" name="任意多边形: 形状 2815"/>
            <p:cNvSpPr/>
            <p:nvPr/>
          </p:nvSpPr>
          <p:spPr>
            <a:xfrm>
              <a:off x="5674745" y="381744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17" name="任意多边形: 形状 2816"/>
            <p:cNvSpPr/>
            <p:nvPr/>
          </p:nvSpPr>
          <p:spPr>
            <a:xfrm>
              <a:off x="5674745" y="3817446"/>
              <a:ext cx="36284" cy="36000"/>
            </a:xfrm>
            <a:custGeom>
              <a:avLst/>
              <a:gdLst>
                <a:gd name="connsiteX0" fmla="*/ 0 w 29241"/>
                <a:gd name="connsiteY0" fmla="*/ 10477 h 20954"/>
                <a:gd name="connsiteX1" fmla="*/ 14669 w 29241"/>
                <a:gd name="connsiteY1" fmla="*/ 0 h 20954"/>
                <a:gd name="connsiteX2" fmla="*/ 29242 w 29241"/>
                <a:gd name="connsiteY2" fmla="*/ 10477 h 20954"/>
                <a:gd name="connsiteX3" fmla="*/ 14669 w 29241"/>
                <a:gd name="connsiteY3" fmla="*/ 20955 h 20954"/>
                <a:gd name="connsiteX4" fmla="*/ 0 w 29241"/>
                <a:gd name="connsiteY4" fmla="*/ 10477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 h="20954">
                  <a:moveTo>
                    <a:pt x="0" y="10477"/>
                  </a:moveTo>
                  <a:cubicBezTo>
                    <a:pt x="0" y="4667"/>
                    <a:pt x="6572" y="0"/>
                    <a:pt x="14669" y="0"/>
                  </a:cubicBezTo>
                  <a:cubicBezTo>
                    <a:pt x="22670" y="0"/>
                    <a:pt x="29242" y="4667"/>
                    <a:pt x="29242" y="10477"/>
                  </a:cubicBezTo>
                  <a:cubicBezTo>
                    <a:pt x="29242" y="16288"/>
                    <a:pt x="22670" y="20955"/>
                    <a:pt x="14669" y="20955"/>
                  </a:cubicBezTo>
                  <a:cubicBezTo>
                    <a:pt x="6572" y="20955"/>
                    <a:pt x="0" y="16288"/>
                    <a:pt x="0" y="10477"/>
                  </a:cubicBezTo>
                </a:path>
              </a:pathLst>
            </a:custGeom>
            <a:solidFill>
              <a:srgbClr val="8DA0C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818" name="任意多边形: 形状 2817"/>
            <p:cNvSpPr/>
            <p:nvPr/>
          </p:nvSpPr>
          <p:spPr>
            <a:xfrm>
              <a:off x="5692947" y="4032942"/>
              <a:ext cx="11819" cy="133504"/>
            </a:xfrm>
            <a:custGeom>
              <a:avLst/>
              <a:gdLst>
                <a:gd name="connsiteX0" fmla="*/ 0 w 9525"/>
                <a:gd name="connsiteY0" fmla="*/ 200025 h 200025"/>
                <a:gd name="connsiteX1" fmla="*/ 0 w 9525"/>
                <a:gd name="connsiteY1" fmla="*/ 0 h 200025"/>
              </a:gdLst>
              <a:ahLst/>
              <a:cxnLst>
                <a:cxn ang="0">
                  <a:pos x="connsiteX0" y="connsiteY0"/>
                </a:cxn>
                <a:cxn ang="0">
                  <a:pos x="connsiteX1" y="connsiteY1"/>
                </a:cxn>
              </a:cxnLst>
              <a:rect l="l" t="t" r="r" b="b"/>
              <a:pathLst>
                <a:path w="9525" h="200025">
                  <a:moveTo>
                    <a:pt x="0" y="200025"/>
                  </a:moveTo>
                  <a:lnTo>
                    <a:pt x="0" y="0"/>
                  </a:lnTo>
                </a:path>
              </a:pathLst>
            </a:custGeom>
            <a:ln w="10192" cap="flat">
              <a:solidFill>
                <a:srgbClr val="000000"/>
              </a:solidFill>
              <a:prstDash val="solid"/>
              <a:round/>
            </a:ln>
          </p:spPr>
          <p:txBody>
            <a:bodyPr rtlCol="0" anchor="ctr"/>
            <a:lstStyle/>
            <a:p>
              <a:endParaRPr lang="zh-CN" altLang="en-US"/>
            </a:p>
          </p:txBody>
        </p:sp>
        <p:sp>
          <p:nvSpPr>
            <p:cNvPr id="2819" name="任意多边形: 形状 2818"/>
            <p:cNvSpPr/>
            <p:nvPr/>
          </p:nvSpPr>
          <p:spPr>
            <a:xfrm>
              <a:off x="5692947" y="4257484"/>
              <a:ext cx="11819" cy="133504"/>
            </a:xfrm>
            <a:custGeom>
              <a:avLst/>
              <a:gdLst>
                <a:gd name="connsiteX0" fmla="*/ 0 w 9525"/>
                <a:gd name="connsiteY0" fmla="*/ 0 h 200025"/>
                <a:gd name="connsiteX1" fmla="*/ 0 w 9525"/>
                <a:gd name="connsiteY1" fmla="*/ 200025 h 200025"/>
              </a:gdLst>
              <a:ahLst/>
              <a:cxnLst>
                <a:cxn ang="0">
                  <a:pos x="connsiteX0" y="connsiteY0"/>
                </a:cxn>
                <a:cxn ang="0">
                  <a:pos x="connsiteX1" y="connsiteY1"/>
                </a:cxn>
              </a:cxnLst>
              <a:rect l="l" t="t" r="r" b="b"/>
              <a:pathLst>
                <a:path w="9525" h="200025">
                  <a:moveTo>
                    <a:pt x="0" y="0"/>
                  </a:moveTo>
                  <a:lnTo>
                    <a:pt x="0" y="200025"/>
                  </a:lnTo>
                </a:path>
              </a:pathLst>
            </a:custGeom>
            <a:ln w="10192" cap="flat">
              <a:solidFill>
                <a:srgbClr val="000000"/>
              </a:solidFill>
              <a:prstDash val="solid"/>
              <a:round/>
            </a:ln>
          </p:spPr>
          <p:txBody>
            <a:bodyPr rtlCol="0" anchor="ctr"/>
            <a:lstStyle/>
            <a:p>
              <a:endParaRPr lang="zh-CN" altLang="en-US"/>
            </a:p>
          </p:txBody>
        </p:sp>
        <p:sp>
          <p:nvSpPr>
            <p:cNvPr id="2820" name="任意多边形: 形状 2819"/>
            <p:cNvSpPr/>
            <p:nvPr/>
          </p:nvSpPr>
          <p:spPr>
            <a:xfrm>
              <a:off x="5344164" y="4166447"/>
              <a:ext cx="697564" cy="91036"/>
            </a:xfrm>
            <a:custGeom>
              <a:avLst/>
              <a:gdLst>
                <a:gd name="connsiteX0" fmla="*/ 0 w 562165"/>
                <a:gd name="connsiteY0" fmla="*/ 0 h 136397"/>
                <a:gd name="connsiteX1" fmla="*/ 562166 w 562165"/>
                <a:gd name="connsiteY1" fmla="*/ 0 h 136397"/>
                <a:gd name="connsiteX2" fmla="*/ 562166 w 562165"/>
                <a:gd name="connsiteY2" fmla="*/ 136398 h 136397"/>
                <a:gd name="connsiteX3" fmla="*/ 0 w 562165"/>
                <a:gd name="connsiteY3" fmla="*/ 136398 h 136397"/>
              </a:gdLst>
              <a:ahLst/>
              <a:cxnLst>
                <a:cxn ang="0">
                  <a:pos x="connsiteX0" y="connsiteY0"/>
                </a:cxn>
                <a:cxn ang="0">
                  <a:pos x="connsiteX1" y="connsiteY1"/>
                </a:cxn>
                <a:cxn ang="0">
                  <a:pos x="connsiteX2" y="connsiteY2"/>
                </a:cxn>
                <a:cxn ang="0">
                  <a:pos x="connsiteX3" y="connsiteY3"/>
                </a:cxn>
              </a:cxnLst>
              <a:rect l="l" t="t" r="r" b="b"/>
              <a:pathLst>
                <a:path w="562165" h="136397">
                  <a:moveTo>
                    <a:pt x="0" y="0"/>
                  </a:moveTo>
                  <a:lnTo>
                    <a:pt x="562166" y="0"/>
                  </a:lnTo>
                  <a:lnTo>
                    <a:pt x="562166" y="136398"/>
                  </a:lnTo>
                  <a:lnTo>
                    <a:pt x="0" y="136398"/>
                  </a:lnTo>
                  <a:close/>
                </a:path>
              </a:pathLst>
            </a:custGeom>
            <a:solidFill>
              <a:schemeClr val="accent5">
                <a:lumMod val="20000"/>
                <a:lumOff val="80000"/>
              </a:schemeClr>
            </a:solidFill>
            <a:ln w="9525" cap="flat">
              <a:noFill/>
              <a:prstDash val="solid"/>
              <a:miter/>
            </a:ln>
          </p:spPr>
          <p:txBody>
            <a:bodyPr rtlCol="0" anchor="ctr"/>
            <a:lstStyle/>
            <a:p>
              <a:endParaRPr lang="zh-CN" altLang="en-US"/>
            </a:p>
          </p:txBody>
        </p:sp>
        <p:sp>
          <p:nvSpPr>
            <p:cNvPr id="2821" name="任意多边形: 形状 2820"/>
            <p:cNvSpPr/>
            <p:nvPr/>
          </p:nvSpPr>
          <p:spPr>
            <a:xfrm>
              <a:off x="5344164" y="4166447"/>
              <a:ext cx="697564" cy="91036"/>
            </a:xfrm>
            <a:custGeom>
              <a:avLst/>
              <a:gdLst>
                <a:gd name="connsiteX0" fmla="*/ 0 w 562165"/>
                <a:gd name="connsiteY0" fmla="*/ 0 h 136397"/>
                <a:gd name="connsiteX1" fmla="*/ 562166 w 562165"/>
                <a:gd name="connsiteY1" fmla="*/ 0 h 136397"/>
                <a:gd name="connsiteX2" fmla="*/ 562166 w 562165"/>
                <a:gd name="connsiteY2" fmla="*/ 136398 h 136397"/>
                <a:gd name="connsiteX3" fmla="*/ 0 w 562165"/>
                <a:gd name="connsiteY3" fmla="*/ 136398 h 136397"/>
              </a:gdLst>
              <a:ahLst/>
              <a:cxnLst>
                <a:cxn ang="0">
                  <a:pos x="connsiteX0" y="connsiteY0"/>
                </a:cxn>
                <a:cxn ang="0">
                  <a:pos x="connsiteX1" y="connsiteY1"/>
                </a:cxn>
                <a:cxn ang="0">
                  <a:pos x="connsiteX2" y="connsiteY2"/>
                </a:cxn>
                <a:cxn ang="0">
                  <a:pos x="connsiteX3" y="connsiteY3"/>
                </a:cxn>
              </a:cxnLst>
              <a:rect l="l" t="t" r="r" b="b"/>
              <a:pathLst>
                <a:path w="562165" h="136397">
                  <a:moveTo>
                    <a:pt x="0" y="0"/>
                  </a:moveTo>
                  <a:lnTo>
                    <a:pt x="562166" y="0"/>
                  </a:lnTo>
                  <a:lnTo>
                    <a:pt x="562166" y="136398"/>
                  </a:lnTo>
                  <a:lnTo>
                    <a:pt x="0" y="136398"/>
                  </a:lnTo>
                  <a:close/>
                </a:path>
              </a:pathLst>
            </a:custGeom>
            <a:noFill/>
            <a:ln w="10192" cap="rnd">
              <a:solidFill>
                <a:srgbClr val="000000"/>
              </a:solidFill>
              <a:prstDash val="solid"/>
              <a:round/>
            </a:ln>
          </p:spPr>
          <p:txBody>
            <a:bodyPr rtlCol="0" anchor="ctr"/>
            <a:lstStyle/>
            <a:p>
              <a:endParaRPr lang="zh-CN" altLang="en-US"/>
            </a:p>
          </p:txBody>
        </p:sp>
        <p:sp>
          <p:nvSpPr>
            <p:cNvPr id="2822" name="任意多边形: 形状 2821"/>
            <p:cNvSpPr/>
            <p:nvPr/>
          </p:nvSpPr>
          <p:spPr>
            <a:xfrm>
              <a:off x="5344164" y="4215017"/>
              <a:ext cx="697564" cy="6357"/>
            </a:xfrm>
            <a:custGeom>
              <a:avLst/>
              <a:gdLst>
                <a:gd name="connsiteX0" fmla="*/ 0 w 562165"/>
                <a:gd name="connsiteY0" fmla="*/ 0 h 9525"/>
                <a:gd name="connsiteX1" fmla="*/ 562166 w 562165"/>
                <a:gd name="connsiteY1" fmla="*/ 0 h 9525"/>
              </a:gdLst>
              <a:ahLst/>
              <a:cxnLst>
                <a:cxn ang="0">
                  <a:pos x="connsiteX0" y="connsiteY0"/>
                </a:cxn>
                <a:cxn ang="0">
                  <a:pos x="connsiteX1" y="connsiteY1"/>
                </a:cxn>
              </a:cxnLst>
              <a:rect l="l" t="t" r="r" b="b"/>
              <a:pathLst>
                <a:path w="562165" h="9525">
                  <a:moveTo>
                    <a:pt x="0" y="0"/>
                  </a:moveTo>
                  <a:lnTo>
                    <a:pt x="562166" y="0"/>
                  </a:lnTo>
                </a:path>
              </a:pathLst>
            </a:custGeom>
            <a:ln w="20288" cap="flat">
              <a:solidFill>
                <a:srgbClr val="000000"/>
              </a:solidFill>
              <a:prstDash val="solid"/>
              <a:round/>
            </a:ln>
          </p:spPr>
          <p:txBody>
            <a:bodyPr rtlCol="0" anchor="ctr"/>
            <a:lstStyle/>
            <a:p>
              <a:endParaRPr lang="zh-CN" altLang="en-US"/>
            </a:p>
          </p:txBody>
        </p:sp>
        <p:sp>
          <p:nvSpPr>
            <p:cNvPr id="2823" name="任意多边形: 形状 2822"/>
            <p:cNvSpPr/>
            <p:nvPr/>
          </p:nvSpPr>
          <p:spPr>
            <a:xfrm>
              <a:off x="4098664" y="2981503"/>
              <a:ext cx="11819" cy="1502048"/>
            </a:xfrm>
            <a:custGeom>
              <a:avLst/>
              <a:gdLst>
                <a:gd name="connsiteX0" fmla="*/ 0 w 9525"/>
                <a:gd name="connsiteY0" fmla="*/ 2250472 h 2250471"/>
                <a:gd name="connsiteX1" fmla="*/ 0 w 9525"/>
                <a:gd name="connsiteY1" fmla="*/ 0 h 2250471"/>
              </a:gdLst>
              <a:ahLst/>
              <a:cxnLst>
                <a:cxn ang="0">
                  <a:pos x="connsiteX0" y="connsiteY0"/>
                </a:cxn>
                <a:cxn ang="0">
                  <a:pos x="connsiteX1" y="connsiteY1"/>
                </a:cxn>
              </a:cxnLst>
              <a:rect l="l" t="t" r="r" b="b"/>
              <a:pathLst>
                <a:path w="9525" h="2250471">
                  <a:moveTo>
                    <a:pt x="0" y="2250472"/>
                  </a:moveTo>
                  <a:lnTo>
                    <a:pt x="0" y="0"/>
                  </a:lnTo>
                </a:path>
              </a:pathLst>
            </a:custGeom>
            <a:ln w="10192" cap="flat">
              <a:solidFill>
                <a:srgbClr val="000000"/>
              </a:solidFill>
              <a:prstDash val="solid"/>
              <a:round/>
            </a:ln>
          </p:spPr>
          <p:txBody>
            <a:bodyPr rtlCol="0" anchor="ctr"/>
            <a:lstStyle/>
            <a:p>
              <a:endParaRPr lang="zh-CN" altLang="en-US"/>
            </a:p>
          </p:txBody>
        </p:sp>
        <p:sp>
          <p:nvSpPr>
            <p:cNvPr id="2824" name="任意多边形: 形状 2823"/>
            <p:cNvSpPr/>
            <p:nvPr/>
          </p:nvSpPr>
          <p:spPr>
            <a:xfrm>
              <a:off x="4070890" y="4415273"/>
              <a:ext cx="27774" cy="6357"/>
            </a:xfrm>
            <a:custGeom>
              <a:avLst/>
              <a:gdLst>
                <a:gd name="connsiteX0" fmla="*/ 0 w 22383"/>
                <a:gd name="connsiteY0" fmla="*/ 0 h 9525"/>
                <a:gd name="connsiteX1" fmla="*/ 22384 w 22383"/>
                <a:gd name="connsiteY1" fmla="*/ 0 h 9525"/>
              </a:gdLst>
              <a:ahLst/>
              <a:cxnLst>
                <a:cxn ang="0">
                  <a:pos x="connsiteX0" y="connsiteY0"/>
                </a:cxn>
                <a:cxn ang="0">
                  <a:pos x="connsiteX1" y="connsiteY1"/>
                </a:cxn>
              </a:cxnLst>
              <a:rect l="l" t="t" r="r" b="b"/>
              <a:pathLst>
                <a:path w="22383" h="9525">
                  <a:moveTo>
                    <a:pt x="0" y="0"/>
                  </a:moveTo>
                  <a:lnTo>
                    <a:pt x="22384" y="0"/>
                  </a:lnTo>
                </a:path>
              </a:pathLst>
            </a:custGeom>
            <a:ln w="11049" cap="flat">
              <a:solidFill>
                <a:srgbClr val="000000"/>
              </a:solidFill>
              <a:prstDash val="solid"/>
              <a:round/>
            </a:ln>
          </p:spPr>
          <p:txBody>
            <a:bodyPr rtlCol="0" anchor="ctr"/>
            <a:lstStyle/>
            <a:p>
              <a:endParaRPr lang="zh-CN" altLang="en-US"/>
            </a:p>
          </p:txBody>
        </p:sp>
        <p:sp>
          <p:nvSpPr>
            <p:cNvPr id="2825" name="任意多边形: 形状 2824"/>
            <p:cNvSpPr/>
            <p:nvPr/>
          </p:nvSpPr>
          <p:spPr>
            <a:xfrm>
              <a:off x="4070890" y="4111837"/>
              <a:ext cx="27774" cy="6357"/>
            </a:xfrm>
            <a:custGeom>
              <a:avLst/>
              <a:gdLst>
                <a:gd name="connsiteX0" fmla="*/ 0 w 22383"/>
                <a:gd name="connsiteY0" fmla="*/ 0 h 9525"/>
                <a:gd name="connsiteX1" fmla="*/ 22384 w 22383"/>
                <a:gd name="connsiteY1" fmla="*/ 0 h 9525"/>
              </a:gdLst>
              <a:ahLst/>
              <a:cxnLst>
                <a:cxn ang="0">
                  <a:pos x="connsiteX0" y="connsiteY0"/>
                </a:cxn>
                <a:cxn ang="0">
                  <a:pos x="connsiteX1" y="connsiteY1"/>
                </a:cxn>
              </a:cxnLst>
              <a:rect l="l" t="t" r="r" b="b"/>
              <a:pathLst>
                <a:path w="22383" h="9525">
                  <a:moveTo>
                    <a:pt x="0" y="0"/>
                  </a:moveTo>
                  <a:lnTo>
                    <a:pt x="22384" y="0"/>
                  </a:lnTo>
                </a:path>
              </a:pathLst>
            </a:custGeom>
            <a:ln w="11049" cap="flat">
              <a:solidFill>
                <a:srgbClr val="000000"/>
              </a:solidFill>
              <a:prstDash val="solid"/>
              <a:round/>
            </a:ln>
          </p:spPr>
          <p:txBody>
            <a:bodyPr rtlCol="0" anchor="ctr"/>
            <a:lstStyle/>
            <a:p>
              <a:endParaRPr lang="zh-CN" altLang="en-US"/>
            </a:p>
          </p:txBody>
        </p:sp>
        <p:sp>
          <p:nvSpPr>
            <p:cNvPr id="2826" name="任意多边形: 形状 2825"/>
            <p:cNvSpPr/>
            <p:nvPr/>
          </p:nvSpPr>
          <p:spPr>
            <a:xfrm>
              <a:off x="4070890" y="3808401"/>
              <a:ext cx="27774" cy="6357"/>
            </a:xfrm>
            <a:custGeom>
              <a:avLst/>
              <a:gdLst>
                <a:gd name="connsiteX0" fmla="*/ 0 w 22383"/>
                <a:gd name="connsiteY0" fmla="*/ 0 h 9525"/>
                <a:gd name="connsiteX1" fmla="*/ 22384 w 22383"/>
                <a:gd name="connsiteY1" fmla="*/ 0 h 9525"/>
              </a:gdLst>
              <a:ahLst/>
              <a:cxnLst>
                <a:cxn ang="0">
                  <a:pos x="connsiteX0" y="connsiteY0"/>
                </a:cxn>
                <a:cxn ang="0">
                  <a:pos x="connsiteX1" y="connsiteY1"/>
                </a:cxn>
              </a:cxnLst>
              <a:rect l="l" t="t" r="r" b="b"/>
              <a:pathLst>
                <a:path w="22383" h="9525">
                  <a:moveTo>
                    <a:pt x="0" y="0"/>
                  </a:moveTo>
                  <a:lnTo>
                    <a:pt x="22384" y="0"/>
                  </a:lnTo>
                </a:path>
              </a:pathLst>
            </a:custGeom>
            <a:ln w="11049" cap="flat">
              <a:solidFill>
                <a:srgbClr val="000000"/>
              </a:solidFill>
              <a:prstDash val="solid"/>
              <a:round/>
            </a:ln>
          </p:spPr>
          <p:txBody>
            <a:bodyPr rtlCol="0" anchor="ctr"/>
            <a:lstStyle/>
            <a:p>
              <a:endParaRPr lang="zh-CN" altLang="en-US"/>
            </a:p>
          </p:txBody>
        </p:sp>
        <p:sp>
          <p:nvSpPr>
            <p:cNvPr id="2827" name="任意多边形: 形状 2826"/>
            <p:cNvSpPr/>
            <p:nvPr/>
          </p:nvSpPr>
          <p:spPr>
            <a:xfrm>
              <a:off x="4070890" y="3504966"/>
              <a:ext cx="27774" cy="6357"/>
            </a:xfrm>
            <a:custGeom>
              <a:avLst/>
              <a:gdLst>
                <a:gd name="connsiteX0" fmla="*/ 0 w 22383"/>
                <a:gd name="connsiteY0" fmla="*/ 0 h 9525"/>
                <a:gd name="connsiteX1" fmla="*/ 22384 w 22383"/>
                <a:gd name="connsiteY1" fmla="*/ 0 h 9525"/>
              </a:gdLst>
              <a:ahLst/>
              <a:cxnLst>
                <a:cxn ang="0">
                  <a:pos x="connsiteX0" y="connsiteY0"/>
                </a:cxn>
                <a:cxn ang="0">
                  <a:pos x="connsiteX1" y="connsiteY1"/>
                </a:cxn>
              </a:cxnLst>
              <a:rect l="l" t="t" r="r" b="b"/>
              <a:pathLst>
                <a:path w="22383" h="9525">
                  <a:moveTo>
                    <a:pt x="0" y="0"/>
                  </a:moveTo>
                  <a:lnTo>
                    <a:pt x="22384" y="0"/>
                  </a:lnTo>
                </a:path>
              </a:pathLst>
            </a:custGeom>
            <a:ln w="11049" cap="flat">
              <a:solidFill>
                <a:srgbClr val="000000"/>
              </a:solidFill>
              <a:prstDash val="solid"/>
              <a:round/>
            </a:ln>
          </p:spPr>
          <p:txBody>
            <a:bodyPr rtlCol="0" anchor="ctr"/>
            <a:lstStyle/>
            <a:p>
              <a:endParaRPr lang="zh-CN" altLang="en-US"/>
            </a:p>
          </p:txBody>
        </p:sp>
        <p:sp>
          <p:nvSpPr>
            <p:cNvPr id="2828" name="任意多边形: 形状 2827"/>
            <p:cNvSpPr/>
            <p:nvPr/>
          </p:nvSpPr>
          <p:spPr>
            <a:xfrm>
              <a:off x="4070890" y="3201530"/>
              <a:ext cx="27774" cy="6357"/>
            </a:xfrm>
            <a:custGeom>
              <a:avLst/>
              <a:gdLst>
                <a:gd name="connsiteX0" fmla="*/ 0 w 22383"/>
                <a:gd name="connsiteY0" fmla="*/ 0 h 9525"/>
                <a:gd name="connsiteX1" fmla="*/ 22384 w 22383"/>
                <a:gd name="connsiteY1" fmla="*/ 0 h 9525"/>
              </a:gdLst>
              <a:ahLst/>
              <a:cxnLst>
                <a:cxn ang="0">
                  <a:pos x="connsiteX0" y="connsiteY0"/>
                </a:cxn>
                <a:cxn ang="0">
                  <a:pos x="connsiteX1" y="connsiteY1"/>
                </a:cxn>
              </a:cxnLst>
              <a:rect l="l" t="t" r="r" b="b"/>
              <a:pathLst>
                <a:path w="22383" h="9525">
                  <a:moveTo>
                    <a:pt x="0" y="0"/>
                  </a:moveTo>
                  <a:lnTo>
                    <a:pt x="22384" y="0"/>
                  </a:lnTo>
                </a:path>
              </a:pathLst>
            </a:custGeom>
            <a:ln w="11049" cap="flat">
              <a:solidFill>
                <a:srgbClr val="000000"/>
              </a:solidFill>
              <a:prstDash val="solid"/>
              <a:round/>
            </a:ln>
          </p:spPr>
          <p:txBody>
            <a:bodyPr rtlCol="0" anchor="ctr"/>
            <a:lstStyle/>
            <a:p>
              <a:endParaRPr lang="zh-CN" altLang="en-US"/>
            </a:p>
          </p:txBody>
        </p:sp>
        <p:sp>
          <p:nvSpPr>
            <p:cNvPr id="2829" name="任意多边形: 形状 2828"/>
            <p:cNvSpPr/>
            <p:nvPr/>
          </p:nvSpPr>
          <p:spPr>
            <a:xfrm>
              <a:off x="4098664" y="4483551"/>
              <a:ext cx="2192092" cy="6357"/>
            </a:xfrm>
            <a:custGeom>
              <a:avLst/>
              <a:gdLst>
                <a:gd name="connsiteX0" fmla="*/ 0 w 1766601"/>
                <a:gd name="connsiteY0" fmla="*/ 0 h 9525"/>
                <a:gd name="connsiteX1" fmla="*/ 1766602 w 1766601"/>
                <a:gd name="connsiteY1" fmla="*/ 0 h 9525"/>
              </a:gdLst>
              <a:ahLst/>
              <a:cxnLst>
                <a:cxn ang="0">
                  <a:pos x="connsiteX0" y="connsiteY0"/>
                </a:cxn>
                <a:cxn ang="0">
                  <a:pos x="connsiteX1" y="connsiteY1"/>
                </a:cxn>
              </a:cxnLst>
              <a:rect l="l" t="t" r="r" b="b"/>
              <a:pathLst>
                <a:path w="1766601" h="9525">
                  <a:moveTo>
                    <a:pt x="0" y="0"/>
                  </a:moveTo>
                  <a:lnTo>
                    <a:pt x="1766602" y="0"/>
                  </a:lnTo>
                </a:path>
              </a:pathLst>
            </a:custGeom>
            <a:ln w="10192" cap="flat">
              <a:solidFill>
                <a:srgbClr val="000000"/>
              </a:solidFill>
              <a:prstDash val="solid"/>
              <a:round/>
            </a:ln>
          </p:spPr>
          <p:txBody>
            <a:bodyPr rtlCol="0" anchor="ctr"/>
            <a:lstStyle/>
            <a:p>
              <a:endParaRPr lang="zh-CN" altLang="en-US"/>
            </a:p>
          </p:txBody>
        </p:sp>
        <p:sp>
          <p:nvSpPr>
            <p:cNvPr id="2830" name="任意多边形: 形状 2829"/>
            <p:cNvSpPr/>
            <p:nvPr/>
          </p:nvSpPr>
          <p:spPr>
            <a:xfrm>
              <a:off x="4696476" y="4483551"/>
              <a:ext cx="11819" cy="10744"/>
            </a:xfrm>
            <a:custGeom>
              <a:avLst/>
              <a:gdLst>
                <a:gd name="connsiteX0" fmla="*/ 0 w 9525"/>
                <a:gd name="connsiteY0" fmla="*/ 16097 h 16097"/>
                <a:gd name="connsiteX1" fmla="*/ 0 w 9525"/>
                <a:gd name="connsiteY1" fmla="*/ 0 h 16097"/>
              </a:gdLst>
              <a:ahLst/>
              <a:cxnLst>
                <a:cxn ang="0">
                  <a:pos x="connsiteX0" y="connsiteY0"/>
                </a:cxn>
                <a:cxn ang="0">
                  <a:pos x="connsiteX1" y="connsiteY1"/>
                </a:cxn>
              </a:cxnLst>
              <a:rect l="l" t="t" r="r" b="b"/>
              <a:pathLst>
                <a:path w="9525" h="16097">
                  <a:moveTo>
                    <a:pt x="0" y="16097"/>
                  </a:moveTo>
                  <a:lnTo>
                    <a:pt x="0" y="0"/>
                  </a:lnTo>
                </a:path>
              </a:pathLst>
            </a:custGeom>
            <a:ln w="11049" cap="flat">
              <a:solidFill>
                <a:srgbClr val="000000"/>
              </a:solidFill>
              <a:prstDash val="solid"/>
              <a:round/>
            </a:ln>
          </p:spPr>
          <p:txBody>
            <a:bodyPr rtlCol="0" anchor="ctr"/>
            <a:lstStyle/>
            <a:p>
              <a:endParaRPr lang="zh-CN" altLang="en-US"/>
            </a:p>
          </p:txBody>
        </p:sp>
        <p:sp>
          <p:nvSpPr>
            <p:cNvPr id="2831" name="任意多边形: 形状 2830"/>
            <p:cNvSpPr/>
            <p:nvPr/>
          </p:nvSpPr>
          <p:spPr>
            <a:xfrm>
              <a:off x="5692947" y="4483551"/>
              <a:ext cx="11819" cy="10744"/>
            </a:xfrm>
            <a:custGeom>
              <a:avLst/>
              <a:gdLst>
                <a:gd name="connsiteX0" fmla="*/ 0 w 9525"/>
                <a:gd name="connsiteY0" fmla="*/ 16097 h 16097"/>
                <a:gd name="connsiteX1" fmla="*/ 0 w 9525"/>
                <a:gd name="connsiteY1" fmla="*/ 0 h 16097"/>
              </a:gdLst>
              <a:ahLst/>
              <a:cxnLst>
                <a:cxn ang="0">
                  <a:pos x="connsiteX0" y="connsiteY0"/>
                </a:cxn>
                <a:cxn ang="0">
                  <a:pos x="connsiteX1" y="connsiteY1"/>
                </a:cxn>
              </a:cxnLst>
              <a:rect l="l" t="t" r="r" b="b"/>
              <a:pathLst>
                <a:path w="9525" h="16097">
                  <a:moveTo>
                    <a:pt x="0" y="16097"/>
                  </a:moveTo>
                  <a:lnTo>
                    <a:pt x="0" y="0"/>
                  </a:lnTo>
                </a:path>
              </a:pathLst>
            </a:custGeom>
            <a:ln w="11049" cap="flat">
              <a:solidFill>
                <a:srgbClr val="000000"/>
              </a:solidFill>
              <a:prstDash val="solid"/>
              <a:round/>
            </a:ln>
          </p:spPr>
          <p:txBody>
            <a:bodyPr rtlCol="0" anchor="ctr"/>
            <a:lstStyle/>
            <a:p>
              <a:endParaRPr lang="zh-CN" altLang="en-US"/>
            </a:p>
          </p:txBody>
        </p:sp>
        <p:sp>
          <p:nvSpPr>
            <p:cNvPr id="10" name="文本框 9"/>
            <p:cNvSpPr txBox="1"/>
            <p:nvPr/>
          </p:nvSpPr>
          <p:spPr>
            <a:xfrm>
              <a:off x="4107490" y="4495629"/>
              <a:ext cx="1201610"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S-ZGA Genes</a:t>
              </a:r>
              <a:endParaRPr lang="en-US" altLang="zh-CN" sz="700" dirty="0">
                <a:latin typeface="Arial" panose="020B0604020202020204" pitchFamily="34" charset="0"/>
                <a:cs typeface="Arial" panose="020B0604020202020204" pitchFamily="34" charset="0"/>
              </a:endParaRPr>
            </a:p>
            <a:p>
              <a:pPr algn="ctr"/>
              <a:r>
                <a:rPr lang="en-US" altLang="zh-CN" sz="700" dirty="0">
                  <a:latin typeface="Arial" panose="020B0604020202020204" pitchFamily="34" charset="0"/>
                  <a:cs typeface="Arial" panose="020B0604020202020204" pitchFamily="34" charset="0"/>
                </a:rPr>
                <a:t>(n=887)</a:t>
              </a:r>
              <a:endParaRPr lang="zh-CN" altLang="en-US" sz="700" dirty="0">
                <a:latin typeface="Arial" panose="020B0604020202020204" pitchFamily="34" charset="0"/>
                <a:cs typeface="Arial" panose="020B0604020202020204" pitchFamily="34" charset="0"/>
              </a:endParaRPr>
            </a:p>
          </p:txBody>
        </p:sp>
        <p:sp>
          <p:nvSpPr>
            <p:cNvPr id="11" name="文本框 10"/>
            <p:cNvSpPr txBox="1"/>
            <p:nvPr/>
          </p:nvSpPr>
          <p:spPr>
            <a:xfrm>
              <a:off x="5070778" y="4494549"/>
              <a:ext cx="1244217"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Other Genes</a:t>
              </a:r>
              <a:endParaRPr lang="en-US" altLang="zh-CN" sz="700" dirty="0">
                <a:latin typeface="Arial" panose="020B0604020202020204" pitchFamily="34" charset="0"/>
                <a:cs typeface="Arial" panose="020B0604020202020204" pitchFamily="34" charset="0"/>
              </a:endParaRPr>
            </a:p>
            <a:p>
              <a:pPr algn="ctr"/>
              <a:r>
                <a:rPr lang="en-US" altLang="zh-CN" sz="700" dirty="0">
                  <a:latin typeface="Arial" panose="020B0604020202020204" pitchFamily="34" charset="0"/>
                  <a:cs typeface="Arial" panose="020B0604020202020204" pitchFamily="34" charset="0"/>
                </a:rPr>
                <a:t>(n=20282)</a:t>
              </a:r>
              <a:endParaRPr lang="zh-CN" altLang="en-US" sz="700" dirty="0">
                <a:latin typeface="Arial" panose="020B0604020202020204" pitchFamily="34" charset="0"/>
                <a:cs typeface="Arial" panose="020B0604020202020204" pitchFamily="34" charset="0"/>
              </a:endParaRPr>
            </a:p>
          </p:txBody>
        </p:sp>
        <p:grpSp>
          <p:nvGrpSpPr>
            <p:cNvPr id="12" name="组合 11"/>
            <p:cNvGrpSpPr/>
            <p:nvPr/>
          </p:nvGrpSpPr>
          <p:grpSpPr>
            <a:xfrm>
              <a:off x="3718325" y="3104677"/>
              <a:ext cx="429396" cy="1347440"/>
              <a:chOff x="4519373" y="1886279"/>
              <a:chExt cx="227023" cy="1093218"/>
            </a:xfrm>
          </p:grpSpPr>
          <p:sp>
            <p:nvSpPr>
              <p:cNvPr id="13" name="文本框 12"/>
              <p:cNvSpPr txBox="1"/>
              <p:nvPr/>
            </p:nvSpPr>
            <p:spPr>
              <a:xfrm>
                <a:off x="4519373" y="2869383"/>
                <a:ext cx="227023" cy="110114"/>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0</a:t>
                </a:r>
                <a:endParaRPr lang="en-US" altLang="zh-CN" sz="700" dirty="0">
                  <a:latin typeface="Arial" panose="020B0604020202020204" pitchFamily="34" charset="0"/>
                  <a:cs typeface="Arial" panose="020B0604020202020204" pitchFamily="34" charset="0"/>
                </a:endParaRPr>
              </a:p>
            </p:txBody>
          </p:sp>
          <p:sp>
            <p:nvSpPr>
              <p:cNvPr id="14" name="文本框 13"/>
              <p:cNvSpPr txBox="1"/>
              <p:nvPr/>
            </p:nvSpPr>
            <p:spPr>
              <a:xfrm>
                <a:off x="4519373" y="2623607"/>
                <a:ext cx="227023" cy="110114"/>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50</a:t>
                </a:r>
                <a:endParaRPr lang="en-US" altLang="zh-CN" sz="700" dirty="0">
                  <a:latin typeface="Arial" panose="020B0604020202020204" pitchFamily="34" charset="0"/>
                  <a:cs typeface="Arial" panose="020B0604020202020204" pitchFamily="34" charset="0"/>
                </a:endParaRPr>
              </a:p>
            </p:txBody>
          </p:sp>
          <p:sp>
            <p:nvSpPr>
              <p:cNvPr id="15" name="文本框 14"/>
              <p:cNvSpPr txBox="1"/>
              <p:nvPr/>
            </p:nvSpPr>
            <p:spPr>
              <a:xfrm>
                <a:off x="4519373" y="2377831"/>
                <a:ext cx="227023" cy="110114"/>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100</a:t>
                </a:r>
                <a:endParaRPr lang="en-US" altLang="zh-CN" sz="700" dirty="0">
                  <a:latin typeface="Arial" panose="020B0604020202020204" pitchFamily="34" charset="0"/>
                  <a:cs typeface="Arial" panose="020B0604020202020204" pitchFamily="34" charset="0"/>
                </a:endParaRPr>
              </a:p>
            </p:txBody>
          </p:sp>
          <p:sp>
            <p:nvSpPr>
              <p:cNvPr id="16" name="文本框 15"/>
              <p:cNvSpPr txBox="1"/>
              <p:nvPr/>
            </p:nvSpPr>
            <p:spPr>
              <a:xfrm>
                <a:off x="4519373" y="2132055"/>
                <a:ext cx="227023" cy="110114"/>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150</a:t>
                </a:r>
                <a:endParaRPr lang="en-US" altLang="zh-CN" sz="700" dirty="0">
                  <a:latin typeface="Arial" panose="020B0604020202020204" pitchFamily="34" charset="0"/>
                  <a:cs typeface="Arial" panose="020B0604020202020204" pitchFamily="34" charset="0"/>
                </a:endParaRPr>
              </a:p>
            </p:txBody>
          </p:sp>
          <p:sp>
            <p:nvSpPr>
              <p:cNvPr id="17" name="文本框 16"/>
              <p:cNvSpPr txBox="1"/>
              <p:nvPr/>
            </p:nvSpPr>
            <p:spPr>
              <a:xfrm>
                <a:off x="4519373" y="1886279"/>
                <a:ext cx="227023" cy="110114"/>
              </a:xfrm>
              <a:prstGeom prst="rect">
                <a:avLst/>
              </a:prstGeom>
              <a:noFill/>
            </p:spPr>
            <p:txBody>
              <a:bodyPr wrap="square">
                <a:spAutoFit/>
              </a:bodyPr>
              <a:lstStyle/>
              <a:p>
                <a:pPr algn="r"/>
                <a:r>
                  <a:rPr lang="en-US" altLang="zh-CN" sz="700" dirty="0">
                    <a:latin typeface="Arial" panose="020B0604020202020204" pitchFamily="34" charset="0"/>
                    <a:cs typeface="Arial" panose="020B0604020202020204" pitchFamily="34" charset="0"/>
                  </a:rPr>
                  <a:t>200</a:t>
                </a:r>
                <a:endParaRPr lang="en-US" altLang="zh-CN" sz="700" dirty="0">
                  <a:latin typeface="Arial" panose="020B0604020202020204" pitchFamily="34" charset="0"/>
                  <a:cs typeface="Arial" panose="020B0604020202020204" pitchFamily="34" charset="0"/>
                </a:endParaRPr>
              </a:p>
            </p:txBody>
          </p:sp>
        </p:grpSp>
        <p:sp>
          <p:nvSpPr>
            <p:cNvPr id="20" name="文本框 19"/>
            <p:cNvSpPr txBox="1"/>
            <p:nvPr/>
          </p:nvSpPr>
          <p:spPr>
            <a:xfrm>
              <a:off x="4623857" y="2749924"/>
              <a:ext cx="1087172" cy="215444"/>
            </a:xfrm>
            <a:prstGeom prst="rect">
              <a:avLst/>
            </a:prstGeom>
            <a:noFill/>
          </p:spPr>
          <p:txBody>
            <a:bodyPr wrap="square">
              <a:spAutoFit/>
            </a:bodyPr>
            <a:lstStyle/>
            <a:p>
              <a:pPr algn="ctr"/>
              <a:r>
                <a:rPr lang="en-US" altLang="zh-CN" sz="800" dirty="0">
                  <a:latin typeface="Arial" panose="020B0604020202020204" pitchFamily="34" charset="0"/>
                  <a:cs typeface="Arial" panose="020B0604020202020204" pitchFamily="34" charset="0"/>
                </a:rPr>
                <a:t>p = 8.4e−06</a:t>
              </a:r>
              <a:endParaRPr lang="zh-CN" altLang="en-US" sz="800" dirty="0">
                <a:latin typeface="Arial" panose="020B0604020202020204" pitchFamily="34" charset="0"/>
                <a:cs typeface="Arial" panose="020B0604020202020204" pitchFamily="34" charset="0"/>
              </a:endParaRPr>
            </a:p>
          </p:txBody>
        </p:sp>
        <p:grpSp>
          <p:nvGrpSpPr>
            <p:cNvPr id="21" name="组合 20"/>
            <p:cNvGrpSpPr/>
            <p:nvPr/>
          </p:nvGrpSpPr>
          <p:grpSpPr>
            <a:xfrm>
              <a:off x="4696476" y="2936020"/>
              <a:ext cx="996411" cy="45719"/>
              <a:chOff x="-1150933" y="5769613"/>
              <a:chExt cx="592124" cy="91564"/>
            </a:xfrm>
          </p:grpSpPr>
          <p:cxnSp>
            <p:nvCxnSpPr>
              <p:cNvPr id="22" name="直接连接符 21"/>
              <p:cNvCxnSpPr/>
              <p:nvPr/>
            </p:nvCxnSpPr>
            <p:spPr>
              <a:xfrm>
                <a:off x="-1150933" y="5769613"/>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58809" y="5771177"/>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150933" y="5771177"/>
                <a:ext cx="5921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32" name="文本框 2831"/>
            <p:cNvSpPr txBox="1"/>
            <p:nvPr/>
          </p:nvSpPr>
          <p:spPr>
            <a:xfrm rot="16200000">
              <a:off x="3159624" y="3647814"/>
              <a:ext cx="1223412" cy="200055"/>
            </a:xfrm>
            <a:prstGeom prst="rect">
              <a:avLst/>
            </a:prstGeom>
            <a:noFill/>
          </p:spPr>
          <p:txBody>
            <a:bodyPr wrap="none" rtlCol="0">
              <a:spAutoFit/>
            </a:bodyPr>
            <a:lstStyle/>
            <a:p>
              <a:pPr algn="ctr"/>
              <a:r>
                <a:rPr lang="en-US" altLang="zh-CN" sz="700" dirty="0">
                  <a:latin typeface="Arial" panose="020B0604020202020204" pitchFamily="34" charset="0"/>
                  <a:cs typeface="Arial" panose="020B0604020202020204" pitchFamily="34" charset="0"/>
                  <a:sym typeface="+mn-ea"/>
                </a:rPr>
                <a:t>SNP number in promoters</a:t>
              </a:r>
              <a:endParaRPr lang="en-US" altLang="en-US" sz="700" dirty="0">
                <a:latin typeface="Arial" panose="020B0604020202020204" pitchFamily="34" charset="0"/>
                <a:cs typeface="Arial" panose="020B0604020202020204" pitchFamily="34" charset="0"/>
                <a:sym typeface="+mn-ea"/>
              </a:endParaRPr>
            </a:p>
          </p:txBody>
        </p:sp>
      </p:grpSp>
      <p:graphicFrame>
        <p:nvGraphicFramePr>
          <p:cNvPr id="2836" name="图表 2835"/>
          <p:cNvGraphicFramePr/>
          <p:nvPr/>
        </p:nvGraphicFramePr>
        <p:xfrm>
          <a:off x="2956701" y="5022681"/>
          <a:ext cx="1758950" cy="2017450"/>
        </p:xfrm>
        <a:graphic>
          <a:graphicData uri="http://schemas.openxmlformats.org/drawingml/2006/chart">
            <c:chart xmlns:c="http://schemas.openxmlformats.org/drawingml/2006/chart" xmlns:r="http://schemas.openxmlformats.org/officeDocument/2006/relationships" r:id="rId1"/>
          </a:graphicData>
        </a:graphic>
      </p:graphicFrame>
      <p:sp>
        <p:nvSpPr>
          <p:cNvPr id="2840" name="文本框 2839"/>
          <p:cNvSpPr txBox="1"/>
          <p:nvPr/>
        </p:nvSpPr>
        <p:spPr>
          <a:xfrm>
            <a:off x="3955556" y="6930503"/>
            <a:ext cx="596900" cy="307975"/>
          </a:xfrm>
          <a:prstGeom prst="rect">
            <a:avLst/>
          </a:prstGeom>
          <a:noFill/>
        </p:spPr>
        <p:txBody>
          <a:bodyPr wrap="none" rtlCol="0" anchor="t">
            <a:spAutoFit/>
          </a:bodyPr>
          <a:lstStyle/>
          <a:p>
            <a:pPr algn="ctr"/>
            <a:r>
              <a:rPr lang="en-US" sz="700" dirty="0">
                <a:latin typeface="Arial" panose="020B0604020202020204" pitchFamily="34" charset="0"/>
                <a:cs typeface="Arial" panose="020B0604020202020204" pitchFamily="34" charset="0"/>
                <a:sym typeface="+mn-ea"/>
              </a:rPr>
              <a:t>Other</a:t>
            </a:r>
            <a:endParaRPr lang="en-US" sz="700" dirty="0">
              <a:latin typeface="Arial" panose="020B0604020202020204" pitchFamily="34" charset="0"/>
              <a:cs typeface="Arial" panose="020B0604020202020204" pitchFamily="34" charset="0"/>
              <a:sym typeface="+mn-ea"/>
            </a:endParaRPr>
          </a:p>
          <a:p>
            <a:pPr algn="ctr"/>
            <a:r>
              <a:rPr lang="en-US" altLang="zh-CN" sz="700" dirty="0">
                <a:latin typeface="Arial" panose="020B0604020202020204" pitchFamily="34" charset="0"/>
                <a:cs typeface="Arial" panose="020B0604020202020204" pitchFamily="34" charset="0"/>
              </a:rPr>
              <a:t>(n=20282)</a:t>
            </a:r>
            <a:endParaRPr lang="zh-CN" altLang="en-US" sz="700" dirty="0">
              <a:latin typeface="Arial" panose="020B0604020202020204" pitchFamily="34" charset="0"/>
              <a:cs typeface="Arial" panose="020B0604020202020204" pitchFamily="34" charset="0"/>
            </a:endParaRPr>
          </a:p>
        </p:txBody>
      </p:sp>
      <p:sp>
        <p:nvSpPr>
          <p:cNvPr id="2841" name="文本框 2840"/>
          <p:cNvSpPr txBox="1"/>
          <p:nvPr/>
        </p:nvSpPr>
        <p:spPr>
          <a:xfrm>
            <a:off x="3294521" y="6930503"/>
            <a:ext cx="621665" cy="307777"/>
          </a:xfrm>
          <a:prstGeom prst="rect">
            <a:avLst/>
          </a:prstGeom>
          <a:noFill/>
        </p:spPr>
        <p:txBody>
          <a:bodyPr wrap="square" rtlCol="0" anchor="t">
            <a:spAutoFit/>
          </a:bodyPr>
          <a:lstStyle/>
          <a:p>
            <a:pPr algn="ctr"/>
            <a:r>
              <a:rPr lang="en-US" sz="700" dirty="0">
                <a:latin typeface="Arial" panose="020B0604020202020204" pitchFamily="34" charset="0"/>
                <a:cs typeface="Arial" panose="020B0604020202020204" pitchFamily="34" charset="0"/>
                <a:sym typeface="+mn-ea"/>
              </a:rPr>
              <a:t>S-ZGA</a:t>
            </a:r>
            <a:endParaRPr lang="en-US" sz="700" dirty="0">
              <a:latin typeface="Arial" panose="020B0604020202020204" pitchFamily="34" charset="0"/>
              <a:cs typeface="Arial" panose="020B0604020202020204" pitchFamily="34" charset="0"/>
              <a:sym typeface="+mn-ea"/>
            </a:endParaRPr>
          </a:p>
          <a:p>
            <a:pPr algn="ctr"/>
            <a:r>
              <a:rPr lang="en-US" altLang="zh-CN" sz="700" dirty="0">
                <a:latin typeface="Arial" panose="020B0604020202020204" pitchFamily="34" charset="0"/>
                <a:cs typeface="Arial" panose="020B0604020202020204" pitchFamily="34" charset="0"/>
              </a:rPr>
              <a:t>(n=887)</a:t>
            </a:r>
            <a:endParaRPr lang="zh-CN" altLang="en-US" sz="700" dirty="0">
              <a:latin typeface="Arial" panose="020B0604020202020204" pitchFamily="34" charset="0"/>
              <a:cs typeface="Arial" panose="020B0604020202020204" pitchFamily="34" charset="0"/>
            </a:endParaRPr>
          </a:p>
        </p:txBody>
      </p:sp>
      <p:sp>
        <p:nvSpPr>
          <p:cNvPr id="2838" name="文本框 2837"/>
          <p:cNvSpPr txBox="1"/>
          <p:nvPr/>
        </p:nvSpPr>
        <p:spPr>
          <a:xfrm rot="16200000">
            <a:off x="1994363" y="5858461"/>
            <a:ext cx="1710821" cy="215444"/>
          </a:xfrm>
          <a:prstGeom prst="rect">
            <a:avLst/>
          </a:prstGeom>
          <a:noFill/>
        </p:spPr>
        <p:txBody>
          <a:bodyPr wrap="square" rtlCol="0" anchor="t">
            <a:spAutoFit/>
          </a:bodyPr>
          <a:lstStyle/>
          <a:p>
            <a:pPr algn="ctr"/>
            <a:r>
              <a:rPr lang="en-US" sz="800" dirty="0">
                <a:latin typeface="Arial" panose="020B0604020202020204" pitchFamily="34" charset="0"/>
                <a:cs typeface="Arial" panose="020B0604020202020204" pitchFamily="34" charset="0"/>
                <a:sym typeface="+mn-ea"/>
              </a:rPr>
              <a:t>Ratio of cell senescence genes</a:t>
            </a:r>
            <a:endParaRPr lang="en-US" altLang="en-US" sz="800" dirty="0">
              <a:latin typeface="Arial" panose="020B0604020202020204" pitchFamily="34" charset="0"/>
              <a:cs typeface="Arial" panose="020B0604020202020204" pitchFamily="34" charset="0"/>
              <a:sym typeface="+mn-ea"/>
            </a:endParaRPr>
          </a:p>
        </p:txBody>
      </p:sp>
      <p:sp>
        <p:nvSpPr>
          <p:cNvPr id="2839" name="文本框 2838"/>
          <p:cNvSpPr txBox="1"/>
          <p:nvPr/>
        </p:nvSpPr>
        <p:spPr>
          <a:xfrm>
            <a:off x="3442415" y="4912425"/>
            <a:ext cx="968375" cy="215444"/>
          </a:xfrm>
          <a:prstGeom prst="rect">
            <a:avLst/>
          </a:prstGeom>
          <a:noFill/>
        </p:spPr>
        <p:txBody>
          <a:bodyPr wrap="square" rtlCol="0" anchor="t">
            <a:spAutoFit/>
          </a:bodyPr>
          <a:lstStyle/>
          <a:p>
            <a:pPr algn="ctr"/>
            <a:r>
              <a:rPr lang="en-US" altLang="zh-CN" sz="800" dirty="0">
                <a:latin typeface="Arial" panose="020B0604020202020204" pitchFamily="34" charset="0"/>
                <a:cs typeface="Arial" panose="020B0604020202020204" pitchFamily="34" charset="0"/>
              </a:rPr>
              <a:t>p = </a:t>
            </a:r>
            <a:r>
              <a:rPr lang="zh-CN" altLang="en-US" sz="800" dirty="0">
                <a:latin typeface="Arial" panose="020B0604020202020204" pitchFamily="34" charset="0"/>
                <a:cs typeface="Arial" panose="020B0604020202020204" pitchFamily="34" charset="0"/>
              </a:rPr>
              <a:t>1</a:t>
            </a:r>
            <a:r>
              <a:rPr lang="en-US" altLang="zh-CN" sz="800" dirty="0">
                <a:latin typeface="Arial" panose="020B0604020202020204" pitchFamily="34" charset="0"/>
                <a:cs typeface="Arial" panose="020B0604020202020204" pitchFamily="34" charset="0"/>
              </a:rPr>
              <a:t>.</a:t>
            </a:r>
            <a:r>
              <a:rPr lang="zh-CN" altLang="en-US" sz="800" dirty="0">
                <a:latin typeface="Arial" panose="020B0604020202020204" pitchFamily="34" charset="0"/>
                <a:cs typeface="Arial" panose="020B0604020202020204" pitchFamily="34" charset="0"/>
              </a:rPr>
              <a:t>9</a:t>
            </a:r>
            <a:r>
              <a:rPr lang="en-US" altLang="zh-CN" sz="800" dirty="0">
                <a:latin typeface="Arial" panose="020B0604020202020204" pitchFamily="34" charset="0"/>
                <a:cs typeface="Arial" panose="020B0604020202020204" pitchFamily="34" charset="0"/>
              </a:rPr>
              <a:t>3e-3</a:t>
            </a:r>
            <a:endParaRPr lang="en-US" altLang="zh-CN" sz="800" dirty="0">
              <a:latin typeface="Arial" panose="020B0604020202020204" pitchFamily="34" charset="0"/>
              <a:cs typeface="Arial" panose="020B0604020202020204" pitchFamily="34" charset="0"/>
            </a:endParaRPr>
          </a:p>
        </p:txBody>
      </p:sp>
      <p:sp>
        <p:nvSpPr>
          <p:cNvPr id="2848" name="文本框 2847"/>
          <p:cNvSpPr txBox="1"/>
          <p:nvPr/>
        </p:nvSpPr>
        <p:spPr>
          <a:xfrm>
            <a:off x="360693" y="4726052"/>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D</a:t>
            </a:r>
            <a:endParaRPr lang="zh-CN" altLang="en-US" sz="1200" b="1" dirty="0">
              <a:latin typeface="Arial" panose="020B0604020202020204" pitchFamily="34" charset="0"/>
              <a:cs typeface="Arial" panose="020B0604020202020204" pitchFamily="34" charset="0"/>
            </a:endParaRPr>
          </a:p>
        </p:txBody>
      </p:sp>
      <p:graphicFrame>
        <p:nvGraphicFramePr>
          <p:cNvPr id="2843" name="图表 2842"/>
          <p:cNvGraphicFramePr/>
          <p:nvPr/>
        </p:nvGraphicFramePr>
        <p:xfrm>
          <a:off x="752866" y="5003051"/>
          <a:ext cx="1839595" cy="2037080"/>
        </p:xfrm>
        <a:graphic>
          <a:graphicData uri="http://schemas.openxmlformats.org/drawingml/2006/chart">
            <c:chart xmlns:c="http://schemas.openxmlformats.org/drawingml/2006/chart" xmlns:r="http://schemas.openxmlformats.org/officeDocument/2006/relationships" r:id="rId2"/>
          </a:graphicData>
        </a:graphic>
      </p:graphicFrame>
      <p:sp>
        <p:nvSpPr>
          <p:cNvPr id="2844" name="文本框 2843"/>
          <p:cNvSpPr txBox="1"/>
          <p:nvPr/>
        </p:nvSpPr>
        <p:spPr>
          <a:xfrm>
            <a:off x="1819557" y="6930503"/>
            <a:ext cx="596637" cy="307777"/>
          </a:xfrm>
          <a:prstGeom prst="rect">
            <a:avLst/>
          </a:prstGeom>
          <a:noFill/>
        </p:spPr>
        <p:txBody>
          <a:bodyPr wrap="none" rtlCol="0" anchor="t">
            <a:spAutoFit/>
          </a:bodyPr>
          <a:lstStyle/>
          <a:p>
            <a:pPr algn="ctr"/>
            <a:r>
              <a:rPr lang="en-US" sz="700" dirty="0">
                <a:latin typeface="Arial" panose="020B0604020202020204" pitchFamily="34" charset="0"/>
                <a:cs typeface="Arial" panose="020B0604020202020204" pitchFamily="34" charset="0"/>
                <a:sym typeface="+mn-ea"/>
              </a:rPr>
              <a:t>Other</a:t>
            </a:r>
            <a:endParaRPr lang="en-US" sz="700" dirty="0">
              <a:latin typeface="Arial" panose="020B0604020202020204" pitchFamily="34" charset="0"/>
              <a:cs typeface="Arial" panose="020B0604020202020204" pitchFamily="34" charset="0"/>
              <a:sym typeface="+mn-ea"/>
            </a:endParaRPr>
          </a:p>
          <a:p>
            <a:pPr algn="ctr"/>
            <a:r>
              <a:rPr lang="en-US" altLang="zh-CN" sz="700" dirty="0">
                <a:latin typeface="Arial" panose="020B0604020202020204" pitchFamily="34" charset="0"/>
                <a:cs typeface="Arial" panose="020B0604020202020204" pitchFamily="34" charset="0"/>
              </a:rPr>
              <a:t>(n=20282)</a:t>
            </a:r>
            <a:endParaRPr lang="zh-CN" altLang="en-US" sz="700" dirty="0">
              <a:latin typeface="Arial" panose="020B0604020202020204" pitchFamily="34" charset="0"/>
              <a:cs typeface="Arial" panose="020B0604020202020204" pitchFamily="34" charset="0"/>
            </a:endParaRPr>
          </a:p>
        </p:txBody>
      </p:sp>
      <p:sp>
        <p:nvSpPr>
          <p:cNvPr id="2845" name="文本框 2844"/>
          <p:cNvSpPr txBox="1"/>
          <p:nvPr/>
        </p:nvSpPr>
        <p:spPr>
          <a:xfrm>
            <a:off x="1204328" y="6930503"/>
            <a:ext cx="497252" cy="307777"/>
          </a:xfrm>
          <a:prstGeom prst="rect">
            <a:avLst/>
          </a:prstGeom>
          <a:noFill/>
        </p:spPr>
        <p:txBody>
          <a:bodyPr wrap="none" rtlCol="0" anchor="t">
            <a:spAutoFit/>
          </a:bodyPr>
          <a:lstStyle/>
          <a:p>
            <a:pPr algn="ctr"/>
            <a:r>
              <a:rPr lang="en-US" sz="700" dirty="0">
                <a:latin typeface="Arial" panose="020B0604020202020204" pitchFamily="34" charset="0"/>
                <a:cs typeface="Arial" panose="020B0604020202020204" pitchFamily="34" charset="0"/>
                <a:sym typeface="+mn-ea"/>
              </a:rPr>
              <a:t>S-ZGA</a:t>
            </a:r>
            <a:endParaRPr lang="en-US" sz="700" dirty="0">
              <a:latin typeface="Arial" panose="020B0604020202020204" pitchFamily="34" charset="0"/>
              <a:cs typeface="Arial" panose="020B0604020202020204" pitchFamily="34" charset="0"/>
              <a:sym typeface="+mn-ea"/>
            </a:endParaRPr>
          </a:p>
          <a:p>
            <a:pPr algn="ctr"/>
            <a:r>
              <a:rPr lang="en-US" altLang="zh-CN" sz="700" dirty="0">
                <a:latin typeface="Arial" panose="020B0604020202020204" pitchFamily="34" charset="0"/>
                <a:cs typeface="Arial" panose="020B0604020202020204" pitchFamily="34" charset="0"/>
              </a:rPr>
              <a:t>(n=887)</a:t>
            </a:r>
            <a:endParaRPr lang="zh-CN" altLang="en-US" sz="700" dirty="0">
              <a:latin typeface="Arial" panose="020B0604020202020204" pitchFamily="34" charset="0"/>
              <a:cs typeface="Arial" panose="020B0604020202020204" pitchFamily="34" charset="0"/>
            </a:endParaRPr>
          </a:p>
        </p:txBody>
      </p:sp>
      <p:sp>
        <p:nvSpPr>
          <p:cNvPr id="2846" name="文本框 2845"/>
          <p:cNvSpPr txBox="1"/>
          <p:nvPr/>
        </p:nvSpPr>
        <p:spPr>
          <a:xfrm rot="16200000">
            <a:off x="-242921" y="5913488"/>
            <a:ext cx="1913838" cy="215444"/>
          </a:xfrm>
          <a:prstGeom prst="rect">
            <a:avLst/>
          </a:prstGeom>
          <a:noFill/>
        </p:spPr>
        <p:txBody>
          <a:bodyPr wrap="square" rtlCol="0" anchor="t">
            <a:spAutoFit/>
          </a:bodyPr>
          <a:lstStyle/>
          <a:p>
            <a:pPr algn="ctr"/>
            <a:r>
              <a:rPr lang="en-US" sz="800" dirty="0">
                <a:latin typeface="Arial" panose="020B0604020202020204" pitchFamily="34" charset="0"/>
                <a:cs typeface="Arial" panose="020B0604020202020204" pitchFamily="34" charset="0"/>
                <a:sym typeface="+mn-ea"/>
              </a:rPr>
              <a:t>Ratio of genes related to phenotype</a:t>
            </a:r>
            <a:endParaRPr lang="en-US" altLang="en-US" sz="800" dirty="0">
              <a:latin typeface="Arial" panose="020B0604020202020204" pitchFamily="34" charset="0"/>
              <a:cs typeface="Arial" panose="020B0604020202020204" pitchFamily="34" charset="0"/>
              <a:sym typeface="+mn-ea"/>
            </a:endParaRPr>
          </a:p>
        </p:txBody>
      </p:sp>
      <p:sp>
        <p:nvSpPr>
          <p:cNvPr id="2847" name="文本框 2846"/>
          <p:cNvSpPr txBox="1"/>
          <p:nvPr/>
        </p:nvSpPr>
        <p:spPr>
          <a:xfrm>
            <a:off x="1339143" y="4912425"/>
            <a:ext cx="868680" cy="215444"/>
          </a:xfrm>
          <a:prstGeom prst="rect">
            <a:avLst/>
          </a:prstGeom>
          <a:noFill/>
        </p:spPr>
        <p:txBody>
          <a:bodyPr wrap="square" rtlCol="0" anchor="t">
            <a:spAutoFit/>
          </a:bodyPr>
          <a:lstStyle/>
          <a:p>
            <a:pPr algn="ctr"/>
            <a:r>
              <a:rPr lang="en-US" altLang="zh-CN" sz="800" dirty="0">
                <a:latin typeface="Arial" panose="020B0604020202020204" pitchFamily="34" charset="0"/>
                <a:cs typeface="Arial" panose="020B0604020202020204" pitchFamily="34" charset="0"/>
              </a:rPr>
              <a:t>p=</a:t>
            </a:r>
            <a:r>
              <a:rPr lang="zh-CN" altLang="en-US" sz="800" dirty="0">
                <a:latin typeface="Arial" panose="020B0604020202020204" pitchFamily="34" charset="0"/>
                <a:cs typeface="Arial" panose="020B0604020202020204" pitchFamily="34" charset="0"/>
              </a:rPr>
              <a:t>5.95e-12</a:t>
            </a:r>
            <a:endParaRPr lang="zh-CN" altLang="en-US" sz="800" dirty="0">
              <a:latin typeface="Arial" panose="020B0604020202020204" pitchFamily="34" charset="0"/>
              <a:cs typeface="Arial" panose="020B0604020202020204" pitchFamily="34" charset="0"/>
            </a:endParaRPr>
          </a:p>
        </p:txBody>
      </p:sp>
      <p:sp>
        <p:nvSpPr>
          <p:cNvPr id="2859" name="右中括号 2858"/>
          <p:cNvSpPr/>
          <p:nvPr/>
        </p:nvSpPr>
        <p:spPr>
          <a:xfrm rot="16200000">
            <a:off x="1750353" y="4837360"/>
            <a:ext cx="53150" cy="672865"/>
          </a:xfrm>
          <a:prstGeom prst="rightBracket">
            <a:avLst>
              <a:gd name="adj" fmla="val 46924"/>
            </a:avLst>
          </a:prstGeom>
          <a:ln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60" name="右中括号 2859"/>
          <p:cNvSpPr/>
          <p:nvPr/>
        </p:nvSpPr>
        <p:spPr>
          <a:xfrm rot="16200000">
            <a:off x="3900028" y="4837362"/>
            <a:ext cx="53150" cy="672865"/>
          </a:xfrm>
          <a:prstGeom prst="rightBracket">
            <a:avLst>
              <a:gd name="adj" fmla="val 46924"/>
            </a:avLst>
          </a:prstGeom>
          <a:ln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文本框 1"/>
          <p:cNvSpPr txBox="1"/>
          <p:nvPr/>
        </p:nvSpPr>
        <p:spPr>
          <a:xfrm>
            <a:off x="307944" y="7931730"/>
            <a:ext cx="6242111" cy="1569660"/>
          </a:xfrm>
          <a:prstGeom prst="rect">
            <a:avLst/>
          </a:prstGeom>
          <a:noFill/>
        </p:spPr>
        <p:txBody>
          <a:bodyPr wrap="square">
            <a:spAutoFit/>
          </a:bodyPr>
          <a:lstStyle/>
          <a:p>
            <a:pPr algn="just"/>
            <a:r>
              <a:rPr lang="en-US" altLang="zh-CN" sz="1200" b="1" dirty="0">
                <a:latin typeface="Arial" panose="020B0604020202020204" pitchFamily="34" charset="0"/>
                <a:cs typeface="Arial" panose="020B0604020202020204" pitchFamily="34" charset="0"/>
              </a:rPr>
              <a:t>Fig. S6 The function of human S-ZGA genes. </a:t>
            </a:r>
            <a:r>
              <a:rPr lang="en-US" altLang="zh-CN" sz="1200" dirty="0">
                <a:latin typeface="Arial" panose="020B0604020202020204" pitchFamily="34" charset="0"/>
                <a:cs typeface="Arial" panose="020B0604020202020204" pitchFamily="34" charset="0"/>
              </a:rPr>
              <a:t>(A) Top25 GO term enrichment for genes in human S-ZGA genes. (B) </a:t>
            </a:r>
            <a:r>
              <a:rPr lang="en-US" altLang="zh-CN" sz="1200" dirty="0" err="1">
                <a:latin typeface="Arial" panose="020B0604020202020204" pitchFamily="34" charset="0"/>
                <a:cs typeface="Arial" panose="020B0604020202020204" pitchFamily="34" charset="0"/>
              </a:rPr>
              <a:t>Barplot</a:t>
            </a:r>
            <a:r>
              <a:rPr lang="en-US" altLang="zh-CN" sz="1200" dirty="0">
                <a:latin typeface="Arial" panose="020B0604020202020204" pitchFamily="34" charset="0"/>
                <a:cs typeface="Arial" panose="020B0604020202020204" pitchFamily="34" charset="0"/>
              </a:rPr>
              <a:t> showing enriched TF recorded in TARGET database across S-ZGA genes, calculated by </a:t>
            </a:r>
            <a:r>
              <a:rPr lang="en-US" altLang="zh-CN" sz="1200" dirty="0" err="1">
                <a:latin typeface="Arial" panose="020B0604020202020204" pitchFamily="34" charset="0"/>
                <a:cs typeface="Arial" panose="020B0604020202020204" pitchFamily="34" charset="0"/>
              </a:rPr>
              <a:t>metascape</a:t>
            </a:r>
            <a:r>
              <a:rPr lang="en-US" altLang="zh-CN" sz="1200" dirty="0">
                <a:latin typeface="Arial" panose="020B0604020202020204" pitchFamily="34" charset="0"/>
                <a:cs typeface="Arial" panose="020B0604020202020204" pitchFamily="34" charset="0"/>
              </a:rPr>
              <a:t>, colored by p-values. (C) Boxplot showing the number of SNP recorded in ALFA within ±1 kb around TSS of human genes in S-ZGA genes and other genes. (D) Percentages of human </a:t>
            </a:r>
            <a:r>
              <a:rPr lang="en-US" altLang="zh-CN" sz="1200" dirty="0">
                <a:latin typeface="Arial" panose="020B0604020202020204" pitchFamily="34" charset="0"/>
                <a:cs typeface="Arial" panose="020B0604020202020204" pitchFamily="34" charset="0"/>
                <a:sym typeface="+mn-ea"/>
              </a:rPr>
              <a:t>phenotype related</a:t>
            </a:r>
            <a:r>
              <a:rPr lang="en-US" altLang="zh-CN" sz="1200" dirty="0">
                <a:latin typeface="Arial" panose="020B0604020202020204" pitchFamily="34" charset="0"/>
                <a:cs typeface="Arial" panose="020B0604020202020204" pitchFamily="34" charset="0"/>
              </a:rPr>
              <a:t> genes from Human Phenotype Ontology (HPO) database in S-ZGA genes and other genes. (E) Percentages of housekeeping genes from Cell Senescence Gene database in S-ZGA genes and other genes.</a:t>
            </a:r>
            <a:endParaRPr lang="zh-CN"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783" y="105358"/>
            <a:ext cx="771365" cy="307777"/>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Fig. S7</a:t>
            </a:r>
            <a:endParaRPr lang="zh-CN" altLang="en-US" sz="1400" b="1" dirty="0">
              <a:latin typeface="Arial" panose="020B0604020202020204" pitchFamily="34" charset="0"/>
              <a:cs typeface="Arial" panose="020B0604020202020204" pitchFamily="34" charset="0"/>
            </a:endParaRPr>
          </a:p>
        </p:txBody>
      </p:sp>
      <p:sp>
        <p:nvSpPr>
          <p:cNvPr id="5" name="文本框 4"/>
          <p:cNvSpPr txBox="1"/>
          <p:nvPr/>
        </p:nvSpPr>
        <p:spPr>
          <a:xfrm>
            <a:off x="360693" y="487659"/>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A</a:t>
            </a:r>
            <a:endParaRPr lang="zh-CN" altLang="en-US" sz="1200" b="1" dirty="0">
              <a:latin typeface="Arial" panose="020B0604020202020204" pitchFamily="34" charset="0"/>
              <a:cs typeface="Arial" panose="020B0604020202020204" pitchFamily="34" charset="0"/>
            </a:endParaRPr>
          </a:p>
        </p:txBody>
      </p:sp>
      <p:sp>
        <p:nvSpPr>
          <p:cNvPr id="6" name="文本框 5"/>
          <p:cNvSpPr txBox="1"/>
          <p:nvPr/>
        </p:nvSpPr>
        <p:spPr>
          <a:xfrm>
            <a:off x="5149440" y="568391"/>
            <a:ext cx="789392" cy="200055"/>
          </a:xfrm>
          <a:prstGeom prst="rect">
            <a:avLst/>
          </a:prstGeom>
          <a:noFill/>
        </p:spPr>
        <p:txBody>
          <a:bodyPr wrap="square">
            <a:spAutoFit/>
          </a:bodyPr>
          <a:lstStyle/>
          <a:p>
            <a:pPr algn="ctr">
              <a:defRPr sz="700" b="0" i="0" u="none" strike="noStrike" kern="1200" spc="0" baseline="0">
                <a:solidFill>
                  <a:prstClr val="black"/>
                </a:solidFill>
                <a:latin typeface="Arial" panose="020B0604020202020204" pitchFamily="34" charset="0"/>
                <a:ea typeface="+mn-ea"/>
                <a:cs typeface="Arial" panose="020B0604020202020204" pitchFamily="34" charset="0"/>
              </a:defRPr>
            </a:pPr>
            <a:r>
              <a:rPr lang="en-US" altLang="zh-CN" sz="700" dirty="0">
                <a:solidFill>
                  <a:prstClr val="black"/>
                </a:solidFill>
                <a:latin typeface="Arial" panose="020B0604020202020204" pitchFamily="34" charset="0"/>
                <a:cs typeface="Arial" panose="020B0604020202020204" pitchFamily="34" charset="0"/>
              </a:rPr>
              <a:t>RGL3</a:t>
            </a:r>
            <a:endParaRPr lang="zh-CN" altLang="en-US" sz="700" dirty="0">
              <a:solidFill>
                <a:prstClr val="black"/>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1"/>
          <a:stretch>
            <a:fillRect/>
          </a:stretch>
        </p:blipFill>
        <p:spPr>
          <a:xfrm>
            <a:off x="389083" y="718193"/>
            <a:ext cx="2040647" cy="1224000"/>
          </a:xfrm>
          <a:prstGeom prst="rect">
            <a:avLst/>
          </a:prstGeom>
        </p:spPr>
      </p:pic>
      <p:pic>
        <p:nvPicPr>
          <p:cNvPr id="8" name="图片 7"/>
          <p:cNvPicPr>
            <a:picLocks noChangeAspect="1"/>
          </p:cNvPicPr>
          <p:nvPr/>
        </p:nvPicPr>
        <p:blipFill>
          <a:blip r:embed="rId2"/>
          <a:stretch>
            <a:fillRect/>
          </a:stretch>
        </p:blipFill>
        <p:spPr>
          <a:xfrm>
            <a:off x="4495490" y="740788"/>
            <a:ext cx="2097292" cy="1224000"/>
          </a:xfrm>
          <a:prstGeom prst="rect">
            <a:avLst/>
          </a:prstGeom>
        </p:spPr>
      </p:pic>
      <p:sp>
        <p:nvSpPr>
          <p:cNvPr id="9" name="文本框 8"/>
          <p:cNvSpPr txBox="1"/>
          <p:nvPr/>
        </p:nvSpPr>
        <p:spPr>
          <a:xfrm>
            <a:off x="1014711" y="568391"/>
            <a:ext cx="789392" cy="200055"/>
          </a:xfrm>
          <a:prstGeom prst="rect">
            <a:avLst/>
          </a:prstGeom>
          <a:noFill/>
        </p:spPr>
        <p:txBody>
          <a:bodyPr wrap="square">
            <a:spAutoFit/>
          </a:bodyPr>
          <a:lstStyle/>
          <a:p>
            <a:pPr algn="ctr">
              <a:defRPr sz="700" b="0" i="0" u="none" strike="noStrike" kern="1200" spc="0" baseline="0">
                <a:solidFill>
                  <a:prstClr val="black"/>
                </a:solidFill>
                <a:latin typeface="Arial" panose="020B0604020202020204" pitchFamily="34" charset="0"/>
                <a:ea typeface="+mn-ea"/>
                <a:cs typeface="Arial" panose="020B0604020202020204" pitchFamily="34" charset="0"/>
              </a:defRPr>
            </a:pPr>
            <a:r>
              <a:rPr lang="en-US" altLang="zh-CN" sz="700" dirty="0">
                <a:solidFill>
                  <a:prstClr val="black"/>
                </a:solidFill>
                <a:latin typeface="Arial" panose="020B0604020202020204" pitchFamily="34" charset="0"/>
                <a:cs typeface="Arial" panose="020B0604020202020204" pitchFamily="34" charset="0"/>
              </a:rPr>
              <a:t>CCND1</a:t>
            </a:r>
            <a:endParaRPr lang="zh-CN" altLang="en-US" sz="700" dirty="0">
              <a:solidFill>
                <a:prstClr val="black"/>
              </a:solidFill>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3"/>
          <a:stretch>
            <a:fillRect/>
          </a:stretch>
        </p:blipFill>
        <p:spPr>
          <a:xfrm>
            <a:off x="2429730" y="740788"/>
            <a:ext cx="2065760" cy="1224000"/>
          </a:xfrm>
          <a:prstGeom prst="rect">
            <a:avLst/>
          </a:prstGeom>
        </p:spPr>
      </p:pic>
      <p:sp>
        <p:nvSpPr>
          <p:cNvPr id="11" name="文本框 10"/>
          <p:cNvSpPr txBox="1"/>
          <p:nvPr/>
        </p:nvSpPr>
        <p:spPr>
          <a:xfrm>
            <a:off x="3067914" y="568391"/>
            <a:ext cx="789392" cy="200055"/>
          </a:xfrm>
          <a:prstGeom prst="rect">
            <a:avLst/>
          </a:prstGeom>
          <a:noFill/>
        </p:spPr>
        <p:txBody>
          <a:bodyPr wrap="square">
            <a:spAutoFit/>
          </a:bodyPr>
          <a:lstStyle/>
          <a:p>
            <a:pPr algn="ctr">
              <a:defRPr sz="700" b="0" i="0" u="none" strike="noStrike" kern="1200" spc="0" baseline="0">
                <a:solidFill>
                  <a:prstClr val="black"/>
                </a:solidFill>
                <a:latin typeface="Arial" panose="020B0604020202020204" pitchFamily="34" charset="0"/>
                <a:ea typeface="+mn-ea"/>
                <a:cs typeface="Arial" panose="020B0604020202020204" pitchFamily="34" charset="0"/>
              </a:defRPr>
            </a:pPr>
            <a:r>
              <a:rPr lang="en-US" altLang="zh-CN" sz="700" dirty="0">
                <a:solidFill>
                  <a:prstClr val="black"/>
                </a:solidFill>
                <a:latin typeface="Arial" panose="020B0604020202020204" pitchFamily="34" charset="0"/>
                <a:cs typeface="Arial" panose="020B0604020202020204" pitchFamily="34" charset="0"/>
              </a:rPr>
              <a:t>ELF3</a:t>
            </a:r>
            <a:endParaRPr lang="zh-CN" altLang="en-US" sz="700" dirty="0">
              <a:solidFill>
                <a:prstClr val="black"/>
              </a:solidFill>
              <a:latin typeface="Arial" panose="020B0604020202020204" pitchFamily="34" charset="0"/>
              <a:cs typeface="Arial" panose="020B0604020202020204" pitchFamily="34" charset="0"/>
            </a:endParaRPr>
          </a:p>
        </p:txBody>
      </p:sp>
      <p:pic>
        <p:nvPicPr>
          <p:cNvPr id="40" name="图片 39"/>
          <p:cNvPicPr/>
          <p:nvPr/>
        </p:nvPicPr>
        <p:blipFill rotWithShape="1">
          <a:blip r:embed="rId4"/>
          <a:srcRect t="5806" b="13298"/>
          <a:stretch>
            <a:fillRect/>
          </a:stretch>
        </p:blipFill>
        <p:spPr>
          <a:xfrm>
            <a:off x="329406" y="2326615"/>
            <a:ext cx="2160000" cy="1332000"/>
          </a:xfrm>
          <a:prstGeom prst="rect">
            <a:avLst/>
          </a:prstGeom>
        </p:spPr>
      </p:pic>
      <p:sp>
        <p:nvSpPr>
          <p:cNvPr id="37" name="文本框 36"/>
          <p:cNvSpPr txBox="1"/>
          <p:nvPr/>
        </p:nvSpPr>
        <p:spPr>
          <a:xfrm>
            <a:off x="585225" y="2018838"/>
            <a:ext cx="1648362"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CCND1 expression in breast cancer</a:t>
            </a:r>
            <a:endParaRPr lang="en-US" altLang="zh-CN" sz="700" dirty="0">
              <a:latin typeface="Arial" panose="020B0604020202020204" pitchFamily="34" charset="0"/>
              <a:cs typeface="Arial" panose="020B0604020202020204" pitchFamily="34" charset="0"/>
            </a:endParaRPr>
          </a:p>
          <a:p>
            <a:pPr algn="ctr"/>
            <a:r>
              <a:rPr lang="zh-CN" altLang="en-US" sz="700" dirty="0">
                <a:latin typeface="Arial" panose="020B0604020202020204" pitchFamily="34" charset="0"/>
                <a:cs typeface="Arial" panose="020B0604020202020204" pitchFamily="34" charset="0"/>
              </a:rPr>
              <a:t>（</a:t>
            </a:r>
            <a:r>
              <a:rPr lang="en-US" altLang="zh-CN" sz="700" dirty="0">
                <a:latin typeface="Arial" panose="020B0604020202020204" pitchFamily="34" charset="0"/>
                <a:cs typeface="Arial" panose="020B0604020202020204" pitchFamily="34" charset="0"/>
              </a:rPr>
              <a:t>EXP00389</a:t>
            </a:r>
            <a:r>
              <a:rPr lang="zh-CN" altLang="en-US" sz="700" dirty="0">
                <a:latin typeface="Arial" panose="020B0604020202020204" pitchFamily="34" charset="0"/>
                <a:cs typeface="Arial" panose="020B0604020202020204" pitchFamily="34" charset="0"/>
              </a:rPr>
              <a:t>）</a:t>
            </a:r>
            <a:endParaRPr lang="zh-CN" altLang="en-US" sz="700" dirty="0">
              <a:latin typeface="Arial" panose="020B0604020202020204" pitchFamily="34" charset="0"/>
              <a:cs typeface="Arial" panose="020B0604020202020204" pitchFamily="34" charset="0"/>
            </a:endParaRPr>
          </a:p>
        </p:txBody>
      </p:sp>
      <p:pic>
        <p:nvPicPr>
          <p:cNvPr id="47" name="图片 46"/>
          <p:cNvPicPr/>
          <p:nvPr/>
        </p:nvPicPr>
        <p:blipFill>
          <a:blip r:embed="rId5" cstate="print">
            <a:extLst>
              <a:ext uri="{28A0092B-C50C-407E-A947-70E740481C1C}">
                <a14:useLocalDpi xmlns:a14="http://schemas.microsoft.com/office/drawing/2010/main" val="0"/>
              </a:ext>
            </a:extLst>
          </a:blip>
          <a:srcRect t="5410" b="13206"/>
          <a:stretch>
            <a:fillRect/>
          </a:stretch>
        </p:blipFill>
        <p:spPr>
          <a:xfrm>
            <a:off x="4464136" y="2326615"/>
            <a:ext cx="2160000" cy="1332000"/>
          </a:xfrm>
          <a:prstGeom prst="rect">
            <a:avLst/>
          </a:prstGeom>
        </p:spPr>
      </p:pic>
      <p:sp>
        <p:nvSpPr>
          <p:cNvPr id="49" name="文本框 48"/>
          <p:cNvSpPr txBox="1"/>
          <p:nvPr/>
        </p:nvSpPr>
        <p:spPr>
          <a:xfrm>
            <a:off x="4709684" y="2018838"/>
            <a:ext cx="1668904"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RGL3 expression in colorectal cancer</a:t>
            </a:r>
            <a:endParaRPr lang="en-US" altLang="zh-CN" sz="700" dirty="0">
              <a:latin typeface="Arial" panose="020B0604020202020204" pitchFamily="34" charset="0"/>
              <a:cs typeface="Arial" panose="020B0604020202020204" pitchFamily="34" charset="0"/>
            </a:endParaRPr>
          </a:p>
          <a:p>
            <a:pPr algn="ctr"/>
            <a:r>
              <a:rPr lang="zh-CN" altLang="en-US" sz="700" dirty="0">
                <a:latin typeface="Arial" panose="020B0604020202020204" pitchFamily="34" charset="0"/>
                <a:cs typeface="Arial" panose="020B0604020202020204" pitchFamily="34" charset="0"/>
              </a:rPr>
              <a:t>（</a:t>
            </a:r>
            <a:r>
              <a:rPr lang="en-US" altLang="zh-CN" sz="700" dirty="0">
                <a:latin typeface="Arial" panose="020B0604020202020204" pitchFamily="34" charset="0"/>
                <a:cs typeface="Arial" panose="020B0604020202020204" pitchFamily="34" charset="0"/>
              </a:rPr>
              <a:t>EXP00364</a:t>
            </a:r>
            <a:r>
              <a:rPr lang="zh-CN" altLang="en-US" sz="700" dirty="0">
                <a:latin typeface="Arial" panose="020B0604020202020204" pitchFamily="34" charset="0"/>
                <a:cs typeface="Arial" panose="020B0604020202020204" pitchFamily="34" charset="0"/>
              </a:rPr>
              <a:t>）</a:t>
            </a:r>
            <a:endParaRPr lang="zh-CN" altLang="en-US" sz="700" dirty="0">
              <a:latin typeface="Arial" panose="020B0604020202020204" pitchFamily="34" charset="0"/>
              <a:cs typeface="Arial" panose="020B0604020202020204" pitchFamily="34" charset="0"/>
            </a:endParaRPr>
          </a:p>
        </p:txBody>
      </p:sp>
      <p:pic>
        <p:nvPicPr>
          <p:cNvPr id="56" name="图片 55"/>
          <p:cNvPicPr/>
          <p:nvPr/>
        </p:nvPicPr>
        <p:blipFill rotWithShape="1">
          <a:blip r:embed="rId6"/>
          <a:srcRect t="6122" b="13298"/>
          <a:stretch>
            <a:fillRect/>
          </a:stretch>
        </p:blipFill>
        <p:spPr>
          <a:xfrm>
            <a:off x="2388097" y="2326615"/>
            <a:ext cx="2160000" cy="1332000"/>
          </a:xfrm>
          <a:prstGeom prst="rect">
            <a:avLst/>
          </a:prstGeom>
        </p:spPr>
      </p:pic>
      <p:sp>
        <p:nvSpPr>
          <p:cNvPr id="52" name="文本框 51"/>
          <p:cNvSpPr txBox="1"/>
          <p:nvPr/>
        </p:nvSpPr>
        <p:spPr>
          <a:xfrm>
            <a:off x="2643369" y="2018838"/>
            <a:ext cx="1638481"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ELF3 expression in breast cancer</a:t>
            </a:r>
            <a:endParaRPr lang="en-US" altLang="zh-CN" sz="700" dirty="0">
              <a:latin typeface="Arial" panose="020B0604020202020204" pitchFamily="34" charset="0"/>
              <a:cs typeface="Arial" panose="020B0604020202020204" pitchFamily="34" charset="0"/>
            </a:endParaRPr>
          </a:p>
          <a:p>
            <a:pPr algn="ctr"/>
            <a:r>
              <a:rPr lang="zh-CN" altLang="en-US" sz="700" dirty="0">
                <a:latin typeface="Arial" panose="020B0604020202020204" pitchFamily="34" charset="0"/>
                <a:cs typeface="Arial" panose="020B0604020202020204" pitchFamily="34" charset="0"/>
              </a:rPr>
              <a:t>（</a:t>
            </a:r>
            <a:r>
              <a:rPr lang="en-US" altLang="zh-CN" sz="700" dirty="0">
                <a:latin typeface="Arial" panose="020B0604020202020204" pitchFamily="34" charset="0"/>
                <a:cs typeface="Arial" panose="020B0604020202020204" pitchFamily="34" charset="0"/>
              </a:rPr>
              <a:t>EXP00389</a:t>
            </a:r>
            <a:r>
              <a:rPr lang="zh-CN" altLang="en-US" sz="700" dirty="0">
                <a:latin typeface="Arial" panose="020B0604020202020204" pitchFamily="34" charset="0"/>
                <a:cs typeface="Arial" panose="020B0604020202020204" pitchFamily="34" charset="0"/>
              </a:rPr>
              <a:t>）</a:t>
            </a:r>
            <a:endParaRPr lang="zh-CN" altLang="en-US" sz="700" dirty="0">
              <a:latin typeface="Arial" panose="020B0604020202020204" pitchFamily="34" charset="0"/>
              <a:cs typeface="Arial" panose="020B0604020202020204" pitchFamily="34" charset="0"/>
            </a:endParaRPr>
          </a:p>
        </p:txBody>
      </p:sp>
      <p:grpSp>
        <p:nvGrpSpPr>
          <p:cNvPr id="61" name="组合 60"/>
          <p:cNvGrpSpPr/>
          <p:nvPr/>
        </p:nvGrpSpPr>
        <p:grpSpPr>
          <a:xfrm>
            <a:off x="561074" y="3637013"/>
            <a:ext cx="1769388" cy="307778"/>
            <a:chOff x="561074" y="3637013"/>
            <a:chExt cx="1769388" cy="307778"/>
          </a:xfrm>
        </p:grpSpPr>
        <p:sp>
          <p:nvSpPr>
            <p:cNvPr id="58" name="文本框 57"/>
            <p:cNvSpPr txBox="1"/>
            <p:nvPr/>
          </p:nvSpPr>
          <p:spPr>
            <a:xfrm>
              <a:off x="561074" y="3637014"/>
              <a:ext cx="824518"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primary tumor with metastasis</a:t>
              </a:r>
              <a:endParaRPr lang="zh-CN" altLang="en-US" sz="700" dirty="0"/>
            </a:p>
          </p:txBody>
        </p:sp>
        <p:sp>
          <p:nvSpPr>
            <p:cNvPr id="60" name="文本框 59"/>
            <p:cNvSpPr txBox="1"/>
            <p:nvPr/>
          </p:nvSpPr>
          <p:spPr>
            <a:xfrm>
              <a:off x="1350747" y="3637013"/>
              <a:ext cx="979715"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primary tumor without metastasis</a:t>
              </a:r>
              <a:endParaRPr lang="zh-CN" altLang="en-US" sz="700" dirty="0"/>
            </a:p>
          </p:txBody>
        </p:sp>
      </p:grpSp>
      <p:grpSp>
        <p:nvGrpSpPr>
          <p:cNvPr id="62" name="组合 61"/>
          <p:cNvGrpSpPr/>
          <p:nvPr/>
        </p:nvGrpSpPr>
        <p:grpSpPr>
          <a:xfrm>
            <a:off x="2617493" y="3637013"/>
            <a:ext cx="1769388" cy="307778"/>
            <a:chOff x="561074" y="3637013"/>
            <a:chExt cx="1769388" cy="307778"/>
          </a:xfrm>
        </p:grpSpPr>
        <p:sp>
          <p:nvSpPr>
            <p:cNvPr id="63" name="文本框 62"/>
            <p:cNvSpPr txBox="1"/>
            <p:nvPr/>
          </p:nvSpPr>
          <p:spPr>
            <a:xfrm>
              <a:off x="561074" y="3637014"/>
              <a:ext cx="824518"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primary tumor with metastasis</a:t>
              </a:r>
              <a:endParaRPr lang="zh-CN" altLang="en-US" sz="700" dirty="0"/>
            </a:p>
          </p:txBody>
        </p:sp>
        <p:sp>
          <p:nvSpPr>
            <p:cNvPr id="64" name="文本框 63"/>
            <p:cNvSpPr txBox="1"/>
            <p:nvPr/>
          </p:nvSpPr>
          <p:spPr>
            <a:xfrm>
              <a:off x="1350747" y="3637013"/>
              <a:ext cx="979715"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primary tumor without metastasis</a:t>
              </a:r>
              <a:endParaRPr lang="zh-CN" altLang="en-US" sz="700" dirty="0"/>
            </a:p>
          </p:txBody>
        </p:sp>
      </p:grpSp>
      <p:grpSp>
        <p:nvGrpSpPr>
          <p:cNvPr id="65" name="组合 64"/>
          <p:cNvGrpSpPr/>
          <p:nvPr/>
        </p:nvGrpSpPr>
        <p:grpSpPr>
          <a:xfrm>
            <a:off x="4685528" y="3637012"/>
            <a:ext cx="1769388" cy="307778"/>
            <a:chOff x="561074" y="3637013"/>
            <a:chExt cx="1769388" cy="307778"/>
          </a:xfrm>
        </p:grpSpPr>
        <p:sp>
          <p:nvSpPr>
            <p:cNvPr id="66" name="文本框 65"/>
            <p:cNvSpPr txBox="1"/>
            <p:nvPr/>
          </p:nvSpPr>
          <p:spPr>
            <a:xfrm>
              <a:off x="561074" y="3637014"/>
              <a:ext cx="824518"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primary tumor with metastasis</a:t>
              </a:r>
              <a:endParaRPr lang="zh-CN" altLang="en-US" sz="700" dirty="0"/>
            </a:p>
          </p:txBody>
        </p:sp>
        <p:sp>
          <p:nvSpPr>
            <p:cNvPr id="67" name="文本框 66"/>
            <p:cNvSpPr txBox="1"/>
            <p:nvPr/>
          </p:nvSpPr>
          <p:spPr>
            <a:xfrm>
              <a:off x="1350747" y="3637013"/>
              <a:ext cx="979715" cy="307777"/>
            </a:xfrm>
            <a:prstGeom prst="rect">
              <a:avLst/>
            </a:prstGeom>
            <a:noFill/>
          </p:spPr>
          <p:txBody>
            <a:bodyPr wrap="square">
              <a:spAutoFit/>
            </a:bodyPr>
            <a:lstStyle/>
            <a:p>
              <a:pPr algn="ctr"/>
              <a:r>
                <a:rPr lang="en-US" altLang="zh-CN" sz="700" dirty="0">
                  <a:latin typeface="Arial" panose="020B0604020202020204" pitchFamily="34" charset="0"/>
                  <a:cs typeface="Arial" panose="020B0604020202020204" pitchFamily="34" charset="0"/>
                </a:rPr>
                <a:t>primary tumor without metastasis</a:t>
              </a:r>
              <a:endParaRPr lang="zh-CN" altLang="en-US" sz="700" dirty="0"/>
            </a:p>
          </p:txBody>
        </p:sp>
      </p:grpSp>
      <p:sp>
        <p:nvSpPr>
          <p:cNvPr id="68" name="文本框 67"/>
          <p:cNvSpPr txBox="1"/>
          <p:nvPr/>
        </p:nvSpPr>
        <p:spPr>
          <a:xfrm>
            <a:off x="356795" y="1995904"/>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B</a:t>
            </a:r>
            <a:endParaRPr lang="zh-CN" altLang="en-US" sz="1200" b="1" dirty="0">
              <a:latin typeface="Arial" panose="020B0604020202020204" pitchFamily="34" charset="0"/>
              <a:cs typeface="Arial" panose="020B0604020202020204" pitchFamily="34" charset="0"/>
            </a:endParaRPr>
          </a:p>
        </p:txBody>
      </p:sp>
      <p:grpSp>
        <p:nvGrpSpPr>
          <p:cNvPr id="120" name="组合 119"/>
          <p:cNvGrpSpPr/>
          <p:nvPr/>
        </p:nvGrpSpPr>
        <p:grpSpPr>
          <a:xfrm>
            <a:off x="257629" y="4186383"/>
            <a:ext cx="6527028" cy="1816683"/>
            <a:chOff x="257629" y="4060670"/>
            <a:chExt cx="6527028" cy="1816683"/>
          </a:xfrm>
        </p:grpSpPr>
        <p:grpSp>
          <p:nvGrpSpPr>
            <p:cNvPr id="70" name="组合 69"/>
            <p:cNvGrpSpPr/>
            <p:nvPr/>
          </p:nvGrpSpPr>
          <p:grpSpPr>
            <a:xfrm>
              <a:off x="722744" y="4099975"/>
              <a:ext cx="5370320" cy="1777378"/>
              <a:chOff x="470327" y="5111462"/>
              <a:chExt cx="5920332" cy="1959411"/>
            </a:xfrm>
          </p:grpSpPr>
          <p:pic>
            <p:nvPicPr>
              <p:cNvPr id="84" name="图片 83"/>
              <p:cNvPicPr>
                <a:picLocks noChangeAspect="1"/>
              </p:cNvPicPr>
              <p:nvPr/>
            </p:nvPicPr>
            <p:blipFill>
              <a:blip r:embed="rId7"/>
              <a:stretch>
                <a:fillRect/>
              </a:stretch>
            </p:blipFill>
            <p:spPr>
              <a:xfrm>
                <a:off x="542261" y="5111462"/>
                <a:ext cx="5848398" cy="1451875"/>
              </a:xfrm>
              <a:prstGeom prst="rect">
                <a:avLst/>
              </a:prstGeom>
            </p:spPr>
          </p:pic>
          <p:grpSp>
            <p:nvGrpSpPr>
              <p:cNvPr id="85" name="组合 84"/>
              <p:cNvGrpSpPr/>
              <p:nvPr/>
            </p:nvGrpSpPr>
            <p:grpSpPr>
              <a:xfrm>
                <a:off x="470327" y="6625089"/>
                <a:ext cx="5887126" cy="445784"/>
                <a:chOff x="538546" y="6469074"/>
                <a:chExt cx="5887126" cy="445784"/>
              </a:xfrm>
            </p:grpSpPr>
            <p:sp>
              <p:nvSpPr>
                <p:cNvPr id="86" name="object 4"/>
                <p:cNvSpPr txBox="1"/>
                <p:nvPr/>
              </p:nvSpPr>
              <p:spPr>
                <a:xfrm rot="16200000">
                  <a:off x="505697" y="6501926"/>
                  <a:ext cx="297058" cy="231360"/>
                </a:xfrm>
                <a:prstGeom prst="rect">
                  <a:avLst/>
                </a:prstGeom>
              </p:spPr>
              <p:txBody>
                <a:bodyPr vert="horz" wrap="square" lIns="0" tIns="0" rIns="0" bIns="0" rtlCol="0">
                  <a:spAutoFit/>
                </a:bodyPr>
                <a:lstStyle/>
                <a:p>
                  <a:pPr algn="r">
                    <a:lnSpc>
                      <a:spcPts val="2000"/>
                    </a:lnSpc>
                  </a:pPr>
                  <a:r>
                    <a:rPr lang="en-US" sz="600" dirty="0">
                      <a:latin typeface="Arial" panose="020B0604020202020204"/>
                      <a:cs typeface="Arial" panose="020B0604020202020204"/>
                    </a:rPr>
                    <a:t>A</a:t>
                  </a:r>
                  <a:r>
                    <a:rPr sz="600" dirty="0">
                      <a:latin typeface="Arial" panose="020B0604020202020204"/>
                      <a:cs typeface="Arial" panose="020B0604020202020204"/>
                    </a:rPr>
                    <a:t>CC</a:t>
                  </a:r>
                  <a:endParaRPr sz="600" dirty="0">
                    <a:latin typeface="Arial" panose="020B0604020202020204"/>
                    <a:cs typeface="Arial" panose="020B0604020202020204"/>
                  </a:endParaRPr>
                </a:p>
              </p:txBody>
            </p:sp>
            <p:sp>
              <p:nvSpPr>
                <p:cNvPr id="87" name="object 5"/>
                <p:cNvSpPr txBox="1"/>
                <p:nvPr/>
              </p:nvSpPr>
              <p:spPr>
                <a:xfrm rot="16260000">
                  <a:off x="651782" y="6534413"/>
                  <a:ext cx="358374"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BLCA</a:t>
                  </a:r>
                  <a:endParaRPr sz="600" dirty="0">
                    <a:latin typeface="Arial" panose="020B0604020202020204"/>
                    <a:cs typeface="Arial" panose="020B0604020202020204"/>
                  </a:endParaRPr>
                </a:p>
              </p:txBody>
            </p:sp>
            <p:sp>
              <p:nvSpPr>
                <p:cNvPr id="88" name="object 6"/>
                <p:cNvSpPr txBox="1"/>
                <p:nvPr/>
              </p:nvSpPr>
              <p:spPr>
                <a:xfrm rot="16200000">
                  <a:off x="819722" y="6541385"/>
                  <a:ext cx="375979"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BRCA</a:t>
                  </a:r>
                  <a:endParaRPr sz="600">
                    <a:latin typeface="Arial" panose="020B0604020202020204"/>
                    <a:cs typeface="Arial" panose="020B0604020202020204"/>
                  </a:endParaRPr>
                </a:p>
              </p:txBody>
            </p:sp>
            <p:sp>
              <p:nvSpPr>
                <p:cNvPr id="89" name="object 7"/>
                <p:cNvSpPr txBox="1"/>
                <p:nvPr/>
              </p:nvSpPr>
              <p:spPr>
                <a:xfrm rot="16200000">
                  <a:off x="996465" y="6541385"/>
                  <a:ext cx="375979"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CESC</a:t>
                  </a:r>
                  <a:endParaRPr sz="600">
                    <a:latin typeface="Arial" panose="020B0604020202020204"/>
                    <a:cs typeface="Arial" panose="020B0604020202020204"/>
                  </a:endParaRPr>
                </a:p>
              </p:txBody>
            </p:sp>
            <p:sp>
              <p:nvSpPr>
                <p:cNvPr id="90" name="object 8"/>
                <p:cNvSpPr txBox="1"/>
                <p:nvPr/>
              </p:nvSpPr>
              <p:spPr>
                <a:xfrm rot="16200000">
                  <a:off x="1173208" y="6541385"/>
                  <a:ext cx="375979"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CHOL</a:t>
                  </a:r>
                  <a:endParaRPr sz="600">
                    <a:latin typeface="Arial" panose="020B0604020202020204"/>
                    <a:cs typeface="Arial" panose="020B0604020202020204"/>
                  </a:endParaRPr>
                </a:p>
              </p:txBody>
            </p:sp>
            <p:sp>
              <p:nvSpPr>
                <p:cNvPr id="91" name="object 9"/>
                <p:cNvSpPr txBox="1"/>
                <p:nvPr/>
              </p:nvSpPr>
              <p:spPr>
                <a:xfrm rot="16200000">
                  <a:off x="1344553" y="6546784"/>
                  <a:ext cx="386776"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C</a:t>
                  </a:r>
                  <a:r>
                    <a:rPr sz="600" spc="-40" dirty="0">
                      <a:latin typeface="Arial" panose="020B0604020202020204"/>
                      <a:cs typeface="Arial" panose="020B0604020202020204"/>
                    </a:rPr>
                    <a:t>O</a:t>
                  </a:r>
                  <a:r>
                    <a:rPr sz="600" dirty="0">
                      <a:latin typeface="Arial" panose="020B0604020202020204"/>
                      <a:cs typeface="Arial" panose="020B0604020202020204"/>
                    </a:rPr>
                    <a:t>AD</a:t>
                  </a:r>
                  <a:endParaRPr sz="600">
                    <a:latin typeface="Arial" panose="020B0604020202020204"/>
                    <a:cs typeface="Arial" panose="020B0604020202020204"/>
                  </a:endParaRPr>
                </a:p>
              </p:txBody>
            </p:sp>
            <p:sp>
              <p:nvSpPr>
                <p:cNvPr id="92" name="object 10"/>
                <p:cNvSpPr txBox="1"/>
                <p:nvPr/>
              </p:nvSpPr>
              <p:spPr>
                <a:xfrm rot="16200000">
                  <a:off x="1533414" y="6534666"/>
                  <a:ext cx="362541"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DLBC</a:t>
                  </a:r>
                  <a:endParaRPr sz="600" dirty="0">
                    <a:latin typeface="Arial" panose="020B0604020202020204"/>
                    <a:cs typeface="Arial" panose="020B0604020202020204"/>
                  </a:endParaRPr>
                </a:p>
              </p:txBody>
            </p:sp>
            <p:sp>
              <p:nvSpPr>
                <p:cNvPr id="93" name="object 11"/>
                <p:cNvSpPr txBox="1"/>
                <p:nvPr/>
              </p:nvSpPr>
              <p:spPr>
                <a:xfrm rot="16200000">
                  <a:off x="1706726" y="6538096"/>
                  <a:ext cx="369401"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ESCA</a:t>
                  </a:r>
                  <a:endParaRPr sz="600" dirty="0">
                    <a:latin typeface="Arial" panose="020B0604020202020204"/>
                    <a:cs typeface="Arial" panose="020B0604020202020204"/>
                  </a:endParaRPr>
                </a:p>
              </p:txBody>
            </p:sp>
            <p:sp>
              <p:nvSpPr>
                <p:cNvPr id="94" name="object 12"/>
                <p:cNvSpPr txBox="1"/>
                <p:nvPr/>
              </p:nvSpPr>
              <p:spPr>
                <a:xfrm rot="16200000">
                  <a:off x="1909897" y="6511668"/>
                  <a:ext cx="316545"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GBM</a:t>
                  </a:r>
                  <a:endParaRPr sz="600" dirty="0">
                    <a:latin typeface="Arial" panose="020B0604020202020204"/>
                    <a:cs typeface="Arial" panose="020B0604020202020204"/>
                  </a:endParaRPr>
                </a:p>
              </p:txBody>
            </p:sp>
            <p:sp>
              <p:nvSpPr>
                <p:cNvPr id="95" name="object 13"/>
                <p:cNvSpPr txBox="1"/>
                <p:nvPr/>
              </p:nvSpPr>
              <p:spPr>
                <a:xfrm rot="16200000">
                  <a:off x="2053627" y="6544683"/>
                  <a:ext cx="382573"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HNSC</a:t>
                  </a:r>
                  <a:endParaRPr sz="600">
                    <a:latin typeface="Arial" panose="020B0604020202020204"/>
                    <a:cs typeface="Arial" panose="020B0604020202020204"/>
                  </a:endParaRPr>
                </a:p>
              </p:txBody>
            </p:sp>
            <p:sp>
              <p:nvSpPr>
                <p:cNvPr id="96" name="object 14"/>
                <p:cNvSpPr txBox="1"/>
                <p:nvPr/>
              </p:nvSpPr>
              <p:spPr>
                <a:xfrm rot="16200000">
                  <a:off x="2256803" y="6518249"/>
                  <a:ext cx="329706"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KICH</a:t>
                  </a:r>
                  <a:endParaRPr sz="600">
                    <a:latin typeface="Arial" panose="020B0604020202020204"/>
                    <a:cs typeface="Arial" panose="020B0604020202020204"/>
                  </a:endParaRPr>
                </a:p>
              </p:txBody>
            </p:sp>
            <p:sp>
              <p:nvSpPr>
                <p:cNvPr id="97" name="object 15"/>
                <p:cNvSpPr txBox="1"/>
                <p:nvPr/>
              </p:nvSpPr>
              <p:spPr>
                <a:xfrm rot="16200000">
                  <a:off x="2433546" y="6518249"/>
                  <a:ext cx="329706"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KIRC</a:t>
                  </a:r>
                  <a:endParaRPr sz="600">
                    <a:latin typeface="Arial" panose="020B0604020202020204"/>
                    <a:cs typeface="Arial" panose="020B0604020202020204"/>
                  </a:endParaRPr>
                </a:p>
              </p:txBody>
            </p:sp>
            <p:sp>
              <p:nvSpPr>
                <p:cNvPr id="98" name="object 16"/>
                <p:cNvSpPr txBox="1"/>
                <p:nvPr/>
              </p:nvSpPr>
              <p:spPr>
                <a:xfrm rot="16200000">
                  <a:off x="2613512" y="6515026"/>
                  <a:ext cx="323259"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KIRP</a:t>
                  </a:r>
                  <a:endParaRPr sz="600">
                    <a:latin typeface="Arial" panose="020B0604020202020204"/>
                    <a:cs typeface="Arial" panose="020B0604020202020204"/>
                  </a:endParaRPr>
                </a:p>
              </p:txBody>
            </p:sp>
            <p:sp>
              <p:nvSpPr>
                <p:cNvPr id="99" name="object 17"/>
                <p:cNvSpPr txBox="1"/>
                <p:nvPr/>
              </p:nvSpPr>
              <p:spPr>
                <a:xfrm rot="16260000">
                  <a:off x="2772698" y="6534413"/>
                  <a:ext cx="358374"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LAML</a:t>
                  </a:r>
                  <a:endParaRPr sz="600" dirty="0">
                    <a:latin typeface="Arial" panose="020B0604020202020204"/>
                    <a:cs typeface="Arial" panose="020B0604020202020204"/>
                  </a:endParaRPr>
                </a:p>
              </p:txBody>
            </p:sp>
            <p:sp>
              <p:nvSpPr>
                <p:cNvPr id="100" name="object 18"/>
                <p:cNvSpPr txBox="1"/>
                <p:nvPr/>
              </p:nvSpPr>
              <p:spPr>
                <a:xfrm rot="16260000">
                  <a:off x="2978757" y="6505102"/>
                  <a:ext cx="299741"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LGG</a:t>
                  </a:r>
                  <a:endParaRPr sz="600" dirty="0">
                    <a:latin typeface="Arial" panose="020B0604020202020204"/>
                    <a:cs typeface="Arial" panose="020B0604020202020204"/>
                  </a:endParaRPr>
                </a:p>
              </p:txBody>
            </p:sp>
            <p:sp>
              <p:nvSpPr>
                <p:cNvPr id="101" name="object 19"/>
                <p:cNvSpPr txBox="1"/>
                <p:nvPr/>
              </p:nvSpPr>
              <p:spPr>
                <a:xfrm rot="16200000">
                  <a:off x="3146951" y="6511813"/>
                  <a:ext cx="316837"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LIHC</a:t>
                  </a:r>
                  <a:endParaRPr sz="600" dirty="0">
                    <a:latin typeface="Arial" panose="020B0604020202020204"/>
                    <a:cs typeface="Arial" panose="020B0604020202020204"/>
                  </a:endParaRPr>
                </a:p>
              </p:txBody>
            </p:sp>
            <p:sp>
              <p:nvSpPr>
                <p:cNvPr id="102" name="object 20"/>
                <p:cNvSpPr txBox="1"/>
                <p:nvPr/>
              </p:nvSpPr>
              <p:spPr>
                <a:xfrm rot="16200000">
                  <a:off x="3303225" y="6532284"/>
                  <a:ext cx="357777"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L</a:t>
                  </a:r>
                  <a:r>
                    <a:rPr sz="600" spc="-80" dirty="0">
                      <a:latin typeface="Arial" panose="020B0604020202020204"/>
                      <a:cs typeface="Arial" panose="020B0604020202020204"/>
                    </a:rPr>
                    <a:t>U</a:t>
                  </a:r>
                  <a:r>
                    <a:rPr sz="600" dirty="0">
                      <a:latin typeface="Arial" panose="020B0604020202020204"/>
                      <a:cs typeface="Arial" panose="020B0604020202020204"/>
                    </a:rPr>
                    <a:t>AD</a:t>
                  </a:r>
                  <a:endParaRPr sz="600">
                    <a:latin typeface="Arial" panose="020B0604020202020204"/>
                    <a:cs typeface="Arial" panose="020B0604020202020204"/>
                  </a:endParaRPr>
                </a:p>
              </p:txBody>
            </p:sp>
            <p:sp>
              <p:nvSpPr>
                <p:cNvPr id="103" name="object 21"/>
                <p:cNvSpPr txBox="1"/>
                <p:nvPr/>
              </p:nvSpPr>
              <p:spPr>
                <a:xfrm rot="16200000">
                  <a:off x="3477586" y="6534667"/>
                  <a:ext cx="362541"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LUSC</a:t>
                  </a:r>
                  <a:endParaRPr sz="600">
                    <a:latin typeface="Arial" panose="020B0604020202020204"/>
                    <a:cs typeface="Arial" panose="020B0604020202020204"/>
                  </a:endParaRPr>
                </a:p>
              </p:txBody>
            </p:sp>
            <p:sp>
              <p:nvSpPr>
                <p:cNvPr id="104" name="object 22"/>
                <p:cNvSpPr txBox="1"/>
                <p:nvPr/>
              </p:nvSpPr>
              <p:spPr>
                <a:xfrm rot="16200000">
                  <a:off x="3637700" y="6551295"/>
                  <a:ext cx="395800"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MESO</a:t>
                  </a:r>
                  <a:endParaRPr sz="600">
                    <a:latin typeface="Arial" panose="020B0604020202020204"/>
                    <a:cs typeface="Arial" panose="020B0604020202020204"/>
                  </a:endParaRPr>
                </a:p>
              </p:txBody>
            </p:sp>
            <p:sp>
              <p:nvSpPr>
                <p:cNvPr id="105" name="object 23"/>
                <p:cNvSpPr txBox="1"/>
                <p:nvPr/>
              </p:nvSpPr>
              <p:spPr>
                <a:xfrm rot="16200000">
                  <a:off x="3903127" y="6480267"/>
                  <a:ext cx="218431" cy="231360"/>
                </a:xfrm>
                <a:prstGeom prst="rect">
                  <a:avLst/>
                </a:prstGeom>
              </p:spPr>
              <p:txBody>
                <a:bodyPr vert="horz" wrap="square" lIns="0" tIns="0" rIns="0" bIns="0" rtlCol="0">
                  <a:spAutoFit/>
                </a:bodyPr>
                <a:lstStyle/>
                <a:p>
                  <a:pPr algn="r">
                    <a:lnSpc>
                      <a:spcPts val="2000"/>
                    </a:lnSpc>
                  </a:pPr>
                  <a:r>
                    <a:rPr lang="en-US" altLang="zh-CN" sz="600" spc="-100" dirty="0">
                      <a:latin typeface="Arial" panose="020B0604020202020204"/>
                      <a:cs typeface="Arial" panose="020B0604020202020204"/>
                    </a:rPr>
                    <a:t>OV</a:t>
                  </a:r>
                  <a:endParaRPr sz="600" dirty="0">
                    <a:latin typeface="Arial" panose="020B0604020202020204"/>
                    <a:cs typeface="Arial" panose="020B0604020202020204"/>
                  </a:endParaRPr>
                </a:p>
              </p:txBody>
            </p:sp>
            <p:sp>
              <p:nvSpPr>
                <p:cNvPr id="106" name="object 25"/>
                <p:cNvSpPr txBox="1"/>
                <p:nvPr/>
              </p:nvSpPr>
              <p:spPr>
                <a:xfrm rot="16200000">
                  <a:off x="4174542" y="6544684"/>
                  <a:ext cx="382573"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PCPG</a:t>
                  </a:r>
                  <a:endParaRPr sz="600" dirty="0">
                    <a:latin typeface="Arial" panose="020B0604020202020204"/>
                    <a:cs typeface="Arial" panose="020B0604020202020204"/>
                  </a:endParaRPr>
                </a:p>
              </p:txBody>
            </p:sp>
            <p:sp>
              <p:nvSpPr>
                <p:cNvPr id="107" name="object 26"/>
                <p:cNvSpPr txBox="1"/>
                <p:nvPr/>
              </p:nvSpPr>
              <p:spPr>
                <a:xfrm rot="16200000">
                  <a:off x="4354583" y="6541386"/>
                  <a:ext cx="375979"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PRAD</a:t>
                  </a:r>
                  <a:endParaRPr sz="600" dirty="0">
                    <a:latin typeface="Arial" panose="020B0604020202020204"/>
                    <a:cs typeface="Arial" panose="020B0604020202020204"/>
                  </a:endParaRPr>
                </a:p>
              </p:txBody>
            </p:sp>
            <p:sp>
              <p:nvSpPr>
                <p:cNvPr id="108" name="object 27"/>
                <p:cNvSpPr txBox="1"/>
                <p:nvPr/>
              </p:nvSpPr>
              <p:spPr>
                <a:xfrm rot="16200000">
                  <a:off x="4531325" y="6541386"/>
                  <a:ext cx="375979"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READ</a:t>
                  </a:r>
                  <a:endParaRPr sz="600">
                    <a:latin typeface="Arial" panose="020B0604020202020204"/>
                    <a:cs typeface="Arial" panose="020B0604020202020204"/>
                  </a:endParaRPr>
                </a:p>
              </p:txBody>
            </p:sp>
            <p:sp>
              <p:nvSpPr>
                <p:cNvPr id="109" name="object 28"/>
                <p:cNvSpPr txBox="1"/>
                <p:nvPr/>
              </p:nvSpPr>
              <p:spPr>
                <a:xfrm rot="16200000">
                  <a:off x="4708067" y="6541386"/>
                  <a:ext cx="375979"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SARC</a:t>
                  </a:r>
                  <a:endParaRPr sz="600">
                    <a:latin typeface="Arial" panose="020B0604020202020204"/>
                    <a:cs typeface="Arial" panose="020B0604020202020204"/>
                  </a:endParaRPr>
                </a:p>
              </p:txBody>
            </p:sp>
            <p:sp>
              <p:nvSpPr>
                <p:cNvPr id="110" name="object 29"/>
                <p:cNvSpPr txBox="1"/>
                <p:nvPr/>
              </p:nvSpPr>
              <p:spPr>
                <a:xfrm rot="16200000">
                  <a:off x="4878210" y="6547987"/>
                  <a:ext cx="389182"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SKCM</a:t>
                  </a:r>
                  <a:endParaRPr sz="600" dirty="0">
                    <a:latin typeface="Arial" panose="020B0604020202020204"/>
                    <a:cs typeface="Arial" panose="020B0604020202020204"/>
                  </a:endParaRPr>
                </a:p>
              </p:txBody>
            </p:sp>
            <p:sp>
              <p:nvSpPr>
                <p:cNvPr id="111" name="object 30"/>
                <p:cNvSpPr txBox="1"/>
                <p:nvPr/>
              </p:nvSpPr>
              <p:spPr>
                <a:xfrm rot="16200000">
                  <a:off x="5026653" y="6576287"/>
                  <a:ext cx="445782" cy="231360"/>
                </a:xfrm>
                <a:prstGeom prst="rect">
                  <a:avLst/>
                </a:prstGeom>
              </p:spPr>
              <p:txBody>
                <a:bodyPr vert="horz" wrap="square" lIns="0" tIns="0" rIns="0" bIns="0" rtlCol="0">
                  <a:spAutoFit/>
                </a:bodyPr>
                <a:lstStyle/>
                <a:p>
                  <a:pPr algn="r">
                    <a:lnSpc>
                      <a:spcPts val="2000"/>
                    </a:lnSpc>
                  </a:pPr>
                  <a:r>
                    <a:rPr lang="en-US" altLang="zh-CN" sz="600" dirty="0">
                      <a:latin typeface="Arial" panose="020B0604020202020204"/>
                      <a:cs typeface="Arial" panose="020B0604020202020204"/>
                    </a:rPr>
                    <a:t>STAD</a:t>
                  </a:r>
                  <a:endParaRPr sz="600" dirty="0">
                    <a:latin typeface="Arial" panose="020B0604020202020204"/>
                    <a:cs typeface="Arial" panose="020B0604020202020204"/>
                  </a:endParaRPr>
                </a:p>
              </p:txBody>
            </p:sp>
            <p:sp>
              <p:nvSpPr>
                <p:cNvPr id="112" name="object 31"/>
                <p:cNvSpPr txBox="1"/>
                <p:nvPr/>
              </p:nvSpPr>
              <p:spPr>
                <a:xfrm rot="16200000">
                  <a:off x="5241736" y="6537947"/>
                  <a:ext cx="369102"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TGCT</a:t>
                  </a:r>
                  <a:endParaRPr sz="600" dirty="0">
                    <a:latin typeface="Arial" panose="020B0604020202020204"/>
                    <a:cs typeface="Arial" panose="020B0604020202020204"/>
                  </a:endParaRPr>
                </a:p>
              </p:txBody>
            </p:sp>
            <p:sp>
              <p:nvSpPr>
                <p:cNvPr id="113" name="object 32"/>
                <p:cNvSpPr txBox="1"/>
                <p:nvPr/>
              </p:nvSpPr>
              <p:spPr>
                <a:xfrm rot="16200000">
                  <a:off x="5418479" y="6537947"/>
                  <a:ext cx="369102"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THCA</a:t>
                  </a:r>
                  <a:endParaRPr sz="600">
                    <a:latin typeface="Arial" panose="020B0604020202020204"/>
                    <a:cs typeface="Arial" panose="020B0604020202020204"/>
                  </a:endParaRPr>
                </a:p>
              </p:txBody>
            </p:sp>
            <p:sp>
              <p:nvSpPr>
                <p:cNvPr id="114" name="object 33"/>
                <p:cNvSpPr txBox="1"/>
                <p:nvPr/>
              </p:nvSpPr>
              <p:spPr>
                <a:xfrm rot="16200000">
                  <a:off x="5588486" y="6544684"/>
                  <a:ext cx="382573"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THYM</a:t>
                  </a:r>
                  <a:endParaRPr sz="600">
                    <a:latin typeface="Arial" panose="020B0604020202020204"/>
                    <a:cs typeface="Arial" panose="020B0604020202020204"/>
                  </a:endParaRPr>
                </a:p>
              </p:txBody>
            </p:sp>
            <p:sp>
              <p:nvSpPr>
                <p:cNvPr id="115" name="object 34"/>
                <p:cNvSpPr txBox="1"/>
                <p:nvPr/>
              </p:nvSpPr>
              <p:spPr>
                <a:xfrm rot="16200000">
                  <a:off x="5765229" y="6544684"/>
                  <a:ext cx="382573"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UCEC</a:t>
                  </a:r>
                  <a:endParaRPr sz="600" dirty="0">
                    <a:latin typeface="Arial" panose="020B0604020202020204"/>
                    <a:cs typeface="Arial" panose="020B0604020202020204"/>
                  </a:endParaRPr>
                </a:p>
              </p:txBody>
            </p:sp>
            <p:sp>
              <p:nvSpPr>
                <p:cNvPr id="116" name="object 35"/>
                <p:cNvSpPr txBox="1"/>
                <p:nvPr/>
              </p:nvSpPr>
              <p:spPr>
                <a:xfrm rot="16200000">
                  <a:off x="5984539" y="6502117"/>
                  <a:ext cx="297440"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UCS</a:t>
                  </a:r>
                  <a:endParaRPr sz="600">
                    <a:latin typeface="Arial" panose="020B0604020202020204"/>
                    <a:cs typeface="Arial" panose="020B0604020202020204"/>
                  </a:endParaRPr>
                </a:p>
              </p:txBody>
            </p:sp>
            <p:sp>
              <p:nvSpPr>
                <p:cNvPr id="117" name="object 36"/>
                <p:cNvSpPr txBox="1"/>
                <p:nvPr/>
              </p:nvSpPr>
              <p:spPr>
                <a:xfrm rot="16260000">
                  <a:off x="6153755" y="6511467"/>
                  <a:ext cx="312474" cy="231360"/>
                </a:xfrm>
                <a:prstGeom prst="rect">
                  <a:avLst/>
                </a:prstGeom>
              </p:spPr>
              <p:txBody>
                <a:bodyPr vert="horz" wrap="square" lIns="0" tIns="0" rIns="0" bIns="0" rtlCol="0">
                  <a:spAutoFit/>
                </a:bodyPr>
                <a:lstStyle/>
                <a:p>
                  <a:pPr algn="r">
                    <a:lnSpc>
                      <a:spcPts val="2000"/>
                    </a:lnSpc>
                  </a:pPr>
                  <a:r>
                    <a:rPr sz="600" dirty="0">
                      <a:latin typeface="Arial" panose="020B0604020202020204"/>
                      <a:cs typeface="Arial" panose="020B0604020202020204"/>
                    </a:rPr>
                    <a:t>UVM</a:t>
                  </a:r>
                  <a:endParaRPr sz="600" dirty="0">
                    <a:latin typeface="Arial" panose="020B0604020202020204"/>
                    <a:cs typeface="Arial" panose="020B0604020202020204"/>
                  </a:endParaRPr>
                </a:p>
              </p:txBody>
            </p:sp>
            <p:sp>
              <p:nvSpPr>
                <p:cNvPr id="118" name="object 25"/>
                <p:cNvSpPr txBox="1"/>
                <p:nvPr/>
              </p:nvSpPr>
              <p:spPr>
                <a:xfrm rot="16200000">
                  <a:off x="3997798" y="6544683"/>
                  <a:ext cx="382573" cy="231360"/>
                </a:xfrm>
                <a:prstGeom prst="rect">
                  <a:avLst/>
                </a:prstGeom>
              </p:spPr>
              <p:txBody>
                <a:bodyPr vert="horz" wrap="square" lIns="0" tIns="0" rIns="0" bIns="0" rtlCol="0">
                  <a:spAutoFit/>
                </a:bodyPr>
                <a:lstStyle/>
                <a:p>
                  <a:pPr algn="r">
                    <a:lnSpc>
                      <a:spcPts val="2000"/>
                    </a:lnSpc>
                  </a:pPr>
                  <a:r>
                    <a:rPr lang="en-US" sz="600" dirty="0">
                      <a:latin typeface="Arial" panose="020B0604020202020204"/>
                      <a:cs typeface="Arial" panose="020B0604020202020204"/>
                    </a:rPr>
                    <a:t>PAAD</a:t>
                  </a:r>
                  <a:endParaRPr sz="600" dirty="0">
                    <a:latin typeface="Arial" panose="020B0604020202020204"/>
                    <a:cs typeface="Arial" panose="020B0604020202020204"/>
                  </a:endParaRPr>
                </a:p>
              </p:txBody>
            </p:sp>
          </p:grpSp>
        </p:grpSp>
        <p:sp>
          <p:nvSpPr>
            <p:cNvPr id="76" name="文本框 75"/>
            <p:cNvSpPr txBox="1"/>
            <p:nvPr/>
          </p:nvSpPr>
          <p:spPr>
            <a:xfrm>
              <a:off x="257630" y="4092747"/>
              <a:ext cx="571328" cy="184666"/>
            </a:xfrm>
            <a:prstGeom prst="rect">
              <a:avLst/>
            </a:prstGeom>
            <a:noFill/>
          </p:spPr>
          <p:txBody>
            <a:bodyPr wrap="square">
              <a:spAutoFit/>
            </a:bodyPr>
            <a:lstStyle/>
            <a:p>
              <a:pPr algn="r"/>
              <a:r>
                <a:rPr lang="en-US" altLang="zh-CN" sz="600" dirty="0">
                  <a:latin typeface="Arial" panose="020B0604020202020204"/>
                  <a:cs typeface="Arial" panose="020B0604020202020204"/>
                </a:rPr>
                <a:t>HIST1H3D</a:t>
              </a:r>
              <a:endParaRPr lang="zh-CN" altLang="en-US" sz="600" dirty="0"/>
            </a:p>
          </p:txBody>
        </p:sp>
        <p:sp>
          <p:nvSpPr>
            <p:cNvPr id="77" name="文本框 76"/>
            <p:cNvSpPr txBox="1"/>
            <p:nvPr/>
          </p:nvSpPr>
          <p:spPr>
            <a:xfrm>
              <a:off x="376145" y="4257478"/>
              <a:ext cx="452813" cy="184666"/>
            </a:xfrm>
            <a:prstGeom prst="rect">
              <a:avLst/>
            </a:prstGeom>
            <a:noFill/>
          </p:spPr>
          <p:txBody>
            <a:bodyPr wrap="square">
              <a:spAutoFit/>
            </a:bodyPr>
            <a:lstStyle/>
            <a:p>
              <a:pPr algn="r"/>
              <a:r>
                <a:rPr lang="en-US" altLang="zh-CN" sz="600" dirty="0">
                  <a:latin typeface="Arial" panose="020B0604020202020204"/>
                  <a:cs typeface="Arial" panose="020B0604020202020204"/>
                </a:rPr>
                <a:t>CD276</a:t>
              </a:r>
              <a:endParaRPr lang="zh-CN" altLang="en-US" sz="600" dirty="0"/>
            </a:p>
          </p:txBody>
        </p:sp>
        <p:sp>
          <p:nvSpPr>
            <p:cNvPr id="78" name="文本框 77"/>
            <p:cNvSpPr txBox="1"/>
            <p:nvPr/>
          </p:nvSpPr>
          <p:spPr>
            <a:xfrm>
              <a:off x="433664" y="4916405"/>
              <a:ext cx="395294" cy="184666"/>
            </a:xfrm>
            <a:prstGeom prst="rect">
              <a:avLst/>
            </a:prstGeom>
            <a:noFill/>
          </p:spPr>
          <p:txBody>
            <a:bodyPr wrap="square">
              <a:spAutoFit/>
            </a:bodyPr>
            <a:lstStyle/>
            <a:p>
              <a:pPr algn="r"/>
              <a:r>
                <a:rPr lang="en-US" altLang="zh-CN" sz="600" dirty="0">
                  <a:latin typeface="Arial" panose="020B0604020202020204"/>
                  <a:cs typeface="Arial" panose="020B0604020202020204"/>
                </a:rPr>
                <a:t>PLK2</a:t>
              </a:r>
              <a:endParaRPr lang="zh-CN" altLang="en-US" sz="600" dirty="0"/>
            </a:p>
          </p:txBody>
        </p:sp>
        <p:sp>
          <p:nvSpPr>
            <p:cNvPr id="79" name="文本框 78"/>
            <p:cNvSpPr txBox="1"/>
            <p:nvPr/>
          </p:nvSpPr>
          <p:spPr>
            <a:xfrm>
              <a:off x="277656" y="4422211"/>
              <a:ext cx="551302" cy="184666"/>
            </a:xfrm>
            <a:prstGeom prst="rect">
              <a:avLst/>
            </a:prstGeom>
            <a:noFill/>
          </p:spPr>
          <p:txBody>
            <a:bodyPr wrap="square">
              <a:spAutoFit/>
            </a:bodyPr>
            <a:lstStyle/>
            <a:p>
              <a:pPr algn="r"/>
              <a:r>
                <a:rPr lang="en-US" altLang="zh-CN" sz="600" dirty="0">
                  <a:latin typeface="Arial" panose="020B0604020202020204"/>
                  <a:cs typeface="Arial" panose="020B0604020202020204"/>
                </a:rPr>
                <a:t>NOTCH3</a:t>
              </a:r>
              <a:endParaRPr lang="zh-CN" altLang="en-US" sz="600" dirty="0"/>
            </a:p>
          </p:txBody>
        </p:sp>
        <p:sp>
          <p:nvSpPr>
            <p:cNvPr id="80" name="文本框 79"/>
            <p:cNvSpPr txBox="1"/>
            <p:nvPr/>
          </p:nvSpPr>
          <p:spPr>
            <a:xfrm>
              <a:off x="433664" y="4586941"/>
              <a:ext cx="395294" cy="184666"/>
            </a:xfrm>
            <a:prstGeom prst="rect">
              <a:avLst/>
            </a:prstGeom>
            <a:noFill/>
          </p:spPr>
          <p:txBody>
            <a:bodyPr wrap="square">
              <a:spAutoFit/>
            </a:bodyPr>
            <a:lstStyle/>
            <a:p>
              <a:pPr algn="r"/>
              <a:r>
                <a:rPr lang="en-US" altLang="zh-CN" sz="600" dirty="0">
                  <a:latin typeface="Arial" panose="020B0604020202020204"/>
                  <a:cs typeface="Arial" panose="020B0604020202020204"/>
                </a:rPr>
                <a:t>POLE</a:t>
              </a:r>
              <a:endParaRPr lang="zh-CN" altLang="en-US" sz="600" dirty="0"/>
            </a:p>
          </p:txBody>
        </p:sp>
        <p:sp>
          <p:nvSpPr>
            <p:cNvPr id="81" name="文本框 80"/>
            <p:cNvSpPr txBox="1"/>
            <p:nvPr/>
          </p:nvSpPr>
          <p:spPr>
            <a:xfrm>
              <a:off x="376145" y="4751673"/>
              <a:ext cx="452813" cy="184666"/>
            </a:xfrm>
            <a:prstGeom prst="rect">
              <a:avLst/>
            </a:prstGeom>
            <a:noFill/>
          </p:spPr>
          <p:txBody>
            <a:bodyPr wrap="square">
              <a:spAutoFit/>
            </a:bodyPr>
            <a:lstStyle/>
            <a:p>
              <a:pPr algn="r"/>
              <a:r>
                <a:rPr lang="en-US" altLang="zh-CN" sz="600" dirty="0">
                  <a:latin typeface="Arial" panose="020B0604020202020204"/>
                  <a:cs typeface="Arial" panose="020B0604020202020204"/>
                </a:rPr>
                <a:t>CARM1</a:t>
              </a:r>
              <a:endParaRPr lang="zh-CN" altLang="en-US" sz="600" dirty="0"/>
            </a:p>
          </p:txBody>
        </p:sp>
        <p:sp>
          <p:nvSpPr>
            <p:cNvPr id="82" name="文本框 81"/>
            <p:cNvSpPr txBox="1"/>
            <p:nvPr/>
          </p:nvSpPr>
          <p:spPr>
            <a:xfrm>
              <a:off x="433664" y="5081138"/>
              <a:ext cx="395294" cy="184666"/>
            </a:xfrm>
            <a:prstGeom prst="rect">
              <a:avLst/>
            </a:prstGeom>
            <a:noFill/>
          </p:spPr>
          <p:txBody>
            <a:bodyPr wrap="square">
              <a:spAutoFit/>
            </a:bodyPr>
            <a:lstStyle/>
            <a:p>
              <a:pPr algn="r"/>
              <a:r>
                <a:rPr lang="en-US" altLang="zh-CN" sz="600" dirty="0">
                  <a:latin typeface="Arial" panose="020B0604020202020204"/>
                  <a:cs typeface="Arial" panose="020B0604020202020204"/>
                </a:rPr>
                <a:t>ELF3</a:t>
              </a:r>
              <a:endParaRPr lang="zh-CN" altLang="en-US" sz="600" dirty="0"/>
            </a:p>
          </p:txBody>
        </p:sp>
        <p:sp>
          <p:nvSpPr>
            <p:cNvPr id="83" name="文本框 82"/>
            <p:cNvSpPr txBox="1"/>
            <p:nvPr/>
          </p:nvSpPr>
          <p:spPr>
            <a:xfrm>
              <a:off x="257629" y="5245867"/>
              <a:ext cx="571329" cy="184666"/>
            </a:xfrm>
            <a:prstGeom prst="rect">
              <a:avLst/>
            </a:prstGeom>
            <a:noFill/>
          </p:spPr>
          <p:txBody>
            <a:bodyPr wrap="square">
              <a:spAutoFit/>
            </a:bodyPr>
            <a:lstStyle/>
            <a:p>
              <a:pPr algn="r"/>
              <a:r>
                <a:rPr lang="en-US" altLang="zh-CN" sz="600" dirty="0">
                  <a:latin typeface="Arial" panose="020B0604020202020204"/>
                  <a:cs typeface="Arial" panose="020B0604020202020204"/>
                </a:rPr>
                <a:t>CCND1</a:t>
              </a:r>
              <a:endParaRPr lang="zh-CN" altLang="en-US" sz="600" dirty="0"/>
            </a:p>
          </p:txBody>
        </p:sp>
        <p:grpSp>
          <p:nvGrpSpPr>
            <p:cNvPr id="72" name="组合 71"/>
            <p:cNvGrpSpPr/>
            <p:nvPr/>
          </p:nvGrpSpPr>
          <p:grpSpPr>
            <a:xfrm>
              <a:off x="6093065" y="4060670"/>
              <a:ext cx="691592" cy="986571"/>
              <a:chOff x="5748429" y="745481"/>
              <a:chExt cx="762423" cy="1087612"/>
            </a:xfrm>
          </p:grpSpPr>
          <p:pic>
            <p:nvPicPr>
              <p:cNvPr id="73" name="图片 72"/>
              <p:cNvPicPr>
                <a:picLocks noChangeAspect="1"/>
              </p:cNvPicPr>
              <p:nvPr/>
            </p:nvPicPr>
            <p:blipFill rotWithShape="1">
              <a:blip r:embed="rId8"/>
              <a:srcRect l="1" t="12745" r="60928"/>
              <a:stretch>
                <a:fillRect/>
              </a:stretch>
            </p:blipFill>
            <p:spPr>
              <a:xfrm>
                <a:off x="5881056" y="949383"/>
                <a:ext cx="192205" cy="883710"/>
              </a:xfrm>
              <a:prstGeom prst="rect">
                <a:avLst/>
              </a:prstGeom>
            </p:spPr>
          </p:pic>
          <p:sp>
            <p:nvSpPr>
              <p:cNvPr id="74" name="文本框 73"/>
              <p:cNvSpPr txBox="1"/>
              <p:nvPr/>
            </p:nvSpPr>
            <p:spPr>
              <a:xfrm>
                <a:off x="5983769" y="846399"/>
                <a:ext cx="527083" cy="981702"/>
              </a:xfrm>
              <a:prstGeom prst="rect">
                <a:avLst/>
              </a:prstGeom>
              <a:noFill/>
            </p:spPr>
            <p:txBody>
              <a:bodyPr wrap="square" rtlCol="0">
                <a:spAutoFit/>
              </a:bodyPr>
              <a:lstStyle/>
              <a:p>
                <a:pPr>
                  <a:lnSpc>
                    <a:spcPct val="178000"/>
                  </a:lnSpc>
                </a:pPr>
                <a:r>
                  <a:rPr lang="en-US" altLang="zh-CN" sz="600" dirty="0">
                    <a:latin typeface="Arial" panose="020B0604020202020204" pitchFamily="34" charset="0"/>
                    <a:cs typeface="Arial" panose="020B0604020202020204" pitchFamily="34" charset="0"/>
                  </a:rPr>
                  <a:t>1.0</a:t>
                </a:r>
                <a:endParaRPr lang="en-US" altLang="zh-CN" sz="600" dirty="0">
                  <a:latin typeface="Arial" panose="020B0604020202020204" pitchFamily="34" charset="0"/>
                  <a:cs typeface="Arial" panose="020B0604020202020204" pitchFamily="34" charset="0"/>
                </a:endParaRPr>
              </a:p>
              <a:p>
                <a:pPr>
                  <a:lnSpc>
                    <a:spcPct val="178000"/>
                  </a:lnSpc>
                </a:pPr>
                <a:r>
                  <a:rPr lang="en-US" altLang="zh-CN" sz="600" dirty="0">
                    <a:latin typeface="Arial" panose="020B0604020202020204" pitchFamily="34" charset="0"/>
                    <a:cs typeface="Arial" panose="020B0604020202020204" pitchFamily="34" charset="0"/>
                  </a:rPr>
                  <a:t>0.5</a:t>
                </a:r>
                <a:endParaRPr lang="en-US" altLang="zh-CN" sz="600" dirty="0">
                  <a:latin typeface="Arial" panose="020B0604020202020204" pitchFamily="34" charset="0"/>
                  <a:cs typeface="Arial" panose="020B0604020202020204" pitchFamily="34" charset="0"/>
                </a:endParaRPr>
              </a:p>
              <a:p>
                <a:pPr>
                  <a:lnSpc>
                    <a:spcPct val="178000"/>
                  </a:lnSpc>
                </a:pPr>
                <a:r>
                  <a:rPr lang="en-US" altLang="zh-CN" sz="600" dirty="0">
                    <a:latin typeface="Arial" panose="020B0604020202020204" pitchFamily="34" charset="0"/>
                    <a:cs typeface="Arial" panose="020B0604020202020204" pitchFamily="34" charset="0"/>
                  </a:rPr>
                  <a:t>0.0</a:t>
                </a:r>
                <a:endParaRPr lang="en-US" altLang="zh-CN" sz="600" dirty="0">
                  <a:latin typeface="Arial" panose="020B0604020202020204" pitchFamily="34" charset="0"/>
                  <a:cs typeface="Arial" panose="020B0604020202020204" pitchFamily="34" charset="0"/>
                </a:endParaRPr>
              </a:p>
              <a:p>
                <a:pPr>
                  <a:lnSpc>
                    <a:spcPct val="178000"/>
                  </a:lnSpc>
                </a:pPr>
                <a:r>
                  <a:rPr lang="en-US" altLang="zh-CN" sz="600" dirty="0">
                    <a:latin typeface="Arial" panose="020B0604020202020204" pitchFamily="34" charset="0"/>
                    <a:cs typeface="Arial" panose="020B0604020202020204" pitchFamily="34" charset="0"/>
                  </a:rPr>
                  <a:t>-0.5</a:t>
                </a:r>
                <a:endParaRPr lang="en-US" altLang="zh-CN" sz="600" dirty="0">
                  <a:latin typeface="Arial" panose="020B0604020202020204" pitchFamily="34" charset="0"/>
                  <a:cs typeface="Arial" panose="020B0604020202020204" pitchFamily="34" charset="0"/>
                </a:endParaRPr>
              </a:p>
              <a:p>
                <a:pPr>
                  <a:lnSpc>
                    <a:spcPct val="178000"/>
                  </a:lnSpc>
                </a:pPr>
                <a:r>
                  <a:rPr lang="en-US" altLang="zh-CN" sz="600" dirty="0">
                    <a:latin typeface="Arial" panose="020B0604020202020204" pitchFamily="34" charset="0"/>
                    <a:cs typeface="Arial" panose="020B0604020202020204" pitchFamily="34" charset="0"/>
                  </a:rPr>
                  <a:t>-1.0</a:t>
                </a:r>
                <a:endParaRPr lang="en-US" altLang="zh-CN" sz="600" dirty="0">
                  <a:latin typeface="Arial" panose="020B0604020202020204" pitchFamily="34" charset="0"/>
                  <a:cs typeface="Arial" panose="020B0604020202020204" pitchFamily="34" charset="0"/>
                </a:endParaRPr>
              </a:p>
            </p:txBody>
          </p:sp>
          <p:sp>
            <p:nvSpPr>
              <p:cNvPr id="75" name="文本框 74"/>
              <p:cNvSpPr txBox="1"/>
              <p:nvPr/>
            </p:nvSpPr>
            <p:spPr>
              <a:xfrm>
                <a:off x="5748429" y="745481"/>
                <a:ext cx="658431" cy="206619"/>
              </a:xfrm>
              <a:prstGeom prst="rect">
                <a:avLst/>
              </a:prstGeom>
              <a:noFill/>
            </p:spPr>
            <p:txBody>
              <a:bodyPr wrap="square" rtlCol="0">
                <a:spAutoFit/>
              </a:bodyPr>
              <a:lstStyle/>
              <a:p>
                <a:pPr>
                  <a:lnSpc>
                    <a:spcPct val="112000"/>
                  </a:lnSpc>
                </a:pPr>
                <a:r>
                  <a:rPr lang="en-US" altLang="zh-CN" sz="600" dirty="0">
                    <a:latin typeface="Arial" panose="020B0604020202020204" pitchFamily="34" charset="0"/>
                    <a:cs typeface="Arial" panose="020B0604020202020204" pitchFamily="34" charset="0"/>
                  </a:rPr>
                  <a:t> </a:t>
                </a:r>
                <a:r>
                  <a:rPr kumimoji="1" lang="en-US" altLang="zh-CN" sz="600" dirty="0">
                    <a:latin typeface="Arial" panose="020B0604020202020204" pitchFamily="34" charset="0"/>
                    <a:cs typeface="Arial" panose="020B0604020202020204" pitchFamily="34" charset="0"/>
                  </a:rPr>
                  <a:t>log</a:t>
                </a:r>
                <a:r>
                  <a:rPr kumimoji="1" lang="en-US" altLang="zh-CN" sz="600" baseline="-25000" dirty="0">
                    <a:latin typeface="Arial" panose="020B0604020202020204" pitchFamily="34" charset="0"/>
                    <a:cs typeface="Arial" panose="020B0604020202020204" pitchFamily="34" charset="0"/>
                  </a:rPr>
                  <a:t>10</a:t>
                </a:r>
                <a:r>
                  <a:rPr lang="en-US" altLang="zh-CN" sz="600" dirty="0">
                    <a:latin typeface="Arial" panose="020B0604020202020204" pitchFamily="34" charset="0"/>
                    <a:cs typeface="Arial" panose="020B0604020202020204" pitchFamily="34" charset="0"/>
                  </a:rPr>
                  <a:t>(HR)</a:t>
                </a:r>
                <a:endParaRPr lang="en-US" altLang="zh-CN" sz="600" dirty="0">
                  <a:latin typeface="Arial" panose="020B0604020202020204" pitchFamily="34" charset="0"/>
                  <a:cs typeface="Arial" panose="020B0604020202020204" pitchFamily="34" charset="0"/>
                </a:endParaRPr>
              </a:p>
            </p:txBody>
          </p:sp>
        </p:grpSp>
      </p:grpSp>
      <p:sp>
        <p:nvSpPr>
          <p:cNvPr id="119" name="文本框 118"/>
          <p:cNvSpPr txBox="1"/>
          <p:nvPr/>
        </p:nvSpPr>
        <p:spPr>
          <a:xfrm>
            <a:off x="356795" y="3928015"/>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a:t>
            </a:r>
            <a:endParaRPr lang="zh-CN" altLang="en-US" sz="1200" b="1" dirty="0">
              <a:latin typeface="Arial" panose="020B0604020202020204" pitchFamily="34" charset="0"/>
              <a:cs typeface="Arial" panose="020B0604020202020204" pitchFamily="34" charset="0"/>
            </a:endParaRPr>
          </a:p>
        </p:txBody>
      </p:sp>
      <p:grpSp>
        <p:nvGrpSpPr>
          <p:cNvPr id="121" name="组合 120"/>
          <p:cNvGrpSpPr/>
          <p:nvPr/>
        </p:nvGrpSpPr>
        <p:grpSpPr>
          <a:xfrm>
            <a:off x="392660" y="6029758"/>
            <a:ext cx="6195671" cy="1656147"/>
            <a:chOff x="114455" y="5385524"/>
            <a:chExt cx="6743545" cy="1802598"/>
          </a:xfrm>
        </p:grpSpPr>
        <p:pic>
          <p:nvPicPr>
            <p:cNvPr id="122" name="图片 121" descr="B. siELF-qPC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91161" y="5385524"/>
              <a:ext cx="230955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图片 122" descr="D. siCCND1-qPC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455" y="5388122"/>
              <a:ext cx="2230998"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descr="F. siRGL3-qPC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6840" y="5385524"/>
              <a:ext cx="229116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 name="文本框 124"/>
          <p:cNvSpPr txBox="1"/>
          <p:nvPr/>
        </p:nvSpPr>
        <p:spPr>
          <a:xfrm>
            <a:off x="356795" y="5885617"/>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D</a:t>
            </a:r>
            <a:endParaRPr lang="zh-CN" altLang="en-US" sz="1200" b="1" dirty="0">
              <a:latin typeface="Arial" panose="020B0604020202020204" pitchFamily="34" charset="0"/>
              <a:cs typeface="Arial" panose="020B0604020202020204" pitchFamily="34" charset="0"/>
            </a:endParaRPr>
          </a:p>
        </p:txBody>
      </p:sp>
      <p:grpSp>
        <p:nvGrpSpPr>
          <p:cNvPr id="126" name="组合 125"/>
          <p:cNvGrpSpPr/>
          <p:nvPr/>
        </p:nvGrpSpPr>
        <p:grpSpPr>
          <a:xfrm>
            <a:off x="533465" y="7601681"/>
            <a:ext cx="4956521" cy="2222745"/>
            <a:chOff x="417499" y="2232960"/>
            <a:chExt cx="6029856" cy="2704081"/>
          </a:xfrm>
        </p:grpSpPr>
        <p:pic>
          <p:nvPicPr>
            <p:cNvPr id="127" name="图片 126" descr="CCND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99881" y="3569041"/>
              <a:ext cx="1632255"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descr="CCND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17678" y="2232960"/>
              <a:ext cx="1629677"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 name="组合 128"/>
            <p:cNvGrpSpPr/>
            <p:nvPr/>
          </p:nvGrpSpPr>
          <p:grpSpPr>
            <a:xfrm>
              <a:off x="417499" y="2343436"/>
              <a:ext cx="4092265" cy="2206566"/>
              <a:chOff x="-461464" y="2860675"/>
              <a:chExt cx="7760789" cy="4184650"/>
            </a:xfrm>
          </p:grpSpPr>
          <p:sp>
            <p:nvSpPr>
              <p:cNvPr id="130" name="文本框 2"/>
              <p:cNvSpPr txBox="1">
                <a:spLocks noChangeArrowheads="1"/>
              </p:cNvSpPr>
              <p:nvPr/>
            </p:nvSpPr>
            <p:spPr bwMode="auto">
              <a:xfrm>
                <a:off x="871537" y="2870201"/>
                <a:ext cx="2084388" cy="40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800"/>
                  <a:t>NC</a:t>
                </a:r>
                <a:endParaRPr lang="en-US" altLang="zh-CN" sz="800"/>
              </a:p>
            </p:txBody>
          </p:sp>
          <p:sp>
            <p:nvSpPr>
              <p:cNvPr id="131" name="文本框 5"/>
              <p:cNvSpPr txBox="1">
                <a:spLocks noChangeArrowheads="1"/>
              </p:cNvSpPr>
              <p:nvPr/>
            </p:nvSpPr>
            <p:spPr bwMode="auto">
              <a:xfrm>
                <a:off x="2763837" y="2871786"/>
                <a:ext cx="2085975" cy="40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800"/>
                  <a:t>siCCND1 #1</a:t>
                </a:r>
                <a:endParaRPr lang="en-US" altLang="zh-CN" sz="800"/>
              </a:p>
            </p:txBody>
          </p:sp>
          <p:sp>
            <p:nvSpPr>
              <p:cNvPr id="132" name="文本框 6"/>
              <p:cNvSpPr txBox="1">
                <a:spLocks noChangeArrowheads="1"/>
              </p:cNvSpPr>
              <p:nvPr/>
            </p:nvSpPr>
            <p:spPr bwMode="auto">
              <a:xfrm>
                <a:off x="5213350" y="2860675"/>
                <a:ext cx="2085975" cy="40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800"/>
                  <a:t>siCCND1 #2</a:t>
                </a:r>
                <a:endParaRPr lang="en-US" altLang="zh-CN" sz="800"/>
              </a:p>
            </p:txBody>
          </p:sp>
          <p:sp>
            <p:nvSpPr>
              <p:cNvPr id="133" name="文本框 2"/>
              <p:cNvSpPr txBox="1">
                <a:spLocks noChangeArrowheads="1"/>
              </p:cNvSpPr>
              <p:nvPr/>
            </p:nvSpPr>
            <p:spPr bwMode="auto">
              <a:xfrm rot="16200000">
                <a:off x="-1066799" y="3634286"/>
                <a:ext cx="1650999" cy="40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800"/>
                  <a:t>Migration</a:t>
                </a:r>
                <a:endParaRPr lang="en-US" altLang="zh-CN" sz="800"/>
              </a:p>
            </p:txBody>
          </p:sp>
          <p:sp>
            <p:nvSpPr>
              <p:cNvPr id="134" name="文本框 3"/>
              <p:cNvSpPr txBox="1">
                <a:spLocks noChangeArrowheads="1"/>
              </p:cNvSpPr>
              <p:nvPr/>
            </p:nvSpPr>
            <p:spPr bwMode="auto">
              <a:xfrm rot="16200000">
                <a:off x="-1082674" y="5629772"/>
                <a:ext cx="1650999" cy="40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800"/>
                  <a:t>Invasion</a:t>
                </a:r>
                <a:endParaRPr lang="en-US" altLang="zh-CN" sz="800"/>
              </a:p>
            </p:txBody>
          </p:sp>
          <p:pic>
            <p:nvPicPr>
              <p:cNvPr id="135" name="图片 134" descr="siCCND1-408-1，八万，48h,20%FBS，7，202205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82837" y="5246687"/>
                <a:ext cx="22494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descr="siCCND1-526-1，八万，48h,20%FBS，4，2022051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76787" y="5238750"/>
                <a:ext cx="22494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图片 136" descr="NC1-2，八万，48h,20%FBS，9，20220501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88" y="5238750"/>
                <a:ext cx="22494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descr="siCCND1-526-3，1.5万，24h,4,2022052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59325" y="3228975"/>
                <a:ext cx="22494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图片 138" descr="NC2-1，1.5万，24h,7,2022052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287" y="3240087"/>
                <a:ext cx="22494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descr="D. Migration-siCCND1 #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82837" y="3240087"/>
                <a:ext cx="22510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1" name="文本框 140"/>
          <p:cNvSpPr txBox="1"/>
          <p:nvPr/>
        </p:nvSpPr>
        <p:spPr>
          <a:xfrm>
            <a:off x="356795" y="7504040"/>
            <a:ext cx="295274"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E</a:t>
            </a:r>
            <a:endParaRPr lang="zh-CN" altLang="en-US" sz="1200" b="1" dirty="0">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DIAGRAM_VIRTUALLY_FRAME" val="{&quot;height&quot;:124.3,&quot;left&quot;:65.1,&quot;top&quot;:258.75,&quot;width&quot;:414.65}"/>
</p:tagLst>
</file>

<file path=ppt/tags/tag10.xml><?xml version="1.0" encoding="utf-8"?>
<p:tagLst xmlns:p="http://schemas.openxmlformats.org/presentationml/2006/main">
  <p:tag name="KSO_WM_DIAGRAM_VIRTUALLY_FRAME" val="{&quot;height&quot;:482.4,&quot;left&quot;:87.3,&quot;top&quot;:93.95,&quot;width&quot;:333.05}"/>
</p:tagLst>
</file>

<file path=ppt/tags/tag2.xml><?xml version="1.0" encoding="utf-8"?>
<p:tagLst xmlns:p="http://schemas.openxmlformats.org/presentationml/2006/main">
  <p:tag name="KSO_WM_DIAGRAM_VIRTUALLY_FRAME" val="{&quot;height&quot;:482.4,&quot;left&quot;:87.3,&quot;top&quot;:93.95,&quot;width&quot;:333.05}"/>
</p:tagLst>
</file>

<file path=ppt/tags/tag3.xml><?xml version="1.0" encoding="utf-8"?>
<p:tagLst xmlns:p="http://schemas.openxmlformats.org/presentationml/2006/main">
  <p:tag name="KSO_WM_DIAGRAM_VIRTUALLY_FRAME" val="{&quot;height&quot;:482.4,&quot;left&quot;:87.3,&quot;top&quot;:93.95,&quot;width&quot;:333.05}"/>
</p:tagLst>
</file>

<file path=ppt/tags/tag4.xml><?xml version="1.0" encoding="utf-8"?>
<p:tagLst xmlns:p="http://schemas.openxmlformats.org/presentationml/2006/main">
  <p:tag name="KSO_WM_DIAGRAM_VIRTUALLY_FRAME" val="{&quot;height&quot;:482.4,&quot;left&quot;:87.3,&quot;top&quot;:93.95,&quot;width&quot;:333.05}"/>
</p:tagLst>
</file>

<file path=ppt/tags/tag5.xml><?xml version="1.0" encoding="utf-8"?>
<p:tagLst xmlns:p="http://schemas.openxmlformats.org/presentationml/2006/main">
  <p:tag name="KSO_WM_DIAGRAM_VIRTUALLY_FRAME" val="{&quot;height&quot;:482.4,&quot;left&quot;:87.3,&quot;top&quot;:93.95,&quot;width&quot;:333.05}"/>
</p:tagLst>
</file>

<file path=ppt/tags/tag6.xml><?xml version="1.0" encoding="utf-8"?>
<p:tagLst xmlns:p="http://schemas.openxmlformats.org/presentationml/2006/main">
  <p:tag name="KSO_WM_DIAGRAM_VIRTUALLY_FRAME" val="{&quot;height&quot;:482.4,&quot;left&quot;:87.3,&quot;top&quot;:93.95,&quot;width&quot;:333.05}"/>
</p:tagLst>
</file>

<file path=ppt/tags/tag7.xml><?xml version="1.0" encoding="utf-8"?>
<p:tagLst xmlns:p="http://schemas.openxmlformats.org/presentationml/2006/main">
  <p:tag name="KSO_WM_DIAGRAM_VIRTUALLY_FRAME" val="{&quot;height&quot;:482.4,&quot;left&quot;:87.3,&quot;top&quot;:93.95,&quot;width&quot;:333.05}"/>
</p:tagLst>
</file>

<file path=ppt/tags/tag8.xml><?xml version="1.0" encoding="utf-8"?>
<p:tagLst xmlns:p="http://schemas.openxmlformats.org/presentationml/2006/main">
  <p:tag name="KSO_WM_DIAGRAM_VIRTUALLY_FRAME" val="{&quot;height&quot;:482.4,&quot;left&quot;:87.3,&quot;top&quot;:93.95,&quot;width&quot;:333.05}"/>
</p:tagLst>
</file>

<file path=ppt/tags/tag9.xml><?xml version="1.0" encoding="utf-8"?>
<p:tagLst xmlns:p="http://schemas.openxmlformats.org/presentationml/2006/main">
  <p:tag name="KSO_WM_DIAGRAM_VIRTUALLY_FRAME" val="{&quot;height&quot;:482.4,&quot;left&quot;:87.3,&quot;top&quot;:93.95,&quot;width&quot;:333.0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商务红">
    <a:dk1>
      <a:srgbClr val="000000"/>
    </a:dk1>
    <a:lt1>
      <a:srgbClr val="FFFFFF"/>
    </a:lt1>
    <a:dk2>
      <a:srgbClr val="000000"/>
    </a:dk2>
    <a:lt2>
      <a:srgbClr val="F8F8F8"/>
    </a:lt2>
    <a:accent1>
      <a:srgbClr val="C01D2D"/>
    </a:accent1>
    <a:accent2>
      <a:srgbClr val="EB5568"/>
    </a:accent2>
    <a:accent3>
      <a:srgbClr val="EF939C"/>
    </a:accent3>
    <a:accent4>
      <a:srgbClr val="ECA3AA"/>
    </a:accent4>
    <a:accent5>
      <a:srgbClr val="F1C1C4"/>
    </a:accent5>
    <a:accent6>
      <a:srgbClr val="F9EBEC"/>
    </a:accent6>
    <a:hlink>
      <a:srgbClr val="5F5F5F"/>
    </a:hlink>
    <a:folHlink>
      <a:srgbClr val="919191"/>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商务红">
    <a:dk1>
      <a:srgbClr val="000000"/>
    </a:dk1>
    <a:lt1>
      <a:srgbClr val="FFFFFF"/>
    </a:lt1>
    <a:dk2>
      <a:srgbClr val="000000"/>
    </a:dk2>
    <a:lt2>
      <a:srgbClr val="F8F8F8"/>
    </a:lt2>
    <a:accent1>
      <a:srgbClr val="C01D2D"/>
    </a:accent1>
    <a:accent2>
      <a:srgbClr val="EB5568"/>
    </a:accent2>
    <a:accent3>
      <a:srgbClr val="EF939C"/>
    </a:accent3>
    <a:accent4>
      <a:srgbClr val="ECA3AA"/>
    </a:accent4>
    <a:accent5>
      <a:srgbClr val="F1C1C4"/>
    </a:accent5>
    <a:accent6>
      <a:srgbClr val="F9EBEC"/>
    </a:accent6>
    <a:hlink>
      <a:srgbClr val="5F5F5F"/>
    </a:hlink>
    <a:folHlink>
      <a:srgbClr val="919191"/>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商务红">
    <a:dk1>
      <a:srgbClr val="000000"/>
    </a:dk1>
    <a:lt1>
      <a:srgbClr val="FFFFFF"/>
    </a:lt1>
    <a:dk2>
      <a:srgbClr val="000000"/>
    </a:dk2>
    <a:lt2>
      <a:srgbClr val="F8F8F8"/>
    </a:lt2>
    <a:accent1>
      <a:srgbClr val="C01D2D"/>
    </a:accent1>
    <a:accent2>
      <a:srgbClr val="EB5568"/>
    </a:accent2>
    <a:accent3>
      <a:srgbClr val="EF939C"/>
    </a:accent3>
    <a:accent4>
      <a:srgbClr val="ECA3AA"/>
    </a:accent4>
    <a:accent5>
      <a:srgbClr val="F1C1C4"/>
    </a:accent5>
    <a:accent6>
      <a:srgbClr val="F9EBEC"/>
    </a:accent6>
    <a:hlink>
      <a:srgbClr val="5F5F5F"/>
    </a:hlink>
    <a:folHlink>
      <a:srgbClr val="919191"/>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商务红">
    <a:dk1>
      <a:srgbClr val="000000"/>
    </a:dk1>
    <a:lt1>
      <a:srgbClr val="FFFFFF"/>
    </a:lt1>
    <a:dk2>
      <a:srgbClr val="000000"/>
    </a:dk2>
    <a:lt2>
      <a:srgbClr val="F8F8F8"/>
    </a:lt2>
    <a:accent1>
      <a:srgbClr val="C01D2D"/>
    </a:accent1>
    <a:accent2>
      <a:srgbClr val="EB5568"/>
    </a:accent2>
    <a:accent3>
      <a:srgbClr val="EF939C"/>
    </a:accent3>
    <a:accent4>
      <a:srgbClr val="ECA3AA"/>
    </a:accent4>
    <a:accent5>
      <a:srgbClr val="F1C1C4"/>
    </a:accent5>
    <a:accent6>
      <a:srgbClr val="F9EBEC"/>
    </a:accent6>
    <a:hlink>
      <a:srgbClr val="5F5F5F"/>
    </a:hlink>
    <a:folHlink>
      <a:srgbClr val="919191"/>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自定义 4">
    <a:dk1>
      <a:srgbClr val="000000"/>
    </a:dk1>
    <a:lt1>
      <a:srgbClr val="FFFFFF"/>
    </a:lt1>
    <a:dk2>
      <a:srgbClr val="44546A"/>
    </a:dk2>
    <a:lt2>
      <a:srgbClr val="E7E6E6"/>
    </a:lt2>
    <a:accent1>
      <a:srgbClr val="F3734E"/>
    </a:accent1>
    <a:accent2>
      <a:srgbClr val="7E7FC0"/>
    </a:accent2>
    <a:accent3>
      <a:srgbClr val="68C7EB"/>
    </a:accent3>
    <a:accent4>
      <a:srgbClr val="70AD47"/>
    </a:accent4>
    <a:accent5>
      <a:srgbClr val="7DCAA5"/>
    </a:accent5>
    <a:accent6>
      <a:srgbClr val="FDCC49"/>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自定义 4">
    <a:dk1>
      <a:srgbClr val="000000"/>
    </a:dk1>
    <a:lt1>
      <a:srgbClr val="FFFFFF"/>
    </a:lt1>
    <a:dk2>
      <a:srgbClr val="44546A"/>
    </a:dk2>
    <a:lt2>
      <a:srgbClr val="E7E6E6"/>
    </a:lt2>
    <a:accent1>
      <a:srgbClr val="F3734E"/>
    </a:accent1>
    <a:accent2>
      <a:srgbClr val="7E7FC0"/>
    </a:accent2>
    <a:accent3>
      <a:srgbClr val="68C7EB"/>
    </a:accent3>
    <a:accent4>
      <a:srgbClr val="70AD47"/>
    </a:accent4>
    <a:accent5>
      <a:srgbClr val="7DCAA5"/>
    </a:accent5>
    <a:accent6>
      <a:srgbClr val="FDCC49"/>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自定义 4">
    <a:dk1>
      <a:srgbClr val="000000"/>
    </a:dk1>
    <a:lt1>
      <a:srgbClr val="FFFFFF"/>
    </a:lt1>
    <a:dk2>
      <a:srgbClr val="44546A"/>
    </a:dk2>
    <a:lt2>
      <a:srgbClr val="E7E6E6"/>
    </a:lt2>
    <a:accent1>
      <a:srgbClr val="F3734E"/>
    </a:accent1>
    <a:accent2>
      <a:srgbClr val="7E7FC0"/>
    </a:accent2>
    <a:accent3>
      <a:srgbClr val="68C7EB"/>
    </a:accent3>
    <a:accent4>
      <a:srgbClr val="70AD47"/>
    </a:accent4>
    <a:accent5>
      <a:srgbClr val="7DCAA5"/>
    </a:accent5>
    <a:accent6>
      <a:srgbClr val="FDCC49"/>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自定义 4">
    <a:dk1>
      <a:srgbClr val="000000"/>
    </a:dk1>
    <a:lt1>
      <a:srgbClr val="FFFFFF"/>
    </a:lt1>
    <a:dk2>
      <a:srgbClr val="44546A"/>
    </a:dk2>
    <a:lt2>
      <a:srgbClr val="E7E6E6"/>
    </a:lt2>
    <a:accent1>
      <a:srgbClr val="F3734E"/>
    </a:accent1>
    <a:accent2>
      <a:srgbClr val="7E7FC0"/>
    </a:accent2>
    <a:accent3>
      <a:srgbClr val="68C7EB"/>
    </a:accent3>
    <a:accent4>
      <a:srgbClr val="70AD47"/>
    </a:accent4>
    <a:accent5>
      <a:srgbClr val="7DCAA5"/>
    </a:accent5>
    <a:accent6>
      <a:srgbClr val="FDCC49"/>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自定义 4">
    <a:dk1>
      <a:srgbClr val="000000"/>
    </a:dk1>
    <a:lt1>
      <a:srgbClr val="FFFFFF"/>
    </a:lt1>
    <a:dk2>
      <a:srgbClr val="44546A"/>
    </a:dk2>
    <a:lt2>
      <a:srgbClr val="E7E6E6"/>
    </a:lt2>
    <a:accent1>
      <a:srgbClr val="F3734E"/>
    </a:accent1>
    <a:accent2>
      <a:srgbClr val="7E7FC0"/>
    </a:accent2>
    <a:accent3>
      <a:srgbClr val="68C7EB"/>
    </a:accent3>
    <a:accent4>
      <a:srgbClr val="70AD47"/>
    </a:accent4>
    <a:accent5>
      <a:srgbClr val="7DCAA5"/>
    </a:accent5>
    <a:accent6>
      <a:srgbClr val="FDCC49"/>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商务红">
    <a:dk1>
      <a:srgbClr val="000000"/>
    </a:dk1>
    <a:lt1>
      <a:srgbClr val="FFFFFF"/>
    </a:lt1>
    <a:dk2>
      <a:srgbClr val="000000"/>
    </a:dk2>
    <a:lt2>
      <a:srgbClr val="F8F8F8"/>
    </a:lt2>
    <a:accent1>
      <a:srgbClr val="C01D2D"/>
    </a:accent1>
    <a:accent2>
      <a:srgbClr val="EB5568"/>
    </a:accent2>
    <a:accent3>
      <a:srgbClr val="EF939C"/>
    </a:accent3>
    <a:accent4>
      <a:srgbClr val="ECA3AA"/>
    </a:accent4>
    <a:accent5>
      <a:srgbClr val="F1C1C4"/>
    </a:accent5>
    <a:accent6>
      <a:srgbClr val="F9EBEC"/>
    </a:accent6>
    <a:hlink>
      <a:srgbClr val="5F5F5F"/>
    </a:hlink>
    <a:folHlink>
      <a:srgbClr val="919191"/>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0</TotalTime>
  <Words>10237</Words>
  <Application>WPS 演示</Application>
  <PresentationFormat>A4 纸张(210x297 毫米)</PresentationFormat>
  <Paragraphs>993</Paragraphs>
  <Slides>13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宋体</vt:lpstr>
      <vt:lpstr>Wingdings</vt:lpstr>
      <vt:lpstr>Times New Roman</vt:lpstr>
      <vt:lpstr>等线</vt:lpstr>
      <vt:lpstr>Arial</vt:lpstr>
      <vt:lpstr>微软雅黑</vt:lpstr>
      <vt:lpstr>Arial Unicode MS</vt:lpstr>
      <vt:lpstr>等线 Light</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Hao Li</dc:creator>
  <cp:lastModifiedBy>Jasmine_荼蘼</cp:lastModifiedBy>
  <cp:revision>341</cp:revision>
  <dcterms:created xsi:type="dcterms:W3CDTF">2025-10-17T01:25:00Z</dcterms:created>
  <dcterms:modified xsi:type="dcterms:W3CDTF">2026-03-20T02:22:56Z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CDFEAF37C21B4ACF8CEF5723AC4BFA96_12</vt:lpwstr>
  </property>
</Properties>
</file>